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>
        <p:scale>
          <a:sx n="25" d="100"/>
          <a:sy n="25" d="100"/>
        </p:scale>
        <p:origin x="2840" y="1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6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1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3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7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39">
            <a:extLst>
              <a:ext uri="{FF2B5EF4-FFF2-40B4-BE49-F238E27FC236}">
                <a16:creationId xmlns:a16="http://schemas.microsoft.com/office/drawing/2014/main" id="{716B97CA-3537-F545-A1DE-0CA23046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5459" y="7423204"/>
            <a:ext cx="28260" cy="37680"/>
          </a:xfrm>
          <a:custGeom>
            <a:avLst/>
            <a:gdLst>
              <a:gd name="T0" fmla="*/ 9 w 28"/>
              <a:gd name="T1" fmla="*/ 0 h 35"/>
              <a:gd name="T2" fmla="*/ 9 w 28"/>
              <a:gd name="T3" fmla="*/ 0 h 35"/>
              <a:gd name="T4" fmla="*/ 0 w 28"/>
              <a:gd name="T5" fmla="*/ 17 h 35"/>
              <a:gd name="T6" fmla="*/ 9 w 28"/>
              <a:gd name="T7" fmla="*/ 34 h 35"/>
              <a:gd name="T8" fmla="*/ 27 w 28"/>
              <a:gd name="T9" fmla="*/ 17 h 35"/>
              <a:gd name="T10" fmla="*/ 9 w 28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5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0" y="9"/>
                  <a:pt x="0" y="17"/>
                </a:cubicBezTo>
                <a:cubicBezTo>
                  <a:pt x="0" y="26"/>
                  <a:pt x="9" y="34"/>
                  <a:pt x="9" y="34"/>
                </a:cubicBezTo>
                <a:cubicBezTo>
                  <a:pt x="18" y="34"/>
                  <a:pt x="27" y="26"/>
                  <a:pt x="27" y="17"/>
                </a:cubicBezTo>
                <a:cubicBezTo>
                  <a:pt x="27" y="9"/>
                  <a:pt x="18" y="0"/>
                  <a:pt x="9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98">
            <a:extLst>
              <a:ext uri="{FF2B5EF4-FFF2-40B4-BE49-F238E27FC236}">
                <a16:creationId xmlns:a16="http://schemas.microsoft.com/office/drawing/2014/main" id="{E5610721-99E8-934E-AA40-7C43451D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3578" y="4931593"/>
            <a:ext cx="3857526" cy="3857523"/>
          </a:xfrm>
          <a:custGeom>
            <a:avLst/>
            <a:gdLst>
              <a:gd name="T0" fmla="*/ 3610 w 3611"/>
              <a:gd name="T1" fmla="*/ 1805 h 3611"/>
              <a:gd name="T2" fmla="*/ 3610 w 3611"/>
              <a:gd name="T3" fmla="*/ 1805 h 3611"/>
              <a:gd name="T4" fmla="*/ 1806 w 3611"/>
              <a:gd name="T5" fmla="*/ 3610 h 3611"/>
              <a:gd name="T6" fmla="*/ 0 w 3611"/>
              <a:gd name="T7" fmla="*/ 1805 h 3611"/>
              <a:gd name="T8" fmla="*/ 1806 w 3611"/>
              <a:gd name="T9" fmla="*/ 0 h 3611"/>
              <a:gd name="T10" fmla="*/ 3610 w 3611"/>
              <a:gd name="T11" fmla="*/ 1805 h 3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1" h="3611">
                <a:moveTo>
                  <a:pt x="3610" y="1805"/>
                </a:moveTo>
                <a:lnTo>
                  <a:pt x="3610" y="1805"/>
                </a:lnTo>
                <a:cubicBezTo>
                  <a:pt x="3610" y="2803"/>
                  <a:pt x="2803" y="3610"/>
                  <a:pt x="1806" y="3610"/>
                </a:cubicBezTo>
                <a:cubicBezTo>
                  <a:pt x="808" y="3610"/>
                  <a:pt x="0" y="2803"/>
                  <a:pt x="0" y="1805"/>
                </a:cubicBezTo>
                <a:cubicBezTo>
                  <a:pt x="0" y="807"/>
                  <a:pt x="808" y="0"/>
                  <a:pt x="1806" y="0"/>
                </a:cubicBezTo>
                <a:cubicBezTo>
                  <a:pt x="2803" y="0"/>
                  <a:pt x="3610" y="807"/>
                  <a:pt x="3610" y="18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99">
            <a:extLst>
              <a:ext uri="{FF2B5EF4-FFF2-40B4-BE49-F238E27FC236}">
                <a16:creationId xmlns:a16="http://schemas.microsoft.com/office/drawing/2014/main" id="{8EADCC16-B952-6640-BF08-79DAD77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054" y="3132358"/>
            <a:ext cx="7451286" cy="7451286"/>
          </a:xfrm>
          <a:custGeom>
            <a:avLst/>
            <a:gdLst>
              <a:gd name="T0" fmla="*/ 6977 w 6978"/>
              <a:gd name="T1" fmla="*/ 3488 h 6977"/>
              <a:gd name="T2" fmla="*/ 6977 w 6978"/>
              <a:gd name="T3" fmla="*/ 3488 h 6977"/>
              <a:gd name="T4" fmla="*/ 3489 w 6978"/>
              <a:gd name="T5" fmla="*/ 6976 h 6977"/>
              <a:gd name="T6" fmla="*/ 0 w 6978"/>
              <a:gd name="T7" fmla="*/ 3488 h 6977"/>
              <a:gd name="T8" fmla="*/ 3489 w 6978"/>
              <a:gd name="T9" fmla="*/ 0 h 6977"/>
              <a:gd name="T10" fmla="*/ 6977 w 6978"/>
              <a:gd name="T11" fmla="*/ 3488 h 6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8" h="6977">
                <a:moveTo>
                  <a:pt x="6977" y="3488"/>
                </a:moveTo>
                <a:lnTo>
                  <a:pt x="6977" y="3488"/>
                </a:lnTo>
                <a:cubicBezTo>
                  <a:pt x="6977" y="5414"/>
                  <a:pt x="5415" y="6976"/>
                  <a:pt x="3489" y="6976"/>
                </a:cubicBezTo>
                <a:cubicBezTo>
                  <a:pt x="1562" y="6976"/>
                  <a:pt x="0" y="5414"/>
                  <a:pt x="0" y="3488"/>
                </a:cubicBezTo>
                <a:cubicBezTo>
                  <a:pt x="0" y="1561"/>
                  <a:pt x="1562" y="0"/>
                  <a:pt x="3489" y="0"/>
                </a:cubicBezTo>
                <a:cubicBezTo>
                  <a:pt x="5415" y="0"/>
                  <a:pt x="6977" y="1561"/>
                  <a:pt x="6977" y="3488"/>
                </a:cubicBez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00">
            <a:extLst>
              <a:ext uri="{FF2B5EF4-FFF2-40B4-BE49-F238E27FC236}">
                <a16:creationId xmlns:a16="http://schemas.microsoft.com/office/drawing/2014/main" id="{379278DD-6E09-5149-B330-C4D56B3D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434" y="2510632"/>
            <a:ext cx="2317341" cy="2317341"/>
          </a:xfrm>
          <a:custGeom>
            <a:avLst/>
            <a:gdLst>
              <a:gd name="T0" fmla="*/ 2170 w 2171"/>
              <a:gd name="T1" fmla="*/ 1085 h 2171"/>
              <a:gd name="T2" fmla="*/ 2170 w 2171"/>
              <a:gd name="T3" fmla="*/ 1085 h 2171"/>
              <a:gd name="T4" fmla="*/ 1085 w 2171"/>
              <a:gd name="T5" fmla="*/ 2170 h 2171"/>
              <a:gd name="T6" fmla="*/ 0 w 2171"/>
              <a:gd name="T7" fmla="*/ 1085 h 2171"/>
              <a:gd name="T8" fmla="*/ 1085 w 2171"/>
              <a:gd name="T9" fmla="*/ 0 h 2171"/>
              <a:gd name="T10" fmla="*/ 2170 w 2171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71">
                <a:moveTo>
                  <a:pt x="2170" y="1085"/>
                </a:moveTo>
                <a:lnTo>
                  <a:pt x="2170" y="1085"/>
                </a:lnTo>
                <a:cubicBezTo>
                  <a:pt x="2170" y="1684"/>
                  <a:pt x="1684" y="2170"/>
                  <a:pt x="1085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01">
            <a:extLst>
              <a:ext uri="{FF2B5EF4-FFF2-40B4-BE49-F238E27FC236}">
                <a16:creationId xmlns:a16="http://schemas.microsoft.com/office/drawing/2014/main" id="{754643FF-599A-F841-BC3C-623059B3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1670" y="5704040"/>
            <a:ext cx="2317341" cy="2317341"/>
          </a:xfrm>
          <a:custGeom>
            <a:avLst/>
            <a:gdLst>
              <a:gd name="T0" fmla="*/ 2170 w 2171"/>
              <a:gd name="T1" fmla="*/ 1084 h 2169"/>
              <a:gd name="T2" fmla="*/ 2170 w 2171"/>
              <a:gd name="T3" fmla="*/ 1084 h 2169"/>
              <a:gd name="T4" fmla="*/ 1085 w 2171"/>
              <a:gd name="T5" fmla="*/ 2168 h 2169"/>
              <a:gd name="T6" fmla="*/ 0 w 2171"/>
              <a:gd name="T7" fmla="*/ 1084 h 2169"/>
              <a:gd name="T8" fmla="*/ 1085 w 2171"/>
              <a:gd name="T9" fmla="*/ 0 h 2169"/>
              <a:gd name="T10" fmla="*/ 2170 w 2171"/>
              <a:gd name="T11" fmla="*/ 1084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69">
                <a:moveTo>
                  <a:pt x="2170" y="1084"/>
                </a:moveTo>
                <a:lnTo>
                  <a:pt x="2170" y="1084"/>
                </a:lnTo>
                <a:cubicBezTo>
                  <a:pt x="2170" y="1682"/>
                  <a:pt x="1684" y="2168"/>
                  <a:pt x="1085" y="2168"/>
                </a:cubicBezTo>
                <a:cubicBezTo>
                  <a:pt x="486" y="2168"/>
                  <a:pt x="0" y="1682"/>
                  <a:pt x="0" y="1084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02">
            <a:extLst>
              <a:ext uri="{FF2B5EF4-FFF2-40B4-BE49-F238E27FC236}">
                <a16:creationId xmlns:a16="http://schemas.microsoft.com/office/drawing/2014/main" id="{296C1B3E-E869-BB4D-9930-ABA402C49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384" y="5704040"/>
            <a:ext cx="2317341" cy="2317341"/>
          </a:xfrm>
          <a:custGeom>
            <a:avLst/>
            <a:gdLst>
              <a:gd name="T0" fmla="*/ 2170 w 2171"/>
              <a:gd name="T1" fmla="*/ 1084 h 2169"/>
              <a:gd name="T2" fmla="*/ 2170 w 2171"/>
              <a:gd name="T3" fmla="*/ 1084 h 2169"/>
              <a:gd name="T4" fmla="*/ 1085 w 2171"/>
              <a:gd name="T5" fmla="*/ 2168 h 2169"/>
              <a:gd name="T6" fmla="*/ 0 w 2171"/>
              <a:gd name="T7" fmla="*/ 1084 h 2169"/>
              <a:gd name="T8" fmla="*/ 1085 w 2171"/>
              <a:gd name="T9" fmla="*/ 0 h 2169"/>
              <a:gd name="T10" fmla="*/ 2170 w 2171"/>
              <a:gd name="T11" fmla="*/ 1084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69">
                <a:moveTo>
                  <a:pt x="2170" y="1084"/>
                </a:moveTo>
                <a:lnTo>
                  <a:pt x="2170" y="1084"/>
                </a:lnTo>
                <a:cubicBezTo>
                  <a:pt x="2170" y="1682"/>
                  <a:pt x="1684" y="2168"/>
                  <a:pt x="1085" y="2168"/>
                </a:cubicBezTo>
                <a:cubicBezTo>
                  <a:pt x="486" y="2168"/>
                  <a:pt x="0" y="1682"/>
                  <a:pt x="0" y="1084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03">
            <a:extLst>
              <a:ext uri="{FF2B5EF4-FFF2-40B4-BE49-F238E27FC236}">
                <a16:creationId xmlns:a16="http://schemas.microsoft.com/office/drawing/2014/main" id="{F88E3BE4-B86D-2D4A-AA10-1FFEBD8F1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434" y="8888028"/>
            <a:ext cx="2317341" cy="2317341"/>
          </a:xfrm>
          <a:custGeom>
            <a:avLst/>
            <a:gdLst>
              <a:gd name="T0" fmla="*/ 2170 w 2171"/>
              <a:gd name="T1" fmla="*/ 1085 h 2171"/>
              <a:gd name="T2" fmla="*/ 2170 w 2171"/>
              <a:gd name="T3" fmla="*/ 1085 h 2171"/>
              <a:gd name="T4" fmla="*/ 1085 w 2171"/>
              <a:gd name="T5" fmla="*/ 2170 h 2171"/>
              <a:gd name="T6" fmla="*/ 0 w 2171"/>
              <a:gd name="T7" fmla="*/ 1085 h 2171"/>
              <a:gd name="T8" fmla="*/ 1085 w 2171"/>
              <a:gd name="T9" fmla="*/ 0 h 2171"/>
              <a:gd name="T10" fmla="*/ 2170 w 2171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71">
                <a:moveTo>
                  <a:pt x="2170" y="1085"/>
                </a:moveTo>
                <a:lnTo>
                  <a:pt x="2170" y="1085"/>
                </a:lnTo>
                <a:cubicBezTo>
                  <a:pt x="2170" y="1684"/>
                  <a:pt x="1684" y="2170"/>
                  <a:pt x="1085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04">
            <a:extLst>
              <a:ext uri="{FF2B5EF4-FFF2-40B4-BE49-F238E27FC236}">
                <a16:creationId xmlns:a16="http://schemas.microsoft.com/office/drawing/2014/main" id="{21D294B6-ADC7-8F46-BE4D-F4F114DF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908" y="2510632"/>
            <a:ext cx="2317341" cy="2317341"/>
          </a:xfrm>
          <a:custGeom>
            <a:avLst/>
            <a:gdLst>
              <a:gd name="T0" fmla="*/ 2169 w 2170"/>
              <a:gd name="T1" fmla="*/ 1085 h 2171"/>
              <a:gd name="T2" fmla="*/ 2169 w 2170"/>
              <a:gd name="T3" fmla="*/ 1085 h 2171"/>
              <a:gd name="T4" fmla="*/ 1084 w 2170"/>
              <a:gd name="T5" fmla="*/ 2170 h 2171"/>
              <a:gd name="T6" fmla="*/ 0 w 2170"/>
              <a:gd name="T7" fmla="*/ 1085 h 2171"/>
              <a:gd name="T8" fmla="*/ 1084 w 2170"/>
              <a:gd name="T9" fmla="*/ 0 h 2171"/>
              <a:gd name="T10" fmla="*/ 2169 w 2170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0" h="2171">
                <a:moveTo>
                  <a:pt x="2169" y="1085"/>
                </a:moveTo>
                <a:lnTo>
                  <a:pt x="2169" y="1085"/>
                </a:lnTo>
                <a:cubicBezTo>
                  <a:pt x="2169" y="1684"/>
                  <a:pt x="1683" y="2170"/>
                  <a:pt x="1084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4" y="0"/>
                </a:cubicBezTo>
                <a:cubicBezTo>
                  <a:pt x="1683" y="0"/>
                  <a:pt x="2169" y="486"/>
                  <a:pt x="2169" y="10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05">
            <a:extLst>
              <a:ext uri="{FF2B5EF4-FFF2-40B4-BE49-F238E27FC236}">
                <a16:creationId xmlns:a16="http://schemas.microsoft.com/office/drawing/2014/main" id="{803D9BB8-B184-464B-8A65-B9B4307E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908" y="8888028"/>
            <a:ext cx="2317341" cy="2317341"/>
          </a:xfrm>
          <a:custGeom>
            <a:avLst/>
            <a:gdLst>
              <a:gd name="T0" fmla="*/ 2169 w 2170"/>
              <a:gd name="T1" fmla="*/ 1085 h 2171"/>
              <a:gd name="T2" fmla="*/ 2169 w 2170"/>
              <a:gd name="T3" fmla="*/ 1085 h 2171"/>
              <a:gd name="T4" fmla="*/ 1084 w 2170"/>
              <a:gd name="T5" fmla="*/ 2170 h 2171"/>
              <a:gd name="T6" fmla="*/ 0 w 2170"/>
              <a:gd name="T7" fmla="*/ 1085 h 2171"/>
              <a:gd name="T8" fmla="*/ 1084 w 2170"/>
              <a:gd name="T9" fmla="*/ 0 h 2171"/>
              <a:gd name="T10" fmla="*/ 2169 w 2170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0" h="2171">
                <a:moveTo>
                  <a:pt x="2169" y="1085"/>
                </a:moveTo>
                <a:lnTo>
                  <a:pt x="2169" y="1085"/>
                </a:lnTo>
                <a:cubicBezTo>
                  <a:pt x="2169" y="1684"/>
                  <a:pt x="1683" y="2170"/>
                  <a:pt x="1084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4" y="0"/>
                </a:cubicBezTo>
                <a:cubicBezTo>
                  <a:pt x="1683" y="0"/>
                  <a:pt x="2169" y="486"/>
                  <a:pt x="2169" y="10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6">
            <a:extLst>
              <a:ext uri="{FF2B5EF4-FFF2-40B4-BE49-F238E27FC236}">
                <a16:creationId xmlns:a16="http://schemas.microsoft.com/office/drawing/2014/main" id="{E7539AE4-44DA-BF49-B4DA-508DAEE4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25" y="5430858"/>
            <a:ext cx="5543718" cy="268471"/>
          </a:xfrm>
          <a:custGeom>
            <a:avLst/>
            <a:gdLst>
              <a:gd name="T0" fmla="*/ 5191 w 5192"/>
              <a:gd name="T1" fmla="*/ 252 h 253"/>
              <a:gd name="T2" fmla="*/ 5191 w 5192"/>
              <a:gd name="T3" fmla="*/ 0 h 253"/>
              <a:gd name="T4" fmla="*/ 0 w 5192"/>
              <a:gd name="T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2" h="253">
                <a:moveTo>
                  <a:pt x="5191" y="252"/>
                </a:moveTo>
                <a:lnTo>
                  <a:pt x="5191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0" name="Freeform 407">
            <a:extLst>
              <a:ext uri="{FF2B5EF4-FFF2-40B4-BE49-F238E27FC236}">
                <a16:creationId xmlns:a16="http://schemas.microsoft.com/office/drawing/2014/main" id="{1C40FAFE-447D-3144-B992-4FA747BA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25" y="8016669"/>
            <a:ext cx="5543718" cy="268474"/>
          </a:xfrm>
          <a:custGeom>
            <a:avLst/>
            <a:gdLst>
              <a:gd name="T0" fmla="*/ 5191 w 5192"/>
              <a:gd name="T1" fmla="*/ 0 h 253"/>
              <a:gd name="T2" fmla="*/ 5191 w 5192"/>
              <a:gd name="T3" fmla="*/ 252 h 253"/>
              <a:gd name="T4" fmla="*/ 0 w 5192"/>
              <a:gd name="T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2" h="253">
                <a:moveTo>
                  <a:pt x="5191" y="0"/>
                </a:moveTo>
                <a:lnTo>
                  <a:pt x="5191" y="252"/>
                </a:lnTo>
                <a:lnTo>
                  <a:pt x="0" y="252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Freeform 408">
            <a:extLst>
              <a:ext uri="{FF2B5EF4-FFF2-40B4-BE49-F238E27FC236}">
                <a16:creationId xmlns:a16="http://schemas.microsoft.com/office/drawing/2014/main" id="{A1FEAB1F-E210-8C4A-95CD-11545687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600" y="5430858"/>
            <a:ext cx="5543718" cy="268471"/>
          </a:xfrm>
          <a:custGeom>
            <a:avLst/>
            <a:gdLst>
              <a:gd name="T0" fmla="*/ 0 w 5191"/>
              <a:gd name="T1" fmla="*/ 252 h 253"/>
              <a:gd name="T2" fmla="*/ 0 w 5191"/>
              <a:gd name="T3" fmla="*/ 0 h 253"/>
              <a:gd name="T4" fmla="*/ 5190 w 5191"/>
              <a:gd name="T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1" h="253">
                <a:moveTo>
                  <a:pt x="0" y="252"/>
                </a:moveTo>
                <a:lnTo>
                  <a:pt x="0" y="0"/>
                </a:lnTo>
                <a:lnTo>
                  <a:pt x="5190" y="0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2" name="Freeform 409">
            <a:extLst>
              <a:ext uri="{FF2B5EF4-FFF2-40B4-BE49-F238E27FC236}">
                <a16:creationId xmlns:a16="http://schemas.microsoft.com/office/drawing/2014/main" id="{7B9CDB3F-67AC-C547-9378-4971F8405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600" y="8016669"/>
            <a:ext cx="5543718" cy="268474"/>
          </a:xfrm>
          <a:custGeom>
            <a:avLst/>
            <a:gdLst>
              <a:gd name="T0" fmla="*/ 0 w 5191"/>
              <a:gd name="T1" fmla="*/ 0 h 253"/>
              <a:gd name="T2" fmla="*/ 0 w 5191"/>
              <a:gd name="T3" fmla="*/ 252 h 253"/>
              <a:gd name="T4" fmla="*/ 5190 w 5191"/>
              <a:gd name="T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1" h="253">
                <a:moveTo>
                  <a:pt x="0" y="0"/>
                </a:moveTo>
                <a:lnTo>
                  <a:pt x="0" y="252"/>
                </a:lnTo>
                <a:lnTo>
                  <a:pt x="5190" y="252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3" name="Freeform 410">
            <a:extLst>
              <a:ext uri="{FF2B5EF4-FFF2-40B4-BE49-F238E27FC236}">
                <a16:creationId xmlns:a16="http://schemas.microsoft.com/office/drawing/2014/main" id="{6E767071-9F39-FE40-A582-97B2B7B3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16" y="4479429"/>
            <a:ext cx="1902857" cy="1902857"/>
          </a:xfrm>
          <a:custGeom>
            <a:avLst/>
            <a:gdLst>
              <a:gd name="T0" fmla="*/ 1779 w 1780"/>
              <a:gd name="T1" fmla="*/ 894 h 1780"/>
              <a:gd name="T2" fmla="*/ 1779 w 1780"/>
              <a:gd name="T3" fmla="*/ 894 h 1780"/>
              <a:gd name="T4" fmla="*/ 885 w 1780"/>
              <a:gd name="T5" fmla="*/ 1779 h 1780"/>
              <a:gd name="T6" fmla="*/ 0 w 1780"/>
              <a:gd name="T7" fmla="*/ 894 h 1780"/>
              <a:gd name="T8" fmla="*/ 885 w 1780"/>
              <a:gd name="T9" fmla="*/ 0 h 1780"/>
              <a:gd name="T10" fmla="*/ 1779 w 1780"/>
              <a:gd name="T11" fmla="*/ 894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0" h="1780">
                <a:moveTo>
                  <a:pt x="1779" y="894"/>
                </a:moveTo>
                <a:lnTo>
                  <a:pt x="1779" y="894"/>
                </a:lnTo>
                <a:cubicBezTo>
                  <a:pt x="1779" y="1380"/>
                  <a:pt x="1380" y="1779"/>
                  <a:pt x="885" y="1779"/>
                </a:cubicBezTo>
                <a:cubicBezTo>
                  <a:pt x="399" y="1779"/>
                  <a:pt x="0" y="1380"/>
                  <a:pt x="0" y="894"/>
                </a:cubicBezTo>
                <a:cubicBezTo>
                  <a:pt x="0" y="399"/>
                  <a:pt x="399" y="0"/>
                  <a:pt x="885" y="0"/>
                </a:cubicBezTo>
                <a:cubicBezTo>
                  <a:pt x="1380" y="0"/>
                  <a:pt x="1779" y="399"/>
                  <a:pt x="1779" y="8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11">
            <a:extLst>
              <a:ext uri="{FF2B5EF4-FFF2-40B4-BE49-F238E27FC236}">
                <a16:creationId xmlns:a16="http://schemas.microsoft.com/office/drawing/2014/main" id="{040C9303-B0D7-AC4A-BC36-4138572F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16" y="7343135"/>
            <a:ext cx="1902857" cy="1902857"/>
          </a:xfrm>
          <a:custGeom>
            <a:avLst/>
            <a:gdLst>
              <a:gd name="T0" fmla="*/ 1779 w 1780"/>
              <a:gd name="T1" fmla="*/ 885 h 1780"/>
              <a:gd name="T2" fmla="*/ 1779 w 1780"/>
              <a:gd name="T3" fmla="*/ 885 h 1780"/>
              <a:gd name="T4" fmla="*/ 885 w 1780"/>
              <a:gd name="T5" fmla="*/ 1779 h 1780"/>
              <a:gd name="T6" fmla="*/ 0 w 1780"/>
              <a:gd name="T7" fmla="*/ 885 h 1780"/>
              <a:gd name="T8" fmla="*/ 885 w 1780"/>
              <a:gd name="T9" fmla="*/ 0 h 1780"/>
              <a:gd name="T10" fmla="*/ 1779 w 1780"/>
              <a:gd name="T11" fmla="*/ 885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0" h="1780">
                <a:moveTo>
                  <a:pt x="1779" y="885"/>
                </a:moveTo>
                <a:lnTo>
                  <a:pt x="1779" y="885"/>
                </a:lnTo>
                <a:cubicBezTo>
                  <a:pt x="1779" y="1380"/>
                  <a:pt x="1380" y="1779"/>
                  <a:pt x="885" y="1779"/>
                </a:cubicBezTo>
                <a:cubicBezTo>
                  <a:pt x="399" y="1779"/>
                  <a:pt x="0" y="1380"/>
                  <a:pt x="0" y="885"/>
                </a:cubicBezTo>
                <a:cubicBezTo>
                  <a:pt x="0" y="399"/>
                  <a:pt x="399" y="0"/>
                  <a:pt x="885" y="0"/>
                </a:cubicBezTo>
                <a:cubicBezTo>
                  <a:pt x="1380" y="0"/>
                  <a:pt x="1779" y="399"/>
                  <a:pt x="1779" y="8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2">
            <a:extLst>
              <a:ext uri="{FF2B5EF4-FFF2-40B4-BE49-F238E27FC236}">
                <a16:creationId xmlns:a16="http://schemas.microsoft.com/office/drawing/2014/main" id="{B73836E3-2DFA-8447-BEA7-2F9AE35D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601" y="4479429"/>
            <a:ext cx="1893437" cy="1902857"/>
          </a:xfrm>
          <a:custGeom>
            <a:avLst/>
            <a:gdLst>
              <a:gd name="T0" fmla="*/ 1771 w 1772"/>
              <a:gd name="T1" fmla="*/ 894 h 1780"/>
              <a:gd name="T2" fmla="*/ 1771 w 1772"/>
              <a:gd name="T3" fmla="*/ 894 h 1780"/>
              <a:gd name="T4" fmla="*/ 885 w 1772"/>
              <a:gd name="T5" fmla="*/ 1779 h 1780"/>
              <a:gd name="T6" fmla="*/ 0 w 1772"/>
              <a:gd name="T7" fmla="*/ 894 h 1780"/>
              <a:gd name="T8" fmla="*/ 885 w 1772"/>
              <a:gd name="T9" fmla="*/ 0 h 1780"/>
              <a:gd name="T10" fmla="*/ 1771 w 1772"/>
              <a:gd name="T11" fmla="*/ 894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0">
                <a:moveTo>
                  <a:pt x="1771" y="894"/>
                </a:moveTo>
                <a:lnTo>
                  <a:pt x="1771" y="894"/>
                </a:lnTo>
                <a:cubicBezTo>
                  <a:pt x="1771" y="1380"/>
                  <a:pt x="1371" y="1779"/>
                  <a:pt x="885" y="1779"/>
                </a:cubicBezTo>
                <a:cubicBezTo>
                  <a:pt x="391" y="1779"/>
                  <a:pt x="0" y="1380"/>
                  <a:pt x="0" y="894"/>
                </a:cubicBezTo>
                <a:cubicBezTo>
                  <a:pt x="0" y="399"/>
                  <a:pt x="391" y="0"/>
                  <a:pt x="885" y="0"/>
                </a:cubicBezTo>
                <a:cubicBezTo>
                  <a:pt x="1371" y="0"/>
                  <a:pt x="1771" y="399"/>
                  <a:pt x="1771" y="8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13">
            <a:extLst>
              <a:ext uri="{FF2B5EF4-FFF2-40B4-BE49-F238E27FC236}">
                <a16:creationId xmlns:a16="http://schemas.microsoft.com/office/drawing/2014/main" id="{278B9AA6-5F5E-3C40-84CA-BD9A0654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601" y="7343135"/>
            <a:ext cx="1893437" cy="1902857"/>
          </a:xfrm>
          <a:custGeom>
            <a:avLst/>
            <a:gdLst>
              <a:gd name="T0" fmla="*/ 1771 w 1772"/>
              <a:gd name="T1" fmla="*/ 885 h 1780"/>
              <a:gd name="T2" fmla="*/ 1771 w 1772"/>
              <a:gd name="T3" fmla="*/ 885 h 1780"/>
              <a:gd name="T4" fmla="*/ 885 w 1772"/>
              <a:gd name="T5" fmla="*/ 1779 h 1780"/>
              <a:gd name="T6" fmla="*/ 0 w 1772"/>
              <a:gd name="T7" fmla="*/ 885 h 1780"/>
              <a:gd name="T8" fmla="*/ 885 w 1772"/>
              <a:gd name="T9" fmla="*/ 0 h 1780"/>
              <a:gd name="T10" fmla="*/ 1771 w 1772"/>
              <a:gd name="T11" fmla="*/ 885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0">
                <a:moveTo>
                  <a:pt x="1771" y="885"/>
                </a:moveTo>
                <a:lnTo>
                  <a:pt x="1771" y="885"/>
                </a:lnTo>
                <a:cubicBezTo>
                  <a:pt x="1771" y="1380"/>
                  <a:pt x="1371" y="1779"/>
                  <a:pt x="885" y="1779"/>
                </a:cubicBezTo>
                <a:cubicBezTo>
                  <a:pt x="391" y="1779"/>
                  <a:pt x="0" y="1380"/>
                  <a:pt x="0" y="885"/>
                </a:cubicBezTo>
                <a:cubicBezTo>
                  <a:pt x="0" y="399"/>
                  <a:pt x="391" y="0"/>
                  <a:pt x="885" y="0"/>
                </a:cubicBezTo>
                <a:cubicBezTo>
                  <a:pt x="1371" y="0"/>
                  <a:pt x="1771" y="399"/>
                  <a:pt x="1771" y="8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54">
            <a:extLst>
              <a:ext uri="{FF2B5EF4-FFF2-40B4-BE49-F238E27FC236}">
                <a16:creationId xmlns:a16="http://schemas.microsoft.com/office/drawing/2014/main" id="{8E05F48C-2F52-4F49-AEF9-7A22A424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61" y="4795001"/>
            <a:ext cx="918457" cy="1271711"/>
          </a:xfrm>
          <a:custGeom>
            <a:avLst/>
            <a:gdLst>
              <a:gd name="T0" fmla="*/ 825 w 860"/>
              <a:gd name="T1" fmla="*/ 1189 h 1190"/>
              <a:gd name="T2" fmla="*/ 825 w 860"/>
              <a:gd name="T3" fmla="*/ 1189 h 1190"/>
              <a:gd name="T4" fmla="*/ 35 w 860"/>
              <a:gd name="T5" fmla="*/ 1189 h 1190"/>
              <a:gd name="T6" fmla="*/ 0 w 860"/>
              <a:gd name="T7" fmla="*/ 1154 h 1190"/>
              <a:gd name="T8" fmla="*/ 0 w 860"/>
              <a:gd name="T9" fmla="*/ 35 h 1190"/>
              <a:gd name="T10" fmla="*/ 35 w 860"/>
              <a:gd name="T11" fmla="*/ 0 h 1190"/>
              <a:gd name="T12" fmla="*/ 825 w 860"/>
              <a:gd name="T13" fmla="*/ 0 h 1190"/>
              <a:gd name="T14" fmla="*/ 859 w 860"/>
              <a:gd name="T15" fmla="*/ 35 h 1190"/>
              <a:gd name="T16" fmla="*/ 859 w 860"/>
              <a:gd name="T17" fmla="*/ 1154 h 1190"/>
              <a:gd name="T18" fmla="*/ 825 w 860"/>
              <a:gd name="T19" fmla="*/ 1189 h 1190"/>
              <a:gd name="T20" fmla="*/ 43 w 860"/>
              <a:gd name="T21" fmla="*/ 1146 h 1190"/>
              <a:gd name="T22" fmla="*/ 43 w 860"/>
              <a:gd name="T23" fmla="*/ 1146 h 1190"/>
              <a:gd name="T24" fmla="*/ 807 w 860"/>
              <a:gd name="T25" fmla="*/ 1146 h 1190"/>
              <a:gd name="T26" fmla="*/ 807 w 860"/>
              <a:gd name="T27" fmla="*/ 52 h 1190"/>
              <a:gd name="T28" fmla="*/ 43 w 860"/>
              <a:gd name="T29" fmla="*/ 52 h 1190"/>
              <a:gd name="T30" fmla="*/ 43 w 860"/>
              <a:gd name="T31" fmla="*/ 1146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0" h="1190">
                <a:moveTo>
                  <a:pt x="825" y="1189"/>
                </a:moveTo>
                <a:lnTo>
                  <a:pt x="825" y="1189"/>
                </a:lnTo>
                <a:cubicBezTo>
                  <a:pt x="35" y="1189"/>
                  <a:pt x="35" y="1189"/>
                  <a:pt x="35" y="1189"/>
                </a:cubicBezTo>
                <a:cubicBezTo>
                  <a:pt x="17" y="1189"/>
                  <a:pt x="0" y="1172"/>
                  <a:pt x="0" y="115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825" y="0"/>
                  <a:pt x="825" y="0"/>
                  <a:pt x="825" y="0"/>
                </a:cubicBezTo>
                <a:cubicBezTo>
                  <a:pt x="842" y="0"/>
                  <a:pt x="859" y="17"/>
                  <a:pt x="859" y="35"/>
                </a:cubicBezTo>
                <a:cubicBezTo>
                  <a:pt x="859" y="1154"/>
                  <a:pt x="859" y="1154"/>
                  <a:pt x="859" y="1154"/>
                </a:cubicBezTo>
                <a:cubicBezTo>
                  <a:pt x="859" y="1172"/>
                  <a:pt x="842" y="1189"/>
                  <a:pt x="825" y="1189"/>
                </a:cubicBezTo>
                <a:close/>
                <a:moveTo>
                  <a:pt x="43" y="1146"/>
                </a:moveTo>
                <a:lnTo>
                  <a:pt x="43" y="1146"/>
                </a:lnTo>
                <a:cubicBezTo>
                  <a:pt x="807" y="1146"/>
                  <a:pt x="807" y="1146"/>
                  <a:pt x="807" y="1146"/>
                </a:cubicBezTo>
                <a:cubicBezTo>
                  <a:pt x="807" y="52"/>
                  <a:pt x="807" y="52"/>
                  <a:pt x="807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11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55">
            <a:extLst>
              <a:ext uri="{FF2B5EF4-FFF2-40B4-BE49-F238E27FC236}">
                <a16:creationId xmlns:a16="http://schemas.microsoft.com/office/drawing/2014/main" id="{2BDEAFDC-9311-2C49-B168-01790D6D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246" y="5850050"/>
            <a:ext cx="56521" cy="56521"/>
          </a:xfrm>
          <a:custGeom>
            <a:avLst/>
            <a:gdLst>
              <a:gd name="T0" fmla="*/ 26 w 53"/>
              <a:gd name="T1" fmla="*/ 52 h 53"/>
              <a:gd name="T2" fmla="*/ 26 w 53"/>
              <a:gd name="T3" fmla="*/ 52 h 53"/>
              <a:gd name="T4" fmla="*/ 26 w 53"/>
              <a:gd name="T5" fmla="*/ 52 h 53"/>
              <a:gd name="T6" fmla="*/ 0 w 53"/>
              <a:gd name="T7" fmla="*/ 27 h 53"/>
              <a:gd name="T8" fmla="*/ 26 w 53"/>
              <a:gd name="T9" fmla="*/ 0 h 53"/>
              <a:gd name="T10" fmla="*/ 26 w 53"/>
              <a:gd name="T11" fmla="*/ 0 h 53"/>
              <a:gd name="T12" fmla="*/ 52 w 53"/>
              <a:gd name="T13" fmla="*/ 27 h 53"/>
              <a:gd name="T14" fmla="*/ 26 w 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53">
                <a:moveTo>
                  <a:pt x="26" y="52"/>
                </a:moveTo>
                <a:lnTo>
                  <a:pt x="26" y="52"/>
                </a:lnTo>
                <a:lnTo>
                  <a:pt x="26" y="52"/>
                </a:lnTo>
                <a:cubicBezTo>
                  <a:pt x="17" y="52"/>
                  <a:pt x="0" y="44"/>
                  <a:pt x="0" y="27"/>
                </a:cubicBezTo>
                <a:cubicBezTo>
                  <a:pt x="0" y="18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52" y="18"/>
                  <a:pt x="52" y="27"/>
                </a:cubicBezTo>
                <a:cubicBezTo>
                  <a:pt x="52" y="44"/>
                  <a:pt x="43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56">
            <a:extLst>
              <a:ext uri="{FF2B5EF4-FFF2-40B4-BE49-F238E27FC236}">
                <a16:creationId xmlns:a16="http://schemas.microsoft.com/office/drawing/2014/main" id="{111B3609-463A-DF48-A348-14730E56F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186" y="5850050"/>
            <a:ext cx="56521" cy="56521"/>
          </a:xfrm>
          <a:custGeom>
            <a:avLst/>
            <a:gdLst>
              <a:gd name="T0" fmla="*/ 26 w 53"/>
              <a:gd name="T1" fmla="*/ 52 h 53"/>
              <a:gd name="T2" fmla="*/ 26 w 53"/>
              <a:gd name="T3" fmla="*/ 52 h 53"/>
              <a:gd name="T4" fmla="*/ 26 w 53"/>
              <a:gd name="T5" fmla="*/ 52 h 53"/>
              <a:gd name="T6" fmla="*/ 0 w 53"/>
              <a:gd name="T7" fmla="*/ 27 h 53"/>
              <a:gd name="T8" fmla="*/ 26 w 53"/>
              <a:gd name="T9" fmla="*/ 0 h 53"/>
              <a:gd name="T10" fmla="*/ 26 w 53"/>
              <a:gd name="T11" fmla="*/ 0 h 53"/>
              <a:gd name="T12" fmla="*/ 52 w 53"/>
              <a:gd name="T13" fmla="*/ 27 h 53"/>
              <a:gd name="T14" fmla="*/ 26 w 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53">
                <a:moveTo>
                  <a:pt x="26" y="52"/>
                </a:moveTo>
                <a:lnTo>
                  <a:pt x="26" y="52"/>
                </a:lnTo>
                <a:lnTo>
                  <a:pt x="26" y="52"/>
                </a:lnTo>
                <a:cubicBezTo>
                  <a:pt x="8" y="52"/>
                  <a:pt x="0" y="44"/>
                  <a:pt x="0" y="27"/>
                </a:cubicBezTo>
                <a:cubicBezTo>
                  <a:pt x="0" y="18"/>
                  <a:pt x="8" y="0"/>
                  <a:pt x="26" y="0"/>
                </a:cubicBezTo>
                <a:lnTo>
                  <a:pt x="26" y="0"/>
                </a:lnTo>
                <a:cubicBezTo>
                  <a:pt x="43" y="0"/>
                  <a:pt x="52" y="18"/>
                  <a:pt x="52" y="27"/>
                </a:cubicBezTo>
                <a:cubicBezTo>
                  <a:pt x="52" y="44"/>
                  <a:pt x="43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57">
            <a:extLst>
              <a:ext uri="{FF2B5EF4-FFF2-40B4-BE49-F238E27FC236}">
                <a16:creationId xmlns:a16="http://schemas.microsoft.com/office/drawing/2014/main" id="{AA792FAA-4D08-F348-AC35-7C1FFB44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127" y="5850050"/>
            <a:ext cx="56521" cy="56521"/>
          </a:xfrm>
          <a:custGeom>
            <a:avLst/>
            <a:gdLst>
              <a:gd name="T0" fmla="*/ 26 w 53"/>
              <a:gd name="T1" fmla="*/ 52 h 53"/>
              <a:gd name="T2" fmla="*/ 26 w 53"/>
              <a:gd name="T3" fmla="*/ 52 h 53"/>
              <a:gd name="T4" fmla="*/ 26 w 53"/>
              <a:gd name="T5" fmla="*/ 52 h 53"/>
              <a:gd name="T6" fmla="*/ 0 w 53"/>
              <a:gd name="T7" fmla="*/ 27 h 53"/>
              <a:gd name="T8" fmla="*/ 26 w 53"/>
              <a:gd name="T9" fmla="*/ 0 h 53"/>
              <a:gd name="T10" fmla="*/ 26 w 53"/>
              <a:gd name="T11" fmla="*/ 0 h 53"/>
              <a:gd name="T12" fmla="*/ 52 w 53"/>
              <a:gd name="T13" fmla="*/ 27 h 53"/>
              <a:gd name="T14" fmla="*/ 26 w 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53">
                <a:moveTo>
                  <a:pt x="26" y="52"/>
                </a:moveTo>
                <a:lnTo>
                  <a:pt x="26" y="52"/>
                </a:lnTo>
                <a:lnTo>
                  <a:pt x="26" y="52"/>
                </a:lnTo>
                <a:cubicBezTo>
                  <a:pt x="18" y="52"/>
                  <a:pt x="0" y="44"/>
                  <a:pt x="0" y="27"/>
                </a:cubicBezTo>
                <a:cubicBezTo>
                  <a:pt x="0" y="18"/>
                  <a:pt x="18" y="0"/>
                  <a:pt x="26" y="0"/>
                </a:cubicBezTo>
                <a:lnTo>
                  <a:pt x="26" y="0"/>
                </a:lnTo>
                <a:cubicBezTo>
                  <a:pt x="44" y="0"/>
                  <a:pt x="52" y="18"/>
                  <a:pt x="52" y="27"/>
                </a:cubicBezTo>
                <a:cubicBezTo>
                  <a:pt x="52" y="44"/>
                  <a:pt x="44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58">
            <a:extLst>
              <a:ext uri="{FF2B5EF4-FFF2-40B4-BE49-F238E27FC236}">
                <a16:creationId xmlns:a16="http://schemas.microsoft.com/office/drawing/2014/main" id="{381855B9-BA7B-FF40-8B09-95943EA9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4941014"/>
            <a:ext cx="296734" cy="75361"/>
          </a:xfrm>
          <a:custGeom>
            <a:avLst/>
            <a:gdLst>
              <a:gd name="T0" fmla="*/ 87 w 279"/>
              <a:gd name="T1" fmla="*/ 69 h 70"/>
              <a:gd name="T2" fmla="*/ 87 w 279"/>
              <a:gd name="T3" fmla="*/ 69 h 70"/>
              <a:gd name="T4" fmla="*/ 78 w 279"/>
              <a:gd name="T5" fmla="*/ 61 h 70"/>
              <a:gd name="T6" fmla="*/ 52 w 279"/>
              <a:gd name="T7" fmla="*/ 43 h 70"/>
              <a:gd name="T8" fmla="*/ 35 w 279"/>
              <a:gd name="T9" fmla="*/ 61 h 70"/>
              <a:gd name="T10" fmla="*/ 9 w 279"/>
              <a:gd name="T11" fmla="*/ 61 h 70"/>
              <a:gd name="T12" fmla="*/ 9 w 279"/>
              <a:gd name="T13" fmla="*/ 43 h 70"/>
              <a:gd name="T14" fmla="*/ 43 w 279"/>
              <a:gd name="T15" fmla="*/ 9 h 70"/>
              <a:gd name="T16" fmla="*/ 70 w 279"/>
              <a:gd name="T17" fmla="*/ 9 h 70"/>
              <a:gd name="T18" fmla="*/ 87 w 279"/>
              <a:gd name="T19" fmla="*/ 34 h 70"/>
              <a:gd name="T20" fmla="*/ 113 w 279"/>
              <a:gd name="T21" fmla="*/ 9 h 70"/>
              <a:gd name="T22" fmla="*/ 139 w 279"/>
              <a:gd name="T23" fmla="*/ 9 h 70"/>
              <a:gd name="T24" fmla="*/ 156 w 279"/>
              <a:gd name="T25" fmla="*/ 34 h 70"/>
              <a:gd name="T26" fmla="*/ 182 w 279"/>
              <a:gd name="T27" fmla="*/ 9 h 70"/>
              <a:gd name="T28" fmla="*/ 200 w 279"/>
              <a:gd name="T29" fmla="*/ 9 h 70"/>
              <a:gd name="T30" fmla="*/ 226 w 279"/>
              <a:gd name="T31" fmla="*/ 34 h 70"/>
              <a:gd name="T32" fmla="*/ 252 w 279"/>
              <a:gd name="T33" fmla="*/ 9 h 70"/>
              <a:gd name="T34" fmla="*/ 269 w 279"/>
              <a:gd name="T35" fmla="*/ 9 h 70"/>
              <a:gd name="T36" fmla="*/ 269 w 279"/>
              <a:gd name="T37" fmla="*/ 26 h 70"/>
              <a:gd name="T38" fmla="*/ 243 w 279"/>
              <a:gd name="T39" fmla="*/ 61 h 70"/>
              <a:gd name="T40" fmla="*/ 217 w 279"/>
              <a:gd name="T41" fmla="*/ 61 h 70"/>
              <a:gd name="T42" fmla="*/ 191 w 279"/>
              <a:gd name="T43" fmla="*/ 43 h 70"/>
              <a:gd name="T44" fmla="*/ 174 w 279"/>
              <a:gd name="T45" fmla="*/ 61 h 70"/>
              <a:gd name="T46" fmla="*/ 148 w 279"/>
              <a:gd name="T47" fmla="*/ 61 h 70"/>
              <a:gd name="T48" fmla="*/ 121 w 279"/>
              <a:gd name="T49" fmla="*/ 43 h 70"/>
              <a:gd name="T50" fmla="*/ 104 w 279"/>
              <a:gd name="T51" fmla="*/ 61 h 70"/>
              <a:gd name="T52" fmla="*/ 87 w 279"/>
              <a:gd name="T53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" h="70">
                <a:moveTo>
                  <a:pt x="87" y="69"/>
                </a:moveTo>
                <a:lnTo>
                  <a:pt x="87" y="69"/>
                </a:lnTo>
                <a:cubicBezTo>
                  <a:pt x="87" y="69"/>
                  <a:pt x="87" y="69"/>
                  <a:pt x="78" y="61"/>
                </a:cubicBezTo>
                <a:cubicBezTo>
                  <a:pt x="52" y="43"/>
                  <a:pt x="52" y="43"/>
                  <a:pt x="52" y="43"/>
                </a:cubicBezTo>
                <a:cubicBezTo>
                  <a:pt x="35" y="61"/>
                  <a:pt x="35" y="61"/>
                  <a:pt x="35" y="61"/>
                </a:cubicBezTo>
                <a:cubicBezTo>
                  <a:pt x="26" y="69"/>
                  <a:pt x="17" y="69"/>
                  <a:pt x="9" y="61"/>
                </a:cubicBezTo>
                <a:cubicBezTo>
                  <a:pt x="0" y="61"/>
                  <a:pt x="0" y="52"/>
                  <a:pt x="9" y="43"/>
                </a:cubicBezTo>
                <a:cubicBezTo>
                  <a:pt x="43" y="9"/>
                  <a:pt x="43" y="9"/>
                  <a:pt x="43" y="9"/>
                </a:cubicBezTo>
                <a:cubicBezTo>
                  <a:pt x="52" y="0"/>
                  <a:pt x="61" y="0"/>
                  <a:pt x="70" y="9"/>
                </a:cubicBezTo>
                <a:cubicBezTo>
                  <a:pt x="87" y="34"/>
                  <a:pt x="87" y="34"/>
                  <a:pt x="87" y="34"/>
                </a:cubicBezTo>
                <a:cubicBezTo>
                  <a:pt x="113" y="9"/>
                  <a:pt x="113" y="9"/>
                  <a:pt x="113" y="9"/>
                </a:cubicBezTo>
                <a:cubicBezTo>
                  <a:pt x="121" y="0"/>
                  <a:pt x="130" y="0"/>
                  <a:pt x="139" y="9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82" y="9"/>
                  <a:pt x="182" y="9"/>
                  <a:pt x="182" y="9"/>
                </a:cubicBezTo>
                <a:cubicBezTo>
                  <a:pt x="191" y="0"/>
                  <a:pt x="200" y="0"/>
                  <a:pt x="200" y="9"/>
                </a:cubicBezTo>
                <a:cubicBezTo>
                  <a:pt x="226" y="34"/>
                  <a:pt x="226" y="34"/>
                  <a:pt x="226" y="34"/>
                </a:cubicBezTo>
                <a:cubicBezTo>
                  <a:pt x="252" y="9"/>
                  <a:pt x="252" y="9"/>
                  <a:pt x="252" y="9"/>
                </a:cubicBezTo>
                <a:cubicBezTo>
                  <a:pt x="260" y="0"/>
                  <a:pt x="269" y="0"/>
                  <a:pt x="269" y="9"/>
                </a:cubicBezTo>
                <a:cubicBezTo>
                  <a:pt x="278" y="17"/>
                  <a:pt x="278" y="26"/>
                  <a:pt x="269" y="26"/>
                </a:cubicBezTo>
                <a:cubicBezTo>
                  <a:pt x="243" y="61"/>
                  <a:pt x="243" y="61"/>
                  <a:pt x="243" y="61"/>
                </a:cubicBezTo>
                <a:cubicBezTo>
                  <a:pt x="234" y="69"/>
                  <a:pt x="226" y="69"/>
                  <a:pt x="217" y="61"/>
                </a:cubicBezTo>
                <a:cubicBezTo>
                  <a:pt x="191" y="43"/>
                  <a:pt x="191" y="43"/>
                  <a:pt x="191" y="43"/>
                </a:cubicBezTo>
                <a:cubicBezTo>
                  <a:pt x="174" y="61"/>
                  <a:pt x="174" y="61"/>
                  <a:pt x="174" y="61"/>
                </a:cubicBezTo>
                <a:cubicBezTo>
                  <a:pt x="165" y="69"/>
                  <a:pt x="156" y="69"/>
                  <a:pt x="148" y="61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95" y="69"/>
                  <a:pt x="95" y="69"/>
                  <a:pt x="8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59">
            <a:extLst>
              <a:ext uri="{FF2B5EF4-FFF2-40B4-BE49-F238E27FC236}">
                <a16:creationId xmlns:a16="http://schemas.microsoft.com/office/drawing/2014/main" id="{0667F65F-48E5-2B4E-99FE-706D9717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143544"/>
            <a:ext cx="178982" cy="56521"/>
          </a:xfrm>
          <a:custGeom>
            <a:avLst/>
            <a:gdLst>
              <a:gd name="T0" fmla="*/ 26 w 166"/>
              <a:gd name="T1" fmla="*/ 52 h 53"/>
              <a:gd name="T2" fmla="*/ 26 w 166"/>
              <a:gd name="T3" fmla="*/ 52 h 53"/>
              <a:gd name="T4" fmla="*/ 0 w 166"/>
              <a:gd name="T5" fmla="*/ 26 h 53"/>
              <a:gd name="T6" fmla="*/ 26 w 166"/>
              <a:gd name="T7" fmla="*/ 0 h 53"/>
              <a:gd name="T8" fmla="*/ 139 w 166"/>
              <a:gd name="T9" fmla="*/ 0 h 53"/>
              <a:gd name="T10" fmla="*/ 165 w 166"/>
              <a:gd name="T11" fmla="*/ 26 h 53"/>
              <a:gd name="T12" fmla="*/ 139 w 166"/>
              <a:gd name="T13" fmla="*/ 52 h 53"/>
              <a:gd name="T14" fmla="*/ 26 w 16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53">
                <a:moveTo>
                  <a:pt x="26" y="52"/>
                </a:moveTo>
                <a:lnTo>
                  <a:pt x="26" y="52"/>
                </a:lnTo>
                <a:cubicBezTo>
                  <a:pt x="9" y="52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8"/>
                  <a:pt x="165" y="26"/>
                </a:cubicBezTo>
                <a:cubicBezTo>
                  <a:pt x="165" y="35"/>
                  <a:pt x="156" y="52"/>
                  <a:pt x="139" y="52"/>
                </a:cubicBezTo>
                <a:cubicBezTo>
                  <a:pt x="26" y="52"/>
                  <a:pt x="26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60">
            <a:extLst>
              <a:ext uri="{FF2B5EF4-FFF2-40B4-BE49-F238E27FC236}">
                <a16:creationId xmlns:a16="http://schemas.microsoft.com/office/drawing/2014/main" id="{D1427882-4E0C-074A-843C-D1AFDED8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5407306"/>
            <a:ext cx="174270" cy="56521"/>
          </a:xfrm>
          <a:custGeom>
            <a:avLst/>
            <a:gdLst>
              <a:gd name="T0" fmla="*/ 17 w 165"/>
              <a:gd name="T1" fmla="*/ 52 h 53"/>
              <a:gd name="T2" fmla="*/ 17 w 165"/>
              <a:gd name="T3" fmla="*/ 52 h 53"/>
              <a:gd name="T4" fmla="*/ 0 w 165"/>
              <a:gd name="T5" fmla="*/ 26 h 53"/>
              <a:gd name="T6" fmla="*/ 17 w 165"/>
              <a:gd name="T7" fmla="*/ 0 h 53"/>
              <a:gd name="T8" fmla="*/ 138 w 165"/>
              <a:gd name="T9" fmla="*/ 0 h 53"/>
              <a:gd name="T10" fmla="*/ 164 w 165"/>
              <a:gd name="T11" fmla="*/ 26 h 53"/>
              <a:gd name="T12" fmla="*/ 138 w 165"/>
              <a:gd name="T13" fmla="*/ 43 h 53"/>
              <a:gd name="T14" fmla="*/ 17 w 16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35"/>
                  <a:pt x="0" y="26"/>
                </a:cubicBezTo>
                <a:cubicBezTo>
                  <a:pt x="0" y="8"/>
                  <a:pt x="8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6" y="0"/>
                  <a:pt x="164" y="8"/>
                  <a:pt x="164" y="26"/>
                </a:cubicBezTo>
                <a:cubicBezTo>
                  <a:pt x="164" y="35"/>
                  <a:pt x="156" y="43"/>
                  <a:pt x="138" y="43"/>
                </a:cubicBezTo>
                <a:cubicBezTo>
                  <a:pt x="17" y="52"/>
                  <a:pt x="17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61">
            <a:extLst>
              <a:ext uri="{FF2B5EF4-FFF2-40B4-BE49-F238E27FC236}">
                <a16:creationId xmlns:a16="http://schemas.microsoft.com/office/drawing/2014/main" id="{835A9B02-919B-E945-950B-D74C32D9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5534479"/>
            <a:ext cx="174270" cy="47100"/>
          </a:xfrm>
          <a:custGeom>
            <a:avLst/>
            <a:gdLst>
              <a:gd name="T0" fmla="*/ 26 w 165"/>
              <a:gd name="T1" fmla="*/ 44 h 45"/>
              <a:gd name="T2" fmla="*/ 26 w 165"/>
              <a:gd name="T3" fmla="*/ 44 h 45"/>
              <a:gd name="T4" fmla="*/ 0 w 165"/>
              <a:gd name="T5" fmla="*/ 26 h 45"/>
              <a:gd name="T6" fmla="*/ 26 w 165"/>
              <a:gd name="T7" fmla="*/ 0 h 45"/>
              <a:gd name="T8" fmla="*/ 138 w 165"/>
              <a:gd name="T9" fmla="*/ 0 h 45"/>
              <a:gd name="T10" fmla="*/ 138 w 165"/>
              <a:gd name="T11" fmla="*/ 0 h 45"/>
              <a:gd name="T12" fmla="*/ 164 w 165"/>
              <a:gd name="T13" fmla="*/ 18 h 45"/>
              <a:gd name="T14" fmla="*/ 138 w 165"/>
              <a:gd name="T15" fmla="*/ 44 h 45"/>
              <a:gd name="T16" fmla="*/ 26 w 165"/>
              <a:gd name="T1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45">
                <a:moveTo>
                  <a:pt x="26" y="44"/>
                </a:moveTo>
                <a:lnTo>
                  <a:pt x="26" y="44"/>
                </a:ln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38" y="0"/>
                  <a:pt x="138" y="0"/>
                  <a:pt x="138" y="0"/>
                </a:cubicBezTo>
                <a:lnTo>
                  <a:pt x="138" y="0"/>
                </a:lnTo>
                <a:cubicBezTo>
                  <a:pt x="156" y="0"/>
                  <a:pt x="164" y="9"/>
                  <a:pt x="164" y="18"/>
                </a:cubicBezTo>
                <a:cubicBezTo>
                  <a:pt x="164" y="35"/>
                  <a:pt x="156" y="44"/>
                  <a:pt x="138" y="44"/>
                </a:cubicBezTo>
                <a:cubicBezTo>
                  <a:pt x="26" y="44"/>
                  <a:pt x="26" y="44"/>
                  <a:pt x="26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62">
            <a:extLst>
              <a:ext uri="{FF2B5EF4-FFF2-40B4-BE49-F238E27FC236}">
                <a16:creationId xmlns:a16="http://schemas.microsoft.com/office/drawing/2014/main" id="{7F066F06-4D9C-B548-AD7D-93AAD9E4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5666360"/>
            <a:ext cx="174270" cy="47100"/>
          </a:xfrm>
          <a:custGeom>
            <a:avLst/>
            <a:gdLst>
              <a:gd name="T0" fmla="*/ 17 w 165"/>
              <a:gd name="T1" fmla="*/ 43 h 44"/>
              <a:gd name="T2" fmla="*/ 17 w 165"/>
              <a:gd name="T3" fmla="*/ 43 h 44"/>
              <a:gd name="T4" fmla="*/ 0 w 165"/>
              <a:gd name="T5" fmla="*/ 26 h 44"/>
              <a:gd name="T6" fmla="*/ 17 w 165"/>
              <a:gd name="T7" fmla="*/ 0 h 44"/>
              <a:gd name="T8" fmla="*/ 138 w 165"/>
              <a:gd name="T9" fmla="*/ 0 h 44"/>
              <a:gd name="T10" fmla="*/ 164 w 165"/>
              <a:gd name="T11" fmla="*/ 17 h 44"/>
              <a:gd name="T12" fmla="*/ 138 w 165"/>
              <a:gd name="T13" fmla="*/ 43 h 44"/>
              <a:gd name="T14" fmla="*/ 17 w 16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35"/>
                  <a:pt x="0" y="26"/>
                </a:cubicBezTo>
                <a:cubicBezTo>
                  <a:pt x="0" y="8"/>
                  <a:pt x="8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6" y="0"/>
                  <a:pt x="164" y="8"/>
                  <a:pt x="164" y="17"/>
                </a:cubicBezTo>
                <a:cubicBezTo>
                  <a:pt x="164" y="35"/>
                  <a:pt x="156" y="43"/>
                  <a:pt x="138" y="43"/>
                </a:cubicBezTo>
                <a:cubicBezTo>
                  <a:pt x="17" y="43"/>
                  <a:pt x="17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63">
            <a:extLst>
              <a:ext uri="{FF2B5EF4-FFF2-40B4-BE49-F238E27FC236}">
                <a16:creationId xmlns:a16="http://schemas.microsoft.com/office/drawing/2014/main" id="{02E4AA5A-A48D-3341-B9D6-902D6DA6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407306"/>
            <a:ext cx="306154" cy="47100"/>
          </a:xfrm>
          <a:custGeom>
            <a:avLst/>
            <a:gdLst>
              <a:gd name="T0" fmla="*/ 260 w 287"/>
              <a:gd name="T1" fmla="*/ 43 h 44"/>
              <a:gd name="T2" fmla="*/ 260 w 287"/>
              <a:gd name="T3" fmla="*/ 43 h 44"/>
              <a:gd name="T4" fmla="*/ 17 w 287"/>
              <a:gd name="T5" fmla="*/ 43 h 44"/>
              <a:gd name="T6" fmla="*/ 0 w 287"/>
              <a:gd name="T7" fmla="*/ 26 h 44"/>
              <a:gd name="T8" fmla="*/ 17 w 287"/>
              <a:gd name="T9" fmla="*/ 0 h 44"/>
              <a:gd name="T10" fmla="*/ 260 w 287"/>
              <a:gd name="T11" fmla="*/ 0 h 44"/>
              <a:gd name="T12" fmla="*/ 286 w 287"/>
              <a:gd name="T13" fmla="*/ 26 h 44"/>
              <a:gd name="T14" fmla="*/ 260 w 28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44">
                <a:moveTo>
                  <a:pt x="260" y="43"/>
                </a:moveTo>
                <a:lnTo>
                  <a:pt x="260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8"/>
                  <a:pt x="286" y="26"/>
                </a:cubicBezTo>
                <a:cubicBezTo>
                  <a:pt x="286" y="35"/>
                  <a:pt x="278" y="43"/>
                  <a:pt x="26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64">
            <a:extLst>
              <a:ext uri="{FF2B5EF4-FFF2-40B4-BE49-F238E27FC236}">
                <a16:creationId xmlns:a16="http://schemas.microsoft.com/office/drawing/2014/main" id="{60C6690B-A4CB-B243-8656-0E96CC7F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534479"/>
            <a:ext cx="306154" cy="47100"/>
          </a:xfrm>
          <a:custGeom>
            <a:avLst/>
            <a:gdLst>
              <a:gd name="T0" fmla="*/ 260 w 287"/>
              <a:gd name="T1" fmla="*/ 44 h 45"/>
              <a:gd name="T2" fmla="*/ 260 w 287"/>
              <a:gd name="T3" fmla="*/ 44 h 45"/>
              <a:gd name="T4" fmla="*/ 17 w 287"/>
              <a:gd name="T5" fmla="*/ 44 h 45"/>
              <a:gd name="T6" fmla="*/ 0 w 287"/>
              <a:gd name="T7" fmla="*/ 26 h 45"/>
              <a:gd name="T8" fmla="*/ 17 w 287"/>
              <a:gd name="T9" fmla="*/ 0 h 45"/>
              <a:gd name="T10" fmla="*/ 260 w 287"/>
              <a:gd name="T11" fmla="*/ 0 h 45"/>
              <a:gd name="T12" fmla="*/ 286 w 287"/>
              <a:gd name="T13" fmla="*/ 26 h 45"/>
              <a:gd name="T14" fmla="*/ 260 w 28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45">
                <a:moveTo>
                  <a:pt x="260" y="44"/>
                </a:moveTo>
                <a:lnTo>
                  <a:pt x="260" y="44"/>
                </a:lnTo>
                <a:cubicBezTo>
                  <a:pt x="17" y="44"/>
                  <a:pt x="17" y="44"/>
                  <a:pt x="17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9"/>
                  <a:pt x="286" y="26"/>
                </a:cubicBezTo>
                <a:cubicBezTo>
                  <a:pt x="286" y="35"/>
                  <a:pt x="278" y="44"/>
                  <a:pt x="26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65">
            <a:extLst>
              <a:ext uri="{FF2B5EF4-FFF2-40B4-BE49-F238E27FC236}">
                <a16:creationId xmlns:a16="http://schemas.microsoft.com/office/drawing/2014/main" id="{29901A91-F60E-EB4B-8A8B-8E91FE5C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666360"/>
            <a:ext cx="306154" cy="56521"/>
          </a:xfrm>
          <a:custGeom>
            <a:avLst/>
            <a:gdLst>
              <a:gd name="T0" fmla="*/ 260 w 287"/>
              <a:gd name="T1" fmla="*/ 52 h 53"/>
              <a:gd name="T2" fmla="*/ 260 w 287"/>
              <a:gd name="T3" fmla="*/ 52 h 53"/>
              <a:gd name="T4" fmla="*/ 17 w 287"/>
              <a:gd name="T5" fmla="*/ 52 h 53"/>
              <a:gd name="T6" fmla="*/ 0 w 287"/>
              <a:gd name="T7" fmla="*/ 26 h 53"/>
              <a:gd name="T8" fmla="*/ 17 w 287"/>
              <a:gd name="T9" fmla="*/ 0 h 53"/>
              <a:gd name="T10" fmla="*/ 260 w 287"/>
              <a:gd name="T11" fmla="*/ 0 h 53"/>
              <a:gd name="T12" fmla="*/ 286 w 287"/>
              <a:gd name="T13" fmla="*/ 26 h 53"/>
              <a:gd name="T14" fmla="*/ 260 w 28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53">
                <a:moveTo>
                  <a:pt x="260" y="52"/>
                </a:moveTo>
                <a:lnTo>
                  <a:pt x="260" y="52"/>
                </a:lnTo>
                <a:cubicBezTo>
                  <a:pt x="17" y="52"/>
                  <a:pt x="17" y="52"/>
                  <a:pt x="17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8"/>
                  <a:pt x="286" y="26"/>
                </a:cubicBezTo>
                <a:cubicBezTo>
                  <a:pt x="286" y="35"/>
                  <a:pt x="278" y="52"/>
                  <a:pt x="26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66">
            <a:extLst>
              <a:ext uri="{FF2B5EF4-FFF2-40B4-BE49-F238E27FC236}">
                <a16:creationId xmlns:a16="http://schemas.microsoft.com/office/drawing/2014/main" id="{212624CE-BE7E-784C-8CC9-47BF2ED5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62" y="5793530"/>
            <a:ext cx="160141" cy="169562"/>
          </a:xfrm>
          <a:custGeom>
            <a:avLst/>
            <a:gdLst>
              <a:gd name="T0" fmla="*/ 130 w 148"/>
              <a:gd name="T1" fmla="*/ 157 h 158"/>
              <a:gd name="T2" fmla="*/ 130 w 148"/>
              <a:gd name="T3" fmla="*/ 157 h 158"/>
              <a:gd name="T4" fmla="*/ 8 w 148"/>
              <a:gd name="T5" fmla="*/ 157 h 158"/>
              <a:gd name="T6" fmla="*/ 0 w 148"/>
              <a:gd name="T7" fmla="*/ 139 h 158"/>
              <a:gd name="T8" fmla="*/ 0 w 148"/>
              <a:gd name="T9" fmla="*/ 18 h 158"/>
              <a:gd name="T10" fmla="*/ 8 w 148"/>
              <a:gd name="T11" fmla="*/ 0 h 158"/>
              <a:gd name="T12" fmla="*/ 130 w 148"/>
              <a:gd name="T13" fmla="*/ 0 h 158"/>
              <a:gd name="T14" fmla="*/ 147 w 148"/>
              <a:gd name="T15" fmla="*/ 18 h 158"/>
              <a:gd name="T16" fmla="*/ 147 w 148"/>
              <a:gd name="T17" fmla="*/ 139 h 158"/>
              <a:gd name="T18" fmla="*/ 130 w 148"/>
              <a:gd name="T19" fmla="*/ 157 h 158"/>
              <a:gd name="T20" fmla="*/ 26 w 148"/>
              <a:gd name="T21" fmla="*/ 122 h 158"/>
              <a:gd name="T22" fmla="*/ 26 w 148"/>
              <a:gd name="T23" fmla="*/ 122 h 158"/>
              <a:gd name="T24" fmla="*/ 121 w 148"/>
              <a:gd name="T25" fmla="*/ 122 h 158"/>
              <a:gd name="T26" fmla="*/ 121 w 148"/>
              <a:gd name="T27" fmla="*/ 35 h 158"/>
              <a:gd name="T28" fmla="*/ 26 w 148"/>
              <a:gd name="T29" fmla="*/ 35 h 158"/>
              <a:gd name="T30" fmla="*/ 26 w 148"/>
              <a:gd name="T31" fmla="*/ 12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58">
                <a:moveTo>
                  <a:pt x="130" y="157"/>
                </a:moveTo>
                <a:lnTo>
                  <a:pt x="130" y="157"/>
                </a:lnTo>
                <a:cubicBezTo>
                  <a:pt x="8" y="157"/>
                  <a:pt x="8" y="157"/>
                  <a:pt x="8" y="157"/>
                </a:cubicBezTo>
                <a:cubicBezTo>
                  <a:pt x="0" y="157"/>
                  <a:pt x="0" y="148"/>
                  <a:pt x="0" y="13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47" y="9"/>
                  <a:pt x="147" y="18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47" y="148"/>
                  <a:pt x="139" y="157"/>
                  <a:pt x="130" y="157"/>
                </a:cubicBezTo>
                <a:close/>
                <a:moveTo>
                  <a:pt x="26" y="122"/>
                </a:moveTo>
                <a:lnTo>
                  <a:pt x="26" y="122"/>
                </a:lnTo>
                <a:cubicBezTo>
                  <a:pt x="121" y="122"/>
                  <a:pt x="121" y="122"/>
                  <a:pt x="121" y="122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26" y="35"/>
                  <a:pt x="26" y="35"/>
                  <a:pt x="26" y="35"/>
                </a:cubicBezTo>
                <a:lnTo>
                  <a:pt x="26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67">
            <a:extLst>
              <a:ext uri="{FF2B5EF4-FFF2-40B4-BE49-F238E27FC236}">
                <a16:creationId xmlns:a16="http://schemas.microsoft.com/office/drawing/2014/main" id="{354BE446-86AA-8145-9680-D6CB17D55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4884493"/>
            <a:ext cx="174270" cy="183690"/>
          </a:xfrm>
          <a:custGeom>
            <a:avLst/>
            <a:gdLst>
              <a:gd name="T0" fmla="*/ 78 w 165"/>
              <a:gd name="T1" fmla="*/ 173 h 174"/>
              <a:gd name="T2" fmla="*/ 78 w 165"/>
              <a:gd name="T3" fmla="*/ 173 h 174"/>
              <a:gd name="T4" fmla="*/ 0 w 165"/>
              <a:gd name="T5" fmla="*/ 86 h 174"/>
              <a:gd name="T6" fmla="*/ 78 w 165"/>
              <a:gd name="T7" fmla="*/ 0 h 174"/>
              <a:gd name="T8" fmla="*/ 164 w 165"/>
              <a:gd name="T9" fmla="*/ 86 h 174"/>
              <a:gd name="T10" fmla="*/ 78 w 165"/>
              <a:gd name="T11" fmla="*/ 173 h 174"/>
              <a:gd name="T12" fmla="*/ 78 w 165"/>
              <a:gd name="T13" fmla="*/ 52 h 174"/>
              <a:gd name="T14" fmla="*/ 78 w 165"/>
              <a:gd name="T15" fmla="*/ 52 h 174"/>
              <a:gd name="T16" fmla="*/ 43 w 165"/>
              <a:gd name="T17" fmla="*/ 86 h 174"/>
              <a:gd name="T18" fmla="*/ 78 w 165"/>
              <a:gd name="T19" fmla="*/ 121 h 174"/>
              <a:gd name="T20" fmla="*/ 121 w 165"/>
              <a:gd name="T21" fmla="*/ 86 h 174"/>
              <a:gd name="T22" fmla="*/ 78 w 165"/>
              <a:gd name="T23" fmla="*/ 5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74">
                <a:moveTo>
                  <a:pt x="78" y="173"/>
                </a:moveTo>
                <a:lnTo>
                  <a:pt x="78" y="173"/>
                </a:lnTo>
                <a:cubicBezTo>
                  <a:pt x="34" y="173"/>
                  <a:pt x="0" y="130"/>
                  <a:pt x="0" y="86"/>
                </a:cubicBezTo>
                <a:cubicBezTo>
                  <a:pt x="0" y="43"/>
                  <a:pt x="34" y="0"/>
                  <a:pt x="78" y="0"/>
                </a:cubicBezTo>
                <a:cubicBezTo>
                  <a:pt x="130" y="0"/>
                  <a:pt x="164" y="43"/>
                  <a:pt x="164" y="86"/>
                </a:cubicBezTo>
                <a:cubicBezTo>
                  <a:pt x="164" y="130"/>
                  <a:pt x="130" y="173"/>
                  <a:pt x="78" y="173"/>
                </a:cubicBezTo>
                <a:close/>
                <a:moveTo>
                  <a:pt x="78" y="52"/>
                </a:moveTo>
                <a:lnTo>
                  <a:pt x="78" y="52"/>
                </a:lnTo>
                <a:cubicBezTo>
                  <a:pt x="60" y="52"/>
                  <a:pt x="43" y="69"/>
                  <a:pt x="43" y="86"/>
                </a:cubicBezTo>
                <a:cubicBezTo>
                  <a:pt x="43" y="113"/>
                  <a:pt x="60" y="121"/>
                  <a:pt x="78" y="121"/>
                </a:cubicBezTo>
                <a:cubicBezTo>
                  <a:pt x="104" y="121"/>
                  <a:pt x="121" y="113"/>
                  <a:pt x="121" y="86"/>
                </a:cubicBezTo>
                <a:cubicBezTo>
                  <a:pt x="121" y="69"/>
                  <a:pt x="104" y="52"/>
                  <a:pt x="78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68">
            <a:extLst>
              <a:ext uri="{FF2B5EF4-FFF2-40B4-BE49-F238E27FC236}">
                <a16:creationId xmlns:a16="http://schemas.microsoft.com/office/drawing/2014/main" id="{E9EC6E50-5441-484E-A9BE-A6BC0092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329" y="3033445"/>
            <a:ext cx="814839" cy="1281131"/>
          </a:xfrm>
          <a:custGeom>
            <a:avLst/>
            <a:gdLst>
              <a:gd name="T0" fmla="*/ 26 w 765"/>
              <a:gd name="T1" fmla="*/ 1198 h 1199"/>
              <a:gd name="T2" fmla="*/ 0 w 765"/>
              <a:gd name="T3" fmla="*/ 1172 h 1199"/>
              <a:gd name="T4" fmla="*/ 0 w 765"/>
              <a:gd name="T5" fmla="*/ 35 h 1199"/>
              <a:gd name="T6" fmla="*/ 729 w 765"/>
              <a:gd name="T7" fmla="*/ 0 h 1199"/>
              <a:gd name="T8" fmla="*/ 764 w 765"/>
              <a:gd name="T9" fmla="*/ 1120 h 1199"/>
              <a:gd name="T10" fmla="*/ 755 w 765"/>
              <a:gd name="T11" fmla="*/ 1198 h 1199"/>
              <a:gd name="T12" fmla="*/ 686 w 765"/>
              <a:gd name="T13" fmla="*/ 1137 h 1199"/>
              <a:gd name="T14" fmla="*/ 625 w 765"/>
              <a:gd name="T15" fmla="*/ 1198 h 1199"/>
              <a:gd name="T16" fmla="*/ 608 w 765"/>
              <a:gd name="T17" fmla="*/ 1189 h 1199"/>
              <a:gd name="T18" fmla="*/ 521 w 765"/>
              <a:gd name="T19" fmla="*/ 1189 h 1199"/>
              <a:gd name="T20" fmla="*/ 504 w 765"/>
              <a:gd name="T21" fmla="*/ 1198 h 1199"/>
              <a:gd name="T22" fmla="*/ 443 w 765"/>
              <a:gd name="T23" fmla="*/ 1137 h 1199"/>
              <a:gd name="T24" fmla="*/ 382 w 765"/>
              <a:gd name="T25" fmla="*/ 1198 h 1199"/>
              <a:gd name="T26" fmla="*/ 365 w 765"/>
              <a:gd name="T27" fmla="*/ 1189 h 1199"/>
              <a:gd name="T28" fmla="*/ 278 w 765"/>
              <a:gd name="T29" fmla="*/ 1189 h 1199"/>
              <a:gd name="T30" fmla="*/ 261 w 765"/>
              <a:gd name="T31" fmla="*/ 1198 h 1199"/>
              <a:gd name="T32" fmla="*/ 200 w 765"/>
              <a:gd name="T33" fmla="*/ 1137 h 1199"/>
              <a:gd name="T34" fmla="*/ 139 w 765"/>
              <a:gd name="T35" fmla="*/ 1198 h 1199"/>
              <a:gd name="T36" fmla="*/ 122 w 765"/>
              <a:gd name="T37" fmla="*/ 1189 h 1199"/>
              <a:gd name="T38" fmla="*/ 44 w 765"/>
              <a:gd name="T39" fmla="*/ 1189 h 1199"/>
              <a:gd name="T40" fmla="*/ 564 w 765"/>
              <a:gd name="T41" fmla="*/ 1076 h 1199"/>
              <a:gd name="T42" fmla="*/ 564 w 765"/>
              <a:gd name="T43" fmla="*/ 1076 h 1199"/>
              <a:gd name="T44" fmla="*/ 625 w 765"/>
              <a:gd name="T45" fmla="*/ 1137 h 1199"/>
              <a:gd name="T46" fmla="*/ 686 w 765"/>
              <a:gd name="T47" fmla="*/ 1076 h 1199"/>
              <a:gd name="T48" fmla="*/ 703 w 765"/>
              <a:gd name="T49" fmla="*/ 1085 h 1199"/>
              <a:gd name="T50" fmla="*/ 721 w 765"/>
              <a:gd name="T51" fmla="*/ 43 h 1199"/>
              <a:gd name="T52" fmla="*/ 44 w 765"/>
              <a:gd name="T53" fmla="*/ 1111 h 1199"/>
              <a:gd name="T54" fmla="*/ 87 w 765"/>
              <a:gd name="T55" fmla="*/ 1085 h 1199"/>
              <a:gd name="T56" fmla="*/ 104 w 765"/>
              <a:gd name="T57" fmla="*/ 1093 h 1199"/>
              <a:gd name="T58" fmla="*/ 182 w 765"/>
              <a:gd name="T59" fmla="*/ 1085 h 1199"/>
              <a:gd name="T60" fmla="*/ 200 w 765"/>
              <a:gd name="T61" fmla="*/ 1076 h 1199"/>
              <a:gd name="T62" fmla="*/ 261 w 765"/>
              <a:gd name="T63" fmla="*/ 1137 h 1199"/>
              <a:gd name="T64" fmla="*/ 321 w 765"/>
              <a:gd name="T65" fmla="*/ 1085 h 1199"/>
              <a:gd name="T66" fmla="*/ 382 w 765"/>
              <a:gd name="T67" fmla="*/ 1137 h 1199"/>
              <a:gd name="T68" fmla="*/ 443 w 765"/>
              <a:gd name="T69" fmla="*/ 1085 h 1199"/>
              <a:gd name="T70" fmla="*/ 460 w 765"/>
              <a:gd name="T71" fmla="*/ 1085 h 1199"/>
              <a:gd name="T72" fmla="*/ 547 w 765"/>
              <a:gd name="T73" fmla="*/ 1085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5" h="1199">
                <a:moveTo>
                  <a:pt x="26" y="1198"/>
                </a:moveTo>
                <a:lnTo>
                  <a:pt x="26" y="1198"/>
                </a:lnTo>
                <a:cubicBezTo>
                  <a:pt x="18" y="1198"/>
                  <a:pt x="18" y="1198"/>
                  <a:pt x="18" y="1198"/>
                </a:cubicBezTo>
                <a:cubicBezTo>
                  <a:pt x="9" y="1189"/>
                  <a:pt x="0" y="1180"/>
                  <a:pt x="0" y="1172"/>
                </a:cubicBezTo>
                <a:cubicBezTo>
                  <a:pt x="0" y="1120"/>
                  <a:pt x="0" y="1120"/>
                  <a:pt x="0" y="112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7" y="0"/>
                  <a:pt x="764" y="17"/>
                  <a:pt x="764" y="35"/>
                </a:cubicBezTo>
                <a:cubicBezTo>
                  <a:pt x="764" y="1120"/>
                  <a:pt x="764" y="1120"/>
                  <a:pt x="764" y="1120"/>
                </a:cubicBezTo>
                <a:cubicBezTo>
                  <a:pt x="764" y="1172"/>
                  <a:pt x="764" y="1172"/>
                  <a:pt x="764" y="1172"/>
                </a:cubicBezTo>
                <a:cubicBezTo>
                  <a:pt x="764" y="1180"/>
                  <a:pt x="764" y="1189"/>
                  <a:pt x="755" y="1198"/>
                </a:cubicBezTo>
                <a:cubicBezTo>
                  <a:pt x="738" y="1198"/>
                  <a:pt x="729" y="1198"/>
                  <a:pt x="729" y="1189"/>
                </a:cubicBezTo>
                <a:cubicBezTo>
                  <a:pt x="686" y="1137"/>
                  <a:pt x="686" y="1137"/>
                  <a:pt x="686" y="1137"/>
                </a:cubicBezTo>
                <a:cubicBezTo>
                  <a:pt x="643" y="1189"/>
                  <a:pt x="643" y="1189"/>
                  <a:pt x="643" y="1189"/>
                </a:cubicBezTo>
                <a:cubicBezTo>
                  <a:pt x="634" y="1189"/>
                  <a:pt x="634" y="1198"/>
                  <a:pt x="625" y="1198"/>
                </a:cubicBezTo>
                <a:lnTo>
                  <a:pt x="625" y="1198"/>
                </a:lnTo>
                <a:cubicBezTo>
                  <a:pt x="617" y="1198"/>
                  <a:pt x="608" y="1189"/>
                  <a:pt x="608" y="1189"/>
                </a:cubicBezTo>
                <a:cubicBezTo>
                  <a:pt x="564" y="1137"/>
                  <a:pt x="564" y="1137"/>
                  <a:pt x="564" y="1137"/>
                </a:cubicBezTo>
                <a:cubicBezTo>
                  <a:pt x="521" y="1189"/>
                  <a:pt x="521" y="1189"/>
                  <a:pt x="521" y="1189"/>
                </a:cubicBezTo>
                <a:cubicBezTo>
                  <a:pt x="512" y="1189"/>
                  <a:pt x="512" y="1189"/>
                  <a:pt x="504" y="1198"/>
                </a:cubicBezTo>
                <a:lnTo>
                  <a:pt x="504" y="1198"/>
                </a:lnTo>
                <a:cubicBezTo>
                  <a:pt x="495" y="1198"/>
                  <a:pt x="486" y="1189"/>
                  <a:pt x="486" y="1189"/>
                </a:cubicBezTo>
                <a:cubicBezTo>
                  <a:pt x="443" y="1137"/>
                  <a:pt x="443" y="1137"/>
                  <a:pt x="443" y="1137"/>
                </a:cubicBezTo>
                <a:cubicBezTo>
                  <a:pt x="400" y="1189"/>
                  <a:pt x="400" y="1189"/>
                  <a:pt x="400" y="1189"/>
                </a:cubicBezTo>
                <a:cubicBezTo>
                  <a:pt x="400" y="1189"/>
                  <a:pt x="391" y="1189"/>
                  <a:pt x="382" y="1198"/>
                </a:cubicBezTo>
                <a:lnTo>
                  <a:pt x="382" y="1198"/>
                </a:lnTo>
                <a:cubicBezTo>
                  <a:pt x="374" y="1198"/>
                  <a:pt x="374" y="1189"/>
                  <a:pt x="365" y="1189"/>
                </a:cubicBezTo>
                <a:cubicBezTo>
                  <a:pt x="321" y="1137"/>
                  <a:pt x="321" y="1137"/>
                  <a:pt x="321" y="1137"/>
                </a:cubicBezTo>
                <a:cubicBezTo>
                  <a:pt x="278" y="1189"/>
                  <a:pt x="278" y="1189"/>
                  <a:pt x="278" y="1189"/>
                </a:cubicBezTo>
                <a:cubicBezTo>
                  <a:pt x="278" y="1189"/>
                  <a:pt x="269" y="1198"/>
                  <a:pt x="261" y="1198"/>
                </a:cubicBezTo>
                <a:lnTo>
                  <a:pt x="261" y="1198"/>
                </a:lnTo>
                <a:cubicBezTo>
                  <a:pt x="252" y="1198"/>
                  <a:pt x="252" y="1189"/>
                  <a:pt x="243" y="1189"/>
                </a:cubicBezTo>
                <a:cubicBezTo>
                  <a:pt x="200" y="1137"/>
                  <a:pt x="200" y="1137"/>
                  <a:pt x="200" y="1137"/>
                </a:cubicBezTo>
                <a:cubicBezTo>
                  <a:pt x="157" y="1189"/>
                  <a:pt x="157" y="1189"/>
                  <a:pt x="157" y="1189"/>
                </a:cubicBezTo>
                <a:cubicBezTo>
                  <a:pt x="157" y="1189"/>
                  <a:pt x="148" y="1198"/>
                  <a:pt x="139" y="1198"/>
                </a:cubicBezTo>
                <a:lnTo>
                  <a:pt x="139" y="1198"/>
                </a:lnTo>
                <a:cubicBezTo>
                  <a:pt x="139" y="1198"/>
                  <a:pt x="130" y="1189"/>
                  <a:pt x="122" y="1189"/>
                </a:cubicBezTo>
                <a:cubicBezTo>
                  <a:pt x="87" y="1137"/>
                  <a:pt x="87" y="1137"/>
                  <a:pt x="87" y="1137"/>
                </a:cubicBezTo>
                <a:cubicBezTo>
                  <a:pt x="44" y="1189"/>
                  <a:pt x="44" y="1189"/>
                  <a:pt x="44" y="1189"/>
                </a:cubicBezTo>
                <a:cubicBezTo>
                  <a:pt x="35" y="1189"/>
                  <a:pt x="26" y="1198"/>
                  <a:pt x="26" y="1198"/>
                </a:cubicBezTo>
                <a:close/>
                <a:moveTo>
                  <a:pt x="564" y="1076"/>
                </a:moveTo>
                <a:lnTo>
                  <a:pt x="564" y="1076"/>
                </a:lnTo>
                <a:lnTo>
                  <a:pt x="564" y="1076"/>
                </a:lnTo>
                <a:cubicBezTo>
                  <a:pt x="573" y="1076"/>
                  <a:pt x="573" y="1085"/>
                  <a:pt x="582" y="1085"/>
                </a:cubicBezTo>
                <a:cubicBezTo>
                  <a:pt x="625" y="1137"/>
                  <a:pt x="625" y="1137"/>
                  <a:pt x="625" y="1137"/>
                </a:cubicBezTo>
                <a:cubicBezTo>
                  <a:pt x="668" y="1085"/>
                  <a:pt x="668" y="1085"/>
                  <a:pt x="668" y="1085"/>
                </a:cubicBezTo>
                <a:cubicBezTo>
                  <a:pt x="668" y="1085"/>
                  <a:pt x="677" y="1076"/>
                  <a:pt x="686" y="1076"/>
                </a:cubicBezTo>
                <a:lnTo>
                  <a:pt x="686" y="1076"/>
                </a:lnTo>
                <a:cubicBezTo>
                  <a:pt x="686" y="1076"/>
                  <a:pt x="695" y="1085"/>
                  <a:pt x="703" y="1085"/>
                </a:cubicBezTo>
                <a:cubicBezTo>
                  <a:pt x="721" y="1111"/>
                  <a:pt x="721" y="1111"/>
                  <a:pt x="721" y="1111"/>
                </a:cubicBezTo>
                <a:cubicBezTo>
                  <a:pt x="721" y="43"/>
                  <a:pt x="721" y="43"/>
                  <a:pt x="721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1111"/>
                  <a:pt x="44" y="1111"/>
                  <a:pt x="44" y="1111"/>
                </a:cubicBezTo>
                <a:cubicBezTo>
                  <a:pt x="70" y="1085"/>
                  <a:pt x="70" y="1085"/>
                  <a:pt x="70" y="1085"/>
                </a:cubicBezTo>
                <a:cubicBezTo>
                  <a:pt x="70" y="1085"/>
                  <a:pt x="78" y="1085"/>
                  <a:pt x="87" y="1085"/>
                </a:cubicBezTo>
                <a:lnTo>
                  <a:pt x="87" y="1085"/>
                </a:lnTo>
                <a:cubicBezTo>
                  <a:pt x="87" y="1085"/>
                  <a:pt x="96" y="1085"/>
                  <a:pt x="104" y="1093"/>
                </a:cubicBezTo>
                <a:cubicBezTo>
                  <a:pt x="139" y="1137"/>
                  <a:pt x="139" y="1137"/>
                  <a:pt x="139" y="1137"/>
                </a:cubicBezTo>
                <a:cubicBezTo>
                  <a:pt x="182" y="1085"/>
                  <a:pt x="182" y="1085"/>
                  <a:pt x="182" y="1085"/>
                </a:cubicBezTo>
                <a:cubicBezTo>
                  <a:pt x="191" y="1085"/>
                  <a:pt x="191" y="1076"/>
                  <a:pt x="200" y="1076"/>
                </a:cubicBezTo>
                <a:lnTo>
                  <a:pt x="200" y="1076"/>
                </a:lnTo>
                <a:cubicBezTo>
                  <a:pt x="209" y="1076"/>
                  <a:pt x="217" y="1085"/>
                  <a:pt x="217" y="1085"/>
                </a:cubicBezTo>
                <a:cubicBezTo>
                  <a:pt x="261" y="1137"/>
                  <a:pt x="261" y="1137"/>
                  <a:pt x="261" y="1137"/>
                </a:cubicBezTo>
                <a:cubicBezTo>
                  <a:pt x="304" y="1085"/>
                  <a:pt x="304" y="1085"/>
                  <a:pt x="304" y="1085"/>
                </a:cubicBezTo>
                <a:cubicBezTo>
                  <a:pt x="313" y="1085"/>
                  <a:pt x="313" y="1085"/>
                  <a:pt x="321" y="1085"/>
                </a:cubicBezTo>
                <a:cubicBezTo>
                  <a:pt x="330" y="1085"/>
                  <a:pt x="339" y="1085"/>
                  <a:pt x="339" y="1085"/>
                </a:cubicBezTo>
                <a:cubicBezTo>
                  <a:pt x="382" y="1137"/>
                  <a:pt x="382" y="1137"/>
                  <a:pt x="382" y="1137"/>
                </a:cubicBezTo>
                <a:cubicBezTo>
                  <a:pt x="425" y="1085"/>
                  <a:pt x="425" y="1085"/>
                  <a:pt x="425" y="1085"/>
                </a:cubicBezTo>
                <a:cubicBezTo>
                  <a:pt x="425" y="1085"/>
                  <a:pt x="434" y="1085"/>
                  <a:pt x="443" y="1085"/>
                </a:cubicBezTo>
                <a:lnTo>
                  <a:pt x="443" y="1085"/>
                </a:lnTo>
                <a:cubicBezTo>
                  <a:pt x="452" y="1085"/>
                  <a:pt x="452" y="1085"/>
                  <a:pt x="460" y="1085"/>
                </a:cubicBezTo>
                <a:cubicBezTo>
                  <a:pt x="504" y="1137"/>
                  <a:pt x="504" y="1137"/>
                  <a:pt x="504" y="1137"/>
                </a:cubicBezTo>
                <a:cubicBezTo>
                  <a:pt x="547" y="1085"/>
                  <a:pt x="547" y="1085"/>
                  <a:pt x="547" y="1085"/>
                </a:cubicBezTo>
                <a:cubicBezTo>
                  <a:pt x="547" y="1085"/>
                  <a:pt x="556" y="1076"/>
                  <a:pt x="564" y="10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69">
            <a:extLst>
              <a:ext uri="{FF2B5EF4-FFF2-40B4-BE49-F238E27FC236}">
                <a16:creationId xmlns:a16="http://schemas.microsoft.com/office/drawing/2014/main" id="{9630A496-BA98-F949-9574-CBA1703D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790" y="3132358"/>
            <a:ext cx="178982" cy="174270"/>
          </a:xfrm>
          <a:custGeom>
            <a:avLst/>
            <a:gdLst>
              <a:gd name="T0" fmla="*/ 87 w 166"/>
              <a:gd name="T1" fmla="*/ 164 h 165"/>
              <a:gd name="T2" fmla="*/ 87 w 166"/>
              <a:gd name="T3" fmla="*/ 164 h 165"/>
              <a:gd name="T4" fmla="*/ 0 w 166"/>
              <a:gd name="T5" fmla="*/ 78 h 165"/>
              <a:gd name="T6" fmla="*/ 87 w 166"/>
              <a:gd name="T7" fmla="*/ 0 h 165"/>
              <a:gd name="T8" fmla="*/ 165 w 166"/>
              <a:gd name="T9" fmla="*/ 78 h 165"/>
              <a:gd name="T10" fmla="*/ 87 w 166"/>
              <a:gd name="T11" fmla="*/ 164 h 165"/>
              <a:gd name="T12" fmla="*/ 87 w 166"/>
              <a:gd name="T13" fmla="*/ 43 h 165"/>
              <a:gd name="T14" fmla="*/ 87 w 166"/>
              <a:gd name="T15" fmla="*/ 43 h 165"/>
              <a:gd name="T16" fmla="*/ 44 w 166"/>
              <a:gd name="T17" fmla="*/ 78 h 165"/>
              <a:gd name="T18" fmla="*/ 87 w 166"/>
              <a:gd name="T19" fmla="*/ 121 h 165"/>
              <a:gd name="T20" fmla="*/ 122 w 166"/>
              <a:gd name="T21" fmla="*/ 78 h 165"/>
              <a:gd name="T22" fmla="*/ 87 w 166"/>
              <a:gd name="T23" fmla="*/ 4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6" h="165">
                <a:moveTo>
                  <a:pt x="87" y="164"/>
                </a:moveTo>
                <a:lnTo>
                  <a:pt x="87" y="164"/>
                </a:lnTo>
                <a:cubicBezTo>
                  <a:pt x="35" y="164"/>
                  <a:pt x="0" y="130"/>
                  <a:pt x="0" y="78"/>
                </a:cubicBezTo>
                <a:cubicBezTo>
                  <a:pt x="0" y="34"/>
                  <a:pt x="35" y="0"/>
                  <a:pt x="87" y="0"/>
                </a:cubicBezTo>
                <a:cubicBezTo>
                  <a:pt x="130" y="0"/>
                  <a:pt x="165" y="34"/>
                  <a:pt x="165" y="78"/>
                </a:cubicBezTo>
                <a:cubicBezTo>
                  <a:pt x="165" y="130"/>
                  <a:pt x="130" y="164"/>
                  <a:pt x="87" y="164"/>
                </a:cubicBezTo>
                <a:close/>
                <a:moveTo>
                  <a:pt x="87" y="43"/>
                </a:moveTo>
                <a:lnTo>
                  <a:pt x="87" y="43"/>
                </a:lnTo>
                <a:cubicBezTo>
                  <a:pt x="61" y="43"/>
                  <a:pt x="44" y="60"/>
                  <a:pt x="44" y="78"/>
                </a:cubicBezTo>
                <a:cubicBezTo>
                  <a:pt x="44" y="104"/>
                  <a:pt x="61" y="121"/>
                  <a:pt x="87" y="121"/>
                </a:cubicBezTo>
                <a:cubicBezTo>
                  <a:pt x="104" y="121"/>
                  <a:pt x="122" y="104"/>
                  <a:pt x="122" y="78"/>
                </a:cubicBezTo>
                <a:cubicBezTo>
                  <a:pt x="122" y="60"/>
                  <a:pt x="104" y="43"/>
                  <a:pt x="87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70">
            <a:extLst>
              <a:ext uri="{FF2B5EF4-FFF2-40B4-BE49-F238E27FC236}">
                <a16:creationId xmlns:a16="http://schemas.microsoft.com/office/drawing/2014/main" id="{AF44B5D9-E9CB-6E40-80C0-F7CC8EF1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844" y="3198298"/>
            <a:ext cx="306151" cy="47100"/>
          </a:xfrm>
          <a:custGeom>
            <a:avLst/>
            <a:gdLst>
              <a:gd name="T0" fmla="*/ 261 w 288"/>
              <a:gd name="T1" fmla="*/ 44 h 45"/>
              <a:gd name="T2" fmla="*/ 261 w 288"/>
              <a:gd name="T3" fmla="*/ 44 h 45"/>
              <a:gd name="T4" fmla="*/ 26 w 288"/>
              <a:gd name="T5" fmla="*/ 44 h 45"/>
              <a:gd name="T6" fmla="*/ 0 w 288"/>
              <a:gd name="T7" fmla="*/ 18 h 45"/>
              <a:gd name="T8" fmla="*/ 26 w 288"/>
              <a:gd name="T9" fmla="*/ 0 h 45"/>
              <a:gd name="T10" fmla="*/ 261 w 288"/>
              <a:gd name="T11" fmla="*/ 0 h 45"/>
              <a:gd name="T12" fmla="*/ 287 w 288"/>
              <a:gd name="T13" fmla="*/ 18 h 45"/>
              <a:gd name="T14" fmla="*/ 261 w 28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45">
                <a:moveTo>
                  <a:pt x="261" y="44"/>
                </a:moveTo>
                <a:lnTo>
                  <a:pt x="261" y="44"/>
                </a:lnTo>
                <a:cubicBezTo>
                  <a:pt x="26" y="44"/>
                  <a:pt x="26" y="44"/>
                  <a:pt x="26" y="44"/>
                </a:cubicBezTo>
                <a:cubicBezTo>
                  <a:pt x="18" y="44"/>
                  <a:pt x="0" y="35"/>
                  <a:pt x="0" y="18"/>
                </a:cubicBezTo>
                <a:cubicBezTo>
                  <a:pt x="0" y="9"/>
                  <a:pt x="18" y="0"/>
                  <a:pt x="26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8" y="0"/>
                  <a:pt x="287" y="9"/>
                  <a:pt x="287" y="18"/>
                </a:cubicBezTo>
                <a:cubicBezTo>
                  <a:pt x="287" y="35"/>
                  <a:pt x="278" y="44"/>
                  <a:pt x="26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71">
            <a:extLst>
              <a:ext uri="{FF2B5EF4-FFF2-40B4-BE49-F238E27FC236}">
                <a16:creationId xmlns:a16="http://schemas.microsoft.com/office/drawing/2014/main" id="{6B6AB12B-9D30-6444-A996-196935A4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210" y="3513869"/>
            <a:ext cx="306154" cy="56521"/>
          </a:xfrm>
          <a:custGeom>
            <a:avLst/>
            <a:gdLst>
              <a:gd name="T0" fmla="*/ 17 w 287"/>
              <a:gd name="T1" fmla="*/ 52 h 53"/>
              <a:gd name="T2" fmla="*/ 17 w 287"/>
              <a:gd name="T3" fmla="*/ 52 h 53"/>
              <a:gd name="T4" fmla="*/ 0 w 287"/>
              <a:gd name="T5" fmla="*/ 26 h 53"/>
              <a:gd name="T6" fmla="*/ 17 w 287"/>
              <a:gd name="T7" fmla="*/ 0 h 53"/>
              <a:gd name="T8" fmla="*/ 260 w 287"/>
              <a:gd name="T9" fmla="*/ 0 h 53"/>
              <a:gd name="T10" fmla="*/ 260 w 287"/>
              <a:gd name="T11" fmla="*/ 0 h 53"/>
              <a:gd name="T12" fmla="*/ 286 w 287"/>
              <a:gd name="T13" fmla="*/ 26 h 53"/>
              <a:gd name="T14" fmla="*/ 260 w 287"/>
              <a:gd name="T15" fmla="*/ 52 h 53"/>
              <a:gd name="T16" fmla="*/ 17 w 287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7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44"/>
                  <a:pt x="0" y="26"/>
                </a:cubicBezTo>
                <a:cubicBezTo>
                  <a:pt x="0" y="18"/>
                  <a:pt x="8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0"/>
                </a:lnTo>
                <a:cubicBezTo>
                  <a:pt x="278" y="0"/>
                  <a:pt x="286" y="9"/>
                  <a:pt x="286" y="26"/>
                </a:cubicBezTo>
                <a:cubicBezTo>
                  <a:pt x="286" y="35"/>
                  <a:pt x="278" y="52"/>
                  <a:pt x="260" y="52"/>
                </a:cubicBezTo>
                <a:cubicBezTo>
                  <a:pt x="17" y="52"/>
                  <a:pt x="17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72">
            <a:extLst>
              <a:ext uri="{FF2B5EF4-FFF2-40B4-BE49-F238E27FC236}">
                <a16:creationId xmlns:a16="http://schemas.microsoft.com/office/drawing/2014/main" id="{4F7EC794-25CF-0841-A9A5-68848938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725" y="3513869"/>
            <a:ext cx="178982" cy="56521"/>
          </a:xfrm>
          <a:custGeom>
            <a:avLst/>
            <a:gdLst>
              <a:gd name="T0" fmla="*/ 139 w 166"/>
              <a:gd name="T1" fmla="*/ 52 h 53"/>
              <a:gd name="T2" fmla="*/ 139 w 166"/>
              <a:gd name="T3" fmla="*/ 52 h 53"/>
              <a:gd name="T4" fmla="*/ 139 w 166"/>
              <a:gd name="T5" fmla="*/ 52 h 53"/>
              <a:gd name="T6" fmla="*/ 26 w 166"/>
              <a:gd name="T7" fmla="*/ 52 h 53"/>
              <a:gd name="T8" fmla="*/ 0 w 166"/>
              <a:gd name="T9" fmla="*/ 26 h 53"/>
              <a:gd name="T10" fmla="*/ 26 w 166"/>
              <a:gd name="T11" fmla="*/ 0 h 53"/>
              <a:gd name="T12" fmla="*/ 139 w 166"/>
              <a:gd name="T13" fmla="*/ 0 h 53"/>
              <a:gd name="T14" fmla="*/ 165 w 166"/>
              <a:gd name="T15" fmla="*/ 26 h 53"/>
              <a:gd name="T16" fmla="*/ 139 w 166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53">
                <a:moveTo>
                  <a:pt x="139" y="52"/>
                </a:moveTo>
                <a:lnTo>
                  <a:pt x="139" y="52"/>
                </a:lnTo>
                <a:lnTo>
                  <a:pt x="139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44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5"/>
                  <a:pt x="156" y="52"/>
                  <a:pt x="13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73">
            <a:extLst>
              <a:ext uri="{FF2B5EF4-FFF2-40B4-BE49-F238E27FC236}">
                <a16:creationId xmlns:a16="http://schemas.microsoft.com/office/drawing/2014/main" id="{B87D9EE6-C700-C044-A0C7-616DBA3C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725" y="3645751"/>
            <a:ext cx="178982" cy="56521"/>
          </a:xfrm>
          <a:custGeom>
            <a:avLst/>
            <a:gdLst>
              <a:gd name="T0" fmla="*/ 139 w 166"/>
              <a:gd name="T1" fmla="*/ 52 h 53"/>
              <a:gd name="T2" fmla="*/ 139 w 166"/>
              <a:gd name="T3" fmla="*/ 52 h 53"/>
              <a:gd name="T4" fmla="*/ 139 w 166"/>
              <a:gd name="T5" fmla="*/ 52 h 53"/>
              <a:gd name="T6" fmla="*/ 26 w 166"/>
              <a:gd name="T7" fmla="*/ 52 h 53"/>
              <a:gd name="T8" fmla="*/ 0 w 166"/>
              <a:gd name="T9" fmla="*/ 26 h 53"/>
              <a:gd name="T10" fmla="*/ 26 w 166"/>
              <a:gd name="T11" fmla="*/ 0 h 53"/>
              <a:gd name="T12" fmla="*/ 26 w 166"/>
              <a:gd name="T13" fmla="*/ 0 h 53"/>
              <a:gd name="T14" fmla="*/ 139 w 166"/>
              <a:gd name="T15" fmla="*/ 0 h 53"/>
              <a:gd name="T16" fmla="*/ 165 w 166"/>
              <a:gd name="T17" fmla="*/ 26 h 53"/>
              <a:gd name="T18" fmla="*/ 139 w 16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53">
                <a:moveTo>
                  <a:pt x="139" y="52"/>
                </a:moveTo>
                <a:lnTo>
                  <a:pt x="139" y="52"/>
                </a:lnTo>
                <a:lnTo>
                  <a:pt x="139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4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4"/>
                  <a:pt x="156" y="52"/>
                  <a:pt x="13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74">
            <a:extLst>
              <a:ext uri="{FF2B5EF4-FFF2-40B4-BE49-F238E27FC236}">
                <a16:creationId xmlns:a16="http://schemas.microsoft.com/office/drawing/2014/main" id="{0707E3A5-79AA-A64E-A479-2FE51D26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725" y="3772923"/>
            <a:ext cx="178982" cy="56521"/>
          </a:xfrm>
          <a:custGeom>
            <a:avLst/>
            <a:gdLst>
              <a:gd name="T0" fmla="*/ 139 w 166"/>
              <a:gd name="T1" fmla="*/ 52 h 53"/>
              <a:gd name="T2" fmla="*/ 139 w 166"/>
              <a:gd name="T3" fmla="*/ 52 h 53"/>
              <a:gd name="T4" fmla="*/ 139 w 166"/>
              <a:gd name="T5" fmla="*/ 52 h 53"/>
              <a:gd name="T6" fmla="*/ 26 w 166"/>
              <a:gd name="T7" fmla="*/ 52 h 53"/>
              <a:gd name="T8" fmla="*/ 0 w 166"/>
              <a:gd name="T9" fmla="*/ 26 h 53"/>
              <a:gd name="T10" fmla="*/ 26 w 166"/>
              <a:gd name="T11" fmla="*/ 0 h 53"/>
              <a:gd name="T12" fmla="*/ 26 w 166"/>
              <a:gd name="T13" fmla="*/ 0 h 53"/>
              <a:gd name="T14" fmla="*/ 139 w 166"/>
              <a:gd name="T15" fmla="*/ 0 h 53"/>
              <a:gd name="T16" fmla="*/ 165 w 166"/>
              <a:gd name="T17" fmla="*/ 26 h 53"/>
              <a:gd name="T18" fmla="*/ 139 w 16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53">
                <a:moveTo>
                  <a:pt x="139" y="52"/>
                </a:moveTo>
                <a:lnTo>
                  <a:pt x="139" y="52"/>
                </a:lnTo>
                <a:lnTo>
                  <a:pt x="139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5"/>
                  <a:pt x="156" y="52"/>
                  <a:pt x="13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75">
            <a:extLst>
              <a:ext uri="{FF2B5EF4-FFF2-40B4-BE49-F238E27FC236}">
                <a16:creationId xmlns:a16="http://schemas.microsoft.com/office/drawing/2014/main" id="{C7FDCC35-DE7B-AB42-BF51-756D718E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210" y="3645751"/>
            <a:ext cx="178982" cy="56521"/>
          </a:xfrm>
          <a:custGeom>
            <a:avLst/>
            <a:gdLst>
              <a:gd name="T0" fmla="*/ 147 w 166"/>
              <a:gd name="T1" fmla="*/ 52 h 53"/>
              <a:gd name="T2" fmla="*/ 147 w 166"/>
              <a:gd name="T3" fmla="*/ 52 h 53"/>
              <a:gd name="T4" fmla="*/ 147 w 166"/>
              <a:gd name="T5" fmla="*/ 52 h 53"/>
              <a:gd name="T6" fmla="*/ 17 w 166"/>
              <a:gd name="T7" fmla="*/ 52 h 53"/>
              <a:gd name="T8" fmla="*/ 0 w 166"/>
              <a:gd name="T9" fmla="*/ 26 h 53"/>
              <a:gd name="T10" fmla="*/ 17 w 166"/>
              <a:gd name="T11" fmla="*/ 0 h 53"/>
              <a:gd name="T12" fmla="*/ 17 w 166"/>
              <a:gd name="T13" fmla="*/ 0 h 53"/>
              <a:gd name="T14" fmla="*/ 147 w 166"/>
              <a:gd name="T15" fmla="*/ 0 h 53"/>
              <a:gd name="T16" fmla="*/ 165 w 166"/>
              <a:gd name="T17" fmla="*/ 26 h 53"/>
              <a:gd name="T18" fmla="*/ 147 w 16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53">
                <a:moveTo>
                  <a:pt x="147" y="52"/>
                </a:moveTo>
                <a:lnTo>
                  <a:pt x="147" y="52"/>
                </a:lnTo>
                <a:lnTo>
                  <a:pt x="147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4"/>
                  <a:pt x="156" y="52"/>
                  <a:pt x="14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76">
            <a:extLst>
              <a:ext uri="{FF2B5EF4-FFF2-40B4-BE49-F238E27FC236}">
                <a16:creationId xmlns:a16="http://schemas.microsoft.com/office/drawing/2014/main" id="{B082EF48-7A57-B749-A0F0-360B3D3C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210" y="3772923"/>
            <a:ext cx="306154" cy="56521"/>
          </a:xfrm>
          <a:custGeom>
            <a:avLst/>
            <a:gdLst>
              <a:gd name="T0" fmla="*/ 260 w 287"/>
              <a:gd name="T1" fmla="*/ 52 h 53"/>
              <a:gd name="T2" fmla="*/ 260 w 287"/>
              <a:gd name="T3" fmla="*/ 52 h 53"/>
              <a:gd name="T4" fmla="*/ 17 w 287"/>
              <a:gd name="T5" fmla="*/ 52 h 53"/>
              <a:gd name="T6" fmla="*/ 0 w 287"/>
              <a:gd name="T7" fmla="*/ 26 h 53"/>
              <a:gd name="T8" fmla="*/ 17 w 287"/>
              <a:gd name="T9" fmla="*/ 0 h 53"/>
              <a:gd name="T10" fmla="*/ 260 w 287"/>
              <a:gd name="T11" fmla="*/ 0 h 53"/>
              <a:gd name="T12" fmla="*/ 286 w 287"/>
              <a:gd name="T13" fmla="*/ 26 h 53"/>
              <a:gd name="T14" fmla="*/ 260 w 28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53">
                <a:moveTo>
                  <a:pt x="260" y="52"/>
                </a:moveTo>
                <a:lnTo>
                  <a:pt x="260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9"/>
                  <a:pt x="286" y="26"/>
                </a:cubicBezTo>
                <a:cubicBezTo>
                  <a:pt x="286" y="35"/>
                  <a:pt x="278" y="52"/>
                  <a:pt x="26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77">
            <a:extLst>
              <a:ext uri="{FF2B5EF4-FFF2-40B4-BE49-F238E27FC236}">
                <a16:creationId xmlns:a16="http://schemas.microsoft.com/office/drawing/2014/main" id="{3815CEFB-4FCD-7D44-BFC5-F4F33B96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114" y="3933065"/>
            <a:ext cx="94201" cy="160141"/>
          </a:xfrm>
          <a:custGeom>
            <a:avLst/>
            <a:gdLst>
              <a:gd name="T0" fmla="*/ 43 w 88"/>
              <a:gd name="T1" fmla="*/ 147 h 148"/>
              <a:gd name="T2" fmla="*/ 43 w 88"/>
              <a:gd name="T3" fmla="*/ 147 h 148"/>
              <a:gd name="T4" fmla="*/ 9 w 88"/>
              <a:gd name="T5" fmla="*/ 139 h 148"/>
              <a:gd name="T6" fmla="*/ 0 w 88"/>
              <a:gd name="T7" fmla="*/ 130 h 148"/>
              <a:gd name="T8" fmla="*/ 9 w 88"/>
              <a:gd name="T9" fmla="*/ 121 h 148"/>
              <a:gd name="T10" fmla="*/ 61 w 88"/>
              <a:gd name="T11" fmla="*/ 121 h 148"/>
              <a:gd name="T12" fmla="*/ 69 w 88"/>
              <a:gd name="T13" fmla="*/ 104 h 148"/>
              <a:gd name="T14" fmla="*/ 43 w 88"/>
              <a:gd name="T15" fmla="*/ 78 h 148"/>
              <a:gd name="T16" fmla="*/ 18 w 88"/>
              <a:gd name="T17" fmla="*/ 69 h 148"/>
              <a:gd name="T18" fmla="*/ 0 w 88"/>
              <a:gd name="T19" fmla="*/ 43 h 148"/>
              <a:gd name="T20" fmla="*/ 18 w 88"/>
              <a:gd name="T21" fmla="*/ 8 h 148"/>
              <a:gd name="T22" fmla="*/ 78 w 88"/>
              <a:gd name="T23" fmla="*/ 8 h 148"/>
              <a:gd name="T24" fmla="*/ 87 w 88"/>
              <a:gd name="T25" fmla="*/ 17 h 148"/>
              <a:gd name="T26" fmla="*/ 78 w 88"/>
              <a:gd name="T27" fmla="*/ 26 h 148"/>
              <a:gd name="T28" fmla="*/ 26 w 88"/>
              <a:gd name="T29" fmla="*/ 26 h 148"/>
              <a:gd name="T30" fmla="*/ 18 w 88"/>
              <a:gd name="T31" fmla="*/ 43 h 148"/>
              <a:gd name="T32" fmla="*/ 43 w 88"/>
              <a:gd name="T33" fmla="*/ 69 h 148"/>
              <a:gd name="T34" fmla="*/ 69 w 88"/>
              <a:gd name="T35" fmla="*/ 78 h 148"/>
              <a:gd name="T36" fmla="*/ 87 w 88"/>
              <a:gd name="T37" fmla="*/ 104 h 148"/>
              <a:gd name="T38" fmla="*/ 69 w 88"/>
              <a:gd name="T39" fmla="*/ 139 h 148"/>
              <a:gd name="T40" fmla="*/ 43 w 88"/>
              <a:gd name="T41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48">
                <a:moveTo>
                  <a:pt x="43" y="147"/>
                </a:moveTo>
                <a:lnTo>
                  <a:pt x="43" y="147"/>
                </a:lnTo>
                <a:cubicBezTo>
                  <a:pt x="26" y="147"/>
                  <a:pt x="18" y="147"/>
                  <a:pt x="9" y="139"/>
                </a:cubicBezTo>
                <a:cubicBezTo>
                  <a:pt x="0" y="139"/>
                  <a:pt x="0" y="130"/>
                  <a:pt x="0" y="130"/>
                </a:cubicBezTo>
                <a:cubicBezTo>
                  <a:pt x="0" y="121"/>
                  <a:pt x="9" y="121"/>
                  <a:pt x="9" y="121"/>
                </a:cubicBezTo>
                <a:cubicBezTo>
                  <a:pt x="26" y="130"/>
                  <a:pt x="52" y="130"/>
                  <a:pt x="61" y="121"/>
                </a:cubicBezTo>
                <a:cubicBezTo>
                  <a:pt x="69" y="121"/>
                  <a:pt x="69" y="113"/>
                  <a:pt x="69" y="104"/>
                </a:cubicBezTo>
                <a:cubicBezTo>
                  <a:pt x="69" y="95"/>
                  <a:pt x="52" y="87"/>
                  <a:pt x="43" y="78"/>
                </a:cubicBezTo>
                <a:cubicBezTo>
                  <a:pt x="35" y="78"/>
                  <a:pt x="18" y="69"/>
                  <a:pt x="18" y="69"/>
                </a:cubicBezTo>
                <a:cubicBezTo>
                  <a:pt x="9" y="61"/>
                  <a:pt x="0" y="52"/>
                  <a:pt x="0" y="43"/>
                </a:cubicBezTo>
                <a:cubicBezTo>
                  <a:pt x="0" y="26"/>
                  <a:pt x="9" y="17"/>
                  <a:pt x="18" y="8"/>
                </a:cubicBezTo>
                <a:cubicBezTo>
                  <a:pt x="35" y="0"/>
                  <a:pt x="61" y="0"/>
                  <a:pt x="78" y="8"/>
                </a:cubicBezTo>
                <a:cubicBezTo>
                  <a:pt x="87" y="8"/>
                  <a:pt x="87" y="17"/>
                  <a:pt x="87" y="17"/>
                </a:cubicBezTo>
                <a:cubicBezTo>
                  <a:pt x="87" y="26"/>
                  <a:pt x="78" y="26"/>
                  <a:pt x="78" y="26"/>
                </a:cubicBezTo>
                <a:cubicBezTo>
                  <a:pt x="61" y="17"/>
                  <a:pt x="35" y="17"/>
                  <a:pt x="26" y="26"/>
                </a:cubicBezTo>
                <a:cubicBezTo>
                  <a:pt x="18" y="26"/>
                  <a:pt x="18" y="35"/>
                  <a:pt x="18" y="43"/>
                </a:cubicBezTo>
                <a:cubicBezTo>
                  <a:pt x="18" y="52"/>
                  <a:pt x="35" y="61"/>
                  <a:pt x="43" y="69"/>
                </a:cubicBezTo>
                <a:cubicBezTo>
                  <a:pt x="52" y="69"/>
                  <a:pt x="69" y="78"/>
                  <a:pt x="69" y="78"/>
                </a:cubicBezTo>
                <a:cubicBezTo>
                  <a:pt x="87" y="87"/>
                  <a:pt x="87" y="95"/>
                  <a:pt x="87" y="104"/>
                </a:cubicBezTo>
                <a:cubicBezTo>
                  <a:pt x="87" y="121"/>
                  <a:pt x="78" y="130"/>
                  <a:pt x="69" y="139"/>
                </a:cubicBezTo>
                <a:cubicBezTo>
                  <a:pt x="61" y="147"/>
                  <a:pt x="52" y="147"/>
                  <a:pt x="43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78">
            <a:extLst>
              <a:ext uri="{FF2B5EF4-FFF2-40B4-BE49-F238E27FC236}">
                <a16:creationId xmlns:a16="http://schemas.microsoft.com/office/drawing/2014/main" id="{0A459725-9A04-E241-802A-DA69907E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794" y="3895384"/>
            <a:ext cx="18840" cy="28260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26 h 27"/>
              <a:gd name="T6" fmla="*/ 0 w 18"/>
              <a:gd name="T7" fmla="*/ 9 h 27"/>
              <a:gd name="T8" fmla="*/ 8 w 18"/>
              <a:gd name="T9" fmla="*/ 0 h 27"/>
              <a:gd name="T10" fmla="*/ 17 w 18"/>
              <a:gd name="T11" fmla="*/ 9 h 27"/>
              <a:gd name="T12" fmla="*/ 17 w 18"/>
              <a:gd name="T13" fmla="*/ 26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lnTo>
                  <a:pt x="8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79">
            <a:extLst>
              <a:ext uri="{FF2B5EF4-FFF2-40B4-BE49-F238E27FC236}">
                <a16:creationId xmlns:a16="http://schemas.microsoft.com/office/drawing/2014/main" id="{07AFE254-10F0-C042-93E4-C525AC87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794" y="4097915"/>
            <a:ext cx="18840" cy="28260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7 h 27"/>
              <a:gd name="T6" fmla="*/ 0 w 18"/>
              <a:gd name="T7" fmla="*/ 0 h 27"/>
              <a:gd name="T8" fmla="*/ 8 w 18"/>
              <a:gd name="T9" fmla="*/ 0 h 27"/>
              <a:gd name="T10" fmla="*/ 17 w 18"/>
              <a:gd name="T11" fmla="*/ 0 h 27"/>
              <a:gd name="T12" fmla="*/ 17 w 18"/>
              <a:gd name="T13" fmla="*/ 17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17" y="0"/>
                </a:ln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8" y="26"/>
                  <a:pt x="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80">
            <a:extLst>
              <a:ext uri="{FF2B5EF4-FFF2-40B4-BE49-F238E27FC236}">
                <a16:creationId xmlns:a16="http://schemas.microsoft.com/office/drawing/2014/main" id="{9E528C2C-20BC-BC4B-8548-740667DE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790" y="4031974"/>
            <a:ext cx="178982" cy="47100"/>
          </a:xfrm>
          <a:custGeom>
            <a:avLst/>
            <a:gdLst>
              <a:gd name="T0" fmla="*/ 148 w 166"/>
              <a:gd name="T1" fmla="*/ 44 h 45"/>
              <a:gd name="T2" fmla="*/ 148 w 166"/>
              <a:gd name="T3" fmla="*/ 44 h 45"/>
              <a:gd name="T4" fmla="*/ 26 w 166"/>
              <a:gd name="T5" fmla="*/ 44 h 45"/>
              <a:gd name="T6" fmla="*/ 0 w 166"/>
              <a:gd name="T7" fmla="*/ 18 h 45"/>
              <a:gd name="T8" fmla="*/ 26 w 166"/>
              <a:gd name="T9" fmla="*/ 0 h 45"/>
              <a:gd name="T10" fmla="*/ 148 w 166"/>
              <a:gd name="T11" fmla="*/ 0 h 45"/>
              <a:gd name="T12" fmla="*/ 165 w 166"/>
              <a:gd name="T13" fmla="*/ 18 h 45"/>
              <a:gd name="T14" fmla="*/ 148 w 166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45">
                <a:moveTo>
                  <a:pt x="148" y="44"/>
                </a:moveTo>
                <a:lnTo>
                  <a:pt x="148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6" y="0"/>
                  <a:pt x="165" y="9"/>
                  <a:pt x="165" y="18"/>
                </a:cubicBezTo>
                <a:cubicBezTo>
                  <a:pt x="165" y="35"/>
                  <a:pt x="156" y="44"/>
                  <a:pt x="14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81">
            <a:extLst>
              <a:ext uri="{FF2B5EF4-FFF2-40B4-BE49-F238E27FC236}">
                <a16:creationId xmlns:a16="http://schemas.microsoft.com/office/drawing/2014/main" id="{185297D9-29A0-3D4A-883E-9AB84712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19" y="6905099"/>
            <a:ext cx="814839" cy="211953"/>
          </a:xfrm>
          <a:custGeom>
            <a:avLst/>
            <a:gdLst>
              <a:gd name="T0" fmla="*/ 721 w 765"/>
              <a:gd name="T1" fmla="*/ 199 h 200"/>
              <a:gd name="T2" fmla="*/ 721 w 765"/>
              <a:gd name="T3" fmla="*/ 199 h 200"/>
              <a:gd name="T4" fmla="*/ 43 w 765"/>
              <a:gd name="T5" fmla="*/ 199 h 200"/>
              <a:gd name="T6" fmla="*/ 0 w 765"/>
              <a:gd name="T7" fmla="*/ 156 h 200"/>
              <a:gd name="T8" fmla="*/ 0 w 765"/>
              <a:gd name="T9" fmla="*/ 43 h 200"/>
              <a:gd name="T10" fmla="*/ 43 w 765"/>
              <a:gd name="T11" fmla="*/ 0 h 200"/>
              <a:gd name="T12" fmla="*/ 721 w 765"/>
              <a:gd name="T13" fmla="*/ 0 h 200"/>
              <a:gd name="T14" fmla="*/ 764 w 765"/>
              <a:gd name="T15" fmla="*/ 43 h 200"/>
              <a:gd name="T16" fmla="*/ 764 w 765"/>
              <a:gd name="T17" fmla="*/ 156 h 200"/>
              <a:gd name="T18" fmla="*/ 721 w 765"/>
              <a:gd name="T19" fmla="*/ 199 h 200"/>
              <a:gd name="T20" fmla="*/ 52 w 765"/>
              <a:gd name="T21" fmla="*/ 139 h 200"/>
              <a:gd name="T22" fmla="*/ 52 w 765"/>
              <a:gd name="T23" fmla="*/ 139 h 200"/>
              <a:gd name="T24" fmla="*/ 712 w 765"/>
              <a:gd name="T25" fmla="*/ 139 h 200"/>
              <a:gd name="T26" fmla="*/ 712 w 765"/>
              <a:gd name="T27" fmla="*/ 52 h 200"/>
              <a:gd name="T28" fmla="*/ 52 w 765"/>
              <a:gd name="T29" fmla="*/ 52 h 200"/>
              <a:gd name="T30" fmla="*/ 52 w 765"/>
              <a:gd name="T31" fmla="*/ 13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200">
                <a:moveTo>
                  <a:pt x="721" y="199"/>
                </a:moveTo>
                <a:lnTo>
                  <a:pt x="721" y="199"/>
                </a:lnTo>
                <a:cubicBezTo>
                  <a:pt x="43" y="199"/>
                  <a:pt x="43" y="199"/>
                  <a:pt x="43" y="199"/>
                </a:cubicBezTo>
                <a:cubicBezTo>
                  <a:pt x="18" y="199"/>
                  <a:pt x="0" y="182"/>
                  <a:pt x="0" y="15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47" y="0"/>
                  <a:pt x="764" y="17"/>
                  <a:pt x="764" y="43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4" y="182"/>
                  <a:pt x="747" y="199"/>
                  <a:pt x="721" y="199"/>
                </a:cubicBezTo>
                <a:close/>
                <a:moveTo>
                  <a:pt x="52" y="139"/>
                </a:moveTo>
                <a:lnTo>
                  <a:pt x="52" y="139"/>
                </a:lnTo>
                <a:cubicBezTo>
                  <a:pt x="712" y="139"/>
                  <a:pt x="712" y="139"/>
                  <a:pt x="712" y="139"/>
                </a:cubicBezTo>
                <a:cubicBezTo>
                  <a:pt x="712" y="52"/>
                  <a:pt x="712" y="52"/>
                  <a:pt x="712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82">
            <a:extLst>
              <a:ext uri="{FF2B5EF4-FFF2-40B4-BE49-F238E27FC236}">
                <a16:creationId xmlns:a16="http://schemas.microsoft.com/office/drawing/2014/main" id="{FCB6EE10-E4C0-0349-9A93-40A452D8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132" y="6923940"/>
            <a:ext cx="65941" cy="178982"/>
          </a:xfrm>
          <a:custGeom>
            <a:avLst/>
            <a:gdLst>
              <a:gd name="T0" fmla="*/ 26 w 62"/>
              <a:gd name="T1" fmla="*/ 165 h 166"/>
              <a:gd name="T2" fmla="*/ 26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6 w 62"/>
              <a:gd name="T9" fmla="*/ 0 h 166"/>
              <a:gd name="T10" fmla="*/ 26 w 62"/>
              <a:gd name="T11" fmla="*/ 0 h 166"/>
              <a:gd name="T12" fmla="*/ 52 w 62"/>
              <a:gd name="T13" fmla="*/ 26 h 166"/>
              <a:gd name="T14" fmla="*/ 61 w 62"/>
              <a:gd name="T15" fmla="*/ 139 h 166"/>
              <a:gd name="T16" fmla="*/ 26 w 62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6">
                <a:moveTo>
                  <a:pt x="26" y="165"/>
                </a:moveTo>
                <a:lnTo>
                  <a:pt x="26" y="165"/>
                </a:lnTo>
                <a:cubicBezTo>
                  <a:pt x="18" y="165"/>
                  <a:pt x="0" y="148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52" y="9"/>
                  <a:pt x="52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48"/>
                  <a:pt x="43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83">
            <a:extLst>
              <a:ext uri="{FF2B5EF4-FFF2-40B4-BE49-F238E27FC236}">
                <a16:creationId xmlns:a16="http://schemas.microsoft.com/office/drawing/2014/main" id="{5CA110F4-EF99-C640-8179-53FE7163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853" y="6923940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6 w 62"/>
              <a:gd name="T9" fmla="*/ 0 h 166"/>
              <a:gd name="T10" fmla="*/ 26 w 62"/>
              <a:gd name="T11" fmla="*/ 0 h 166"/>
              <a:gd name="T12" fmla="*/ 61 w 62"/>
              <a:gd name="T13" fmla="*/ 26 h 166"/>
              <a:gd name="T14" fmla="*/ 61 w 62"/>
              <a:gd name="T15" fmla="*/ 139 h 166"/>
              <a:gd name="T16" fmla="*/ 35 w 62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7" y="165"/>
                  <a:pt x="0" y="148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61" y="9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48"/>
                  <a:pt x="43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84">
            <a:extLst>
              <a:ext uri="{FF2B5EF4-FFF2-40B4-BE49-F238E27FC236}">
                <a16:creationId xmlns:a16="http://schemas.microsoft.com/office/drawing/2014/main" id="{91565B6A-6232-7E41-9754-C0578A5D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283" y="6923940"/>
            <a:ext cx="56521" cy="178982"/>
          </a:xfrm>
          <a:custGeom>
            <a:avLst/>
            <a:gdLst>
              <a:gd name="T0" fmla="*/ 26 w 54"/>
              <a:gd name="T1" fmla="*/ 165 h 166"/>
              <a:gd name="T2" fmla="*/ 26 w 54"/>
              <a:gd name="T3" fmla="*/ 165 h 166"/>
              <a:gd name="T4" fmla="*/ 0 w 54"/>
              <a:gd name="T5" fmla="*/ 139 h 166"/>
              <a:gd name="T6" fmla="*/ 0 w 54"/>
              <a:gd name="T7" fmla="*/ 26 h 166"/>
              <a:gd name="T8" fmla="*/ 26 w 54"/>
              <a:gd name="T9" fmla="*/ 0 h 166"/>
              <a:gd name="T10" fmla="*/ 53 w 54"/>
              <a:gd name="T11" fmla="*/ 26 h 166"/>
              <a:gd name="T12" fmla="*/ 53 w 54"/>
              <a:gd name="T13" fmla="*/ 139 h 166"/>
              <a:gd name="T14" fmla="*/ 26 w 54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166">
                <a:moveTo>
                  <a:pt x="26" y="165"/>
                </a:moveTo>
                <a:lnTo>
                  <a:pt x="26" y="165"/>
                </a:lnTo>
                <a:cubicBezTo>
                  <a:pt x="9" y="165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53" y="9"/>
                  <a:pt x="53" y="26"/>
                </a:cubicBezTo>
                <a:cubicBezTo>
                  <a:pt x="53" y="139"/>
                  <a:pt x="53" y="139"/>
                  <a:pt x="53" y="139"/>
                </a:cubicBezTo>
                <a:cubicBezTo>
                  <a:pt x="53" y="156"/>
                  <a:pt x="44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85">
            <a:extLst>
              <a:ext uri="{FF2B5EF4-FFF2-40B4-BE49-F238E27FC236}">
                <a16:creationId xmlns:a16="http://schemas.microsoft.com/office/drawing/2014/main" id="{3E4043E3-C0D1-ED41-B0EB-17236332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004" y="6923940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9 w 62"/>
              <a:gd name="T5" fmla="*/ 139 h 166"/>
              <a:gd name="T6" fmla="*/ 0 w 62"/>
              <a:gd name="T7" fmla="*/ 26 h 166"/>
              <a:gd name="T8" fmla="*/ 35 w 62"/>
              <a:gd name="T9" fmla="*/ 0 h 166"/>
              <a:gd name="T10" fmla="*/ 61 w 62"/>
              <a:gd name="T11" fmla="*/ 26 h 166"/>
              <a:gd name="T12" fmla="*/ 61 w 62"/>
              <a:gd name="T13" fmla="*/ 139 h 166"/>
              <a:gd name="T14" fmla="*/ 35 w 62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8" y="165"/>
                  <a:pt x="9" y="156"/>
                  <a:pt x="9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44" y="0"/>
                  <a:pt x="61" y="9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56"/>
                  <a:pt x="52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86">
            <a:extLst>
              <a:ext uri="{FF2B5EF4-FFF2-40B4-BE49-F238E27FC236}">
                <a16:creationId xmlns:a16="http://schemas.microsoft.com/office/drawing/2014/main" id="{2B5AAD1D-3B01-164E-99D5-8D064C67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078" y="6749670"/>
            <a:ext cx="814839" cy="211950"/>
          </a:xfrm>
          <a:custGeom>
            <a:avLst/>
            <a:gdLst>
              <a:gd name="T0" fmla="*/ 720 w 765"/>
              <a:gd name="T1" fmla="*/ 199 h 200"/>
              <a:gd name="T2" fmla="*/ 720 w 765"/>
              <a:gd name="T3" fmla="*/ 199 h 200"/>
              <a:gd name="T4" fmla="*/ 43 w 765"/>
              <a:gd name="T5" fmla="*/ 199 h 200"/>
              <a:gd name="T6" fmla="*/ 0 w 765"/>
              <a:gd name="T7" fmla="*/ 156 h 200"/>
              <a:gd name="T8" fmla="*/ 0 w 765"/>
              <a:gd name="T9" fmla="*/ 44 h 200"/>
              <a:gd name="T10" fmla="*/ 43 w 765"/>
              <a:gd name="T11" fmla="*/ 0 h 200"/>
              <a:gd name="T12" fmla="*/ 720 w 765"/>
              <a:gd name="T13" fmla="*/ 0 h 200"/>
              <a:gd name="T14" fmla="*/ 764 w 765"/>
              <a:gd name="T15" fmla="*/ 44 h 200"/>
              <a:gd name="T16" fmla="*/ 764 w 765"/>
              <a:gd name="T17" fmla="*/ 156 h 200"/>
              <a:gd name="T18" fmla="*/ 720 w 765"/>
              <a:gd name="T19" fmla="*/ 199 h 200"/>
              <a:gd name="T20" fmla="*/ 52 w 765"/>
              <a:gd name="T21" fmla="*/ 147 h 200"/>
              <a:gd name="T22" fmla="*/ 52 w 765"/>
              <a:gd name="T23" fmla="*/ 147 h 200"/>
              <a:gd name="T24" fmla="*/ 712 w 765"/>
              <a:gd name="T25" fmla="*/ 147 h 200"/>
              <a:gd name="T26" fmla="*/ 712 w 765"/>
              <a:gd name="T27" fmla="*/ 61 h 200"/>
              <a:gd name="T28" fmla="*/ 52 w 765"/>
              <a:gd name="T29" fmla="*/ 61 h 200"/>
              <a:gd name="T30" fmla="*/ 52 w 765"/>
              <a:gd name="T31" fmla="*/ 14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200">
                <a:moveTo>
                  <a:pt x="720" y="199"/>
                </a:moveTo>
                <a:lnTo>
                  <a:pt x="720" y="199"/>
                </a:lnTo>
                <a:cubicBezTo>
                  <a:pt x="43" y="199"/>
                  <a:pt x="43" y="199"/>
                  <a:pt x="43" y="199"/>
                </a:cubicBezTo>
                <a:cubicBezTo>
                  <a:pt x="17" y="199"/>
                  <a:pt x="0" y="181"/>
                  <a:pt x="0" y="15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43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7" y="0"/>
                  <a:pt x="764" y="18"/>
                  <a:pt x="764" y="44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4" y="181"/>
                  <a:pt x="747" y="199"/>
                  <a:pt x="720" y="199"/>
                </a:cubicBezTo>
                <a:close/>
                <a:moveTo>
                  <a:pt x="52" y="147"/>
                </a:moveTo>
                <a:lnTo>
                  <a:pt x="52" y="147"/>
                </a:lnTo>
                <a:cubicBezTo>
                  <a:pt x="712" y="147"/>
                  <a:pt x="712" y="147"/>
                  <a:pt x="712" y="147"/>
                </a:cubicBezTo>
                <a:cubicBezTo>
                  <a:pt x="712" y="61"/>
                  <a:pt x="712" y="61"/>
                  <a:pt x="712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1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87">
            <a:extLst>
              <a:ext uri="{FF2B5EF4-FFF2-40B4-BE49-F238E27FC236}">
                <a16:creationId xmlns:a16="http://schemas.microsoft.com/office/drawing/2014/main" id="{06305897-BE5B-1245-A56F-67CAB988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799" y="6768510"/>
            <a:ext cx="65941" cy="174270"/>
          </a:xfrm>
          <a:custGeom>
            <a:avLst/>
            <a:gdLst>
              <a:gd name="T0" fmla="*/ 26 w 62"/>
              <a:gd name="T1" fmla="*/ 163 h 164"/>
              <a:gd name="T2" fmla="*/ 26 w 62"/>
              <a:gd name="T3" fmla="*/ 163 h 164"/>
              <a:gd name="T4" fmla="*/ 0 w 62"/>
              <a:gd name="T5" fmla="*/ 138 h 164"/>
              <a:gd name="T6" fmla="*/ 0 w 62"/>
              <a:gd name="T7" fmla="*/ 26 h 164"/>
              <a:gd name="T8" fmla="*/ 26 w 62"/>
              <a:gd name="T9" fmla="*/ 0 h 164"/>
              <a:gd name="T10" fmla="*/ 52 w 62"/>
              <a:gd name="T11" fmla="*/ 26 h 164"/>
              <a:gd name="T12" fmla="*/ 61 w 62"/>
              <a:gd name="T13" fmla="*/ 138 h 164"/>
              <a:gd name="T14" fmla="*/ 26 w 62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4">
                <a:moveTo>
                  <a:pt x="26" y="163"/>
                </a:moveTo>
                <a:lnTo>
                  <a:pt x="26" y="163"/>
                </a:lnTo>
                <a:cubicBezTo>
                  <a:pt x="17" y="163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43" y="0"/>
                  <a:pt x="52" y="8"/>
                  <a:pt x="52" y="26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55"/>
                  <a:pt x="43" y="163"/>
                  <a:pt x="26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88">
            <a:extLst>
              <a:ext uri="{FF2B5EF4-FFF2-40B4-BE49-F238E27FC236}">
                <a16:creationId xmlns:a16="http://schemas.microsoft.com/office/drawing/2014/main" id="{B4AD7648-4B59-2A40-9627-A041575E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812" y="6768510"/>
            <a:ext cx="65941" cy="174270"/>
          </a:xfrm>
          <a:custGeom>
            <a:avLst/>
            <a:gdLst>
              <a:gd name="T0" fmla="*/ 34 w 62"/>
              <a:gd name="T1" fmla="*/ 163 h 164"/>
              <a:gd name="T2" fmla="*/ 34 w 62"/>
              <a:gd name="T3" fmla="*/ 163 h 164"/>
              <a:gd name="T4" fmla="*/ 0 w 62"/>
              <a:gd name="T5" fmla="*/ 138 h 164"/>
              <a:gd name="T6" fmla="*/ 0 w 62"/>
              <a:gd name="T7" fmla="*/ 26 h 164"/>
              <a:gd name="T8" fmla="*/ 26 w 62"/>
              <a:gd name="T9" fmla="*/ 0 h 164"/>
              <a:gd name="T10" fmla="*/ 61 w 62"/>
              <a:gd name="T11" fmla="*/ 26 h 164"/>
              <a:gd name="T12" fmla="*/ 61 w 62"/>
              <a:gd name="T13" fmla="*/ 138 h 164"/>
              <a:gd name="T14" fmla="*/ 34 w 62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4">
                <a:moveTo>
                  <a:pt x="34" y="163"/>
                </a:moveTo>
                <a:lnTo>
                  <a:pt x="34" y="163"/>
                </a:lnTo>
                <a:cubicBezTo>
                  <a:pt x="17" y="163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61" y="8"/>
                  <a:pt x="61" y="26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55"/>
                  <a:pt x="43" y="163"/>
                  <a:pt x="34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89">
            <a:extLst>
              <a:ext uri="{FF2B5EF4-FFF2-40B4-BE49-F238E27FC236}">
                <a16:creationId xmlns:a16="http://schemas.microsoft.com/office/drawing/2014/main" id="{F622F85C-CE0D-2641-8CD2-642411C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953" y="6768510"/>
            <a:ext cx="56521" cy="174270"/>
          </a:xfrm>
          <a:custGeom>
            <a:avLst/>
            <a:gdLst>
              <a:gd name="T0" fmla="*/ 26 w 53"/>
              <a:gd name="T1" fmla="*/ 163 h 164"/>
              <a:gd name="T2" fmla="*/ 26 w 53"/>
              <a:gd name="T3" fmla="*/ 163 h 164"/>
              <a:gd name="T4" fmla="*/ 0 w 53"/>
              <a:gd name="T5" fmla="*/ 138 h 164"/>
              <a:gd name="T6" fmla="*/ 0 w 53"/>
              <a:gd name="T7" fmla="*/ 26 h 164"/>
              <a:gd name="T8" fmla="*/ 26 w 53"/>
              <a:gd name="T9" fmla="*/ 0 h 164"/>
              <a:gd name="T10" fmla="*/ 52 w 53"/>
              <a:gd name="T11" fmla="*/ 26 h 164"/>
              <a:gd name="T12" fmla="*/ 52 w 53"/>
              <a:gd name="T13" fmla="*/ 138 h 164"/>
              <a:gd name="T14" fmla="*/ 26 w 53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64">
                <a:moveTo>
                  <a:pt x="26" y="163"/>
                </a:moveTo>
                <a:lnTo>
                  <a:pt x="26" y="163"/>
                </a:lnTo>
                <a:cubicBezTo>
                  <a:pt x="9" y="163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52" y="8"/>
                  <a:pt x="52" y="26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52" y="155"/>
                  <a:pt x="44" y="163"/>
                  <a:pt x="26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90">
            <a:extLst>
              <a:ext uri="{FF2B5EF4-FFF2-40B4-BE49-F238E27FC236}">
                <a16:creationId xmlns:a16="http://schemas.microsoft.com/office/drawing/2014/main" id="{F9F04E4F-3CA1-5049-B1C0-B9BE431D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963" y="6768510"/>
            <a:ext cx="65941" cy="174270"/>
          </a:xfrm>
          <a:custGeom>
            <a:avLst/>
            <a:gdLst>
              <a:gd name="T0" fmla="*/ 35 w 62"/>
              <a:gd name="T1" fmla="*/ 163 h 164"/>
              <a:gd name="T2" fmla="*/ 35 w 62"/>
              <a:gd name="T3" fmla="*/ 163 h 164"/>
              <a:gd name="T4" fmla="*/ 9 w 62"/>
              <a:gd name="T5" fmla="*/ 138 h 164"/>
              <a:gd name="T6" fmla="*/ 0 w 62"/>
              <a:gd name="T7" fmla="*/ 26 h 164"/>
              <a:gd name="T8" fmla="*/ 35 w 62"/>
              <a:gd name="T9" fmla="*/ 0 h 164"/>
              <a:gd name="T10" fmla="*/ 35 w 62"/>
              <a:gd name="T11" fmla="*/ 0 h 164"/>
              <a:gd name="T12" fmla="*/ 61 w 62"/>
              <a:gd name="T13" fmla="*/ 26 h 164"/>
              <a:gd name="T14" fmla="*/ 61 w 62"/>
              <a:gd name="T15" fmla="*/ 138 h 164"/>
              <a:gd name="T16" fmla="*/ 35 w 62"/>
              <a:gd name="T1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4">
                <a:moveTo>
                  <a:pt x="35" y="163"/>
                </a:moveTo>
                <a:lnTo>
                  <a:pt x="35" y="163"/>
                </a:lnTo>
                <a:cubicBezTo>
                  <a:pt x="18" y="163"/>
                  <a:pt x="9" y="155"/>
                  <a:pt x="9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43" y="0"/>
                  <a:pt x="61" y="8"/>
                  <a:pt x="61" y="26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55"/>
                  <a:pt x="52" y="163"/>
                  <a:pt x="35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91">
            <a:extLst>
              <a:ext uri="{FF2B5EF4-FFF2-40B4-BE49-F238E27FC236}">
                <a16:creationId xmlns:a16="http://schemas.microsoft.com/office/drawing/2014/main" id="{37F84E50-A0CA-7A40-884D-23F15538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480" y="6598948"/>
            <a:ext cx="814839" cy="216662"/>
          </a:xfrm>
          <a:custGeom>
            <a:avLst/>
            <a:gdLst>
              <a:gd name="T0" fmla="*/ 720 w 764"/>
              <a:gd name="T1" fmla="*/ 200 h 201"/>
              <a:gd name="T2" fmla="*/ 720 w 764"/>
              <a:gd name="T3" fmla="*/ 200 h 201"/>
              <a:gd name="T4" fmla="*/ 43 w 764"/>
              <a:gd name="T5" fmla="*/ 200 h 201"/>
              <a:gd name="T6" fmla="*/ 0 w 764"/>
              <a:gd name="T7" fmla="*/ 157 h 201"/>
              <a:gd name="T8" fmla="*/ 0 w 764"/>
              <a:gd name="T9" fmla="*/ 44 h 201"/>
              <a:gd name="T10" fmla="*/ 43 w 764"/>
              <a:gd name="T11" fmla="*/ 0 h 201"/>
              <a:gd name="T12" fmla="*/ 720 w 764"/>
              <a:gd name="T13" fmla="*/ 0 h 201"/>
              <a:gd name="T14" fmla="*/ 763 w 764"/>
              <a:gd name="T15" fmla="*/ 44 h 201"/>
              <a:gd name="T16" fmla="*/ 763 w 764"/>
              <a:gd name="T17" fmla="*/ 157 h 201"/>
              <a:gd name="T18" fmla="*/ 720 w 764"/>
              <a:gd name="T19" fmla="*/ 200 h 201"/>
              <a:gd name="T20" fmla="*/ 52 w 764"/>
              <a:gd name="T21" fmla="*/ 148 h 201"/>
              <a:gd name="T22" fmla="*/ 52 w 764"/>
              <a:gd name="T23" fmla="*/ 148 h 201"/>
              <a:gd name="T24" fmla="*/ 711 w 764"/>
              <a:gd name="T25" fmla="*/ 148 h 201"/>
              <a:gd name="T26" fmla="*/ 711 w 764"/>
              <a:gd name="T27" fmla="*/ 61 h 201"/>
              <a:gd name="T28" fmla="*/ 52 w 764"/>
              <a:gd name="T29" fmla="*/ 61 h 201"/>
              <a:gd name="T30" fmla="*/ 52 w 764"/>
              <a:gd name="T31" fmla="*/ 14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4" h="201">
                <a:moveTo>
                  <a:pt x="720" y="200"/>
                </a:moveTo>
                <a:lnTo>
                  <a:pt x="720" y="200"/>
                </a:lnTo>
                <a:cubicBezTo>
                  <a:pt x="43" y="200"/>
                  <a:pt x="43" y="200"/>
                  <a:pt x="43" y="200"/>
                </a:cubicBezTo>
                <a:cubicBezTo>
                  <a:pt x="17" y="200"/>
                  <a:pt x="0" y="183"/>
                  <a:pt x="0" y="15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43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6" y="0"/>
                  <a:pt x="763" y="18"/>
                  <a:pt x="763" y="44"/>
                </a:cubicBezTo>
                <a:cubicBezTo>
                  <a:pt x="763" y="157"/>
                  <a:pt x="763" y="157"/>
                  <a:pt x="763" y="157"/>
                </a:cubicBezTo>
                <a:cubicBezTo>
                  <a:pt x="763" y="183"/>
                  <a:pt x="746" y="200"/>
                  <a:pt x="720" y="200"/>
                </a:cubicBezTo>
                <a:close/>
                <a:moveTo>
                  <a:pt x="52" y="148"/>
                </a:moveTo>
                <a:lnTo>
                  <a:pt x="52" y="148"/>
                </a:lnTo>
                <a:cubicBezTo>
                  <a:pt x="711" y="148"/>
                  <a:pt x="711" y="148"/>
                  <a:pt x="711" y="148"/>
                </a:cubicBezTo>
                <a:cubicBezTo>
                  <a:pt x="711" y="61"/>
                  <a:pt x="711" y="61"/>
                  <a:pt x="711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1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92">
            <a:extLst>
              <a:ext uri="{FF2B5EF4-FFF2-40B4-BE49-F238E27FC236}">
                <a16:creationId xmlns:a16="http://schemas.microsoft.com/office/drawing/2014/main" id="{BE9D83D9-D71E-0B4B-998F-7AF28B5E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492" y="6617788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7 w 62"/>
              <a:gd name="T9" fmla="*/ 0 h 166"/>
              <a:gd name="T10" fmla="*/ 61 w 62"/>
              <a:gd name="T11" fmla="*/ 26 h 166"/>
              <a:gd name="T12" fmla="*/ 61 w 62"/>
              <a:gd name="T13" fmla="*/ 139 h 166"/>
              <a:gd name="T14" fmla="*/ 35 w 62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8" y="165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7" y="0"/>
                </a:cubicBezTo>
                <a:cubicBezTo>
                  <a:pt x="44" y="0"/>
                  <a:pt x="61" y="8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56"/>
                  <a:pt x="44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93">
            <a:extLst>
              <a:ext uri="{FF2B5EF4-FFF2-40B4-BE49-F238E27FC236}">
                <a16:creationId xmlns:a16="http://schemas.microsoft.com/office/drawing/2014/main" id="{66DF4D0A-58FB-F843-AD76-F6A0FF6C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214" y="6617788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9 w 62"/>
              <a:gd name="T5" fmla="*/ 139 h 166"/>
              <a:gd name="T6" fmla="*/ 0 w 62"/>
              <a:gd name="T7" fmla="*/ 26 h 166"/>
              <a:gd name="T8" fmla="*/ 35 w 62"/>
              <a:gd name="T9" fmla="*/ 0 h 166"/>
              <a:gd name="T10" fmla="*/ 61 w 62"/>
              <a:gd name="T11" fmla="*/ 26 h 166"/>
              <a:gd name="T12" fmla="*/ 61 w 62"/>
              <a:gd name="T13" fmla="*/ 139 h 166"/>
              <a:gd name="T14" fmla="*/ 35 w 62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8" y="165"/>
                  <a:pt x="9" y="156"/>
                  <a:pt x="9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5" y="0"/>
                </a:cubicBezTo>
                <a:cubicBezTo>
                  <a:pt x="44" y="0"/>
                  <a:pt x="61" y="8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56"/>
                  <a:pt x="53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94">
            <a:extLst>
              <a:ext uri="{FF2B5EF4-FFF2-40B4-BE49-F238E27FC236}">
                <a16:creationId xmlns:a16="http://schemas.microsoft.com/office/drawing/2014/main" id="{DC860C0F-D386-6A41-A031-2530B436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644" y="6617788"/>
            <a:ext cx="65941" cy="178982"/>
          </a:xfrm>
          <a:custGeom>
            <a:avLst/>
            <a:gdLst>
              <a:gd name="T0" fmla="*/ 26 w 62"/>
              <a:gd name="T1" fmla="*/ 165 h 166"/>
              <a:gd name="T2" fmla="*/ 26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6 w 62"/>
              <a:gd name="T9" fmla="*/ 0 h 166"/>
              <a:gd name="T10" fmla="*/ 26 w 62"/>
              <a:gd name="T11" fmla="*/ 0 h 166"/>
              <a:gd name="T12" fmla="*/ 52 w 62"/>
              <a:gd name="T13" fmla="*/ 26 h 166"/>
              <a:gd name="T14" fmla="*/ 52 w 62"/>
              <a:gd name="T15" fmla="*/ 139 h 166"/>
              <a:gd name="T16" fmla="*/ 26 w 62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6">
                <a:moveTo>
                  <a:pt x="26" y="165"/>
                </a:moveTo>
                <a:lnTo>
                  <a:pt x="26" y="165"/>
                </a:lnTo>
                <a:cubicBezTo>
                  <a:pt x="17" y="165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lnTo>
                  <a:pt x="26" y="0"/>
                </a:lnTo>
                <a:cubicBezTo>
                  <a:pt x="43" y="0"/>
                  <a:pt x="52" y="8"/>
                  <a:pt x="52" y="26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61" y="156"/>
                  <a:pt x="43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95">
            <a:extLst>
              <a:ext uri="{FF2B5EF4-FFF2-40B4-BE49-F238E27FC236}">
                <a16:creationId xmlns:a16="http://schemas.microsoft.com/office/drawing/2014/main" id="{CA0D12B4-4DF0-B74A-BC4E-0DF96DB0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365" y="6617788"/>
            <a:ext cx="65941" cy="178982"/>
          </a:xfrm>
          <a:custGeom>
            <a:avLst/>
            <a:gdLst>
              <a:gd name="T0" fmla="*/ 34 w 61"/>
              <a:gd name="T1" fmla="*/ 165 h 166"/>
              <a:gd name="T2" fmla="*/ 34 w 61"/>
              <a:gd name="T3" fmla="*/ 165 h 166"/>
              <a:gd name="T4" fmla="*/ 9 w 61"/>
              <a:gd name="T5" fmla="*/ 139 h 166"/>
              <a:gd name="T6" fmla="*/ 0 w 61"/>
              <a:gd name="T7" fmla="*/ 26 h 166"/>
              <a:gd name="T8" fmla="*/ 34 w 61"/>
              <a:gd name="T9" fmla="*/ 0 h 166"/>
              <a:gd name="T10" fmla="*/ 34 w 61"/>
              <a:gd name="T11" fmla="*/ 0 h 166"/>
              <a:gd name="T12" fmla="*/ 60 w 61"/>
              <a:gd name="T13" fmla="*/ 26 h 166"/>
              <a:gd name="T14" fmla="*/ 60 w 61"/>
              <a:gd name="T15" fmla="*/ 139 h 166"/>
              <a:gd name="T16" fmla="*/ 34 w 61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166">
                <a:moveTo>
                  <a:pt x="34" y="165"/>
                </a:moveTo>
                <a:lnTo>
                  <a:pt x="34" y="165"/>
                </a:lnTo>
                <a:cubicBezTo>
                  <a:pt x="17" y="165"/>
                  <a:pt x="9" y="156"/>
                  <a:pt x="9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34" y="0"/>
                </a:cubicBezTo>
                <a:lnTo>
                  <a:pt x="34" y="0"/>
                </a:lnTo>
                <a:cubicBezTo>
                  <a:pt x="43" y="0"/>
                  <a:pt x="60" y="8"/>
                  <a:pt x="60" y="26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60" y="156"/>
                  <a:pt x="52" y="165"/>
                  <a:pt x="34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96">
            <a:extLst>
              <a:ext uri="{FF2B5EF4-FFF2-40B4-BE49-F238E27FC236}">
                <a16:creationId xmlns:a16="http://schemas.microsoft.com/office/drawing/2014/main" id="{B7F20A1E-BE74-E844-B1B7-6E1C08E0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680" y="9669895"/>
            <a:ext cx="852516" cy="852516"/>
          </a:xfrm>
          <a:custGeom>
            <a:avLst/>
            <a:gdLst>
              <a:gd name="T0" fmla="*/ 399 w 799"/>
              <a:gd name="T1" fmla="*/ 799 h 800"/>
              <a:gd name="T2" fmla="*/ 399 w 799"/>
              <a:gd name="T3" fmla="*/ 799 h 800"/>
              <a:gd name="T4" fmla="*/ 113 w 799"/>
              <a:gd name="T5" fmla="*/ 677 h 800"/>
              <a:gd name="T6" fmla="*/ 0 w 799"/>
              <a:gd name="T7" fmla="*/ 399 h 800"/>
              <a:gd name="T8" fmla="*/ 113 w 799"/>
              <a:gd name="T9" fmla="*/ 113 h 800"/>
              <a:gd name="T10" fmla="*/ 399 w 799"/>
              <a:gd name="T11" fmla="*/ 0 h 800"/>
              <a:gd name="T12" fmla="*/ 469 w 799"/>
              <a:gd name="T13" fmla="*/ 0 h 800"/>
              <a:gd name="T14" fmla="*/ 494 w 799"/>
              <a:gd name="T15" fmla="*/ 35 h 800"/>
              <a:gd name="T16" fmla="*/ 434 w 799"/>
              <a:gd name="T17" fmla="*/ 373 h 800"/>
              <a:gd name="T18" fmla="*/ 772 w 799"/>
              <a:gd name="T19" fmla="*/ 373 h 800"/>
              <a:gd name="T20" fmla="*/ 798 w 799"/>
              <a:gd name="T21" fmla="*/ 399 h 800"/>
              <a:gd name="T22" fmla="*/ 686 w 799"/>
              <a:gd name="T23" fmla="*/ 677 h 800"/>
              <a:gd name="T24" fmla="*/ 399 w 799"/>
              <a:gd name="T25" fmla="*/ 799 h 800"/>
              <a:gd name="T26" fmla="*/ 399 w 799"/>
              <a:gd name="T27" fmla="*/ 52 h 800"/>
              <a:gd name="T28" fmla="*/ 399 w 799"/>
              <a:gd name="T29" fmla="*/ 52 h 800"/>
              <a:gd name="T30" fmla="*/ 156 w 799"/>
              <a:gd name="T31" fmla="*/ 156 h 800"/>
              <a:gd name="T32" fmla="*/ 52 w 799"/>
              <a:gd name="T33" fmla="*/ 399 h 800"/>
              <a:gd name="T34" fmla="*/ 156 w 799"/>
              <a:gd name="T35" fmla="*/ 642 h 800"/>
              <a:gd name="T36" fmla="*/ 399 w 799"/>
              <a:gd name="T37" fmla="*/ 746 h 800"/>
              <a:gd name="T38" fmla="*/ 642 w 799"/>
              <a:gd name="T39" fmla="*/ 642 h 800"/>
              <a:gd name="T40" fmla="*/ 746 w 799"/>
              <a:gd name="T41" fmla="*/ 425 h 800"/>
              <a:gd name="T42" fmla="*/ 399 w 799"/>
              <a:gd name="T43" fmla="*/ 425 h 800"/>
              <a:gd name="T44" fmla="*/ 373 w 799"/>
              <a:gd name="T45" fmla="*/ 417 h 800"/>
              <a:gd name="T46" fmla="*/ 373 w 799"/>
              <a:gd name="T47" fmla="*/ 391 h 800"/>
              <a:gd name="T48" fmla="*/ 434 w 799"/>
              <a:gd name="T49" fmla="*/ 52 h 800"/>
              <a:gd name="T50" fmla="*/ 399 w 799"/>
              <a:gd name="T51" fmla="*/ 52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9" h="800">
                <a:moveTo>
                  <a:pt x="399" y="799"/>
                </a:moveTo>
                <a:lnTo>
                  <a:pt x="399" y="799"/>
                </a:lnTo>
                <a:cubicBezTo>
                  <a:pt x="295" y="799"/>
                  <a:pt x="191" y="755"/>
                  <a:pt x="113" y="677"/>
                </a:cubicBezTo>
                <a:cubicBezTo>
                  <a:pt x="43" y="608"/>
                  <a:pt x="0" y="503"/>
                  <a:pt x="0" y="399"/>
                </a:cubicBezTo>
                <a:cubicBezTo>
                  <a:pt x="0" y="286"/>
                  <a:pt x="43" y="191"/>
                  <a:pt x="113" y="113"/>
                </a:cubicBezTo>
                <a:cubicBezTo>
                  <a:pt x="191" y="35"/>
                  <a:pt x="295" y="0"/>
                  <a:pt x="399" y="0"/>
                </a:cubicBezTo>
                <a:cubicBezTo>
                  <a:pt x="425" y="0"/>
                  <a:pt x="443" y="0"/>
                  <a:pt x="469" y="0"/>
                </a:cubicBezTo>
                <a:cubicBezTo>
                  <a:pt x="486" y="9"/>
                  <a:pt x="494" y="17"/>
                  <a:pt x="494" y="35"/>
                </a:cubicBezTo>
                <a:cubicBezTo>
                  <a:pt x="434" y="373"/>
                  <a:pt x="434" y="373"/>
                  <a:pt x="434" y="373"/>
                </a:cubicBezTo>
                <a:cubicBezTo>
                  <a:pt x="772" y="373"/>
                  <a:pt x="772" y="373"/>
                  <a:pt x="772" y="373"/>
                </a:cubicBezTo>
                <a:cubicBezTo>
                  <a:pt x="790" y="373"/>
                  <a:pt x="798" y="382"/>
                  <a:pt x="798" y="399"/>
                </a:cubicBezTo>
                <a:cubicBezTo>
                  <a:pt x="798" y="503"/>
                  <a:pt x="755" y="608"/>
                  <a:pt x="686" y="677"/>
                </a:cubicBezTo>
                <a:cubicBezTo>
                  <a:pt x="608" y="755"/>
                  <a:pt x="503" y="799"/>
                  <a:pt x="399" y="799"/>
                </a:cubicBezTo>
                <a:close/>
                <a:moveTo>
                  <a:pt x="399" y="52"/>
                </a:moveTo>
                <a:lnTo>
                  <a:pt x="399" y="52"/>
                </a:lnTo>
                <a:cubicBezTo>
                  <a:pt x="304" y="52"/>
                  <a:pt x="217" y="87"/>
                  <a:pt x="156" y="156"/>
                </a:cubicBezTo>
                <a:cubicBezTo>
                  <a:pt x="87" y="217"/>
                  <a:pt x="52" y="304"/>
                  <a:pt x="52" y="399"/>
                </a:cubicBezTo>
                <a:cubicBezTo>
                  <a:pt x="52" y="486"/>
                  <a:pt x="87" y="573"/>
                  <a:pt x="156" y="642"/>
                </a:cubicBezTo>
                <a:cubicBezTo>
                  <a:pt x="217" y="703"/>
                  <a:pt x="304" y="746"/>
                  <a:pt x="399" y="746"/>
                </a:cubicBezTo>
                <a:cubicBezTo>
                  <a:pt x="486" y="746"/>
                  <a:pt x="573" y="703"/>
                  <a:pt x="642" y="642"/>
                </a:cubicBezTo>
                <a:cubicBezTo>
                  <a:pt x="703" y="582"/>
                  <a:pt x="737" y="503"/>
                  <a:pt x="746" y="425"/>
                </a:cubicBezTo>
                <a:cubicBezTo>
                  <a:pt x="399" y="425"/>
                  <a:pt x="399" y="425"/>
                  <a:pt x="399" y="425"/>
                </a:cubicBezTo>
                <a:cubicBezTo>
                  <a:pt x="390" y="425"/>
                  <a:pt x="382" y="425"/>
                  <a:pt x="373" y="417"/>
                </a:cubicBezTo>
                <a:cubicBezTo>
                  <a:pt x="373" y="408"/>
                  <a:pt x="373" y="399"/>
                  <a:pt x="373" y="391"/>
                </a:cubicBezTo>
                <a:cubicBezTo>
                  <a:pt x="434" y="52"/>
                  <a:pt x="434" y="52"/>
                  <a:pt x="434" y="52"/>
                </a:cubicBezTo>
                <a:cubicBezTo>
                  <a:pt x="416" y="52"/>
                  <a:pt x="408" y="52"/>
                  <a:pt x="399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97">
            <a:extLst>
              <a:ext uri="{FF2B5EF4-FFF2-40B4-BE49-F238E27FC236}">
                <a16:creationId xmlns:a16="http://schemas.microsoft.com/office/drawing/2014/main" id="{889888A4-64BA-2C4F-BA1F-0F4771E2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944" y="9575695"/>
            <a:ext cx="461584" cy="456873"/>
          </a:xfrm>
          <a:custGeom>
            <a:avLst/>
            <a:gdLst>
              <a:gd name="T0" fmla="*/ 407 w 434"/>
              <a:gd name="T1" fmla="*/ 426 h 427"/>
              <a:gd name="T2" fmla="*/ 407 w 434"/>
              <a:gd name="T3" fmla="*/ 426 h 427"/>
              <a:gd name="T4" fmla="*/ 34 w 434"/>
              <a:gd name="T5" fmla="*/ 426 h 427"/>
              <a:gd name="T6" fmla="*/ 8 w 434"/>
              <a:gd name="T7" fmla="*/ 417 h 427"/>
              <a:gd name="T8" fmla="*/ 8 w 434"/>
              <a:gd name="T9" fmla="*/ 400 h 427"/>
              <a:gd name="T10" fmla="*/ 69 w 434"/>
              <a:gd name="T11" fmla="*/ 26 h 427"/>
              <a:gd name="T12" fmla="*/ 78 w 434"/>
              <a:gd name="T13" fmla="*/ 9 h 427"/>
              <a:gd name="T14" fmla="*/ 104 w 434"/>
              <a:gd name="T15" fmla="*/ 0 h 427"/>
              <a:gd name="T16" fmla="*/ 338 w 434"/>
              <a:gd name="T17" fmla="*/ 139 h 427"/>
              <a:gd name="T18" fmla="*/ 433 w 434"/>
              <a:gd name="T19" fmla="*/ 400 h 427"/>
              <a:gd name="T20" fmla="*/ 407 w 434"/>
              <a:gd name="T21" fmla="*/ 426 h 427"/>
              <a:gd name="T22" fmla="*/ 69 w 434"/>
              <a:gd name="T23" fmla="*/ 373 h 427"/>
              <a:gd name="T24" fmla="*/ 69 w 434"/>
              <a:gd name="T25" fmla="*/ 373 h 427"/>
              <a:gd name="T26" fmla="*/ 382 w 434"/>
              <a:gd name="T27" fmla="*/ 373 h 427"/>
              <a:gd name="T28" fmla="*/ 303 w 434"/>
              <a:gd name="T29" fmla="*/ 174 h 427"/>
              <a:gd name="T30" fmla="*/ 121 w 434"/>
              <a:gd name="T31" fmla="*/ 61 h 427"/>
              <a:gd name="T32" fmla="*/ 69 w 434"/>
              <a:gd name="T33" fmla="*/ 37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4" h="427">
                <a:moveTo>
                  <a:pt x="407" y="426"/>
                </a:moveTo>
                <a:lnTo>
                  <a:pt x="407" y="426"/>
                </a:lnTo>
                <a:cubicBezTo>
                  <a:pt x="34" y="426"/>
                  <a:pt x="34" y="426"/>
                  <a:pt x="34" y="426"/>
                </a:cubicBezTo>
                <a:cubicBezTo>
                  <a:pt x="25" y="426"/>
                  <a:pt x="17" y="426"/>
                  <a:pt x="8" y="417"/>
                </a:cubicBezTo>
                <a:cubicBezTo>
                  <a:pt x="8" y="417"/>
                  <a:pt x="0" y="408"/>
                  <a:pt x="8" y="400"/>
                </a:cubicBezTo>
                <a:cubicBezTo>
                  <a:pt x="69" y="26"/>
                  <a:pt x="69" y="26"/>
                  <a:pt x="69" y="26"/>
                </a:cubicBezTo>
                <a:cubicBezTo>
                  <a:pt x="69" y="18"/>
                  <a:pt x="78" y="9"/>
                  <a:pt x="78" y="9"/>
                </a:cubicBezTo>
                <a:cubicBezTo>
                  <a:pt x="86" y="0"/>
                  <a:pt x="95" y="0"/>
                  <a:pt x="104" y="0"/>
                </a:cubicBezTo>
                <a:cubicBezTo>
                  <a:pt x="199" y="18"/>
                  <a:pt x="277" y="70"/>
                  <a:pt x="338" y="139"/>
                </a:cubicBezTo>
                <a:cubicBezTo>
                  <a:pt x="407" y="217"/>
                  <a:pt x="433" y="304"/>
                  <a:pt x="433" y="400"/>
                </a:cubicBezTo>
                <a:cubicBezTo>
                  <a:pt x="433" y="417"/>
                  <a:pt x="425" y="426"/>
                  <a:pt x="407" y="426"/>
                </a:cubicBezTo>
                <a:close/>
                <a:moveTo>
                  <a:pt x="69" y="373"/>
                </a:moveTo>
                <a:lnTo>
                  <a:pt x="69" y="373"/>
                </a:lnTo>
                <a:cubicBezTo>
                  <a:pt x="382" y="373"/>
                  <a:pt x="382" y="373"/>
                  <a:pt x="382" y="373"/>
                </a:cubicBezTo>
                <a:cubicBezTo>
                  <a:pt x="373" y="304"/>
                  <a:pt x="347" y="235"/>
                  <a:pt x="303" y="174"/>
                </a:cubicBezTo>
                <a:cubicBezTo>
                  <a:pt x="251" y="122"/>
                  <a:pt x="190" y="79"/>
                  <a:pt x="121" y="61"/>
                </a:cubicBezTo>
                <a:lnTo>
                  <a:pt x="69" y="3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98">
            <a:extLst>
              <a:ext uri="{FF2B5EF4-FFF2-40B4-BE49-F238E27FC236}">
                <a16:creationId xmlns:a16="http://schemas.microsoft.com/office/drawing/2014/main" id="{E375907F-DFCE-B44A-9899-3F9981B7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009" y="10056119"/>
            <a:ext cx="343835" cy="343832"/>
          </a:xfrm>
          <a:custGeom>
            <a:avLst/>
            <a:gdLst>
              <a:gd name="T0" fmla="*/ 35 w 322"/>
              <a:gd name="T1" fmla="*/ 321 h 322"/>
              <a:gd name="T2" fmla="*/ 35 w 322"/>
              <a:gd name="T3" fmla="*/ 321 h 322"/>
              <a:gd name="T4" fmla="*/ 9 w 322"/>
              <a:gd name="T5" fmla="*/ 312 h 322"/>
              <a:gd name="T6" fmla="*/ 9 w 322"/>
              <a:gd name="T7" fmla="*/ 277 h 322"/>
              <a:gd name="T8" fmla="*/ 278 w 322"/>
              <a:gd name="T9" fmla="*/ 8 h 322"/>
              <a:gd name="T10" fmla="*/ 312 w 322"/>
              <a:gd name="T11" fmla="*/ 8 h 322"/>
              <a:gd name="T12" fmla="*/ 312 w 322"/>
              <a:gd name="T13" fmla="*/ 52 h 322"/>
              <a:gd name="T14" fmla="*/ 52 w 322"/>
              <a:gd name="T15" fmla="*/ 312 h 322"/>
              <a:gd name="T16" fmla="*/ 35 w 322"/>
              <a:gd name="T17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322">
                <a:moveTo>
                  <a:pt x="35" y="321"/>
                </a:moveTo>
                <a:lnTo>
                  <a:pt x="35" y="321"/>
                </a:lnTo>
                <a:cubicBezTo>
                  <a:pt x="26" y="321"/>
                  <a:pt x="17" y="321"/>
                  <a:pt x="9" y="312"/>
                </a:cubicBezTo>
                <a:cubicBezTo>
                  <a:pt x="0" y="303"/>
                  <a:pt x="0" y="286"/>
                  <a:pt x="9" y="277"/>
                </a:cubicBezTo>
                <a:cubicBezTo>
                  <a:pt x="278" y="8"/>
                  <a:pt x="278" y="8"/>
                  <a:pt x="278" y="8"/>
                </a:cubicBezTo>
                <a:cubicBezTo>
                  <a:pt x="286" y="0"/>
                  <a:pt x="304" y="0"/>
                  <a:pt x="312" y="8"/>
                </a:cubicBezTo>
                <a:cubicBezTo>
                  <a:pt x="321" y="26"/>
                  <a:pt x="321" y="43"/>
                  <a:pt x="312" y="52"/>
                </a:cubicBezTo>
                <a:cubicBezTo>
                  <a:pt x="52" y="312"/>
                  <a:pt x="52" y="312"/>
                  <a:pt x="52" y="312"/>
                </a:cubicBezTo>
                <a:cubicBezTo>
                  <a:pt x="43" y="321"/>
                  <a:pt x="35" y="321"/>
                  <a:pt x="35" y="3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99">
            <a:extLst>
              <a:ext uri="{FF2B5EF4-FFF2-40B4-BE49-F238E27FC236}">
                <a16:creationId xmlns:a16="http://schemas.microsoft.com/office/drawing/2014/main" id="{25730BF4-6944-8A4D-9B65-AE8A3B84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54" y="3188878"/>
            <a:ext cx="965560" cy="965557"/>
          </a:xfrm>
          <a:custGeom>
            <a:avLst/>
            <a:gdLst>
              <a:gd name="T0" fmla="*/ 451 w 904"/>
              <a:gd name="T1" fmla="*/ 903 h 904"/>
              <a:gd name="T2" fmla="*/ 451 w 904"/>
              <a:gd name="T3" fmla="*/ 903 h 904"/>
              <a:gd name="T4" fmla="*/ 130 w 904"/>
              <a:gd name="T5" fmla="*/ 773 h 904"/>
              <a:gd name="T6" fmla="*/ 0 w 904"/>
              <a:gd name="T7" fmla="*/ 452 h 904"/>
              <a:gd name="T8" fmla="*/ 130 w 904"/>
              <a:gd name="T9" fmla="*/ 131 h 904"/>
              <a:gd name="T10" fmla="*/ 451 w 904"/>
              <a:gd name="T11" fmla="*/ 0 h 904"/>
              <a:gd name="T12" fmla="*/ 773 w 904"/>
              <a:gd name="T13" fmla="*/ 131 h 904"/>
              <a:gd name="T14" fmla="*/ 903 w 904"/>
              <a:gd name="T15" fmla="*/ 452 h 904"/>
              <a:gd name="T16" fmla="*/ 773 w 904"/>
              <a:gd name="T17" fmla="*/ 773 h 904"/>
              <a:gd name="T18" fmla="*/ 451 w 904"/>
              <a:gd name="T19" fmla="*/ 903 h 904"/>
              <a:gd name="T20" fmla="*/ 451 w 904"/>
              <a:gd name="T21" fmla="*/ 53 h 904"/>
              <a:gd name="T22" fmla="*/ 451 w 904"/>
              <a:gd name="T23" fmla="*/ 53 h 904"/>
              <a:gd name="T24" fmla="*/ 52 w 904"/>
              <a:gd name="T25" fmla="*/ 452 h 904"/>
              <a:gd name="T26" fmla="*/ 451 w 904"/>
              <a:gd name="T27" fmla="*/ 851 h 904"/>
              <a:gd name="T28" fmla="*/ 851 w 904"/>
              <a:gd name="T29" fmla="*/ 452 h 904"/>
              <a:gd name="T30" fmla="*/ 451 w 904"/>
              <a:gd name="T31" fmla="*/ 5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4" h="904">
                <a:moveTo>
                  <a:pt x="451" y="903"/>
                </a:moveTo>
                <a:lnTo>
                  <a:pt x="451" y="903"/>
                </a:lnTo>
                <a:cubicBezTo>
                  <a:pt x="330" y="903"/>
                  <a:pt x="217" y="860"/>
                  <a:pt x="130" y="773"/>
                </a:cubicBezTo>
                <a:cubicBezTo>
                  <a:pt x="43" y="686"/>
                  <a:pt x="0" y="573"/>
                  <a:pt x="0" y="452"/>
                </a:cubicBezTo>
                <a:cubicBezTo>
                  <a:pt x="0" y="330"/>
                  <a:pt x="43" y="217"/>
                  <a:pt x="130" y="131"/>
                </a:cubicBezTo>
                <a:cubicBezTo>
                  <a:pt x="217" y="44"/>
                  <a:pt x="330" y="0"/>
                  <a:pt x="451" y="0"/>
                </a:cubicBezTo>
                <a:cubicBezTo>
                  <a:pt x="573" y="0"/>
                  <a:pt x="686" y="44"/>
                  <a:pt x="773" y="131"/>
                </a:cubicBezTo>
                <a:cubicBezTo>
                  <a:pt x="859" y="217"/>
                  <a:pt x="903" y="330"/>
                  <a:pt x="903" y="452"/>
                </a:cubicBezTo>
                <a:cubicBezTo>
                  <a:pt x="903" y="573"/>
                  <a:pt x="859" y="686"/>
                  <a:pt x="773" y="773"/>
                </a:cubicBezTo>
                <a:cubicBezTo>
                  <a:pt x="686" y="860"/>
                  <a:pt x="573" y="903"/>
                  <a:pt x="451" y="903"/>
                </a:cubicBezTo>
                <a:close/>
                <a:moveTo>
                  <a:pt x="451" y="53"/>
                </a:moveTo>
                <a:lnTo>
                  <a:pt x="451" y="53"/>
                </a:lnTo>
                <a:cubicBezTo>
                  <a:pt x="235" y="53"/>
                  <a:pt x="52" y="235"/>
                  <a:pt x="52" y="452"/>
                </a:cubicBezTo>
                <a:cubicBezTo>
                  <a:pt x="52" y="669"/>
                  <a:pt x="235" y="851"/>
                  <a:pt x="451" y="851"/>
                </a:cubicBezTo>
                <a:cubicBezTo>
                  <a:pt x="668" y="851"/>
                  <a:pt x="851" y="669"/>
                  <a:pt x="851" y="452"/>
                </a:cubicBezTo>
                <a:cubicBezTo>
                  <a:pt x="851" y="235"/>
                  <a:pt x="668" y="53"/>
                  <a:pt x="451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00">
            <a:extLst>
              <a:ext uri="{FF2B5EF4-FFF2-40B4-BE49-F238E27FC236}">
                <a16:creationId xmlns:a16="http://schemas.microsoft.com/office/drawing/2014/main" id="{CDE30907-337B-494C-9ABB-F6E7736C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747" y="3301919"/>
            <a:ext cx="687666" cy="169562"/>
          </a:xfrm>
          <a:custGeom>
            <a:avLst/>
            <a:gdLst>
              <a:gd name="T0" fmla="*/ 330 w 644"/>
              <a:gd name="T1" fmla="*/ 156 h 157"/>
              <a:gd name="T2" fmla="*/ 330 w 644"/>
              <a:gd name="T3" fmla="*/ 156 h 157"/>
              <a:gd name="T4" fmla="*/ 321 w 644"/>
              <a:gd name="T5" fmla="*/ 156 h 157"/>
              <a:gd name="T6" fmla="*/ 18 w 644"/>
              <a:gd name="T7" fmla="*/ 52 h 157"/>
              <a:gd name="T8" fmla="*/ 9 w 644"/>
              <a:gd name="T9" fmla="*/ 17 h 157"/>
              <a:gd name="T10" fmla="*/ 52 w 644"/>
              <a:gd name="T11" fmla="*/ 8 h 157"/>
              <a:gd name="T12" fmla="*/ 321 w 644"/>
              <a:gd name="T13" fmla="*/ 95 h 157"/>
              <a:gd name="T14" fmla="*/ 591 w 644"/>
              <a:gd name="T15" fmla="*/ 17 h 157"/>
              <a:gd name="T16" fmla="*/ 634 w 644"/>
              <a:gd name="T17" fmla="*/ 26 h 157"/>
              <a:gd name="T18" fmla="*/ 625 w 644"/>
              <a:gd name="T19" fmla="*/ 60 h 157"/>
              <a:gd name="T20" fmla="*/ 330 w 644"/>
              <a:gd name="T21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4" h="157">
                <a:moveTo>
                  <a:pt x="330" y="156"/>
                </a:moveTo>
                <a:lnTo>
                  <a:pt x="330" y="156"/>
                </a:lnTo>
                <a:cubicBezTo>
                  <a:pt x="321" y="156"/>
                  <a:pt x="321" y="156"/>
                  <a:pt x="321" y="156"/>
                </a:cubicBezTo>
                <a:cubicBezTo>
                  <a:pt x="209" y="147"/>
                  <a:pt x="105" y="112"/>
                  <a:pt x="18" y="52"/>
                </a:cubicBezTo>
                <a:cubicBezTo>
                  <a:pt x="0" y="43"/>
                  <a:pt x="0" y="26"/>
                  <a:pt x="9" y="17"/>
                </a:cubicBezTo>
                <a:cubicBezTo>
                  <a:pt x="18" y="0"/>
                  <a:pt x="35" y="0"/>
                  <a:pt x="52" y="8"/>
                </a:cubicBezTo>
                <a:cubicBezTo>
                  <a:pt x="131" y="60"/>
                  <a:pt x="217" y="95"/>
                  <a:pt x="321" y="95"/>
                </a:cubicBezTo>
                <a:cubicBezTo>
                  <a:pt x="417" y="95"/>
                  <a:pt x="513" y="69"/>
                  <a:pt x="591" y="17"/>
                </a:cubicBezTo>
                <a:cubicBezTo>
                  <a:pt x="608" y="8"/>
                  <a:pt x="625" y="8"/>
                  <a:pt x="634" y="26"/>
                </a:cubicBezTo>
                <a:cubicBezTo>
                  <a:pt x="643" y="34"/>
                  <a:pt x="634" y="52"/>
                  <a:pt x="625" y="60"/>
                </a:cubicBezTo>
                <a:cubicBezTo>
                  <a:pt x="538" y="121"/>
                  <a:pt x="434" y="156"/>
                  <a:pt x="330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01">
            <a:extLst>
              <a:ext uri="{FF2B5EF4-FFF2-40B4-BE49-F238E27FC236}">
                <a16:creationId xmlns:a16="http://schemas.microsoft.com/office/drawing/2014/main" id="{816BA4D1-A091-A443-B911-8D6495A0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747" y="3876544"/>
            <a:ext cx="687666" cy="160141"/>
          </a:xfrm>
          <a:custGeom>
            <a:avLst/>
            <a:gdLst>
              <a:gd name="T0" fmla="*/ 608 w 644"/>
              <a:gd name="T1" fmla="*/ 147 h 148"/>
              <a:gd name="T2" fmla="*/ 608 w 644"/>
              <a:gd name="T3" fmla="*/ 147 h 148"/>
              <a:gd name="T4" fmla="*/ 591 w 644"/>
              <a:gd name="T5" fmla="*/ 147 h 148"/>
              <a:gd name="T6" fmla="*/ 321 w 644"/>
              <a:gd name="T7" fmla="*/ 60 h 148"/>
              <a:gd name="T8" fmla="*/ 44 w 644"/>
              <a:gd name="T9" fmla="*/ 139 h 148"/>
              <a:gd name="T10" fmla="*/ 9 w 644"/>
              <a:gd name="T11" fmla="*/ 130 h 148"/>
              <a:gd name="T12" fmla="*/ 18 w 644"/>
              <a:gd name="T13" fmla="*/ 95 h 148"/>
              <a:gd name="T14" fmla="*/ 321 w 644"/>
              <a:gd name="T15" fmla="*/ 0 h 148"/>
              <a:gd name="T16" fmla="*/ 625 w 644"/>
              <a:gd name="T17" fmla="*/ 104 h 148"/>
              <a:gd name="T18" fmla="*/ 634 w 644"/>
              <a:gd name="T19" fmla="*/ 139 h 148"/>
              <a:gd name="T20" fmla="*/ 608 w 644"/>
              <a:gd name="T21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4" h="148">
                <a:moveTo>
                  <a:pt x="608" y="147"/>
                </a:moveTo>
                <a:lnTo>
                  <a:pt x="608" y="147"/>
                </a:lnTo>
                <a:cubicBezTo>
                  <a:pt x="608" y="147"/>
                  <a:pt x="599" y="147"/>
                  <a:pt x="591" y="147"/>
                </a:cubicBezTo>
                <a:cubicBezTo>
                  <a:pt x="513" y="87"/>
                  <a:pt x="417" y="60"/>
                  <a:pt x="321" y="60"/>
                </a:cubicBezTo>
                <a:cubicBezTo>
                  <a:pt x="226" y="52"/>
                  <a:pt x="131" y="87"/>
                  <a:pt x="44" y="139"/>
                </a:cubicBezTo>
                <a:cubicBezTo>
                  <a:pt x="35" y="147"/>
                  <a:pt x="18" y="147"/>
                  <a:pt x="9" y="130"/>
                </a:cubicBezTo>
                <a:cubicBezTo>
                  <a:pt x="0" y="121"/>
                  <a:pt x="0" y="104"/>
                  <a:pt x="18" y="95"/>
                </a:cubicBezTo>
                <a:cubicBezTo>
                  <a:pt x="105" y="35"/>
                  <a:pt x="217" y="0"/>
                  <a:pt x="321" y="0"/>
                </a:cubicBezTo>
                <a:cubicBezTo>
                  <a:pt x="434" y="0"/>
                  <a:pt x="538" y="35"/>
                  <a:pt x="625" y="104"/>
                </a:cubicBezTo>
                <a:cubicBezTo>
                  <a:pt x="643" y="113"/>
                  <a:pt x="643" y="130"/>
                  <a:pt x="634" y="139"/>
                </a:cubicBezTo>
                <a:cubicBezTo>
                  <a:pt x="625" y="147"/>
                  <a:pt x="617" y="147"/>
                  <a:pt x="608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02">
            <a:extLst>
              <a:ext uri="{FF2B5EF4-FFF2-40B4-BE49-F238E27FC236}">
                <a16:creationId xmlns:a16="http://schemas.microsoft.com/office/drawing/2014/main" id="{7338CEF2-BB05-394D-B4B8-1639EE11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54" y="3645751"/>
            <a:ext cx="965560" cy="56521"/>
          </a:xfrm>
          <a:custGeom>
            <a:avLst/>
            <a:gdLst>
              <a:gd name="T0" fmla="*/ 877 w 904"/>
              <a:gd name="T1" fmla="*/ 52 h 53"/>
              <a:gd name="T2" fmla="*/ 877 w 904"/>
              <a:gd name="T3" fmla="*/ 52 h 53"/>
              <a:gd name="T4" fmla="*/ 26 w 904"/>
              <a:gd name="T5" fmla="*/ 52 h 53"/>
              <a:gd name="T6" fmla="*/ 0 w 904"/>
              <a:gd name="T7" fmla="*/ 26 h 53"/>
              <a:gd name="T8" fmla="*/ 26 w 904"/>
              <a:gd name="T9" fmla="*/ 0 h 53"/>
              <a:gd name="T10" fmla="*/ 877 w 904"/>
              <a:gd name="T11" fmla="*/ 0 h 53"/>
              <a:gd name="T12" fmla="*/ 903 w 904"/>
              <a:gd name="T13" fmla="*/ 26 h 53"/>
              <a:gd name="T14" fmla="*/ 877 w 904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53">
                <a:moveTo>
                  <a:pt x="877" y="52"/>
                </a:moveTo>
                <a:lnTo>
                  <a:pt x="877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4" y="0"/>
                  <a:pt x="903" y="9"/>
                  <a:pt x="903" y="26"/>
                </a:cubicBezTo>
                <a:cubicBezTo>
                  <a:pt x="903" y="43"/>
                  <a:pt x="894" y="52"/>
                  <a:pt x="87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03">
            <a:extLst>
              <a:ext uri="{FF2B5EF4-FFF2-40B4-BE49-F238E27FC236}">
                <a16:creationId xmlns:a16="http://schemas.microsoft.com/office/drawing/2014/main" id="{04B48D84-40FB-E34D-B4C7-250C6699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847" y="3179458"/>
            <a:ext cx="324991" cy="974977"/>
          </a:xfrm>
          <a:custGeom>
            <a:avLst/>
            <a:gdLst>
              <a:gd name="T0" fmla="*/ 260 w 305"/>
              <a:gd name="T1" fmla="*/ 911 h 912"/>
              <a:gd name="T2" fmla="*/ 260 w 305"/>
              <a:gd name="T3" fmla="*/ 911 h 912"/>
              <a:gd name="T4" fmla="*/ 243 w 305"/>
              <a:gd name="T5" fmla="*/ 902 h 912"/>
              <a:gd name="T6" fmla="*/ 8 w 305"/>
              <a:gd name="T7" fmla="*/ 451 h 912"/>
              <a:gd name="T8" fmla="*/ 260 w 305"/>
              <a:gd name="T9" fmla="*/ 8 h 912"/>
              <a:gd name="T10" fmla="*/ 295 w 305"/>
              <a:gd name="T11" fmla="*/ 17 h 912"/>
              <a:gd name="T12" fmla="*/ 295 w 305"/>
              <a:gd name="T13" fmla="*/ 52 h 912"/>
              <a:gd name="T14" fmla="*/ 61 w 305"/>
              <a:gd name="T15" fmla="*/ 460 h 912"/>
              <a:gd name="T16" fmla="*/ 277 w 305"/>
              <a:gd name="T17" fmla="*/ 868 h 912"/>
              <a:gd name="T18" fmla="*/ 277 w 305"/>
              <a:gd name="T19" fmla="*/ 902 h 912"/>
              <a:gd name="T20" fmla="*/ 260 w 305"/>
              <a:gd name="T21" fmla="*/ 911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5" h="912">
                <a:moveTo>
                  <a:pt x="260" y="911"/>
                </a:moveTo>
                <a:lnTo>
                  <a:pt x="260" y="911"/>
                </a:lnTo>
                <a:cubicBezTo>
                  <a:pt x="251" y="911"/>
                  <a:pt x="243" y="911"/>
                  <a:pt x="243" y="902"/>
                </a:cubicBezTo>
                <a:cubicBezTo>
                  <a:pt x="87" y="772"/>
                  <a:pt x="0" y="616"/>
                  <a:pt x="8" y="451"/>
                </a:cubicBezTo>
                <a:cubicBezTo>
                  <a:pt x="8" y="295"/>
                  <a:pt x="95" y="139"/>
                  <a:pt x="260" y="8"/>
                </a:cubicBezTo>
                <a:cubicBezTo>
                  <a:pt x="269" y="0"/>
                  <a:pt x="286" y="0"/>
                  <a:pt x="295" y="17"/>
                </a:cubicBezTo>
                <a:cubicBezTo>
                  <a:pt x="304" y="26"/>
                  <a:pt x="304" y="43"/>
                  <a:pt x="295" y="52"/>
                </a:cubicBezTo>
                <a:cubicBezTo>
                  <a:pt x="147" y="173"/>
                  <a:pt x="69" y="312"/>
                  <a:pt x="61" y="460"/>
                </a:cubicBezTo>
                <a:cubicBezTo>
                  <a:pt x="61" y="599"/>
                  <a:pt x="130" y="746"/>
                  <a:pt x="277" y="868"/>
                </a:cubicBezTo>
                <a:cubicBezTo>
                  <a:pt x="286" y="876"/>
                  <a:pt x="286" y="894"/>
                  <a:pt x="277" y="902"/>
                </a:cubicBezTo>
                <a:cubicBezTo>
                  <a:pt x="277" y="911"/>
                  <a:pt x="269" y="911"/>
                  <a:pt x="260" y="9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04">
            <a:extLst>
              <a:ext uri="{FF2B5EF4-FFF2-40B4-BE49-F238E27FC236}">
                <a16:creationId xmlns:a16="http://schemas.microsoft.com/office/drawing/2014/main" id="{1116BDE2-AC9E-C64D-AA18-C3D10086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609" y="3179458"/>
            <a:ext cx="324991" cy="974977"/>
          </a:xfrm>
          <a:custGeom>
            <a:avLst/>
            <a:gdLst>
              <a:gd name="T0" fmla="*/ 34 w 305"/>
              <a:gd name="T1" fmla="*/ 911 h 912"/>
              <a:gd name="T2" fmla="*/ 34 w 305"/>
              <a:gd name="T3" fmla="*/ 911 h 912"/>
              <a:gd name="T4" fmla="*/ 8 w 305"/>
              <a:gd name="T5" fmla="*/ 902 h 912"/>
              <a:gd name="T6" fmla="*/ 17 w 305"/>
              <a:gd name="T7" fmla="*/ 868 h 912"/>
              <a:gd name="T8" fmla="*/ 251 w 305"/>
              <a:gd name="T9" fmla="*/ 460 h 912"/>
              <a:gd name="T10" fmla="*/ 34 w 305"/>
              <a:gd name="T11" fmla="*/ 52 h 912"/>
              <a:gd name="T12" fmla="*/ 34 w 305"/>
              <a:gd name="T13" fmla="*/ 17 h 912"/>
              <a:gd name="T14" fmla="*/ 69 w 305"/>
              <a:gd name="T15" fmla="*/ 8 h 912"/>
              <a:gd name="T16" fmla="*/ 304 w 305"/>
              <a:gd name="T17" fmla="*/ 460 h 912"/>
              <a:gd name="T18" fmla="*/ 52 w 305"/>
              <a:gd name="T19" fmla="*/ 911 h 912"/>
              <a:gd name="T20" fmla="*/ 34 w 305"/>
              <a:gd name="T21" fmla="*/ 911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5" h="912">
                <a:moveTo>
                  <a:pt x="34" y="911"/>
                </a:moveTo>
                <a:lnTo>
                  <a:pt x="34" y="911"/>
                </a:lnTo>
                <a:cubicBezTo>
                  <a:pt x="26" y="911"/>
                  <a:pt x="17" y="911"/>
                  <a:pt x="8" y="902"/>
                </a:cubicBezTo>
                <a:cubicBezTo>
                  <a:pt x="0" y="894"/>
                  <a:pt x="8" y="876"/>
                  <a:pt x="17" y="868"/>
                </a:cubicBezTo>
                <a:cubicBezTo>
                  <a:pt x="165" y="746"/>
                  <a:pt x="243" y="607"/>
                  <a:pt x="251" y="460"/>
                </a:cubicBezTo>
                <a:cubicBezTo>
                  <a:pt x="251" y="321"/>
                  <a:pt x="173" y="173"/>
                  <a:pt x="34" y="52"/>
                </a:cubicBezTo>
                <a:cubicBezTo>
                  <a:pt x="26" y="43"/>
                  <a:pt x="17" y="26"/>
                  <a:pt x="34" y="17"/>
                </a:cubicBezTo>
                <a:cubicBezTo>
                  <a:pt x="43" y="0"/>
                  <a:pt x="61" y="0"/>
                  <a:pt x="69" y="8"/>
                </a:cubicBezTo>
                <a:cubicBezTo>
                  <a:pt x="226" y="147"/>
                  <a:pt x="304" y="304"/>
                  <a:pt x="304" y="460"/>
                </a:cubicBezTo>
                <a:cubicBezTo>
                  <a:pt x="295" y="625"/>
                  <a:pt x="208" y="781"/>
                  <a:pt x="52" y="911"/>
                </a:cubicBezTo>
                <a:cubicBezTo>
                  <a:pt x="43" y="911"/>
                  <a:pt x="43" y="911"/>
                  <a:pt x="34" y="9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05">
            <a:extLst>
              <a:ext uri="{FF2B5EF4-FFF2-40B4-BE49-F238E27FC236}">
                <a16:creationId xmlns:a16="http://schemas.microsoft.com/office/drawing/2014/main" id="{1FEAC25C-902A-694A-B095-5A4BAB8F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88" y="9863006"/>
            <a:ext cx="216662" cy="640566"/>
          </a:xfrm>
          <a:custGeom>
            <a:avLst/>
            <a:gdLst>
              <a:gd name="T0" fmla="*/ 104 w 201"/>
              <a:gd name="T1" fmla="*/ 599 h 600"/>
              <a:gd name="T2" fmla="*/ 104 w 201"/>
              <a:gd name="T3" fmla="*/ 599 h 600"/>
              <a:gd name="T4" fmla="*/ 17 w 201"/>
              <a:gd name="T5" fmla="*/ 556 h 600"/>
              <a:gd name="T6" fmla="*/ 0 w 201"/>
              <a:gd name="T7" fmla="*/ 504 h 600"/>
              <a:gd name="T8" fmla="*/ 61 w 201"/>
              <a:gd name="T9" fmla="*/ 504 h 600"/>
              <a:gd name="T10" fmla="*/ 61 w 201"/>
              <a:gd name="T11" fmla="*/ 504 h 600"/>
              <a:gd name="T12" fmla="*/ 61 w 201"/>
              <a:gd name="T13" fmla="*/ 530 h 600"/>
              <a:gd name="T14" fmla="*/ 104 w 201"/>
              <a:gd name="T15" fmla="*/ 547 h 600"/>
              <a:gd name="T16" fmla="*/ 139 w 201"/>
              <a:gd name="T17" fmla="*/ 530 h 600"/>
              <a:gd name="T18" fmla="*/ 147 w 201"/>
              <a:gd name="T19" fmla="*/ 504 h 600"/>
              <a:gd name="T20" fmla="*/ 147 w 201"/>
              <a:gd name="T21" fmla="*/ 26 h 600"/>
              <a:gd name="T22" fmla="*/ 173 w 201"/>
              <a:gd name="T23" fmla="*/ 0 h 600"/>
              <a:gd name="T24" fmla="*/ 173 w 201"/>
              <a:gd name="T25" fmla="*/ 0 h 600"/>
              <a:gd name="T26" fmla="*/ 200 w 201"/>
              <a:gd name="T27" fmla="*/ 26 h 600"/>
              <a:gd name="T28" fmla="*/ 200 w 201"/>
              <a:gd name="T29" fmla="*/ 504 h 600"/>
              <a:gd name="T30" fmla="*/ 191 w 201"/>
              <a:gd name="T31" fmla="*/ 556 h 600"/>
              <a:gd name="T32" fmla="*/ 104 w 201"/>
              <a:gd name="T33" fmla="*/ 59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1" h="600">
                <a:moveTo>
                  <a:pt x="104" y="599"/>
                </a:moveTo>
                <a:lnTo>
                  <a:pt x="104" y="599"/>
                </a:lnTo>
                <a:cubicBezTo>
                  <a:pt x="61" y="599"/>
                  <a:pt x="35" y="582"/>
                  <a:pt x="17" y="556"/>
                </a:cubicBezTo>
                <a:cubicBezTo>
                  <a:pt x="0" y="530"/>
                  <a:pt x="0" y="504"/>
                  <a:pt x="0" y="504"/>
                </a:cubicBezTo>
                <a:cubicBezTo>
                  <a:pt x="61" y="504"/>
                  <a:pt x="61" y="504"/>
                  <a:pt x="61" y="504"/>
                </a:cubicBezTo>
                <a:lnTo>
                  <a:pt x="61" y="504"/>
                </a:lnTo>
                <a:cubicBezTo>
                  <a:pt x="61" y="504"/>
                  <a:pt x="61" y="521"/>
                  <a:pt x="61" y="530"/>
                </a:cubicBezTo>
                <a:cubicBezTo>
                  <a:pt x="69" y="539"/>
                  <a:pt x="78" y="547"/>
                  <a:pt x="104" y="547"/>
                </a:cubicBezTo>
                <a:cubicBezTo>
                  <a:pt x="122" y="547"/>
                  <a:pt x="130" y="539"/>
                  <a:pt x="139" y="530"/>
                </a:cubicBezTo>
                <a:cubicBezTo>
                  <a:pt x="147" y="521"/>
                  <a:pt x="147" y="504"/>
                  <a:pt x="147" y="50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7" y="9"/>
                  <a:pt x="156" y="0"/>
                  <a:pt x="173" y="0"/>
                </a:cubicBezTo>
                <a:lnTo>
                  <a:pt x="173" y="0"/>
                </a:lnTo>
                <a:cubicBezTo>
                  <a:pt x="191" y="0"/>
                  <a:pt x="200" y="9"/>
                  <a:pt x="200" y="26"/>
                </a:cubicBezTo>
                <a:cubicBezTo>
                  <a:pt x="200" y="504"/>
                  <a:pt x="200" y="504"/>
                  <a:pt x="200" y="504"/>
                </a:cubicBezTo>
                <a:cubicBezTo>
                  <a:pt x="200" y="504"/>
                  <a:pt x="200" y="530"/>
                  <a:pt x="191" y="556"/>
                </a:cubicBezTo>
                <a:cubicBezTo>
                  <a:pt x="173" y="582"/>
                  <a:pt x="139" y="599"/>
                  <a:pt x="104" y="5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06">
            <a:extLst>
              <a:ext uri="{FF2B5EF4-FFF2-40B4-BE49-F238E27FC236}">
                <a16:creationId xmlns:a16="http://schemas.microsoft.com/office/drawing/2014/main" id="{DD6F640E-1DFE-2D48-AE3B-86771B52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724" y="9632215"/>
            <a:ext cx="1281131" cy="324991"/>
          </a:xfrm>
          <a:custGeom>
            <a:avLst/>
            <a:gdLst>
              <a:gd name="T0" fmla="*/ 963 w 1198"/>
              <a:gd name="T1" fmla="*/ 304 h 305"/>
              <a:gd name="T2" fmla="*/ 963 w 1198"/>
              <a:gd name="T3" fmla="*/ 304 h 305"/>
              <a:gd name="T4" fmla="*/ 946 w 1198"/>
              <a:gd name="T5" fmla="*/ 295 h 305"/>
              <a:gd name="T6" fmla="*/ 598 w 1198"/>
              <a:gd name="T7" fmla="*/ 252 h 305"/>
              <a:gd name="T8" fmla="*/ 598 w 1198"/>
              <a:gd name="T9" fmla="*/ 252 h 305"/>
              <a:gd name="T10" fmla="*/ 251 w 1198"/>
              <a:gd name="T11" fmla="*/ 295 h 305"/>
              <a:gd name="T12" fmla="*/ 190 w 1198"/>
              <a:gd name="T13" fmla="*/ 278 h 305"/>
              <a:gd name="T14" fmla="*/ 165 w 1198"/>
              <a:gd name="T15" fmla="*/ 252 h 305"/>
              <a:gd name="T16" fmla="*/ 156 w 1198"/>
              <a:gd name="T17" fmla="*/ 252 h 305"/>
              <a:gd name="T18" fmla="*/ 26 w 1198"/>
              <a:gd name="T19" fmla="*/ 252 h 305"/>
              <a:gd name="T20" fmla="*/ 0 w 1198"/>
              <a:gd name="T21" fmla="*/ 235 h 305"/>
              <a:gd name="T22" fmla="*/ 8 w 1198"/>
              <a:gd name="T23" fmla="*/ 200 h 305"/>
              <a:gd name="T24" fmla="*/ 190 w 1198"/>
              <a:gd name="T25" fmla="*/ 105 h 305"/>
              <a:gd name="T26" fmla="*/ 598 w 1198"/>
              <a:gd name="T27" fmla="*/ 0 h 305"/>
              <a:gd name="T28" fmla="*/ 1006 w 1198"/>
              <a:gd name="T29" fmla="*/ 105 h 305"/>
              <a:gd name="T30" fmla="*/ 1189 w 1198"/>
              <a:gd name="T31" fmla="*/ 200 h 305"/>
              <a:gd name="T32" fmla="*/ 1197 w 1198"/>
              <a:gd name="T33" fmla="*/ 235 h 305"/>
              <a:gd name="T34" fmla="*/ 1171 w 1198"/>
              <a:gd name="T35" fmla="*/ 252 h 305"/>
              <a:gd name="T36" fmla="*/ 1041 w 1198"/>
              <a:gd name="T37" fmla="*/ 252 h 305"/>
              <a:gd name="T38" fmla="*/ 1033 w 1198"/>
              <a:gd name="T39" fmla="*/ 252 h 305"/>
              <a:gd name="T40" fmla="*/ 1006 w 1198"/>
              <a:gd name="T41" fmla="*/ 278 h 305"/>
              <a:gd name="T42" fmla="*/ 963 w 1198"/>
              <a:gd name="T43" fmla="*/ 304 h 305"/>
              <a:gd name="T44" fmla="*/ 598 w 1198"/>
              <a:gd name="T45" fmla="*/ 200 h 305"/>
              <a:gd name="T46" fmla="*/ 598 w 1198"/>
              <a:gd name="T47" fmla="*/ 200 h 305"/>
              <a:gd name="T48" fmla="*/ 963 w 1198"/>
              <a:gd name="T49" fmla="*/ 243 h 305"/>
              <a:gd name="T50" fmla="*/ 972 w 1198"/>
              <a:gd name="T51" fmla="*/ 243 h 305"/>
              <a:gd name="T52" fmla="*/ 998 w 1198"/>
              <a:gd name="T53" fmla="*/ 217 h 305"/>
              <a:gd name="T54" fmla="*/ 1041 w 1198"/>
              <a:gd name="T55" fmla="*/ 200 h 305"/>
              <a:gd name="T56" fmla="*/ 1067 w 1198"/>
              <a:gd name="T57" fmla="*/ 200 h 305"/>
              <a:gd name="T58" fmla="*/ 980 w 1198"/>
              <a:gd name="T59" fmla="*/ 148 h 305"/>
              <a:gd name="T60" fmla="*/ 598 w 1198"/>
              <a:gd name="T61" fmla="*/ 61 h 305"/>
              <a:gd name="T62" fmla="*/ 130 w 1198"/>
              <a:gd name="T63" fmla="*/ 200 h 305"/>
              <a:gd name="T64" fmla="*/ 156 w 1198"/>
              <a:gd name="T65" fmla="*/ 200 h 305"/>
              <a:gd name="T66" fmla="*/ 199 w 1198"/>
              <a:gd name="T67" fmla="*/ 217 h 305"/>
              <a:gd name="T68" fmla="*/ 225 w 1198"/>
              <a:gd name="T69" fmla="*/ 243 h 305"/>
              <a:gd name="T70" fmla="*/ 234 w 1198"/>
              <a:gd name="T71" fmla="*/ 243 h 305"/>
              <a:gd name="T72" fmla="*/ 598 w 1198"/>
              <a:gd name="T73" fmla="*/ 20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98" h="305">
                <a:moveTo>
                  <a:pt x="963" y="304"/>
                </a:moveTo>
                <a:lnTo>
                  <a:pt x="963" y="304"/>
                </a:lnTo>
                <a:cubicBezTo>
                  <a:pt x="954" y="304"/>
                  <a:pt x="954" y="304"/>
                  <a:pt x="946" y="295"/>
                </a:cubicBezTo>
                <a:cubicBezTo>
                  <a:pt x="894" y="287"/>
                  <a:pt x="711" y="252"/>
                  <a:pt x="598" y="252"/>
                </a:cubicBezTo>
                <a:lnTo>
                  <a:pt x="598" y="252"/>
                </a:lnTo>
                <a:cubicBezTo>
                  <a:pt x="477" y="252"/>
                  <a:pt x="304" y="287"/>
                  <a:pt x="251" y="295"/>
                </a:cubicBezTo>
                <a:cubicBezTo>
                  <a:pt x="225" y="304"/>
                  <a:pt x="208" y="295"/>
                  <a:pt x="190" y="278"/>
                </a:cubicBezTo>
                <a:cubicBezTo>
                  <a:pt x="165" y="252"/>
                  <a:pt x="165" y="252"/>
                  <a:pt x="165" y="252"/>
                </a:cubicBezTo>
                <a:lnTo>
                  <a:pt x="156" y="252"/>
                </a:lnTo>
                <a:cubicBezTo>
                  <a:pt x="26" y="252"/>
                  <a:pt x="26" y="252"/>
                  <a:pt x="26" y="252"/>
                </a:cubicBezTo>
                <a:cubicBezTo>
                  <a:pt x="17" y="252"/>
                  <a:pt x="0" y="243"/>
                  <a:pt x="0" y="235"/>
                </a:cubicBezTo>
                <a:cubicBezTo>
                  <a:pt x="0" y="217"/>
                  <a:pt x="0" y="209"/>
                  <a:pt x="8" y="200"/>
                </a:cubicBezTo>
                <a:cubicBezTo>
                  <a:pt x="17" y="200"/>
                  <a:pt x="86" y="148"/>
                  <a:pt x="190" y="105"/>
                </a:cubicBezTo>
                <a:cubicBezTo>
                  <a:pt x="295" y="52"/>
                  <a:pt x="442" y="0"/>
                  <a:pt x="598" y="0"/>
                </a:cubicBezTo>
                <a:cubicBezTo>
                  <a:pt x="755" y="0"/>
                  <a:pt x="902" y="52"/>
                  <a:pt x="1006" y="105"/>
                </a:cubicBezTo>
                <a:cubicBezTo>
                  <a:pt x="1111" y="148"/>
                  <a:pt x="1180" y="200"/>
                  <a:pt x="1189" y="200"/>
                </a:cubicBezTo>
                <a:cubicBezTo>
                  <a:pt x="1197" y="209"/>
                  <a:pt x="1197" y="217"/>
                  <a:pt x="1197" y="235"/>
                </a:cubicBezTo>
                <a:cubicBezTo>
                  <a:pt x="1189" y="243"/>
                  <a:pt x="1180" y="252"/>
                  <a:pt x="1171" y="252"/>
                </a:cubicBezTo>
                <a:cubicBezTo>
                  <a:pt x="1041" y="252"/>
                  <a:pt x="1041" y="252"/>
                  <a:pt x="1041" y="252"/>
                </a:cubicBezTo>
                <a:lnTo>
                  <a:pt x="1033" y="252"/>
                </a:lnTo>
                <a:cubicBezTo>
                  <a:pt x="1006" y="278"/>
                  <a:pt x="1006" y="278"/>
                  <a:pt x="1006" y="278"/>
                </a:cubicBezTo>
                <a:cubicBezTo>
                  <a:pt x="998" y="295"/>
                  <a:pt x="980" y="304"/>
                  <a:pt x="963" y="304"/>
                </a:cubicBezTo>
                <a:close/>
                <a:moveTo>
                  <a:pt x="598" y="200"/>
                </a:moveTo>
                <a:lnTo>
                  <a:pt x="598" y="200"/>
                </a:lnTo>
                <a:cubicBezTo>
                  <a:pt x="711" y="200"/>
                  <a:pt x="894" y="235"/>
                  <a:pt x="963" y="243"/>
                </a:cubicBezTo>
                <a:cubicBezTo>
                  <a:pt x="963" y="243"/>
                  <a:pt x="963" y="243"/>
                  <a:pt x="972" y="243"/>
                </a:cubicBezTo>
                <a:cubicBezTo>
                  <a:pt x="998" y="217"/>
                  <a:pt x="998" y="217"/>
                  <a:pt x="998" y="217"/>
                </a:cubicBezTo>
                <a:cubicBezTo>
                  <a:pt x="1006" y="200"/>
                  <a:pt x="1024" y="200"/>
                  <a:pt x="1041" y="200"/>
                </a:cubicBezTo>
                <a:cubicBezTo>
                  <a:pt x="1067" y="200"/>
                  <a:pt x="1067" y="200"/>
                  <a:pt x="1067" y="200"/>
                </a:cubicBezTo>
                <a:cubicBezTo>
                  <a:pt x="1041" y="183"/>
                  <a:pt x="1015" y="165"/>
                  <a:pt x="980" y="148"/>
                </a:cubicBezTo>
                <a:cubicBezTo>
                  <a:pt x="885" y="105"/>
                  <a:pt x="746" y="61"/>
                  <a:pt x="598" y="61"/>
                </a:cubicBezTo>
                <a:cubicBezTo>
                  <a:pt x="416" y="61"/>
                  <a:pt x="234" y="139"/>
                  <a:pt x="130" y="200"/>
                </a:cubicBezTo>
                <a:cubicBezTo>
                  <a:pt x="156" y="200"/>
                  <a:pt x="156" y="200"/>
                  <a:pt x="156" y="200"/>
                </a:cubicBezTo>
                <a:cubicBezTo>
                  <a:pt x="173" y="200"/>
                  <a:pt x="190" y="200"/>
                  <a:pt x="199" y="217"/>
                </a:cubicBezTo>
                <a:cubicBezTo>
                  <a:pt x="225" y="243"/>
                  <a:pt x="225" y="243"/>
                  <a:pt x="225" y="243"/>
                </a:cubicBezTo>
                <a:cubicBezTo>
                  <a:pt x="234" y="243"/>
                  <a:pt x="234" y="243"/>
                  <a:pt x="234" y="243"/>
                </a:cubicBezTo>
                <a:cubicBezTo>
                  <a:pt x="304" y="235"/>
                  <a:pt x="477" y="200"/>
                  <a:pt x="598" y="2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07">
            <a:extLst>
              <a:ext uri="{FF2B5EF4-FFF2-40B4-BE49-F238E27FC236}">
                <a16:creationId xmlns:a16="http://schemas.microsoft.com/office/drawing/2014/main" id="{2F236DFE-D6DC-BF46-B840-D277E788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318" y="9594535"/>
            <a:ext cx="56521" cy="103621"/>
          </a:xfrm>
          <a:custGeom>
            <a:avLst/>
            <a:gdLst>
              <a:gd name="T0" fmla="*/ 26 w 54"/>
              <a:gd name="T1" fmla="*/ 95 h 96"/>
              <a:gd name="T2" fmla="*/ 26 w 54"/>
              <a:gd name="T3" fmla="*/ 95 h 96"/>
              <a:gd name="T4" fmla="*/ 26 w 54"/>
              <a:gd name="T5" fmla="*/ 95 h 96"/>
              <a:gd name="T6" fmla="*/ 0 w 54"/>
              <a:gd name="T7" fmla="*/ 61 h 96"/>
              <a:gd name="T8" fmla="*/ 0 w 54"/>
              <a:gd name="T9" fmla="*/ 26 h 96"/>
              <a:gd name="T10" fmla="*/ 26 w 54"/>
              <a:gd name="T11" fmla="*/ 0 h 96"/>
              <a:gd name="T12" fmla="*/ 26 w 54"/>
              <a:gd name="T13" fmla="*/ 0 h 96"/>
              <a:gd name="T14" fmla="*/ 53 w 54"/>
              <a:gd name="T15" fmla="*/ 26 h 96"/>
              <a:gd name="T16" fmla="*/ 53 w 54"/>
              <a:gd name="T17" fmla="*/ 61 h 96"/>
              <a:gd name="T18" fmla="*/ 26 w 54"/>
              <a:gd name="T1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96">
                <a:moveTo>
                  <a:pt x="26" y="95"/>
                </a:moveTo>
                <a:lnTo>
                  <a:pt x="26" y="95"/>
                </a:lnTo>
                <a:lnTo>
                  <a:pt x="26" y="95"/>
                </a:lnTo>
                <a:cubicBezTo>
                  <a:pt x="9" y="95"/>
                  <a:pt x="0" y="78"/>
                  <a:pt x="0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44" y="0"/>
                  <a:pt x="53" y="8"/>
                  <a:pt x="53" y="26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78"/>
                  <a:pt x="44" y="95"/>
                  <a:pt x="26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08">
            <a:extLst>
              <a:ext uri="{FF2B5EF4-FFF2-40B4-BE49-F238E27FC236}">
                <a16:creationId xmlns:a16="http://schemas.microsoft.com/office/drawing/2014/main" id="{4442E5A1-6935-1B4C-987F-03CCCF0A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325" y="5430858"/>
            <a:ext cx="438032" cy="1092730"/>
          </a:xfrm>
          <a:custGeom>
            <a:avLst/>
            <a:gdLst>
              <a:gd name="T0" fmla="*/ 328 w 408"/>
              <a:gd name="T1" fmla="*/ 1024 h 1025"/>
              <a:gd name="T2" fmla="*/ 328 w 408"/>
              <a:gd name="T3" fmla="*/ 1024 h 1025"/>
              <a:gd name="T4" fmla="*/ 69 w 408"/>
              <a:gd name="T5" fmla="*/ 1024 h 1025"/>
              <a:gd name="T6" fmla="*/ 43 w 408"/>
              <a:gd name="T7" fmla="*/ 998 h 1025"/>
              <a:gd name="T8" fmla="*/ 17 w 408"/>
              <a:gd name="T9" fmla="*/ 694 h 1025"/>
              <a:gd name="T10" fmla="*/ 156 w 408"/>
              <a:gd name="T11" fmla="*/ 52 h 1025"/>
              <a:gd name="T12" fmla="*/ 173 w 408"/>
              <a:gd name="T13" fmla="*/ 9 h 1025"/>
              <a:gd name="T14" fmla="*/ 199 w 408"/>
              <a:gd name="T15" fmla="*/ 0 h 1025"/>
              <a:gd name="T16" fmla="*/ 199 w 408"/>
              <a:gd name="T17" fmla="*/ 0 h 1025"/>
              <a:gd name="T18" fmla="*/ 224 w 408"/>
              <a:gd name="T19" fmla="*/ 9 h 1025"/>
              <a:gd name="T20" fmla="*/ 233 w 408"/>
              <a:gd name="T21" fmla="*/ 26 h 1025"/>
              <a:gd name="T22" fmla="*/ 380 w 408"/>
              <a:gd name="T23" fmla="*/ 729 h 1025"/>
              <a:gd name="T24" fmla="*/ 354 w 408"/>
              <a:gd name="T25" fmla="*/ 729 h 1025"/>
              <a:gd name="T26" fmla="*/ 380 w 408"/>
              <a:gd name="T27" fmla="*/ 729 h 1025"/>
              <a:gd name="T28" fmla="*/ 354 w 408"/>
              <a:gd name="T29" fmla="*/ 998 h 1025"/>
              <a:gd name="T30" fmla="*/ 328 w 408"/>
              <a:gd name="T31" fmla="*/ 1024 h 1025"/>
              <a:gd name="T32" fmla="*/ 95 w 408"/>
              <a:gd name="T33" fmla="*/ 972 h 1025"/>
              <a:gd name="T34" fmla="*/ 95 w 408"/>
              <a:gd name="T35" fmla="*/ 972 h 1025"/>
              <a:gd name="T36" fmla="*/ 302 w 408"/>
              <a:gd name="T37" fmla="*/ 972 h 1025"/>
              <a:gd name="T38" fmla="*/ 328 w 408"/>
              <a:gd name="T39" fmla="*/ 720 h 1025"/>
              <a:gd name="T40" fmla="*/ 199 w 408"/>
              <a:gd name="T41" fmla="*/ 87 h 1025"/>
              <a:gd name="T42" fmla="*/ 78 w 408"/>
              <a:gd name="T43" fmla="*/ 694 h 1025"/>
              <a:gd name="T44" fmla="*/ 95 w 408"/>
              <a:gd name="T45" fmla="*/ 972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8" h="1025">
                <a:moveTo>
                  <a:pt x="328" y="1024"/>
                </a:moveTo>
                <a:lnTo>
                  <a:pt x="328" y="1024"/>
                </a:lnTo>
                <a:cubicBezTo>
                  <a:pt x="69" y="1024"/>
                  <a:pt x="69" y="1024"/>
                  <a:pt x="69" y="1024"/>
                </a:cubicBezTo>
                <a:cubicBezTo>
                  <a:pt x="60" y="1024"/>
                  <a:pt x="43" y="1015"/>
                  <a:pt x="43" y="998"/>
                </a:cubicBezTo>
                <a:cubicBezTo>
                  <a:pt x="17" y="694"/>
                  <a:pt x="17" y="694"/>
                  <a:pt x="17" y="694"/>
                </a:cubicBezTo>
                <a:cubicBezTo>
                  <a:pt x="0" y="486"/>
                  <a:pt x="43" y="269"/>
                  <a:pt x="156" y="52"/>
                </a:cubicBezTo>
                <a:cubicBezTo>
                  <a:pt x="173" y="9"/>
                  <a:pt x="173" y="9"/>
                  <a:pt x="173" y="9"/>
                </a:cubicBezTo>
                <a:cubicBezTo>
                  <a:pt x="182" y="0"/>
                  <a:pt x="191" y="0"/>
                  <a:pt x="199" y="0"/>
                </a:cubicBezTo>
                <a:lnTo>
                  <a:pt x="199" y="0"/>
                </a:lnTo>
                <a:cubicBezTo>
                  <a:pt x="208" y="0"/>
                  <a:pt x="216" y="0"/>
                  <a:pt x="224" y="9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354" y="252"/>
                  <a:pt x="407" y="486"/>
                  <a:pt x="380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80" y="729"/>
                  <a:pt x="380" y="729"/>
                  <a:pt x="380" y="729"/>
                </a:cubicBezTo>
                <a:cubicBezTo>
                  <a:pt x="354" y="998"/>
                  <a:pt x="354" y="998"/>
                  <a:pt x="354" y="998"/>
                </a:cubicBezTo>
                <a:cubicBezTo>
                  <a:pt x="354" y="1015"/>
                  <a:pt x="346" y="1024"/>
                  <a:pt x="328" y="1024"/>
                </a:cubicBezTo>
                <a:close/>
                <a:moveTo>
                  <a:pt x="95" y="972"/>
                </a:moveTo>
                <a:lnTo>
                  <a:pt x="95" y="972"/>
                </a:lnTo>
                <a:cubicBezTo>
                  <a:pt x="302" y="972"/>
                  <a:pt x="302" y="972"/>
                  <a:pt x="302" y="972"/>
                </a:cubicBezTo>
                <a:cubicBezTo>
                  <a:pt x="328" y="720"/>
                  <a:pt x="328" y="720"/>
                  <a:pt x="328" y="720"/>
                </a:cubicBezTo>
                <a:cubicBezTo>
                  <a:pt x="354" y="503"/>
                  <a:pt x="311" y="286"/>
                  <a:pt x="199" y="87"/>
                </a:cubicBezTo>
                <a:cubicBezTo>
                  <a:pt x="104" y="286"/>
                  <a:pt x="60" y="486"/>
                  <a:pt x="78" y="694"/>
                </a:cubicBezTo>
                <a:lnTo>
                  <a:pt x="95" y="9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09">
            <a:extLst>
              <a:ext uri="{FF2B5EF4-FFF2-40B4-BE49-F238E27FC236}">
                <a16:creationId xmlns:a16="http://schemas.microsoft.com/office/drawing/2014/main" id="{7E46F75F-D067-5641-9F4B-83C976F7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608" y="6231565"/>
            <a:ext cx="216662" cy="485133"/>
          </a:xfrm>
          <a:custGeom>
            <a:avLst/>
            <a:gdLst>
              <a:gd name="T0" fmla="*/ 174 w 201"/>
              <a:gd name="T1" fmla="*/ 451 h 452"/>
              <a:gd name="T2" fmla="*/ 174 w 201"/>
              <a:gd name="T3" fmla="*/ 451 h 452"/>
              <a:gd name="T4" fmla="*/ 156 w 201"/>
              <a:gd name="T5" fmla="*/ 434 h 452"/>
              <a:gd name="T6" fmla="*/ 9 w 201"/>
              <a:gd name="T7" fmla="*/ 252 h 452"/>
              <a:gd name="T8" fmla="*/ 9 w 201"/>
              <a:gd name="T9" fmla="*/ 217 h 452"/>
              <a:gd name="T10" fmla="*/ 52 w 201"/>
              <a:gd name="T11" fmla="*/ 217 h 452"/>
              <a:gd name="T12" fmla="*/ 148 w 201"/>
              <a:gd name="T13" fmla="*/ 339 h 452"/>
              <a:gd name="T14" fmla="*/ 148 w 201"/>
              <a:gd name="T15" fmla="*/ 287 h 452"/>
              <a:gd name="T16" fmla="*/ 26 w 201"/>
              <a:gd name="T17" fmla="*/ 44 h 452"/>
              <a:gd name="T18" fmla="*/ 35 w 201"/>
              <a:gd name="T19" fmla="*/ 9 h 452"/>
              <a:gd name="T20" fmla="*/ 78 w 201"/>
              <a:gd name="T21" fmla="*/ 18 h 452"/>
              <a:gd name="T22" fmla="*/ 200 w 201"/>
              <a:gd name="T23" fmla="*/ 269 h 452"/>
              <a:gd name="T24" fmla="*/ 200 w 201"/>
              <a:gd name="T25" fmla="*/ 287 h 452"/>
              <a:gd name="T26" fmla="*/ 200 w 201"/>
              <a:gd name="T27" fmla="*/ 417 h 452"/>
              <a:gd name="T28" fmla="*/ 183 w 201"/>
              <a:gd name="T29" fmla="*/ 443 h 452"/>
              <a:gd name="T30" fmla="*/ 174 w 201"/>
              <a:gd name="T3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452">
                <a:moveTo>
                  <a:pt x="174" y="451"/>
                </a:moveTo>
                <a:lnTo>
                  <a:pt x="174" y="451"/>
                </a:lnTo>
                <a:cubicBezTo>
                  <a:pt x="165" y="451"/>
                  <a:pt x="156" y="443"/>
                  <a:pt x="156" y="434"/>
                </a:cubicBezTo>
                <a:cubicBezTo>
                  <a:pt x="9" y="252"/>
                  <a:pt x="9" y="252"/>
                  <a:pt x="9" y="252"/>
                </a:cubicBezTo>
                <a:cubicBezTo>
                  <a:pt x="0" y="243"/>
                  <a:pt x="0" y="226"/>
                  <a:pt x="9" y="217"/>
                </a:cubicBezTo>
                <a:cubicBezTo>
                  <a:pt x="26" y="208"/>
                  <a:pt x="44" y="208"/>
                  <a:pt x="52" y="217"/>
                </a:cubicBezTo>
                <a:cubicBezTo>
                  <a:pt x="148" y="339"/>
                  <a:pt x="148" y="339"/>
                  <a:pt x="148" y="339"/>
                </a:cubicBezTo>
                <a:cubicBezTo>
                  <a:pt x="148" y="287"/>
                  <a:pt x="148" y="287"/>
                  <a:pt x="148" y="287"/>
                </a:cubicBezTo>
                <a:cubicBezTo>
                  <a:pt x="26" y="44"/>
                  <a:pt x="26" y="44"/>
                  <a:pt x="26" y="44"/>
                </a:cubicBezTo>
                <a:cubicBezTo>
                  <a:pt x="18" y="35"/>
                  <a:pt x="26" y="18"/>
                  <a:pt x="35" y="9"/>
                </a:cubicBezTo>
                <a:cubicBezTo>
                  <a:pt x="52" y="0"/>
                  <a:pt x="70" y="9"/>
                  <a:pt x="78" y="18"/>
                </a:cubicBezTo>
                <a:cubicBezTo>
                  <a:pt x="200" y="269"/>
                  <a:pt x="200" y="269"/>
                  <a:pt x="200" y="269"/>
                </a:cubicBezTo>
                <a:cubicBezTo>
                  <a:pt x="200" y="278"/>
                  <a:pt x="200" y="278"/>
                  <a:pt x="200" y="287"/>
                </a:cubicBezTo>
                <a:cubicBezTo>
                  <a:pt x="200" y="417"/>
                  <a:pt x="200" y="417"/>
                  <a:pt x="200" y="417"/>
                </a:cubicBezTo>
                <a:cubicBezTo>
                  <a:pt x="200" y="434"/>
                  <a:pt x="200" y="443"/>
                  <a:pt x="183" y="443"/>
                </a:cubicBezTo>
                <a:cubicBezTo>
                  <a:pt x="183" y="451"/>
                  <a:pt x="183" y="451"/>
                  <a:pt x="174" y="4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10">
            <a:extLst>
              <a:ext uri="{FF2B5EF4-FFF2-40B4-BE49-F238E27FC236}">
                <a16:creationId xmlns:a16="http://schemas.microsoft.com/office/drawing/2014/main" id="{EB190644-5956-B541-A264-790F775E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704" y="6240985"/>
            <a:ext cx="216662" cy="471004"/>
          </a:xfrm>
          <a:custGeom>
            <a:avLst/>
            <a:gdLst>
              <a:gd name="T0" fmla="*/ 26 w 201"/>
              <a:gd name="T1" fmla="*/ 442 h 443"/>
              <a:gd name="T2" fmla="*/ 26 w 201"/>
              <a:gd name="T3" fmla="*/ 442 h 443"/>
              <a:gd name="T4" fmla="*/ 17 w 201"/>
              <a:gd name="T5" fmla="*/ 434 h 443"/>
              <a:gd name="T6" fmla="*/ 0 w 201"/>
              <a:gd name="T7" fmla="*/ 408 h 443"/>
              <a:gd name="T8" fmla="*/ 0 w 201"/>
              <a:gd name="T9" fmla="*/ 278 h 443"/>
              <a:gd name="T10" fmla="*/ 0 w 201"/>
              <a:gd name="T11" fmla="*/ 260 h 443"/>
              <a:gd name="T12" fmla="*/ 122 w 201"/>
              <a:gd name="T13" fmla="*/ 17 h 443"/>
              <a:gd name="T14" fmla="*/ 165 w 201"/>
              <a:gd name="T15" fmla="*/ 9 h 443"/>
              <a:gd name="T16" fmla="*/ 174 w 201"/>
              <a:gd name="T17" fmla="*/ 43 h 443"/>
              <a:gd name="T18" fmla="*/ 52 w 201"/>
              <a:gd name="T19" fmla="*/ 278 h 443"/>
              <a:gd name="T20" fmla="*/ 52 w 201"/>
              <a:gd name="T21" fmla="*/ 330 h 443"/>
              <a:gd name="T22" fmla="*/ 139 w 201"/>
              <a:gd name="T23" fmla="*/ 226 h 443"/>
              <a:gd name="T24" fmla="*/ 182 w 201"/>
              <a:gd name="T25" fmla="*/ 217 h 443"/>
              <a:gd name="T26" fmla="*/ 182 w 201"/>
              <a:gd name="T27" fmla="*/ 260 h 443"/>
              <a:gd name="T28" fmla="*/ 52 w 201"/>
              <a:gd name="T29" fmla="*/ 425 h 443"/>
              <a:gd name="T30" fmla="*/ 26 w 201"/>
              <a:gd name="T31" fmla="*/ 442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443">
                <a:moveTo>
                  <a:pt x="26" y="442"/>
                </a:moveTo>
                <a:lnTo>
                  <a:pt x="26" y="442"/>
                </a:lnTo>
                <a:cubicBezTo>
                  <a:pt x="26" y="442"/>
                  <a:pt x="26" y="442"/>
                  <a:pt x="17" y="434"/>
                </a:cubicBezTo>
                <a:cubicBezTo>
                  <a:pt x="9" y="434"/>
                  <a:pt x="0" y="425"/>
                  <a:pt x="0" y="408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69"/>
                  <a:pt x="0" y="269"/>
                  <a:pt x="0" y="260"/>
                </a:cubicBezTo>
                <a:cubicBezTo>
                  <a:pt x="122" y="17"/>
                  <a:pt x="122" y="17"/>
                  <a:pt x="122" y="17"/>
                </a:cubicBezTo>
                <a:cubicBezTo>
                  <a:pt x="130" y="9"/>
                  <a:pt x="148" y="0"/>
                  <a:pt x="165" y="9"/>
                </a:cubicBezTo>
                <a:cubicBezTo>
                  <a:pt x="174" y="17"/>
                  <a:pt x="182" y="35"/>
                  <a:pt x="174" y="43"/>
                </a:cubicBezTo>
                <a:cubicBezTo>
                  <a:pt x="52" y="278"/>
                  <a:pt x="52" y="278"/>
                  <a:pt x="52" y="278"/>
                </a:cubicBezTo>
                <a:cubicBezTo>
                  <a:pt x="52" y="330"/>
                  <a:pt x="52" y="330"/>
                  <a:pt x="52" y="330"/>
                </a:cubicBezTo>
                <a:cubicBezTo>
                  <a:pt x="139" y="226"/>
                  <a:pt x="139" y="226"/>
                  <a:pt x="139" y="226"/>
                </a:cubicBezTo>
                <a:cubicBezTo>
                  <a:pt x="156" y="208"/>
                  <a:pt x="174" y="208"/>
                  <a:pt x="182" y="217"/>
                </a:cubicBezTo>
                <a:cubicBezTo>
                  <a:pt x="191" y="226"/>
                  <a:pt x="200" y="243"/>
                  <a:pt x="182" y="260"/>
                </a:cubicBezTo>
                <a:cubicBezTo>
                  <a:pt x="52" y="425"/>
                  <a:pt x="52" y="425"/>
                  <a:pt x="52" y="425"/>
                </a:cubicBezTo>
                <a:cubicBezTo>
                  <a:pt x="44" y="434"/>
                  <a:pt x="35" y="442"/>
                  <a:pt x="26" y="4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11">
            <a:extLst>
              <a:ext uri="{FF2B5EF4-FFF2-40B4-BE49-F238E27FC236}">
                <a16:creationId xmlns:a16="http://schemas.microsoft.com/office/drawing/2014/main" id="{B997D71F-C91E-3841-B488-9B927A95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074" y="6471776"/>
            <a:ext cx="193113" cy="113041"/>
          </a:xfrm>
          <a:custGeom>
            <a:avLst/>
            <a:gdLst>
              <a:gd name="T0" fmla="*/ 156 w 183"/>
              <a:gd name="T1" fmla="*/ 104 h 105"/>
              <a:gd name="T2" fmla="*/ 156 w 183"/>
              <a:gd name="T3" fmla="*/ 104 h 105"/>
              <a:gd name="T4" fmla="*/ 26 w 183"/>
              <a:gd name="T5" fmla="*/ 104 h 105"/>
              <a:gd name="T6" fmla="*/ 0 w 183"/>
              <a:gd name="T7" fmla="*/ 78 h 105"/>
              <a:gd name="T8" fmla="*/ 0 w 183"/>
              <a:gd name="T9" fmla="*/ 26 h 105"/>
              <a:gd name="T10" fmla="*/ 26 w 183"/>
              <a:gd name="T11" fmla="*/ 0 h 105"/>
              <a:gd name="T12" fmla="*/ 156 w 183"/>
              <a:gd name="T13" fmla="*/ 0 h 105"/>
              <a:gd name="T14" fmla="*/ 182 w 183"/>
              <a:gd name="T15" fmla="*/ 26 h 105"/>
              <a:gd name="T16" fmla="*/ 182 w 183"/>
              <a:gd name="T17" fmla="*/ 78 h 105"/>
              <a:gd name="T18" fmla="*/ 156 w 183"/>
              <a:gd name="T19" fmla="*/ 104 h 105"/>
              <a:gd name="T20" fmla="*/ 61 w 183"/>
              <a:gd name="T21" fmla="*/ 52 h 105"/>
              <a:gd name="T22" fmla="*/ 61 w 183"/>
              <a:gd name="T23" fmla="*/ 52 h 105"/>
              <a:gd name="T24" fmla="*/ 121 w 183"/>
              <a:gd name="T25" fmla="*/ 52 h 105"/>
              <a:gd name="T26" fmla="*/ 121 w 183"/>
              <a:gd name="T27" fmla="*/ 52 h 105"/>
              <a:gd name="T28" fmla="*/ 61 w 183"/>
              <a:gd name="T29" fmla="*/ 5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3" h="105">
                <a:moveTo>
                  <a:pt x="156" y="104"/>
                </a:moveTo>
                <a:lnTo>
                  <a:pt x="156" y="104"/>
                </a:lnTo>
                <a:cubicBezTo>
                  <a:pt x="26" y="104"/>
                  <a:pt x="26" y="104"/>
                  <a:pt x="26" y="104"/>
                </a:cubicBezTo>
                <a:cubicBezTo>
                  <a:pt x="18" y="104"/>
                  <a:pt x="0" y="95"/>
                  <a:pt x="0" y="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4" y="0"/>
                  <a:pt x="182" y="9"/>
                  <a:pt x="182" y="26"/>
                </a:cubicBezTo>
                <a:cubicBezTo>
                  <a:pt x="182" y="78"/>
                  <a:pt x="182" y="78"/>
                  <a:pt x="182" y="78"/>
                </a:cubicBezTo>
                <a:cubicBezTo>
                  <a:pt x="182" y="95"/>
                  <a:pt x="164" y="104"/>
                  <a:pt x="156" y="104"/>
                </a:cubicBezTo>
                <a:close/>
                <a:moveTo>
                  <a:pt x="61" y="52"/>
                </a:moveTo>
                <a:lnTo>
                  <a:pt x="61" y="52"/>
                </a:lnTo>
                <a:cubicBezTo>
                  <a:pt x="121" y="52"/>
                  <a:pt x="121" y="52"/>
                  <a:pt x="121" y="52"/>
                </a:cubicBezTo>
                <a:lnTo>
                  <a:pt x="121" y="52"/>
                </a:lnTo>
                <a:cubicBezTo>
                  <a:pt x="61" y="52"/>
                  <a:pt x="61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12">
            <a:extLst>
              <a:ext uri="{FF2B5EF4-FFF2-40B4-BE49-F238E27FC236}">
                <a16:creationId xmlns:a16="http://schemas.microsoft.com/office/drawing/2014/main" id="{822012AE-AF8A-A144-92A8-DF9C5F48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495" y="5755849"/>
            <a:ext cx="174273" cy="178982"/>
          </a:xfrm>
          <a:custGeom>
            <a:avLst/>
            <a:gdLst>
              <a:gd name="T0" fmla="*/ 87 w 165"/>
              <a:gd name="T1" fmla="*/ 165 h 166"/>
              <a:gd name="T2" fmla="*/ 87 w 165"/>
              <a:gd name="T3" fmla="*/ 165 h 166"/>
              <a:gd name="T4" fmla="*/ 0 w 165"/>
              <a:gd name="T5" fmla="*/ 79 h 166"/>
              <a:gd name="T6" fmla="*/ 87 w 165"/>
              <a:gd name="T7" fmla="*/ 0 h 166"/>
              <a:gd name="T8" fmla="*/ 164 w 165"/>
              <a:gd name="T9" fmla="*/ 79 h 166"/>
              <a:gd name="T10" fmla="*/ 87 w 165"/>
              <a:gd name="T11" fmla="*/ 165 h 166"/>
              <a:gd name="T12" fmla="*/ 87 w 165"/>
              <a:gd name="T13" fmla="*/ 53 h 166"/>
              <a:gd name="T14" fmla="*/ 87 w 165"/>
              <a:gd name="T15" fmla="*/ 53 h 166"/>
              <a:gd name="T16" fmla="*/ 52 w 165"/>
              <a:gd name="T17" fmla="*/ 79 h 166"/>
              <a:gd name="T18" fmla="*/ 87 w 165"/>
              <a:gd name="T19" fmla="*/ 105 h 166"/>
              <a:gd name="T20" fmla="*/ 112 w 165"/>
              <a:gd name="T21" fmla="*/ 79 h 166"/>
              <a:gd name="T22" fmla="*/ 87 w 165"/>
              <a:gd name="T23" fmla="*/ 5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6">
                <a:moveTo>
                  <a:pt x="87" y="165"/>
                </a:moveTo>
                <a:lnTo>
                  <a:pt x="87" y="165"/>
                </a:lnTo>
                <a:cubicBezTo>
                  <a:pt x="35" y="165"/>
                  <a:pt x="0" y="122"/>
                  <a:pt x="0" y="79"/>
                </a:cubicBezTo>
                <a:cubicBezTo>
                  <a:pt x="0" y="35"/>
                  <a:pt x="35" y="0"/>
                  <a:pt x="87" y="0"/>
                </a:cubicBezTo>
                <a:cubicBezTo>
                  <a:pt x="129" y="0"/>
                  <a:pt x="164" y="35"/>
                  <a:pt x="164" y="79"/>
                </a:cubicBezTo>
                <a:cubicBezTo>
                  <a:pt x="164" y="122"/>
                  <a:pt x="129" y="165"/>
                  <a:pt x="87" y="165"/>
                </a:cubicBezTo>
                <a:close/>
                <a:moveTo>
                  <a:pt x="87" y="53"/>
                </a:moveTo>
                <a:lnTo>
                  <a:pt x="87" y="53"/>
                </a:lnTo>
                <a:cubicBezTo>
                  <a:pt x="70" y="53"/>
                  <a:pt x="52" y="61"/>
                  <a:pt x="52" y="79"/>
                </a:cubicBezTo>
                <a:cubicBezTo>
                  <a:pt x="52" y="96"/>
                  <a:pt x="70" y="105"/>
                  <a:pt x="87" y="105"/>
                </a:cubicBezTo>
                <a:cubicBezTo>
                  <a:pt x="95" y="105"/>
                  <a:pt x="112" y="96"/>
                  <a:pt x="112" y="79"/>
                </a:cubicBezTo>
                <a:cubicBezTo>
                  <a:pt x="112" y="61"/>
                  <a:pt x="95" y="53"/>
                  <a:pt x="87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13">
            <a:extLst>
              <a:ext uri="{FF2B5EF4-FFF2-40B4-BE49-F238E27FC236}">
                <a16:creationId xmlns:a16="http://schemas.microsoft.com/office/drawing/2014/main" id="{F6709E96-360E-6243-88AD-87A13568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015" y="6250405"/>
            <a:ext cx="65941" cy="461584"/>
          </a:xfrm>
          <a:custGeom>
            <a:avLst/>
            <a:gdLst>
              <a:gd name="T0" fmla="*/ 26 w 61"/>
              <a:gd name="T1" fmla="*/ 433 h 434"/>
              <a:gd name="T2" fmla="*/ 26 w 61"/>
              <a:gd name="T3" fmla="*/ 433 h 434"/>
              <a:gd name="T4" fmla="*/ 0 w 61"/>
              <a:gd name="T5" fmla="*/ 399 h 434"/>
              <a:gd name="T6" fmla="*/ 0 w 61"/>
              <a:gd name="T7" fmla="*/ 26 h 434"/>
              <a:gd name="T8" fmla="*/ 26 w 61"/>
              <a:gd name="T9" fmla="*/ 0 h 434"/>
              <a:gd name="T10" fmla="*/ 60 w 61"/>
              <a:gd name="T11" fmla="*/ 26 h 434"/>
              <a:gd name="T12" fmla="*/ 60 w 61"/>
              <a:gd name="T13" fmla="*/ 399 h 434"/>
              <a:gd name="T14" fmla="*/ 26 w 61"/>
              <a:gd name="T15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34">
                <a:moveTo>
                  <a:pt x="26" y="433"/>
                </a:moveTo>
                <a:lnTo>
                  <a:pt x="26" y="433"/>
                </a:lnTo>
                <a:cubicBezTo>
                  <a:pt x="18" y="433"/>
                  <a:pt x="0" y="416"/>
                  <a:pt x="0" y="39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6" y="0"/>
                </a:cubicBezTo>
                <a:cubicBezTo>
                  <a:pt x="43" y="0"/>
                  <a:pt x="60" y="8"/>
                  <a:pt x="60" y="26"/>
                </a:cubicBezTo>
                <a:cubicBezTo>
                  <a:pt x="60" y="399"/>
                  <a:pt x="60" y="399"/>
                  <a:pt x="60" y="399"/>
                </a:cubicBezTo>
                <a:cubicBezTo>
                  <a:pt x="60" y="416"/>
                  <a:pt x="43" y="433"/>
                  <a:pt x="26" y="4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14">
            <a:extLst>
              <a:ext uri="{FF2B5EF4-FFF2-40B4-BE49-F238E27FC236}">
                <a16:creationId xmlns:a16="http://schemas.microsoft.com/office/drawing/2014/main" id="{02C37AB2-9090-A940-AB69-A9115733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2546" y="5025794"/>
            <a:ext cx="56521" cy="814836"/>
          </a:xfrm>
          <a:custGeom>
            <a:avLst/>
            <a:gdLst>
              <a:gd name="T0" fmla="*/ 27 w 53"/>
              <a:gd name="T1" fmla="*/ 764 h 765"/>
              <a:gd name="T2" fmla="*/ 27 w 53"/>
              <a:gd name="T3" fmla="*/ 764 h 765"/>
              <a:gd name="T4" fmla="*/ 0 w 53"/>
              <a:gd name="T5" fmla="*/ 738 h 765"/>
              <a:gd name="T6" fmla="*/ 0 w 53"/>
              <a:gd name="T7" fmla="*/ 26 h 765"/>
              <a:gd name="T8" fmla="*/ 27 w 53"/>
              <a:gd name="T9" fmla="*/ 0 h 765"/>
              <a:gd name="T10" fmla="*/ 52 w 53"/>
              <a:gd name="T11" fmla="*/ 26 h 765"/>
              <a:gd name="T12" fmla="*/ 52 w 53"/>
              <a:gd name="T13" fmla="*/ 738 h 765"/>
              <a:gd name="T14" fmla="*/ 27 w 53"/>
              <a:gd name="T1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765">
                <a:moveTo>
                  <a:pt x="27" y="764"/>
                </a:moveTo>
                <a:lnTo>
                  <a:pt x="27" y="764"/>
                </a:lnTo>
                <a:cubicBezTo>
                  <a:pt x="9" y="764"/>
                  <a:pt x="0" y="746"/>
                  <a:pt x="0" y="7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44" y="0"/>
                  <a:pt x="52" y="9"/>
                  <a:pt x="52" y="26"/>
                </a:cubicBezTo>
                <a:cubicBezTo>
                  <a:pt x="52" y="738"/>
                  <a:pt x="52" y="738"/>
                  <a:pt x="52" y="738"/>
                </a:cubicBezTo>
                <a:cubicBezTo>
                  <a:pt x="52" y="746"/>
                  <a:pt x="44" y="764"/>
                  <a:pt x="27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15">
            <a:extLst>
              <a:ext uri="{FF2B5EF4-FFF2-40B4-BE49-F238E27FC236}">
                <a16:creationId xmlns:a16="http://schemas.microsoft.com/office/drawing/2014/main" id="{20297DAB-A5CE-3147-9FB0-49EB138D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2546" y="5774689"/>
            <a:ext cx="810127" cy="65941"/>
          </a:xfrm>
          <a:custGeom>
            <a:avLst/>
            <a:gdLst>
              <a:gd name="T0" fmla="*/ 730 w 757"/>
              <a:gd name="T1" fmla="*/ 61 h 62"/>
              <a:gd name="T2" fmla="*/ 730 w 757"/>
              <a:gd name="T3" fmla="*/ 61 h 62"/>
              <a:gd name="T4" fmla="*/ 27 w 757"/>
              <a:gd name="T5" fmla="*/ 61 h 62"/>
              <a:gd name="T6" fmla="*/ 0 w 757"/>
              <a:gd name="T7" fmla="*/ 35 h 62"/>
              <a:gd name="T8" fmla="*/ 27 w 757"/>
              <a:gd name="T9" fmla="*/ 0 h 62"/>
              <a:gd name="T10" fmla="*/ 730 w 757"/>
              <a:gd name="T11" fmla="*/ 0 h 62"/>
              <a:gd name="T12" fmla="*/ 756 w 757"/>
              <a:gd name="T13" fmla="*/ 35 h 62"/>
              <a:gd name="T14" fmla="*/ 730 w 757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7" h="62">
                <a:moveTo>
                  <a:pt x="730" y="61"/>
                </a:moveTo>
                <a:lnTo>
                  <a:pt x="730" y="61"/>
                </a:lnTo>
                <a:cubicBezTo>
                  <a:pt x="27" y="61"/>
                  <a:pt x="27" y="61"/>
                  <a:pt x="27" y="61"/>
                </a:cubicBezTo>
                <a:cubicBezTo>
                  <a:pt x="9" y="61"/>
                  <a:pt x="0" y="43"/>
                  <a:pt x="0" y="35"/>
                </a:cubicBezTo>
                <a:cubicBezTo>
                  <a:pt x="0" y="17"/>
                  <a:pt x="9" y="0"/>
                  <a:pt x="27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47" y="0"/>
                  <a:pt x="756" y="17"/>
                  <a:pt x="756" y="35"/>
                </a:cubicBezTo>
                <a:cubicBezTo>
                  <a:pt x="756" y="43"/>
                  <a:pt x="747" y="61"/>
                  <a:pt x="73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16">
            <a:extLst>
              <a:ext uri="{FF2B5EF4-FFF2-40B4-BE49-F238E27FC236}">
                <a16:creationId xmlns:a16="http://schemas.microsoft.com/office/drawing/2014/main" id="{67CFA1A7-E919-BA42-B2D4-CA45C609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6166" y="5044634"/>
            <a:ext cx="527525" cy="697086"/>
          </a:xfrm>
          <a:custGeom>
            <a:avLst/>
            <a:gdLst>
              <a:gd name="T0" fmla="*/ 35 w 496"/>
              <a:gd name="T1" fmla="*/ 651 h 652"/>
              <a:gd name="T2" fmla="*/ 35 w 496"/>
              <a:gd name="T3" fmla="*/ 651 h 652"/>
              <a:gd name="T4" fmla="*/ 17 w 496"/>
              <a:gd name="T5" fmla="*/ 651 h 652"/>
              <a:gd name="T6" fmla="*/ 9 w 496"/>
              <a:gd name="T7" fmla="*/ 617 h 652"/>
              <a:gd name="T8" fmla="*/ 61 w 496"/>
              <a:gd name="T9" fmla="*/ 504 h 652"/>
              <a:gd name="T10" fmla="*/ 78 w 496"/>
              <a:gd name="T11" fmla="*/ 495 h 652"/>
              <a:gd name="T12" fmla="*/ 234 w 496"/>
              <a:gd name="T13" fmla="*/ 417 h 652"/>
              <a:gd name="T14" fmla="*/ 243 w 496"/>
              <a:gd name="T15" fmla="*/ 417 h 652"/>
              <a:gd name="T16" fmla="*/ 338 w 496"/>
              <a:gd name="T17" fmla="*/ 391 h 652"/>
              <a:gd name="T18" fmla="*/ 356 w 496"/>
              <a:gd name="T19" fmla="*/ 261 h 652"/>
              <a:gd name="T20" fmla="*/ 373 w 496"/>
              <a:gd name="T21" fmla="*/ 139 h 652"/>
              <a:gd name="T22" fmla="*/ 373 w 496"/>
              <a:gd name="T23" fmla="*/ 122 h 652"/>
              <a:gd name="T24" fmla="*/ 442 w 496"/>
              <a:gd name="T25" fmla="*/ 18 h 652"/>
              <a:gd name="T26" fmla="*/ 477 w 496"/>
              <a:gd name="T27" fmla="*/ 0 h 652"/>
              <a:gd name="T28" fmla="*/ 495 w 496"/>
              <a:gd name="T29" fmla="*/ 44 h 652"/>
              <a:gd name="T30" fmla="*/ 425 w 496"/>
              <a:gd name="T31" fmla="*/ 148 h 652"/>
              <a:gd name="T32" fmla="*/ 408 w 496"/>
              <a:gd name="T33" fmla="*/ 269 h 652"/>
              <a:gd name="T34" fmla="*/ 391 w 496"/>
              <a:gd name="T35" fmla="*/ 417 h 652"/>
              <a:gd name="T36" fmla="*/ 364 w 496"/>
              <a:gd name="T37" fmla="*/ 434 h 652"/>
              <a:gd name="T38" fmla="*/ 260 w 496"/>
              <a:gd name="T39" fmla="*/ 469 h 652"/>
              <a:gd name="T40" fmla="*/ 113 w 496"/>
              <a:gd name="T41" fmla="*/ 539 h 652"/>
              <a:gd name="T42" fmla="*/ 61 w 496"/>
              <a:gd name="T43" fmla="*/ 643 h 652"/>
              <a:gd name="T44" fmla="*/ 35 w 496"/>
              <a:gd name="T4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6" h="652">
                <a:moveTo>
                  <a:pt x="35" y="651"/>
                </a:moveTo>
                <a:lnTo>
                  <a:pt x="35" y="651"/>
                </a:lnTo>
                <a:cubicBezTo>
                  <a:pt x="26" y="651"/>
                  <a:pt x="26" y="651"/>
                  <a:pt x="17" y="651"/>
                </a:cubicBezTo>
                <a:cubicBezTo>
                  <a:pt x="9" y="643"/>
                  <a:pt x="0" y="625"/>
                  <a:pt x="9" y="617"/>
                </a:cubicBezTo>
                <a:cubicBezTo>
                  <a:pt x="61" y="504"/>
                  <a:pt x="61" y="504"/>
                  <a:pt x="61" y="504"/>
                </a:cubicBezTo>
                <a:cubicBezTo>
                  <a:pt x="69" y="504"/>
                  <a:pt x="69" y="495"/>
                  <a:pt x="78" y="495"/>
                </a:cubicBezTo>
                <a:cubicBezTo>
                  <a:pt x="234" y="417"/>
                  <a:pt x="234" y="417"/>
                  <a:pt x="234" y="417"/>
                </a:cubicBezTo>
                <a:cubicBezTo>
                  <a:pt x="234" y="417"/>
                  <a:pt x="234" y="417"/>
                  <a:pt x="243" y="417"/>
                </a:cubicBezTo>
                <a:cubicBezTo>
                  <a:pt x="338" y="391"/>
                  <a:pt x="338" y="391"/>
                  <a:pt x="338" y="391"/>
                </a:cubicBezTo>
                <a:cubicBezTo>
                  <a:pt x="356" y="261"/>
                  <a:pt x="356" y="261"/>
                  <a:pt x="356" y="261"/>
                </a:cubicBezTo>
                <a:cubicBezTo>
                  <a:pt x="373" y="139"/>
                  <a:pt x="373" y="139"/>
                  <a:pt x="373" y="139"/>
                </a:cubicBezTo>
                <a:cubicBezTo>
                  <a:pt x="373" y="131"/>
                  <a:pt x="373" y="131"/>
                  <a:pt x="373" y="122"/>
                </a:cubicBezTo>
                <a:cubicBezTo>
                  <a:pt x="442" y="18"/>
                  <a:pt x="442" y="18"/>
                  <a:pt x="442" y="18"/>
                </a:cubicBezTo>
                <a:cubicBezTo>
                  <a:pt x="451" y="0"/>
                  <a:pt x="469" y="0"/>
                  <a:pt x="477" y="0"/>
                </a:cubicBezTo>
                <a:cubicBezTo>
                  <a:pt x="495" y="9"/>
                  <a:pt x="495" y="26"/>
                  <a:pt x="495" y="44"/>
                </a:cubicBezTo>
                <a:cubicBezTo>
                  <a:pt x="425" y="148"/>
                  <a:pt x="425" y="148"/>
                  <a:pt x="425" y="148"/>
                </a:cubicBezTo>
                <a:cubicBezTo>
                  <a:pt x="408" y="269"/>
                  <a:pt x="408" y="269"/>
                  <a:pt x="408" y="269"/>
                </a:cubicBezTo>
                <a:cubicBezTo>
                  <a:pt x="391" y="417"/>
                  <a:pt x="391" y="417"/>
                  <a:pt x="391" y="417"/>
                </a:cubicBezTo>
                <a:cubicBezTo>
                  <a:pt x="382" y="425"/>
                  <a:pt x="382" y="434"/>
                  <a:pt x="364" y="434"/>
                </a:cubicBezTo>
                <a:cubicBezTo>
                  <a:pt x="260" y="469"/>
                  <a:pt x="260" y="469"/>
                  <a:pt x="260" y="469"/>
                </a:cubicBezTo>
                <a:cubicBezTo>
                  <a:pt x="113" y="539"/>
                  <a:pt x="113" y="539"/>
                  <a:pt x="113" y="539"/>
                </a:cubicBezTo>
                <a:cubicBezTo>
                  <a:pt x="61" y="643"/>
                  <a:pt x="61" y="643"/>
                  <a:pt x="61" y="643"/>
                </a:cubicBezTo>
                <a:cubicBezTo>
                  <a:pt x="52" y="651"/>
                  <a:pt x="43" y="651"/>
                  <a:pt x="35" y="6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17">
            <a:extLst>
              <a:ext uri="{FF2B5EF4-FFF2-40B4-BE49-F238E27FC236}">
                <a16:creationId xmlns:a16="http://schemas.microsoft.com/office/drawing/2014/main" id="{171B957F-E99A-094B-B353-F94C9641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490" y="5200064"/>
            <a:ext cx="287311" cy="183693"/>
          </a:xfrm>
          <a:custGeom>
            <a:avLst/>
            <a:gdLst>
              <a:gd name="T0" fmla="*/ 69 w 270"/>
              <a:gd name="T1" fmla="*/ 173 h 174"/>
              <a:gd name="T2" fmla="*/ 69 w 270"/>
              <a:gd name="T3" fmla="*/ 173 h 174"/>
              <a:gd name="T4" fmla="*/ 61 w 270"/>
              <a:gd name="T5" fmla="*/ 173 h 174"/>
              <a:gd name="T6" fmla="*/ 26 w 270"/>
              <a:gd name="T7" fmla="*/ 156 h 174"/>
              <a:gd name="T8" fmla="*/ 9 w 270"/>
              <a:gd name="T9" fmla="*/ 121 h 174"/>
              <a:gd name="T10" fmla="*/ 43 w 270"/>
              <a:gd name="T11" fmla="*/ 104 h 174"/>
              <a:gd name="T12" fmla="*/ 69 w 270"/>
              <a:gd name="T13" fmla="*/ 113 h 174"/>
              <a:gd name="T14" fmla="*/ 217 w 270"/>
              <a:gd name="T15" fmla="*/ 9 h 174"/>
              <a:gd name="T16" fmla="*/ 260 w 270"/>
              <a:gd name="T17" fmla="*/ 17 h 174"/>
              <a:gd name="T18" fmla="*/ 252 w 270"/>
              <a:gd name="T19" fmla="*/ 61 h 174"/>
              <a:gd name="T20" fmla="*/ 87 w 270"/>
              <a:gd name="T21" fmla="*/ 165 h 174"/>
              <a:gd name="T22" fmla="*/ 69 w 270"/>
              <a:gd name="T2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" h="174">
                <a:moveTo>
                  <a:pt x="69" y="173"/>
                </a:moveTo>
                <a:lnTo>
                  <a:pt x="69" y="173"/>
                </a:lnTo>
                <a:cubicBezTo>
                  <a:pt x="69" y="173"/>
                  <a:pt x="69" y="173"/>
                  <a:pt x="61" y="173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9" y="156"/>
                  <a:pt x="0" y="139"/>
                  <a:pt x="9" y="121"/>
                </a:cubicBezTo>
                <a:cubicBezTo>
                  <a:pt x="9" y="113"/>
                  <a:pt x="26" y="104"/>
                  <a:pt x="43" y="104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217" y="9"/>
                  <a:pt x="217" y="9"/>
                  <a:pt x="217" y="9"/>
                </a:cubicBezTo>
                <a:cubicBezTo>
                  <a:pt x="234" y="0"/>
                  <a:pt x="252" y="9"/>
                  <a:pt x="260" y="17"/>
                </a:cubicBezTo>
                <a:cubicBezTo>
                  <a:pt x="269" y="34"/>
                  <a:pt x="260" y="52"/>
                  <a:pt x="252" y="61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78" y="173"/>
                  <a:pt x="69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18">
            <a:extLst>
              <a:ext uri="{FF2B5EF4-FFF2-40B4-BE49-F238E27FC236}">
                <a16:creationId xmlns:a16="http://schemas.microsoft.com/office/drawing/2014/main" id="{57A74D09-4C3A-3C45-978E-63CF77E2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6166" y="5237745"/>
            <a:ext cx="372092" cy="287314"/>
          </a:xfrm>
          <a:custGeom>
            <a:avLst/>
            <a:gdLst>
              <a:gd name="T0" fmla="*/ 35 w 348"/>
              <a:gd name="T1" fmla="*/ 270 h 271"/>
              <a:gd name="T2" fmla="*/ 35 w 348"/>
              <a:gd name="T3" fmla="*/ 270 h 271"/>
              <a:gd name="T4" fmla="*/ 9 w 348"/>
              <a:gd name="T5" fmla="*/ 261 h 271"/>
              <a:gd name="T6" fmla="*/ 9 w 348"/>
              <a:gd name="T7" fmla="*/ 226 h 271"/>
              <a:gd name="T8" fmla="*/ 113 w 348"/>
              <a:gd name="T9" fmla="*/ 122 h 271"/>
              <a:gd name="T10" fmla="*/ 165 w 348"/>
              <a:gd name="T11" fmla="*/ 18 h 271"/>
              <a:gd name="T12" fmla="*/ 199 w 348"/>
              <a:gd name="T13" fmla="*/ 0 h 271"/>
              <a:gd name="T14" fmla="*/ 321 w 348"/>
              <a:gd name="T15" fmla="*/ 35 h 271"/>
              <a:gd name="T16" fmla="*/ 338 w 348"/>
              <a:gd name="T17" fmla="*/ 70 h 271"/>
              <a:gd name="T18" fmla="*/ 304 w 348"/>
              <a:gd name="T19" fmla="*/ 87 h 271"/>
              <a:gd name="T20" fmla="*/ 208 w 348"/>
              <a:gd name="T21" fmla="*/ 61 h 271"/>
              <a:gd name="T22" fmla="*/ 165 w 348"/>
              <a:gd name="T23" fmla="*/ 157 h 271"/>
              <a:gd name="T24" fmla="*/ 156 w 348"/>
              <a:gd name="T25" fmla="*/ 165 h 271"/>
              <a:gd name="T26" fmla="*/ 52 w 348"/>
              <a:gd name="T27" fmla="*/ 261 h 271"/>
              <a:gd name="T28" fmla="*/ 35 w 348"/>
              <a:gd name="T2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8" h="271">
                <a:moveTo>
                  <a:pt x="35" y="270"/>
                </a:moveTo>
                <a:lnTo>
                  <a:pt x="35" y="270"/>
                </a:lnTo>
                <a:cubicBezTo>
                  <a:pt x="26" y="270"/>
                  <a:pt x="17" y="270"/>
                  <a:pt x="9" y="261"/>
                </a:cubicBezTo>
                <a:cubicBezTo>
                  <a:pt x="0" y="252"/>
                  <a:pt x="0" y="235"/>
                  <a:pt x="9" y="226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65" y="18"/>
                  <a:pt x="165" y="18"/>
                  <a:pt x="165" y="18"/>
                </a:cubicBezTo>
                <a:cubicBezTo>
                  <a:pt x="174" y="9"/>
                  <a:pt x="191" y="0"/>
                  <a:pt x="199" y="0"/>
                </a:cubicBezTo>
                <a:cubicBezTo>
                  <a:pt x="321" y="35"/>
                  <a:pt x="321" y="35"/>
                  <a:pt x="321" y="35"/>
                </a:cubicBezTo>
                <a:cubicBezTo>
                  <a:pt x="338" y="44"/>
                  <a:pt x="347" y="53"/>
                  <a:pt x="338" y="70"/>
                </a:cubicBezTo>
                <a:cubicBezTo>
                  <a:pt x="338" y="87"/>
                  <a:pt x="321" y="96"/>
                  <a:pt x="304" y="87"/>
                </a:cubicBezTo>
                <a:cubicBezTo>
                  <a:pt x="208" y="61"/>
                  <a:pt x="208" y="61"/>
                  <a:pt x="208" y="61"/>
                </a:cubicBezTo>
                <a:cubicBezTo>
                  <a:pt x="165" y="157"/>
                  <a:pt x="165" y="157"/>
                  <a:pt x="165" y="157"/>
                </a:cubicBezTo>
                <a:cubicBezTo>
                  <a:pt x="165" y="157"/>
                  <a:pt x="156" y="157"/>
                  <a:pt x="156" y="165"/>
                </a:cubicBezTo>
                <a:cubicBezTo>
                  <a:pt x="52" y="261"/>
                  <a:pt x="52" y="261"/>
                  <a:pt x="52" y="261"/>
                </a:cubicBezTo>
                <a:cubicBezTo>
                  <a:pt x="43" y="270"/>
                  <a:pt x="43" y="270"/>
                  <a:pt x="35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19">
            <a:extLst>
              <a:ext uri="{FF2B5EF4-FFF2-40B4-BE49-F238E27FC236}">
                <a16:creationId xmlns:a16="http://schemas.microsoft.com/office/drawing/2014/main" id="{3C34E668-03C3-A544-B576-058A6BFF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4637" y="5468538"/>
            <a:ext cx="362675" cy="259051"/>
          </a:xfrm>
          <a:custGeom>
            <a:avLst/>
            <a:gdLst>
              <a:gd name="T0" fmla="*/ 26 w 339"/>
              <a:gd name="T1" fmla="*/ 243 h 244"/>
              <a:gd name="T2" fmla="*/ 26 w 339"/>
              <a:gd name="T3" fmla="*/ 243 h 244"/>
              <a:gd name="T4" fmla="*/ 0 w 339"/>
              <a:gd name="T5" fmla="*/ 225 h 244"/>
              <a:gd name="T6" fmla="*/ 17 w 339"/>
              <a:gd name="T7" fmla="*/ 190 h 244"/>
              <a:gd name="T8" fmla="*/ 156 w 339"/>
              <a:gd name="T9" fmla="*/ 139 h 244"/>
              <a:gd name="T10" fmla="*/ 286 w 339"/>
              <a:gd name="T11" fmla="*/ 8 h 244"/>
              <a:gd name="T12" fmla="*/ 329 w 339"/>
              <a:gd name="T13" fmla="*/ 8 h 244"/>
              <a:gd name="T14" fmla="*/ 329 w 339"/>
              <a:gd name="T15" fmla="*/ 43 h 244"/>
              <a:gd name="T16" fmla="*/ 190 w 339"/>
              <a:gd name="T17" fmla="*/ 182 h 244"/>
              <a:gd name="T18" fmla="*/ 182 w 339"/>
              <a:gd name="T19" fmla="*/ 190 h 244"/>
              <a:gd name="T20" fmla="*/ 43 w 339"/>
              <a:gd name="T21" fmla="*/ 243 h 244"/>
              <a:gd name="T22" fmla="*/ 26 w 339"/>
              <a:gd name="T23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244">
                <a:moveTo>
                  <a:pt x="26" y="243"/>
                </a:moveTo>
                <a:lnTo>
                  <a:pt x="26" y="243"/>
                </a:lnTo>
                <a:cubicBezTo>
                  <a:pt x="17" y="243"/>
                  <a:pt x="8" y="234"/>
                  <a:pt x="0" y="225"/>
                </a:cubicBezTo>
                <a:cubicBezTo>
                  <a:pt x="0" y="208"/>
                  <a:pt x="8" y="199"/>
                  <a:pt x="17" y="190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286" y="8"/>
                  <a:pt x="286" y="8"/>
                  <a:pt x="286" y="8"/>
                </a:cubicBezTo>
                <a:cubicBezTo>
                  <a:pt x="303" y="0"/>
                  <a:pt x="321" y="0"/>
                  <a:pt x="329" y="8"/>
                </a:cubicBezTo>
                <a:cubicBezTo>
                  <a:pt x="338" y="17"/>
                  <a:pt x="338" y="34"/>
                  <a:pt x="329" y="43"/>
                </a:cubicBezTo>
                <a:cubicBezTo>
                  <a:pt x="190" y="182"/>
                  <a:pt x="190" y="182"/>
                  <a:pt x="190" y="182"/>
                </a:cubicBezTo>
                <a:cubicBezTo>
                  <a:pt x="190" y="190"/>
                  <a:pt x="182" y="190"/>
                  <a:pt x="182" y="190"/>
                </a:cubicBezTo>
                <a:cubicBezTo>
                  <a:pt x="43" y="243"/>
                  <a:pt x="43" y="243"/>
                  <a:pt x="43" y="243"/>
                </a:cubicBezTo>
                <a:cubicBezTo>
                  <a:pt x="34" y="243"/>
                  <a:pt x="34" y="243"/>
                  <a:pt x="26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20">
            <a:extLst>
              <a:ext uri="{FF2B5EF4-FFF2-40B4-BE49-F238E27FC236}">
                <a16:creationId xmlns:a16="http://schemas.microsoft.com/office/drawing/2014/main" id="{141A6050-253C-5943-A806-C6578815A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7312" y="5200064"/>
            <a:ext cx="84781" cy="178982"/>
          </a:xfrm>
          <a:custGeom>
            <a:avLst/>
            <a:gdLst>
              <a:gd name="T0" fmla="*/ 26 w 79"/>
              <a:gd name="T1" fmla="*/ 165 h 166"/>
              <a:gd name="T2" fmla="*/ 26 w 79"/>
              <a:gd name="T3" fmla="*/ 165 h 166"/>
              <a:gd name="T4" fmla="*/ 26 w 79"/>
              <a:gd name="T5" fmla="*/ 165 h 166"/>
              <a:gd name="T6" fmla="*/ 0 w 79"/>
              <a:gd name="T7" fmla="*/ 130 h 166"/>
              <a:gd name="T8" fmla="*/ 26 w 79"/>
              <a:gd name="T9" fmla="*/ 26 h 166"/>
              <a:gd name="T10" fmla="*/ 52 w 79"/>
              <a:gd name="T11" fmla="*/ 9 h 166"/>
              <a:gd name="T12" fmla="*/ 78 w 79"/>
              <a:gd name="T13" fmla="*/ 34 h 166"/>
              <a:gd name="T14" fmla="*/ 52 w 79"/>
              <a:gd name="T15" fmla="*/ 139 h 166"/>
              <a:gd name="T16" fmla="*/ 26 w 79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66">
                <a:moveTo>
                  <a:pt x="26" y="165"/>
                </a:moveTo>
                <a:lnTo>
                  <a:pt x="26" y="165"/>
                </a:lnTo>
                <a:lnTo>
                  <a:pt x="26" y="165"/>
                </a:lnTo>
                <a:cubicBezTo>
                  <a:pt x="9" y="156"/>
                  <a:pt x="0" y="148"/>
                  <a:pt x="0" y="130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9"/>
                  <a:pt x="44" y="0"/>
                  <a:pt x="52" y="9"/>
                </a:cubicBezTo>
                <a:cubicBezTo>
                  <a:pt x="70" y="9"/>
                  <a:pt x="78" y="26"/>
                  <a:pt x="78" y="34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56"/>
                  <a:pt x="44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21">
            <a:extLst>
              <a:ext uri="{FF2B5EF4-FFF2-40B4-BE49-F238E27FC236}">
                <a16:creationId xmlns:a16="http://schemas.microsoft.com/office/drawing/2014/main" id="{1919B0F7-7EFB-E142-A14B-EE7CE612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531" y="5181224"/>
            <a:ext cx="169562" cy="84781"/>
          </a:xfrm>
          <a:custGeom>
            <a:avLst/>
            <a:gdLst>
              <a:gd name="T0" fmla="*/ 130 w 157"/>
              <a:gd name="T1" fmla="*/ 78 h 79"/>
              <a:gd name="T2" fmla="*/ 130 w 157"/>
              <a:gd name="T3" fmla="*/ 78 h 79"/>
              <a:gd name="T4" fmla="*/ 122 w 157"/>
              <a:gd name="T5" fmla="*/ 78 h 79"/>
              <a:gd name="T6" fmla="*/ 17 w 157"/>
              <a:gd name="T7" fmla="*/ 51 h 79"/>
              <a:gd name="T8" fmla="*/ 0 w 157"/>
              <a:gd name="T9" fmla="*/ 26 h 79"/>
              <a:gd name="T10" fmla="*/ 35 w 157"/>
              <a:gd name="T11" fmla="*/ 0 h 79"/>
              <a:gd name="T12" fmla="*/ 130 w 157"/>
              <a:gd name="T13" fmla="*/ 26 h 79"/>
              <a:gd name="T14" fmla="*/ 156 w 157"/>
              <a:gd name="T15" fmla="*/ 51 h 79"/>
              <a:gd name="T16" fmla="*/ 130 w 157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79">
                <a:moveTo>
                  <a:pt x="130" y="78"/>
                </a:moveTo>
                <a:lnTo>
                  <a:pt x="130" y="78"/>
                </a:lnTo>
                <a:lnTo>
                  <a:pt x="122" y="78"/>
                </a:ln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4"/>
                  <a:pt x="0" y="26"/>
                </a:cubicBezTo>
                <a:cubicBezTo>
                  <a:pt x="0" y="8"/>
                  <a:pt x="17" y="0"/>
                  <a:pt x="35" y="0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48" y="26"/>
                  <a:pt x="156" y="43"/>
                  <a:pt x="156" y="51"/>
                </a:cubicBezTo>
                <a:cubicBezTo>
                  <a:pt x="156" y="69"/>
                  <a:pt x="139" y="78"/>
                  <a:pt x="130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22">
            <a:extLst>
              <a:ext uri="{FF2B5EF4-FFF2-40B4-BE49-F238E27FC236}">
                <a16:creationId xmlns:a16="http://schemas.microsoft.com/office/drawing/2014/main" id="{19994D11-8ACF-464C-8D6B-5E526E2A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774" y="6222145"/>
            <a:ext cx="1281131" cy="56521"/>
          </a:xfrm>
          <a:custGeom>
            <a:avLst/>
            <a:gdLst>
              <a:gd name="T0" fmla="*/ 1163 w 1199"/>
              <a:gd name="T1" fmla="*/ 52 h 53"/>
              <a:gd name="T2" fmla="*/ 1163 w 1199"/>
              <a:gd name="T3" fmla="*/ 52 h 53"/>
              <a:gd name="T4" fmla="*/ 26 w 1199"/>
              <a:gd name="T5" fmla="*/ 52 h 53"/>
              <a:gd name="T6" fmla="*/ 0 w 1199"/>
              <a:gd name="T7" fmla="*/ 26 h 53"/>
              <a:gd name="T8" fmla="*/ 26 w 1199"/>
              <a:gd name="T9" fmla="*/ 0 h 53"/>
              <a:gd name="T10" fmla="*/ 1163 w 1199"/>
              <a:gd name="T11" fmla="*/ 0 h 53"/>
              <a:gd name="T12" fmla="*/ 1198 w 1199"/>
              <a:gd name="T13" fmla="*/ 26 h 53"/>
              <a:gd name="T14" fmla="*/ 1163 w 119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53">
                <a:moveTo>
                  <a:pt x="1163" y="52"/>
                </a:moveTo>
                <a:lnTo>
                  <a:pt x="1163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1163" y="0"/>
                  <a:pt x="1163" y="0"/>
                  <a:pt x="1163" y="0"/>
                </a:cubicBezTo>
                <a:cubicBezTo>
                  <a:pt x="1180" y="0"/>
                  <a:pt x="1198" y="8"/>
                  <a:pt x="1198" y="26"/>
                </a:cubicBezTo>
                <a:cubicBezTo>
                  <a:pt x="1198" y="43"/>
                  <a:pt x="1180" y="52"/>
                  <a:pt x="1163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23">
            <a:extLst>
              <a:ext uri="{FF2B5EF4-FFF2-40B4-BE49-F238E27FC236}">
                <a16:creationId xmlns:a16="http://schemas.microsoft.com/office/drawing/2014/main" id="{9456C6B9-8D17-224E-B9EA-29DF7422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774" y="6886259"/>
            <a:ext cx="1281131" cy="56521"/>
          </a:xfrm>
          <a:custGeom>
            <a:avLst/>
            <a:gdLst>
              <a:gd name="T0" fmla="*/ 1172 w 1199"/>
              <a:gd name="T1" fmla="*/ 52 h 53"/>
              <a:gd name="T2" fmla="*/ 1172 w 1199"/>
              <a:gd name="T3" fmla="*/ 52 h 53"/>
              <a:gd name="T4" fmla="*/ 35 w 1199"/>
              <a:gd name="T5" fmla="*/ 52 h 53"/>
              <a:gd name="T6" fmla="*/ 0 w 1199"/>
              <a:gd name="T7" fmla="*/ 27 h 53"/>
              <a:gd name="T8" fmla="*/ 35 w 1199"/>
              <a:gd name="T9" fmla="*/ 0 h 53"/>
              <a:gd name="T10" fmla="*/ 1172 w 1199"/>
              <a:gd name="T11" fmla="*/ 0 h 53"/>
              <a:gd name="T12" fmla="*/ 1198 w 1199"/>
              <a:gd name="T13" fmla="*/ 27 h 53"/>
              <a:gd name="T14" fmla="*/ 1172 w 119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53">
                <a:moveTo>
                  <a:pt x="1172" y="52"/>
                </a:moveTo>
                <a:lnTo>
                  <a:pt x="1172" y="52"/>
                </a:lnTo>
                <a:cubicBezTo>
                  <a:pt x="35" y="52"/>
                  <a:pt x="35" y="52"/>
                  <a:pt x="35" y="52"/>
                </a:cubicBezTo>
                <a:cubicBezTo>
                  <a:pt x="17" y="52"/>
                  <a:pt x="0" y="44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1189" y="0"/>
                  <a:pt x="1198" y="9"/>
                  <a:pt x="1198" y="27"/>
                </a:cubicBezTo>
                <a:cubicBezTo>
                  <a:pt x="1198" y="44"/>
                  <a:pt x="1189" y="52"/>
                  <a:pt x="1172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24">
            <a:extLst>
              <a:ext uri="{FF2B5EF4-FFF2-40B4-BE49-F238E27FC236}">
                <a16:creationId xmlns:a16="http://schemas.microsoft.com/office/drawing/2014/main" id="{5B514FA6-561A-5E49-9F2A-61EC1994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135" y="6222145"/>
            <a:ext cx="1125698" cy="720635"/>
          </a:xfrm>
          <a:custGeom>
            <a:avLst/>
            <a:gdLst>
              <a:gd name="T0" fmla="*/ 1025 w 1052"/>
              <a:gd name="T1" fmla="*/ 675 h 676"/>
              <a:gd name="T2" fmla="*/ 1025 w 1052"/>
              <a:gd name="T3" fmla="*/ 675 h 676"/>
              <a:gd name="T4" fmla="*/ 27 w 1052"/>
              <a:gd name="T5" fmla="*/ 675 h 676"/>
              <a:gd name="T6" fmla="*/ 0 w 1052"/>
              <a:gd name="T7" fmla="*/ 650 h 676"/>
              <a:gd name="T8" fmla="*/ 0 w 1052"/>
              <a:gd name="T9" fmla="*/ 26 h 676"/>
              <a:gd name="T10" fmla="*/ 27 w 1052"/>
              <a:gd name="T11" fmla="*/ 0 h 676"/>
              <a:gd name="T12" fmla="*/ 1025 w 1052"/>
              <a:gd name="T13" fmla="*/ 0 h 676"/>
              <a:gd name="T14" fmla="*/ 1051 w 1052"/>
              <a:gd name="T15" fmla="*/ 26 h 676"/>
              <a:gd name="T16" fmla="*/ 1051 w 1052"/>
              <a:gd name="T17" fmla="*/ 650 h 676"/>
              <a:gd name="T18" fmla="*/ 1025 w 1052"/>
              <a:gd name="T19" fmla="*/ 675 h 676"/>
              <a:gd name="T20" fmla="*/ 53 w 1052"/>
              <a:gd name="T21" fmla="*/ 623 h 676"/>
              <a:gd name="T22" fmla="*/ 53 w 1052"/>
              <a:gd name="T23" fmla="*/ 623 h 676"/>
              <a:gd name="T24" fmla="*/ 999 w 1052"/>
              <a:gd name="T25" fmla="*/ 623 h 676"/>
              <a:gd name="T26" fmla="*/ 999 w 1052"/>
              <a:gd name="T27" fmla="*/ 52 h 676"/>
              <a:gd name="T28" fmla="*/ 53 w 1052"/>
              <a:gd name="T29" fmla="*/ 52 h 676"/>
              <a:gd name="T30" fmla="*/ 53 w 1052"/>
              <a:gd name="T31" fmla="*/ 62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2" h="676">
                <a:moveTo>
                  <a:pt x="1025" y="675"/>
                </a:moveTo>
                <a:lnTo>
                  <a:pt x="1025" y="675"/>
                </a:lnTo>
                <a:cubicBezTo>
                  <a:pt x="27" y="675"/>
                  <a:pt x="27" y="675"/>
                  <a:pt x="27" y="675"/>
                </a:cubicBezTo>
                <a:cubicBezTo>
                  <a:pt x="9" y="675"/>
                  <a:pt x="0" y="667"/>
                  <a:pt x="0" y="65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42" y="0"/>
                  <a:pt x="1051" y="8"/>
                  <a:pt x="1051" y="26"/>
                </a:cubicBezTo>
                <a:cubicBezTo>
                  <a:pt x="1051" y="650"/>
                  <a:pt x="1051" y="650"/>
                  <a:pt x="1051" y="650"/>
                </a:cubicBezTo>
                <a:cubicBezTo>
                  <a:pt x="1051" y="667"/>
                  <a:pt x="1042" y="675"/>
                  <a:pt x="1025" y="675"/>
                </a:cubicBezTo>
                <a:close/>
                <a:moveTo>
                  <a:pt x="53" y="623"/>
                </a:moveTo>
                <a:lnTo>
                  <a:pt x="53" y="623"/>
                </a:lnTo>
                <a:cubicBezTo>
                  <a:pt x="999" y="623"/>
                  <a:pt x="999" y="623"/>
                  <a:pt x="999" y="623"/>
                </a:cubicBezTo>
                <a:cubicBezTo>
                  <a:pt x="999" y="52"/>
                  <a:pt x="999" y="52"/>
                  <a:pt x="999" y="52"/>
                </a:cubicBezTo>
                <a:cubicBezTo>
                  <a:pt x="53" y="52"/>
                  <a:pt x="53" y="52"/>
                  <a:pt x="53" y="52"/>
                </a:cubicBezTo>
                <a:lnTo>
                  <a:pt x="53" y="6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25">
            <a:extLst>
              <a:ext uri="{FF2B5EF4-FFF2-40B4-BE49-F238E27FC236}">
                <a16:creationId xmlns:a16="http://schemas.microsoft.com/office/drawing/2014/main" id="{2F1F6772-FA56-1A42-9CDB-8B30FC80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2080" y="6886259"/>
            <a:ext cx="65941" cy="456876"/>
          </a:xfrm>
          <a:custGeom>
            <a:avLst/>
            <a:gdLst>
              <a:gd name="T0" fmla="*/ 26 w 62"/>
              <a:gd name="T1" fmla="*/ 426 h 427"/>
              <a:gd name="T2" fmla="*/ 26 w 62"/>
              <a:gd name="T3" fmla="*/ 426 h 427"/>
              <a:gd name="T4" fmla="*/ 0 w 62"/>
              <a:gd name="T5" fmla="*/ 400 h 427"/>
              <a:gd name="T6" fmla="*/ 0 w 62"/>
              <a:gd name="T7" fmla="*/ 27 h 427"/>
              <a:gd name="T8" fmla="*/ 26 w 62"/>
              <a:gd name="T9" fmla="*/ 0 h 427"/>
              <a:gd name="T10" fmla="*/ 61 w 62"/>
              <a:gd name="T11" fmla="*/ 27 h 427"/>
              <a:gd name="T12" fmla="*/ 61 w 62"/>
              <a:gd name="T13" fmla="*/ 400 h 427"/>
              <a:gd name="T14" fmla="*/ 26 w 62"/>
              <a:gd name="T1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427">
                <a:moveTo>
                  <a:pt x="26" y="426"/>
                </a:moveTo>
                <a:lnTo>
                  <a:pt x="26" y="426"/>
                </a:lnTo>
                <a:cubicBezTo>
                  <a:pt x="17" y="426"/>
                  <a:pt x="0" y="417"/>
                  <a:pt x="0" y="40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43" y="0"/>
                  <a:pt x="61" y="9"/>
                  <a:pt x="61" y="27"/>
                </a:cubicBezTo>
                <a:cubicBezTo>
                  <a:pt x="61" y="400"/>
                  <a:pt x="61" y="400"/>
                  <a:pt x="61" y="400"/>
                </a:cubicBezTo>
                <a:cubicBezTo>
                  <a:pt x="61" y="417"/>
                  <a:pt x="43" y="426"/>
                  <a:pt x="26" y="4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26">
            <a:extLst>
              <a:ext uri="{FF2B5EF4-FFF2-40B4-BE49-F238E27FC236}">
                <a16:creationId xmlns:a16="http://schemas.microsoft.com/office/drawing/2014/main" id="{B18E337B-7062-3348-A867-EA857E5C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505" y="7286614"/>
            <a:ext cx="687666" cy="211950"/>
          </a:xfrm>
          <a:custGeom>
            <a:avLst/>
            <a:gdLst>
              <a:gd name="T0" fmla="*/ 34 w 643"/>
              <a:gd name="T1" fmla="*/ 199 h 200"/>
              <a:gd name="T2" fmla="*/ 34 w 643"/>
              <a:gd name="T3" fmla="*/ 199 h 200"/>
              <a:gd name="T4" fmla="*/ 9 w 643"/>
              <a:gd name="T5" fmla="*/ 182 h 200"/>
              <a:gd name="T6" fmla="*/ 26 w 643"/>
              <a:gd name="T7" fmla="*/ 147 h 200"/>
              <a:gd name="T8" fmla="*/ 312 w 643"/>
              <a:gd name="T9" fmla="*/ 0 h 200"/>
              <a:gd name="T10" fmla="*/ 338 w 643"/>
              <a:gd name="T11" fmla="*/ 0 h 200"/>
              <a:gd name="T12" fmla="*/ 616 w 643"/>
              <a:gd name="T13" fmla="*/ 147 h 200"/>
              <a:gd name="T14" fmla="*/ 634 w 643"/>
              <a:gd name="T15" fmla="*/ 182 h 200"/>
              <a:gd name="T16" fmla="*/ 590 w 643"/>
              <a:gd name="T17" fmla="*/ 199 h 200"/>
              <a:gd name="T18" fmla="*/ 321 w 643"/>
              <a:gd name="T19" fmla="*/ 60 h 200"/>
              <a:gd name="T20" fmla="*/ 43 w 643"/>
              <a:gd name="T21" fmla="*/ 199 h 200"/>
              <a:gd name="T22" fmla="*/ 34 w 643"/>
              <a:gd name="T2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3" h="200">
                <a:moveTo>
                  <a:pt x="34" y="199"/>
                </a:moveTo>
                <a:lnTo>
                  <a:pt x="34" y="199"/>
                </a:lnTo>
                <a:cubicBezTo>
                  <a:pt x="26" y="199"/>
                  <a:pt x="17" y="191"/>
                  <a:pt x="9" y="182"/>
                </a:cubicBezTo>
                <a:cubicBezTo>
                  <a:pt x="0" y="173"/>
                  <a:pt x="9" y="156"/>
                  <a:pt x="26" y="147"/>
                </a:cubicBezTo>
                <a:cubicBezTo>
                  <a:pt x="312" y="0"/>
                  <a:pt x="312" y="0"/>
                  <a:pt x="312" y="0"/>
                </a:cubicBezTo>
                <a:cubicBezTo>
                  <a:pt x="321" y="0"/>
                  <a:pt x="330" y="0"/>
                  <a:pt x="338" y="0"/>
                </a:cubicBezTo>
                <a:cubicBezTo>
                  <a:pt x="616" y="147"/>
                  <a:pt x="616" y="147"/>
                  <a:pt x="616" y="147"/>
                </a:cubicBezTo>
                <a:cubicBezTo>
                  <a:pt x="634" y="156"/>
                  <a:pt x="642" y="173"/>
                  <a:pt x="634" y="182"/>
                </a:cubicBezTo>
                <a:cubicBezTo>
                  <a:pt x="625" y="199"/>
                  <a:pt x="607" y="199"/>
                  <a:pt x="590" y="199"/>
                </a:cubicBezTo>
                <a:cubicBezTo>
                  <a:pt x="321" y="60"/>
                  <a:pt x="321" y="60"/>
                  <a:pt x="321" y="60"/>
                </a:cubicBezTo>
                <a:cubicBezTo>
                  <a:pt x="43" y="199"/>
                  <a:pt x="43" y="199"/>
                  <a:pt x="43" y="199"/>
                </a:cubicBezTo>
                <a:lnTo>
                  <a:pt x="34" y="1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27">
            <a:extLst>
              <a:ext uri="{FF2B5EF4-FFF2-40B4-BE49-F238E27FC236}">
                <a16:creationId xmlns:a16="http://schemas.microsoft.com/office/drawing/2014/main" id="{D88B0636-AF16-4D4A-96D3-B045C127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659" y="7361975"/>
            <a:ext cx="65941" cy="141301"/>
          </a:xfrm>
          <a:custGeom>
            <a:avLst/>
            <a:gdLst>
              <a:gd name="T0" fmla="*/ 35 w 62"/>
              <a:gd name="T1" fmla="*/ 130 h 131"/>
              <a:gd name="T2" fmla="*/ 35 w 62"/>
              <a:gd name="T3" fmla="*/ 130 h 131"/>
              <a:gd name="T4" fmla="*/ 0 w 62"/>
              <a:gd name="T5" fmla="*/ 104 h 131"/>
              <a:gd name="T6" fmla="*/ 0 w 62"/>
              <a:gd name="T7" fmla="*/ 26 h 131"/>
              <a:gd name="T8" fmla="*/ 35 w 62"/>
              <a:gd name="T9" fmla="*/ 0 h 131"/>
              <a:gd name="T10" fmla="*/ 61 w 62"/>
              <a:gd name="T11" fmla="*/ 26 h 131"/>
              <a:gd name="T12" fmla="*/ 61 w 62"/>
              <a:gd name="T13" fmla="*/ 104 h 131"/>
              <a:gd name="T14" fmla="*/ 35 w 62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31">
                <a:moveTo>
                  <a:pt x="35" y="130"/>
                </a:moveTo>
                <a:lnTo>
                  <a:pt x="35" y="130"/>
                </a:lnTo>
                <a:cubicBezTo>
                  <a:pt x="18" y="130"/>
                  <a:pt x="0" y="122"/>
                  <a:pt x="0" y="10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35" y="0"/>
                </a:cubicBezTo>
                <a:cubicBezTo>
                  <a:pt x="44" y="0"/>
                  <a:pt x="61" y="17"/>
                  <a:pt x="61" y="26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1" y="122"/>
                  <a:pt x="44" y="130"/>
                  <a:pt x="35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28">
            <a:extLst>
              <a:ext uri="{FF2B5EF4-FFF2-40B4-BE49-F238E27FC236}">
                <a16:creationId xmlns:a16="http://schemas.microsoft.com/office/drawing/2014/main" id="{219F830C-AB31-2543-AA6E-4D7BC9E1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286" y="6358735"/>
            <a:ext cx="466296" cy="471004"/>
          </a:xfrm>
          <a:custGeom>
            <a:avLst/>
            <a:gdLst>
              <a:gd name="T0" fmla="*/ 425 w 435"/>
              <a:gd name="T1" fmla="*/ 208 h 443"/>
              <a:gd name="T2" fmla="*/ 425 w 435"/>
              <a:gd name="T3" fmla="*/ 208 h 443"/>
              <a:gd name="T4" fmla="*/ 234 w 435"/>
              <a:gd name="T5" fmla="*/ 208 h 443"/>
              <a:gd name="T6" fmla="*/ 269 w 435"/>
              <a:gd name="T7" fmla="*/ 26 h 443"/>
              <a:gd name="T8" fmla="*/ 252 w 435"/>
              <a:gd name="T9" fmla="*/ 8 h 443"/>
              <a:gd name="T10" fmla="*/ 217 w 435"/>
              <a:gd name="T11" fmla="*/ 0 h 443"/>
              <a:gd name="T12" fmla="*/ 61 w 435"/>
              <a:gd name="T13" fmla="*/ 69 h 443"/>
              <a:gd name="T14" fmla="*/ 0 w 435"/>
              <a:gd name="T15" fmla="*/ 217 h 443"/>
              <a:gd name="T16" fmla="*/ 61 w 435"/>
              <a:gd name="T17" fmla="*/ 373 h 443"/>
              <a:gd name="T18" fmla="*/ 61 w 435"/>
              <a:gd name="T19" fmla="*/ 373 h 443"/>
              <a:gd name="T20" fmla="*/ 69 w 435"/>
              <a:gd name="T21" fmla="*/ 373 h 443"/>
              <a:gd name="T22" fmla="*/ 217 w 435"/>
              <a:gd name="T23" fmla="*/ 442 h 443"/>
              <a:gd name="T24" fmla="*/ 373 w 435"/>
              <a:gd name="T25" fmla="*/ 373 h 443"/>
              <a:gd name="T26" fmla="*/ 434 w 435"/>
              <a:gd name="T27" fmla="*/ 217 h 443"/>
              <a:gd name="T28" fmla="*/ 425 w 435"/>
              <a:gd name="T29" fmla="*/ 208 h 443"/>
              <a:gd name="T30" fmla="*/ 87 w 435"/>
              <a:gd name="T31" fmla="*/ 86 h 443"/>
              <a:gd name="T32" fmla="*/ 87 w 435"/>
              <a:gd name="T33" fmla="*/ 86 h 443"/>
              <a:gd name="T34" fmla="*/ 217 w 435"/>
              <a:gd name="T35" fmla="*/ 35 h 443"/>
              <a:gd name="T36" fmla="*/ 234 w 435"/>
              <a:gd name="T37" fmla="*/ 35 h 443"/>
              <a:gd name="T38" fmla="*/ 199 w 435"/>
              <a:gd name="T39" fmla="*/ 217 h 443"/>
              <a:gd name="T40" fmla="*/ 78 w 435"/>
              <a:gd name="T41" fmla="*/ 338 h 443"/>
              <a:gd name="T42" fmla="*/ 26 w 435"/>
              <a:gd name="T43" fmla="*/ 217 h 443"/>
              <a:gd name="T44" fmla="*/ 87 w 435"/>
              <a:gd name="T45" fmla="*/ 86 h 443"/>
              <a:gd name="T46" fmla="*/ 347 w 435"/>
              <a:gd name="T47" fmla="*/ 356 h 443"/>
              <a:gd name="T48" fmla="*/ 347 w 435"/>
              <a:gd name="T49" fmla="*/ 356 h 443"/>
              <a:gd name="T50" fmla="*/ 217 w 435"/>
              <a:gd name="T51" fmla="*/ 408 h 443"/>
              <a:gd name="T52" fmla="*/ 95 w 435"/>
              <a:gd name="T53" fmla="*/ 364 h 443"/>
              <a:gd name="T54" fmla="*/ 226 w 435"/>
              <a:gd name="T55" fmla="*/ 234 h 443"/>
              <a:gd name="T56" fmla="*/ 408 w 435"/>
              <a:gd name="T57" fmla="*/ 234 h 443"/>
              <a:gd name="T58" fmla="*/ 347 w 435"/>
              <a:gd name="T59" fmla="*/ 35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5" h="443">
                <a:moveTo>
                  <a:pt x="425" y="208"/>
                </a:moveTo>
                <a:lnTo>
                  <a:pt x="425" y="208"/>
                </a:lnTo>
                <a:cubicBezTo>
                  <a:pt x="234" y="208"/>
                  <a:pt x="234" y="208"/>
                  <a:pt x="234" y="208"/>
                </a:cubicBezTo>
                <a:cubicBezTo>
                  <a:pt x="269" y="26"/>
                  <a:pt x="269" y="26"/>
                  <a:pt x="269" y="26"/>
                </a:cubicBezTo>
                <a:cubicBezTo>
                  <a:pt x="269" y="17"/>
                  <a:pt x="260" y="8"/>
                  <a:pt x="252" y="8"/>
                </a:cubicBezTo>
                <a:cubicBezTo>
                  <a:pt x="243" y="0"/>
                  <a:pt x="234" y="0"/>
                  <a:pt x="217" y="0"/>
                </a:cubicBezTo>
                <a:cubicBezTo>
                  <a:pt x="156" y="0"/>
                  <a:pt x="104" y="26"/>
                  <a:pt x="61" y="69"/>
                </a:cubicBezTo>
                <a:cubicBezTo>
                  <a:pt x="26" y="104"/>
                  <a:pt x="0" y="165"/>
                  <a:pt x="0" y="217"/>
                </a:cubicBezTo>
                <a:cubicBezTo>
                  <a:pt x="0" y="278"/>
                  <a:pt x="17" y="329"/>
                  <a:pt x="61" y="373"/>
                </a:cubicBezTo>
                <a:lnTo>
                  <a:pt x="61" y="373"/>
                </a:lnTo>
                <a:cubicBezTo>
                  <a:pt x="61" y="373"/>
                  <a:pt x="61" y="373"/>
                  <a:pt x="69" y="373"/>
                </a:cubicBezTo>
                <a:cubicBezTo>
                  <a:pt x="104" y="416"/>
                  <a:pt x="165" y="442"/>
                  <a:pt x="217" y="442"/>
                </a:cubicBezTo>
                <a:cubicBezTo>
                  <a:pt x="278" y="442"/>
                  <a:pt x="330" y="416"/>
                  <a:pt x="373" y="373"/>
                </a:cubicBezTo>
                <a:cubicBezTo>
                  <a:pt x="416" y="329"/>
                  <a:pt x="434" y="278"/>
                  <a:pt x="434" y="217"/>
                </a:cubicBezTo>
                <a:cubicBezTo>
                  <a:pt x="434" y="208"/>
                  <a:pt x="434" y="208"/>
                  <a:pt x="425" y="208"/>
                </a:cubicBezTo>
                <a:close/>
                <a:moveTo>
                  <a:pt x="87" y="86"/>
                </a:moveTo>
                <a:lnTo>
                  <a:pt x="87" y="86"/>
                </a:lnTo>
                <a:cubicBezTo>
                  <a:pt x="121" y="52"/>
                  <a:pt x="165" y="35"/>
                  <a:pt x="217" y="35"/>
                </a:cubicBezTo>
                <a:cubicBezTo>
                  <a:pt x="226" y="35"/>
                  <a:pt x="226" y="35"/>
                  <a:pt x="234" y="35"/>
                </a:cubicBezTo>
                <a:cubicBezTo>
                  <a:pt x="199" y="217"/>
                  <a:pt x="199" y="217"/>
                  <a:pt x="199" y="217"/>
                </a:cubicBezTo>
                <a:cubicBezTo>
                  <a:pt x="78" y="338"/>
                  <a:pt x="78" y="338"/>
                  <a:pt x="78" y="338"/>
                </a:cubicBezTo>
                <a:cubicBezTo>
                  <a:pt x="43" y="303"/>
                  <a:pt x="26" y="269"/>
                  <a:pt x="26" y="217"/>
                </a:cubicBezTo>
                <a:cubicBezTo>
                  <a:pt x="26" y="173"/>
                  <a:pt x="52" y="121"/>
                  <a:pt x="87" y="86"/>
                </a:cubicBezTo>
                <a:close/>
                <a:moveTo>
                  <a:pt x="347" y="356"/>
                </a:moveTo>
                <a:lnTo>
                  <a:pt x="347" y="356"/>
                </a:lnTo>
                <a:cubicBezTo>
                  <a:pt x="313" y="390"/>
                  <a:pt x="269" y="408"/>
                  <a:pt x="217" y="408"/>
                </a:cubicBezTo>
                <a:cubicBezTo>
                  <a:pt x="174" y="408"/>
                  <a:pt x="130" y="390"/>
                  <a:pt x="95" y="364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408" y="234"/>
                  <a:pt x="408" y="234"/>
                  <a:pt x="408" y="234"/>
                </a:cubicBezTo>
                <a:cubicBezTo>
                  <a:pt x="399" y="278"/>
                  <a:pt x="382" y="321"/>
                  <a:pt x="347" y="3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29">
            <a:extLst>
              <a:ext uri="{FF2B5EF4-FFF2-40B4-BE49-F238E27FC236}">
                <a16:creationId xmlns:a16="http://schemas.microsoft.com/office/drawing/2014/main" id="{9DB9F89B-8D34-8D41-9079-7CDBBC09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9180" y="6311634"/>
            <a:ext cx="254342" cy="254342"/>
          </a:xfrm>
          <a:custGeom>
            <a:avLst/>
            <a:gdLst>
              <a:gd name="T0" fmla="*/ 183 w 236"/>
              <a:gd name="T1" fmla="*/ 79 h 236"/>
              <a:gd name="T2" fmla="*/ 183 w 236"/>
              <a:gd name="T3" fmla="*/ 79 h 236"/>
              <a:gd name="T4" fmla="*/ 53 w 236"/>
              <a:gd name="T5" fmla="*/ 0 h 236"/>
              <a:gd name="T6" fmla="*/ 44 w 236"/>
              <a:gd name="T7" fmla="*/ 0 h 236"/>
              <a:gd name="T8" fmla="*/ 35 w 236"/>
              <a:gd name="T9" fmla="*/ 18 h 236"/>
              <a:gd name="T10" fmla="*/ 0 w 236"/>
              <a:gd name="T11" fmla="*/ 217 h 236"/>
              <a:gd name="T12" fmla="*/ 0 w 236"/>
              <a:gd name="T13" fmla="*/ 226 h 236"/>
              <a:gd name="T14" fmla="*/ 18 w 236"/>
              <a:gd name="T15" fmla="*/ 235 h 236"/>
              <a:gd name="T16" fmla="*/ 217 w 236"/>
              <a:gd name="T17" fmla="*/ 235 h 236"/>
              <a:gd name="T18" fmla="*/ 235 w 236"/>
              <a:gd name="T19" fmla="*/ 217 h 236"/>
              <a:gd name="T20" fmla="*/ 183 w 236"/>
              <a:gd name="T21" fmla="*/ 79 h 236"/>
              <a:gd name="T22" fmla="*/ 35 w 236"/>
              <a:gd name="T23" fmla="*/ 200 h 236"/>
              <a:gd name="T24" fmla="*/ 35 w 236"/>
              <a:gd name="T25" fmla="*/ 200 h 236"/>
              <a:gd name="T26" fmla="*/ 61 w 236"/>
              <a:gd name="T27" fmla="*/ 35 h 236"/>
              <a:gd name="T28" fmla="*/ 156 w 236"/>
              <a:gd name="T29" fmla="*/ 96 h 236"/>
              <a:gd name="T30" fmla="*/ 200 w 236"/>
              <a:gd name="T31" fmla="*/ 200 h 236"/>
              <a:gd name="T32" fmla="*/ 35 w 236"/>
              <a:gd name="T33" fmla="*/ 20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6" h="236">
                <a:moveTo>
                  <a:pt x="183" y="79"/>
                </a:moveTo>
                <a:lnTo>
                  <a:pt x="183" y="79"/>
                </a:lnTo>
                <a:cubicBezTo>
                  <a:pt x="148" y="35"/>
                  <a:pt x="104" y="9"/>
                  <a:pt x="53" y="0"/>
                </a:cubicBezTo>
                <a:lnTo>
                  <a:pt x="44" y="0"/>
                </a:lnTo>
                <a:cubicBezTo>
                  <a:pt x="35" y="9"/>
                  <a:pt x="35" y="9"/>
                  <a:pt x="35" y="18"/>
                </a:cubicBezTo>
                <a:cubicBezTo>
                  <a:pt x="0" y="217"/>
                  <a:pt x="0" y="217"/>
                  <a:pt x="0" y="217"/>
                </a:cubicBezTo>
                <a:lnTo>
                  <a:pt x="0" y="226"/>
                </a:lnTo>
                <a:cubicBezTo>
                  <a:pt x="9" y="235"/>
                  <a:pt x="9" y="235"/>
                  <a:pt x="18" y="235"/>
                </a:cubicBezTo>
                <a:cubicBezTo>
                  <a:pt x="217" y="235"/>
                  <a:pt x="217" y="235"/>
                  <a:pt x="217" y="235"/>
                </a:cubicBezTo>
                <a:cubicBezTo>
                  <a:pt x="226" y="235"/>
                  <a:pt x="235" y="226"/>
                  <a:pt x="235" y="217"/>
                </a:cubicBezTo>
                <a:cubicBezTo>
                  <a:pt x="235" y="165"/>
                  <a:pt x="217" y="113"/>
                  <a:pt x="183" y="79"/>
                </a:cubicBezTo>
                <a:close/>
                <a:moveTo>
                  <a:pt x="35" y="200"/>
                </a:moveTo>
                <a:lnTo>
                  <a:pt x="35" y="200"/>
                </a:lnTo>
                <a:cubicBezTo>
                  <a:pt x="61" y="35"/>
                  <a:pt x="61" y="35"/>
                  <a:pt x="61" y="35"/>
                </a:cubicBezTo>
                <a:cubicBezTo>
                  <a:pt x="96" y="44"/>
                  <a:pt x="131" y="70"/>
                  <a:pt x="156" y="96"/>
                </a:cubicBezTo>
                <a:cubicBezTo>
                  <a:pt x="183" y="130"/>
                  <a:pt x="200" y="165"/>
                  <a:pt x="200" y="200"/>
                </a:cubicBezTo>
                <a:lnTo>
                  <a:pt x="35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30">
            <a:extLst>
              <a:ext uri="{FF2B5EF4-FFF2-40B4-BE49-F238E27FC236}">
                <a16:creationId xmlns:a16="http://schemas.microsoft.com/office/drawing/2014/main" id="{15D96A5C-B008-9D46-8EE6-1177AE93D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311" y="8454705"/>
            <a:ext cx="631146" cy="56521"/>
          </a:xfrm>
          <a:custGeom>
            <a:avLst/>
            <a:gdLst>
              <a:gd name="T0" fmla="*/ 565 w 591"/>
              <a:gd name="T1" fmla="*/ 52 h 53"/>
              <a:gd name="T2" fmla="*/ 565 w 591"/>
              <a:gd name="T3" fmla="*/ 52 h 53"/>
              <a:gd name="T4" fmla="*/ 565 w 591"/>
              <a:gd name="T5" fmla="*/ 52 h 53"/>
              <a:gd name="T6" fmla="*/ 26 w 591"/>
              <a:gd name="T7" fmla="*/ 43 h 53"/>
              <a:gd name="T8" fmla="*/ 0 w 591"/>
              <a:gd name="T9" fmla="*/ 18 h 53"/>
              <a:gd name="T10" fmla="*/ 26 w 591"/>
              <a:gd name="T11" fmla="*/ 0 h 53"/>
              <a:gd name="T12" fmla="*/ 26 w 591"/>
              <a:gd name="T13" fmla="*/ 0 h 53"/>
              <a:gd name="T14" fmla="*/ 565 w 591"/>
              <a:gd name="T15" fmla="*/ 0 h 53"/>
              <a:gd name="T16" fmla="*/ 590 w 591"/>
              <a:gd name="T17" fmla="*/ 26 h 53"/>
              <a:gd name="T18" fmla="*/ 565 w 59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1" h="53">
                <a:moveTo>
                  <a:pt x="565" y="52"/>
                </a:moveTo>
                <a:lnTo>
                  <a:pt x="565" y="52"/>
                </a:lnTo>
                <a:lnTo>
                  <a:pt x="565" y="52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565" y="0"/>
                  <a:pt x="565" y="0"/>
                  <a:pt x="565" y="0"/>
                </a:cubicBezTo>
                <a:cubicBezTo>
                  <a:pt x="573" y="0"/>
                  <a:pt x="590" y="9"/>
                  <a:pt x="590" y="26"/>
                </a:cubicBezTo>
                <a:cubicBezTo>
                  <a:pt x="590" y="35"/>
                  <a:pt x="573" y="52"/>
                  <a:pt x="56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31">
            <a:extLst>
              <a:ext uri="{FF2B5EF4-FFF2-40B4-BE49-F238E27FC236}">
                <a16:creationId xmlns:a16="http://schemas.microsoft.com/office/drawing/2014/main" id="{C1CBF7D3-89DC-1948-B1AD-634D7D05E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567" y="7997829"/>
            <a:ext cx="1464824" cy="508685"/>
          </a:xfrm>
          <a:custGeom>
            <a:avLst/>
            <a:gdLst>
              <a:gd name="T0" fmla="*/ 1293 w 1372"/>
              <a:gd name="T1" fmla="*/ 477 h 478"/>
              <a:gd name="T2" fmla="*/ 1293 w 1372"/>
              <a:gd name="T3" fmla="*/ 477 h 478"/>
              <a:gd name="T4" fmla="*/ 1249 w 1372"/>
              <a:gd name="T5" fmla="*/ 477 h 478"/>
              <a:gd name="T6" fmla="*/ 1224 w 1372"/>
              <a:gd name="T7" fmla="*/ 451 h 478"/>
              <a:gd name="T8" fmla="*/ 1249 w 1372"/>
              <a:gd name="T9" fmla="*/ 425 h 478"/>
              <a:gd name="T10" fmla="*/ 1249 w 1372"/>
              <a:gd name="T11" fmla="*/ 425 h 478"/>
              <a:gd name="T12" fmla="*/ 1293 w 1372"/>
              <a:gd name="T13" fmla="*/ 425 h 478"/>
              <a:gd name="T14" fmla="*/ 1293 w 1372"/>
              <a:gd name="T15" fmla="*/ 425 h 478"/>
              <a:gd name="T16" fmla="*/ 1319 w 1372"/>
              <a:gd name="T17" fmla="*/ 417 h 478"/>
              <a:gd name="T18" fmla="*/ 1328 w 1372"/>
              <a:gd name="T19" fmla="*/ 390 h 478"/>
              <a:gd name="T20" fmla="*/ 1284 w 1372"/>
              <a:gd name="T21" fmla="*/ 269 h 478"/>
              <a:gd name="T22" fmla="*/ 1232 w 1372"/>
              <a:gd name="T23" fmla="*/ 252 h 478"/>
              <a:gd name="T24" fmla="*/ 1128 w 1372"/>
              <a:gd name="T25" fmla="*/ 200 h 478"/>
              <a:gd name="T26" fmla="*/ 989 w 1372"/>
              <a:gd name="T27" fmla="*/ 87 h 478"/>
              <a:gd name="T28" fmla="*/ 807 w 1372"/>
              <a:gd name="T29" fmla="*/ 43 h 478"/>
              <a:gd name="T30" fmla="*/ 807 w 1372"/>
              <a:gd name="T31" fmla="*/ 43 h 478"/>
              <a:gd name="T32" fmla="*/ 694 w 1372"/>
              <a:gd name="T33" fmla="*/ 43 h 478"/>
              <a:gd name="T34" fmla="*/ 668 w 1372"/>
              <a:gd name="T35" fmla="*/ 43 h 478"/>
              <a:gd name="T36" fmla="*/ 104 w 1372"/>
              <a:gd name="T37" fmla="*/ 43 h 478"/>
              <a:gd name="T38" fmla="*/ 78 w 1372"/>
              <a:gd name="T39" fmla="*/ 69 h 478"/>
              <a:gd name="T40" fmla="*/ 78 w 1372"/>
              <a:gd name="T41" fmla="*/ 69 h 478"/>
              <a:gd name="T42" fmla="*/ 52 w 1372"/>
              <a:gd name="T43" fmla="*/ 399 h 478"/>
              <a:gd name="T44" fmla="*/ 78 w 1372"/>
              <a:gd name="T45" fmla="*/ 417 h 478"/>
              <a:gd name="T46" fmla="*/ 156 w 1372"/>
              <a:gd name="T47" fmla="*/ 417 h 478"/>
              <a:gd name="T48" fmla="*/ 182 w 1372"/>
              <a:gd name="T49" fmla="*/ 443 h 478"/>
              <a:gd name="T50" fmla="*/ 156 w 1372"/>
              <a:gd name="T51" fmla="*/ 468 h 478"/>
              <a:gd name="T52" fmla="*/ 78 w 1372"/>
              <a:gd name="T53" fmla="*/ 468 h 478"/>
              <a:gd name="T54" fmla="*/ 0 w 1372"/>
              <a:gd name="T55" fmla="*/ 399 h 478"/>
              <a:gd name="T56" fmla="*/ 0 w 1372"/>
              <a:gd name="T57" fmla="*/ 390 h 478"/>
              <a:gd name="T58" fmla="*/ 26 w 1372"/>
              <a:gd name="T59" fmla="*/ 69 h 478"/>
              <a:gd name="T60" fmla="*/ 104 w 1372"/>
              <a:gd name="T61" fmla="*/ 0 h 478"/>
              <a:gd name="T62" fmla="*/ 668 w 1372"/>
              <a:gd name="T63" fmla="*/ 0 h 478"/>
              <a:gd name="T64" fmla="*/ 694 w 1372"/>
              <a:gd name="T65" fmla="*/ 0 h 478"/>
              <a:gd name="T66" fmla="*/ 807 w 1372"/>
              <a:gd name="T67" fmla="*/ 0 h 478"/>
              <a:gd name="T68" fmla="*/ 807 w 1372"/>
              <a:gd name="T69" fmla="*/ 0 h 478"/>
              <a:gd name="T70" fmla="*/ 1015 w 1372"/>
              <a:gd name="T71" fmla="*/ 43 h 478"/>
              <a:gd name="T72" fmla="*/ 1163 w 1372"/>
              <a:gd name="T73" fmla="*/ 165 h 478"/>
              <a:gd name="T74" fmla="*/ 1241 w 1372"/>
              <a:gd name="T75" fmla="*/ 208 h 478"/>
              <a:gd name="T76" fmla="*/ 1302 w 1372"/>
              <a:gd name="T77" fmla="*/ 225 h 478"/>
              <a:gd name="T78" fmla="*/ 1371 w 1372"/>
              <a:gd name="T79" fmla="*/ 382 h 478"/>
              <a:gd name="T80" fmla="*/ 1354 w 1372"/>
              <a:gd name="T81" fmla="*/ 451 h 478"/>
              <a:gd name="T82" fmla="*/ 1293 w 1372"/>
              <a:gd name="T83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72" h="478">
                <a:moveTo>
                  <a:pt x="1293" y="477"/>
                </a:moveTo>
                <a:lnTo>
                  <a:pt x="1293" y="477"/>
                </a:lnTo>
                <a:cubicBezTo>
                  <a:pt x="1249" y="477"/>
                  <a:pt x="1249" y="477"/>
                  <a:pt x="1249" y="477"/>
                </a:cubicBezTo>
                <a:cubicBezTo>
                  <a:pt x="1241" y="477"/>
                  <a:pt x="1224" y="468"/>
                  <a:pt x="1224" y="451"/>
                </a:cubicBezTo>
                <a:cubicBezTo>
                  <a:pt x="1224" y="434"/>
                  <a:pt x="1241" y="425"/>
                  <a:pt x="1249" y="425"/>
                </a:cubicBezTo>
                <a:lnTo>
                  <a:pt x="1249" y="425"/>
                </a:lnTo>
                <a:cubicBezTo>
                  <a:pt x="1293" y="425"/>
                  <a:pt x="1293" y="425"/>
                  <a:pt x="1293" y="425"/>
                </a:cubicBezTo>
                <a:lnTo>
                  <a:pt x="1293" y="425"/>
                </a:lnTo>
                <a:cubicBezTo>
                  <a:pt x="1302" y="425"/>
                  <a:pt x="1310" y="425"/>
                  <a:pt x="1319" y="417"/>
                </a:cubicBezTo>
                <a:cubicBezTo>
                  <a:pt x="1319" y="408"/>
                  <a:pt x="1328" y="399"/>
                  <a:pt x="1328" y="390"/>
                </a:cubicBezTo>
                <a:cubicBezTo>
                  <a:pt x="1310" y="295"/>
                  <a:pt x="1293" y="278"/>
                  <a:pt x="1284" y="269"/>
                </a:cubicBezTo>
                <a:cubicBezTo>
                  <a:pt x="1258" y="260"/>
                  <a:pt x="1241" y="260"/>
                  <a:pt x="1232" y="252"/>
                </a:cubicBezTo>
                <a:cubicBezTo>
                  <a:pt x="1198" y="252"/>
                  <a:pt x="1171" y="243"/>
                  <a:pt x="1128" y="200"/>
                </a:cubicBezTo>
                <a:cubicBezTo>
                  <a:pt x="1076" y="139"/>
                  <a:pt x="1033" y="104"/>
                  <a:pt x="989" y="87"/>
                </a:cubicBezTo>
                <a:cubicBezTo>
                  <a:pt x="937" y="61"/>
                  <a:pt x="885" y="43"/>
                  <a:pt x="807" y="43"/>
                </a:cubicBezTo>
                <a:lnTo>
                  <a:pt x="807" y="43"/>
                </a:lnTo>
                <a:cubicBezTo>
                  <a:pt x="790" y="43"/>
                  <a:pt x="720" y="43"/>
                  <a:pt x="694" y="43"/>
                </a:cubicBezTo>
                <a:cubicBezTo>
                  <a:pt x="668" y="43"/>
                  <a:pt x="668" y="43"/>
                  <a:pt x="668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87" y="43"/>
                  <a:pt x="78" y="61"/>
                  <a:pt x="78" y="69"/>
                </a:cubicBezTo>
                <a:lnTo>
                  <a:pt x="78" y="69"/>
                </a:lnTo>
                <a:cubicBezTo>
                  <a:pt x="52" y="399"/>
                  <a:pt x="52" y="399"/>
                  <a:pt x="52" y="399"/>
                </a:cubicBezTo>
                <a:cubicBezTo>
                  <a:pt x="52" y="408"/>
                  <a:pt x="60" y="417"/>
                  <a:pt x="78" y="417"/>
                </a:cubicBezTo>
                <a:cubicBezTo>
                  <a:pt x="156" y="417"/>
                  <a:pt x="156" y="417"/>
                  <a:pt x="156" y="417"/>
                </a:cubicBezTo>
                <a:cubicBezTo>
                  <a:pt x="165" y="417"/>
                  <a:pt x="182" y="434"/>
                  <a:pt x="182" y="443"/>
                </a:cubicBezTo>
                <a:cubicBezTo>
                  <a:pt x="182" y="460"/>
                  <a:pt x="165" y="468"/>
                  <a:pt x="156" y="468"/>
                </a:cubicBezTo>
                <a:cubicBezTo>
                  <a:pt x="78" y="468"/>
                  <a:pt x="78" y="468"/>
                  <a:pt x="78" y="468"/>
                </a:cubicBezTo>
                <a:cubicBezTo>
                  <a:pt x="34" y="468"/>
                  <a:pt x="0" y="434"/>
                  <a:pt x="0" y="399"/>
                </a:cubicBezTo>
                <a:cubicBezTo>
                  <a:pt x="0" y="399"/>
                  <a:pt x="0" y="399"/>
                  <a:pt x="0" y="390"/>
                </a:cubicBezTo>
                <a:cubicBezTo>
                  <a:pt x="26" y="69"/>
                  <a:pt x="26" y="69"/>
                  <a:pt x="26" y="69"/>
                </a:cubicBezTo>
                <a:cubicBezTo>
                  <a:pt x="26" y="26"/>
                  <a:pt x="60" y="0"/>
                  <a:pt x="104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720" y="0"/>
                  <a:pt x="790" y="0"/>
                  <a:pt x="807" y="0"/>
                </a:cubicBezTo>
                <a:lnTo>
                  <a:pt x="807" y="0"/>
                </a:lnTo>
                <a:cubicBezTo>
                  <a:pt x="894" y="0"/>
                  <a:pt x="954" y="9"/>
                  <a:pt x="1015" y="43"/>
                </a:cubicBezTo>
                <a:cubicBezTo>
                  <a:pt x="1059" y="69"/>
                  <a:pt x="1111" y="104"/>
                  <a:pt x="1163" y="165"/>
                </a:cubicBezTo>
                <a:cubicBezTo>
                  <a:pt x="1198" y="200"/>
                  <a:pt x="1215" y="200"/>
                  <a:pt x="1241" y="208"/>
                </a:cubicBezTo>
                <a:cubicBezTo>
                  <a:pt x="1258" y="208"/>
                  <a:pt x="1276" y="217"/>
                  <a:pt x="1302" y="225"/>
                </a:cubicBezTo>
                <a:cubicBezTo>
                  <a:pt x="1336" y="243"/>
                  <a:pt x="1362" y="295"/>
                  <a:pt x="1371" y="382"/>
                </a:cubicBezTo>
                <a:cubicBezTo>
                  <a:pt x="1371" y="408"/>
                  <a:pt x="1371" y="434"/>
                  <a:pt x="1354" y="451"/>
                </a:cubicBezTo>
                <a:cubicBezTo>
                  <a:pt x="1336" y="468"/>
                  <a:pt x="1319" y="477"/>
                  <a:pt x="1293" y="4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32">
            <a:extLst>
              <a:ext uri="{FF2B5EF4-FFF2-40B4-BE49-F238E27FC236}">
                <a16:creationId xmlns:a16="http://schemas.microsoft.com/office/drawing/2014/main" id="{CDF51B98-B0B7-5446-842B-C43902B7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346" y="8063770"/>
            <a:ext cx="296731" cy="193113"/>
          </a:xfrm>
          <a:custGeom>
            <a:avLst/>
            <a:gdLst>
              <a:gd name="T0" fmla="*/ 261 w 279"/>
              <a:gd name="T1" fmla="*/ 182 h 183"/>
              <a:gd name="T2" fmla="*/ 261 w 279"/>
              <a:gd name="T3" fmla="*/ 182 h 183"/>
              <a:gd name="T4" fmla="*/ 261 w 279"/>
              <a:gd name="T5" fmla="*/ 182 h 183"/>
              <a:gd name="T6" fmla="*/ 139 w 279"/>
              <a:gd name="T7" fmla="*/ 173 h 183"/>
              <a:gd name="T8" fmla="*/ 18 w 279"/>
              <a:gd name="T9" fmla="*/ 156 h 183"/>
              <a:gd name="T10" fmla="*/ 0 w 279"/>
              <a:gd name="T11" fmla="*/ 147 h 183"/>
              <a:gd name="T12" fmla="*/ 0 w 279"/>
              <a:gd name="T13" fmla="*/ 17 h 183"/>
              <a:gd name="T14" fmla="*/ 18 w 279"/>
              <a:gd name="T15" fmla="*/ 0 h 183"/>
              <a:gd name="T16" fmla="*/ 18 w 279"/>
              <a:gd name="T17" fmla="*/ 0 h 183"/>
              <a:gd name="T18" fmla="*/ 113 w 279"/>
              <a:gd name="T19" fmla="*/ 26 h 183"/>
              <a:gd name="T20" fmla="*/ 217 w 279"/>
              <a:gd name="T21" fmla="*/ 95 h 183"/>
              <a:gd name="T22" fmla="*/ 278 w 279"/>
              <a:gd name="T23" fmla="*/ 156 h 183"/>
              <a:gd name="T24" fmla="*/ 269 w 279"/>
              <a:gd name="T25" fmla="*/ 173 h 183"/>
              <a:gd name="T26" fmla="*/ 261 w 279"/>
              <a:gd name="T27" fmla="*/ 182 h 183"/>
              <a:gd name="T28" fmla="*/ 26 w 279"/>
              <a:gd name="T29" fmla="*/ 130 h 183"/>
              <a:gd name="T30" fmla="*/ 26 w 279"/>
              <a:gd name="T31" fmla="*/ 130 h 183"/>
              <a:gd name="T32" fmla="*/ 139 w 279"/>
              <a:gd name="T33" fmla="*/ 139 h 183"/>
              <a:gd name="T34" fmla="*/ 226 w 279"/>
              <a:gd name="T35" fmla="*/ 147 h 183"/>
              <a:gd name="T36" fmla="*/ 104 w 279"/>
              <a:gd name="T37" fmla="*/ 52 h 183"/>
              <a:gd name="T38" fmla="*/ 26 w 279"/>
              <a:gd name="T39" fmla="*/ 34 h 183"/>
              <a:gd name="T40" fmla="*/ 26 w 279"/>
              <a:gd name="T41" fmla="*/ 13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9" h="183">
                <a:moveTo>
                  <a:pt x="261" y="182"/>
                </a:moveTo>
                <a:lnTo>
                  <a:pt x="261" y="182"/>
                </a:lnTo>
                <a:lnTo>
                  <a:pt x="261" y="182"/>
                </a:lnTo>
                <a:cubicBezTo>
                  <a:pt x="226" y="182"/>
                  <a:pt x="182" y="173"/>
                  <a:pt x="139" y="173"/>
                </a:cubicBezTo>
                <a:cubicBezTo>
                  <a:pt x="87" y="164"/>
                  <a:pt x="44" y="156"/>
                  <a:pt x="18" y="156"/>
                </a:cubicBezTo>
                <a:cubicBezTo>
                  <a:pt x="9" y="156"/>
                  <a:pt x="0" y="156"/>
                  <a:pt x="0" y="14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52" y="0"/>
                  <a:pt x="87" y="8"/>
                  <a:pt x="113" y="26"/>
                </a:cubicBezTo>
                <a:cubicBezTo>
                  <a:pt x="157" y="43"/>
                  <a:pt x="191" y="78"/>
                  <a:pt x="217" y="95"/>
                </a:cubicBezTo>
                <a:cubicBezTo>
                  <a:pt x="226" y="104"/>
                  <a:pt x="269" y="139"/>
                  <a:pt x="278" y="156"/>
                </a:cubicBezTo>
                <a:cubicBezTo>
                  <a:pt x="278" y="164"/>
                  <a:pt x="278" y="173"/>
                  <a:pt x="269" y="173"/>
                </a:cubicBezTo>
                <a:cubicBezTo>
                  <a:pt x="269" y="182"/>
                  <a:pt x="269" y="182"/>
                  <a:pt x="261" y="182"/>
                </a:cubicBezTo>
                <a:close/>
                <a:moveTo>
                  <a:pt x="26" y="130"/>
                </a:moveTo>
                <a:lnTo>
                  <a:pt x="26" y="130"/>
                </a:lnTo>
                <a:cubicBezTo>
                  <a:pt x="61" y="130"/>
                  <a:pt x="104" y="139"/>
                  <a:pt x="139" y="139"/>
                </a:cubicBezTo>
                <a:cubicBezTo>
                  <a:pt x="165" y="139"/>
                  <a:pt x="200" y="147"/>
                  <a:pt x="226" y="147"/>
                </a:cubicBezTo>
                <a:cubicBezTo>
                  <a:pt x="200" y="121"/>
                  <a:pt x="148" y="78"/>
                  <a:pt x="104" y="52"/>
                </a:cubicBezTo>
                <a:cubicBezTo>
                  <a:pt x="78" y="43"/>
                  <a:pt x="52" y="34"/>
                  <a:pt x="26" y="34"/>
                </a:cubicBezTo>
                <a:lnTo>
                  <a:pt x="26" y="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33">
            <a:extLst>
              <a:ext uri="{FF2B5EF4-FFF2-40B4-BE49-F238E27FC236}">
                <a16:creationId xmlns:a16="http://schemas.microsoft.com/office/drawing/2014/main" id="{16546C2F-4699-A944-BCF5-66C5B861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346" y="8271012"/>
            <a:ext cx="94201" cy="37680"/>
          </a:xfrm>
          <a:custGeom>
            <a:avLst/>
            <a:gdLst>
              <a:gd name="T0" fmla="*/ 70 w 88"/>
              <a:gd name="T1" fmla="*/ 34 h 35"/>
              <a:gd name="T2" fmla="*/ 70 w 88"/>
              <a:gd name="T3" fmla="*/ 34 h 35"/>
              <a:gd name="T4" fmla="*/ 18 w 88"/>
              <a:gd name="T5" fmla="*/ 34 h 35"/>
              <a:gd name="T6" fmla="*/ 0 w 88"/>
              <a:gd name="T7" fmla="*/ 17 h 35"/>
              <a:gd name="T8" fmla="*/ 18 w 88"/>
              <a:gd name="T9" fmla="*/ 0 h 35"/>
              <a:gd name="T10" fmla="*/ 70 w 88"/>
              <a:gd name="T11" fmla="*/ 0 h 35"/>
              <a:gd name="T12" fmla="*/ 87 w 88"/>
              <a:gd name="T13" fmla="*/ 17 h 35"/>
              <a:gd name="T14" fmla="*/ 70 w 8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35">
                <a:moveTo>
                  <a:pt x="70" y="34"/>
                </a:moveTo>
                <a:lnTo>
                  <a:pt x="70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8" y="0"/>
                  <a:pt x="87" y="8"/>
                  <a:pt x="87" y="17"/>
                </a:cubicBezTo>
                <a:cubicBezTo>
                  <a:pt x="87" y="26"/>
                  <a:pt x="78" y="34"/>
                  <a:pt x="7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34">
            <a:extLst>
              <a:ext uri="{FF2B5EF4-FFF2-40B4-BE49-F238E27FC236}">
                <a16:creationId xmlns:a16="http://schemas.microsoft.com/office/drawing/2014/main" id="{66202DE2-2CAB-D345-8798-1095C569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876" y="8369924"/>
            <a:ext cx="216662" cy="216662"/>
          </a:xfrm>
          <a:custGeom>
            <a:avLst/>
            <a:gdLst>
              <a:gd name="T0" fmla="*/ 96 w 201"/>
              <a:gd name="T1" fmla="*/ 200 h 201"/>
              <a:gd name="T2" fmla="*/ 96 w 201"/>
              <a:gd name="T3" fmla="*/ 200 h 201"/>
              <a:gd name="T4" fmla="*/ 0 w 201"/>
              <a:gd name="T5" fmla="*/ 96 h 201"/>
              <a:gd name="T6" fmla="*/ 96 w 201"/>
              <a:gd name="T7" fmla="*/ 0 h 201"/>
              <a:gd name="T8" fmla="*/ 200 w 201"/>
              <a:gd name="T9" fmla="*/ 96 h 201"/>
              <a:gd name="T10" fmla="*/ 96 w 201"/>
              <a:gd name="T11" fmla="*/ 200 h 201"/>
              <a:gd name="T12" fmla="*/ 96 w 201"/>
              <a:gd name="T13" fmla="*/ 43 h 201"/>
              <a:gd name="T14" fmla="*/ 96 w 201"/>
              <a:gd name="T15" fmla="*/ 43 h 201"/>
              <a:gd name="T16" fmla="*/ 44 w 201"/>
              <a:gd name="T17" fmla="*/ 96 h 201"/>
              <a:gd name="T18" fmla="*/ 96 w 201"/>
              <a:gd name="T19" fmla="*/ 148 h 201"/>
              <a:gd name="T20" fmla="*/ 156 w 201"/>
              <a:gd name="T21" fmla="*/ 96 h 201"/>
              <a:gd name="T22" fmla="*/ 96 w 201"/>
              <a:gd name="T23" fmla="*/ 43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1" h="201">
                <a:moveTo>
                  <a:pt x="96" y="200"/>
                </a:moveTo>
                <a:lnTo>
                  <a:pt x="96" y="200"/>
                </a:lnTo>
                <a:cubicBezTo>
                  <a:pt x="44" y="200"/>
                  <a:pt x="0" y="156"/>
                  <a:pt x="0" y="96"/>
                </a:cubicBezTo>
                <a:cubicBezTo>
                  <a:pt x="0" y="43"/>
                  <a:pt x="44" y="0"/>
                  <a:pt x="96" y="0"/>
                </a:cubicBezTo>
                <a:cubicBezTo>
                  <a:pt x="156" y="0"/>
                  <a:pt x="200" y="43"/>
                  <a:pt x="200" y="96"/>
                </a:cubicBezTo>
                <a:cubicBezTo>
                  <a:pt x="200" y="156"/>
                  <a:pt x="156" y="200"/>
                  <a:pt x="96" y="200"/>
                </a:cubicBezTo>
                <a:close/>
                <a:moveTo>
                  <a:pt x="96" y="43"/>
                </a:moveTo>
                <a:lnTo>
                  <a:pt x="96" y="43"/>
                </a:lnTo>
                <a:cubicBezTo>
                  <a:pt x="70" y="43"/>
                  <a:pt x="44" y="70"/>
                  <a:pt x="44" y="96"/>
                </a:cubicBezTo>
                <a:cubicBezTo>
                  <a:pt x="44" y="130"/>
                  <a:pt x="70" y="148"/>
                  <a:pt x="96" y="148"/>
                </a:cubicBezTo>
                <a:cubicBezTo>
                  <a:pt x="130" y="148"/>
                  <a:pt x="156" y="130"/>
                  <a:pt x="156" y="96"/>
                </a:cubicBezTo>
                <a:cubicBezTo>
                  <a:pt x="156" y="70"/>
                  <a:pt x="130" y="43"/>
                  <a:pt x="9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35">
            <a:extLst>
              <a:ext uri="{FF2B5EF4-FFF2-40B4-BE49-F238E27FC236}">
                <a16:creationId xmlns:a16="http://schemas.microsoft.com/office/drawing/2014/main" id="{F93CF467-7F9D-9F44-9F00-8FCC542C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520" y="8369924"/>
            <a:ext cx="216662" cy="216662"/>
          </a:xfrm>
          <a:custGeom>
            <a:avLst/>
            <a:gdLst>
              <a:gd name="T0" fmla="*/ 104 w 201"/>
              <a:gd name="T1" fmla="*/ 200 h 201"/>
              <a:gd name="T2" fmla="*/ 104 w 201"/>
              <a:gd name="T3" fmla="*/ 200 h 201"/>
              <a:gd name="T4" fmla="*/ 0 w 201"/>
              <a:gd name="T5" fmla="*/ 96 h 201"/>
              <a:gd name="T6" fmla="*/ 104 w 201"/>
              <a:gd name="T7" fmla="*/ 0 h 201"/>
              <a:gd name="T8" fmla="*/ 200 w 201"/>
              <a:gd name="T9" fmla="*/ 96 h 201"/>
              <a:gd name="T10" fmla="*/ 104 w 201"/>
              <a:gd name="T11" fmla="*/ 200 h 201"/>
              <a:gd name="T12" fmla="*/ 104 w 201"/>
              <a:gd name="T13" fmla="*/ 43 h 201"/>
              <a:gd name="T14" fmla="*/ 104 w 201"/>
              <a:gd name="T15" fmla="*/ 43 h 201"/>
              <a:gd name="T16" fmla="*/ 44 w 201"/>
              <a:gd name="T17" fmla="*/ 96 h 201"/>
              <a:gd name="T18" fmla="*/ 104 w 201"/>
              <a:gd name="T19" fmla="*/ 148 h 201"/>
              <a:gd name="T20" fmla="*/ 157 w 201"/>
              <a:gd name="T21" fmla="*/ 96 h 201"/>
              <a:gd name="T22" fmla="*/ 104 w 201"/>
              <a:gd name="T23" fmla="*/ 43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1" h="201">
                <a:moveTo>
                  <a:pt x="104" y="200"/>
                </a:moveTo>
                <a:lnTo>
                  <a:pt x="104" y="200"/>
                </a:lnTo>
                <a:cubicBezTo>
                  <a:pt x="44" y="200"/>
                  <a:pt x="0" y="156"/>
                  <a:pt x="0" y="96"/>
                </a:cubicBezTo>
                <a:cubicBezTo>
                  <a:pt x="0" y="43"/>
                  <a:pt x="44" y="0"/>
                  <a:pt x="104" y="0"/>
                </a:cubicBezTo>
                <a:cubicBezTo>
                  <a:pt x="157" y="0"/>
                  <a:pt x="200" y="43"/>
                  <a:pt x="200" y="96"/>
                </a:cubicBezTo>
                <a:cubicBezTo>
                  <a:pt x="200" y="156"/>
                  <a:pt x="157" y="200"/>
                  <a:pt x="104" y="200"/>
                </a:cubicBezTo>
                <a:close/>
                <a:moveTo>
                  <a:pt x="104" y="43"/>
                </a:moveTo>
                <a:lnTo>
                  <a:pt x="104" y="43"/>
                </a:lnTo>
                <a:cubicBezTo>
                  <a:pt x="70" y="43"/>
                  <a:pt x="44" y="70"/>
                  <a:pt x="44" y="96"/>
                </a:cubicBezTo>
                <a:cubicBezTo>
                  <a:pt x="44" y="130"/>
                  <a:pt x="70" y="148"/>
                  <a:pt x="104" y="148"/>
                </a:cubicBezTo>
                <a:cubicBezTo>
                  <a:pt x="131" y="148"/>
                  <a:pt x="157" y="130"/>
                  <a:pt x="157" y="96"/>
                </a:cubicBezTo>
                <a:cubicBezTo>
                  <a:pt x="157" y="70"/>
                  <a:pt x="131" y="43"/>
                  <a:pt x="10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36">
            <a:extLst>
              <a:ext uri="{FF2B5EF4-FFF2-40B4-BE49-F238E27FC236}">
                <a16:creationId xmlns:a16="http://schemas.microsoft.com/office/drawing/2014/main" id="{BC743922-2648-274A-BF37-D5AF65E9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958" y="8388764"/>
            <a:ext cx="150721" cy="37680"/>
          </a:xfrm>
          <a:custGeom>
            <a:avLst/>
            <a:gdLst>
              <a:gd name="T0" fmla="*/ 121 w 139"/>
              <a:gd name="T1" fmla="*/ 35 h 36"/>
              <a:gd name="T2" fmla="*/ 121 w 139"/>
              <a:gd name="T3" fmla="*/ 35 h 36"/>
              <a:gd name="T4" fmla="*/ 121 w 139"/>
              <a:gd name="T5" fmla="*/ 35 h 36"/>
              <a:gd name="T6" fmla="*/ 17 w 139"/>
              <a:gd name="T7" fmla="*/ 35 h 36"/>
              <a:gd name="T8" fmla="*/ 0 w 139"/>
              <a:gd name="T9" fmla="*/ 18 h 36"/>
              <a:gd name="T10" fmla="*/ 17 w 139"/>
              <a:gd name="T11" fmla="*/ 0 h 36"/>
              <a:gd name="T12" fmla="*/ 121 w 139"/>
              <a:gd name="T13" fmla="*/ 9 h 36"/>
              <a:gd name="T14" fmla="*/ 138 w 139"/>
              <a:gd name="T15" fmla="*/ 18 h 36"/>
              <a:gd name="T16" fmla="*/ 121 w 139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36">
                <a:moveTo>
                  <a:pt x="121" y="35"/>
                </a:moveTo>
                <a:lnTo>
                  <a:pt x="121" y="35"/>
                </a:lnTo>
                <a:lnTo>
                  <a:pt x="12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130" y="9"/>
                  <a:pt x="138" y="9"/>
                  <a:pt x="138" y="18"/>
                </a:cubicBezTo>
                <a:cubicBezTo>
                  <a:pt x="130" y="26"/>
                  <a:pt x="130" y="35"/>
                  <a:pt x="12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37">
            <a:extLst>
              <a:ext uri="{FF2B5EF4-FFF2-40B4-BE49-F238E27FC236}">
                <a16:creationId xmlns:a16="http://schemas.microsoft.com/office/drawing/2014/main" id="{7E5EAD34-B64C-C14D-93E7-960CD472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311" y="8369924"/>
            <a:ext cx="621726" cy="47100"/>
          </a:xfrm>
          <a:custGeom>
            <a:avLst/>
            <a:gdLst>
              <a:gd name="T0" fmla="*/ 565 w 583"/>
              <a:gd name="T1" fmla="*/ 43 h 44"/>
              <a:gd name="T2" fmla="*/ 565 w 583"/>
              <a:gd name="T3" fmla="*/ 43 h 44"/>
              <a:gd name="T4" fmla="*/ 565 w 583"/>
              <a:gd name="T5" fmla="*/ 43 h 44"/>
              <a:gd name="T6" fmla="*/ 18 w 583"/>
              <a:gd name="T7" fmla="*/ 26 h 44"/>
              <a:gd name="T8" fmla="*/ 0 w 583"/>
              <a:gd name="T9" fmla="*/ 9 h 44"/>
              <a:gd name="T10" fmla="*/ 18 w 583"/>
              <a:gd name="T11" fmla="*/ 0 h 44"/>
              <a:gd name="T12" fmla="*/ 18 w 583"/>
              <a:gd name="T13" fmla="*/ 0 h 44"/>
              <a:gd name="T14" fmla="*/ 565 w 583"/>
              <a:gd name="T15" fmla="*/ 9 h 44"/>
              <a:gd name="T16" fmla="*/ 582 w 583"/>
              <a:gd name="T17" fmla="*/ 26 h 44"/>
              <a:gd name="T18" fmla="*/ 565 w 58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3" h="44">
                <a:moveTo>
                  <a:pt x="565" y="43"/>
                </a:moveTo>
                <a:lnTo>
                  <a:pt x="565" y="43"/>
                </a:lnTo>
                <a:lnTo>
                  <a:pt x="565" y="43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565" y="9"/>
                  <a:pt x="565" y="9"/>
                  <a:pt x="565" y="9"/>
                </a:cubicBezTo>
                <a:cubicBezTo>
                  <a:pt x="573" y="9"/>
                  <a:pt x="582" y="17"/>
                  <a:pt x="582" y="26"/>
                </a:cubicBezTo>
                <a:cubicBezTo>
                  <a:pt x="582" y="35"/>
                  <a:pt x="573" y="43"/>
                  <a:pt x="56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38">
            <a:extLst>
              <a:ext uri="{FF2B5EF4-FFF2-40B4-BE49-F238E27FC236}">
                <a16:creationId xmlns:a16="http://schemas.microsoft.com/office/drawing/2014/main" id="{8B042B19-3795-7E4B-8C75-F3AC003A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47" y="8351084"/>
            <a:ext cx="169562" cy="37680"/>
          </a:xfrm>
          <a:custGeom>
            <a:avLst/>
            <a:gdLst>
              <a:gd name="T0" fmla="*/ 139 w 158"/>
              <a:gd name="T1" fmla="*/ 34 h 35"/>
              <a:gd name="T2" fmla="*/ 139 w 158"/>
              <a:gd name="T3" fmla="*/ 34 h 35"/>
              <a:gd name="T4" fmla="*/ 139 w 158"/>
              <a:gd name="T5" fmla="*/ 34 h 35"/>
              <a:gd name="T6" fmla="*/ 9 w 158"/>
              <a:gd name="T7" fmla="*/ 34 h 35"/>
              <a:gd name="T8" fmla="*/ 0 w 158"/>
              <a:gd name="T9" fmla="*/ 17 h 35"/>
              <a:gd name="T10" fmla="*/ 9 w 158"/>
              <a:gd name="T11" fmla="*/ 0 h 35"/>
              <a:gd name="T12" fmla="*/ 18 w 158"/>
              <a:gd name="T13" fmla="*/ 0 h 35"/>
              <a:gd name="T14" fmla="*/ 139 w 158"/>
              <a:gd name="T15" fmla="*/ 8 h 35"/>
              <a:gd name="T16" fmla="*/ 157 w 158"/>
              <a:gd name="T17" fmla="*/ 26 h 35"/>
              <a:gd name="T18" fmla="*/ 139 w 158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" h="35">
                <a:moveTo>
                  <a:pt x="139" y="34"/>
                </a:moveTo>
                <a:lnTo>
                  <a:pt x="139" y="34"/>
                </a:lnTo>
                <a:lnTo>
                  <a:pt x="139" y="34"/>
                </a:lnTo>
                <a:cubicBezTo>
                  <a:pt x="9" y="34"/>
                  <a:pt x="9" y="34"/>
                  <a:pt x="9" y="34"/>
                </a:cubicBezTo>
                <a:cubicBezTo>
                  <a:pt x="0" y="34"/>
                  <a:pt x="0" y="26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39" y="8"/>
                  <a:pt x="139" y="8"/>
                  <a:pt x="139" y="8"/>
                </a:cubicBezTo>
                <a:cubicBezTo>
                  <a:pt x="148" y="8"/>
                  <a:pt x="157" y="17"/>
                  <a:pt x="157" y="26"/>
                </a:cubicBezTo>
                <a:cubicBezTo>
                  <a:pt x="157" y="34"/>
                  <a:pt x="148" y="34"/>
                  <a:pt x="13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39">
            <a:extLst>
              <a:ext uri="{FF2B5EF4-FFF2-40B4-BE49-F238E27FC236}">
                <a16:creationId xmlns:a16="http://schemas.microsoft.com/office/drawing/2014/main" id="{9239A812-7AD0-A54E-A5BD-D43E26E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4865" y="8426444"/>
            <a:ext cx="230791" cy="390932"/>
          </a:xfrm>
          <a:custGeom>
            <a:avLst/>
            <a:gdLst>
              <a:gd name="T0" fmla="*/ 182 w 218"/>
              <a:gd name="T1" fmla="*/ 365 h 366"/>
              <a:gd name="T2" fmla="*/ 182 w 218"/>
              <a:gd name="T3" fmla="*/ 365 h 366"/>
              <a:gd name="T4" fmla="*/ 34 w 218"/>
              <a:gd name="T5" fmla="*/ 365 h 366"/>
              <a:gd name="T6" fmla="*/ 0 w 218"/>
              <a:gd name="T7" fmla="*/ 330 h 366"/>
              <a:gd name="T8" fmla="*/ 0 w 218"/>
              <a:gd name="T9" fmla="*/ 26 h 366"/>
              <a:gd name="T10" fmla="*/ 34 w 218"/>
              <a:gd name="T11" fmla="*/ 0 h 366"/>
              <a:gd name="T12" fmla="*/ 182 w 218"/>
              <a:gd name="T13" fmla="*/ 0 h 366"/>
              <a:gd name="T14" fmla="*/ 217 w 218"/>
              <a:gd name="T15" fmla="*/ 26 h 366"/>
              <a:gd name="T16" fmla="*/ 217 w 218"/>
              <a:gd name="T17" fmla="*/ 330 h 366"/>
              <a:gd name="T18" fmla="*/ 182 w 218"/>
              <a:gd name="T19" fmla="*/ 365 h 366"/>
              <a:gd name="T20" fmla="*/ 61 w 218"/>
              <a:gd name="T21" fmla="*/ 304 h 366"/>
              <a:gd name="T22" fmla="*/ 61 w 218"/>
              <a:gd name="T23" fmla="*/ 304 h 366"/>
              <a:gd name="T24" fmla="*/ 156 w 218"/>
              <a:gd name="T25" fmla="*/ 304 h 366"/>
              <a:gd name="T26" fmla="*/ 156 w 218"/>
              <a:gd name="T27" fmla="*/ 61 h 366"/>
              <a:gd name="T28" fmla="*/ 61 w 218"/>
              <a:gd name="T29" fmla="*/ 61 h 366"/>
              <a:gd name="T30" fmla="*/ 61 w 218"/>
              <a:gd name="T31" fmla="*/ 30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366">
                <a:moveTo>
                  <a:pt x="182" y="365"/>
                </a:moveTo>
                <a:lnTo>
                  <a:pt x="182" y="365"/>
                </a:lnTo>
                <a:cubicBezTo>
                  <a:pt x="34" y="365"/>
                  <a:pt x="34" y="365"/>
                  <a:pt x="34" y="365"/>
                </a:cubicBezTo>
                <a:cubicBezTo>
                  <a:pt x="17" y="365"/>
                  <a:pt x="0" y="347"/>
                  <a:pt x="0" y="33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9" y="0"/>
                  <a:pt x="217" y="9"/>
                  <a:pt x="217" y="26"/>
                </a:cubicBezTo>
                <a:cubicBezTo>
                  <a:pt x="217" y="330"/>
                  <a:pt x="217" y="330"/>
                  <a:pt x="217" y="330"/>
                </a:cubicBezTo>
                <a:cubicBezTo>
                  <a:pt x="217" y="347"/>
                  <a:pt x="199" y="365"/>
                  <a:pt x="182" y="365"/>
                </a:cubicBezTo>
                <a:close/>
                <a:moveTo>
                  <a:pt x="61" y="304"/>
                </a:moveTo>
                <a:lnTo>
                  <a:pt x="61" y="304"/>
                </a:lnTo>
                <a:cubicBezTo>
                  <a:pt x="156" y="304"/>
                  <a:pt x="156" y="304"/>
                  <a:pt x="156" y="304"/>
                </a:cubicBezTo>
                <a:cubicBezTo>
                  <a:pt x="156" y="61"/>
                  <a:pt x="156" y="61"/>
                  <a:pt x="156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3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40">
            <a:extLst>
              <a:ext uri="{FF2B5EF4-FFF2-40B4-BE49-F238E27FC236}">
                <a16:creationId xmlns:a16="http://schemas.microsoft.com/office/drawing/2014/main" id="{588EB822-05D3-E445-8F65-C60AC46C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277" y="8092030"/>
            <a:ext cx="226082" cy="725346"/>
          </a:xfrm>
          <a:custGeom>
            <a:avLst/>
            <a:gdLst>
              <a:gd name="T0" fmla="*/ 182 w 210"/>
              <a:gd name="T1" fmla="*/ 677 h 678"/>
              <a:gd name="T2" fmla="*/ 182 w 210"/>
              <a:gd name="T3" fmla="*/ 677 h 678"/>
              <a:gd name="T4" fmla="*/ 26 w 210"/>
              <a:gd name="T5" fmla="*/ 677 h 678"/>
              <a:gd name="T6" fmla="*/ 0 w 210"/>
              <a:gd name="T7" fmla="*/ 642 h 678"/>
              <a:gd name="T8" fmla="*/ 0 w 210"/>
              <a:gd name="T9" fmla="*/ 34 h 678"/>
              <a:gd name="T10" fmla="*/ 26 w 210"/>
              <a:gd name="T11" fmla="*/ 0 h 678"/>
              <a:gd name="T12" fmla="*/ 182 w 210"/>
              <a:gd name="T13" fmla="*/ 0 h 678"/>
              <a:gd name="T14" fmla="*/ 209 w 210"/>
              <a:gd name="T15" fmla="*/ 34 h 678"/>
              <a:gd name="T16" fmla="*/ 209 w 210"/>
              <a:gd name="T17" fmla="*/ 642 h 678"/>
              <a:gd name="T18" fmla="*/ 182 w 210"/>
              <a:gd name="T19" fmla="*/ 677 h 678"/>
              <a:gd name="T20" fmla="*/ 61 w 210"/>
              <a:gd name="T21" fmla="*/ 616 h 678"/>
              <a:gd name="T22" fmla="*/ 61 w 210"/>
              <a:gd name="T23" fmla="*/ 616 h 678"/>
              <a:gd name="T24" fmla="*/ 148 w 210"/>
              <a:gd name="T25" fmla="*/ 616 h 678"/>
              <a:gd name="T26" fmla="*/ 148 w 210"/>
              <a:gd name="T27" fmla="*/ 60 h 678"/>
              <a:gd name="T28" fmla="*/ 61 w 210"/>
              <a:gd name="T29" fmla="*/ 60 h 678"/>
              <a:gd name="T30" fmla="*/ 61 w 210"/>
              <a:gd name="T31" fmla="*/ 61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678">
                <a:moveTo>
                  <a:pt x="182" y="677"/>
                </a:moveTo>
                <a:lnTo>
                  <a:pt x="182" y="677"/>
                </a:lnTo>
                <a:cubicBezTo>
                  <a:pt x="26" y="677"/>
                  <a:pt x="26" y="677"/>
                  <a:pt x="26" y="677"/>
                </a:cubicBezTo>
                <a:cubicBezTo>
                  <a:pt x="9" y="677"/>
                  <a:pt x="0" y="659"/>
                  <a:pt x="0" y="6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09" y="17"/>
                  <a:pt x="209" y="34"/>
                </a:cubicBezTo>
                <a:cubicBezTo>
                  <a:pt x="209" y="642"/>
                  <a:pt x="209" y="642"/>
                  <a:pt x="209" y="642"/>
                </a:cubicBezTo>
                <a:cubicBezTo>
                  <a:pt x="209" y="659"/>
                  <a:pt x="200" y="677"/>
                  <a:pt x="182" y="677"/>
                </a:cubicBezTo>
                <a:close/>
                <a:moveTo>
                  <a:pt x="61" y="616"/>
                </a:moveTo>
                <a:lnTo>
                  <a:pt x="61" y="616"/>
                </a:lnTo>
                <a:cubicBezTo>
                  <a:pt x="148" y="616"/>
                  <a:pt x="148" y="616"/>
                  <a:pt x="148" y="616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61" y="60"/>
                  <a:pt x="61" y="60"/>
                  <a:pt x="61" y="60"/>
                </a:cubicBezTo>
                <a:lnTo>
                  <a:pt x="61" y="6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41">
            <a:extLst>
              <a:ext uri="{FF2B5EF4-FFF2-40B4-BE49-F238E27FC236}">
                <a16:creationId xmlns:a16="http://schemas.microsoft.com/office/drawing/2014/main" id="{833C10B0-92B4-2B4D-AAF8-6ABF9C97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4271" y="7767039"/>
            <a:ext cx="230791" cy="1050338"/>
          </a:xfrm>
          <a:custGeom>
            <a:avLst/>
            <a:gdLst>
              <a:gd name="T0" fmla="*/ 182 w 218"/>
              <a:gd name="T1" fmla="*/ 981 h 982"/>
              <a:gd name="T2" fmla="*/ 182 w 218"/>
              <a:gd name="T3" fmla="*/ 981 h 982"/>
              <a:gd name="T4" fmla="*/ 26 w 218"/>
              <a:gd name="T5" fmla="*/ 981 h 982"/>
              <a:gd name="T6" fmla="*/ 0 w 218"/>
              <a:gd name="T7" fmla="*/ 946 h 982"/>
              <a:gd name="T8" fmla="*/ 0 w 218"/>
              <a:gd name="T9" fmla="*/ 26 h 982"/>
              <a:gd name="T10" fmla="*/ 26 w 218"/>
              <a:gd name="T11" fmla="*/ 0 h 982"/>
              <a:gd name="T12" fmla="*/ 182 w 218"/>
              <a:gd name="T13" fmla="*/ 0 h 982"/>
              <a:gd name="T14" fmla="*/ 217 w 218"/>
              <a:gd name="T15" fmla="*/ 26 h 982"/>
              <a:gd name="T16" fmla="*/ 217 w 218"/>
              <a:gd name="T17" fmla="*/ 946 h 982"/>
              <a:gd name="T18" fmla="*/ 182 w 218"/>
              <a:gd name="T19" fmla="*/ 981 h 982"/>
              <a:gd name="T20" fmla="*/ 52 w 218"/>
              <a:gd name="T21" fmla="*/ 920 h 982"/>
              <a:gd name="T22" fmla="*/ 52 w 218"/>
              <a:gd name="T23" fmla="*/ 920 h 982"/>
              <a:gd name="T24" fmla="*/ 156 w 218"/>
              <a:gd name="T25" fmla="*/ 920 h 982"/>
              <a:gd name="T26" fmla="*/ 156 w 218"/>
              <a:gd name="T27" fmla="*/ 61 h 982"/>
              <a:gd name="T28" fmla="*/ 52 w 218"/>
              <a:gd name="T29" fmla="*/ 61 h 982"/>
              <a:gd name="T30" fmla="*/ 52 w 218"/>
              <a:gd name="T31" fmla="*/ 92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982">
                <a:moveTo>
                  <a:pt x="182" y="981"/>
                </a:moveTo>
                <a:lnTo>
                  <a:pt x="182" y="981"/>
                </a:lnTo>
                <a:cubicBezTo>
                  <a:pt x="26" y="981"/>
                  <a:pt x="26" y="981"/>
                  <a:pt x="26" y="981"/>
                </a:cubicBezTo>
                <a:cubicBezTo>
                  <a:pt x="9" y="981"/>
                  <a:pt x="0" y="963"/>
                  <a:pt x="0" y="9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9" y="0"/>
                  <a:pt x="217" y="9"/>
                  <a:pt x="217" y="26"/>
                </a:cubicBezTo>
                <a:cubicBezTo>
                  <a:pt x="217" y="946"/>
                  <a:pt x="217" y="946"/>
                  <a:pt x="217" y="946"/>
                </a:cubicBezTo>
                <a:cubicBezTo>
                  <a:pt x="217" y="963"/>
                  <a:pt x="199" y="981"/>
                  <a:pt x="182" y="981"/>
                </a:cubicBezTo>
                <a:close/>
                <a:moveTo>
                  <a:pt x="52" y="920"/>
                </a:moveTo>
                <a:lnTo>
                  <a:pt x="52" y="920"/>
                </a:lnTo>
                <a:cubicBezTo>
                  <a:pt x="156" y="920"/>
                  <a:pt x="156" y="920"/>
                  <a:pt x="156" y="920"/>
                </a:cubicBezTo>
                <a:cubicBezTo>
                  <a:pt x="156" y="61"/>
                  <a:pt x="156" y="61"/>
                  <a:pt x="156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9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5" name="Google Shape;102;p4">
            <a:extLst>
              <a:ext uri="{FF2B5EF4-FFF2-40B4-BE49-F238E27FC236}">
                <a16:creationId xmlns:a16="http://schemas.microsoft.com/office/drawing/2014/main" id="{2A8E117F-DA1D-0842-A64D-4D1925FB9CCB}"/>
              </a:ext>
            </a:extLst>
          </p:cNvPr>
          <p:cNvGrpSpPr/>
          <p:nvPr/>
        </p:nvGrpSpPr>
        <p:grpSpPr>
          <a:xfrm>
            <a:off x="1406948" y="3143505"/>
            <a:ext cx="3119385" cy="1395425"/>
            <a:chOff x="2985788" y="10477613"/>
            <a:chExt cx="3634800" cy="1395425"/>
          </a:xfrm>
        </p:grpSpPr>
        <p:sp>
          <p:nvSpPr>
            <p:cNvPr id="716" name="Google Shape;103;p4">
              <a:extLst>
                <a:ext uri="{FF2B5EF4-FFF2-40B4-BE49-F238E27FC236}">
                  <a16:creationId xmlns:a16="http://schemas.microsoft.com/office/drawing/2014/main" id="{42C37D11-6C06-C242-B04E-534F43C452F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7" name="Google Shape;104;p4">
              <a:extLst>
                <a:ext uri="{FF2B5EF4-FFF2-40B4-BE49-F238E27FC236}">
                  <a16:creationId xmlns:a16="http://schemas.microsoft.com/office/drawing/2014/main" id="{3BFEE2AF-9AF7-DD4A-B0DD-8ABB9511E1A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8" name="Google Shape;102;p4">
            <a:extLst>
              <a:ext uri="{FF2B5EF4-FFF2-40B4-BE49-F238E27FC236}">
                <a16:creationId xmlns:a16="http://schemas.microsoft.com/office/drawing/2014/main" id="{9BE20FD3-147E-1645-AA79-90809C8CB87C}"/>
              </a:ext>
            </a:extLst>
          </p:cNvPr>
          <p:cNvGrpSpPr/>
          <p:nvPr/>
        </p:nvGrpSpPr>
        <p:grpSpPr>
          <a:xfrm>
            <a:off x="1425043" y="9373976"/>
            <a:ext cx="3119385" cy="1395425"/>
            <a:chOff x="2985788" y="10477613"/>
            <a:chExt cx="3634800" cy="1395425"/>
          </a:xfrm>
        </p:grpSpPr>
        <p:sp>
          <p:nvSpPr>
            <p:cNvPr id="719" name="Google Shape;103;p4">
              <a:extLst>
                <a:ext uri="{FF2B5EF4-FFF2-40B4-BE49-F238E27FC236}">
                  <a16:creationId xmlns:a16="http://schemas.microsoft.com/office/drawing/2014/main" id="{EEBD25AB-253B-F74D-979F-063EA4989729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0" name="Google Shape;104;p4">
              <a:extLst>
                <a:ext uri="{FF2B5EF4-FFF2-40B4-BE49-F238E27FC236}">
                  <a16:creationId xmlns:a16="http://schemas.microsoft.com/office/drawing/2014/main" id="{586CF844-2B64-AE4F-B072-A9E25266154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21" name="Google Shape;102;p4">
            <a:extLst>
              <a:ext uri="{FF2B5EF4-FFF2-40B4-BE49-F238E27FC236}">
                <a16:creationId xmlns:a16="http://schemas.microsoft.com/office/drawing/2014/main" id="{36E0E9D9-2433-5B4D-B781-B599727F0EA4}"/>
              </a:ext>
            </a:extLst>
          </p:cNvPr>
          <p:cNvGrpSpPr/>
          <p:nvPr/>
        </p:nvGrpSpPr>
        <p:grpSpPr>
          <a:xfrm>
            <a:off x="19970320" y="9365012"/>
            <a:ext cx="3119385" cy="1395425"/>
            <a:chOff x="2985788" y="10477613"/>
            <a:chExt cx="3634800" cy="1395425"/>
          </a:xfrm>
        </p:grpSpPr>
        <p:sp>
          <p:nvSpPr>
            <p:cNvPr id="722" name="Google Shape;103;p4">
              <a:extLst>
                <a:ext uri="{FF2B5EF4-FFF2-40B4-BE49-F238E27FC236}">
                  <a16:creationId xmlns:a16="http://schemas.microsoft.com/office/drawing/2014/main" id="{AEBAF738-F416-3349-B1C8-3675EC31737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3" name="Google Shape;104;p4">
              <a:extLst>
                <a:ext uri="{FF2B5EF4-FFF2-40B4-BE49-F238E27FC236}">
                  <a16:creationId xmlns:a16="http://schemas.microsoft.com/office/drawing/2014/main" id="{CD7A5F2A-B3B6-5148-AF59-9BE60B26D65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24" name="Google Shape;102;p4">
            <a:extLst>
              <a:ext uri="{FF2B5EF4-FFF2-40B4-BE49-F238E27FC236}">
                <a16:creationId xmlns:a16="http://schemas.microsoft.com/office/drawing/2014/main" id="{0E62DB59-AC23-A641-84AA-037E845115B6}"/>
              </a:ext>
            </a:extLst>
          </p:cNvPr>
          <p:cNvGrpSpPr/>
          <p:nvPr/>
        </p:nvGrpSpPr>
        <p:grpSpPr>
          <a:xfrm>
            <a:off x="19856773" y="3178831"/>
            <a:ext cx="3119385" cy="1395425"/>
            <a:chOff x="2985788" y="10477613"/>
            <a:chExt cx="3634800" cy="1395425"/>
          </a:xfrm>
        </p:grpSpPr>
        <p:sp>
          <p:nvSpPr>
            <p:cNvPr id="725" name="Google Shape;103;p4">
              <a:extLst>
                <a:ext uri="{FF2B5EF4-FFF2-40B4-BE49-F238E27FC236}">
                  <a16:creationId xmlns:a16="http://schemas.microsoft.com/office/drawing/2014/main" id="{0C96BF7A-20C5-4243-9DFA-F56351510133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6" name="Google Shape;104;p4">
              <a:extLst>
                <a:ext uri="{FF2B5EF4-FFF2-40B4-BE49-F238E27FC236}">
                  <a16:creationId xmlns:a16="http://schemas.microsoft.com/office/drawing/2014/main" id="{C6D7958E-3A3C-4648-A845-771DB9F3212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27" name="Google Shape;102;p4">
            <a:extLst>
              <a:ext uri="{FF2B5EF4-FFF2-40B4-BE49-F238E27FC236}">
                <a16:creationId xmlns:a16="http://schemas.microsoft.com/office/drawing/2014/main" id="{6B11C5DF-3065-2A4F-A8FC-9CAC404C58AF}"/>
              </a:ext>
            </a:extLst>
          </p:cNvPr>
          <p:cNvGrpSpPr/>
          <p:nvPr/>
        </p:nvGrpSpPr>
        <p:grpSpPr>
          <a:xfrm>
            <a:off x="17275670" y="6194744"/>
            <a:ext cx="3376123" cy="1439551"/>
            <a:chOff x="4058771" y="10566821"/>
            <a:chExt cx="3933958" cy="1439551"/>
          </a:xfrm>
        </p:grpSpPr>
        <p:sp>
          <p:nvSpPr>
            <p:cNvPr id="728" name="Google Shape;103;p4">
              <a:extLst>
                <a:ext uri="{FF2B5EF4-FFF2-40B4-BE49-F238E27FC236}">
                  <a16:creationId xmlns:a16="http://schemas.microsoft.com/office/drawing/2014/main" id="{FE78B3C5-A173-2148-8E33-295BC5C0C3EE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9" name="Google Shape;104;p4">
              <a:extLst>
                <a:ext uri="{FF2B5EF4-FFF2-40B4-BE49-F238E27FC236}">
                  <a16:creationId xmlns:a16="http://schemas.microsoft.com/office/drawing/2014/main" id="{B92A6BDA-B5D4-D246-97FE-A0227B838C86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30" name="Google Shape;102;p4">
            <a:extLst>
              <a:ext uri="{FF2B5EF4-FFF2-40B4-BE49-F238E27FC236}">
                <a16:creationId xmlns:a16="http://schemas.microsoft.com/office/drawing/2014/main" id="{B9FD2367-4F15-CA4D-8268-08B5D4E1A8C4}"/>
              </a:ext>
            </a:extLst>
          </p:cNvPr>
          <p:cNvGrpSpPr/>
          <p:nvPr/>
        </p:nvGrpSpPr>
        <p:grpSpPr>
          <a:xfrm>
            <a:off x="15601738" y="9383443"/>
            <a:ext cx="3376123" cy="1439551"/>
            <a:chOff x="4058771" y="10566821"/>
            <a:chExt cx="3933958" cy="1439551"/>
          </a:xfrm>
        </p:grpSpPr>
        <p:sp>
          <p:nvSpPr>
            <p:cNvPr id="731" name="Google Shape;103;p4">
              <a:extLst>
                <a:ext uri="{FF2B5EF4-FFF2-40B4-BE49-F238E27FC236}">
                  <a16:creationId xmlns:a16="http://schemas.microsoft.com/office/drawing/2014/main" id="{0BD1B5AA-A039-0F41-ACDA-A196A67F947C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2" name="Google Shape;104;p4">
              <a:extLst>
                <a:ext uri="{FF2B5EF4-FFF2-40B4-BE49-F238E27FC236}">
                  <a16:creationId xmlns:a16="http://schemas.microsoft.com/office/drawing/2014/main" id="{A9317CA7-5ADE-0841-BBEB-1011E4D54513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33" name="Google Shape;102;p4">
            <a:extLst>
              <a:ext uri="{FF2B5EF4-FFF2-40B4-BE49-F238E27FC236}">
                <a16:creationId xmlns:a16="http://schemas.microsoft.com/office/drawing/2014/main" id="{D332FDEA-1A89-764D-9D00-016E27DF80D7}"/>
              </a:ext>
            </a:extLst>
          </p:cNvPr>
          <p:cNvGrpSpPr/>
          <p:nvPr/>
        </p:nvGrpSpPr>
        <p:grpSpPr>
          <a:xfrm>
            <a:off x="15752463" y="2921266"/>
            <a:ext cx="3376123" cy="1439551"/>
            <a:chOff x="4058771" y="10566821"/>
            <a:chExt cx="3933958" cy="1439551"/>
          </a:xfrm>
        </p:grpSpPr>
        <p:sp>
          <p:nvSpPr>
            <p:cNvPr id="734" name="Google Shape;103;p4">
              <a:extLst>
                <a:ext uri="{FF2B5EF4-FFF2-40B4-BE49-F238E27FC236}">
                  <a16:creationId xmlns:a16="http://schemas.microsoft.com/office/drawing/2014/main" id="{F6A3CE05-4CBD-0E4E-AA52-CF33D901B2F3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5" name="Google Shape;104;p4">
              <a:extLst>
                <a:ext uri="{FF2B5EF4-FFF2-40B4-BE49-F238E27FC236}">
                  <a16:creationId xmlns:a16="http://schemas.microsoft.com/office/drawing/2014/main" id="{065F45F0-F537-4A4E-911F-7ABE9859400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36" name="Google Shape;102;p4">
            <a:extLst>
              <a:ext uri="{FF2B5EF4-FFF2-40B4-BE49-F238E27FC236}">
                <a16:creationId xmlns:a16="http://schemas.microsoft.com/office/drawing/2014/main" id="{AF3866FC-D13A-9E4E-86D1-699254A3963D}"/>
              </a:ext>
            </a:extLst>
          </p:cNvPr>
          <p:cNvGrpSpPr/>
          <p:nvPr/>
        </p:nvGrpSpPr>
        <p:grpSpPr>
          <a:xfrm>
            <a:off x="5254461" y="2913569"/>
            <a:ext cx="3403016" cy="1439551"/>
            <a:chOff x="4058771" y="10566821"/>
            <a:chExt cx="3965293" cy="1439551"/>
          </a:xfrm>
        </p:grpSpPr>
        <p:sp>
          <p:nvSpPr>
            <p:cNvPr id="737" name="Google Shape;103;p4">
              <a:extLst>
                <a:ext uri="{FF2B5EF4-FFF2-40B4-BE49-F238E27FC236}">
                  <a16:creationId xmlns:a16="http://schemas.microsoft.com/office/drawing/2014/main" id="{B323B693-F986-F441-93C4-EAA13FF86E3B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8" name="Google Shape;104;p4">
              <a:extLst>
                <a:ext uri="{FF2B5EF4-FFF2-40B4-BE49-F238E27FC236}">
                  <a16:creationId xmlns:a16="http://schemas.microsoft.com/office/drawing/2014/main" id="{5F58228A-507B-634E-A98D-3C531E51095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42" name="Google Shape;102;p4">
            <a:extLst>
              <a:ext uri="{FF2B5EF4-FFF2-40B4-BE49-F238E27FC236}">
                <a16:creationId xmlns:a16="http://schemas.microsoft.com/office/drawing/2014/main" id="{D80749F0-52FA-F94D-89F8-AD814A0708F6}"/>
              </a:ext>
            </a:extLst>
          </p:cNvPr>
          <p:cNvGrpSpPr/>
          <p:nvPr/>
        </p:nvGrpSpPr>
        <p:grpSpPr>
          <a:xfrm>
            <a:off x="3711218" y="6240351"/>
            <a:ext cx="3403016" cy="1439551"/>
            <a:chOff x="4058771" y="10566821"/>
            <a:chExt cx="3965293" cy="1439551"/>
          </a:xfrm>
        </p:grpSpPr>
        <p:sp>
          <p:nvSpPr>
            <p:cNvPr id="743" name="Google Shape;103;p4">
              <a:extLst>
                <a:ext uri="{FF2B5EF4-FFF2-40B4-BE49-F238E27FC236}">
                  <a16:creationId xmlns:a16="http://schemas.microsoft.com/office/drawing/2014/main" id="{12167978-A7FA-6F40-B1DE-EDEF47AE0884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4" name="Google Shape;104;p4">
              <a:extLst>
                <a:ext uri="{FF2B5EF4-FFF2-40B4-BE49-F238E27FC236}">
                  <a16:creationId xmlns:a16="http://schemas.microsoft.com/office/drawing/2014/main" id="{8FB65B0D-F540-6240-B4F9-1655FF445C97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45" name="Google Shape;102;p4">
            <a:extLst>
              <a:ext uri="{FF2B5EF4-FFF2-40B4-BE49-F238E27FC236}">
                <a16:creationId xmlns:a16="http://schemas.microsoft.com/office/drawing/2014/main" id="{ACD44DA6-1F15-894E-84A8-BA149E5910DF}"/>
              </a:ext>
            </a:extLst>
          </p:cNvPr>
          <p:cNvGrpSpPr/>
          <p:nvPr/>
        </p:nvGrpSpPr>
        <p:grpSpPr>
          <a:xfrm>
            <a:off x="5356901" y="9466179"/>
            <a:ext cx="3403016" cy="1439551"/>
            <a:chOff x="4058771" y="10566821"/>
            <a:chExt cx="3965293" cy="1439551"/>
          </a:xfrm>
        </p:grpSpPr>
        <p:sp>
          <p:nvSpPr>
            <p:cNvPr id="746" name="Google Shape;103;p4">
              <a:extLst>
                <a:ext uri="{FF2B5EF4-FFF2-40B4-BE49-F238E27FC236}">
                  <a16:creationId xmlns:a16="http://schemas.microsoft.com/office/drawing/2014/main" id="{9D43037E-A8DA-3B4C-A5FF-5550A6A76FA4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7" name="Google Shape;104;p4">
              <a:extLst>
                <a:ext uri="{FF2B5EF4-FFF2-40B4-BE49-F238E27FC236}">
                  <a16:creationId xmlns:a16="http://schemas.microsoft.com/office/drawing/2014/main" id="{9FC75AAF-BFCB-1248-83AC-F69DDAA3D81D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48" name="Google Shape;102;p4">
            <a:extLst>
              <a:ext uri="{FF2B5EF4-FFF2-40B4-BE49-F238E27FC236}">
                <a16:creationId xmlns:a16="http://schemas.microsoft.com/office/drawing/2014/main" id="{6354FD78-630D-1947-8BC9-458505AB3E12}"/>
              </a:ext>
            </a:extLst>
          </p:cNvPr>
          <p:cNvGrpSpPr/>
          <p:nvPr/>
        </p:nvGrpSpPr>
        <p:grpSpPr>
          <a:xfrm>
            <a:off x="10663120" y="6756190"/>
            <a:ext cx="3119385" cy="1395425"/>
            <a:chOff x="2985788" y="10477613"/>
            <a:chExt cx="3634800" cy="1395425"/>
          </a:xfrm>
        </p:grpSpPr>
        <p:sp>
          <p:nvSpPr>
            <p:cNvPr id="749" name="Google Shape;103;p4">
              <a:extLst>
                <a:ext uri="{FF2B5EF4-FFF2-40B4-BE49-F238E27FC236}">
                  <a16:creationId xmlns:a16="http://schemas.microsoft.com/office/drawing/2014/main" id="{3520B756-73D1-8D40-B3A9-8CE9618556E1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0" name="Google Shape;104;p4">
              <a:extLst>
                <a:ext uri="{FF2B5EF4-FFF2-40B4-BE49-F238E27FC236}">
                  <a16:creationId xmlns:a16="http://schemas.microsoft.com/office/drawing/2014/main" id="{0296CDE6-B5B1-9D49-B9B7-91E2223B322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79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0" name="Grupo 3799">
            <a:extLst>
              <a:ext uri="{FF2B5EF4-FFF2-40B4-BE49-F238E27FC236}">
                <a16:creationId xmlns:a16="http://schemas.microsoft.com/office/drawing/2014/main" id="{B74C4221-3FD6-AF48-AAA7-DFFC49118154}"/>
              </a:ext>
            </a:extLst>
          </p:cNvPr>
          <p:cNvGrpSpPr/>
          <p:nvPr/>
        </p:nvGrpSpPr>
        <p:grpSpPr>
          <a:xfrm rot="12600000">
            <a:off x="3208842" y="8973453"/>
            <a:ext cx="3862887" cy="2220028"/>
            <a:chOff x="17568739" y="2504393"/>
            <a:chExt cx="3862887" cy="2220028"/>
          </a:xfrm>
        </p:grpSpPr>
        <p:cxnSp>
          <p:nvCxnSpPr>
            <p:cNvPr id="3801" name="Conector recto 3800">
              <a:extLst>
                <a:ext uri="{FF2B5EF4-FFF2-40B4-BE49-F238E27FC236}">
                  <a16:creationId xmlns:a16="http://schemas.microsoft.com/office/drawing/2014/main" id="{D008FCFF-067D-A84C-AA76-99F2EB00DB02}"/>
                </a:ext>
              </a:extLst>
            </p:cNvPr>
            <p:cNvCxnSpPr>
              <a:cxnSpLocks/>
              <a:stCxn id="3739" idx="9"/>
            </p:cNvCxnSpPr>
            <p:nvPr/>
          </p:nvCxnSpPr>
          <p:spPr>
            <a:xfrm rot="9000000">
              <a:off x="17568739" y="2504393"/>
              <a:ext cx="2824587" cy="158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2" name="Conector recto 3801">
              <a:extLst>
                <a:ext uri="{FF2B5EF4-FFF2-40B4-BE49-F238E27FC236}">
                  <a16:creationId xmlns:a16="http://schemas.microsoft.com/office/drawing/2014/main" id="{14C0D0A2-EB6F-5342-BDA4-D6CB62E86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32058" y="3826049"/>
              <a:ext cx="3299568" cy="898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D4713A0-395D-F84B-BC0B-30815BC427F7}"/>
              </a:ext>
            </a:extLst>
          </p:cNvPr>
          <p:cNvGrpSpPr/>
          <p:nvPr/>
        </p:nvGrpSpPr>
        <p:grpSpPr>
          <a:xfrm>
            <a:off x="17979656" y="3053573"/>
            <a:ext cx="3451970" cy="2715880"/>
            <a:chOff x="17979656" y="2531057"/>
            <a:chExt cx="3451970" cy="271588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817C7B8-FDE3-F04F-B29E-D51FAB5DB0B8}"/>
                </a:ext>
              </a:extLst>
            </p:cNvPr>
            <p:cNvCxnSpPr/>
            <p:nvPr/>
          </p:nvCxnSpPr>
          <p:spPr>
            <a:xfrm flipH="1">
              <a:off x="17979656" y="2531057"/>
              <a:ext cx="3149939" cy="1142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9" name="Conector recto 3798">
              <a:extLst>
                <a:ext uri="{FF2B5EF4-FFF2-40B4-BE49-F238E27FC236}">
                  <a16:creationId xmlns:a16="http://schemas.microsoft.com/office/drawing/2014/main" id="{79098A78-B5ED-654C-9C7F-569C5D5CBAB3}"/>
                </a:ext>
              </a:extLst>
            </p:cNvPr>
            <p:cNvCxnSpPr>
              <a:cxnSpLocks/>
              <a:stCxn id="3788" idx="5"/>
            </p:cNvCxnSpPr>
            <p:nvPr/>
          </p:nvCxnSpPr>
          <p:spPr>
            <a:xfrm flipH="1" flipV="1">
              <a:off x="18132058" y="4348565"/>
              <a:ext cx="3299568" cy="898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38AD51-6684-974B-B67F-D4FDD65FA9F1}"/>
              </a:ext>
            </a:extLst>
          </p:cNvPr>
          <p:cNvCxnSpPr>
            <a:cxnSpLocks/>
          </p:cNvCxnSpPr>
          <p:nvPr/>
        </p:nvCxnSpPr>
        <p:spPr>
          <a:xfrm>
            <a:off x="7054331" y="4844661"/>
            <a:ext cx="10056821" cy="513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8" name="Conector recto 3797">
            <a:extLst>
              <a:ext uri="{FF2B5EF4-FFF2-40B4-BE49-F238E27FC236}">
                <a16:creationId xmlns:a16="http://schemas.microsoft.com/office/drawing/2014/main" id="{B96635AD-AAE5-0045-B722-AD5B7E6DE87E}"/>
              </a:ext>
            </a:extLst>
          </p:cNvPr>
          <p:cNvCxnSpPr>
            <a:cxnSpLocks/>
          </p:cNvCxnSpPr>
          <p:nvPr/>
        </p:nvCxnSpPr>
        <p:spPr>
          <a:xfrm flipH="1">
            <a:off x="7012108" y="4564617"/>
            <a:ext cx="10538064" cy="5417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BBE5715-997A-884F-AAEC-CEF880608F52}"/>
              </a:ext>
            </a:extLst>
          </p:cNvPr>
          <p:cNvGrpSpPr/>
          <p:nvPr/>
        </p:nvGrpSpPr>
        <p:grpSpPr>
          <a:xfrm>
            <a:off x="5351853" y="3031408"/>
            <a:ext cx="3110380" cy="3110380"/>
            <a:chOff x="10154421" y="-3110380"/>
            <a:chExt cx="3110380" cy="3110380"/>
          </a:xfrm>
        </p:grpSpPr>
        <p:sp>
          <p:nvSpPr>
            <p:cNvPr id="3725" name="Freeform 1368">
              <a:extLst>
                <a:ext uri="{FF2B5EF4-FFF2-40B4-BE49-F238E27FC236}">
                  <a16:creationId xmlns:a16="http://schemas.microsoft.com/office/drawing/2014/main" id="{F88CB871-79A5-F648-9C18-54FEFCB41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4421" y="-3110380"/>
              <a:ext cx="3110380" cy="3110380"/>
            </a:xfrm>
            <a:custGeom>
              <a:avLst/>
              <a:gdLst>
                <a:gd name="T0" fmla="*/ 0 w 3033"/>
                <a:gd name="T1" fmla="*/ 1516 h 3033"/>
                <a:gd name="T2" fmla="*/ 0 w 3033"/>
                <a:gd name="T3" fmla="*/ 1516 h 3033"/>
                <a:gd name="T4" fmla="*/ 1516 w 3033"/>
                <a:gd name="T5" fmla="*/ 3032 h 3033"/>
                <a:gd name="T6" fmla="*/ 3032 w 3033"/>
                <a:gd name="T7" fmla="*/ 1516 h 3033"/>
                <a:gd name="T8" fmla="*/ 1516 w 3033"/>
                <a:gd name="T9" fmla="*/ 0 h 3033"/>
                <a:gd name="T10" fmla="*/ 0 w 3033"/>
                <a:gd name="T1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3" h="3033">
                  <a:moveTo>
                    <a:pt x="0" y="1516"/>
                  </a:moveTo>
                  <a:lnTo>
                    <a:pt x="0" y="1516"/>
                  </a:lnTo>
                  <a:cubicBezTo>
                    <a:pt x="0" y="2358"/>
                    <a:pt x="673" y="3032"/>
                    <a:pt x="1516" y="3032"/>
                  </a:cubicBezTo>
                  <a:cubicBezTo>
                    <a:pt x="2358" y="3032"/>
                    <a:pt x="3032" y="2358"/>
                    <a:pt x="3032" y="1516"/>
                  </a:cubicBezTo>
                  <a:cubicBezTo>
                    <a:pt x="3032" y="673"/>
                    <a:pt x="2358" y="0"/>
                    <a:pt x="1516" y="0"/>
                  </a:cubicBezTo>
                  <a:cubicBezTo>
                    <a:pt x="673" y="0"/>
                    <a:pt x="0" y="673"/>
                    <a:pt x="0" y="15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354662A-9A03-F34D-8D2D-D8BAE3CA0A2B}"/>
                </a:ext>
              </a:extLst>
            </p:cNvPr>
            <p:cNvGrpSpPr/>
            <p:nvPr/>
          </p:nvGrpSpPr>
          <p:grpSpPr>
            <a:xfrm>
              <a:off x="11287266" y="-2531079"/>
              <a:ext cx="908699" cy="899658"/>
              <a:chOff x="7215836" y="3031058"/>
              <a:chExt cx="908699" cy="899658"/>
            </a:xfrm>
            <a:solidFill>
              <a:schemeClr val="bg1"/>
            </a:solidFill>
          </p:grpSpPr>
          <p:sp>
            <p:nvSpPr>
              <p:cNvPr id="3690" name="Freeform 1729">
                <a:extLst>
                  <a:ext uri="{FF2B5EF4-FFF2-40B4-BE49-F238E27FC236}">
                    <a16:creationId xmlns:a16="http://schemas.microsoft.com/office/drawing/2014/main" id="{02EFA753-1E48-5A4A-873F-FFF6BECB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5836" y="3058183"/>
                <a:ext cx="244129" cy="872533"/>
              </a:xfrm>
              <a:custGeom>
                <a:avLst/>
                <a:gdLst>
                  <a:gd name="T0" fmla="*/ 219 w 237"/>
                  <a:gd name="T1" fmla="*/ 851 h 852"/>
                  <a:gd name="T2" fmla="*/ 219 w 237"/>
                  <a:gd name="T3" fmla="*/ 851 h 852"/>
                  <a:gd name="T4" fmla="*/ 17 w 237"/>
                  <a:gd name="T5" fmla="*/ 851 h 852"/>
                  <a:gd name="T6" fmla="*/ 0 w 237"/>
                  <a:gd name="T7" fmla="*/ 826 h 852"/>
                  <a:gd name="T8" fmla="*/ 0 w 237"/>
                  <a:gd name="T9" fmla="*/ 17 h 852"/>
                  <a:gd name="T10" fmla="*/ 17 w 237"/>
                  <a:gd name="T11" fmla="*/ 0 h 852"/>
                  <a:gd name="T12" fmla="*/ 219 w 237"/>
                  <a:gd name="T13" fmla="*/ 0 h 852"/>
                  <a:gd name="T14" fmla="*/ 236 w 237"/>
                  <a:gd name="T15" fmla="*/ 17 h 852"/>
                  <a:gd name="T16" fmla="*/ 236 w 237"/>
                  <a:gd name="T17" fmla="*/ 826 h 852"/>
                  <a:gd name="T18" fmla="*/ 219 w 237"/>
                  <a:gd name="T19" fmla="*/ 851 h 852"/>
                  <a:gd name="T20" fmla="*/ 34 w 237"/>
                  <a:gd name="T21" fmla="*/ 809 h 852"/>
                  <a:gd name="T22" fmla="*/ 34 w 237"/>
                  <a:gd name="T23" fmla="*/ 809 h 852"/>
                  <a:gd name="T24" fmla="*/ 194 w 237"/>
                  <a:gd name="T25" fmla="*/ 809 h 852"/>
                  <a:gd name="T26" fmla="*/ 194 w 237"/>
                  <a:gd name="T27" fmla="*/ 34 h 852"/>
                  <a:gd name="T28" fmla="*/ 34 w 237"/>
                  <a:gd name="T29" fmla="*/ 34 h 852"/>
                  <a:gd name="T30" fmla="*/ 34 w 237"/>
                  <a:gd name="T31" fmla="*/ 809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7" h="852">
                    <a:moveTo>
                      <a:pt x="219" y="851"/>
                    </a:moveTo>
                    <a:lnTo>
                      <a:pt x="219" y="851"/>
                    </a:lnTo>
                    <a:cubicBezTo>
                      <a:pt x="17" y="851"/>
                      <a:pt x="17" y="851"/>
                      <a:pt x="17" y="851"/>
                    </a:cubicBezTo>
                    <a:cubicBezTo>
                      <a:pt x="9" y="851"/>
                      <a:pt x="0" y="842"/>
                      <a:pt x="0" y="8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9" y="0"/>
                      <a:pt x="17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28" y="0"/>
                      <a:pt x="236" y="9"/>
                      <a:pt x="236" y="17"/>
                    </a:cubicBezTo>
                    <a:cubicBezTo>
                      <a:pt x="236" y="826"/>
                      <a:pt x="236" y="826"/>
                      <a:pt x="236" y="826"/>
                    </a:cubicBezTo>
                    <a:cubicBezTo>
                      <a:pt x="236" y="842"/>
                      <a:pt x="228" y="851"/>
                      <a:pt x="219" y="851"/>
                    </a:cubicBezTo>
                    <a:close/>
                    <a:moveTo>
                      <a:pt x="34" y="809"/>
                    </a:moveTo>
                    <a:lnTo>
                      <a:pt x="34" y="809"/>
                    </a:lnTo>
                    <a:cubicBezTo>
                      <a:pt x="194" y="809"/>
                      <a:pt x="194" y="809"/>
                      <a:pt x="194" y="809"/>
                    </a:cubicBezTo>
                    <a:cubicBezTo>
                      <a:pt x="194" y="34"/>
                      <a:pt x="194" y="34"/>
                      <a:pt x="194" y="34"/>
                    </a:cubicBezTo>
                    <a:cubicBezTo>
                      <a:pt x="34" y="34"/>
                      <a:pt x="34" y="34"/>
                      <a:pt x="34" y="34"/>
                    </a:cubicBezTo>
                    <a:lnTo>
                      <a:pt x="34" y="80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1" name="Freeform 1730">
                <a:extLst>
                  <a:ext uri="{FF2B5EF4-FFF2-40B4-BE49-F238E27FC236}">
                    <a16:creationId xmlns:a16="http://schemas.microsoft.com/office/drawing/2014/main" id="{84CA0779-D32A-3546-8897-88F6A65CE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087" y="3162163"/>
                <a:ext cx="140147" cy="149191"/>
              </a:xfrm>
              <a:custGeom>
                <a:avLst/>
                <a:gdLst>
                  <a:gd name="T0" fmla="*/ 67 w 136"/>
                  <a:gd name="T1" fmla="*/ 144 h 145"/>
                  <a:gd name="T2" fmla="*/ 67 w 136"/>
                  <a:gd name="T3" fmla="*/ 144 h 145"/>
                  <a:gd name="T4" fmla="*/ 0 w 136"/>
                  <a:gd name="T5" fmla="*/ 68 h 145"/>
                  <a:gd name="T6" fmla="*/ 67 w 136"/>
                  <a:gd name="T7" fmla="*/ 0 h 145"/>
                  <a:gd name="T8" fmla="*/ 135 w 136"/>
                  <a:gd name="T9" fmla="*/ 68 h 145"/>
                  <a:gd name="T10" fmla="*/ 67 w 136"/>
                  <a:gd name="T11" fmla="*/ 144 h 145"/>
                  <a:gd name="T12" fmla="*/ 67 w 136"/>
                  <a:gd name="T13" fmla="*/ 43 h 145"/>
                  <a:gd name="T14" fmla="*/ 67 w 136"/>
                  <a:gd name="T15" fmla="*/ 43 h 145"/>
                  <a:gd name="T16" fmla="*/ 34 w 136"/>
                  <a:gd name="T17" fmla="*/ 68 h 145"/>
                  <a:gd name="T18" fmla="*/ 67 w 136"/>
                  <a:gd name="T19" fmla="*/ 101 h 145"/>
                  <a:gd name="T20" fmla="*/ 92 w 136"/>
                  <a:gd name="T21" fmla="*/ 68 h 145"/>
                  <a:gd name="T22" fmla="*/ 67 w 136"/>
                  <a:gd name="T23" fmla="*/ 4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45">
                    <a:moveTo>
                      <a:pt x="67" y="144"/>
                    </a:moveTo>
                    <a:lnTo>
                      <a:pt x="67" y="144"/>
                    </a:lnTo>
                    <a:cubicBezTo>
                      <a:pt x="25" y="144"/>
                      <a:pt x="0" y="110"/>
                      <a:pt x="0" y="68"/>
                    </a:cubicBezTo>
                    <a:cubicBezTo>
                      <a:pt x="0" y="34"/>
                      <a:pt x="25" y="0"/>
                      <a:pt x="67" y="0"/>
                    </a:cubicBezTo>
                    <a:cubicBezTo>
                      <a:pt x="101" y="0"/>
                      <a:pt x="135" y="34"/>
                      <a:pt x="135" y="68"/>
                    </a:cubicBezTo>
                    <a:cubicBezTo>
                      <a:pt x="135" y="110"/>
                      <a:pt x="101" y="144"/>
                      <a:pt x="67" y="144"/>
                    </a:cubicBezTo>
                    <a:close/>
                    <a:moveTo>
                      <a:pt x="67" y="43"/>
                    </a:moveTo>
                    <a:lnTo>
                      <a:pt x="67" y="43"/>
                    </a:lnTo>
                    <a:cubicBezTo>
                      <a:pt x="50" y="43"/>
                      <a:pt x="34" y="51"/>
                      <a:pt x="34" y="68"/>
                    </a:cubicBezTo>
                    <a:cubicBezTo>
                      <a:pt x="34" y="85"/>
                      <a:pt x="50" y="101"/>
                      <a:pt x="67" y="101"/>
                    </a:cubicBezTo>
                    <a:cubicBezTo>
                      <a:pt x="84" y="101"/>
                      <a:pt x="92" y="85"/>
                      <a:pt x="92" y="68"/>
                    </a:cubicBezTo>
                    <a:cubicBezTo>
                      <a:pt x="92" y="51"/>
                      <a:pt x="84" y="43"/>
                      <a:pt x="67" y="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2" name="Freeform 1731">
                <a:extLst>
                  <a:ext uri="{FF2B5EF4-FFF2-40B4-BE49-F238E27FC236}">
                    <a16:creationId xmlns:a16="http://schemas.microsoft.com/office/drawing/2014/main" id="{E06095E7-9B3A-1A47-A5F0-6F7C8AC4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087" y="3361082"/>
                <a:ext cx="131105" cy="510863"/>
              </a:xfrm>
              <a:custGeom>
                <a:avLst/>
                <a:gdLst>
                  <a:gd name="T0" fmla="*/ 109 w 127"/>
                  <a:gd name="T1" fmla="*/ 497 h 498"/>
                  <a:gd name="T2" fmla="*/ 109 w 127"/>
                  <a:gd name="T3" fmla="*/ 497 h 498"/>
                  <a:gd name="T4" fmla="*/ 25 w 127"/>
                  <a:gd name="T5" fmla="*/ 497 h 498"/>
                  <a:gd name="T6" fmla="*/ 0 w 127"/>
                  <a:gd name="T7" fmla="*/ 480 h 498"/>
                  <a:gd name="T8" fmla="*/ 0 w 127"/>
                  <a:gd name="T9" fmla="*/ 17 h 498"/>
                  <a:gd name="T10" fmla="*/ 25 w 127"/>
                  <a:gd name="T11" fmla="*/ 0 h 498"/>
                  <a:gd name="T12" fmla="*/ 109 w 127"/>
                  <a:gd name="T13" fmla="*/ 0 h 498"/>
                  <a:gd name="T14" fmla="*/ 126 w 127"/>
                  <a:gd name="T15" fmla="*/ 17 h 498"/>
                  <a:gd name="T16" fmla="*/ 126 w 127"/>
                  <a:gd name="T17" fmla="*/ 480 h 498"/>
                  <a:gd name="T18" fmla="*/ 109 w 127"/>
                  <a:gd name="T19" fmla="*/ 497 h 498"/>
                  <a:gd name="T20" fmla="*/ 42 w 127"/>
                  <a:gd name="T21" fmla="*/ 463 h 498"/>
                  <a:gd name="T22" fmla="*/ 42 w 127"/>
                  <a:gd name="T23" fmla="*/ 463 h 498"/>
                  <a:gd name="T24" fmla="*/ 92 w 127"/>
                  <a:gd name="T25" fmla="*/ 463 h 498"/>
                  <a:gd name="T26" fmla="*/ 92 w 127"/>
                  <a:gd name="T27" fmla="*/ 42 h 498"/>
                  <a:gd name="T28" fmla="*/ 42 w 127"/>
                  <a:gd name="T29" fmla="*/ 42 h 498"/>
                  <a:gd name="T30" fmla="*/ 42 w 127"/>
                  <a:gd name="T31" fmla="*/ 46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" h="498">
                    <a:moveTo>
                      <a:pt x="109" y="497"/>
                    </a:moveTo>
                    <a:lnTo>
                      <a:pt x="109" y="497"/>
                    </a:lnTo>
                    <a:cubicBezTo>
                      <a:pt x="25" y="497"/>
                      <a:pt x="25" y="497"/>
                      <a:pt x="25" y="497"/>
                    </a:cubicBezTo>
                    <a:cubicBezTo>
                      <a:pt x="8" y="497"/>
                      <a:pt x="0" y="489"/>
                      <a:pt x="0" y="48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8" y="0"/>
                      <a:pt x="25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8" y="0"/>
                      <a:pt x="126" y="9"/>
                      <a:pt x="126" y="17"/>
                    </a:cubicBezTo>
                    <a:cubicBezTo>
                      <a:pt x="126" y="480"/>
                      <a:pt x="126" y="480"/>
                      <a:pt x="126" y="480"/>
                    </a:cubicBezTo>
                    <a:cubicBezTo>
                      <a:pt x="126" y="489"/>
                      <a:pt x="118" y="497"/>
                      <a:pt x="109" y="497"/>
                    </a:cubicBezTo>
                    <a:close/>
                    <a:moveTo>
                      <a:pt x="42" y="463"/>
                    </a:moveTo>
                    <a:lnTo>
                      <a:pt x="42" y="463"/>
                    </a:lnTo>
                    <a:cubicBezTo>
                      <a:pt x="92" y="463"/>
                      <a:pt x="92" y="463"/>
                      <a:pt x="92" y="463"/>
                    </a:cubicBezTo>
                    <a:cubicBezTo>
                      <a:pt x="92" y="42"/>
                      <a:pt x="92" y="42"/>
                      <a:pt x="92" y="42"/>
                    </a:cubicBezTo>
                    <a:cubicBezTo>
                      <a:pt x="42" y="42"/>
                      <a:pt x="42" y="42"/>
                      <a:pt x="42" y="42"/>
                    </a:cubicBezTo>
                    <a:lnTo>
                      <a:pt x="42" y="4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3" name="Freeform 1732">
                <a:extLst>
                  <a:ext uri="{FF2B5EF4-FFF2-40B4-BE49-F238E27FC236}">
                    <a16:creationId xmlns:a16="http://schemas.microsoft.com/office/drawing/2014/main" id="{C3248C52-C37C-EC44-81F8-C89A240A9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4755" y="3058183"/>
                <a:ext cx="253170" cy="872533"/>
              </a:xfrm>
              <a:custGeom>
                <a:avLst/>
                <a:gdLst>
                  <a:gd name="T0" fmla="*/ 219 w 245"/>
                  <a:gd name="T1" fmla="*/ 851 h 852"/>
                  <a:gd name="T2" fmla="*/ 219 w 245"/>
                  <a:gd name="T3" fmla="*/ 851 h 852"/>
                  <a:gd name="T4" fmla="*/ 25 w 245"/>
                  <a:gd name="T5" fmla="*/ 851 h 852"/>
                  <a:gd name="T6" fmla="*/ 0 w 245"/>
                  <a:gd name="T7" fmla="*/ 826 h 852"/>
                  <a:gd name="T8" fmla="*/ 0 w 245"/>
                  <a:gd name="T9" fmla="*/ 17 h 852"/>
                  <a:gd name="T10" fmla="*/ 25 w 245"/>
                  <a:gd name="T11" fmla="*/ 0 h 852"/>
                  <a:gd name="T12" fmla="*/ 219 w 245"/>
                  <a:gd name="T13" fmla="*/ 0 h 852"/>
                  <a:gd name="T14" fmla="*/ 244 w 245"/>
                  <a:gd name="T15" fmla="*/ 17 h 852"/>
                  <a:gd name="T16" fmla="*/ 244 w 245"/>
                  <a:gd name="T17" fmla="*/ 826 h 852"/>
                  <a:gd name="T18" fmla="*/ 219 w 245"/>
                  <a:gd name="T19" fmla="*/ 851 h 852"/>
                  <a:gd name="T20" fmla="*/ 42 w 245"/>
                  <a:gd name="T21" fmla="*/ 809 h 852"/>
                  <a:gd name="T22" fmla="*/ 42 w 245"/>
                  <a:gd name="T23" fmla="*/ 809 h 852"/>
                  <a:gd name="T24" fmla="*/ 202 w 245"/>
                  <a:gd name="T25" fmla="*/ 809 h 852"/>
                  <a:gd name="T26" fmla="*/ 202 w 245"/>
                  <a:gd name="T27" fmla="*/ 43 h 852"/>
                  <a:gd name="T28" fmla="*/ 42 w 245"/>
                  <a:gd name="T29" fmla="*/ 43 h 852"/>
                  <a:gd name="T30" fmla="*/ 42 w 245"/>
                  <a:gd name="T31" fmla="*/ 809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852">
                    <a:moveTo>
                      <a:pt x="219" y="851"/>
                    </a:moveTo>
                    <a:lnTo>
                      <a:pt x="219" y="851"/>
                    </a:lnTo>
                    <a:cubicBezTo>
                      <a:pt x="25" y="851"/>
                      <a:pt x="25" y="851"/>
                      <a:pt x="25" y="851"/>
                    </a:cubicBezTo>
                    <a:cubicBezTo>
                      <a:pt x="8" y="851"/>
                      <a:pt x="0" y="842"/>
                      <a:pt x="0" y="8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8" y="0"/>
                      <a:pt x="25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36" y="0"/>
                      <a:pt x="244" y="9"/>
                      <a:pt x="244" y="17"/>
                    </a:cubicBezTo>
                    <a:cubicBezTo>
                      <a:pt x="244" y="826"/>
                      <a:pt x="244" y="826"/>
                      <a:pt x="244" y="826"/>
                    </a:cubicBezTo>
                    <a:cubicBezTo>
                      <a:pt x="244" y="842"/>
                      <a:pt x="236" y="851"/>
                      <a:pt x="219" y="851"/>
                    </a:cubicBezTo>
                    <a:close/>
                    <a:moveTo>
                      <a:pt x="42" y="809"/>
                    </a:moveTo>
                    <a:lnTo>
                      <a:pt x="42" y="809"/>
                    </a:lnTo>
                    <a:cubicBezTo>
                      <a:pt x="202" y="809"/>
                      <a:pt x="202" y="809"/>
                      <a:pt x="202" y="809"/>
                    </a:cubicBezTo>
                    <a:cubicBezTo>
                      <a:pt x="202" y="43"/>
                      <a:pt x="202" y="43"/>
                      <a:pt x="202" y="43"/>
                    </a:cubicBezTo>
                    <a:cubicBezTo>
                      <a:pt x="42" y="43"/>
                      <a:pt x="42" y="43"/>
                      <a:pt x="42" y="43"/>
                    </a:cubicBezTo>
                    <a:lnTo>
                      <a:pt x="42" y="80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4" name="Freeform 1733">
                <a:extLst>
                  <a:ext uri="{FF2B5EF4-FFF2-40B4-BE49-F238E27FC236}">
                    <a16:creationId xmlns:a16="http://schemas.microsoft.com/office/drawing/2014/main" id="{632DFD87-A59B-014D-B874-25AFF2A0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4484" y="3162163"/>
                <a:ext cx="149191" cy="149191"/>
              </a:xfrm>
              <a:custGeom>
                <a:avLst/>
                <a:gdLst>
                  <a:gd name="T0" fmla="*/ 76 w 145"/>
                  <a:gd name="T1" fmla="*/ 144 h 145"/>
                  <a:gd name="T2" fmla="*/ 76 w 145"/>
                  <a:gd name="T3" fmla="*/ 144 h 145"/>
                  <a:gd name="T4" fmla="*/ 0 w 145"/>
                  <a:gd name="T5" fmla="*/ 68 h 145"/>
                  <a:gd name="T6" fmla="*/ 76 w 145"/>
                  <a:gd name="T7" fmla="*/ 0 h 145"/>
                  <a:gd name="T8" fmla="*/ 144 w 145"/>
                  <a:gd name="T9" fmla="*/ 68 h 145"/>
                  <a:gd name="T10" fmla="*/ 76 w 145"/>
                  <a:gd name="T11" fmla="*/ 144 h 145"/>
                  <a:gd name="T12" fmla="*/ 76 w 145"/>
                  <a:gd name="T13" fmla="*/ 43 h 145"/>
                  <a:gd name="T14" fmla="*/ 76 w 145"/>
                  <a:gd name="T15" fmla="*/ 43 h 145"/>
                  <a:gd name="T16" fmla="*/ 43 w 145"/>
                  <a:gd name="T17" fmla="*/ 68 h 145"/>
                  <a:gd name="T18" fmla="*/ 76 w 145"/>
                  <a:gd name="T19" fmla="*/ 101 h 145"/>
                  <a:gd name="T20" fmla="*/ 101 w 145"/>
                  <a:gd name="T21" fmla="*/ 68 h 145"/>
                  <a:gd name="T22" fmla="*/ 76 w 145"/>
                  <a:gd name="T23" fmla="*/ 4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45">
                    <a:moveTo>
                      <a:pt x="76" y="144"/>
                    </a:moveTo>
                    <a:lnTo>
                      <a:pt x="76" y="144"/>
                    </a:lnTo>
                    <a:cubicBezTo>
                      <a:pt x="34" y="144"/>
                      <a:pt x="0" y="110"/>
                      <a:pt x="0" y="68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110" y="0"/>
                      <a:pt x="144" y="34"/>
                      <a:pt x="144" y="68"/>
                    </a:cubicBezTo>
                    <a:cubicBezTo>
                      <a:pt x="144" y="110"/>
                      <a:pt x="110" y="144"/>
                      <a:pt x="76" y="144"/>
                    </a:cubicBezTo>
                    <a:close/>
                    <a:moveTo>
                      <a:pt x="76" y="43"/>
                    </a:moveTo>
                    <a:lnTo>
                      <a:pt x="76" y="43"/>
                    </a:lnTo>
                    <a:cubicBezTo>
                      <a:pt x="59" y="43"/>
                      <a:pt x="43" y="51"/>
                      <a:pt x="43" y="68"/>
                    </a:cubicBezTo>
                    <a:cubicBezTo>
                      <a:pt x="43" y="85"/>
                      <a:pt x="59" y="101"/>
                      <a:pt x="76" y="101"/>
                    </a:cubicBezTo>
                    <a:cubicBezTo>
                      <a:pt x="93" y="101"/>
                      <a:pt x="101" y="85"/>
                      <a:pt x="101" y="68"/>
                    </a:cubicBezTo>
                    <a:cubicBezTo>
                      <a:pt x="101" y="51"/>
                      <a:pt x="93" y="43"/>
                      <a:pt x="7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5" name="Freeform 1734">
                <a:extLst>
                  <a:ext uri="{FF2B5EF4-FFF2-40B4-BE49-F238E27FC236}">
                    <a16:creationId xmlns:a16="http://schemas.microsoft.com/office/drawing/2014/main" id="{AB59A25D-79BB-6C43-A9A3-70DBAC112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526" y="3361082"/>
                <a:ext cx="131108" cy="510863"/>
              </a:xfrm>
              <a:custGeom>
                <a:avLst/>
                <a:gdLst>
                  <a:gd name="T0" fmla="*/ 109 w 127"/>
                  <a:gd name="T1" fmla="*/ 497 h 498"/>
                  <a:gd name="T2" fmla="*/ 109 w 127"/>
                  <a:gd name="T3" fmla="*/ 497 h 498"/>
                  <a:gd name="T4" fmla="*/ 25 w 127"/>
                  <a:gd name="T5" fmla="*/ 497 h 498"/>
                  <a:gd name="T6" fmla="*/ 0 w 127"/>
                  <a:gd name="T7" fmla="*/ 480 h 498"/>
                  <a:gd name="T8" fmla="*/ 0 w 127"/>
                  <a:gd name="T9" fmla="*/ 17 h 498"/>
                  <a:gd name="T10" fmla="*/ 25 w 127"/>
                  <a:gd name="T11" fmla="*/ 0 h 498"/>
                  <a:gd name="T12" fmla="*/ 109 w 127"/>
                  <a:gd name="T13" fmla="*/ 0 h 498"/>
                  <a:gd name="T14" fmla="*/ 126 w 127"/>
                  <a:gd name="T15" fmla="*/ 17 h 498"/>
                  <a:gd name="T16" fmla="*/ 126 w 127"/>
                  <a:gd name="T17" fmla="*/ 480 h 498"/>
                  <a:gd name="T18" fmla="*/ 109 w 127"/>
                  <a:gd name="T19" fmla="*/ 497 h 498"/>
                  <a:gd name="T20" fmla="*/ 42 w 127"/>
                  <a:gd name="T21" fmla="*/ 463 h 498"/>
                  <a:gd name="T22" fmla="*/ 42 w 127"/>
                  <a:gd name="T23" fmla="*/ 463 h 498"/>
                  <a:gd name="T24" fmla="*/ 84 w 127"/>
                  <a:gd name="T25" fmla="*/ 463 h 498"/>
                  <a:gd name="T26" fmla="*/ 84 w 127"/>
                  <a:gd name="T27" fmla="*/ 42 h 498"/>
                  <a:gd name="T28" fmla="*/ 42 w 127"/>
                  <a:gd name="T29" fmla="*/ 42 h 498"/>
                  <a:gd name="T30" fmla="*/ 42 w 127"/>
                  <a:gd name="T31" fmla="*/ 46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" h="498">
                    <a:moveTo>
                      <a:pt x="109" y="497"/>
                    </a:moveTo>
                    <a:lnTo>
                      <a:pt x="109" y="497"/>
                    </a:lnTo>
                    <a:cubicBezTo>
                      <a:pt x="25" y="497"/>
                      <a:pt x="25" y="497"/>
                      <a:pt x="25" y="497"/>
                    </a:cubicBezTo>
                    <a:cubicBezTo>
                      <a:pt x="8" y="497"/>
                      <a:pt x="0" y="489"/>
                      <a:pt x="0" y="48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8" y="0"/>
                      <a:pt x="25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8" y="0"/>
                      <a:pt x="126" y="9"/>
                      <a:pt x="126" y="17"/>
                    </a:cubicBezTo>
                    <a:cubicBezTo>
                      <a:pt x="126" y="480"/>
                      <a:pt x="126" y="480"/>
                      <a:pt x="126" y="480"/>
                    </a:cubicBezTo>
                    <a:cubicBezTo>
                      <a:pt x="126" y="489"/>
                      <a:pt x="118" y="497"/>
                      <a:pt x="109" y="497"/>
                    </a:cubicBezTo>
                    <a:close/>
                    <a:moveTo>
                      <a:pt x="42" y="463"/>
                    </a:moveTo>
                    <a:lnTo>
                      <a:pt x="42" y="463"/>
                    </a:lnTo>
                    <a:cubicBezTo>
                      <a:pt x="84" y="463"/>
                      <a:pt x="84" y="463"/>
                      <a:pt x="84" y="463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42" y="42"/>
                      <a:pt x="42" y="42"/>
                      <a:pt x="42" y="42"/>
                    </a:cubicBezTo>
                    <a:lnTo>
                      <a:pt x="42" y="4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6" name="Freeform 1735">
                <a:extLst>
                  <a:ext uri="{FF2B5EF4-FFF2-40B4-BE49-F238E27FC236}">
                    <a16:creationId xmlns:a16="http://schemas.microsoft.com/office/drawing/2014/main" id="{D5B8AD9C-44A9-1D44-86DD-DB277FBE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0800" y="3031058"/>
                <a:ext cx="483735" cy="899658"/>
              </a:xfrm>
              <a:custGeom>
                <a:avLst/>
                <a:gdLst>
                  <a:gd name="T0" fmla="*/ 261 w 472"/>
                  <a:gd name="T1" fmla="*/ 876 h 877"/>
                  <a:gd name="T2" fmla="*/ 261 w 472"/>
                  <a:gd name="T3" fmla="*/ 876 h 877"/>
                  <a:gd name="T4" fmla="*/ 244 w 472"/>
                  <a:gd name="T5" fmla="*/ 859 h 877"/>
                  <a:gd name="T6" fmla="*/ 0 w 472"/>
                  <a:gd name="T7" fmla="*/ 84 h 877"/>
                  <a:gd name="T8" fmla="*/ 0 w 472"/>
                  <a:gd name="T9" fmla="*/ 76 h 877"/>
                  <a:gd name="T10" fmla="*/ 8 w 472"/>
                  <a:gd name="T11" fmla="*/ 59 h 877"/>
                  <a:gd name="T12" fmla="*/ 202 w 472"/>
                  <a:gd name="T13" fmla="*/ 0 h 877"/>
                  <a:gd name="T14" fmla="*/ 227 w 472"/>
                  <a:gd name="T15" fmla="*/ 17 h 877"/>
                  <a:gd name="T16" fmla="*/ 471 w 472"/>
                  <a:gd name="T17" fmla="*/ 792 h 877"/>
                  <a:gd name="T18" fmla="*/ 471 w 472"/>
                  <a:gd name="T19" fmla="*/ 800 h 877"/>
                  <a:gd name="T20" fmla="*/ 463 w 472"/>
                  <a:gd name="T21" fmla="*/ 809 h 877"/>
                  <a:gd name="T22" fmla="*/ 269 w 472"/>
                  <a:gd name="T23" fmla="*/ 876 h 877"/>
                  <a:gd name="T24" fmla="*/ 261 w 472"/>
                  <a:gd name="T25" fmla="*/ 876 h 877"/>
                  <a:gd name="T26" fmla="*/ 42 w 472"/>
                  <a:gd name="T27" fmla="*/ 93 h 877"/>
                  <a:gd name="T28" fmla="*/ 42 w 472"/>
                  <a:gd name="T29" fmla="*/ 93 h 877"/>
                  <a:gd name="T30" fmla="*/ 278 w 472"/>
                  <a:gd name="T31" fmla="*/ 825 h 877"/>
                  <a:gd name="T32" fmla="*/ 429 w 472"/>
                  <a:gd name="T33" fmla="*/ 783 h 877"/>
                  <a:gd name="T34" fmla="*/ 194 w 472"/>
                  <a:gd name="T35" fmla="*/ 42 h 877"/>
                  <a:gd name="T36" fmla="*/ 42 w 472"/>
                  <a:gd name="T37" fmla="*/ 93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2" h="877">
                    <a:moveTo>
                      <a:pt x="261" y="876"/>
                    </a:moveTo>
                    <a:lnTo>
                      <a:pt x="261" y="876"/>
                    </a:lnTo>
                    <a:cubicBezTo>
                      <a:pt x="253" y="876"/>
                      <a:pt x="244" y="867"/>
                      <a:pt x="244" y="859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76"/>
                    </a:lnTo>
                    <a:cubicBezTo>
                      <a:pt x="0" y="68"/>
                      <a:pt x="8" y="68"/>
                      <a:pt x="8" y="59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11" y="0"/>
                      <a:pt x="227" y="9"/>
                      <a:pt x="227" y="17"/>
                    </a:cubicBezTo>
                    <a:cubicBezTo>
                      <a:pt x="471" y="792"/>
                      <a:pt x="471" y="792"/>
                      <a:pt x="471" y="792"/>
                    </a:cubicBezTo>
                    <a:lnTo>
                      <a:pt x="471" y="800"/>
                    </a:lnTo>
                    <a:cubicBezTo>
                      <a:pt x="471" y="809"/>
                      <a:pt x="463" y="809"/>
                      <a:pt x="463" y="809"/>
                    </a:cubicBezTo>
                    <a:cubicBezTo>
                      <a:pt x="269" y="876"/>
                      <a:pt x="269" y="876"/>
                      <a:pt x="269" y="876"/>
                    </a:cubicBezTo>
                    <a:lnTo>
                      <a:pt x="261" y="876"/>
                    </a:lnTo>
                    <a:close/>
                    <a:moveTo>
                      <a:pt x="42" y="93"/>
                    </a:moveTo>
                    <a:lnTo>
                      <a:pt x="42" y="93"/>
                    </a:lnTo>
                    <a:cubicBezTo>
                      <a:pt x="278" y="825"/>
                      <a:pt x="278" y="825"/>
                      <a:pt x="278" y="825"/>
                    </a:cubicBezTo>
                    <a:cubicBezTo>
                      <a:pt x="429" y="783"/>
                      <a:pt x="429" y="783"/>
                      <a:pt x="429" y="783"/>
                    </a:cubicBezTo>
                    <a:cubicBezTo>
                      <a:pt x="194" y="42"/>
                      <a:pt x="194" y="42"/>
                      <a:pt x="194" y="42"/>
                    </a:cubicBezTo>
                    <a:lnTo>
                      <a:pt x="42" y="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7" name="Freeform 1736">
                <a:extLst>
                  <a:ext uri="{FF2B5EF4-FFF2-40B4-BE49-F238E27FC236}">
                    <a16:creationId xmlns:a16="http://schemas.microsoft.com/office/drawing/2014/main" id="{389D9184-8526-0640-B9D1-4304CBF9D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6696" y="3153121"/>
                <a:ext cx="149191" cy="158233"/>
              </a:xfrm>
              <a:custGeom>
                <a:avLst/>
                <a:gdLst>
                  <a:gd name="T0" fmla="*/ 76 w 144"/>
                  <a:gd name="T1" fmla="*/ 152 h 153"/>
                  <a:gd name="T2" fmla="*/ 76 w 144"/>
                  <a:gd name="T3" fmla="*/ 152 h 153"/>
                  <a:gd name="T4" fmla="*/ 42 w 144"/>
                  <a:gd name="T5" fmla="*/ 143 h 153"/>
                  <a:gd name="T6" fmla="*/ 9 w 144"/>
                  <a:gd name="T7" fmla="*/ 101 h 153"/>
                  <a:gd name="T8" fmla="*/ 51 w 144"/>
                  <a:gd name="T9" fmla="*/ 8 h 153"/>
                  <a:gd name="T10" fmla="*/ 143 w 144"/>
                  <a:gd name="T11" fmla="*/ 59 h 153"/>
                  <a:gd name="T12" fmla="*/ 143 w 144"/>
                  <a:gd name="T13" fmla="*/ 59 h 153"/>
                  <a:gd name="T14" fmla="*/ 135 w 144"/>
                  <a:gd name="T15" fmla="*/ 109 h 153"/>
                  <a:gd name="T16" fmla="*/ 93 w 144"/>
                  <a:gd name="T17" fmla="*/ 143 h 153"/>
                  <a:gd name="T18" fmla="*/ 76 w 144"/>
                  <a:gd name="T19" fmla="*/ 152 h 153"/>
                  <a:gd name="T20" fmla="*/ 76 w 144"/>
                  <a:gd name="T21" fmla="*/ 51 h 153"/>
                  <a:gd name="T22" fmla="*/ 76 w 144"/>
                  <a:gd name="T23" fmla="*/ 51 h 153"/>
                  <a:gd name="T24" fmla="*/ 68 w 144"/>
                  <a:gd name="T25" fmla="*/ 51 h 153"/>
                  <a:gd name="T26" fmla="*/ 42 w 144"/>
                  <a:gd name="T27" fmla="*/ 84 h 153"/>
                  <a:gd name="T28" fmla="*/ 59 w 144"/>
                  <a:gd name="T29" fmla="*/ 109 h 153"/>
                  <a:gd name="T30" fmla="*/ 84 w 144"/>
                  <a:gd name="T31" fmla="*/ 109 h 153"/>
                  <a:gd name="T32" fmla="*/ 101 w 144"/>
                  <a:gd name="T33" fmla="*/ 93 h 153"/>
                  <a:gd name="T34" fmla="*/ 101 w 144"/>
                  <a:gd name="T35" fmla="*/ 67 h 153"/>
                  <a:gd name="T36" fmla="*/ 101 w 144"/>
                  <a:gd name="T37" fmla="*/ 67 h 153"/>
                  <a:gd name="T38" fmla="*/ 76 w 144"/>
                  <a:gd name="T39" fmla="*/ 5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153">
                    <a:moveTo>
                      <a:pt x="76" y="152"/>
                    </a:moveTo>
                    <a:lnTo>
                      <a:pt x="76" y="152"/>
                    </a:lnTo>
                    <a:cubicBezTo>
                      <a:pt x="68" y="152"/>
                      <a:pt x="51" y="143"/>
                      <a:pt x="42" y="143"/>
                    </a:cubicBezTo>
                    <a:cubicBezTo>
                      <a:pt x="25" y="135"/>
                      <a:pt x="17" y="118"/>
                      <a:pt x="9" y="101"/>
                    </a:cubicBezTo>
                    <a:cubicBezTo>
                      <a:pt x="0" y="67"/>
                      <a:pt x="17" y="25"/>
                      <a:pt x="51" y="8"/>
                    </a:cubicBezTo>
                    <a:cubicBezTo>
                      <a:pt x="93" y="0"/>
                      <a:pt x="127" y="25"/>
                      <a:pt x="143" y="59"/>
                    </a:cubicBezTo>
                    <a:lnTo>
                      <a:pt x="143" y="59"/>
                    </a:lnTo>
                    <a:cubicBezTo>
                      <a:pt x="143" y="76"/>
                      <a:pt x="143" y="93"/>
                      <a:pt x="135" y="109"/>
                    </a:cubicBezTo>
                    <a:cubicBezTo>
                      <a:pt x="127" y="126"/>
                      <a:pt x="110" y="143"/>
                      <a:pt x="93" y="143"/>
                    </a:cubicBezTo>
                    <a:cubicBezTo>
                      <a:pt x="93" y="152"/>
                      <a:pt x="84" y="152"/>
                      <a:pt x="76" y="152"/>
                    </a:cubicBezTo>
                    <a:close/>
                    <a:moveTo>
                      <a:pt x="76" y="51"/>
                    </a:moveTo>
                    <a:lnTo>
                      <a:pt x="76" y="51"/>
                    </a:lnTo>
                    <a:cubicBezTo>
                      <a:pt x="68" y="51"/>
                      <a:pt x="68" y="51"/>
                      <a:pt x="68" y="51"/>
                    </a:cubicBezTo>
                    <a:cubicBezTo>
                      <a:pt x="51" y="59"/>
                      <a:pt x="42" y="76"/>
                      <a:pt x="42" y="84"/>
                    </a:cubicBezTo>
                    <a:cubicBezTo>
                      <a:pt x="51" y="93"/>
                      <a:pt x="51" y="101"/>
                      <a:pt x="59" y="109"/>
                    </a:cubicBezTo>
                    <a:cubicBezTo>
                      <a:pt x="68" y="109"/>
                      <a:pt x="76" y="109"/>
                      <a:pt x="84" y="109"/>
                    </a:cubicBezTo>
                    <a:cubicBezTo>
                      <a:pt x="93" y="101"/>
                      <a:pt x="101" y="101"/>
                      <a:pt x="101" y="93"/>
                    </a:cubicBezTo>
                    <a:cubicBezTo>
                      <a:pt x="101" y="84"/>
                      <a:pt x="110" y="76"/>
                      <a:pt x="101" y="67"/>
                    </a:cubicBezTo>
                    <a:lnTo>
                      <a:pt x="101" y="67"/>
                    </a:lnTo>
                    <a:cubicBezTo>
                      <a:pt x="101" y="59"/>
                      <a:pt x="84" y="51"/>
                      <a:pt x="7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8" name="Freeform 1737">
                <a:extLst>
                  <a:ext uri="{FF2B5EF4-FFF2-40B4-BE49-F238E27FC236}">
                    <a16:creationId xmlns:a16="http://schemas.microsoft.com/office/drawing/2014/main" id="{A18C6A3E-3060-334E-8752-C8F0277E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5469" y="3333957"/>
                <a:ext cx="266732" cy="519905"/>
              </a:xfrm>
              <a:custGeom>
                <a:avLst/>
                <a:gdLst>
                  <a:gd name="T0" fmla="*/ 160 w 262"/>
                  <a:gd name="T1" fmla="*/ 505 h 506"/>
                  <a:gd name="T2" fmla="*/ 160 w 262"/>
                  <a:gd name="T3" fmla="*/ 505 h 506"/>
                  <a:gd name="T4" fmla="*/ 135 w 262"/>
                  <a:gd name="T5" fmla="*/ 497 h 506"/>
                  <a:gd name="T6" fmla="*/ 0 w 262"/>
                  <a:gd name="T7" fmla="*/ 59 h 506"/>
                  <a:gd name="T8" fmla="*/ 0 w 262"/>
                  <a:gd name="T9" fmla="*/ 42 h 506"/>
                  <a:gd name="T10" fmla="*/ 9 w 262"/>
                  <a:gd name="T11" fmla="*/ 34 h 506"/>
                  <a:gd name="T12" fmla="*/ 93 w 262"/>
                  <a:gd name="T13" fmla="*/ 8 h 506"/>
                  <a:gd name="T14" fmla="*/ 118 w 262"/>
                  <a:gd name="T15" fmla="*/ 17 h 506"/>
                  <a:gd name="T16" fmla="*/ 261 w 262"/>
                  <a:gd name="T17" fmla="*/ 455 h 506"/>
                  <a:gd name="T18" fmla="*/ 253 w 262"/>
                  <a:gd name="T19" fmla="*/ 471 h 506"/>
                  <a:gd name="T20" fmla="*/ 244 w 262"/>
                  <a:gd name="T21" fmla="*/ 480 h 506"/>
                  <a:gd name="T22" fmla="*/ 160 w 262"/>
                  <a:gd name="T23" fmla="*/ 505 h 506"/>
                  <a:gd name="T24" fmla="*/ 42 w 262"/>
                  <a:gd name="T25" fmla="*/ 67 h 506"/>
                  <a:gd name="T26" fmla="*/ 42 w 262"/>
                  <a:gd name="T27" fmla="*/ 67 h 506"/>
                  <a:gd name="T28" fmla="*/ 169 w 262"/>
                  <a:gd name="T29" fmla="*/ 463 h 506"/>
                  <a:gd name="T30" fmla="*/ 211 w 262"/>
                  <a:gd name="T31" fmla="*/ 455 h 506"/>
                  <a:gd name="T32" fmla="*/ 84 w 262"/>
                  <a:gd name="T33" fmla="*/ 50 h 506"/>
                  <a:gd name="T34" fmla="*/ 42 w 262"/>
                  <a:gd name="T35" fmla="*/ 67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2" h="506">
                    <a:moveTo>
                      <a:pt x="160" y="505"/>
                    </a:moveTo>
                    <a:lnTo>
                      <a:pt x="160" y="505"/>
                    </a:lnTo>
                    <a:cubicBezTo>
                      <a:pt x="152" y="505"/>
                      <a:pt x="143" y="505"/>
                      <a:pt x="135" y="497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0"/>
                      <a:pt x="0" y="50"/>
                      <a:pt x="0" y="42"/>
                    </a:cubicBezTo>
                    <a:lnTo>
                      <a:pt x="9" y="34"/>
                    </a:lnTo>
                    <a:cubicBezTo>
                      <a:pt x="93" y="8"/>
                      <a:pt x="93" y="8"/>
                      <a:pt x="93" y="8"/>
                    </a:cubicBezTo>
                    <a:cubicBezTo>
                      <a:pt x="101" y="0"/>
                      <a:pt x="118" y="8"/>
                      <a:pt x="118" y="17"/>
                    </a:cubicBezTo>
                    <a:cubicBezTo>
                      <a:pt x="261" y="455"/>
                      <a:pt x="261" y="455"/>
                      <a:pt x="261" y="455"/>
                    </a:cubicBezTo>
                    <a:cubicBezTo>
                      <a:pt x="261" y="463"/>
                      <a:pt x="261" y="471"/>
                      <a:pt x="253" y="471"/>
                    </a:cubicBezTo>
                    <a:cubicBezTo>
                      <a:pt x="253" y="480"/>
                      <a:pt x="253" y="480"/>
                      <a:pt x="244" y="480"/>
                    </a:cubicBezTo>
                    <a:cubicBezTo>
                      <a:pt x="160" y="505"/>
                      <a:pt x="160" y="505"/>
                      <a:pt x="160" y="505"/>
                    </a:cubicBezTo>
                    <a:close/>
                    <a:moveTo>
                      <a:pt x="42" y="67"/>
                    </a:moveTo>
                    <a:lnTo>
                      <a:pt x="42" y="67"/>
                    </a:lnTo>
                    <a:cubicBezTo>
                      <a:pt x="169" y="463"/>
                      <a:pt x="169" y="463"/>
                      <a:pt x="169" y="463"/>
                    </a:cubicBezTo>
                    <a:cubicBezTo>
                      <a:pt x="211" y="455"/>
                      <a:pt x="211" y="455"/>
                      <a:pt x="211" y="455"/>
                    </a:cubicBezTo>
                    <a:cubicBezTo>
                      <a:pt x="84" y="50"/>
                      <a:pt x="84" y="50"/>
                      <a:pt x="84" y="50"/>
                    </a:cubicBezTo>
                    <a:lnTo>
                      <a:pt x="42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78C8D2F-209B-5E4F-809B-4550E82FFDE6}"/>
              </a:ext>
            </a:extLst>
          </p:cNvPr>
          <p:cNvGrpSpPr/>
          <p:nvPr/>
        </p:nvGrpSpPr>
        <p:grpSpPr>
          <a:xfrm>
            <a:off x="2693895" y="7048187"/>
            <a:ext cx="1849050" cy="1849047"/>
            <a:chOff x="4735056" y="-3055980"/>
            <a:chExt cx="1849050" cy="1849047"/>
          </a:xfrm>
        </p:grpSpPr>
        <p:sp>
          <p:nvSpPr>
            <p:cNvPr id="2887" name="Freeform 926">
              <a:extLst>
                <a:ext uri="{FF2B5EF4-FFF2-40B4-BE49-F238E27FC236}">
                  <a16:creationId xmlns:a16="http://schemas.microsoft.com/office/drawing/2014/main" id="{B5485CF3-7062-724E-B48C-EA02196C8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056" y="-3055980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28198FA-C614-DC43-85BA-D4FC619819E6}"/>
                </a:ext>
              </a:extLst>
            </p:cNvPr>
            <p:cNvGrpSpPr/>
            <p:nvPr/>
          </p:nvGrpSpPr>
          <p:grpSpPr>
            <a:xfrm>
              <a:off x="5361680" y="-2435980"/>
              <a:ext cx="587717" cy="560592"/>
              <a:chOff x="3109547" y="7148287"/>
              <a:chExt cx="587717" cy="560592"/>
            </a:xfrm>
            <a:solidFill>
              <a:schemeClr val="bg1"/>
            </a:solidFill>
          </p:grpSpPr>
          <p:sp>
            <p:nvSpPr>
              <p:cNvPr id="3732" name="Freeform 1710">
                <a:extLst>
                  <a:ext uri="{FF2B5EF4-FFF2-40B4-BE49-F238E27FC236}">
                    <a16:creationId xmlns:a16="http://schemas.microsoft.com/office/drawing/2014/main" id="{72148220-1DA3-D84A-AF0C-443D84FF2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47" y="7148287"/>
                <a:ext cx="45209" cy="560592"/>
              </a:xfrm>
              <a:custGeom>
                <a:avLst/>
                <a:gdLst>
                  <a:gd name="T0" fmla="*/ 26 w 43"/>
                  <a:gd name="T1" fmla="*/ 547 h 548"/>
                  <a:gd name="T2" fmla="*/ 26 w 43"/>
                  <a:gd name="T3" fmla="*/ 547 h 548"/>
                  <a:gd name="T4" fmla="*/ 0 w 43"/>
                  <a:gd name="T5" fmla="*/ 522 h 548"/>
                  <a:gd name="T6" fmla="*/ 0 w 43"/>
                  <a:gd name="T7" fmla="*/ 25 h 548"/>
                  <a:gd name="T8" fmla="*/ 26 w 43"/>
                  <a:gd name="T9" fmla="*/ 0 h 548"/>
                  <a:gd name="T10" fmla="*/ 42 w 43"/>
                  <a:gd name="T11" fmla="*/ 25 h 548"/>
                  <a:gd name="T12" fmla="*/ 42 w 43"/>
                  <a:gd name="T13" fmla="*/ 522 h 548"/>
                  <a:gd name="T14" fmla="*/ 26 w 43"/>
                  <a:gd name="T15" fmla="*/ 547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548">
                    <a:moveTo>
                      <a:pt x="26" y="547"/>
                    </a:moveTo>
                    <a:lnTo>
                      <a:pt x="26" y="547"/>
                    </a:lnTo>
                    <a:cubicBezTo>
                      <a:pt x="17" y="547"/>
                      <a:pt x="0" y="539"/>
                      <a:pt x="0" y="52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8"/>
                      <a:pt x="17" y="0"/>
                      <a:pt x="26" y="0"/>
                    </a:cubicBezTo>
                    <a:cubicBezTo>
                      <a:pt x="34" y="0"/>
                      <a:pt x="42" y="8"/>
                      <a:pt x="42" y="25"/>
                    </a:cubicBezTo>
                    <a:cubicBezTo>
                      <a:pt x="42" y="522"/>
                      <a:pt x="42" y="522"/>
                      <a:pt x="42" y="522"/>
                    </a:cubicBezTo>
                    <a:cubicBezTo>
                      <a:pt x="42" y="539"/>
                      <a:pt x="34" y="547"/>
                      <a:pt x="26" y="54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3" name="Freeform 1711">
                <a:extLst>
                  <a:ext uri="{FF2B5EF4-FFF2-40B4-BE49-F238E27FC236}">
                    <a16:creationId xmlns:a16="http://schemas.microsoft.com/office/drawing/2014/main" id="{C3991936-3A48-D24E-9E1D-56FF0CFEA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47" y="7663670"/>
                <a:ext cx="560592" cy="45209"/>
              </a:xfrm>
              <a:custGeom>
                <a:avLst/>
                <a:gdLst>
                  <a:gd name="T0" fmla="*/ 522 w 549"/>
                  <a:gd name="T1" fmla="*/ 42 h 43"/>
                  <a:gd name="T2" fmla="*/ 522 w 549"/>
                  <a:gd name="T3" fmla="*/ 42 h 43"/>
                  <a:gd name="T4" fmla="*/ 26 w 549"/>
                  <a:gd name="T5" fmla="*/ 42 h 43"/>
                  <a:gd name="T6" fmla="*/ 0 w 549"/>
                  <a:gd name="T7" fmla="*/ 17 h 43"/>
                  <a:gd name="T8" fmla="*/ 26 w 549"/>
                  <a:gd name="T9" fmla="*/ 0 h 43"/>
                  <a:gd name="T10" fmla="*/ 522 w 549"/>
                  <a:gd name="T11" fmla="*/ 0 h 43"/>
                  <a:gd name="T12" fmla="*/ 548 w 549"/>
                  <a:gd name="T13" fmla="*/ 17 h 43"/>
                  <a:gd name="T14" fmla="*/ 522 w 549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9" h="43">
                    <a:moveTo>
                      <a:pt x="522" y="42"/>
                    </a:moveTo>
                    <a:lnTo>
                      <a:pt x="522" y="42"/>
                    </a:lnTo>
                    <a:cubicBezTo>
                      <a:pt x="26" y="42"/>
                      <a:pt x="26" y="42"/>
                      <a:pt x="26" y="42"/>
                    </a:cubicBezTo>
                    <a:cubicBezTo>
                      <a:pt x="17" y="42"/>
                      <a:pt x="0" y="34"/>
                      <a:pt x="0" y="17"/>
                    </a:cubicBezTo>
                    <a:cubicBezTo>
                      <a:pt x="0" y="9"/>
                      <a:pt x="17" y="0"/>
                      <a:pt x="26" y="0"/>
                    </a:cubicBezTo>
                    <a:cubicBezTo>
                      <a:pt x="522" y="0"/>
                      <a:pt x="522" y="0"/>
                      <a:pt x="522" y="0"/>
                    </a:cubicBezTo>
                    <a:cubicBezTo>
                      <a:pt x="539" y="0"/>
                      <a:pt x="548" y="9"/>
                      <a:pt x="548" y="17"/>
                    </a:cubicBezTo>
                    <a:cubicBezTo>
                      <a:pt x="548" y="34"/>
                      <a:pt x="539" y="42"/>
                      <a:pt x="522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4" name="Freeform 1712">
                <a:extLst>
                  <a:ext uri="{FF2B5EF4-FFF2-40B4-BE49-F238E27FC236}">
                    <a16:creationId xmlns:a16="http://schemas.microsoft.com/office/drawing/2014/main" id="{318FDAF9-A75B-D349-A160-2BE86CD1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923" y="7247747"/>
                <a:ext cx="483735" cy="388798"/>
              </a:xfrm>
              <a:custGeom>
                <a:avLst/>
                <a:gdLst>
                  <a:gd name="T0" fmla="*/ 252 w 473"/>
                  <a:gd name="T1" fmla="*/ 379 h 380"/>
                  <a:gd name="T2" fmla="*/ 252 w 473"/>
                  <a:gd name="T3" fmla="*/ 379 h 380"/>
                  <a:gd name="T4" fmla="*/ 236 w 473"/>
                  <a:gd name="T5" fmla="*/ 370 h 380"/>
                  <a:gd name="T6" fmla="*/ 143 w 473"/>
                  <a:gd name="T7" fmla="*/ 252 h 380"/>
                  <a:gd name="T8" fmla="*/ 34 w 473"/>
                  <a:gd name="T9" fmla="*/ 370 h 380"/>
                  <a:gd name="T10" fmla="*/ 8 w 473"/>
                  <a:gd name="T11" fmla="*/ 379 h 380"/>
                  <a:gd name="T12" fmla="*/ 8 w 473"/>
                  <a:gd name="T13" fmla="*/ 345 h 380"/>
                  <a:gd name="T14" fmla="*/ 135 w 473"/>
                  <a:gd name="T15" fmla="*/ 210 h 380"/>
                  <a:gd name="T16" fmla="*/ 152 w 473"/>
                  <a:gd name="T17" fmla="*/ 210 h 380"/>
                  <a:gd name="T18" fmla="*/ 160 w 473"/>
                  <a:gd name="T19" fmla="*/ 210 h 380"/>
                  <a:gd name="T20" fmla="*/ 252 w 473"/>
                  <a:gd name="T21" fmla="*/ 328 h 380"/>
                  <a:gd name="T22" fmla="*/ 438 w 473"/>
                  <a:gd name="T23" fmla="*/ 17 h 380"/>
                  <a:gd name="T24" fmla="*/ 463 w 473"/>
                  <a:gd name="T25" fmla="*/ 8 h 380"/>
                  <a:gd name="T26" fmla="*/ 472 w 473"/>
                  <a:gd name="T27" fmla="*/ 33 h 380"/>
                  <a:gd name="T28" fmla="*/ 269 w 473"/>
                  <a:gd name="T29" fmla="*/ 370 h 380"/>
                  <a:gd name="T30" fmla="*/ 252 w 473"/>
                  <a:gd name="T31" fmla="*/ 379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3" h="380">
                    <a:moveTo>
                      <a:pt x="252" y="379"/>
                    </a:moveTo>
                    <a:lnTo>
                      <a:pt x="252" y="379"/>
                    </a:lnTo>
                    <a:cubicBezTo>
                      <a:pt x="244" y="379"/>
                      <a:pt x="236" y="379"/>
                      <a:pt x="236" y="370"/>
                    </a:cubicBezTo>
                    <a:cubicBezTo>
                      <a:pt x="143" y="252"/>
                      <a:pt x="143" y="252"/>
                      <a:pt x="143" y="252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25" y="379"/>
                      <a:pt x="17" y="379"/>
                      <a:pt x="8" y="379"/>
                    </a:cubicBezTo>
                    <a:cubicBezTo>
                      <a:pt x="0" y="370"/>
                      <a:pt x="0" y="354"/>
                      <a:pt x="8" y="345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5" y="210"/>
                      <a:pt x="143" y="202"/>
                      <a:pt x="152" y="210"/>
                    </a:cubicBezTo>
                    <a:lnTo>
                      <a:pt x="160" y="210"/>
                    </a:lnTo>
                    <a:cubicBezTo>
                      <a:pt x="252" y="328"/>
                      <a:pt x="252" y="328"/>
                      <a:pt x="252" y="328"/>
                    </a:cubicBezTo>
                    <a:cubicBezTo>
                      <a:pt x="438" y="17"/>
                      <a:pt x="438" y="17"/>
                      <a:pt x="438" y="17"/>
                    </a:cubicBezTo>
                    <a:cubicBezTo>
                      <a:pt x="438" y="0"/>
                      <a:pt x="455" y="0"/>
                      <a:pt x="463" y="8"/>
                    </a:cubicBezTo>
                    <a:cubicBezTo>
                      <a:pt x="472" y="8"/>
                      <a:pt x="472" y="25"/>
                      <a:pt x="472" y="33"/>
                    </a:cubicBezTo>
                    <a:cubicBezTo>
                      <a:pt x="269" y="370"/>
                      <a:pt x="269" y="370"/>
                      <a:pt x="269" y="370"/>
                    </a:cubicBezTo>
                    <a:cubicBezTo>
                      <a:pt x="261" y="379"/>
                      <a:pt x="261" y="379"/>
                      <a:pt x="252" y="3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5" name="Freeform 1713">
                <a:extLst>
                  <a:ext uri="{FF2B5EF4-FFF2-40B4-BE49-F238E27FC236}">
                    <a16:creationId xmlns:a16="http://schemas.microsoft.com/office/drawing/2014/main" id="{A87A9CED-D00A-2A40-89A3-A1629C86F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9449" y="7247747"/>
                <a:ext cx="67815" cy="113024"/>
              </a:xfrm>
              <a:custGeom>
                <a:avLst/>
                <a:gdLst>
                  <a:gd name="T0" fmla="*/ 42 w 68"/>
                  <a:gd name="T1" fmla="*/ 109 h 110"/>
                  <a:gd name="T2" fmla="*/ 42 w 68"/>
                  <a:gd name="T3" fmla="*/ 109 h 110"/>
                  <a:gd name="T4" fmla="*/ 25 w 68"/>
                  <a:gd name="T5" fmla="*/ 101 h 110"/>
                  <a:gd name="T6" fmla="*/ 0 w 68"/>
                  <a:gd name="T7" fmla="*/ 25 h 110"/>
                  <a:gd name="T8" fmla="*/ 16 w 68"/>
                  <a:gd name="T9" fmla="*/ 0 h 110"/>
                  <a:gd name="T10" fmla="*/ 42 w 68"/>
                  <a:gd name="T11" fmla="*/ 17 h 110"/>
                  <a:gd name="T12" fmla="*/ 59 w 68"/>
                  <a:gd name="T13" fmla="*/ 84 h 110"/>
                  <a:gd name="T14" fmla="*/ 50 w 68"/>
                  <a:gd name="T15" fmla="*/ 109 h 110"/>
                  <a:gd name="T16" fmla="*/ 42 w 68"/>
                  <a:gd name="T17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10">
                    <a:moveTo>
                      <a:pt x="42" y="109"/>
                    </a:moveTo>
                    <a:lnTo>
                      <a:pt x="42" y="109"/>
                    </a:lnTo>
                    <a:cubicBezTo>
                      <a:pt x="33" y="109"/>
                      <a:pt x="25" y="109"/>
                      <a:pt x="25" y="10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7"/>
                      <a:pt x="8" y="8"/>
                      <a:pt x="16" y="0"/>
                    </a:cubicBezTo>
                    <a:cubicBezTo>
                      <a:pt x="25" y="0"/>
                      <a:pt x="33" y="8"/>
                      <a:pt x="42" y="17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67" y="101"/>
                      <a:pt x="59" y="109"/>
                      <a:pt x="50" y="109"/>
                    </a:cubicBezTo>
                    <a:lnTo>
                      <a:pt x="42" y="1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6" name="Freeform 1714">
                <a:extLst>
                  <a:ext uri="{FF2B5EF4-FFF2-40B4-BE49-F238E27FC236}">
                    <a16:creationId xmlns:a16="http://schemas.microsoft.com/office/drawing/2014/main" id="{C93B8A71-3FDB-2B47-9D7E-EFB6D5101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637" y="7247747"/>
                <a:ext cx="113021" cy="67815"/>
              </a:xfrm>
              <a:custGeom>
                <a:avLst/>
                <a:gdLst>
                  <a:gd name="T0" fmla="*/ 17 w 111"/>
                  <a:gd name="T1" fmla="*/ 67 h 68"/>
                  <a:gd name="T2" fmla="*/ 17 w 111"/>
                  <a:gd name="T3" fmla="*/ 67 h 68"/>
                  <a:gd name="T4" fmla="*/ 0 w 111"/>
                  <a:gd name="T5" fmla="*/ 50 h 68"/>
                  <a:gd name="T6" fmla="*/ 8 w 111"/>
                  <a:gd name="T7" fmla="*/ 25 h 68"/>
                  <a:gd name="T8" fmla="*/ 84 w 111"/>
                  <a:gd name="T9" fmla="*/ 0 h 68"/>
                  <a:gd name="T10" fmla="*/ 110 w 111"/>
                  <a:gd name="T11" fmla="*/ 17 h 68"/>
                  <a:gd name="T12" fmla="*/ 93 w 111"/>
                  <a:gd name="T13" fmla="*/ 42 h 68"/>
                  <a:gd name="T14" fmla="*/ 25 w 111"/>
                  <a:gd name="T15" fmla="*/ 67 h 68"/>
                  <a:gd name="T16" fmla="*/ 17 w 111"/>
                  <a:gd name="T1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68">
                    <a:moveTo>
                      <a:pt x="17" y="67"/>
                    </a:moveTo>
                    <a:lnTo>
                      <a:pt x="17" y="67"/>
                    </a:lnTo>
                    <a:cubicBezTo>
                      <a:pt x="8" y="67"/>
                      <a:pt x="0" y="59"/>
                      <a:pt x="0" y="50"/>
                    </a:cubicBezTo>
                    <a:cubicBezTo>
                      <a:pt x="0" y="42"/>
                      <a:pt x="0" y="25"/>
                      <a:pt x="8" y="25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3" y="0"/>
                      <a:pt x="101" y="8"/>
                      <a:pt x="110" y="17"/>
                    </a:cubicBezTo>
                    <a:cubicBezTo>
                      <a:pt x="110" y="25"/>
                      <a:pt x="101" y="42"/>
                      <a:pt x="93" y="42"/>
                    </a:cubicBezTo>
                    <a:cubicBezTo>
                      <a:pt x="25" y="67"/>
                      <a:pt x="25" y="67"/>
                      <a:pt x="25" y="67"/>
                    </a:cubicBezTo>
                    <a:lnTo>
                      <a:pt x="17" y="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6B57257-8CA1-7642-9911-50FFF02E59D0}"/>
              </a:ext>
            </a:extLst>
          </p:cNvPr>
          <p:cNvGrpSpPr/>
          <p:nvPr/>
        </p:nvGrpSpPr>
        <p:grpSpPr>
          <a:xfrm>
            <a:off x="2676290" y="9616694"/>
            <a:ext cx="1849050" cy="1849047"/>
            <a:chOff x="844845" y="-4732380"/>
            <a:chExt cx="1849050" cy="1849047"/>
          </a:xfrm>
        </p:grpSpPr>
        <p:sp>
          <p:nvSpPr>
            <p:cNvPr id="3729" name="Freeform 926">
              <a:extLst>
                <a:ext uri="{FF2B5EF4-FFF2-40B4-BE49-F238E27FC236}">
                  <a16:creationId xmlns:a16="http://schemas.microsoft.com/office/drawing/2014/main" id="{086D08CE-BF7B-6C45-A598-F2B6BFB8D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45" y="-4732380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752F418-B577-4B4F-8F12-7908E6222E7F}"/>
                </a:ext>
              </a:extLst>
            </p:cNvPr>
            <p:cNvGrpSpPr/>
            <p:nvPr/>
          </p:nvGrpSpPr>
          <p:grpSpPr>
            <a:xfrm>
              <a:off x="1435365" y="-4154592"/>
              <a:ext cx="664574" cy="664571"/>
              <a:chOff x="3077899" y="10236064"/>
              <a:chExt cx="664574" cy="664571"/>
            </a:xfrm>
            <a:solidFill>
              <a:schemeClr val="bg1"/>
            </a:solidFill>
          </p:grpSpPr>
          <p:sp>
            <p:nvSpPr>
              <p:cNvPr id="3737" name="Freeform 1738">
                <a:extLst>
                  <a:ext uri="{FF2B5EF4-FFF2-40B4-BE49-F238E27FC236}">
                    <a16:creationId xmlns:a16="http://schemas.microsoft.com/office/drawing/2014/main" id="{EAFFC131-A094-D34C-A8BD-BEAE9929D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899" y="10236064"/>
                <a:ext cx="664574" cy="664571"/>
              </a:xfrm>
              <a:custGeom>
                <a:avLst/>
                <a:gdLst>
                  <a:gd name="T0" fmla="*/ 319 w 649"/>
                  <a:gd name="T1" fmla="*/ 648 h 649"/>
                  <a:gd name="T2" fmla="*/ 319 w 649"/>
                  <a:gd name="T3" fmla="*/ 648 h 649"/>
                  <a:gd name="T4" fmla="*/ 92 w 649"/>
                  <a:gd name="T5" fmla="*/ 547 h 649"/>
                  <a:gd name="T6" fmla="*/ 0 w 649"/>
                  <a:gd name="T7" fmla="*/ 320 h 649"/>
                  <a:gd name="T8" fmla="*/ 92 w 649"/>
                  <a:gd name="T9" fmla="*/ 92 h 649"/>
                  <a:gd name="T10" fmla="*/ 319 w 649"/>
                  <a:gd name="T11" fmla="*/ 0 h 649"/>
                  <a:gd name="T12" fmla="*/ 547 w 649"/>
                  <a:gd name="T13" fmla="*/ 92 h 649"/>
                  <a:gd name="T14" fmla="*/ 648 w 649"/>
                  <a:gd name="T15" fmla="*/ 320 h 649"/>
                  <a:gd name="T16" fmla="*/ 547 w 649"/>
                  <a:gd name="T17" fmla="*/ 547 h 649"/>
                  <a:gd name="T18" fmla="*/ 319 w 649"/>
                  <a:gd name="T19" fmla="*/ 648 h 649"/>
                  <a:gd name="T20" fmla="*/ 319 w 649"/>
                  <a:gd name="T21" fmla="*/ 42 h 649"/>
                  <a:gd name="T22" fmla="*/ 319 w 649"/>
                  <a:gd name="T23" fmla="*/ 42 h 649"/>
                  <a:gd name="T24" fmla="*/ 42 w 649"/>
                  <a:gd name="T25" fmla="*/ 320 h 649"/>
                  <a:gd name="T26" fmla="*/ 319 w 649"/>
                  <a:gd name="T27" fmla="*/ 606 h 649"/>
                  <a:gd name="T28" fmla="*/ 606 w 649"/>
                  <a:gd name="T29" fmla="*/ 320 h 649"/>
                  <a:gd name="T30" fmla="*/ 319 w 649"/>
                  <a:gd name="T31" fmla="*/ 4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9" h="649">
                    <a:moveTo>
                      <a:pt x="319" y="648"/>
                    </a:moveTo>
                    <a:lnTo>
                      <a:pt x="319" y="648"/>
                    </a:lnTo>
                    <a:cubicBezTo>
                      <a:pt x="235" y="648"/>
                      <a:pt x="160" y="614"/>
                      <a:pt x="92" y="547"/>
                    </a:cubicBezTo>
                    <a:cubicBezTo>
                      <a:pt x="33" y="488"/>
                      <a:pt x="0" y="412"/>
                      <a:pt x="0" y="320"/>
                    </a:cubicBezTo>
                    <a:cubicBezTo>
                      <a:pt x="0" y="236"/>
                      <a:pt x="33" y="151"/>
                      <a:pt x="92" y="92"/>
                    </a:cubicBezTo>
                    <a:cubicBezTo>
                      <a:pt x="160" y="33"/>
                      <a:pt x="235" y="0"/>
                      <a:pt x="319" y="0"/>
                    </a:cubicBezTo>
                    <a:cubicBezTo>
                      <a:pt x="412" y="0"/>
                      <a:pt x="488" y="33"/>
                      <a:pt x="547" y="92"/>
                    </a:cubicBezTo>
                    <a:cubicBezTo>
                      <a:pt x="614" y="151"/>
                      <a:pt x="648" y="236"/>
                      <a:pt x="648" y="320"/>
                    </a:cubicBezTo>
                    <a:cubicBezTo>
                      <a:pt x="648" y="412"/>
                      <a:pt x="614" y="488"/>
                      <a:pt x="547" y="547"/>
                    </a:cubicBezTo>
                    <a:cubicBezTo>
                      <a:pt x="488" y="614"/>
                      <a:pt x="412" y="648"/>
                      <a:pt x="319" y="648"/>
                    </a:cubicBezTo>
                    <a:close/>
                    <a:moveTo>
                      <a:pt x="319" y="42"/>
                    </a:moveTo>
                    <a:lnTo>
                      <a:pt x="319" y="42"/>
                    </a:lnTo>
                    <a:cubicBezTo>
                      <a:pt x="168" y="42"/>
                      <a:pt x="42" y="168"/>
                      <a:pt x="42" y="320"/>
                    </a:cubicBezTo>
                    <a:cubicBezTo>
                      <a:pt x="42" y="480"/>
                      <a:pt x="168" y="606"/>
                      <a:pt x="319" y="606"/>
                    </a:cubicBezTo>
                    <a:cubicBezTo>
                      <a:pt x="479" y="606"/>
                      <a:pt x="606" y="480"/>
                      <a:pt x="606" y="320"/>
                    </a:cubicBezTo>
                    <a:cubicBezTo>
                      <a:pt x="606" y="168"/>
                      <a:pt x="479" y="42"/>
                      <a:pt x="3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8" name="Freeform 1739">
                <a:extLst>
                  <a:ext uri="{FF2B5EF4-FFF2-40B4-BE49-F238E27FC236}">
                    <a16:creationId xmlns:a16="http://schemas.microsoft.com/office/drawing/2014/main" id="{08AFD9E7-6747-2E42-A041-7C6FFA6D0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756" y="10312918"/>
                <a:ext cx="510860" cy="510863"/>
              </a:xfrm>
              <a:custGeom>
                <a:avLst/>
                <a:gdLst>
                  <a:gd name="T0" fmla="*/ 244 w 498"/>
                  <a:gd name="T1" fmla="*/ 497 h 498"/>
                  <a:gd name="T2" fmla="*/ 244 w 498"/>
                  <a:gd name="T3" fmla="*/ 497 h 498"/>
                  <a:gd name="T4" fmla="*/ 0 w 498"/>
                  <a:gd name="T5" fmla="*/ 245 h 498"/>
                  <a:gd name="T6" fmla="*/ 244 w 498"/>
                  <a:gd name="T7" fmla="*/ 0 h 498"/>
                  <a:gd name="T8" fmla="*/ 497 w 498"/>
                  <a:gd name="T9" fmla="*/ 245 h 498"/>
                  <a:gd name="T10" fmla="*/ 244 w 498"/>
                  <a:gd name="T11" fmla="*/ 497 h 498"/>
                  <a:gd name="T12" fmla="*/ 244 w 498"/>
                  <a:gd name="T13" fmla="*/ 42 h 498"/>
                  <a:gd name="T14" fmla="*/ 244 w 498"/>
                  <a:gd name="T15" fmla="*/ 42 h 498"/>
                  <a:gd name="T16" fmla="*/ 42 w 498"/>
                  <a:gd name="T17" fmla="*/ 245 h 498"/>
                  <a:gd name="T18" fmla="*/ 244 w 498"/>
                  <a:gd name="T19" fmla="*/ 455 h 498"/>
                  <a:gd name="T20" fmla="*/ 455 w 498"/>
                  <a:gd name="T21" fmla="*/ 245 h 498"/>
                  <a:gd name="T22" fmla="*/ 244 w 498"/>
                  <a:gd name="T23" fmla="*/ 42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8" h="498">
                    <a:moveTo>
                      <a:pt x="244" y="497"/>
                    </a:moveTo>
                    <a:lnTo>
                      <a:pt x="244" y="497"/>
                    </a:lnTo>
                    <a:cubicBezTo>
                      <a:pt x="110" y="497"/>
                      <a:pt x="0" y="379"/>
                      <a:pt x="0" y="245"/>
                    </a:cubicBezTo>
                    <a:cubicBezTo>
                      <a:pt x="0" y="110"/>
                      <a:pt x="110" y="0"/>
                      <a:pt x="244" y="0"/>
                    </a:cubicBezTo>
                    <a:cubicBezTo>
                      <a:pt x="388" y="0"/>
                      <a:pt x="497" y="110"/>
                      <a:pt x="497" y="245"/>
                    </a:cubicBezTo>
                    <a:cubicBezTo>
                      <a:pt x="497" y="379"/>
                      <a:pt x="388" y="497"/>
                      <a:pt x="244" y="497"/>
                    </a:cubicBezTo>
                    <a:close/>
                    <a:moveTo>
                      <a:pt x="244" y="42"/>
                    </a:moveTo>
                    <a:lnTo>
                      <a:pt x="244" y="42"/>
                    </a:lnTo>
                    <a:cubicBezTo>
                      <a:pt x="135" y="42"/>
                      <a:pt x="42" y="135"/>
                      <a:pt x="42" y="245"/>
                    </a:cubicBezTo>
                    <a:cubicBezTo>
                      <a:pt x="42" y="363"/>
                      <a:pt x="135" y="455"/>
                      <a:pt x="244" y="455"/>
                    </a:cubicBezTo>
                    <a:cubicBezTo>
                      <a:pt x="362" y="455"/>
                      <a:pt x="455" y="363"/>
                      <a:pt x="455" y="245"/>
                    </a:cubicBezTo>
                    <a:cubicBezTo>
                      <a:pt x="455" y="135"/>
                      <a:pt x="362" y="42"/>
                      <a:pt x="24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9" name="Freeform 1740">
                <a:extLst>
                  <a:ext uri="{FF2B5EF4-FFF2-40B4-BE49-F238E27FC236}">
                    <a16:creationId xmlns:a16="http://schemas.microsoft.com/office/drawing/2014/main" id="{B94A625B-AB5B-F54E-AFDC-A09CC12A9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508" y="10416900"/>
                <a:ext cx="207961" cy="302899"/>
              </a:xfrm>
              <a:custGeom>
                <a:avLst/>
                <a:gdLst>
                  <a:gd name="T0" fmla="*/ 152 w 203"/>
                  <a:gd name="T1" fmla="*/ 295 h 296"/>
                  <a:gd name="T2" fmla="*/ 152 w 203"/>
                  <a:gd name="T3" fmla="*/ 295 h 296"/>
                  <a:gd name="T4" fmla="*/ 0 w 203"/>
                  <a:gd name="T5" fmla="*/ 144 h 296"/>
                  <a:gd name="T6" fmla="*/ 152 w 203"/>
                  <a:gd name="T7" fmla="*/ 0 h 296"/>
                  <a:gd name="T8" fmla="*/ 185 w 203"/>
                  <a:gd name="T9" fmla="*/ 9 h 296"/>
                  <a:gd name="T10" fmla="*/ 194 w 203"/>
                  <a:gd name="T11" fmla="*/ 26 h 296"/>
                  <a:gd name="T12" fmla="*/ 177 w 203"/>
                  <a:gd name="T13" fmla="*/ 43 h 296"/>
                  <a:gd name="T14" fmla="*/ 152 w 203"/>
                  <a:gd name="T15" fmla="*/ 34 h 296"/>
                  <a:gd name="T16" fmla="*/ 34 w 203"/>
                  <a:gd name="T17" fmla="*/ 144 h 296"/>
                  <a:gd name="T18" fmla="*/ 152 w 203"/>
                  <a:gd name="T19" fmla="*/ 253 h 296"/>
                  <a:gd name="T20" fmla="*/ 177 w 203"/>
                  <a:gd name="T21" fmla="*/ 253 h 296"/>
                  <a:gd name="T22" fmla="*/ 194 w 203"/>
                  <a:gd name="T23" fmla="*/ 270 h 296"/>
                  <a:gd name="T24" fmla="*/ 185 w 203"/>
                  <a:gd name="T25" fmla="*/ 287 h 296"/>
                  <a:gd name="T26" fmla="*/ 152 w 203"/>
                  <a:gd name="T27" fmla="*/ 295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96">
                    <a:moveTo>
                      <a:pt x="152" y="295"/>
                    </a:moveTo>
                    <a:lnTo>
                      <a:pt x="152" y="295"/>
                    </a:lnTo>
                    <a:cubicBezTo>
                      <a:pt x="68" y="295"/>
                      <a:pt x="0" y="228"/>
                      <a:pt x="0" y="144"/>
                    </a:cubicBezTo>
                    <a:cubicBezTo>
                      <a:pt x="0" y="68"/>
                      <a:pt x="68" y="0"/>
                      <a:pt x="152" y="0"/>
                    </a:cubicBezTo>
                    <a:cubicBezTo>
                      <a:pt x="160" y="0"/>
                      <a:pt x="169" y="0"/>
                      <a:pt x="185" y="9"/>
                    </a:cubicBezTo>
                    <a:cubicBezTo>
                      <a:pt x="194" y="9"/>
                      <a:pt x="202" y="17"/>
                      <a:pt x="194" y="26"/>
                    </a:cubicBezTo>
                    <a:cubicBezTo>
                      <a:pt x="194" y="34"/>
                      <a:pt x="185" y="43"/>
                      <a:pt x="177" y="43"/>
                    </a:cubicBezTo>
                    <a:cubicBezTo>
                      <a:pt x="169" y="34"/>
                      <a:pt x="160" y="34"/>
                      <a:pt x="152" y="34"/>
                    </a:cubicBezTo>
                    <a:cubicBezTo>
                      <a:pt x="84" y="34"/>
                      <a:pt x="34" y="85"/>
                      <a:pt x="34" y="144"/>
                    </a:cubicBezTo>
                    <a:cubicBezTo>
                      <a:pt x="34" y="211"/>
                      <a:pt x="84" y="253"/>
                      <a:pt x="152" y="253"/>
                    </a:cubicBezTo>
                    <a:cubicBezTo>
                      <a:pt x="160" y="253"/>
                      <a:pt x="169" y="253"/>
                      <a:pt x="177" y="253"/>
                    </a:cubicBezTo>
                    <a:cubicBezTo>
                      <a:pt x="185" y="253"/>
                      <a:pt x="194" y="253"/>
                      <a:pt x="194" y="270"/>
                    </a:cubicBezTo>
                    <a:cubicBezTo>
                      <a:pt x="202" y="278"/>
                      <a:pt x="194" y="287"/>
                      <a:pt x="185" y="287"/>
                    </a:cubicBezTo>
                    <a:cubicBezTo>
                      <a:pt x="169" y="287"/>
                      <a:pt x="160" y="295"/>
                      <a:pt x="152" y="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0" name="Freeform 1741">
                <a:extLst>
                  <a:ext uri="{FF2B5EF4-FFF2-40B4-BE49-F238E27FC236}">
                    <a16:creationId xmlns:a16="http://schemas.microsoft.com/office/drawing/2014/main" id="{E84A001F-B994-4B40-83DF-F85097E8C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5" y="10511837"/>
                <a:ext cx="167275" cy="36167"/>
              </a:xfrm>
              <a:custGeom>
                <a:avLst/>
                <a:gdLst>
                  <a:gd name="T0" fmla="*/ 143 w 161"/>
                  <a:gd name="T1" fmla="*/ 34 h 35"/>
                  <a:gd name="T2" fmla="*/ 143 w 161"/>
                  <a:gd name="T3" fmla="*/ 34 h 35"/>
                  <a:gd name="T4" fmla="*/ 17 w 161"/>
                  <a:gd name="T5" fmla="*/ 34 h 35"/>
                  <a:gd name="T6" fmla="*/ 0 w 161"/>
                  <a:gd name="T7" fmla="*/ 17 h 35"/>
                  <a:gd name="T8" fmla="*/ 17 w 161"/>
                  <a:gd name="T9" fmla="*/ 0 h 35"/>
                  <a:gd name="T10" fmla="*/ 143 w 161"/>
                  <a:gd name="T11" fmla="*/ 0 h 35"/>
                  <a:gd name="T12" fmla="*/ 160 w 161"/>
                  <a:gd name="T13" fmla="*/ 17 h 35"/>
                  <a:gd name="T14" fmla="*/ 143 w 161"/>
                  <a:gd name="T1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35">
                    <a:moveTo>
                      <a:pt x="143" y="34"/>
                    </a:moveTo>
                    <a:lnTo>
                      <a:pt x="143" y="34"/>
                    </a:lnTo>
                    <a:cubicBezTo>
                      <a:pt x="17" y="34"/>
                      <a:pt x="17" y="34"/>
                      <a:pt x="17" y="34"/>
                    </a:cubicBezTo>
                    <a:cubicBezTo>
                      <a:pt x="9" y="34"/>
                      <a:pt x="0" y="34"/>
                      <a:pt x="0" y="17"/>
                    </a:cubicBezTo>
                    <a:cubicBezTo>
                      <a:pt x="0" y="9"/>
                      <a:pt x="9" y="0"/>
                      <a:pt x="17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2" y="0"/>
                      <a:pt x="160" y="9"/>
                      <a:pt x="160" y="17"/>
                    </a:cubicBezTo>
                    <a:cubicBezTo>
                      <a:pt x="160" y="34"/>
                      <a:pt x="152" y="34"/>
                      <a:pt x="143" y="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1" name="Freeform 1742">
                <a:extLst>
                  <a:ext uri="{FF2B5EF4-FFF2-40B4-BE49-F238E27FC236}">
                    <a16:creationId xmlns:a16="http://schemas.microsoft.com/office/drawing/2014/main" id="{49FB404D-C208-574C-B896-A38511D8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5" y="10584172"/>
                <a:ext cx="167275" cy="36167"/>
              </a:xfrm>
              <a:custGeom>
                <a:avLst/>
                <a:gdLst>
                  <a:gd name="T0" fmla="*/ 143 w 161"/>
                  <a:gd name="T1" fmla="*/ 33 h 34"/>
                  <a:gd name="T2" fmla="*/ 143 w 161"/>
                  <a:gd name="T3" fmla="*/ 33 h 34"/>
                  <a:gd name="T4" fmla="*/ 17 w 161"/>
                  <a:gd name="T5" fmla="*/ 33 h 34"/>
                  <a:gd name="T6" fmla="*/ 0 w 161"/>
                  <a:gd name="T7" fmla="*/ 16 h 34"/>
                  <a:gd name="T8" fmla="*/ 17 w 161"/>
                  <a:gd name="T9" fmla="*/ 0 h 34"/>
                  <a:gd name="T10" fmla="*/ 143 w 161"/>
                  <a:gd name="T11" fmla="*/ 0 h 34"/>
                  <a:gd name="T12" fmla="*/ 160 w 161"/>
                  <a:gd name="T13" fmla="*/ 16 h 34"/>
                  <a:gd name="T14" fmla="*/ 143 w 161"/>
                  <a:gd name="T15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34">
                    <a:moveTo>
                      <a:pt x="143" y="33"/>
                    </a:moveTo>
                    <a:lnTo>
                      <a:pt x="143" y="33"/>
                    </a:lnTo>
                    <a:cubicBezTo>
                      <a:pt x="17" y="33"/>
                      <a:pt x="17" y="33"/>
                      <a:pt x="17" y="33"/>
                    </a:cubicBezTo>
                    <a:cubicBezTo>
                      <a:pt x="9" y="33"/>
                      <a:pt x="0" y="25"/>
                      <a:pt x="0" y="16"/>
                    </a:cubicBezTo>
                    <a:cubicBezTo>
                      <a:pt x="0" y="8"/>
                      <a:pt x="9" y="0"/>
                      <a:pt x="17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2" y="0"/>
                      <a:pt x="160" y="8"/>
                      <a:pt x="160" y="16"/>
                    </a:cubicBezTo>
                    <a:cubicBezTo>
                      <a:pt x="160" y="25"/>
                      <a:pt x="152" y="33"/>
                      <a:pt x="143" y="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942DCAC-6DDE-0E4F-8349-CE88831B0439}"/>
              </a:ext>
            </a:extLst>
          </p:cNvPr>
          <p:cNvGrpSpPr/>
          <p:nvPr/>
        </p:nvGrpSpPr>
        <p:grpSpPr>
          <a:xfrm>
            <a:off x="5351853" y="8426521"/>
            <a:ext cx="3110380" cy="3110380"/>
            <a:chOff x="26429137" y="-4161137"/>
            <a:chExt cx="3110380" cy="3110380"/>
          </a:xfrm>
        </p:grpSpPr>
        <p:sp>
          <p:nvSpPr>
            <p:cNvPr id="3726" name="Freeform 1368">
              <a:extLst>
                <a:ext uri="{FF2B5EF4-FFF2-40B4-BE49-F238E27FC236}">
                  <a16:creationId xmlns:a16="http://schemas.microsoft.com/office/drawing/2014/main" id="{EE988085-BD4B-3745-8AA7-89613AB4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9137" y="-4161137"/>
              <a:ext cx="3110380" cy="3110380"/>
            </a:xfrm>
            <a:custGeom>
              <a:avLst/>
              <a:gdLst>
                <a:gd name="T0" fmla="*/ 0 w 3033"/>
                <a:gd name="T1" fmla="*/ 1516 h 3033"/>
                <a:gd name="T2" fmla="*/ 0 w 3033"/>
                <a:gd name="T3" fmla="*/ 1516 h 3033"/>
                <a:gd name="T4" fmla="*/ 1516 w 3033"/>
                <a:gd name="T5" fmla="*/ 3032 h 3033"/>
                <a:gd name="T6" fmla="*/ 3032 w 3033"/>
                <a:gd name="T7" fmla="*/ 1516 h 3033"/>
                <a:gd name="T8" fmla="*/ 1516 w 3033"/>
                <a:gd name="T9" fmla="*/ 0 h 3033"/>
                <a:gd name="T10" fmla="*/ 0 w 3033"/>
                <a:gd name="T1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3" h="3033">
                  <a:moveTo>
                    <a:pt x="0" y="1516"/>
                  </a:moveTo>
                  <a:lnTo>
                    <a:pt x="0" y="1516"/>
                  </a:lnTo>
                  <a:cubicBezTo>
                    <a:pt x="0" y="2358"/>
                    <a:pt x="673" y="3032"/>
                    <a:pt x="1516" y="3032"/>
                  </a:cubicBezTo>
                  <a:cubicBezTo>
                    <a:pt x="2358" y="3032"/>
                    <a:pt x="3032" y="2358"/>
                    <a:pt x="3032" y="1516"/>
                  </a:cubicBezTo>
                  <a:cubicBezTo>
                    <a:pt x="3032" y="673"/>
                    <a:pt x="2358" y="0"/>
                    <a:pt x="1516" y="0"/>
                  </a:cubicBezTo>
                  <a:cubicBezTo>
                    <a:pt x="673" y="0"/>
                    <a:pt x="0" y="673"/>
                    <a:pt x="0" y="15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98800CA-12F2-064C-9D86-DA7DCD8B5F00}"/>
                </a:ext>
              </a:extLst>
            </p:cNvPr>
            <p:cNvGrpSpPr/>
            <p:nvPr/>
          </p:nvGrpSpPr>
          <p:grpSpPr>
            <a:xfrm>
              <a:off x="27623737" y="-3552815"/>
              <a:ext cx="678135" cy="682655"/>
              <a:chOff x="7436048" y="9132964"/>
              <a:chExt cx="678135" cy="682655"/>
            </a:xfrm>
            <a:solidFill>
              <a:schemeClr val="bg1"/>
            </a:solidFill>
          </p:grpSpPr>
          <p:sp>
            <p:nvSpPr>
              <p:cNvPr id="3742" name="Freeform 1746">
                <a:extLst>
                  <a:ext uri="{FF2B5EF4-FFF2-40B4-BE49-F238E27FC236}">
                    <a16:creationId xmlns:a16="http://schemas.microsoft.com/office/drawing/2014/main" id="{9A5D8AD9-4851-4245-BE53-8C6AAFD8B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048" y="9340925"/>
                <a:ext cx="343588" cy="456610"/>
              </a:xfrm>
              <a:custGeom>
                <a:avLst/>
                <a:gdLst>
                  <a:gd name="T0" fmla="*/ 320 w 337"/>
                  <a:gd name="T1" fmla="*/ 446 h 447"/>
                  <a:gd name="T2" fmla="*/ 320 w 337"/>
                  <a:gd name="T3" fmla="*/ 446 h 447"/>
                  <a:gd name="T4" fmla="*/ 92 w 337"/>
                  <a:gd name="T5" fmla="*/ 353 h 447"/>
                  <a:gd name="T6" fmla="*/ 0 w 337"/>
                  <a:gd name="T7" fmla="*/ 118 h 447"/>
                  <a:gd name="T8" fmla="*/ 17 w 337"/>
                  <a:gd name="T9" fmla="*/ 17 h 447"/>
                  <a:gd name="T10" fmla="*/ 42 w 337"/>
                  <a:gd name="T11" fmla="*/ 0 h 447"/>
                  <a:gd name="T12" fmla="*/ 59 w 337"/>
                  <a:gd name="T13" fmla="*/ 25 h 447"/>
                  <a:gd name="T14" fmla="*/ 42 w 337"/>
                  <a:gd name="T15" fmla="*/ 118 h 447"/>
                  <a:gd name="T16" fmla="*/ 118 w 337"/>
                  <a:gd name="T17" fmla="*/ 320 h 447"/>
                  <a:gd name="T18" fmla="*/ 320 w 337"/>
                  <a:gd name="T19" fmla="*/ 404 h 447"/>
                  <a:gd name="T20" fmla="*/ 336 w 337"/>
                  <a:gd name="T21" fmla="*/ 421 h 447"/>
                  <a:gd name="T22" fmla="*/ 320 w 337"/>
                  <a:gd name="T23" fmla="*/ 44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7" h="447">
                    <a:moveTo>
                      <a:pt x="320" y="446"/>
                    </a:moveTo>
                    <a:lnTo>
                      <a:pt x="320" y="446"/>
                    </a:lnTo>
                    <a:cubicBezTo>
                      <a:pt x="235" y="446"/>
                      <a:pt x="151" y="412"/>
                      <a:pt x="92" y="353"/>
                    </a:cubicBezTo>
                    <a:cubicBezTo>
                      <a:pt x="33" y="286"/>
                      <a:pt x="0" y="210"/>
                      <a:pt x="0" y="118"/>
                    </a:cubicBezTo>
                    <a:cubicBezTo>
                      <a:pt x="0" y="84"/>
                      <a:pt x="8" y="50"/>
                      <a:pt x="17" y="17"/>
                    </a:cubicBezTo>
                    <a:cubicBezTo>
                      <a:pt x="25" y="0"/>
                      <a:pt x="33" y="0"/>
                      <a:pt x="42" y="0"/>
                    </a:cubicBezTo>
                    <a:cubicBezTo>
                      <a:pt x="50" y="8"/>
                      <a:pt x="59" y="17"/>
                      <a:pt x="59" y="25"/>
                    </a:cubicBezTo>
                    <a:cubicBezTo>
                      <a:pt x="42" y="59"/>
                      <a:pt x="42" y="93"/>
                      <a:pt x="42" y="118"/>
                    </a:cubicBezTo>
                    <a:cubicBezTo>
                      <a:pt x="42" y="194"/>
                      <a:pt x="67" y="269"/>
                      <a:pt x="118" y="320"/>
                    </a:cubicBezTo>
                    <a:cubicBezTo>
                      <a:pt x="176" y="379"/>
                      <a:pt x="244" y="404"/>
                      <a:pt x="320" y="404"/>
                    </a:cubicBezTo>
                    <a:cubicBezTo>
                      <a:pt x="328" y="404"/>
                      <a:pt x="336" y="412"/>
                      <a:pt x="336" y="421"/>
                    </a:cubicBezTo>
                    <a:cubicBezTo>
                      <a:pt x="336" y="438"/>
                      <a:pt x="328" y="446"/>
                      <a:pt x="320" y="44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3" name="Freeform 1747">
                <a:extLst>
                  <a:ext uri="{FF2B5EF4-FFF2-40B4-BE49-F238E27FC236}">
                    <a16:creationId xmlns:a16="http://schemas.microsoft.com/office/drawing/2014/main" id="{F8C8863F-95A9-1F4E-80B0-B5FE960EF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1135" y="9132964"/>
                <a:ext cx="424965" cy="352630"/>
              </a:xfrm>
              <a:custGeom>
                <a:avLst/>
                <a:gdLst>
                  <a:gd name="T0" fmla="*/ 396 w 414"/>
                  <a:gd name="T1" fmla="*/ 345 h 346"/>
                  <a:gd name="T2" fmla="*/ 396 w 414"/>
                  <a:gd name="T3" fmla="*/ 345 h 346"/>
                  <a:gd name="T4" fmla="*/ 379 w 414"/>
                  <a:gd name="T5" fmla="*/ 320 h 346"/>
                  <a:gd name="T6" fmla="*/ 295 w 414"/>
                  <a:gd name="T7" fmla="*/ 126 h 346"/>
                  <a:gd name="T8" fmla="*/ 93 w 414"/>
                  <a:gd name="T9" fmla="*/ 42 h 346"/>
                  <a:gd name="T10" fmla="*/ 25 w 414"/>
                  <a:gd name="T11" fmla="*/ 50 h 346"/>
                  <a:gd name="T12" fmla="*/ 0 w 414"/>
                  <a:gd name="T13" fmla="*/ 33 h 346"/>
                  <a:gd name="T14" fmla="*/ 17 w 414"/>
                  <a:gd name="T15" fmla="*/ 8 h 346"/>
                  <a:gd name="T16" fmla="*/ 93 w 414"/>
                  <a:gd name="T17" fmla="*/ 0 h 346"/>
                  <a:gd name="T18" fmla="*/ 320 w 414"/>
                  <a:gd name="T19" fmla="*/ 92 h 346"/>
                  <a:gd name="T20" fmla="*/ 413 w 414"/>
                  <a:gd name="T21" fmla="*/ 320 h 346"/>
                  <a:gd name="T22" fmla="*/ 396 w 414"/>
                  <a:gd name="T23" fmla="*/ 34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4" h="346">
                    <a:moveTo>
                      <a:pt x="396" y="345"/>
                    </a:moveTo>
                    <a:lnTo>
                      <a:pt x="396" y="345"/>
                    </a:lnTo>
                    <a:cubicBezTo>
                      <a:pt x="387" y="345"/>
                      <a:pt x="379" y="337"/>
                      <a:pt x="379" y="320"/>
                    </a:cubicBezTo>
                    <a:cubicBezTo>
                      <a:pt x="379" y="244"/>
                      <a:pt x="345" y="177"/>
                      <a:pt x="295" y="126"/>
                    </a:cubicBezTo>
                    <a:cubicBezTo>
                      <a:pt x="244" y="67"/>
                      <a:pt x="169" y="42"/>
                      <a:pt x="93" y="42"/>
                    </a:cubicBezTo>
                    <a:cubicBezTo>
                      <a:pt x="67" y="42"/>
                      <a:pt x="50" y="42"/>
                      <a:pt x="25" y="50"/>
                    </a:cubicBezTo>
                    <a:cubicBezTo>
                      <a:pt x="17" y="50"/>
                      <a:pt x="8" y="42"/>
                      <a:pt x="0" y="33"/>
                    </a:cubicBezTo>
                    <a:cubicBezTo>
                      <a:pt x="0" y="25"/>
                      <a:pt x="8" y="16"/>
                      <a:pt x="17" y="8"/>
                    </a:cubicBezTo>
                    <a:cubicBezTo>
                      <a:pt x="42" y="8"/>
                      <a:pt x="67" y="0"/>
                      <a:pt x="93" y="0"/>
                    </a:cubicBezTo>
                    <a:cubicBezTo>
                      <a:pt x="177" y="0"/>
                      <a:pt x="261" y="33"/>
                      <a:pt x="320" y="92"/>
                    </a:cubicBezTo>
                    <a:cubicBezTo>
                      <a:pt x="379" y="160"/>
                      <a:pt x="413" y="236"/>
                      <a:pt x="413" y="320"/>
                    </a:cubicBezTo>
                    <a:cubicBezTo>
                      <a:pt x="413" y="337"/>
                      <a:pt x="404" y="345"/>
                      <a:pt x="396" y="34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4" name="Freeform 1748">
                <a:extLst>
                  <a:ext uri="{FF2B5EF4-FFF2-40B4-BE49-F238E27FC236}">
                    <a16:creationId xmlns:a16="http://schemas.microsoft.com/office/drawing/2014/main" id="{68583C62-FDF9-7348-B18F-4C878100D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090" y="9142006"/>
                <a:ext cx="207961" cy="207961"/>
              </a:xfrm>
              <a:custGeom>
                <a:avLst/>
                <a:gdLst>
                  <a:gd name="T0" fmla="*/ 168 w 203"/>
                  <a:gd name="T1" fmla="*/ 25 h 203"/>
                  <a:gd name="T2" fmla="*/ 168 w 203"/>
                  <a:gd name="T3" fmla="*/ 25 h 203"/>
                  <a:gd name="T4" fmla="*/ 101 w 203"/>
                  <a:gd name="T5" fmla="*/ 0 h 203"/>
                  <a:gd name="T6" fmla="*/ 25 w 203"/>
                  <a:gd name="T7" fmla="*/ 25 h 203"/>
                  <a:gd name="T8" fmla="*/ 0 w 203"/>
                  <a:gd name="T9" fmla="*/ 101 h 203"/>
                  <a:gd name="T10" fmla="*/ 25 w 203"/>
                  <a:gd name="T11" fmla="*/ 169 h 203"/>
                  <a:gd name="T12" fmla="*/ 101 w 203"/>
                  <a:gd name="T13" fmla="*/ 202 h 203"/>
                  <a:gd name="T14" fmla="*/ 168 w 203"/>
                  <a:gd name="T15" fmla="*/ 169 h 203"/>
                  <a:gd name="T16" fmla="*/ 202 w 203"/>
                  <a:gd name="T17" fmla="*/ 101 h 203"/>
                  <a:gd name="T18" fmla="*/ 168 w 203"/>
                  <a:gd name="T19" fmla="*/ 25 h 203"/>
                  <a:gd name="T20" fmla="*/ 101 w 203"/>
                  <a:gd name="T21" fmla="*/ 185 h 203"/>
                  <a:gd name="T22" fmla="*/ 101 w 203"/>
                  <a:gd name="T23" fmla="*/ 185 h 203"/>
                  <a:gd name="T24" fmla="*/ 9 w 203"/>
                  <a:gd name="T25" fmla="*/ 101 h 203"/>
                  <a:gd name="T26" fmla="*/ 101 w 203"/>
                  <a:gd name="T27" fmla="*/ 8 h 203"/>
                  <a:gd name="T28" fmla="*/ 185 w 203"/>
                  <a:gd name="T29" fmla="*/ 101 h 203"/>
                  <a:gd name="T30" fmla="*/ 101 w 203"/>
                  <a:gd name="T31" fmla="*/ 18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68" y="25"/>
                    </a:moveTo>
                    <a:lnTo>
                      <a:pt x="168" y="25"/>
                    </a:lnTo>
                    <a:cubicBezTo>
                      <a:pt x="152" y="8"/>
                      <a:pt x="126" y="0"/>
                      <a:pt x="101" y="0"/>
                    </a:cubicBezTo>
                    <a:cubicBezTo>
                      <a:pt x="76" y="0"/>
                      <a:pt x="51" y="8"/>
                      <a:pt x="25" y="25"/>
                    </a:cubicBezTo>
                    <a:cubicBezTo>
                      <a:pt x="9" y="51"/>
                      <a:pt x="0" y="76"/>
                      <a:pt x="0" y="101"/>
                    </a:cubicBezTo>
                    <a:cubicBezTo>
                      <a:pt x="0" y="126"/>
                      <a:pt x="9" y="152"/>
                      <a:pt x="25" y="169"/>
                    </a:cubicBezTo>
                    <a:cubicBezTo>
                      <a:pt x="51" y="185"/>
                      <a:pt x="76" y="202"/>
                      <a:pt x="101" y="202"/>
                    </a:cubicBezTo>
                    <a:cubicBezTo>
                      <a:pt x="126" y="202"/>
                      <a:pt x="152" y="185"/>
                      <a:pt x="168" y="169"/>
                    </a:cubicBezTo>
                    <a:cubicBezTo>
                      <a:pt x="185" y="152"/>
                      <a:pt x="202" y="126"/>
                      <a:pt x="202" y="101"/>
                    </a:cubicBezTo>
                    <a:cubicBezTo>
                      <a:pt x="202" y="76"/>
                      <a:pt x="185" y="51"/>
                      <a:pt x="168" y="25"/>
                    </a:cubicBezTo>
                    <a:close/>
                    <a:moveTo>
                      <a:pt x="101" y="185"/>
                    </a:moveTo>
                    <a:lnTo>
                      <a:pt x="101" y="185"/>
                    </a:lnTo>
                    <a:cubicBezTo>
                      <a:pt x="51" y="185"/>
                      <a:pt x="9" y="152"/>
                      <a:pt x="9" y="101"/>
                    </a:cubicBezTo>
                    <a:cubicBezTo>
                      <a:pt x="9" y="51"/>
                      <a:pt x="51" y="8"/>
                      <a:pt x="101" y="8"/>
                    </a:cubicBezTo>
                    <a:cubicBezTo>
                      <a:pt x="152" y="8"/>
                      <a:pt x="185" y="51"/>
                      <a:pt x="185" y="101"/>
                    </a:cubicBezTo>
                    <a:cubicBezTo>
                      <a:pt x="185" y="152"/>
                      <a:pt x="152" y="185"/>
                      <a:pt x="10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5" name="Freeform 1749">
                <a:extLst>
                  <a:ext uri="{FF2B5EF4-FFF2-40B4-BE49-F238E27FC236}">
                    <a16:creationId xmlns:a16="http://schemas.microsoft.com/office/drawing/2014/main" id="{EC78A3FA-1DF4-AB42-AEC0-124B0E781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2215" y="9164609"/>
                <a:ext cx="158233" cy="158233"/>
              </a:xfrm>
              <a:custGeom>
                <a:avLst/>
                <a:gdLst>
                  <a:gd name="T0" fmla="*/ 76 w 153"/>
                  <a:gd name="T1" fmla="*/ 0 h 153"/>
                  <a:gd name="T2" fmla="*/ 76 w 153"/>
                  <a:gd name="T3" fmla="*/ 0 h 153"/>
                  <a:gd name="T4" fmla="*/ 0 w 153"/>
                  <a:gd name="T5" fmla="*/ 76 h 153"/>
                  <a:gd name="T6" fmla="*/ 76 w 153"/>
                  <a:gd name="T7" fmla="*/ 152 h 153"/>
                  <a:gd name="T8" fmla="*/ 152 w 153"/>
                  <a:gd name="T9" fmla="*/ 76 h 153"/>
                  <a:gd name="T10" fmla="*/ 76 w 153"/>
                  <a:gd name="T11" fmla="*/ 0 h 153"/>
                  <a:gd name="T12" fmla="*/ 76 w 153"/>
                  <a:gd name="T13" fmla="*/ 135 h 153"/>
                  <a:gd name="T14" fmla="*/ 76 w 153"/>
                  <a:gd name="T15" fmla="*/ 135 h 153"/>
                  <a:gd name="T16" fmla="*/ 9 w 153"/>
                  <a:gd name="T17" fmla="*/ 76 h 153"/>
                  <a:gd name="T18" fmla="*/ 76 w 153"/>
                  <a:gd name="T19" fmla="*/ 9 h 153"/>
                  <a:gd name="T20" fmla="*/ 135 w 153"/>
                  <a:gd name="T21" fmla="*/ 76 h 153"/>
                  <a:gd name="T22" fmla="*/ 76 w 153"/>
                  <a:gd name="T23" fmla="*/ 13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53">
                    <a:moveTo>
                      <a:pt x="76" y="0"/>
                    </a:move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2" y="11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lose/>
                    <a:moveTo>
                      <a:pt x="76" y="135"/>
                    </a:moveTo>
                    <a:lnTo>
                      <a:pt x="76" y="135"/>
                    </a:lnTo>
                    <a:cubicBezTo>
                      <a:pt x="42" y="135"/>
                      <a:pt x="9" y="110"/>
                      <a:pt x="9" y="76"/>
                    </a:cubicBezTo>
                    <a:cubicBezTo>
                      <a:pt x="9" y="42"/>
                      <a:pt x="42" y="9"/>
                      <a:pt x="76" y="9"/>
                    </a:cubicBezTo>
                    <a:cubicBezTo>
                      <a:pt x="110" y="9"/>
                      <a:pt x="135" y="42"/>
                      <a:pt x="135" y="76"/>
                    </a:cubicBezTo>
                    <a:cubicBezTo>
                      <a:pt x="135" y="110"/>
                      <a:pt x="110" y="135"/>
                      <a:pt x="76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6" name="Freeform 1750">
                <a:extLst>
                  <a:ext uri="{FF2B5EF4-FFF2-40B4-BE49-F238E27FC236}">
                    <a16:creationId xmlns:a16="http://schemas.microsoft.com/office/drawing/2014/main" id="{E7BFAD71-06CF-1D4B-9F5C-5CEBD61BA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9340" y="9191734"/>
                <a:ext cx="85899" cy="94940"/>
              </a:xfrm>
              <a:custGeom>
                <a:avLst/>
                <a:gdLst>
                  <a:gd name="T0" fmla="*/ 75 w 85"/>
                  <a:gd name="T1" fmla="*/ 8 h 93"/>
                  <a:gd name="T2" fmla="*/ 75 w 85"/>
                  <a:gd name="T3" fmla="*/ 8 h 93"/>
                  <a:gd name="T4" fmla="*/ 67 w 85"/>
                  <a:gd name="T5" fmla="*/ 0 h 93"/>
                  <a:gd name="T6" fmla="*/ 25 w 85"/>
                  <a:gd name="T7" fmla="*/ 33 h 93"/>
                  <a:gd name="T8" fmla="*/ 8 w 85"/>
                  <a:gd name="T9" fmla="*/ 33 h 93"/>
                  <a:gd name="T10" fmla="*/ 0 w 85"/>
                  <a:gd name="T11" fmla="*/ 42 h 93"/>
                  <a:gd name="T12" fmla="*/ 8 w 85"/>
                  <a:gd name="T13" fmla="*/ 42 h 93"/>
                  <a:gd name="T14" fmla="*/ 25 w 85"/>
                  <a:gd name="T15" fmla="*/ 42 h 93"/>
                  <a:gd name="T16" fmla="*/ 25 w 85"/>
                  <a:gd name="T17" fmla="*/ 50 h 93"/>
                  <a:gd name="T18" fmla="*/ 25 w 85"/>
                  <a:gd name="T19" fmla="*/ 50 h 93"/>
                  <a:gd name="T20" fmla="*/ 8 w 85"/>
                  <a:gd name="T21" fmla="*/ 50 h 93"/>
                  <a:gd name="T22" fmla="*/ 0 w 85"/>
                  <a:gd name="T23" fmla="*/ 58 h 93"/>
                  <a:gd name="T24" fmla="*/ 8 w 85"/>
                  <a:gd name="T25" fmla="*/ 67 h 93"/>
                  <a:gd name="T26" fmla="*/ 25 w 85"/>
                  <a:gd name="T27" fmla="*/ 67 h 93"/>
                  <a:gd name="T28" fmla="*/ 67 w 85"/>
                  <a:gd name="T29" fmla="*/ 92 h 93"/>
                  <a:gd name="T30" fmla="*/ 75 w 85"/>
                  <a:gd name="T31" fmla="*/ 92 h 93"/>
                  <a:gd name="T32" fmla="*/ 84 w 85"/>
                  <a:gd name="T33" fmla="*/ 84 h 93"/>
                  <a:gd name="T34" fmla="*/ 75 w 85"/>
                  <a:gd name="T35" fmla="*/ 84 h 93"/>
                  <a:gd name="T36" fmla="*/ 67 w 85"/>
                  <a:gd name="T37" fmla="*/ 84 h 93"/>
                  <a:gd name="T38" fmla="*/ 33 w 85"/>
                  <a:gd name="T39" fmla="*/ 67 h 93"/>
                  <a:gd name="T40" fmla="*/ 50 w 85"/>
                  <a:gd name="T41" fmla="*/ 67 h 93"/>
                  <a:gd name="T42" fmla="*/ 50 w 85"/>
                  <a:gd name="T43" fmla="*/ 58 h 93"/>
                  <a:gd name="T44" fmla="*/ 50 w 85"/>
                  <a:gd name="T45" fmla="*/ 50 h 93"/>
                  <a:gd name="T46" fmla="*/ 33 w 85"/>
                  <a:gd name="T47" fmla="*/ 50 h 93"/>
                  <a:gd name="T48" fmla="*/ 33 w 85"/>
                  <a:gd name="T49" fmla="*/ 50 h 93"/>
                  <a:gd name="T50" fmla="*/ 33 w 85"/>
                  <a:gd name="T51" fmla="*/ 42 h 93"/>
                  <a:gd name="T52" fmla="*/ 50 w 85"/>
                  <a:gd name="T53" fmla="*/ 42 h 93"/>
                  <a:gd name="T54" fmla="*/ 50 w 85"/>
                  <a:gd name="T55" fmla="*/ 42 h 93"/>
                  <a:gd name="T56" fmla="*/ 50 w 85"/>
                  <a:gd name="T57" fmla="*/ 33 h 93"/>
                  <a:gd name="T58" fmla="*/ 33 w 85"/>
                  <a:gd name="T59" fmla="*/ 33 h 93"/>
                  <a:gd name="T60" fmla="*/ 67 w 85"/>
                  <a:gd name="T61" fmla="*/ 16 h 93"/>
                  <a:gd name="T62" fmla="*/ 75 w 85"/>
                  <a:gd name="T63" fmla="*/ 16 h 93"/>
                  <a:gd name="T64" fmla="*/ 84 w 85"/>
                  <a:gd name="T65" fmla="*/ 8 h 93"/>
                  <a:gd name="T66" fmla="*/ 75 w 85"/>
                  <a:gd name="T67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" h="93">
                    <a:moveTo>
                      <a:pt x="75" y="8"/>
                    </a:moveTo>
                    <a:lnTo>
                      <a:pt x="75" y="8"/>
                    </a:lnTo>
                    <a:cubicBezTo>
                      <a:pt x="75" y="8"/>
                      <a:pt x="75" y="0"/>
                      <a:pt x="67" y="0"/>
                    </a:cubicBezTo>
                    <a:cubicBezTo>
                      <a:pt x="50" y="0"/>
                      <a:pt x="33" y="16"/>
                      <a:pt x="2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0" y="33"/>
                      <a:pt x="0" y="42"/>
                    </a:cubicBezTo>
                    <a:lnTo>
                      <a:pt x="8" y="42"/>
                    </a:lnTo>
                    <a:cubicBezTo>
                      <a:pt x="25" y="42"/>
                      <a:pt x="25" y="42"/>
                      <a:pt x="25" y="42"/>
                    </a:cubicBezTo>
                    <a:lnTo>
                      <a:pt x="25" y="50"/>
                    </a:lnTo>
                    <a:lnTo>
                      <a:pt x="25" y="50"/>
                    </a:lnTo>
                    <a:cubicBezTo>
                      <a:pt x="8" y="50"/>
                      <a:pt x="8" y="50"/>
                      <a:pt x="8" y="50"/>
                    </a:cubicBezTo>
                    <a:lnTo>
                      <a:pt x="0" y="58"/>
                    </a:lnTo>
                    <a:lnTo>
                      <a:pt x="8" y="67"/>
                    </a:lnTo>
                    <a:cubicBezTo>
                      <a:pt x="25" y="67"/>
                      <a:pt x="25" y="67"/>
                      <a:pt x="25" y="67"/>
                    </a:cubicBezTo>
                    <a:cubicBezTo>
                      <a:pt x="33" y="84"/>
                      <a:pt x="50" y="92"/>
                      <a:pt x="67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84" y="92"/>
                      <a:pt x="84" y="92"/>
                      <a:pt x="84" y="84"/>
                    </a:cubicBezTo>
                    <a:lnTo>
                      <a:pt x="75" y="84"/>
                    </a:lnTo>
                    <a:lnTo>
                      <a:pt x="67" y="84"/>
                    </a:lnTo>
                    <a:cubicBezTo>
                      <a:pt x="50" y="84"/>
                      <a:pt x="42" y="75"/>
                      <a:pt x="33" y="67"/>
                    </a:cubicBezTo>
                    <a:cubicBezTo>
                      <a:pt x="50" y="67"/>
                      <a:pt x="50" y="67"/>
                      <a:pt x="50" y="67"/>
                    </a:cubicBezTo>
                    <a:lnTo>
                      <a:pt x="50" y="58"/>
                    </a:lnTo>
                    <a:lnTo>
                      <a:pt x="50" y="50"/>
                    </a:lnTo>
                    <a:cubicBezTo>
                      <a:pt x="33" y="50"/>
                      <a:pt x="33" y="50"/>
                      <a:pt x="33" y="50"/>
                    </a:cubicBezTo>
                    <a:lnTo>
                      <a:pt x="33" y="50"/>
                    </a:lnTo>
                    <a:lnTo>
                      <a:pt x="33" y="42"/>
                    </a:lnTo>
                    <a:cubicBezTo>
                      <a:pt x="50" y="42"/>
                      <a:pt x="50" y="42"/>
                      <a:pt x="50" y="42"/>
                    </a:cubicBezTo>
                    <a:lnTo>
                      <a:pt x="50" y="42"/>
                    </a:lnTo>
                    <a:cubicBezTo>
                      <a:pt x="50" y="33"/>
                      <a:pt x="50" y="33"/>
                      <a:pt x="50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42" y="25"/>
                      <a:pt x="50" y="16"/>
                      <a:pt x="67" y="16"/>
                    </a:cubicBezTo>
                    <a:lnTo>
                      <a:pt x="75" y="16"/>
                    </a:lnTo>
                    <a:cubicBezTo>
                      <a:pt x="75" y="16"/>
                      <a:pt x="84" y="16"/>
                      <a:pt x="84" y="8"/>
                    </a:cubicBezTo>
                    <a:cubicBezTo>
                      <a:pt x="84" y="8"/>
                      <a:pt x="84" y="8"/>
                      <a:pt x="75" y="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7" name="Freeform 1751">
                <a:extLst>
                  <a:ext uri="{FF2B5EF4-FFF2-40B4-BE49-F238E27FC236}">
                    <a16:creationId xmlns:a16="http://schemas.microsoft.com/office/drawing/2014/main" id="{B9730A91-C826-064C-AFB0-A0B81E21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1284" y="9503678"/>
                <a:ext cx="302899" cy="311941"/>
              </a:xfrm>
              <a:custGeom>
                <a:avLst/>
                <a:gdLst>
                  <a:gd name="T0" fmla="*/ 143 w 296"/>
                  <a:gd name="T1" fmla="*/ 303 h 304"/>
                  <a:gd name="T2" fmla="*/ 143 w 296"/>
                  <a:gd name="T3" fmla="*/ 303 h 304"/>
                  <a:gd name="T4" fmla="*/ 42 w 296"/>
                  <a:gd name="T5" fmla="*/ 252 h 304"/>
                  <a:gd name="T6" fmla="*/ 0 w 296"/>
                  <a:gd name="T7" fmla="*/ 151 h 304"/>
                  <a:gd name="T8" fmla="*/ 42 w 296"/>
                  <a:gd name="T9" fmla="*/ 42 h 304"/>
                  <a:gd name="T10" fmla="*/ 143 w 296"/>
                  <a:gd name="T11" fmla="*/ 0 h 304"/>
                  <a:gd name="T12" fmla="*/ 252 w 296"/>
                  <a:gd name="T13" fmla="*/ 42 h 304"/>
                  <a:gd name="T14" fmla="*/ 295 w 296"/>
                  <a:gd name="T15" fmla="*/ 151 h 304"/>
                  <a:gd name="T16" fmla="*/ 252 w 296"/>
                  <a:gd name="T17" fmla="*/ 252 h 304"/>
                  <a:gd name="T18" fmla="*/ 143 w 296"/>
                  <a:gd name="T19" fmla="*/ 303 h 304"/>
                  <a:gd name="T20" fmla="*/ 143 w 296"/>
                  <a:gd name="T21" fmla="*/ 17 h 304"/>
                  <a:gd name="T22" fmla="*/ 143 w 296"/>
                  <a:gd name="T23" fmla="*/ 17 h 304"/>
                  <a:gd name="T24" fmla="*/ 17 w 296"/>
                  <a:gd name="T25" fmla="*/ 151 h 304"/>
                  <a:gd name="T26" fmla="*/ 143 w 296"/>
                  <a:gd name="T27" fmla="*/ 286 h 304"/>
                  <a:gd name="T28" fmla="*/ 278 w 296"/>
                  <a:gd name="T29" fmla="*/ 151 h 304"/>
                  <a:gd name="T30" fmla="*/ 143 w 296"/>
                  <a:gd name="T31" fmla="*/ 17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6" h="304">
                    <a:moveTo>
                      <a:pt x="143" y="303"/>
                    </a:moveTo>
                    <a:lnTo>
                      <a:pt x="143" y="303"/>
                    </a:lnTo>
                    <a:cubicBezTo>
                      <a:pt x="109" y="303"/>
                      <a:pt x="67" y="286"/>
                      <a:pt x="42" y="252"/>
                    </a:cubicBezTo>
                    <a:cubicBezTo>
                      <a:pt x="8" y="227"/>
                      <a:pt x="0" y="193"/>
                      <a:pt x="0" y="151"/>
                    </a:cubicBezTo>
                    <a:cubicBezTo>
                      <a:pt x="0" y="109"/>
                      <a:pt x="8" y="67"/>
                      <a:pt x="42" y="42"/>
                    </a:cubicBezTo>
                    <a:cubicBezTo>
                      <a:pt x="67" y="17"/>
                      <a:pt x="109" y="0"/>
                      <a:pt x="143" y="0"/>
                    </a:cubicBezTo>
                    <a:cubicBezTo>
                      <a:pt x="185" y="0"/>
                      <a:pt x="227" y="17"/>
                      <a:pt x="252" y="42"/>
                    </a:cubicBezTo>
                    <a:cubicBezTo>
                      <a:pt x="286" y="67"/>
                      <a:pt x="295" y="109"/>
                      <a:pt x="295" y="151"/>
                    </a:cubicBezTo>
                    <a:cubicBezTo>
                      <a:pt x="295" y="193"/>
                      <a:pt x="286" y="227"/>
                      <a:pt x="252" y="252"/>
                    </a:cubicBezTo>
                    <a:cubicBezTo>
                      <a:pt x="227" y="286"/>
                      <a:pt x="185" y="303"/>
                      <a:pt x="143" y="303"/>
                    </a:cubicBezTo>
                    <a:close/>
                    <a:moveTo>
                      <a:pt x="143" y="17"/>
                    </a:moveTo>
                    <a:lnTo>
                      <a:pt x="143" y="17"/>
                    </a:lnTo>
                    <a:cubicBezTo>
                      <a:pt x="76" y="17"/>
                      <a:pt x="17" y="76"/>
                      <a:pt x="17" y="151"/>
                    </a:cubicBezTo>
                    <a:cubicBezTo>
                      <a:pt x="17" y="219"/>
                      <a:pt x="76" y="286"/>
                      <a:pt x="143" y="286"/>
                    </a:cubicBezTo>
                    <a:cubicBezTo>
                      <a:pt x="219" y="286"/>
                      <a:pt x="278" y="219"/>
                      <a:pt x="278" y="151"/>
                    </a:cubicBezTo>
                    <a:cubicBezTo>
                      <a:pt x="278" y="76"/>
                      <a:pt x="219" y="17"/>
                      <a:pt x="14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8" name="Freeform 1752">
                <a:extLst>
                  <a:ext uri="{FF2B5EF4-FFF2-40B4-BE49-F238E27FC236}">
                    <a16:creationId xmlns:a16="http://schemas.microsoft.com/office/drawing/2014/main" id="{442523D1-D68E-0E4B-A671-A264BCE6D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2929" y="9539845"/>
                <a:ext cx="235087" cy="244129"/>
              </a:xfrm>
              <a:custGeom>
                <a:avLst/>
                <a:gdLst>
                  <a:gd name="T0" fmla="*/ 109 w 228"/>
                  <a:gd name="T1" fmla="*/ 235 h 236"/>
                  <a:gd name="T2" fmla="*/ 109 w 228"/>
                  <a:gd name="T3" fmla="*/ 235 h 236"/>
                  <a:gd name="T4" fmla="*/ 0 w 228"/>
                  <a:gd name="T5" fmla="*/ 117 h 236"/>
                  <a:gd name="T6" fmla="*/ 109 w 228"/>
                  <a:gd name="T7" fmla="*/ 0 h 236"/>
                  <a:gd name="T8" fmla="*/ 227 w 228"/>
                  <a:gd name="T9" fmla="*/ 117 h 236"/>
                  <a:gd name="T10" fmla="*/ 109 w 228"/>
                  <a:gd name="T11" fmla="*/ 235 h 236"/>
                  <a:gd name="T12" fmla="*/ 109 w 228"/>
                  <a:gd name="T13" fmla="*/ 16 h 236"/>
                  <a:gd name="T14" fmla="*/ 109 w 228"/>
                  <a:gd name="T15" fmla="*/ 16 h 236"/>
                  <a:gd name="T16" fmla="*/ 16 w 228"/>
                  <a:gd name="T17" fmla="*/ 117 h 236"/>
                  <a:gd name="T18" fmla="*/ 109 w 228"/>
                  <a:gd name="T19" fmla="*/ 210 h 236"/>
                  <a:gd name="T20" fmla="*/ 210 w 228"/>
                  <a:gd name="T21" fmla="*/ 117 h 236"/>
                  <a:gd name="T22" fmla="*/ 109 w 228"/>
                  <a:gd name="T23" fmla="*/ 1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" h="236">
                    <a:moveTo>
                      <a:pt x="109" y="235"/>
                    </a:moveTo>
                    <a:lnTo>
                      <a:pt x="109" y="235"/>
                    </a:lnTo>
                    <a:cubicBezTo>
                      <a:pt x="50" y="235"/>
                      <a:pt x="0" y="176"/>
                      <a:pt x="0" y="117"/>
                    </a:cubicBezTo>
                    <a:cubicBezTo>
                      <a:pt x="0" y="50"/>
                      <a:pt x="50" y="0"/>
                      <a:pt x="109" y="0"/>
                    </a:cubicBezTo>
                    <a:cubicBezTo>
                      <a:pt x="176" y="0"/>
                      <a:pt x="227" y="50"/>
                      <a:pt x="227" y="117"/>
                    </a:cubicBezTo>
                    <a:cubicBezTo>
                      <a:pt x="227" y="176"/>
                      <a:pt x="176" y="235"/>
                      <a:pt x="109" y="235"/>
                    </a:cubicBezTo>
                    <a:close/>
                    <a:moveTo>
                      <a:pt x="109" y="16"/>
                    </a:moveTo>
                    <a:lnTo>
                      <a:pt x="109" y="16"/>
                    </a:lnTo>
                    <a:cubicBezTo>
                      <a:pt x="58" y="16"/>
                      <a:pt x="16" y="58"/>
                      <a:pt x="16" y="117"/>
                    </a:cubicBezTo>
                    <a:cubicBezTo>
                      <a:pt x="16" y="168"/>
                      <a:pt x="58" y="210"/>
                      <a:pt x="109" y="210"/>
                    </a:cubicBezTo>
                    <a:cubicBezTo>
                      <a:pt x="168" y="210"/>
                      <a:pt x="210" y="168"/>
                      <a:pt x="210" y="117"/>
                    </a:cubicBezTo>
                    <a:cubicBezTo>
                      <a:pt x="210" y="58"/>
                      <a:pt x="168" y="16"/>
                      <a:pt x="10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9" name="Freeform 1753">
                <a:extLst>
                  <a:ext uri="{FF2B5EF4-FFF2-40B4-BE49-F238E27FC236}">
                    <a16:creationId xmlns:a16="http://schemas.microsoft.com/office/drawing/2014/main" id="{069AEEFA-3501-244C-9D83-DDE90E76F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1702" y="9589573"/>
                <a:ext cx="113021" cy="140149"/>
              </a:xfrm>
              <a:custGeom>
                <a:avLst/>
                <a:gdLst>
                  <a:gd name="T0" fmla="*/ 110 w 111"/>
                  <a:gd name="T1" fmla="*/ 8 h 136"/>
                  <a:gd name="T2" fmla="*/ 110 w 111"/>
                  <a:gd name="T3" fmla="*/ 8 h 136"/>
                  <a:gd name="T4" fmla="*/ 110 w 111"/>
                  <a:gd name="T5" fmla="*/ 0 h 136"/>
                  <a:gd name="T6" fmla="*/ 93 w 111"/>
                  <a:gd name="T7" fmla="*/ 0 h 136"/>
                  <a:gd name="T8" fmla="*/ 59 w 111"/>
                  <a:gd name="T9" fmla="*/ 42 h 136"/>
                  <a:gd name="T10" fmla="*/ 17 w 111"/>
                  <a:gd name="T11" fmla="*/ 0 h 136"/>
                  <a:gd name="T12" fmla="*/ 0 w 111"/>
                  <a:gd name="T13" fmla="*/ 0 h 136"/>
                  <a:gd name="T14" fmla="*/ 0 w 111"/>
                  <a:gd name="T15" fmla="*/ 8 h 136"/>
                  <a:gd name="T16" fmla="*/ 51 w 111"/>
                  <a:gd name="T17" fmla="*/ 59 h 136"/>
                  <a:gd name="T18" fmla="*/ 51 w 111"/>
                  <a:gd name="T19" fmla="*/ 67 h 136"/>
                  <a:gd name="T20" fmla="*/ 34 w 111"/>
                  <a:gd name="T21" fmla="*/ 67 h 136"/>
                  <a:gd name="T22" fmla="*/ 26 w 111"/>
                  <a:gd name="T23" fmla="*/ 76 h 136"/>
                  <a:gd name="T24" fmla="*/ 34 w 111"/>
                  <a:gd name="T25" fmla="*/ 84 h 136"/>
                  <a:gd name="T26" fmla="*/ 51 w 111"/>
                  <a:gd name="T27" fmla="*/ 84 h 136"/>
                  <a:gd name="T28" fmla="*/ 51 w 111"/>
                  <a:gd name="T29" fmla="*/ 93 h 136"/>
                  <a:gd name="T30" fmla="*/ 34 w 111"/>
                  <a:gd name="T31" fmla="*/ 93 h 136"/>
                  <a:gd name="T32" fmla="*/ 26 w 111"/>
                  <a:gd name="T33" fmla="*/ 101 h 136"/>
                  <a:gd name="T34" fmla="*/ 34 w 111"/>
                  <a:gd name="T35" fmla="*/ 109 h 136"/>
                  <a:gd name="T36" fmla="*/ 51 w 111"/>
                  <a:gd name="T37" fmla="*/ 109 h 136"/>
                  <a:gd name="T38" fmla="*/ 51 w 111"/>
                  <a:gd name="T39" fmla="*/ 126 h 136"/>
                  <a:gd name="T40" fmla="*/ 59 w 111"/>
                  <a:gd name="T41" fmla="*/ 135 h 136"/>
                  <a:gd name="T42" fmla="*/ 59 w 111"/>
                  <a:gd name="T43" fmla="*/ 135 h 136"/>
                  <a:gd name="T44" fmla="*/ 68 w 111"/>
                  <a:gd name="T45" fmla="*/ 126 h 136"/>
                  <a:gd name="T46" fmla="*/ 68 w 111"/>
                  <a:gd name="T47" fmla="*/ 109 h 136"/>
                  <a:gd name="T48" fmla="*/ 76 w 111"/>
                  <a:gd name="T49" fmla="*/ 109 h 136"/>
                  <a:gd name="T50" fmla="*/ 85 w 111"/>
                  <a:gd name="T51" fmla="*/ 101 h 136"/>
                  <a:gd name="T52" fmla="*/ 76 w 111"/>
                  <a:gd name="T53" fmla="*/ 93 h 136"/>
                  <a:gd name="T54" fmla="*/ 68 w 111"/>
                  <a:gd name="T55" fmla="*/ 93 h 136"/>
                  <a:gd name="T56" fmla="*/ 68 w 111"/>
                  <a:gd name="T57" fmla="*/ 84 h 136"/>
                  <a:gd name="T58" fmla="*/ 76 w 111"/>
                  <a:gd name="T59" fmla="*/ 84 h 136"/>
                  <a:gd name="T60" fmla="*/ 85 w 111"/>
                  <a:gd name="T61" fmla="*/ 76 h 136"/>
                  <a:gd name="T62" fmla="*/ 76 w 111"/>
                  <a:gd name="T63" fmla="*/ 67 h 136"/>
                  <a:gd name="T64" fmla="*/ 68 w 111"/>
                  <a:gd name="T65" fmla="*/ 67 h 136"/>
                  <a:gd name="T66" fmla="*/ 68 w 111"/>
                  <a:gd name="T67" fmla="*/ 59 h 136"/>
                  <a:gd name="T68" fmla="*/ 110 w 111"/>
                  <a:gd name="T69" fmla="*/ 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1" h="136">
                    <a:moveTo>
                      <a:pt x="110" y="8"/>
                    </a:moveTo>
                    <a:lnTo>
                      <a:pt x="110" y="8"/>
                    </a:lnTo>
                    <a:lnTo>
                      <a:pt x="110" y="0"/>
                    </a:lnTo>
                    <a:cubicBezTo>
                      <a:pt x="102" y="0"/>
                      <a:pt x="102" y="0"/>
                      <a:pt x="93" y="0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0"/>
                      <a:pt x="9" y="0"/>
                      <a:pt x="0" y="0"/>
                    </a:cubicBezTo>
                    <a:lnTo>
                      <a:pt x="0" y="8"/>
                    </a:ln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26" y="67"/>
                      <a:pt x="26" y="76"/>
                      <a:pt x="26" y="76"/>
                    </a:cubicBezTo>
                    <a:cubicBezTo>
                      <a:pt x="26" y="84"/>
                      <a:pt x="26" y="84"/>
                      <a:pt x="34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26" y="93"/>
                      <a:pt x="26" y="101"/>
                      <a:pt x="26" y="101"/>
                    </a:cubicBezTo>
                    <a:cubicBezTo>
                      <a:pt x="26" y="109"/>
                      <a:pt x="26" y="109"/>
                      <a:pt x="34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35"/>
                      <a:pt x="59" y="135"/>
                    </a:cubicBezTo>
                    <a:lnTo>
                      <a:pt x="59" y="135"/>
                    </a:lnTo>
                    <a:lnTo>
                      <a:pt x="68" y="126"/>
                    </a:lnTo>
                    <a:cubicBezTo>
                      <a:pt x="68" y="109"/>
                      <a:pt x="68" y="109"/>
                      <a:pt x="68" y="109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85" y="109"/>
                      <a:pt x="85" y="109"/>
                      <a:pt x="85" y="101"/>
                    </a:cubicBezTo>
                    <a:cubicBezTo>
                      <a:pt x="85" y="101"/>
                      <a:pt x="85" y="93"/>
                      <a:pt x="76" y="93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85" y="84"/>
                      <a:pt x="85" y="84"/>
                      <a:pt x="85" y="76"/>
                    </a:cubicBezTo>
                    <a:cubicBezTo>
                      <a:pt x="85" y="76"/>
                      <a:pt x="85" y="67"/>
                      <a:pt x="76" y="67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68" y="59"/>
                      <a:pt x="68" y="59"/>
                      <a:pt x="68" y="59"/>
                    </a:cubicBezTo>
                    <a:lnTo>
                      <a:pt x="110" y="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D14CC88-AD66-A34F-B469-A0DFC885C9F1}"/>
              </a:ext>
            </a:extLst>
          </p:cNvPr>
          <p:cNvGrpSpPr/>
          <p:nvPr/>
        </p:nvGrpSpPr>
        <p:grpSpPr>
          <a:xfrm>
            <a:off x="10271963" y="5463654"/>
            <a:ext cx="3833724" cy="3833724"/>
            <a:chOff x="28691653" y="3885507"/>
            <a:chExt cx="3833724" cy="3833724"/>
          </a:xfrm>
        </p:grpSpPr>
        <p:sp>
          <p:nvSpPr>
            <p:cNvPr id="3728" name="Freeform 309">
              <a:extLst>
                <a:ext uri="{FF2B5EF4-FFF2-40B4-BE49-F238E27FC236}">
                  <a16:creationId xmlns:a16="http://schemas.microsoft.com/office/drawing/2014/main" id="{F497BF3D-F45E-904B-8904-AFF11FEF0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1653" y="3885507"/>
              <a:ext cx="3833724" cy="3833724"/>
            </a:xfrm>
            <a:custGeom>
              <a:avLst/>
              <a:gdLst>
                <a:gd name="T0" fmla="*/ 3739 w 3740"/>
                <a:gd name="T1" fmla="*/ 1869 h 3739"/>
                <a:gd name="T2" fmla="*/ 3739 w 3740"/>
                <a:gd name="T3" fmla="*/ 1869 h 3739"/>
                <a:gd name="T4" fmla="*/ 1869 w 3740"/>
                <a:gd name="T5" fmla="*/ 3738 h 3739"/>
                <a:gd name="T6" fmla="*/ 0 w 3740"/>
                <a:gd name="T7" fmla="*/ 1869 h 3739"/>
                <a:gd name="T8" fmla="*/ 1869 w 3740"/>
                <a:gd name="T9" fmla="*/ 0 h 3739"/>
                <a:gd name="T10" fmla="*/ 3739 w 3740"/>
                <a:gd name="T11" fmla="*/ 1869 h 3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0" h="3739">
                  <a:moveTo>
                    <a:pt x="3739" y="1869"/>
                  </a:moveTo>
                  <a:lnTo>
                    <a:pt x="3739" y="1869"/>
                  </a:lnTo>
                  <a:cubicBezTo>
                    <a:pt x="3739" y="2896"/>
                    <a:pt x="2896" y="3738"/>
                    <a:pt x="1869" y="3738"/>
                  </a:cubicBezTo>
                  <a:cubicBezTo>
                    <a:pt x="842" y="3738"/>
                    <a:pt x="0" y="2896"/>
                    <a:pt x="0" y="1869"/>
                  </a:cubicBezTo>
                  <a:cubicBezTo>
                    <a:pt x="0" y="842"/>
                    <a:pt x="842" y="0"/>
                    <a:pt x="1869" y="0"/>
                  </a:cubicBezTo>
                  <a:cubicBezTo>
                    <a:pt x="2896" y="0"/>
                    <a:pt x="3739" y="842"/>
                    <a:pt x="3739" y="18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300E29CF-0D68-BC47-8647-1982BA061D8D}"/>
                </a:ext>
              </a:extLst>
            </p:cNvPr>
            <p:cNvGrpSpPr/>
            <p:nvPr/>
          </p:nvGrpSpPr>
          <p:grpSpPr>
            <a:xfrm>
              <a:off x="30105422" y="4563641"/>
              <a:ext cx="994598" cy="931305"/>
              <a:chOff x="12015722" y="6153689"/>
              <a:chExt cx="994598" cy="931305"/>
            </a:xfrm>
            <a:solidFill>
              <a:schemeClr val="bg1"/>
            </a:solidFill>
          </p:grpSpPr>
          <p:sp>
            <p:nvSpPr>
              <p:cNvPr id="3750" name="Freeform 18">
                <a:extLst>
                  <a:ext uri="{FF2B5EF4-FFF2-40B4-BE49-F238E27FC236}">
                    <a16:creationId xmlns:a16="http://schemas.microsoft.com/office/drawing/2014/main" id="{0F3EC5DC-6B5B-524C-9569-E3F75F16F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3046" y="6881555"/>
                <a:ext cx="9042" cy="4519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1" name="Freeform 20">
                <a:extLst>
                  <a:ext uri="{FF2B5EF4-FFF2-40B4-BE49-F238E27FC236}">
                    <a16:creationId xmlns:a16="http://schemas.microsoft.com/office/drawing/2014/main" id="{1411891F-58DB-7D41-8391-BC70E6E6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3735" y="6836346"/>
                <a:ext cx="9042" cy="9042"/>
              </a:xfrm>
              <a:custGeom>
                <a:avLst/>
                <a:gdLst>
                  <a:gd name="T0" fmla="*/ 8 w 9"/>
                  <a:gd name="T1" fmla="*/ 0 h 10"/>
                  <a:gd name="T2" fmla="*/ 8 w 9"/>
                  <a:gd name="T3" fmla="*/ 0 h 10"/>
                  <a:gd name="T4" fmla="*/ 0 w 9"/>
                  <a:gd name="T5" fmla="*/ 9 h 10"/>
                  <a:gd name="T6" fmla="*/ 8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8" y="0"/>
                    </a:moveTo>
                    <a:lnTo>
                      <a:pt x="8" y="0"/>
                    </a:lnTo>
                    <a:cubicBezTo>
                      <a:pt x="8" y="9"/>
                      <a:pt x="0" y="9"/>
                      <a:pt x="0" y="9"/>
                    </a:cubicBez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2" name="Freeform 36">
                <a:extLst>
                  <a:ext uri="{FF2B5EF4-FFF2-40B4-BE49-F238E27FC236}">
                    <a16:creationId xmlns:a16="http://schemas.microsoft.com/office/drawing/2014/main" id="{B98FE0BC-6D67-5D44-B372-29AC29FF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9902" y="6791137"/>
                <a:ext cx="36167" cy="18084"/>
              </a:xfrm>
              <a:custGeom>
                <a:avLst/>
                <a:gdLst>
                  <a:gd name="T0" fmla="*/ 0 w 34"/>
                  <a:gd name="T1" fmla="*/ 17 h 18"/>
                  <a:gd name="T2" fmla="*/ 0 w 34"/>
                  <a:gd name="T3" fmla="*/ 17 h 18"/>
                  <a:gd name="T4" fmla="*/ 33 w 34"/>
                  <a:gd name="T5" fmla="*/ 0 h 18"/>
                  <a:gd name="T6" fmla="*/ 0 w 34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33" y="0"/>
                      <a:pt x="33" y="0"/>
                      <a:pt x="33" y="0"/>
                    </a:cubicBezTo>
                    <a:cubicBezTo>
                      <a:pt x="8" y="17"/>
                      <a:pt x="25" y="0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3" name="Freeform 128">
                <a:extLst>
                  <a:ext uri="{FF2B5EF4-FFF2-40B4-BE49-F238E27FC236}">
                    <a16:creationId xmlns:a16="http://schemas.microsoft.com/office/drawing/2014/main" id="{5BA53D62-B611-4841-BBE3-DBCE6E375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3979" y="7075952"/>
                <a:ext cx="4519" cy="9042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4" name="Freeform 129">
                <a:extLst>
                  <a:ext uri="{FF2B5EF4-FFF2-40B4-BE49-F238E27FC236}">
                    <a16:creationId xmlns:a16="http://schemas.microsoft.com/office/drawing/2014/main" id="{438D3012-97AA-B54B-8144-E2E9BA483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5600" y="6845388"/>
                <a:ext cx="4519" cy="9042"/>
              </a:xfrm>
              <a:custGeom>
                <a:avLst/>
                <a:gdLst>
                  <a:gd name="T0" fmla="*/ 0 w 1"/>
                  <a:gd name="T1" fmla="*/ 8 h 9"/>
                  <a:gd name="T2" fmla="*/ 0 w 1"/>
                  <a:gd name="T3" fmla="*/ 8 h 9"/>
                  <a:gd name="T4" fmla="*/ 0 w 1"/>
                  <a:gd name="T5" fmla="*/ 0 h 9"/>
                  <a:gd name="T6" fmla="*/ 0 w 1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9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5" name="Freeform 131">
                <a:extLst>
                  <a:ext uri="{FF2B5EF4-FFF2-40B4-BE49-F238E27FC236}">
                    <a16:creationId xmlns:a16="http://schemas.microsoft.com/office/drawing/2014/main" id="{E02B8ED7-CDF3-A141-AF1E-302E1CE2B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1349" y="6809221"/>
                <a:ext cx="9042" cy="9042"/>
              </a:xfrm>
              <a:custGeom>
                <a:avLst/>
                <a:gdLst>
                  <a:gd name="T0" fmla="*/ 0 w 10"/>
                  <a:gd name="T1" fmla="*/ 0 h 10"/>
                  <a:gd name="T2" fmla="*/ 0 w 10"/>
                  <a:gd name="T3" fmla="*/ 0 h 10"/>
                  <a:gd name="T4" fmla="*/ 9 w 10"/>
                  <a:gd name="T5" fmla="*/ 9 h 10"/>
                  <a:gd name="T6" fmla="*/ 0 w 1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"/>
                      <a:pt x="9" y="9"/>
                      <a:pt x="9" y="9"/>
                    </a:cubicBezTo>
                    <a:cubicBezTo>
                      <a:pt x="9" y="9"/>
                      <a:pt x="0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6" name="Freeform 147">
                <a:extLst>
                  <a:ext uri="{FF2B5EF4-FFF2-40B4-BE49-F238E27FC236}">
                    <a16:creationId xmlns:a16="http://schemas.microsoft.com/office/drawing/2014/main" id="{C8082BC0-DF74-B947-9D30-AE4C86B21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3534" y="6768531"/>
                <a:ext cx="36167" cy="27125"/>
              </a:xfrm>
              <a:custGeom>
                <a:avLst/>
                <a:gdLst>
                  <a:gd name="T0" fmla="*/ 34 w 35"/>
                  <a:gd name="T1" fmla="*/ 25 h 26"/>
                  <a:gd name="T2" fmla="*/ 34 w 35"/>
                  <a:gd name="T3" fmla="*/ 25 h 26"/>
                  <a:gd name="T4" fmla="*/ 0 w 35"/>
                  <a:gd name="T5" fmla="*/ 0 h 26"/>
                  <a:gd name="T6" fmla="*/ 34 w 35"/>
                  <a:gd name="T7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6">
                    <a:moveTo>
                      <a:pt x="34" y="25"/>
                    </a:moveTo>
                    <a:lnTo>
                      <a:pt x="34" y="25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34" y="17"/>
                      <a:pt x="8" y="9"/>
                      <a:pt x="34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7" name="Freeform 1695">
                <a:extLst>
                  <a:ext uri="{FF2B5EF4-FFF2-40B4-BE49-F238E27FC236}">
                    <a16:creationId xmlns:a16="http://schemas.microsoft.com/office/drawing/2014/main" id="{7EB2983A-8574-AD49-8789-9BD8A440D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0660" y="6248629"/>
                <a:ext cx="813762" cy="614843"/>
              </a:xfrm>
              <a:custGeom>
                <a:avLst/>
                <a:gdLst>
                  <a:gd name="T0" fmla="*/ 723 w 792"/>
                  <a:gd name="T1" fmla="*/ 598 h 599"/>
                  <a:gd name="T2" fmla="*/ 723 w 792"/>
                  <a:gd name="T3" fmla="*/ 598 h 599"/>
                  <a:gd name="T4" fmla="*/ 67 w 792"/>
                  <a:gd name="T5" fmla="*/ 598 h 599"/>
                  <a:gd name="T6" fmla="*/ 0 w 792"/>
                  <a:gd name="T7" fmla="*/ 530 h 599"/>
                  <a:gd name="T8" fmla="*/ 0 w 792"/>
                  <a:gd name="T9" fmla="*/ 67 h 599"/>
                  <a:gd name="T10" fmla="*/ 67 w 792"/>
                  <a:gd name="T11" fmla="*/ 0 h 599"/>
                  <a:gd name="T12" fmla="*/ 723 w 792"/>
                  <a:gd name="T13" fmla="*/ 0 h 599"/>
                  <a:gd name="T14" fmla="*/ 791 w 792"/>
                  <a:gd name="T15" fmla="*/ 67 h 599"/>
                  <a:gd name="T16" fmla="*/ 791 w 792"/>
                  <a:gd name="T17" fmla="*/ 530 h 599"/>
                  <a:gd name="T18" fmla="*/ 723 w 792"/>
                  <a:gd name="T19" fmla="*/ 598 h 599"/>
                  <a:gd name="T20" fmla="*/ 67 w 792"/>
                  <a:gd name="T21" fmla="*/ 42 h 599"/>
                  <a:gd name="T22" fmla="*/ 67 w 792"/>
                  <a:gd name="T23" fmla="*/ 42 h 599"/>
                  <a:gd name="T24" fmla="*/ 51 w 792"/>
                  <a:gd name="T25" fmla="*/ 67 h 599"/>
                  <a:gd name="T26" fmla="*/ 51 w 792"/>
                  <a:gd name="T27" fmla="*/ 530 h 599"/>
                  <a:gd name="T28" fmla="*/ 67 w 792"/>
                  <a:gd name="T29" fmla="*/ 556 h 599"/>
                  <a:gd name="T30" fmla="*/ 723 w 792"/>
                  <a:gd name="T31" fmla="*/ 556 h 599"/>
                  <a:gd name="T32" fmla="*/ 740 w 792"/>
                  <a:gd name="T33" fmla="*/ 530 h 599"/>
                  <a:gd name="T34" fmla="*/ 740 w 792"/>
                  <a:gd name="T35" fmla="*/ 67 h 599"/>
                  <a:gd name="T36" fmla="*/ 723 w 792"/>
                  <a:gd name="T37" fmla="*/ 42 h 599"/>
                  <a:gd name="T38" fmla="*/ 67 w 792"/>
                  <a:gd name="T39" fmla="*/ 42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2" h="599">
                    <a:moveTo>
                      <a:pt x="723" y="598"/>
                    </a:moveTo>
                    <a:lnTo>
                      <a:pt x="723" y="598"/>
                    </a:lnTo>
                    <a:cubicBezTo>
                      <a:pt x="67" y="598"/>
                      <a:pt x="67" y="598"/>
                      <a:pt x="67" y="598"/>
                    </a:cubicBezTo>
                    <a:cubicBezTo>
                      <a:pt x="34" y="598"/>
                      <a:pt x="0" y="564"/>
                      <a:pt x="0" y="53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25"/>
                      <a:pt x="34" y="0"/>
                      <a:pt x="67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57" y="0"/>
                      <a:pt x="791" y="25"/>
                      <a:pt x="791" y="67"/>
                    </a:cubicBezTo>
                    <a:cubicBezTo>
                      <a:pt x="791" y="530"/>
                      <a:pt x="791" y="530"/>
                      <a:pt x="791" y="530"/>
                    </a:cubicBezTo>
                    <a:cubicBezTo>
                      <a:pt x="791" y="564"/>
                      <a:pt x="757" y="598"/>
                      <a:pt x="723" y="598"/>
                    </a:cubicBezTo>
                    <a:close/>
                    <a:moveTo>
                      <a:pt x="67" y="42"/>
                    </a:moveTo>
                    <a:lnTo>
                      <a:pt x="67" y="42"/>
                    </a:lnTo>
                    <a:cubicBezTo>
                      <a:pt x="59" y="42"/>
                      <a:pt x="51" y="50"/>
                      <a:pt x="51" y="67"/>
                    </a:cubicBezTo>
                    <a:cubicBezTo>
                      <a:pt x="51" y="530"/>
                      <a:pt x="51" y="530"/>
                      <a:pt x="51" y="530"/>
                    </a:cubicBezTo>
                    <a:cubicBezTo>
                      <a:pt x="51" y="539"/>
                      <a:pt x="59" y="556"/>
                      <a:pt x="67" y="556"/>
                    </a:cubicBezTo>
                    <a:cubicBezTo>
                      <a:pt x="723" y="556"/>
                      <a:pt x="723" y="556"/>
                      <a:pt x="723" y="556"/>
                    </a:cubicBezTo>
                    <a:cubicBezTo>
                      <a:pt x="732" y="556"/>
                      <a:pt x="740" y="539"/>
                      <a:pt x="740" y="530"/>
                    </a:cubicBezTo>
                    <a:cubicBezTo>
                      <a:pt x="740" y="67"/>
                      <a:pt x="740" y="67"/>
                      <a:pt x="740" y="67"/>
                    </a:cubicBezTo>
                    <a:cubicBezTo>
                      <a:pt x="740" y="50"/>
                      <a:pt x="732" y="42"/>
                      <a:pt x="723" y="42"/>
                    </a:cubicBezTo>
                    <a:lnTo>
                      <a:pt x="67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8" name="Freeform 1696">
                <a:extLst>
                  <a:ext uri="{FF2B5EF4-FFF2-40B4-BE49-F238E27FC236}">
                    <a16:creationId xmlns:a16="http://schemas.microsoft.com/office/drawing/2014/main" id="{4A842E84-C294-3942-B92B-2FA36797B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5722" y="6153689"/>
                <a:ext cx="994598" cy="804720"/>
              </a:xfrm>
              <a:custGeom>
                <a:avLst/>
                <a:gdLst>
                  <a:gd name="T0" fmla="*/ 900 w 969"/>
                  <a:gd name="T1" fmla="*/ 783 h 784"/>
                  <a:gd name="T2" fmla="*/ 900 w 969"/>
                  <a:gd name="T3" fmla="*/ 783 h 784"/>
                  <a:gd name="T4" fmla="*/ 68 w 969"/>
                  <a:gd name="T5" fmla="*/ 783 h 784"/>
                  <a:gd name="T6" fmla="*/ 0 w 969"/>
                  <a:gd name="T7" fmla="*/ 716 h 784"/>
                  <a:gd name="T8" fmla="*/ 0 w 969"/>
                  <a:gd name="T9" fmla="*/ 68 h 784"/>
                  <a:gd name="T10" fmla="*/ 68 w 969"/>
                  <a:gd name="T11" fmla="*/ 0 h 784"/>
                  <a:gd name="T12" fmla="*/ 900 w 969"/>
                  <a:gd name="T13" fmla="*/ 0 h 784"/>
                  <a:gd name="T14" fmla="*/ 968 w 969"/>
                  <a:gd name="T15" fmla="*/ 68 h 784"/>
                  <a:gd name="T16" fmla="*/ 968 w 969"/>
                  <a:gd name="T17" fmla="*/ 716 h 784"/>
                  <a:gd name="T18" fmla="*/ 900 w 969"/>
                  <a:gd name="T19" fmla="*/ 783 h 784"/>
                  <a:gd name="T20" fmla="*/ 68 w 969"/>
                  <a:gd name="T21" fmla="*/ 42 h 784"/>
                  <a:gd name="T22" fmla="*/ 68 w 969"/>
                  <a:gd name="T23" fmla="*/ 42 h 784"/>
                  <a:gd name="T24" fmla="*/ 51 w 969"/>
                  <a:gd name="T25" fmla="*/ 68 h 784"/>
                  <a:gd name="T26" fmla="*/ 51 w 969"/>
                  <a:gd name="T27" fmla="*/ 716 h 784"/>
                  <a:gd name="T28" fmla="*/ 68 w 969"/>
                  <a:gd name="T29" fmla="*/ 741 h 784"/>
                  <a:gd name="T30" fmla="*/ 900 w 969"/>
                  <a:gd name="T31" fmla="*/ 741 h 784"/>
                  <a:gd name="T32" fmla="*/ 926 w 969"/>
                  <a:gd name="T33" fmla="*/ 716 h 784"/>
                  <a:gd name="T34" fmla="*/ 926 w 969"/>
                  <a:gd name="T35" fmla="*/ 68 h 784"/>
                  <a:gd name="T36" fmla="*/ 900 w 969"/>
                  <a:gd name="T37" fmla="*/ 42 h 784"/>
                  <a:gd name="T38" fmla="*/ 68 w 969"/>
                  <a:gd name="T39" fmla="*/ 42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9" h="784">
                    <a:moveTo>
                      <a:pt x="900" y="783"/>
                    </a:moveTo>
                    <a:lnTo>
                      <a:pt x="900" y="783"/>
                    </a:lnTo>
                    <a:cubicBezTo>
                      <a:pt x="68" y="783"/>
                      <a:pt x="68" y="783"/>
                      <a:pt x="68" y="783"/>
                    </a:cubicBezTo>
                    <a:cubicBezTo>
                      <a:pt x="34" y="783"/>
                      <a:pt x="0" y="750"/>
                      <a:pt x="0" y="71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25"/>
                      <a:pt x="34" y="0"/>
                      <a:pt x="68" y="0"/>
                    </a:cubicBezTo>
                    <a:cubicBezTo>
                      <a:pt x="900" y="0"/>
                      <a:pt x="900" y="0"/>
                      <a:pt x="900" y="0"/>
                    </a:cubicBezTo>
                    <a:cubicBezTo>
                      <a:pt x="943" y="0"/>
                      <a:pt x="968" y="25"/>
                      <a:pt x="968" y="68"/>
                    </a:cubicBezTo>
                    <a:cubicBezTo>
                      <a:pt x="968" y="716"/>
                      <a:pt x="968" y="716"/>
                      <a:pt x="968" y="716"/>
                    </a:cubicBezTo>
                    <a:cubicBezTo>
                      <a:pt x="968" y="750"/>
                      <a:pt x="943" y="783"/>
                      <a:pt x="900" y="783"/>
                    </a:cubicBezTo>
                    <a:close/>
                    <a:moveTo>
                      <a:pt x="68" y="42"/>
                    </a:moveTo>
                    <a:lnTo>
                      <a:pt x="68" y="42"/>
                    </a:lnTo>
                    <a:cubicBezTo>
                      <a:pt x="59" y="42"/>
                      <a:pt x="51" y="51"/>
                      <a:pt x="51" y="68"/>
                    </a:cubicBezTo>
                    <a:cubicBezTo>
                      <a:pt x="51" y="716"/>
                      <a:pt x="51" y="716"/>
                      <a:pt x="51" y="716"/>
                    </a:cubicBezTo>
                    <a:cubicBezTo>
                      <a:pt x="51" y="724"/>
                      <a:pt x="59" y="741"/>
                      <a:pt x="68" y="741"/>
                    </a:cubicBezTo>
                    <a:cubicBezTo>
                      <a:pt x="900" y="741"/>
                      <a:pt x="900" y="741"/>
                      <a:pt x="900" y="741"/>
                    </a:cubicBezTo>
                    <a:cubicBezTo>
                      <a:pt x="917" y="741"/>
                      <a:pt x="926" y="724"/>
                      <a:pt x="926" y="716"/>
                    </a:cubicBezTo>
                    <a:cubicBezTo>
                      <a:pt x="926" y="68"/>
                      <a:pt x="926" y="68"/>
                      <a:pt x="926" y="68"/>
                    </a:cubicBezTo>
                    <a:cubicBezTo>
                      <a:pt x="926" y="51"/>
                      <a:pt x="917" y="42"/>
                      <a:pt x="900" y="42"/>
                    </a:cubicBezTo>
                    <a:lnTo>
                      <a:pt x="68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9" name="Freeform 1697">
                <a:extLst>
                  <a:ext uri="{FF2B5EF4-FFF2-40B4-BE49-F238E27FC236}">
                    <a16:creationId xmlns:a16="http://schemas.microsoft.com/office/drawing/2014/main" id="{8D8077B5-4D47-A242-871C-58E9A8291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1227" y="6483716"/>
                <a:ext cx="140147" cy="149188"/>
              </a:xfrm>
              <a:custGeom>
                <a:avLst/>
                <a:gdLst>
                  <a:gd name="T0" fmla="*/ 67 w 135"/>
                  <a:gd name="T1" fmla="*/ 143 h 144"/>
                  <a:gd name="T2" fmla="*/ 67 w 135"/>
                  <a:gd name="T3" fmla="*/ 143 h 144"/>
                  <a:gd name="T4" fmla="*/ 0 w 135"/>
                  <a:gd name="T5" fmla="*/ 76 h 144"/>
                  <a:gd name="T6" fmla="*/ 67 w 135"/>
                  <a:gd name="T7" fmla="*/ 0 h 144"/>
                  <a:gd name="T8" fmla="*/ 134 w 135"/>
                  <a:gd name="T9" fmla="*/ 76 h 144"/>
                  <a:gd name="T10" fmla="*/ 67 w 135"/>
                  <a:gd name="T11" fmla="*/ 143 h 144"/>
                  <a:gd name="T12" fmla="*/ 67 w 135"/>
                  <a:gd name="T13" fmla="*/ 51 h 144"/>
                  <a:gd name="T14" fmla="*/ 67 w 135"/>
                  <a:gd name="T15" fmla="*/ 51 h 144"/>
                  <a:gd name="T16" fmla="*/ 41 w 135"/>
                  <a:gd name="T17" fmla="*/ 76 h 144"/>
                  <a:gd name="T18" fmla="*/ 67 w 135"/>
                  <a:gd name="T19" fmla="*/ 101 h 144"/>
                  <a:gd name="T20" fmla="*/ 92 w 135"/>
                  <a:gd name="T21" fmla="*/ 76 h 144"/>
                  <a:gd name="T22" fmla="*/ 67 w 135"/>
                  <a:gd name="T23" fmla="*/ 5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5" h="144">
                    <a:moveTo>
                      <a:pt x="67" y="143"/>
                    </a:moveTo>
                    <a:lnTo>
                      <a:pt x="67" y="143"/>
                    </a:lnTo>
                    <a:cubicBezTo>
                      <a:pt x="33" y="143"/>
                      <a:pt x="0" y="110"/>
                      <a:pt x="0" y="76"/>
                    </a:cubicBezTo>
                    <a:cubicBezTo>
                      <a:pt x="0" y="34"/>
                      <a:pt x="33" y="0"/>
                      <a:pt x="67" y="0"/>
                    </a:cubicBezTo>
                    <a:cubicBezTo>
                      <a:pt x="109" y="0"/>
                      <a:pt x="134" y="34"/>
                      <a:pt x="134" y="76"/>
                    </a:cubicBezTo>
                    <a:cubicBezTo>
                      <a:pt x="134" y="110"/>
                      <a:pt x="109" y="143"/>
                      <a:pt x="67" y="143"/>
                    </a:cubicBezTo>
                    <a:close/>
                    <a:moveTo>
                      <a:pt x="67" y="51"/>
                    </a:moveTo>
                    <a:lnTo>
                      <a:pt x="67" y="51"/>
                    </a:lnTo>
                    <a:cubicBezTo>
                      <a:pt x="50" y="51"/>
                      <a:pt x="41" y="59"/>
                      <a:pt x="41" y="76"/>
                    </a:cubicBezTo>
                    <a:cubicBezTo>
                      <a:pt x="41" y="85"/>
                      <a:pt x="50" y="101"/>
                      <a:pt x="67" y="101"/>
                    </a:cubicBezTo>
                    <a:cubicBezTo>
                      <a:pt x="84" y="101"/>
                      <a:pt x="92" y="85"/>
                      <a:pt x="92" y="76"/>
                    </a:cubicBezTo>
                    <a:cubicBezTo>
                      <a:pt x="92" y="59"/>
                      <a:pt x="84" y="51"/>
                      <a:pt x="6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0" name="Freeform 1698">
                <a:extLst>
                  <a:ext uri="{FF2B5EF4-FFF2-40B4-BE49-F238E27FC236}">
                    <a16:creationId xmlns:a16="http://schemas.microsoft.com/office/drawing/2014/main" id="{151639CA-4C35-3043-A01C-B01CE2A16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6558" y="6343566"/>
                <a:ext cx="424965" cy="424965"/>
              </a:xfrm>
              <a:custGeom>
                <a:avLst/>
                <a:gdLst>
                  <a:gd name="T0" fmla="*/ 210 w 413"/>
                  <a:gd name="T1" fmla="*/ 413 h 414"/>
                  <a:gd name="T2" fmla="*/ 210 w 413"/>
                  <a:gd name="T3" fmla="*/ 413 h 414"/>
                  <a:gd name="T4" fmla="*/ 0 w 413"/>
                  <a:gd name="T5" fmla="*/ 203 h 414"/>
                  <a:gd name="T6" fmla="*/ 210 w 413"/>
                  <a:gd name="T7" fmla="*/ 0 h 414"/>
                  <a:gd name="T8" fmla="*/ 412 w 413"/>
                  <a:gd name="T9" fmla="*/ 203 h 414"/>
                  <a:gd name="T10" fmla="*/ 210 w 413"/>
                  <a:gd name="T11" fmla="*/ 413 h 414"/>
                  <a:gd name="T12" fmla="*/ 210 w 413"/>
                  <a:gd name="T13" fmla="*/ 43 h 414"/>
                  <a:gd name="T14" fmla="*/ 210 w 413"/>
                  <a:gd name="T15" fmla="*/ 43 h 414"/>
                  <a:gd name="T16" fmla="*/ 51 w 413"/>
                  <a:gd name="T17" fmla="*/ 203 h 414"/>
                  <a:gd name="T18" fmla="*/ 210 w 413"/>
                  <a:gd name="T19" fmla="*/ 371 h 414"/>
                  <a:gd name="T20" fmla="*/ 370 w 413"/>
                  <a:gd name="T21" fmla="*/ 203 h 414"/>
                  <a:gd name="T22" fmla="*/ 210 w 413"/>
                  <a:gd name="T23" fmla="*/ 43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3" h="414">
                    <a:moveTo>
                      <a:pt x="210" y="413"/>
                    </a:moveTo>
                    <a:lnTo>
                      <a:pt x="210" y="413"/>
                    </a:lnTo>
                    <a:cubicBezTo>
                      <a:pt x="93" y="413"/>
                      <a:pt x="0" y="321"/>
                      <a:pt x="0" y="203"/>
                    </a:cubicBezTo>
                    <a:cubicBezTo>
                      <a:pt x="0" y="93"/>
                      <a:pt x="93" y="0"/>
                      <a:pt x="210" y="0"/>
                    </a:cubicBezTo>
                    <a:cubicBezTo>
                      <a:pt x="319" y="0"/>
                      <a:pt x="412" y="93"/>
                      <a:pt x="412" y="203"/>
                    </a:cubicBezTo>
                    <a:cubicBezTo>
                      <a:pt x="412" y="321"/>
                      <a:pt x="319" y="413"/>
                      <a:pt x="210" y="413"/>
                    </a:cubicBezTo>
                    <a:close/>
                    <a:moveTo>
                      <a:pt x="210" y="43"/>
                    </a:moveTo>
                    <a:lnTo>
                      <a:pt x="210" y="43"/>
                    </a:lnTo>
                    <a:cubicBezTo>
                      <a:pt x="118" y="43"/>
                      <a:pt x="51" y="119"/>
                      <a:pt x="51" y="203"/>
                    </a:cubicBezTo>
                    <a:cubicBezTo>
                      <a:pt x="51" y="295"/>
                      <a:pt x="118" y="371"/>
                      <a:pt x="210" y="371"/>
                    </a:cubicBezTo>
                    <a:cubicBezTo>
                      <a:pt x="294" y="371"/>
                      <a:pt x="370" y="295"/>
                      <a:pt x="370" y="203"/>
                    </a:cubicBezTo>
                    <a:cubicBezTo>
                      <a:pt x="370" y="119"/>
                      <a:pt x="294" y="43"/>
                      <a:pt x="21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1" name="Freeform 1699">
                <a:extLst>
                  <a:ext uri="{FF2B5EF4-FFF2-40B4-BE49-F238E27FC236}">
                    <a16:creationId xmlns:a16="http://schemas.microsoft.com/office/drawing/2014/main" id="{27B9D5A1-2DEB-1B47-8DA2-F3D82C4C0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1914" y="6402340"/>
                <a:ext cx="54251" cy="72334"/>
              </a:xfrm>
              <a:custGeom>
                <a:avLst/>
                <a:gdLst>
                  <a:gd name="T0" fmla="*/ 26 w 52"/>
                  <a:gd name="T1" fmla="*/ 68 h 69"/>
                  <a:gd name="T2" fmla="*/ 26 w 52"/>
                  <a:gd name="T3" fmla="*/ 68 h 69"/>
                  <a:gd name="T4" fmla="*/ 0 w 52"/>
                  <a:gd name="T5" fmla="*/ 43 h 69"/>
                  <a:gd name="T6" fmla="*/ 0 w 52"/>
                  <a:gd name="T7" fmla="*/ 26 h 69"/>
                  <a:gd name="T8" fmla="*/ 26 w 52"/>
                  <a:gd name="T9" fmla="*/ 0 h 69"/>
                  <a:gd name="T10" fmla="*/ 51 w 52"/>
                  <a:gd name="T11" fmla="*/ 26 h 69"/>
                  <a:gd name="T12" fmla="*/ 51 w 52"/>
                  <a:gd name="T13" fmla="*/ 43 h 69"/>
                  <a:gd name="T14" fmla="*/ 26 w 52"/>
                  <a:gd name="T15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9">
                    <a:moveTo>
                      <a:pt x="26" y="68"/>
                    </a:moveTo>
                    <a:lnTo>
                      <a:pt x="26" y="68"/>
                    </a:lnTo>
                    <a:cubicBezTo>
                      <a:pt x="9" y="68"/>
                      <a:pt x="0" y="60"/>
                      <a:pt x="0" y="4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9"/>
                      <a:pt x="9" y="0"/>
                      <a:pt x="26" y="0"/>
                    </a:cubicBezTo>
                    <a:cubicBezTo>
                      <a:pt x="34" y="0"/>
                      <a:pt x="51" y="9"/>
                      <a:pt x="51" y="2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60"/>
                      <a:pt x="34" y="68"/>
                      <a:pt x="26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2" name="Freeform 1700">
                <a:extLst>
                  <a:ext uri="{FF2B5EF4-FFF2-40B4-BE49-F238E27FC236}">
                    <a16:creationId xmlns:a16="http://schemas.microsoft.com/office/drawing/2014/main" id="{A588846D-C07F-2E43-B839-FDD9FD165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3290" y="6438507"/>
                <a:ext cx="63293" cy="72334"/>
              </a:xfrm>
              <a:custGeom>
                <a:avLst/>
                <a:gdLst>
                  <a:gd name="T0" fmla="*/ 25 w 60"/>
                  <a:gd name="T1" fmla="*/ 68 h 69"/>
                  <a:gd name="T2" fmla="*/ 25 w 60"/>
                  <a:gd name="T3" fmla="*/ 68 h 69"/>
                  <a:gd name="T4" fmla="*/ 9 w 60"/>
                  <a:gd name="T5" fmla="*/ 59 h 69"/>
                  <a:gd name="T6" fmla="*/ 9 w 60"/>
                  <a:gd name="T7" fmla="*/ 26 h 69"/>
                  <a:gd name="T8" fmla="*/ 25 w 60"/>
                  <a:gd name="T9" fmla="*/ 9 h 69"/>
                  <a:gd name="T10" fmla="*/ 51 w 60"/>
                  <a:gd name="T11" fmla="*/ 9 h 69"/>
                  <a:gd name="T12" fmla="*/ 51 w 60"/>
                  <a:gd name="T13" fmla="*/ 42 h 69"/>
                  <a:gd name="T14" fmla="*/ 34 w 60"/>
                  <a:gd name="T15" fmla="*/ 59 h 69"/>
                  <a:gd name="T16" fmla="*/ 25 w 60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9">
                    <a:moveTo>
                      <a:pt x="25" y="68"/>
                    </a:moveTo>
                    <a:lnTo>
                      <a:pt x="25" y="68"/>
                    </a:lnTo>
                    <a:cubicBezTo>
                      <a:pt x="17" y="68"/>
                      <a:pt x="9" y="59"/>
                      <a:pt x="9" y="59"/>
                    </a:cubicBezTo>
                    <a:cubicBezTo>
                      <a:pt x="0" y="51"/>
                      <a:pt x="0" y="34"/>
                      <a:pt x="9" y="26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34" y="0"/>
                      <a:pt x="42" y="0"/>
                      <a:pt x="51" y="9"/>
                    </a:cubicBezTo>
                    <a:cubicBezTo>
                      <a:pt x="59" y="17"/>
                      <a:pt x="59" y="34"/>
                      <a:pt x="51" y="42"/>
                    </a:cubicBezTo>
                    <a:cubicBezTo>
                      <a:pt x="34" y="59"/>
                      <a:pt x="34" y="59"/>
                      <a:pt x="34" y="59"/>
                    </a:cubicBezTo>
                    <a:lnTo>
                      <a:pt x="25" y="6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3" name="Freeform 1701">
                <a:extLst>
                  <a:ext uri="{FF2B5EF4-FFF2-40B4-BE49-F238E27FC236}">
                    <a16:creationId xmlns:a16="http://schemas.microsoft.com/office/drawing/2014/main" id="{AE501B14-4BE3-2349-8793-339A1BF4D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938" y="6533444"/>
                <a:ext cx="67812" cy="45209"/>
              </a:xfrm>
              <a:custGeom>
                <a:avLst/>
                <a:gdLst>
                  <a:gd name="T0" fmla="*/ 42 w 68"/>
                  <a:gd name="T1" fmla="*/ 42 h 43"/>
                  <a:gd name="T2" fmla="*/ 42 w 68"/>
                  <a:gd name="T3" fmla="*/ 42 h 43"/>
                  <a:gd name="T4" fmla="*/ 17 w 68"/>
                  <a:gd name="T5" fmla="*/ 42 h 43"/>
                  <a:gd name="T6" fmla="*/ 0 w 68"/>
                  <a:gd name="T7" fmla="*/ 17 h 43"/>
                  <a:gd name="T8" fmla="*/ 17 w 68"/>
                  <a:gd name="T9" fmla="*/ 0 h 43"/>
                  <a:gd name="T10" fmla="*/ 42 w 68"/>
                  <a:gd name="T11" fmla="*/ 0 h 43"/>
                  <a:gd name="T12" fmla="*/ 67 w 68"/>
                  <a:gd name="T13" fmla="*/ 17 h 43"/>
                  <a:gd name="T14" fmla="*/ 42 w 68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43">
                    <a:moveTo>
                      <a:pt x="42" y="42"/>
                    </a:moveTo>
                    <a:lnTo>
                      <a:pt x="42" y="42"/>
                    </a:lnTo>
                    <a:cubicBezTo>
                      <a:pt x="17" y="42"/>
                      <a:pt x="17" y="42"/>
                      <a:pt x="17" y="42"/>
                    </a:cubicBezTo>
                    <a:cubicBezTo>
                      <a:pt x="8" y="42"/>
                      <a:pt x="0" y="3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1" y="0"/>
                      <a:pt x="67" y="8"/>
                      <a:pt x="67" y="17"/>
                    </a:cubicBezTo>
                    <a:cubicBezTo>
                      <a:pt x="67" y="34"/>
                      <a:pt x="51" y="42"/>
                      <a:pt x="42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4" name="Freeform 1702">
                <a:extLst>
                  <a:ext uri="{FF2B5EF4-FFF2-40B4-BE49-F238E27FC236}">
                    <a16:creationId xmlns:a16="http://schemas.microsoft.com/office/drawing/2014/main" id="{E8CD46B3-81B5-AD48-B41C-0525AA238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3290" y="6601259"/>
                <a:ext cx="72334" cy="72334"/>
              </a:xfrm>
              <a:custGeom>
                <a:avLst/>
                <a:gdLst>
                  <a:gd name="T0" fmla="*/ 42 w 69"/>
                  <a:gd name="T1" fmla="*/ 68 h 69"/>
                  <a:gd name="T2" fmla="*/ 42 w 69"/>
                  <a:gd name="T3" fmla="*/ 68 h 69"/>
                  <a:gd name="T4" fmla="*/ 25 w 69"/>
                  <a:gd name="T5" fmla="*/ 59 h 69"/>
                  <a:gd name="T6" fmla="*/ 9 w 69"/>
                  <a:gd name="T7" fmla="*/ 42 h 69"/>
                  <a:gd name="T8" fmla="*/ 9 w 69"/>
                  <a:gd name="T9" fmla="*/ 9 h 69"/>
                  <a:gd name="T10" fmla="*/ 42 w 69"/>
                  <a:gd name="T11" fmla="*/ 9 h 69"/>
                  <a:gd name="T12" fmla="*/ 59 w 69"/>
                  <a:gd name="T13" fmla="*/ 25 h 69"/>
                  <a:gd name="T14" fmla="*/ 59 w 69"/>
                  <a:gd name="T15" fmla="*/ 59 h 69"/>
                  <a:gd name="T16" fmla="*/ 42 w 69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69">
                    <a:moveTo>
                      <a:pt x="42" y="68"/>
                    </a:moveTo>
                    <a:lnTo>
                      <a:pt x="42" y="68"/>
                    </a:lnTo>
                    <a:cubicBezTo>
                      <a:pt x="34" y="68"/>
                      <a:pt x="25" y="59"/>
                      <a:pt x="25" y="59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0" y="34"/>
                      <a:pt x="0" y="17"/>
                      <a:pt x="9" y="9"/>
                    </a:cubicBezTo>
                    <a:cubicBezTo>
                      <a:pt x="17" y="0"/>
                      <a:pt x="34" y="0"/>
                      <a:pt x="42" y="9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8" y="34"/>
                      <a:pt x="68" y="51"/>
                      <a:pt x="59" y="59"/>
                    </a:cubicBezTo>
                    <a:cubicBezTo>
                      <a:pt x="51" y="59"/>
                      <a:pt x="42" y="68"/>
                      <a:pt x="42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5" name="Freeform 1703">
                <a:extLst>
                  <a:ext uri="{FF2B5EF4-FFF2-40B4-BE49-F238E27FC236}">
                    <a16:creationId xmlns:a16="http://schemas.microsoft.com/office/drawing/2014/main" id="{BA9C0FCD-DEDB-C842-979B-DEE18D974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0955" y="6637426"/>
                <a:ext cx="45209" cy="67812"/>
              </a:xfrm>
              <a:custGeom>
                <a:avLst/>
                <a:gdLst>
                  <a:gd name="T0" fmla="*/ 17 w 43"/>
                  <a:gd name="T1" fmla="*/ 67 h 68"/>
                  <a:gd name="T2" fmla="*/ 17 w 43"/>
                  <a:gd name="T3" fmla="*/ 67 h 68"/>
                  <a:gd name="T4" fmla="*/ 0 w 43"/>
                  <a:gd name="T5" fmla="*/ 50 h 68"/>
                  <a:gd name="T6" fmla="*/ 0 w 43"/>
                  <a:gd name="T7" fmla="*/ 25 h 68"/>
                  <a:gd name="T8" fmla="*/ 17 w 43"/>
                  <a:gd name="T9" fmla="*/ 0 h 68"/>
                  <a:gd name="T10" fmla="*/ 42 w 43"/>
                  <a:gd name="T11" fmla="*/ 25 h 68"/>
                  <a:gd name="T12" fmla="*/ 42 w 43"/>
                  <a:gd name="T13" fmla="*/ 50 h 68"/>
                  <a:gd name="T14" fmla="*/ 17 w 43"/>
                  <a:gd name="T15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17" y="67"/>
                    </a:moveTo>
                    <a:lnTo>
                      <a:pt x="17" y="67"/>
                    </a:lnTo>
                    <a:cubicBezTo>
                      <a:pt x="8" y="67"/>
                      <a:pt x="0" y="59"/>
                      <a:pt x="0" y="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34" y="0"/>
                      <a:pt x="42" y="8"/>
                      <a:pt x="42" y="25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9"/>
                      <a:pt x="34" y="67"/>
                      <a:pt x="17" y="6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6" name="Freeform 1704">
                <a:extLst>
                  <a:ext uri="{FF2B5EF4-FFF2-40B4-BE49-F238E27FC236}">
                    <a16:creationId xmlns:a16="http://schemas.microsoft.com/office/drawing/2014/main" id="{DCC94399-B0FC-3141-8BDC-28E9D53C8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0537" y="6601259"/>
                <a:ext cx="58773" cy="72334"/>
              </a:xfrm>
              <a:custGeom>
                <a:avLst/>
                <a:gdLst>
                  <a:gd name="T0" fmla="*/ 25 w 59"/>
                  <a:gd name="T1" fmla="*/ 68 h 69"/>
                  <a:gd name="T2" fmla="*/ 25 w 59"/>
                  <a:gd name="T3" fmla="*/ 68 h 69"/>
                  <a:gd name="T4" fmla="*/ 9 w 59"/>
                  <a:gd name="T5" fmla="*/ 59 h 69"/>
                  <a:gd name="T6" fmla="*/ 9 w 59"/>
                  <a:gd name="T7" fmla="*/ 25 h 69"/>
                  <a:gd name="T8" fmla="*/ 25 w 59"/>
                  <a:gd name="T9" fmla="*/ 17 h 69"/>
                  <a:gd name="T10" fmla="*/ 51 w 59"/>
                  <a:gd name="T11" fmla="*/ 17 h 69"/>
                  <a:gd name="T12" fmla="*/ 51 w 59"/>
                  <a:gd name="T13" fmla="*/ 42 h 69"/>
                  <a:gd name="T14" fmla="*/ 42 w 59"/>
                  <a:gd name="T15" fmla="*/ 59 h 69"/>
                  <a:gd name="T16" fmla="*/ 25 w 59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9">
                    <a:moveTo>
                      <a:pt x="25" y="68"/>
                    </a:moveTo>
                    <a:lnTo>
                      <a:pt x="25" y="68"/>
                    </a:lnTo>
                    <a:cubicBezTo>
                      <a:pt x="17" y="68"/>
                      <a:pt x="9" y="68"/>
                      <a:pt x="9" y="59"/>
                    </a:cubicBezTo>
                    <a:cubicBezTo>
                      <a:pt x="0" y="51"/>
                      <a:pt x="0" y="34"/>
                      <a:pt x="9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4" y="0"/>
                      <a:pt x="42" y="0"/>
                      <a:pt x="51" y="17"/>
                    </a:cubicBezTo>
                    <a:cubicBezTo>
                      <a:pt x="58" y="25"/>
                      <a:pt x="58" y="34"/>
                      <a:pt x="51" y="42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34" y="68"/>
                      <a:pt x="25" y="68"/>
                      <a:pt x="25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7" name="Freeform 1705">
                <a:extLst>
                  <a:ext uri="{FF2B5EF4-FFF2-40B4-BE49-F238E27FC236}">
                    <a16:creationId xmlns:a16="http://schemas.microsoft.com/office/drawing/2014/main" id="{C067FC0C-2BB4-704C-A960-493F11699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4370" y="6533444"/>
                <a:ext cx="58773" cy="45209"/>
              </a:xfrm>
              <a:custGeom>
                <a:avLst/>
                <a:gdLst>
                  <a:gd name="T0" fmla="*/ 42 w 59"/>
                  <a:gd name="T1" fmla="*/ 42 h 43"/>
                  <a:gd name="T2" fmla="*/ 42 w 59"/>
                  <a:gd name="T3" fmla="*/ 42 h 43"/>
                  <a:gd name="T4" fmla="*/ 16 w 59"/>
                  <a:gd name="T5" fmla="*/ 42 h 43"/>
                  <a:gd name="T6" fmla="*/ 0 w 59"/>
                  <a:gd name="T7" fmla="*/ 25 h 43"/>
                  <a:gd name="T8" fmla="*/ 16 w 59"/>
                  <a:gd name="T9" fmla="*/ 0 h 43"/>
                  <a:gd name="T10" fmla="*/ 42 w 59"/>
                  <a:gd name="T11" fmla="*/ 0 h 43"/>
                  <a:gd name="T12" fmla="*/ 58 w 59"/>
                  <a:gd name="T13" fmla="*/ 25 h 43"/>
                  <a:gd name="T14" fmla="*/ 42 w 59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3">
                    <a:moveTo>
                      <a:pt x="42" y="42"/>
                    </a:moveTo>
                    <a:lnTo>
                      <a:pt x="42" y="42"/>
                    </a:lnTo>
                    <a:cubicBezTo>
                      <a:pt x="16" y="42"/>
                      <a:pt x="16" y="42"/>
                      <a:pt x="16" y="42"/>
                    </a:cubicBezTo>
                    <a:cubicBezTo>
                      <a:pt x="8" y="42"/>
                      <a:pt x="0" y="34"/>
                      <a:pt x="0" y="25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0" y="0"/>
                      <a:pt x="58" y="8"/>
                      <a:pt x="58" y="25"/>
                    </a:cubicBezTo>
                    <a:cubicBezTo>
                      <a:pt x="58" y="34"/>
                      <a:pt x="50" y="42"/>
                      <a:pt x="42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8" name="Freeform 1706">
                <a:extLst>
                  <a:ext uri="{FF2B5EF4-FFF2-40B4-BE49-F238E27FC236}">
                    <a16:creationId xmlns:a16="http://schemas.microsoft.com/office/drawing/2014/main" id="{D7C9A5D5-2AD7-4E46-86E3-0A1B3CF38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1496" y="6438507"/>
                <a:ext cx="67815" cy="72334"/>
              </a:xfrm>
              <a:custGeom>
                <a:avLst/>
                <a:gdLst>
                  <a:gd name="T0" fmla="*/ 42 w 67"/>
                  <a:gd name="T1" fmla="*/ 68 h 69"/>
                  <a:gd name="T2" fmla="*/ 42 w 67"/>
                  <a:gd name="T3" fmla="*/ 68 h 69"/>
                  <a:gd name="T4" fmla="*/ 25 w 67"/>
                  <a:gd name="T5" fmla="*/ 59 h 69"/>
                  <a:gd name="T6" fmla="*/ 17 w 67"/>
                  <a:gd name="T7" fmla="*/ 42 h 69"/>
                  <a:gd name="T8" fmla="*/ 17 w 67"/>
                  <a:gd name="T9" fmla="*/ 9 h 69"/>
                  <a:gd name="T10" fmla="*/ 42 w 67"/>
                  <a:gd name="T11" fmla="*/ 9 h 69"/>
                  <a:gd name="T12" fmla="*/ 59 w 67"/>
                  <a:gd name="T13" fmla="*/ 26 h 69"/>
                  <a:gd name="T14" fmla="*/ 59 w 67"/>
                  <a:gd name="T15" fmla="*/ 59 h 69"/>
                  <a:gd name="T16" fmla="*/ 42 w 67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69">
                    <a:moveTo>
                      <a:pt x="42" y="68"/>
                    </a:moveTo>
                    <a:lnTo>
                      <a:pt x="42" y="68"/>
                    </a:lnTo>
                    <a:cubicBezTo>
                      <a:pt x="42" y="68"/>
                      <a:pt x="33" y="68"/>
                      <a:pt x="25" y="59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0" y="34"/>
                      <a:pt x="0" y="17"/>
                      <a:pt x="17" y="9"/>
                    </a:cubicBezTo>
                    <a:cubicBezTo>
                      <a:pt x="25" y="0"/>
                      <a:pt x="33" y="0"/>
                      <a:pt x="42" y="9"/>
                    </a:cubicBezTo>
                    <a:cubicBezTo>
                      <a:pt x="58" y="26"/>
                      <a:pt x="59" y="26"/>
                      <a:pt x="59" y="26"/>
                    </a:cubicBezTo>
                    <a:cubicBezTo>
                      <a:pt x="66" y="34"/>
                      <a:pt x="66" y="51"/>
                      <a:pt x="59" y="59"/>
                    </a:cubicBezTo>
                    <a:cubicBezTo>
                      <a:pt x="59" y="68"/>
                      <a:pt x="50" y="68"/>
                      <a:pt x="42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9" name="Freeform 1707">
                <a:extLst>
                  <a:ext uri="{FF2B5EF4-FFF2-40B4-BE49-F238E27FC236}">
                    <a16:creationId xmlns:a16="http://schemas.microsoft.com/office/drawing/2014/main" id="{C58BEC70-61C1-4340-8620-7BF30576C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3168" y="6533444"/>
                <a:ext cx="198920" cy="45209"/>
              </a:xfrm>
              <a:custGeom>
                <a:avLst/>
                <a:gdLst>
                  <a:gd name="T0" fmla="*/ 176 w 194"/>
                  <a:gd name="T1" fmla="*/ 42 h 43"/>
                  <a:gd name="T2" fmla="*/ 176 w 194"/>
                  <a:gd name="T3" fmla="*/ 42 h 43"/>
                  <a:gd name="T4" fmla="*/ 16 w 194"/>
                  <a:gd name="T5" fmla="*/ 42 h 43"/>
                  <a:gd name="T6" fmla="*/ 0 w 194"/>
                  <a:gd name="T7" fmla="*/ 17 h 43"/>
                  <a:gd name="T8" fmla="*/ 16 w 194"/>
                  <a:gd name="T9" fmla="*/ 0 h 43"/>
                  <a:gd name="T10" fmla="*/ 176 w 194"/>
                  <a:gd name="T11" fmla="*/ 0 h 43"/>
                  <a:gd name="T12" fmla="*/ 193 w 194"/>
                  <a:gd name="T13" fmla="*/ 17 h 43"/>
                  <a:gd name="T14" fmla="*/ 176 w 194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3">
                    <a:moveTo>
                      <a:pt x="176" y="42"/>
                    </a:moveTo>
                    <a:lnTo>
                      <a:pt x="176" y="42"/>
                    </a:lnTo>
                    <a:cubicBezTo>
                      <a:pt x="16" y="42"/>
                      <a:pt x="16" y="42"/>
                      <a:pt x="16" y="42"/>
                    </a:cubicBezTo>
                    <a:cubicBezTo>
                      <a:pt x="8" y="42"/>
                      <a:pt x="0" y="34"/>
                      <a:pt x="0" y="17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5" y="0"/>
                      <a:pt x="193" y="8"/>
                      <a:pt x="193" y="17"/>
                    </a:cubicBezTo>
                    <a:cubicBezTo>
                      <a:pt x="193" y="34"/>
                      <a:pt x="185" y="42"/>
                      <a:pt x="176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70" name="Freeform 1708">
                <a:extLst>
                  <a:ext uri="{FF2B5EF4-FFF2-40B4-BE49-F238E27FC236}">
                    <a16:creationId xmlns:a16="http://schemas.microsoft.com/office/drawing/2014/main" id="{5CB58725-C710-4842-B803-C83B8206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0660" y="6913200"/>
                <a:ext cx="334547" cy="140149"/>
              </a:xfrm>
              <a:custGeom>
                <a:avLst/>
                <a:gdLst>
                  <a:gd name="T0" fmla="*/ 194 w 328"/>
                  <a:gd name="T1" fmla="*/ 134 h 135"/>
                  <a:gd name="T2" fmla="*/ 194 w 328"/>
                  <a:gd name="T3" fmla="*/ 134 h 135"/>
                  <a:gd name="T4" fmla="*/ 135 w 328"/>
                  <a:gd name="T5" fmla="*/ 134 h 135"/>
                  <a:gd name="T6" fmla="*/ 93 w 328"/>
                  <a:gd name="T7" fmla="*/ 117 h 135"/>
                  <a:gd name="T8" fmla="*/ 9 w 328"/>
                  <a:gd name="T9" fmla="*/ 34 h 135"/>
                  <a:gd name="T10" fmla="*/ 0 w 328"/>
                  <a:gd name="T11" fmla="*/ 9 h 135"/>
                  <a:gd name="T12" fmla="*/ 25 w 328"/>
                  <a:gd name="T13" fmla="*/ 0 h 135"/>
                  <a:gd name="T14" fmla="*/ 302 w 328"/>
                  <a:gd name="T15" fmla="*/ 0 h 135"/>
                  <a:gd name="T16" fmla="*/ 319 w 328"/>
                  <a:gd name="T17" fmla="*/ 9 h 135"/>
                  <a:gd name="T18" fmla="*/ 319 w 328"/>
                  <a:gd name="T19" fmla="*/ 34 h 135"/>
                  <a:gd name="T20" fmla="*/ 236 w 328"/>
                  <a:gd name="T21" fmla="*/ 117 h 135"/>
                  <a:gd name="T22" fmla="*/ 194 w 328"/>
                  <a:gd name="T23" fmla="*/ 134 h 135"/>
                  <a:gd name="T24" fmla="*/ 84 w 328"/>
                  <a:gd name="T25" fmla="*/ 42 h 135"/>
                  <a:gd name="T26" fmla="*/ 84 w 328"/>
                  <a:gd name="T27" fmla="*/ 42 h 135"/>
                  <a:gd name="T28" fmla="*/ 126 w 328"/>
                  <a:gd name="T29" fmla="*/ 85 h 135"/>
                  <a:gd name="T30" fmla="*/ 135 w 328"/>
                  <a:gd name="T31" fmla="*/ 85 h 135"/>
                  <a:gd name="T32" fmla="*/ 194 w 328"/>
                  <a:gd name="T33" fmla="*/ 85 h 135"/>
                  <a:gd name="T34" fmla="*/ 202 w 328"/>
                  <a:gd name="T35" fmla="*/ 85 h 135"/>
                  <a:gd name="T36" fmla="*/ 243 w 328"/>
                  <a:gd name="T37" fmla="*/ 42 h 135"/>
                  <a:gd name="T38" fmla="*/ 84 w 328"/>
                  <a:gd name="T39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8" h="135">
                    <a:moveTo>
                      <a:pt x="194" y="134"/>
                    </a:moveTo>
                    <a:lnTo>
                      <a:pt x="194" y="134"/>
                    </a:ln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18" y="134"/>
                      <a:pt x="101" y="126"/>
                      <a:pt x="93" y="117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0" y="25"/>
                      <a:pt x="0" y="17"/>
                      <a:pt x="0" y="9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11" y="0"/>
                      <a:pt x="319" y="0"/>
                      <a:pt x="319" y="9"/>
                    </a:cubicBezTo>
                    <a:cubicBezTo>
                      <a:pt x="327" y="17"/>
                      <a:pt x="327" y="25"/>
                      <a:pt x="319" y="34"/>
                    </a:cubicBezTo>
                    <a:cubicBezTo>
                      <a:pt x="236" y="117"/>
                      <a:pt x="236" y="117"/>
                      <a:pt x="236" y="117"/>
                    </a:cubicBezTo>
                    <a:cubicBezTo>
                      <a:pt x="227" y="126"/>
                      <a:pt x="210" y="134"/>
                      <a:pt x="194" y="134"/>
                    </a:cubicBezTo>
                    <a:close/>
                    <a:moveTo>
                      <a:pt x="84" y="42"/>
                    </a:moveTo>
                    <a:lnTo>
                      <a:pt x="84" y="42"/>
                    </a:ln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35" y="85"/>
                    </a:cubicBezTo>
                    <a:cubicBezTo>
                      <a:pt x="194" y="85"/>
                      <a:pt x="194" y="85"/>
                      <a:pt x="194" y="85"/>
                    </a:cubicBezTo>
                    <a:cubicBezTo>
                      <a:pt x="202" y="85"/>
                      <a:pt x="202" y="85"/>
                      <a:pt x="202" y="85"/>
                    </a:cubicBezTo>
                    <a:cubicBezTo>
                      <a:pt x="243" y="42"/>
                      <a:pt x="243" y="42"/>
                      <a:pt x="243" y="42"/>
                    </a:cubicBezTo>
                    <a:lnTo>
                      <a:pt x="84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71" name="Freeform 1709">
                <a:extLst>
                  <a:ext uri="{FF2B5EF4-FFF2-40B4-BE49-F238E27FC236}">
                    <a16:creationId xmlns:a16="http://schemas.microsoft.com/office/drawing/2014/main" id="{63ABD557-19DE-6948-A972-056B1474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0833" y="6913200"/>
                <a:ext cx="339069" cy="140149"/>
              </a:xfrm>
              <a:custGeom>
                <a:avLst/>
                <a:gdLst>
                  <a:gd name="T0" fmla="*/ 194 w 330"/>
                  <a:gd name="T1" fmla="*/ 134 h 135"/>
                  <a:gd name="T2" fmla="*/ 194 w 330"/>
                  <a:gd name="T3" fmla="*/ 134 h 135"/>
                  <a:gd name="T4" fmla="*/ 135 w 330"/>
                  <a:gd name="T5" fmla="*/ 134 h 135"/>
                  <a:gd name="T6" fmla="*/ 93 w 330"/>
                  <a:gd name="T7" fmla="*/ 117 h 135"/>
                  <a:gd name="T8" fmla="*/ 9 w 330"/>
                  <a:gd name="T9" fmla="*/ 34 h 135"/>
                  <a:gd name="T10" fmla="*/ 0 w 330"/>
                  <a:gd name="T11" fmla="*/ 9 h 135"/>
                  <a:gd name="T12" fmla="*/ 26 w 330"/>
                  <a:gd name="T13" fmla="*/ 0 h 135"/>
                  <a:gd name="T14" fmla="*/ 303 w 330"/>
                  <a:gd name="T15" fmla="*/ 0 h 135"/>
                  <a:gd name="T16" fmla="*/ 320 w 330"/>
                  <a:gd name="T17" fmla="*/ 9 h 135"/>
                  <a:gd name="T18" fmla="*/ 320 w 330"/>
                  <a:gd name="T19" fmla="*/ 34 h 135"/>
                  <a:gd name="T20" fmla="*/ 236 w 330"/>
                  <a:gd name="T21" fmla="*/ 117 h 135"/>
                  <a:gd name="T22" fmla="*/ 194 w 330"/>
                  <a:gd name="T23" fmla="*/ 134 h 135"/>
                  <a:gd name="T24" fmla="*/ 76 w 330"/>
                  <a:gd name="T25" fmla="*/ 42 h 135"/>
                  <a:gd name="T26" fmla="*/ 76 w 330"/>
                  <a:gd name="T27" fmla="*/ 42 h 135"/>
                  <a:gd name="T28" fmla="*/ 127 w 330"/>
                  <a:gd name="T29" fmla="*/ 85 h 135"/>
                  <a:gd name="T30" fmla="*/ 135 w 330"/>
                  <a:gd name="T31" fmla="*/ 85 h 135"/>
                  <a:gd name="T32" fmla="*/ 194 w 330"/>
                  <a:gd name="T33" fmla="*/ 85 h 135"/>
                  <a:gd name="T34" fmla="*/ 202 w 330"/>
                  <a:gd name="T35" fmla="*/ 85 h 135"/>
                  <a:gd name="T36" fmla="*/ 244 w 330"/>
                  <a:gd name="T37" fmla="*/ 42 h 135"/>
                  <a:gd name="T38" fmla="*/ 76 w 330"/>
                  <a:gd name="T39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0" h="135">
                    <a:moveTo>
                      <a:pt x="194" y="134"/>
                    </a:moveTo>
                    <a:lnTo>
                      <a:pt x="194" y="134"/>
                    </a:ln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18" y="134"/>
                      <a:pt x="101" y="126"/>
                      <a:pt x="93" y="117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0" y="25"/>
                      <a:pt x="0" y="17"/>
                      <a:pt x="0" y="9"/>
                    </a:cubicBezTo>
                    <a:cubicBezTo>
                      <a:pt x="9" y="0"/>
                      <a:pt x="17" y="0"/>
                      <a:pt x="26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12" y="0"/>
                      <a:pt x="320" y="0"/>
                      <a:pt x="320" y="9"/>
                    </a:cubicBezTo>
                    <a:cubicBezTo>
                      <a:pt x="329" y="17"/>
                      <a:pt x="329" y="25"/>
                      <a:pt x="320" y="34"/>
                    </a:cubicBezTo>
                    <a:cubicBezTo>
                      <a:pt x="236" y="117"/>
                      <a:pt x="236" y="117"/>
                      <a:pt x="236" y="117"/>
                    </a:cubicBezTo>
                    <a:cubicBezTo>
                      <a:pt x="228" y="126"/>
                      <a:pt x="211" y="134"/>
                      <a:pt x="194" y="134"/>
                    </a:cubicBezTo>
                    <a:close/>
                    <a:moveTo>
                      <a:pt x="76" y="42"/>
                    </a:moveTo>
                    <a:lnTo>
                      <a:pt x="76" y="42"/>
                    </a:ln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35" y="85"/>
                    </a:cubicBezTo>
                    <a:cubicBezTo>
                      <a:pt x="194" y="85"/>
                      <a:pt x="194" y="85"/>
                      <a:pt x="194" y="85"/>
                    </a:cubicBezTo>
                    <a:cubicBezTo>
                      <a:pt x="202" y="85"/>
                      <a:pt x="202" y="85"/>
                      <a:pt x="202" y="85"/>
                    </a:cubicBezTo>
                    <a:cubicBezTo>
                      <a:pt x="244" y="42"/>
                      <a:pt x="244" y="42"/>
                      <a:pt x="244" y="42"/>
                    </a:cubicBezTo>
                    <a:lnTo>
                      <a:pt x="76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3727" name="Freeform 1368">
            <a:extLst>
              <a:ext uri="{FF2B5EF4-FFF2-40B4-BE49-F238E27FC236}">
                <a16:creationId xmlns:a16="http://schemas.microsoft.com/office/drawing/2014/main" id="{939FAF5D-861E-284F-984F-6281AD2F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417" y="8426521"/>
            <a:ext cx="3110380" cy="3110380"/>
          </a:xfrm>
          <a:custGeom>
            <a:avLst/>
            <a:gdLst>
              <a:gd name="T0" fmla="*/ 0 w 3033"/>
              <a:gd name="T1" fmla="*/ 1516 h 3033"/>
              <a:gd name="T2" fmla="*/ 0 w 3033"/>
              <a:gd name="T3" fmla="*/ 1516 h 3033"/>
              <a:gd name="T4" fmla="*/ 1516 w 3033"/>
              <a:gd name="T5" fmla="*/ 3032 h 3033"/>
              <a:gd name="T6" fmla="*/ 3032 w 3033"/>
              <a:gd name="T7" fmla="*/ 1516 h 3033"/>
              <a:gd name="T8" fmla="*/ 1516 w 3033"/>
              <a:gd name="T9" fmla="*/ 0 h 3033"/>
              <a:gd name="T10" fmla="*/ 0 w 3033"/>
              <a:gd name="T11" fmla="*/ 1516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3" h="3033">
                <a:moveTo>
                  <a:pt x="0" y="1516"/>
                </a:moveTo>
                <a:lnTo>
                  <a:pt x="0" y="1516"/>
                </a:lnTo>
                <a:cubicBezTo>
                  <a:pt x="0" y="2358"/>
                  <a:pt x="673" y="3032"/>
                  <a:pt x="1516" y="3032"/>
                </a:cubicBezTo>
                <a:cubicBezTo>
                  <a:pt x="2358" y="3032"/>
                  <a:pt x="3032" y="2358"/>
                  <a:pt x="3032" y="1516"/>
                </a:cubicBezTo>
                <a:cubicBezTo>
                  <a:pt x="3032" y="673"/>
                  <a:pt x="2358" y="0"/>
                  <a:pt x="1516" y="0"/>
                </a:cubicBezTo>
                <a:cubicBezTo>
                  <a:pt x="673" y="0"/>
                  <a:pt x="0" y="673"/>
                  <a:pt x="0" y="15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EDCA0AA-389E-744D-A158-A709BC316E35}"/>
              </a:ext>
            </a:extLst>
          </p:cNvPr>
          <p:cNvGrpSpPr/>
          <p:nvPr/>
        </p:nvGrpSpPr>
        <p:grpSpPr>
          <a:xfrm>
            <a:off x="17110956" y="8980152"/>
            <a:ext cx="655529" cy="664571"/>
            <a:chOff x="16762668" y="9250507"/>
            <a:chExt cx="655529" cy="664571"/>
          </a:xfrm>
          <a:solidFill>
            <a:schemeClr val="bg1"/>
          </a:solidFill>
        </p:grpSpPr>
        <p:sp>
          <p:nvSpPr>
            <p:cNvPr id="3772" name="Freeform 1743">
              <a:extLst>
                <a:ext uri="{FF2B5EF4-FFF2-40B4-BE49-F238E27FC236}">
                  <a16:creationId xmlns:a16="http://schemas.microsoft.com/office/drawing/2014/main" id="{1A928162-07A1-9B40-9107-31EAFEAD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2668" y="9250507"/>
              <a:ext cx="655529" cy="664571"/>
            </a:xfrm>
            <a:custGeom>
              <a:avLst/>
              <a:gdLst>
                <a:gd name="T0" fmla="*/ 320 w 641"/>
                <a:gd name="T1" fmla="*/ 649 h 650"/>
                <a:gd name="T2" fmla="*/ 320 w 641"/>
                <a:gd name="T3" fmla="*/ 649 h 650"/>
                <a:gd name="T4" fmla="*/ 92 w 641"/>
                <a:gd name="T5" fmla="*/ 556 h 650"/>
                <a:gd name="T6" fmla="*/ 0 w 641"/>
                <a:gd name="T7" fmla="*/ 329 h 650"/>
                <a:gd name="T8" fmla="*/ 92 w 641"/>
                <a:gd name="T9" fmla="*/ 102 h 650"/>
                <a:gd name="T10" fmla="*/ 320 w 641"/>
                <a:gd name="T11" fmla="*/ 0 h 650"/>
                <a:gd name="T12" fmla="*/ 547 w 641"/>
                <a:gd name="T13" fmla="*/ 102 h 650"/>
                <a:gd name="T14" fmla="*/ 640 w 641"/>
                <a:gd name="T15" fmla="*/ 329 h 650"/>
                <a:gd name="T16" fmla="*/ 547 w 641"/>
                <a:gd name="T17" fmla="*/ 556 h 650"/>
                <a:gd name="T18" fmla="*/ 320 w 641"/>
                <a:gd name="T19" fmla="*/ 649 h 650"/>
                <a:gd name="T20" fmla="*/ 320 w 641"/>
                <a:gd name="T21" fmla="*/ 43 h 650"/>
                <a:gd name="T22" fmla="*/ 320 w 641"/>
                <a:gd name="T23" fmla="*/ 43 h 650"/>
                <a:gd name="T24" fmla="*/ 33 w 641"/>
                <a:gd name="T25" fmla="*/ 329 h 650"/>
                <a:gd name="T26" fmla="*/ 320 w 641"/>
                <a:gd name="T27" fmla="*/ 607 h 650"/>
                <a:gd name="T28" fmla="*/ 606 w 641"/>
                <a:gd name="T29" fmla="*/ 329 h 650"/>
                <a:gd name="T30" fmla="*/ 320 w 641"/>
                <a:gd name="T31" fmla="*/ 4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1" h="650">
                  <a:moveTo>
                    <a:pt x="320" y="649"/>
                  </a:moveTo>
                  <a:lnTo>
                    <a:pt x="320" y="649"/>
                  </a:lnTo>
                  <a:cubicBezTo>
                    <a:pt x="235" y="649"/>
                    <a:pt x="151" y="615"/>
                    <a:pt x="92" y="556"/>
                  </a:cubicBezTo>
                  <a:cubicBezTo>
                    <a:pt x="33" y="497"/>
                    <a:pt x="0" y="413"/>
                    <a:pt x="0" y="329"/>
                  </a:cubicBezTo>
                  <a:cubicBezTo>
                    <a:pt x="0" y="236"/>
                    <a:pt x="33" y="161"/>
                    <a:pt x="92" y="102"/>
                  </a:cubicBezTo>
                  <a:cubicBezTo>
                    <a:pt x="151" y="34"/>
                    <a:pt x="235" y="0"/>
                    <a:pt x="320" y="0"/>
                  </a:cubicBezTo>
                  <a:cubicBezTo>
                    <a:pt x="404" y="0"/>
                    <a:pt x="488" y="34"/>
                    <a:pt x="547" y="102"/>
                  </a:cubicBezTo>
                  <a:cubicBezTo>
                    <a:pt x="606" y="161"/>
                    <a:pt x="640" y="236"/>
                    <a:pt x="640" y="329"/>
                  </a:cubicBezTo>
                  <a:cubicBezTo>
                    <a:pt x="640" y="413"/>
                    <a:pt x="606" y="497"/>
                    <a:pt x="547" y="556"/>
                  </a:cubicBezTo>
                  <a:cubicBezTo>
                    <a:pt x="488" y="615"/>
                    <a:pt x="404" y="649"/>
                    <a:pt x="320" y="649"/>
                  </a:cubicBezTo>
                  <a:close/>
                  <a:moveTo>
                    <a:pt x="320" y="43"/>
                  </a:moveTo>
                  <a:lnTo>
                    <a:pt x="320" y="43"/>
                  </a:lnTo>
                  <a:cubicBezTo>
                    <a:pt x="160" y="43"/>
                    <a:pt x="33" y="169"/>
                    <a:pt x="33" y="329"/>
                  </a:cubicBezTo>
                  <a:cubicBezTo>
                    <a:pt x="33" y="481"/>
                    <a:pt x="160" y="607"/>
                    <a:pt x="320" y="607"/>
                  </a:cubicBezTo>
                  <a:cubicBezTo>
                    <a:pt x="471" y="607"/>
                    <a:pt x="606" y="481"/>
                    <a:pt x="606" y="329"/>
                  </a:cubicBezTo>
                  <a:cubicBezTo>
                    <a:pt x="606" y="169"/>
                    <a:pt x="471" y="43"/>
                    <a:pt x="320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73" name="Freeform 1744">
              <a:extLst>
                <a:ext uri="{FF2B5EF4-FFF2-40B4-BE49-F238E27FC236}">
                  <a16:creationId xmlns:a16="http://schemas.microsoft.com/office/drawing/2014/main" id="{4268102D-348C-C443-8491-A9850903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9522" y="9331883"/>
              <a:ext cx="501821" cy="510860"/>
            </a:xfrm>
            <a:custGeom>
              <a:avLst/>
              <a:gdLst>
                <a:gd name="T0" fmla="*/ 245 w 490"/>
                <a:gd name="T1" fmla="*/ 497 h 498"/>
                <a:gd name="T2" fmla="*/ 245 w 490"/>
                <a:gd name="T3" fmla="*/ 497 h 498"/>
                <a:gd name="T4" fmla="*/ 0 w 490"/>
                <a:gd name="T5" fmla="*/ 253 h 498"/>
                <a:gd name="T6" fmla="*/ 245 w 490"/>
                <a:gd name="T7" fmla="*/ 0 h 498"/>
                <a:gd name="T8" fmla="*/ 489 w 490"/>
                <a:gd name="T9" fmla="*/ 253 h 498"/>
                <a:gd name="T10" fmla="*/ 245 w 490"/>
                <a:gd name="T11" fmla="*/ 497 h 498"/>
                <a:gd name="T12" fmla="*/ 245 w 490"/>
                <a:gd name="T13" fmla="*/ 43 h 498"/>
                <a:gd name="T14" fmla="*/ 245 w 490"/>
                <a:gd name="T15" fmla="*/ 43 h 498"/>
                <a:gd name="T16" fmla="*/ 34 w 490"/>
                <a:gd name="T17" fmla="*/ 253 h 498"/>
                <a:gd name="T18" fmla="*/ 245 w 490"/>
                <a:gd name="T19" fmla="*/ 455 h 498"/>
                <a:gd name="T20" fmla="*/ 455 w 490"/>
                <a:gd name="T21" fmla="*/ 253 h 498"/>
                <a:gd name="T22" fmla="*/ 245 w 490"/>
                <a:gd name="T23" fmla="*/ 4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98">
                  <a:moveTo>
                    <a:pt x="245" y="497"/>
                  </a:moveTo>
                  <a:lnTo>
                    <a:pt x="245" y="497"/>
                  </a:lnTo>
                  <a:cubicBezTo>
                    <a:pt x="110" y="497"/>
                    <a:pt x="0" y="388"/>
                    <a:pt x="0" y="253"/>
                  </a:cubicBezTo>
                  <a:cubicBezTo>
                    <a:pt x="0" y="118"/>
                    <a:pt x="110" y="0"/>
                    <a:pt x="245" y="0"/>
                  </a:cubicBezTo>
                  <a:cubicBezTo>
                    <a:pt x="379" y="0"/>
                    <a:pt x="489" y="118"/>
                    <a:pt x="489" y="253"/>
                  </a:cubicBezTo>
                  <a:cubicBezTo>
                    <a:pt x="489" y="388"/>
                    <a:pt x="379" y="497"/>
                    <a:pt x="245" y="497"/>
                  </a:cubicBezTo>
                  <a:close/>
                  <a:moveTo>
                    <a:pt x="245" y="43"/>
                  </a:moveTo>
                  <a:lnTo>
                    <a:pt x="245" y="43"/>
                  </a:lnTo>
                  <a:cubicBezTo>
                    <a:pt x="127" y="43"/>
                    <a:pt x="34" y="135"/>
                    <a:pt x="34" y="253"/>
                  </a:cubicBezTo>
                  <a:cubicBezTo>
                    <a:pt x="34" y="362"/>
                    <a:pt x="127" y="455"/>
                    <a:pt x="245" y="455"/>
                  </a:cubicBezTo>
                  <a:cubicBezTo>
                    <a:pt x="362" y="455"/>
                    <a:pt x="455" y="362"/>
                    <a:pt x="455" y="253"/>
                  </a:cubicBezTo>
                  <a:cubicBezTo>
                    <a:pt x="455" y="135"/>
                    <a:pt x="362" y="43"/>
                    <a:pt x="245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74" name="Freeform 1745">
              <a:extLst>
                <a:ext uri="{FF2B5EF4-FFF2-40B4-BE49-F238E27FC236}">
                  <a16:creationId xmlns:a16="http://schemas.microsoft.com/office/drawing/2014/main" id="{C9CEFA6F-FE15-BC4E-91E2-909CEE16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630" y="9435863"/>
              <a:ext cx="244129" cy="302902"/>
            </a:xfrm>
            <a:custGeom>
              <a:avLst/>
              <a:gdLst>
                <a:gd name="T0" fmla="*/ 235 w 236"/>
                <a:gd name="T1" fmla="*/ 33 h 295"/>
                <a:gd name="T2" fmla="*/ 235 w 236"/>
                <a:gd name="T3" fmla="*/ 33 h 295"/>
                <a:gd name="T4" fmla="*/ 235 w 236"/>
                <a:gd name="T5" fmla="*/ 8 h 295"/>
                <a:gd name="T6" fmla="*/ 210 w 236"/>
                <a:gd name="T7" fmla="*/ 8 h 295"/>
                <a:gd name="T8" fmla="*/ 118 w 236"/>
                <a:gd name="T9" fmla="*/ 101 h 295"/>
                <a:gd name="T10" fmla="*/ 25 w 236"/>
                <a:gd name="T11" fmla="*/ 8 h 295"/>
                <a:gd name="T12" fmla="*/ 0 w 236"/>
                <a:gd name="T13" fmla="*/ 8 h 295"/>
                <a:gd name="T14" fmla="*/ 0 w 236"/>
                <a:gd name="T15" fmla="*/ 33 h 295"/>
                <a:gd name="T16" fmla="*/ 101 w 236"/>
                <a:gd name="T17" fmla="*/ 126 h 295"/>
                <a:gd name="T18" fmla="*/ 101 w 236"/>
                <a:gd name="T19" fmla="*/ 151 h 295"/>
                <a:gd name="T20" fmla="*/ 67 w 236"/>
                <a:gd name="T21" fmla="*/ 151 h 295"/>
                <a:gd name="T22" fmla="*/ 50 w 236"/>
                <a:gd name="T23" fmla="*/ 176 h 295"/>
                <a:gd name="T24" fmla="*/ 67 w 236"/>
                <a:gd name="T25" fmla="*/ 193 h 295"/>
                <a:gd name="T26" fmla="*/ 101 w 236"/>
                <a:gd name="T27" fmla="*/ 193 h 295"/>
                <a:gd name="T28" fmla="*/ 101 w 236"/>
                <a:gd name="T29" fmla="*/ 210 h 295"/>
                <a:gd name="T30" fmla="*/ 67 w 236"/>
                <a:gd name="T31" fmla="*/ 210 h 295"/>
                <a:gd name="T32" fmla="*/ 50 w 236"/>
                <a:gd name="T33" fmla="*/ 227 h 295"/>
                <a:gd name="T34" fmla="*/ 67 w 236"/>
                <a:gd name="T35" fmla="*/ 244 h 295"/>
                <a:gd name="T36" fmla="*/ 101 w 236"/>
                <a:gd name="T37" fmla="*/ 244 h 295"/>
                <a:gd name="T38" fmla="*/ 101 w 236"/>
                <a:gd name="T39" fmla="*/ 277 h 295"/>
                <a:gd name="T40" fmla="*/ 118 w 236"/>
                <a:gd name="T41" fmla="*/ 294 h 295"/>
                <a:gd name="T42" fmla="*/ 118 w 236"/>
                <a:gd name="T43" fmla="*/ 294 h 295"/>
                <a:gd name="T44" fmla="*/ 134 w 236"/>
                <a:gd name="T45" fmla="*/ 277 h 295"/>
                <a:gd name="T46" fmla="*/ 134 w 236"/>
                <a:gd name="T47" fmla="*/ 244 h 295"/>
                <a:gd name="T48" fmla="*/ 168 w 236"/>
                <a:gd name="T49" fmla="*/ 244 h 295"/>
                <a:gd name="T50" fmla="*/ 185 w 236"/>
                <a:gd name="T51" fmla="*/ 227 h 295"/>
                <a:gd name="T52" fmla="*/ 168 w 236"/>
                <a:gd name="T53" fmla="*/ 210 h 295"/>
                <a:gd name="T54" fmla="*/ 134 w 236"/>
                <a:gd name="T55" fmla="*/ 210 h 295"/>
                <a:gd name="T56" fmla="*/ 134 w 236"/>
                <a:gd name="T57" fmla="*/ 193 h 295"/>
                <a:gd name="T58" fmla="*/ 168 w 236"/>
                <a:gd name="T59" fmla="*/ 193 h 295"/>
                <a:gd name="T60" fmla="*/ 185 w 236"/>
                <a:gd name="T61" fmla="*/ 176 h 295"/>
                <a:gd name="T62" fmla="*/ 168 w 236"/>
                <a:gd name="T63" fmla="*/ 151 h 295"/>
                <a:gd name="T64" fmla="*/ 134 w 236"/>
                <a:gd name="T65" fmla="*/ 151 h 295"/>
                <a:gd name="T66" fmla="*/ 134 w 236"/>
                <a:gd name="T67" fmla="*/ 126 h 295"/>
                <a:gd name="T68" fmla="*/ 235 w 236"/>
                <a:gd name="T69" fmla="*/ 3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295">
                  <a:moveTo>
                    <a:pt x="235" y="33"/>
                  </a:moveTo>
                  <a:lnTo>
                    <a:pt x="235" y="33"/>
                  </a:lnTo>
                  <a:cubicBezTo>
                    <a:pt x="235" y="25"/>
                    <a:pt x="235" y="16"/>
                    <a:pt x="235" y="8"/>
                  </a:cubicBezTo>
                  <a:cubicBezTo>
                    <a:pt x="227" y="0"/>
                    <a:pt x="210" y="0"/>
                    <a:pt x="210" y="8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8" y="0"/>
                    <a:pt x="0" y="8"/>
                  </a:cubicBezTo>
                  <a:cubicBezTo>
                    <a:pt x="0" y="16"/>
                    <a:pt x="0" y="25"/>
                    <a:pt x="0" y="33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59" y="151"/>
                    <a:pt x="50" y="159"/>
                    <a:pt x="50" y="176"/>
                  </a:cubicBezTo>
                  <a:cubicBezTo>
                    <a:pt x="50" y="185"/>
                    <a:pt x="59" y="193"/>
                    <a:pt x="67" y="193"/>
                  </a:cubicBezTo>
                  <a:cubicBezTo>
                    <a:pt x="101" y="193"/>
                    <a:pt x="101" y="193"/>
                    <a:pt x="101" y="19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59" y="210"/>
                    <a:pt x="50" y="218"/>
                    <a:pt x="50" y="227"/>
                  </a:cubicBezTo>
                  <a:cubicBezTo>
                    <a:pt x="50" y="235"/>
                    <a:pt x="59" y="244"/>
                    <a:pt x="67" y="244"/>
                  </a:cubicBezTo>
                  <a:cubicBezTo>
                    <a:pt x="101" y="244"/>
                    <a:pt x="101" y="244"/>
                    <a:pt x="101" y="244"/>
                  </a:cubicBezTo>
                  <a:cubicBezTo>
                    <a:pt x="101" y="277"/>
                    <a:pt x="101" y="277"/>
                    <a:pt x="101" y="277"/>
                  </a:cubicBezTo>
                  <a:cubicBezTo>
                    <a:pt x="101" y="286"/>
                    <a:pt x="109" y="294"/>
                    <a:pt x="118" y="294"/>
                  </a:cubicBezTo>
                  <a:lnTo>
                    <a:pt x="118" y="294"/>
                  </a:lnTo>
                  <a:cubicBezTo>
                    <a:pt x="126" y="294"/>
                    <a:pt x="134" y="286"/>
                    <a:pt x="134" y="277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76" y="244"/>
                    <a:pt x="185" y="235"/>
                    <a:pt x="185" y="227"/>
                  </a:cubicBezTo>
                  <a:cubicBezTo>
                    <a:pt x="185" y="218"/>
                    <a:pt x="176" y="210"/>
                    <a:pt x="168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193"/>
                    <a:pt x="134" y="193"/>
                    <a:pt x="134" y="193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76" y="193"/>
                    <a:pt x="185" y="185"/>
                    <a:pt x="185" y="176"/>
                  </a:cubicBezTo>
                  <a:cubicBezTo>
                    <a:pt x="185" y="159"/>
                    <a:pt x="176" y="151"/>
                    <a:pt x="168" y="151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34" y="126"/>
                    <a:pt x="134" y="126"/>
                    <a:pt x="134" y="126"/>
                  </a:cubicBezTo>
                  <a:lnTo>
                    <a:pt x="235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4895519-9480-D049-A8B8-87D105BFC24C}"/>
              </a:ext>
            </a:extLst>
          </p:cNvPr>
          <p:cNvGrpSpPr/>
          <p:nvPr/>
        </p:nvGrpSpPr>
        <p:grpSpPr>
          <a:xfrm>
            <a:off x="15915417" y="2995719"/>
            <a:ext cx="3110380" cy="3110380"/>
            <a:chOff x="17125671" y="-3110380"/>
            <a:chExt cx="3110380" cy="3110380"/>
          </a:xfrm>
        </p:grpSpPr>
        <p:sp>
          <p:nvSpPr>
            <p:cNvPr id="3724" name="Freeform 1368">
              <a:extLst>
                <a:ext uri="{FF2B5EF4-FFF2-40B4-BE49-F238E27FC236}">
                  <a16:creationId xmlns:a16="http://schemas.microsoft.com/office/drawing/2014/main" id="{8F648647-23D0-4D45-9E80-BA0937E9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5671" y="-3110380"/>
              <a:ext cx="3110380" cy="3110380"/>
            </a:xfrm>
            <a:custGeom>
              <a:avLst/>
              <a:gdLst>
                <a:gd name="T0" fmla="*/ 0 w 3033"/>
                <a:gd name="T1" fmla="*/ 1516 h 3033"/>
                <a:gd name="T2" fmla="*/ 0 w 3033"/>
                <a:gd name="T3" fmla="*/ 1516 h 3033"/>
                <a:gd name="T4" fmla="*/ 1516 w 3033"/>
                <a:gd name="T5" fmla="*/ 3032 h 3033"/>
                <a:gd name="T6" fmla="*/ 3032 w 3033"/>
                <a:gd name="T7" fmla="*/ 1516 h 3033"/>
                <a:gd name="T8" fmla="*/ 1516 w 3033"/>
                <a:gd name="T9" fmla="*/ 0 h 3033"/>
                <a:gd name="T10" fmla="*/ 0 w 3033"/>
                <a:gd name="T1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3" h="3033">
                  <a:moveTo>
                    <a:pt x="0" y="1516"/>
                  </a:moveTo>
                  <a:lnTo>
                    <a:pt x="0" y="1516"/>
                  </a:lnTo>
                  <a:cubicBezTo>
                    <a:pt x="0" y="2358"/>
                    <a:pt x="673" y="3032"/>
                    <a:pt x="1516" y="3032"/>
                  </a:cubicBezTo>
                  <a:cubicBezTo>
                    <a:pt x="2358" y="3032"/>
                    <a:pt x="3032" y="2358"/>
                    <a:pt x="3032" y="1516"/>
                  </a:cubicBezTo>
                  <a:cubicBezTo>
                    <a:pt x="3032" y="673"/>
                    <a:pt x="2358" y="0"/>
                    <a:pt x="1516" y="0"/>
                  </a:cubicBezTo>
                  <a:cubicBezTo>
                    <a:pt x="673" y="0"/>
                    <a:pt x="0" y="673"/>
                    <a:pt x="0" y="15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6975971-8ECF-6746-AC79-EB2A666176A8}"/>
                </a:ext>
              </a:extLst>
            </p:cNvPr>
            <p:cNvGrpSpPr/>
            <p:nvPr/>
          </p:nvGrpSpPr>
          <p:grpSpPr>
            <a:xfrm>
              <a:off x="18118458" y="-2579227"/>
              <a:ext cx="1071452" cy="610324"/>
              <a:chOff x="16554707" y="3432106"/>
              <a:chExt cx="1071452" cy="610324"/>
            </a:xfrm>
            <a:solidFill>
              <a:schemeClr val="bg1"/>
            </a:solidFill>
          </p:grpSpPr>
          <p:sp>
            <p:nvSpPr>
              <p:cNvPr id="3775" name="Freeform 1754">
                <a:extLst>
                  <a:ext uri="{FF2B5EF4-FFF2-40B4-BE49-F238E27FC236}">
                    <a16:creationId xmlns:a16="http://schemas.microsoft.com/office/drawing/2014/main" id="{8AF8915F-442D-B749-B94C-922ED1B71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4707" y="3866113"/>
                <a:ext cx="461132" cy="176317"/>
              </a:xfrm>
              <a:custGeom>
                <a:avLst/>
                <a:gdLst>
                  <a:gd name="T0" fmla="*/ 228 w 448"/>
                  <a:gd name="T1" fmla="*/ 169 h 170"/>
                  <a:gd name="T2" fmla="*/ 228 w 448"/>
                  <a:gd name="T3" fmla="*/ 169 h 170"/>
                  <a:gd name="T4" fmla="*/ 76 w 448"/>
                  <a:gd name="T5" fmla="*/ 152 h 170"/>
                  <a:gd name="T6" fmla="*/ 34 w 448"/>
                  <a:gd name="T7" fmla="*/ 135 h 170"/>
                  <a:gd name="T8" fmla="*/ 0 w 448"/>
                  <a:gd name="T9" fmla="*/ 101 h 170"/>
                  <a:gd name="T10" fmla="*/ 9 w 448"/>
                  <a:gd name="T11" fmla="*/ 17 h 170"/>
                  <a:gd name="T12" fmla="*/ 26 w 448"/>
                  <a:gd name="T13" fmla="*/ 0 h 170"/>
                  <a:gd name="T14" fmla="*/ 26 w 448"/>
                  <a:gd name="T15" fmla="*/ 0 h 170"/>
                  <a:gd name="T16" fmla="*/ 42 w 448"/>
                  <a:gd name="T17" fmla="*/ 17 h 170"/>
                  <a:gd name="T18" fmla="*/ 93 w 448"/>
                  <a:gd name="T19" fmla="*/ 34 h 170"/>
                  <a:gd name="T20" fmla="*/ 211 w 448"/>
                  <a:gd name="T21" fmla="*/ 43 h 170"/>
                  <a:gd name="T22" fmla="*/ 236 w 448"/>
                  <a:gd name="T23" fmla="*/ 43 h 170"/>
                  <a:gd name="T24" fmla="*/ 354 w 448"/>
                  <a:gd name="T25" fmla="*/ 34 h 170"/>
                  <a:gd name="T26" fmla="*/ 405 w 448"/>
                  <a:gd name="T27" fmla="*/ 17 h 170"/>
                  <a:gd name="T28" fmla="*/ 430 w 448"/>
                  <a:gd name="T29" fmla="*/ 0 h 170"/>
                  <a:gd name="T30" fmla="*/ 430 w 448"/>
                  <a:gd name="T31" fmla="*/ 0 h 170"/>
                  <a:gd name="T32" fmla="*/ 447 w 448"/>
                  <a:gd name="T33" fmla="*/ 17 h 170"/>
                  <a:gd name="T34" fmla="*/ 447 w 448"/>
                  <a:gd name="T35" fmla="*/ 26 h 170"/>
                  <a:gd name="T36" fmla="*/ 447 w 448"/>
                  <a:gd name="T37" fmla="*/ 26 h 170"/>
                  <a:gd name="T38" fmla="*/ 447 w 448"/>
                  <a:gd name="T39" fmla="*/ 26 h 170"/>
                  <a:gd name="T40" fmla="*/ 447 w 448"/>
                  <a:gd name="T41" fmla="*/ 101 h 170"/>
                  <a:gd name="T42" fmla="*/ 371 w 448"/>
                  <a:gd name="T43" fmla="*/ 152 h 170"/>
                  <a:gd name="T44" fmla="*/ 228 w 448"/>
                  <a:gd name="T45" fmla="*/ 169 h 170"/>
                  <a:gd name="T46" fmla="*/ 42 w 448"/>
                  <a:gd name="T47" fmla="*/ 101 h 170"/>
                  <a:gd name="T48" fmla="*/ 42 w 448"/>
                  <a:gd name="T49" fmla="*/ 101 h 170"/>
                  <a:gd name="T50" fmla="*/ 101 w 448"/>
                  <a:gd name="T51" fmla="*/ 118 h 170"/>
                  <a:gd name="T52" fmla="*/ 228 w 448"/>
                  <a:gd name="T53" fmla="*/ 127 h 170"/>
                  <a:gd name="T54" fmla="*/ 354 w 448"/>
                  <a:gd name="T55" fmla="*/ 118 h 170"/>
                  <a:gd name="T56" fmla="*/ 405 w 448"/>
                  <a:gd name="T57" fmla="*/ 101 h 170"/>
                  <a:gd name="T58" fmla="*/ 405 w 448"/>
                  <a:gd name="T59" fmla="*/ 59 h 170"/>
                  <a:gd name="T60" fmla="*/ 379 w 448"/>
                  <a:gd name="T61" fmla="*/ 68 h 170"/>
                  <a:gd name="T62" fmla="*/ 236 w 448"/>
                  <a:gd name="T63" fmla="*/ 85 h 170"/>
                  <a:gd name="T64" fmla="*/ 211 w 448"/>
                  <a:gd name="T65" fmla="*/ 85 h 170"/>
                  <a:gd name="T66" fmla="*/ 76 w 448"/>
                  <a:gd name="T67" fmla="*/ 68 h 170"/>
                  <a:gd name="T68" fmla="*/ 42 w 448"/>
                  <a:gd name="T69" fmla="*/ 59 h 170"/>
                  <a:gd name="T70" fmla="*/ 42 w 448"/>
                  <a:gd name="T71" fmla="*/ 101 h 170"/>
                  <a:gd name="T72" fmla="*/ 405 w 448"/>
                  <a:gd name="T73" fmla="*/ 101 h 170"/>
                  <a:gd name="T74" fmla="*/ 405 w 448"/>
                  <a:gd name="T75" fmla="*/ 101 h 170"/>
                  <a:gd name="T76" fmla="*/ 42 w 448"/>
                  <a:gd name="T77" fmla="*/ 17 h 170"/>
                  <a:gd name="T78" fmla="*/ 42 w 448"/>
                  <a:gd name="T79" fmla="*/ 1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8" h="170">
                    <a:moveTo>
                      <a:pt x="228" y="169"/>
                    </a:moveTo>
                    <a:lnTo>
                      <a:pt x="228" y="169"/>
                    </a:lnTo>
                    <a:cubicBezTo>
                      <a:pt x="169" y="169"/>
                      <a:pt x="118" y="160"/>
                      <a:pt x="76" y="152"/>
                    </a:cubicBezTo>
                    <a:cubicBezTo>
                      <a:pt x="59" y="152"/>
                      <a:pt x="42" y="144"/>
                      <a:pt x="34" y="135"/>
                    </a:cubicBezTo>
                    <a:cubicBezTo>
                      <a:pt x="17" y="127"/>
                      <a:pt x="0" y="118"/>
                      <a:pt x="0" y="101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9"/>
                      <a:pt x="17" y="0"/>
                      <a:pt x="26" y="0"/>
                    </a:cubicBezTo>
                    <a:lnTo>
                      <a:pt x="26" y="0"/>
                    </a:lnTo>
                    <a:cubicBezTo>
                      <a:pt x="34" y="0"/>
                      <a:pt x="42" y="9"/>
                      <a:pt x="42" y="17"/>
                    </a:cubicBezTo>
                    <a:cubicBezTo>
                      <a:pt x="51" y="17"/>
                      <a:pt x="59" y="26"/>
                      <a:pt x="93" y="34"/>
                    </a:cubicBezTo>
                    <a:cubicBezTo>
                      <a:pt x="127" y="43"/>
                      <a:pt x="169" y="43"/>
                      <a:pt x="211" y="43"/>
                    </a:cubicBezTo>
                    <a:cubicBezTo>
                      <a:pt x="219" y="43"/>
                      <a:pt x="228" y="43"/>
                      <a:pt x="236" y="43"/>
                    </a:cubicBezTo>
                    <a:cubicBezTo>
                      <a:pt x="278" y="43"/>
                      <a:pt x="321" y="43"/>
                      <a:pt x="354" y="34"/>
                    </a:cubicBezTo>
                    <a:cubicBezTo>
                      <a:pt x="388" y="26"/>
                      <a:pt x="405" y="17"/>
                      <a:pt x="405" y="17"/>
                    </a:cubicBezTo>
                    <a:cubicBezTo>
                      <a:pt x="405" y="9"/>
                      <a:pt x="413" y="0"/>
                      <a:pt x="430" y="0"/>
                    </a:cubicBezTo>
                    <a:lnTo>
                      <a:pt x="430" y="0"/>
                    </a:lnTo>
                    <a:cubicBezTo>
                      <a:pt x="438" y="0"/>
                      <a:pt x="447" y="9"/>
                      <a:pt x="447" y="17"/>
                    </a:cubicBezTo>
                    <a:cubicBezTo>
                      <a:pt x="447" y="26"/>
                      <a:pt x="447" y="26"/>
                      <a:pt x="447" y="26"/>
                    </a:cubicBezTo>
                    <a:lnTo>
                      <a:pt x="447" y="26"/>
                    </a:lnTo>
                    <a:lnTo>
                      <a:pt x="447" y="26"/>
                    </a:lnTo>
                    <a:cubicBezTo>
                      <a:pt x="447" y="101"/>
                      <a:pt x="447" y="101"/>
                      <a:pt x="447" y="101"/>
                    </a:cubicBezTo>
                    <a:cubicBezTo>
                      <a:pt x="447" y="135"/>
                      <a:pt x="405" y="144"/>
                      <a:pt x="371" y="152"/>
                    </a:cubicBezTo>
                    <a:cubicBezTo>
                      <a:pt x="329" y="160"/>
                      <a:pt x="278" y="169"/>
                      <a:pt x="228" y="169"/>
                    </a:cubicBezTo>
                    <a:close/>
                    <a:moveTo>
                      <a:pt x="42" y="101"/>
                    </a:moveTo>
                    <a:lnTo>
                      <a:pt x="42" y="101"/>
                    </a:lnTo>
                    <a:cubicBezTo>
                      <a:pt x="51" y="101"/>
                      <a:pt x="59" y="110"/>
                      <a:pt x="101" y="118"/>
                    </a:cubicBezTo>
                    <a:cubicBezTo>
                      <a:pt x="135" y="127"/>
                      <a:pt x="177" y="127"/>
                      <a:pt x="228" y="127"/>
                    </a:cubicBezTo>
                    <a:cubicBezTo>
                      <a:pt x="270" y="127"/>
                      <a:pt x="312" y="127"/>
                      <a:pt x="354" y="118"/>
                    </a:cubicBezTo>
                    <a:cubicBezTo>
                      <a:pt x="388" y="110"/>
                      <a:pt x="405" y="101"/>
                      <a:pt x="405" y="101"/>
                    </a:cubicBezTo>
                    <a:cubicBezTo>
                      <a:pt x="405" y="59"/>
                      <a:pt x="405" y="59"/>
                      <a:pt x="405" y="59"/>
                    </a:cubicBezTo>
                    <a:cubicBezTo>
                      <a:pt x="396" y="68"/>
                      <a:pt x="388" y="68"/>
                      <a:pt x="379" y="68"/>
                    </a:cubicBezTo>
                    <a:cubicBezTo>
                      <a:pt x="337" y="76"/>
                      <a:pt x="295" y="85"/>
                      <a:pt x="236" y="85"/>
                    </a:cubicBezTo>
                    <a:cubicBezTo>
                      <a:pt x="228" y="85"/>
                      <a:pt x="219" y="85"/>
                      <a:pt x="211" y="85"/>
                    </a:cubicBezTo>
                    <a:cubicBezTo>
                      <a:pt x="160" y="85"/>
                      <a:pt x="110" y="76"/>
                      <a:pt x="76" y="68"/>
                    </a:cubicBezTo>
                    <a:cubicBezTo>
                      <a:pt x="68" y="68"/>
                      <a:pt x="51" y="68"/>
                      <a:pt x="42" y="59"/>
                    </a:cubicBezTo>
                    <a:lnTo>
                      <a:pt x="42" y="101"/>
                    </a:lnTo>
                    <a:close/>
                    <a:moveTo>
                      <a:pt x="405" y="101"/>
                    </a:moveTo>
                    <a:lnTo>
                      <a:pt x="405" y="101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6" name="Freeform 1755">
                <a:extLst>
                  <a:ext uri="{FF2B5EF4-FFF2-40B4-BE49-F238E27FC236}">
                    <a16:creationId xmlns:a16="http://schemas.microsoft.com/office/drawing/2014/main" id="{4265CDDC-9B13-D849-918C-3C7F2D4DC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4707" y="3780217"/>
                <a:ext cx="461132" cy="176314"/>
              </a:xfrm>
              <a:custGeom>
                <a:avLst/>
                <a:gdLst>
                  <a:gd name="T0" fmla="*/ 228 w 448"/>
                  <a:gd name="T1" fmla="*/ 169 h 170"/>
                  <a:gd name="T2" fmla="*/ 228 w 448"/>
                  <a:gd name="T3" fmla="*/ 169 h 170"/>
                  <a:gd name="T4" fmla="*/ 76 w 448"/>
                  <a:gd name="T5" fmla="*/ 152 h 170"/>
                  <a:gd name="T6" fmla="*/ 34 w 448"/>
                  <a:gd name="T7" fmla="*/ 143 h 170"/>
                  <a:gd name="T8" fmla="*/ 0 w 448"/>
                  <a:gd name="T9" fmla="*/ 101 h 170"/>
                  <a:gd name="T10" fmla="*/ 9 w 448"/>
                  <a:gd name="T11" fmla="*/ 26 h 170"/>
                  <a:gd name="T12" fmla="*/ 26 w 448"/>
                  <a:gd name="T13" fmla="*/ 0 h 170"/>
                  <a:gd name="T14" fmla="*/ 26 w 448"/>
                  <a:gd name="T15" fmla="*/ 0 h 170"/>
                  <a:gd name="T16" fmla="*/ 42 w 448"/>
                  <a:gd name="T17" fmla="*/ 17 h 170"/>
                  <a:gd name="T18" fmla="*/ 93 w 448"/>
                  <a:gd name="T19" fmla="*/ 34 h 170"/>
                  <a:gd name="T20" fmla="*/ 211 w 448"/>
                  <a:gd name="T21" fmla="*/ 42 h 170"/>
                  <a:gd name="T22" fmla="*/ 236 w 448"/>
                  <a:gd name="T23" fmla="*/ 42 h 170"/>
                  <a:gd name="T24" fmla="*/ 354 w 448"/>
                  <a:gd name="T25" fmla="*/ 34 h 170"/>
                  <a:gd name="T26" fmla="*/ 405 w 448"/>
                  <a:gd name="T27" fmla="*/ 17 h 170"/>
                  <a:gd name="T28" fmla="*/ 430 w 448"/>
                  <a:gd name="T29" fmla="*/ 0 h 170"/>
                  <a:gd name="T30" fmla="*/ 430 w 448"/>
                  <a:gd name="T31" fmla="*/ 0 h 170"/>
                  <a:gd name="T32" fmla="*/ 447 w 448"/>
                  <a:gd name="T33" fmla="*/ 26 h 170"/>
                  <a:gd name="T34" fmla="*/ 447 w 448"/>
                  <a:gd name="T35" fmla="*/ 26 h 170"/>
                  <a:gd name="T36" fmla="*/ 447 w 448"/>
                  <a:gd name="T37" fmla="*/ 26 h 170"/>
                  <a:gd name="T38" fmla="*/ 447 w 448"/>
                  <a:gd name="T39" fmla="*/ 26 h 170"/>
                  <a:gd name="T40" fmla="*/ 447 w 448"/>
                  <a:gd name="T41" fmla="*/ 101 h 170"/>
                  <a:gd name="T42" fmla="*/ 371 w 448"/>
                  <a:gd name="T43" fmla="*/ 152 h 170"/>
                  <a:gd name="T44" fmla="*/ 228 w 448"/>
                  <a:gd name="T45" fmla="*/ 169 h 170"/>
                  <a:gd name="T46" fmla="*/ 42 w 448"/>
                  <a:gd name="T47" fmla="*/ 101 h 170"/>
                  <a:gd name="T48" fmla="*/ 42 w 448"/>
                  <a:gd name="T49" fmla="*/ 101 h 170"/>
                  <a:gd name="T50" fmla="*/ 101 w 448"/>
                  <a:gd name="T51" fmla="*/ 118 h 170"/>
                  <a:gd name="T52" fmla="*/ 228 w 448"/>
                  <a:gd name="T53" fmla="*/ 127 h 170"/>
                  <a:gd name="T54" fmla="*/ 354 w 448"/>
                  <a:gd name="T55" fmla="*/ 118 h 170"/>
                  <a:gd name="T56" fmla="*/ 405 w 448"/>
                  <a:gd name="T57" fmla="*/ 101 h 170"/>
                  <a:gd name="T58" fmla="*/ 405 w 448"/>
                  <a:gd name="T59" fmla="*/ 59 h 170"/>
                  <a:gd name="T60" fmla="*/ 379 w 448"/>
                  <a:gd name="T61" fmla="*/ 68 h 170"/>
                  <a:gd name="T62" fmla="*/ 236 w 448"/>
                  <a:gd name="T63" fmla="*/ 84 h 170"/>
                  <a:gd name="T64" fmla="*/ 211 w 448"/>
                  <a:gd name="T65" fmla="*/ 84 h 170"/>
                  <a:gd name="T66" fmla="*/ 76 w 448"/>
                  <a:gd name="T67" fmla="*/ 68 h 170"/>
                  <a:gd name="T68" fmla="*/ 42 w 448"/>
                  <a:gd name="T69" fmla="*/ 59 h 170"/>
                  <a:gd name="T70" fmla="*/ 42 w 448"/>
                  <a:gd name="T71" fmla="*/ 101 h 170"/>
                  <a:gd name="T72" fmla="*/ 405 w 448"/>
                  <a:gd name="T73" fmla="*/ 101 h 170"/>
                  <a:gd name="T74" fmla="*/ 405 w 448"/>
                  <a:gd name="T75" fmla="*/ 101 h 170"/>
                  <a:gd name="T76" fmla="*/ 42 w 448"/>
                  <a:gd name="T77" fmla="*/ 26 h 170"/>
                  <a:gd name="T78" fmla="*/ 42 w 448"/>
                  <a:gd name="T79" fmla="*/ 2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8" h="170">
                    <a:moveTo>
                      <a:pt x="228" y="169"/>
                    </a:moveTo>
                    <a:lnTo>
                      <a:pt x="228" y="169"/>
                    </a:lnTo>
                    <a:cubicBezTo>
                      <a:pt x="169" y="169"/>
                      <a:pt x="118" y="160"/>
                      <a:pt x="76" y="152"/>
                    </a:cubicBezTo>
                    <a:cubicBezTo>
                      <a:pt x="59" y="152"/>
                      <a:pt x="42" y="143"/>
                      <a:pt x="34" y="143"/>
                    </a:cubicBezTo>
                    <a:cubicBezTo>
                      <a:pt x="17" y="127"/>
                      <a:pt x="0" y="118"/>
                      <a:pt x="0" y="10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9"/>
                      <a:pt x="17" y="0"/>
                      <a:pt x="26" y="0"/>
                    </a:cubicBezTo>
                    <a:lnTo>
                      <a:pt x="26" y="0"/>
                    </a:lnTo>
                    <a:cubicBezTo>
                      <a:pt x="34" y="0"/>
                      <a:pt x="42" y="9"/>
                      <a:pt x="42" y="17"/>
                    </a:cubicBezTo>
                    <a:cubicBezTo>
                      <a:pt x="51" y="17"/>
                      <a:pt x="59" y="26"/>
                      <a:pt x="93" y="34"/>
                    </a:cubicBezTo>
                    <a:cubicBezTo>
                      <a:pt x="127" y="42"/>
                      <a:pt x="169" y="42"/>
                      <a:pt x="211" y="42"/>
                    </a:cubicBezTo>
                    <a:cubicBezTo>
                      <a:pt x="219" y="42"/>
                      <a:pt x="228" y="42"/>
                      <a:pt x="236" y="42"/>
                    </a:cubicBezTo>
                    <a:cubicBezTo>
                      <a:pt x="278" y="42"/>
                      <a:pt x="321" y="42"/>
                      <a:pt x="354" y="34"/>
                    </a:cubicBezTo>
                    <a:cubicBezTo>
                      <a:pt x="388" y="26"/>
                      <a:pt x="405" y="17"/>
                      <a:pt x="405" y="17"/>
                    </a:cubicBezTo>
                    <a:cubicBezTo>
                      <a:pt x="405" y="9"/>
                      <a:pt x="413" y="0"/>
                      <a:pt x="430" y="0"/>
                    </a:cubicBezTo>
                    <a:lnTo>
                      <a:pt x="430" y="0"/>
                    </a:lnTo>
                    <a:cubicBezTo>
                      <a:pt x="438" y="0"/>
                      <a:pt x="447" y="9"/>
                      <a:pt x="447" y="26"/>
                    </a:cubicBezTo>
                    <a:lnTo>
                      <a:pt x="447" y="26"/>
                    </a:lnTo>
                    <a:lnTo>
                      <a:pt x="447" y="26"/>
                    </a:lnTo>
                    <a:lnTo>
                      <a:pt x="447" y="26"/>
                    </a:lnTo>
                    <a:cubicBezTo>
                      <a:pt x="447" y="101"/>
                      <a:pt x="447" y="101"/>
                      <a:pt x="447" y="101"/>
                    </a:cubicBezTo>
                    <a:cubicBezTo>
                      <a:pt x="447" y="135"/>
                      <a:pt x="405" y="143"/>
                      <a:pt x="371" y="152"/>
                    </a:cubicBezTo>
                    <a:cubicBezTo>
                      <a:pt x="329" y="160"/>
                      <a:pt x="278" y="169"/>
                      <a:pt x="228" y="169"/>
                    </a:cubicBezTo>
                    <a:close/>
                    <a:moveTo>
                      <a:pt x="42" y="101"/>
                    </a:moveTo>
                    <a:lnTo>
                      <a:pt x="42" y="101"/>
                    </a:lnTo>
                    <a:cubicBezTo>
                      <a:pt x="51" y="101"/>
                      <a:pt x="59" y="110"/>
                      <a:pt x="101" y="118"/>
                    </a:cubicBezTo>
                    <a:cubicBezTo>
                      <a:pt x="135" y="127"/>
                      <a:pt x="177" y="127"/>
                      <a:pt x="228" y="127"/>
                    </a:cubicBezTo>
                    <a:cubicBezTo>
                      <a:pt x="270" y="127"/>
                      <a:pt x="312" y="127"/>
                      <a:pt x="354" y="118"/>
                    </a:cubicBezTo>
                    <a:cubicBezTo>
                      <a:pt x="388" y="110"/>
                      <a:pt x="405" y="101"/>
                      <a:pt x="405" y="101"/>
                    </a:cubicBezTo>
                    <a:cubicBezTo>
                      <a:pt x="405" y="59"/>
                      <a:pt x="405" y="59"/>
                      <a:pt x="405" y="59"/>
                    </a:cubicBezTo>
                    <a:cubicBezTo>
                      <a:pt x="396" y="68"/>
                      <a:pt x="388" y="68"/>
                      <a:pt x="379" y="68"/>
                    </a:cubicBezTo>
                    <a:cubicBezTo>
                      <a:pt x="337" y="76"/>
                      <a:pt x="295" y="84"/>
                      <a:pt x="236" y="84"/>
                    </a:cubicBezTo>
                    <a:cubicBezTo>
                      <a:pt x="228" y="84"/>
                      <a:pt x="219" y="84"/>
                      <a:pt x="211" y="84"/>
                    </a:cubicBezTo>
                    <a:cubicBezTo>
                      <a:pt x="160" y="84"/>
                      <a:pt x="110" y="76"/>
                      <a:pt x="76" y="68"/>
                    </a:cubicBezTo>
                    <a:cubicBezTo>
                      <a:pt x="68" y="68"/>
                      <a:pt x="51" y="68"/>
                      <a:pt x="42" y="59"/>
                    </a:cubicBezTo>
                    <a:lnTo>
                      <a:pt x="42" y="101"/>
                    </a:lnTo>
                    <a:close/>
                    <a:moveTo>
                      <a:pt x="405" y="101"/>
                    </a:moveTo>
                    <a:lnTo>
                      <a:pt x="405" y="101"/>
                    </a:lnTo>
                    <a:close/>
                    <a:moveTo>
                      <a:pt x="42" y="26"/>
                    </a:move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7" name="Freeform 1756">
                <a:extLst>
                  <a:ext uri="{FF2B5EF4-FFF2-40B4-BE49-F238E27FC236}">
                    <a16:creationId xmlns:a16="http://schemas.microsoft.com/office/drawing/2014/main" id="{964677DE-4848-1346-9AF5-3BB0F487B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3749" y="3649109"/>
                <a:ext cx="452090" cy="131108"/>
              </a:xfrm>
              <a:custGeom>
                <a:avLst/>
                <a:gdLst>
                  <a:gd name="T0" fmla="*/ 219 w 439"/>
                  <a:gd name="T1" fmla="*/ 126 h 127"/>
                  <a:gd name="T2" fmla="*/ 219 w 439"/>
                  <a:gd name="T3" fmla="*/ 126 h 127"/>
                  <a:gd name="T4" fmla="*/ 202 w 439"/>
                  <a:gd name="T5" fmla="*/ 126 h 127"/>
                  <a:gd name="T6" fmla="*/ 67 w 439"/>
                  <a:gd name="T7" fmla="*/ 109 h 127"/>
                  <a:gd name="T8" fmla="*/ 0 w 439"/>
                  <a:gd name="T9" fmla="*/ 67 h 127"/>
                  <a:gd name="T10" fmla="*/ 67 w 439"/>
                  <a:gd name="T11" fmla="*/ 17 h 127"/>
                  <a:gd name="T12" fmla="*/ 219 w 439"/>
                  <a:gd name="T13" fmla="*/ 0 h 127"/>
                  <a:gd name="T14" fmla="*/ 362 w 439"/>
                  <a:gd name="T15" fmla="*/ 17 h 127"/>
                  <a:gd name="T16" fmla="*/ 413 w 439"/>
                  <a:gd name="T17" fmla="*/ 34 h 127"/>
                  <a:gd name="T18" fmla="*/ 438 w 439"/>
                  <a:gd name="T19" fmla="*/ 67 h 127"/>
                  <a:gd name="T20" fmla="*/ 370 w 439"/>
                  <a:gd name="T21" fmla="*/ 109 h 127"/>
                  <a:gd name="T22" fmla="*/ 227 w 439"/>
                  <a:gd name="T23" fmla="*/ 126 h 127"/>
                  <a:gd name="T24" fmla="*/ 219 w 439"/>
                  <a:gd name="T25" fmla="*/ 126 h 127"/>
                  <a:gd name="T26" fmla="*/ 42 w 439"/>
                  <a:gd name="T27" fmla="*/ 67 h 127"/>
                  <a:gd name="T28" fmla="*/ 42 w 439"/>
                  <a:gd name="T29" fmla="*/ 67 h 127"/>
                  <a:gd name="T30" fmla="*/ 84 w 439"/>
                  <a:gd name="T31" fmla="*/ 76 h 127"/>
                  <a:gd name="T32" fmla="*/ 202 w 439"/>
                  <a:gd name="T33" fmla="*/ 84 h 127"/>
                  <a:gd name="T34" fmla="*/ 227 w 439"/>
                  <a:gd name="T35" fmla="*/ 84 h 127"/>
                  <a:gd name="T36" fmla="*/ 345 w 439"/>
                  <a:gd name="T37" fmla="*/ 76 h 127"/>
                  <a:gd name="T38" fmla="*/ 387 w 439"/>
                  <a:gd name="T39" fmla="*/ 67 h 127"/>
                  <a:gd name="T40" fmla="*/ 345 w 439"/>
                  <a:gd name="T41" fmla="*/ 51 h 127"/>
                  <a:gd name="T42" fmla="*/ 219 w 439"/>
                  <a:gd name="T43" fmla="*/ 42 h 127"/>
                  <a:gd name="T44" fmla="*/ 92 w 439"/>
                  <a:gd name="T45" fmla="*/ 51 h 127"/>
                  <a:gd name="T46" fmla="*/ 42 w 439"/>
                  <a:gd name="T47" fmla="*/ 67 h 127"/>
                  <a:gd name="T48" fmla="*/ 396 w 439"/>
                  <a:gd name="T49" fmla="*/ 67 h 127"/>
                  <a:gd name="T50" fmla="*/ 396 w 439"/>
                  <a:gd name="T5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9" h="127">
                    <a:moveTo>
                      <a:pt x="219" y="126"/>
                    </a:moveTo>
                    <a:lnTo>
                      <a:pt x="219" y="126"/>
                    </a:lnTo>
                    <a:cubicBezTo>
                      <a:pt x="210" y="126"/>
                      <a:pt x="210" y="126"/>
                      <a:pt x="202" y="126"/>
                    </a:cubicBezTo>
                    <a:cubicBezTo>
                      <a:pt x="151" y="126"/>
                      <a:pt x="101" y="118"/>
                      <a:pt x="67" y="109"/>
                    </a:cubicBezTo>
                    <a:cubicBezTo>
                      <a:pt x="33" y="109"/>
                      <a:pt x="0" y="93"/>
                      <a:pt x="0" y="67"/>
                    </a:cubicBezTo>
                    <a:cubicBezTo>
                      <a:pt x="0" y="34"/>
                      <a:pt x="42" y="25"/>
                      <a:pt x="67" y="17"/>
                    </a:cubicBezTo>
                    <a:cubicBezTo>
                      <a:pt x="109" y="8"/>
                      <a:pt x="160" y="0"/>
                      <a:pt x="219" y="0"/>
                    </a:cubicBezTo>
                    <a:cubicBezTo>
                      <a:pt x="269" y="0"/>
                      <a:pt x="320" y="8"/>
                      <a:pt x="362" y="17"/>
                    </a:cubicBezTo>
                    <a:cubicBezTo>
                      <a:pt x="379" y="17"/>
                      <a:pt x="396" y="25"/>
                      <a:pt x="413" y="34"/>
                    </a:cubicBezTo>
                    <a:cubicBezTo>
                      <a:pt x="429" y="42"/>
                      <a:pt x="438" y="51"/>
                      <a:pt x="438" y="67"/>
                    </a:cubicBezTo>
                    <a:cubicBezTo>
                      <a:pt x="438" y="93"/>
                      <a:pt x="396" y="109"/>
                      <a:pt x="370" y="109"/>
                    </a:cubicBezTo>
                    <a:cubicBezTo>
                      <a:pt x="328" y="118"/>
                      <a:pt x="286" y="126"/>
                      <a:pt x="227" y="126"/>
                    </a:cubicBezTo>
                    <a:lnTo>
                      <a:pt x="219" y="126"/>
                    </a:lnTo>
                    <a:close/>
                    <a:moveTo>
                      <a:pt x="42" y="67"/>
                    </a:moveTo>
                    <a:lnTo>
                      <a:pt x="42" y="67"/>
                    </a:lnTo>
                    <a:cubicBezTo>
                      <a:pt x="50" y="67"/>
                      <a:pt x="67" y="76"/>
                      <a:pt x="84" y="76"/>
                    </a:cubicBezTo>
                    <a:cubicBezTo>
                      <a:pt x="118" y="84"/>
                      <a:pt x="160" y="84"/>
                      <a:pt x="202" y="84"/>
                    </a:cubicBezTo>
                    <a:cubicBezTo>
                      <a:pt x="210" y="84"/>
                      <a:pt x="219" y="84"/>
                      <a:pt x="227" y="84"/>
                    </a:cubicBezTo>
                    <a:cubicBezTo>
                      <a:pt x="269" y="84"/>
                      <a:pt x="312" y="84"/>
                      <a:pt x="345" y="76"/>
                    </a:cubicBezTo>
                    <a:cubicBezTo>
                      <a:pt x="370" y="76"/>
                      <a:pt x="379" y="67"/>
                      <a:pt x="387" y="67"/>
                    </a:cubicBezTo>
                    <a:cubicBezTo>
                      <a:pt x="379" y="59"/>
                      <a:pt x="370" y="59"/>
                      <a:pt x="345" y="51"/>
                    </a:cubicBezTo>
                    <a:cubicBezTo>
                      <a:pt x="303" y="42"/>
                      <a:pt x="261" y="42"/>
                      <a:pt x="219" y="42"/>
                    </a:cubicBezTo>
                    <a:cubicBezTo>
                      <a:pt x="168" y="42"/>
                      <a:pt x="126" y="42"/>
                      <a:pt x="92" y="51"/>
                    </a:cubicBezTo>
                    <a:cubicBezTo>
                      <a:pt x="67" y="59"/>
                      <a:pt x="50" y="59"/>
                      <a:pt x="42" y="67"/>
                    </a:cubicBezTo>
                    <a:close/>
                    <a:moveTo>
                      <a:pt x="396" y="67"/>
                    </a:moveTo>
                    <a:lnTo>
                      <a:pt x="396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8" name="Freeform 1757">
                <a:extLst>
                  <a:ext uri="{FF2B5EF4-FFF2-40B4-BE49-F238E27FC236}">
                    <a16:creationId xmlns:a16="http://schemas.microsoft.com/office/drawing/2014/main" id="{02A74CFB-CC54-9E46-AC44-AD3631BBD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4707" y="3694318"/>
                <a:ext cx="461132" cy="171794"/>
              </a:xfrm>
              <a:custGeom>
                <a:avLst/>
                <a:gdLst>
                  <a:gd name="T0" fmla="*/ 228 w 448"/>
                  <a:gd name="T1" fmla="*/ 168 h 169"/>
                  <a:gd name="T2" fmla="*/ 228 w 448"/>
                  <a:gd name="T3" fmla="*/ 168 h 169"/>
                  <a:gd name="T4" fmla="*/ 76 w 448"/>
                  <a:gd name="T5" fmla="*/ 152 h 169"/>
                  <a:gd name="T6" fmla="*/ 34 w 448"/>
                  <a:gd name="T7" fmla="*/ 143 h 169"/>
                  <a:gd name="T8" fmla="*/ 0 w 448"/>
                  <a:gd name="T9" fmla="*/ 110 h 169"/>
                  <a:gd name="T10" fmla="*/ 9 w 448"/>
                  <a:gd name="T11" fmla="*/ 25 h 169"/>
                  <a:gd name="T12" fmla="*/ 26 w 448"/>
                  <a:gd name="T13" fmla="*/ 0 h 169"/>
                  <a:gd name="T14" fmla="*/ 26 w 448"/>
                  <a:gd name="T15" fmla="*/ 0 h 169"/>
                  <a:gd name="T16" fmla="*/ 42 w 448"/>
                  <a:gd name="T17" fmla="*/ 17 h 169"/>
                  <a:gd name="T18" fmla="*/ 93 w 448"/>
                  <a:gd name="T19" fmla="*/ 34 h 169"/>
                  <a:gd name="T20" fmla="*/ 211 w 448"/>
                  <a:gd name="T21" fmla="*/ 42 h 169"/>
                  <a:gd name="T22" fmla="*/ 236 w 448"/>
                  <a:gd name="T23" fmla="*/ 42 h 169"/>
                  <a:gd name="T24" fmla="*/ 354 w 448"/>
                  <a:gd name="T25" fmla="*/ 34 h 169"/>
                  <a:gd name="T26" fmla="*/ 405 w 448"/>
                  <a:gd name="T27" fmla="*/ 17 h 169"/>
                  <a:gd name="T28" fmla="*/ 430 w 448"/>
                  <a:gd name="T29" fmla="*/ 0 h 169"/>
                  <a:gd name="T30" fmla="*/ 430 w 448"/>
                  <a:gd name="T31" fmla="*/ 0 h 169"/>
                  <a:gd name="T32" fmla="*/ 447 w 448"/>
                  <a:gd name="T33" fmla="*/ 25 h 169"/>
                  <a:gd name="T34" fmla="*/ 447 w 448"/>
                  <a:gd name="T35" fmla="*/ 25 h 169"/>
                  <a:gd name="T36" fmla="*/ 447 w 448"/>
                  <a:gd name="T37" fmla="*/ 25 h 169"/>
                  <a:gd name="T38" fmla="*/ 447 w 448"/>
                  <a:gd name="T39" fmla="*/ 25 h 169"/>
                  <a:gd name="T40" fmla="*/ 447 w 448"/>
                  <a:gd name="T41" fmla="*/ 110 h 169"/>
                  <a:gd name="T42" fmla="*/ 371 w 448"/>
                  <a:gd name="T43" fmla="*/ 152 h 169"/>
                  <a:gd name="T44" fmla="*/ 228 w 448"/>
                  <a:gd name="T45" fmla="*/ 168 h 169"/>
                  <a:gd name="T46" fmla="*/ 42 w 448"/>
                  <a:gd name="T47" fmla="*/ 101 h 169"/>
                  <a:gd name="T48" fmla="*/ 42 w 448"/>
                  <a:gd name="T49" fmla="*/ 101 h 169"/>
                  <a:gd name="T50" fmla="*/ 101 w 448"/>
                  <a:gd name="T51" fmla="*/ 118 h 169"/>
                  <a:gd name="T52" fmla="*/ 228 w 448"/>
                  <a:gd name="T53" fmla="*/ 126 h 169"/>
                  <a:gd name="T54" fmla="*/ 354 w 448"/>
                  <a:gd name="T55" fmla="*/ 118 h 169"/>
                  <a:gd name="T56" fmla="*/ 405 w 448"/>
                  <a:gd name="T57" fmla="*/ 101 h 169"/>
                  <a:gd name="T58" fmla="*/ 405 w 448"/>
                  <a:gd name="T59" fmla="*/ 59 h 169"/>
                  <a:gd name="T60" fmla="*/ 379 w 448"/>
                  <a:gd name="T61" fmla="*/ 67 h 169"/>
                  <a:gd name="T62" fmla="*/ 236 w 448"/>
                  <a:gd name="T63" fmla="*/ 84 h 169"/>
                  <a:gd name="T64" fmla="*/ 211 w 448"/>
                  <a:gd name="T65" fmla="*/ 84 h 169"/>
                  <a:gd name="T66" fmla="*/ 76 w 448"/>
                  <a:gd name="T67" fmla="*/ 67 h 169"/>
                  <a:gd name="T68" fmla="*/ 42 w 448"/>
                  <a:gd name="T69" fmla="*/ 59 h 169"/>
                  <a:gd name="T70" fmla="*/ 42 w 448"/>
                  <a:gd name="T71" fmla="*/ 101 h 169"/>
                  <a:gd name="T72" fmla="*/ 405 w 448"/>
                  <a:gd name="T73" fmla="*/ 110 h 169"/>
                  <a:gd name="T74" fmla="*/ 405 w 448"/>
                  <a:gd name="T75" fmla="*/ 110 h 169"/>
                  <a:gd name="T76" fmla="*/ 42 w 448"/>
                  <a:gd name="T77" fmla="*/ 25 h 169"/>
                  <a:gd name="T78" fmla="*/ 42 w 448"/>
                  <a:gd name="T79" fmla="*/ 2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8" h="169">
                    <a:moveTo>
                      <a:pt x="228" y="168"/>
                    </a:moveTo>
                    <a:lnTo>
                      <a:pt x="228" y="168"/>
                    </a:lnTo>
                    <a:cubicBezTo>
                      <a:pt x="169" y="168"/>
                      <a:pt x="118" y="160"/>
                      <a:pt x="76" y="152"/>
                    </a:cubicBezTo>
                    <a:cubicBezTo>
                      <a:pt x="59" y="152"/>
                      <a:pt x="42" y="143"/>
                      <a:pt x="34" y="143"/>
                    </a:cubicBezTo>
                    <a:cubicBezTo>
                      <a:pt x="17" y="135"/>
                      <a:pt x="0" y="118"/>
                      <a:pt x="0" y="110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9"/>
                      <a:pt x="17" y="0"/>
                      <a:pt x="26" y="0"/>
                    </a:cubicBezTo>
                    <a:lnTo>
                      <a:pt x="26" y="0"/>
                    </a:lnTo>
                    <a:cubicBezTo>
                      <a:pt x="34" y="0"/>
                      <a:pt x="42" y="9"/>
                      <a:pt x="42" y="17"/>
                    </a:cubicBezTo>
                    <a:cubicBezTo>
                      <a:pt x="51" y="17"/>
                      <a:pt x="59" y="25"/>
                      <a:pt x="93" y="34"/>
                    </a:cubicBezTo>
                    <a:cubicBezTo>
                      <a:pt x="127" y="42"/>
                      <a:pt x="169" y="42"/>
                      <a:pt x="211" y="42"/>
                    </a:cubicBezTo>
                    <a:cubicBezTo>
                      <a:pt x="219" y="42"/>
                      <a:pt x="228" y="42"/>
                      <a:pt x="236" y="42"/>
                    </a:cubicBezTo>
                    <a:cubicBezTo>
                      <a:pt x="278" y="42"/>
                      <a:pt x="321" y="42"/>
                      <a:pt x="354" y="34"/>
                    </a:cubicBezTo>
                    <a:cubicBezTo>
                      <a:pt x="388" y="25"/>
                      <a:pt x="405" y="17"/>
                      <a:pt x="405" y="17"/>
                    </a:cubicBezTo>
                    <a:cubicBezTo>
                      <a:pt x="405" y="9"/>
                      <a:pt x="413" y="0"/>
                      <a:pt x="430" y="0"/>
                    </a:cubicBezTo>
                    <a:lnTo>
                      <a:pt x="430" y="0"/>
                    </a:lnTo>
                    <a:cubicBezTo>
                      <a:pt x="438" y="0"/>
                      <a:pt x="447" y="9"/>
                      <a:pt x="447" y="25"/>
                    </a:cubicBezTo>
                    <a:lnTo>
                      <a:pt x="447" y="25"/>
                    </a:lnTo>
                    <a:lnTo>
                      <a:pt x="447" y="25"/>
                    </a:lnTo>
                    <a:lnTo>
                      <a:pt x="447" y="25"/>
                    </a:lnTo>
                    <a:cubicBezTo>
                      <a:pt x="447" y="110"/>
                      <a:pt x="447" y="110"/>
                      <a:pt x="447" y="110"/>
                    </a:cubicBezTo>
                    <a:cubicBezTo>
                      <a:pt x="447" y="135"/>
                      <a:pt x="405" y="152"/>
                      <a:pt x="371" y="152"/>
                    </a:cubicBezTo>
                    <a:cubicBezTo>
                      <a:pt x="329" y="160"/>
                      <a:pt x="278" y="168"/>
                      <a:pt x="228" y="168"/>
                    </a:cubicBezTo>
                    <a:close/>
                    <a:moveTo>
                      <a:pt x="42" y="101"/>
                    </a:moveTo>
                    <a:lnTo>
                      <a:pt x="42" y="101"/>
                    </a:lnTo>
                    <a:cubicBezTo>
                      <a:pt x="51" y="101"/>
                      <a:pt x="59" y="110"/>
                      <a:pt x="101" y="118"/>
                    </a:cubicBezTo>
                    <a:cubicBezTo>
                      <a:pt x="135" y="126"/>
                      <a:pt x="177" y="126"/>
                      <a:pt x="228" y="126"/>
                    </a:cubicBezTo>
                    <a:cubicBezTo>
                      <a:pt x="270" y="126"/>
                      <a:pt x="312" y="126"/>
                      <a:pt x="354" y="118"/>
                    </a:cubicBezTo>
                    <a:cubicBezTo>
                      <a:pt x="388" y="110"/>
                      <a:pt x="405" y="101"/>
                      <a:pt x="405" y="101"/>
                    </a:cubicBezTo>
                    <a:cubicBezTo>
                      <a:pt x="405" y="59"/>
                      <a:pt x="405" y="59"/>
                      <a:pt x="405" y="59"/>
                    </a:cubicBezTo>
                    <a:cubicBezTo>
                      <a:pt x="396" y="67"/>
                      <a:pt x="388" y="67"/>
                      <a:pt x="379" y="67"/>
                    </a:cubicBezTo>
                    <a:cubicBezTo>
                      <a:pt x="337" y="76"/>
                      <a:pt x="295" y="84"/>
                      <a:pt x="236" y="84"/>
                    </a:cubicBezTo>
                    <a:cubicBezTo>
                      <a:pt x="228" y="84"/>
                      <a:pt x="219" y="84"/>
                      <a:pt x="211" y="84"/>
                    </a:cubicBezTo>
                    <a:cubicBezTo>
                      <a:pt x="160" y="84"/>
                      <a:pt x="110" y="76"/>
                      <a:pt x="76" y="67"/>
                    </a:cubicBezTo>
                    <a:cubicBezTo>
                      <a:pt x="68" y="67"/>
                      <a:pt x="51" y="67"/>
                      <a:pt x="42" y="59"/>
                    </a:cubicBezTo>
                    <a:lnTo>
                      <a:pt x="42" y="101"/>
                    </a:lnTo>
                    <a:close/>
                    <a:moveTo>
                      <a:pt x="405" y="110"/>
                    </a:moveTo>
                    <a:lnTo>
                      <a:pt x="405" y="110"/>
                    </a:lnTo>
                    <a:close/>
                    <a:moveTo>
                      <a:pt x="42" y="25"/>
                    </a:moveTo>
                    <a:lnTo>
                      <a:pt x="42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9" name="Freeform 1758">
                <a:extLst>
                  <a:ext uri="{FF2B5EF4-FFF2-40B4-BE49-F238E27FC236}">
                    <a16:creationId xmlns:a16="http://schemas.microsoft.com/office/drawing/2014/main" id="{20B3D62A-00BA-6D45-9A10-F11C4EDE3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8442" y="3432106"/>
                <a:ext cx="587717" cy="578675"/>
              </a:xfrm>
              <a:custGeom>
                <a:avLst/>
                <a:gdLst>
                  <a:gd name="T0" fmla="*/ 286 w 574"/>
                  <a:gd name="T1" fmla="*/ 565 h 566"/>
                  <a:gd name="T2" fmla="*/ 286 w 574"/>
                  <a:gd name="T3" fmla="*/ 565 h 566"/>
                  <a:gd name="T4" fmla="*/ 84 w 574"/>
                  <a:gd name="T5" fmla="*/ 489 h 566"/>
                  <a:gd name="T6" fmla="*/ 0 w 574"/>
                  <a:gd name="T7" fmla="*/ 287 h 566"/>
                  <a:gd name="T8" fmla="*/ 84 w 574"/>
                  <a:gd name="T9" fmla="*/ 85 h 566"/>
                  <a:gd name="T10" fmla="*/ 286 w 574"/>
                  <a:gd name="T11" fmla="*/ 0 h 566"/>
                  <a:gd name="T12" fmla="*/ 489 w 574"/>
                  <a:gd name="T13" fmla="*/ 85 h 566"/>
                  <a:gd name="T14" fmla="*/ 573 w 574"/>
                  <a:gd name="T15" fmla="*/ 287 h 566"/>
                  <a:gd name="T16" fmla="*/ 489 w 574"/>
                  <a:gd name="T17" fmla="*/ 489 h 566"/>
                  <a:gd name="T18" fmla="*/ 286 w 574"/>
                  <a:gd name="T19" fmla="*/ 565 h 566"/>
                  <a:gd name="T20" fmla="*/ 286 w 574"/>
                  <a:gd name="T21" fmla="*/ 34 h 566"/>
                  <a:gd name="T22" fmla="*/ 286 w 574"/>
                  <a:gd name="T23" fmla="*/ 34 h 566"/>
                  <a:gd name="T24" fmla="*/ 34 w 574"/>
                  <a:gd name="T25" fmla="*/ 287 h 566"/>
                  <a:gd name="T26" fmla="*/ 286 w 574"/>
                  <a:gd name="T27" fmla="*/ 531 h 566"/>
                  <a:gd name="T28" fmla="*/ 539 w 574"/>
                  <a:gd name="T29" fmla="*/ 287 h 566"/>
                  <a:gd name="T30" fmla="*/ 286 w 574"/>
                  <a:gd name="T31" fmla="*/ 3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4" h="566">
                    <a:moveTo>
                      <a:pt x="286" y="565"/>
                    </a:moveTo>
                    <a:lnTo>
                      <a:pt x="286" y="565"/>
                    </a:lnTo>
                    <a:cubicBezTo>
                      <a:pt x="210" y="565"/>
                      <a:pt x="143" y="539"/>
                      <a:pt x="84" y="489"/>
                    </a:cubicBezTo>
                    <a:cubicBezTo>
                      <a:pt x="34" y="430"/>
                      <a:pt x="0" y="363"/>
                      <a:pt x="0" y="287"/>
                    </a:cubicBezTo>
                    <a:cubicBezTo>
                      <a:pt x="0" y="211"/>
                      <a:pt x="34" y="135"/>
                      <a:pt x="84" y="85"/>
                    </a:cubicBezTo>
                    <a:cubicBezTo>
                      <a:pt x="143" y="26"/>
                      <a:pt x="210" y="0"/>
                      <a:pt x="286" y="0"/>
                    </a:cubicBezTo>
                    <a:cubicBezTo>
                      <a:pt x="362" y="0"/>
                      <a:pt x="438" y="26"/>
                      <a:pt x="489" y="85"/>
                    </a:cubicBezTo>
                    <a:cubicBezTo>
                      <a:pt x="539" y="135"/>
                      <a:pt x="573" y="211"/>
                      <a:pt x="573" y="287"/>
                    </a:cubicBezTo>
                    <a:cubicBezTo>
                      <a:pt x="573" y="363"/>
                      <a:pt x="539" y="430"/>
                      <a:pt x="489" y="489"/>
                    </a:cubicBezTo>
                    <a:cubicBezTo>
                      <a:pt x="438" y="539"/>
                      <a:pt x="362" y="565"/>
                      <a:pt x="286" y="565"/>
                    </a:cubicBezTo>
                    <a:close/>
                    <a:moveTo>
                      <a:pt x="286" y="34"/>
                    </a:moveTo>
                    <a:lnTo>
                      <a:pt x="286" y="34"/>
                    </a:lnTo>
                    <a:cubicBezTo>
                      <a:pt x="152" y="34"/>
                      <a:pt x="34" y="144"/>
                      <a:pt x="34" y="287"/>
                    </a:cubicBezTo>
                    <a:cubicBezTo>
                      <a:pt x="34" y="421"/>
                      <a:pt x="152" y="531"/>
                      <a:pt x="286" y="531"/>
                    </a:cubicBezTo>
                    <a:cubicBezTo>
                      <a:pt x="421" y="531"/>
                      <a:pt x="539" y="421"/>
                      <a:pt x="539" y="287"/>
                    </a:cubicBezTo>
                    <a:cubicBezTo>
                      <a:pt x="539" y="144"/>
                      <a:pt x="421" y="34"/>
                      <a:pt x="28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0" name="Freeform 1759">
                <a:extLst>
                  <a:ext uri="{FF2B5EF4-FFF2-40B4-BE49-F238E27FC236}">
                    <a16:creationId xmlns:a16="http://schemas.microsoft.com/office/drawing/2014/main" id="{A24D1F57-ECF1-8E4F-AFDB-486132C54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6257" y="3504440"/>
                <a:ext cx="452090" cy="452090"/>
              </a:xfrm>
              <a:custGeom>
                <a:avLst/>
                <a:gdLst>
                  <a:gd name="T0" fmla="*/ 219 w 439"/>
                  <a:gd name="T1" fmla="*/ 438 h 439"/>
                  <a:gd name="T2" fmla="*/ 219 w 439"/>
                  <a:gd name="T3" fmla="*/ 438 h 439"/>
                  <a:gd name="T4" fmla="*/ 0 w 439"/>
                  <a:gd name="T5" fmla="*/ 219 h 439"/>
                  <a:gd name="T6" fmla="*/ 219 w 439"/>
                  <a:gd name="T7" fmla="*/ 0 h 439"/>
                  <a:gd name="T8" fmla="*/ 438 w 439"/>
                  <a:gd name="T9" fmla="*/ 219 h 439"/>
                  <a:gd name="T10" fmla="*/ 219 w 439"/>
                  <a:gd name="T11" fmla="*/ 438 h 439"/>
                  <a:gd name="T12" fmla="*/ 219 w 439"/>
                  <a:gd name="T13" fmla="*/ 33 h 439"/>
                  <a:gd name="T14" fmla="*/ 219 w 439"/>
                  <a:gd name="T15" fmla="*/ 33 h 439"/>
                  <a:gd name="T16" fmla="*/ 34 w 439"/>
                  <a:gd name="T17" fmla="*/ 219 h 439"/>
                  <a:gd name="T18" fmla="*/ 219 w 439"/>
                  <a:gd name="T19" fmla="*/ 396 h 439"/>
                  <a:gd name="T20" fmla="*/ 405 w 439"/>
                  <a:gd name="T21" fmla="*/ 219 h 439"/>
                  <a:gd name="T22" fmla="*/ 219 w 439"/>
                  <a:gd name="T23" fmla="*/ 3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9" h="439">
                    <a:moveTo>
                      <a:pt x="219" y="438"/>
                    </a:moveTo>
                    <a:lnTo>
                      <a:pt x="219" y="438"/>
                    </a:lnTo>
                    <a:cubicBezTo>
                      <a:pt x="101" y="438"/>
                      <a:pt x="0" y="337"/>
                      <a:pt x="0" y="219"/>
                    </a:cubicBezTo>
                    <a:cubicBezTo>
                      <a:pt x="0" y="93"/>
                      <a:pt x="101" y="0"/>
                      <a:pt x="219" y="0"/>
                    </a:cubicBezTo>
                    <a:cubicBezTo>
                      <a:pt x="337" y="0"/>
                      <a:pt x="438" y="93"/>
                      <a:pt x="438" y="219"/>
                    </a:cubicBezTo>
                    <a:cubicBezTo>
                      <a:pt x="438" y="337"/>
                      <a:pt x="337" y="438"/>
                      <a:pt x="219" y="438"/>
                    </a:cubicBezTo>
                    <a:close/>
                    <a:moveTo>
                      <a:pt x="219" y="33"/>
                    </a:moveTo>
                    <a:lnTo>
                      <a:pt x="219" y="33"/>
                    </a:lnTo>
                    <a:cubicBezTo>
                      <a:pt x="118" y="33"/>
                      <a:pt x="34" y="118"/>
                      <a:pt x="34" y="219"/>
                    </a:cubicBezTo>
                    <a:cubicBezTo>
                      <a:pt x="34" y="320"/>
                      <a:pt x="118" y="396"/>
                      <a:pt x="219" y="396"/>
                    </a:cubicBezTo>
                    <a:cubicBezTo>
                      <a:pt x="321" y="396"/>
                      <a:pt x="405" y="320"/>
                      <a:pt x="405" y="219"/>
                    </a:cubicBezTo>
                    <a:cubicBezTo>
                      <a:pt x="405" y="118"/>
                      <a:pt x="321" y="33"/>
                      <a:pt x="21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1" name="Freeform 1760">
                <a:extLst>
                  <a:ext uri="{FF2B5EF4-FFF2-40B4-BE49-F238E27FC236}">
                    <a16:creationId xmlns:a16="http://schemas.microsoft.com/office/drawing/2014/main" id="{9C722D45-4090-BB47-95E1-7A63ED5C4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4487" y="3617464"/>
                <a:ext cx="140149" cy="217003"/>
              </a:xfrm>
              <a:custGeom>
                <a:avLst/>
                <a:gdLst>
                  <a:gd name="T0" fmla="*/ 67 w 136"/>
                  <a:gd name="T1" fmla="*/ 211 h 212"/>
                  <a:gd name="T2" fmla="*/ 67 w 136"/>
                  <a:gd name="T3" fmla="*/ 211 h 212"/>
                  <a:gd name="T4" fmla="*/ 8 w 136"/>
                  <a:gd name="T5" fmla="*/ 202 h 212"/>
                  <a:gd name="T6" fmla="*/ 8 w 136"/>
                  <a:gd name="T7" fmla="*/ 186 h 212"/>
                  <a:gd name="T8" fmla="*/ 25 w 136"/>
                  <a:gd name="T9" fmla="*/ 177 h 212"/>
                  <a:gd name="T10" fmla="*/ 93 w 136"/>
                  <a:gd name="T11" fmla="*/ 177 h 212"/>
                  <a:gd name="T12" fmla="*/ 110 w 136"/>
                  <a:gd name="T13" fmla="*/ 152 h 212"/>
                  <a:gd name="T14" fmla="*/ 59 w 136"/>
                  <a:gd name="T15" fmla="*/ 118 h 212"/>
                  <a:gd name="T16" fmla="*/ 25 w 136"/>
                  <a:gd name="T17" fmla="*/ 93 h 212"/>
                  <a:gd name="T18" fmla="*/ 8 w 136"/>
                  <a:gd name="T19" fmla="*/ 59 h 212"/>
                  <a:gd name="T20" fmla="*/ 34 w 136"/>
                  <a:gd name="T21" fmla="*/ 17 h 212"/>
                  <a:gd name="T22" fmla="*/ 126 w 136"/>
                  <a:gd name="T23" fmla="*/ 9 h 212"/>
                  <a:gd name="T24" fmla="*/ 135 w 136"/>
                  <a:gd name="T25" fmla="*/ 26 h 212"/>
                  <a:gd name="T26" fmla="*/ 110 w 136"/>
                  <a:gd name="T27" fmla="*/ 34 h 212"/>
                  <a:gd name="T28" fmla="*/ 42 w 136"/>
                  <a:gd name="T29" fmla="*/ 34 h 212"/>
                  <a:gd name="T30" fmla="*/ 34 w 136"/>
                  <a:gd name="T31" fmla="*/ 59 h 212"/>
                  <a:gd name="T32" fmla="*/ 76 w 136"/>
                  <a:gd name="T33" fmla="*/ 93 h 212"/>
                  <a:gd name="T34" fmla="*/ 110 w 136"/>
                  <a:gd name="T35" fmla="*/ 118 h 212"/>
                  <a:gd name="T36" fmla="*/ 135 w 136"/>
                  <a:gd name="T37" fmla="*/ 152 h 212"/>
                  <a:gd name="T38" fmla="*/ 110 w 136"/>
                  <a:gd name="T39" fmla="*/ 202 h 212"/>
                  <a:gd name="T40" fmla="*/ 67 w 136"/>
                  <a:gd name="T41" fmla="*/ 2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212">
                    <a:moveTo>
                      <a:pt x="67" y="211"/>
                    </a:moveTo>
                    <a:lnTo>
                      <a:pt x="67" y="211"/>
                    </a:lnTo>
                    <a:cubicBezTo>
                      <a:pt x="51" y="211"/>
                      <a:pt x="34" y="211"/>
                      <a:pt x="8" y="202"/>
                    </a:cubicBezTo>
                    <a:cubicBezTo>
                      <a:pt x="8" y="194"/>
                      <a:pt x="0" y="186"/>
                      <a:pt x="8" y="186"/>
                    </a:cubicBezTo>
                    <a:cubicBezTo>
                      <a:pt x="8" y="177"/>
                      <a:pt x="17" y="169"/>
                      <a:pt x="25" y="177"/>
                    </a:cubicBezTo>
                    <a:cubicBezTo>
                      <a:pt x="51" y="186"/>
                      <a:pt x="76" y="186"/>
                      <a:pt x="93" y="177"/>
                    </a:cubicBezTo>
                    <a:cubicBezTo>
                      <a:pt x="101" y="169"/>
                      <a:pt x="110" y="160"/>
                      <a:pt x="110" y="152"/>
                    </a:cubicBezTo>
                    <a:cubicBezTo>
                      <a:pt x="110" y="143"/>
                      <a:pt x="84" y="127"/>
                      <a:pt x="59" y="118"/>
                    </a:cubicBezTo>
                    <a:cubicBezTo>
                      <a:pt x="51" y="110"/>
                      <a:pt x="34" y="101"/>
                      <a:pt x="25" y="93"/>
                    </a:cubicBezTo>
                    <a:cubicBezTo>
                      <a:pt x="8" y="85"/>
                      <a:pt x="8" y="76"/>
                      <a:pt x="8" y="59"/>
                    </a:cubicBezTo>
                    <a:cubicBezTo>
                      <a:pt x="8" y="42"/>
                      <a:pt x="17" y="26"/>
                      <a:pt x="34" y="17"/>
                    </a:cubicBezTo>
                    <a:cubicBezTo>
                      <a:pt x="51" y="0"/>
                      <a:pt x="93" y="0"/>
                      <a:pt x="126" y="9"/>
                    </a:cubicBezTo>
                    <a:cubicBezTo>
                      <a:pt x="126" y="17"/>
                      <a:pt x="135" y="26"/>
                      <a:pt x="135" y="26"/>
                    </a:cubicBezTo>
                    <a:cubicBezTo>
                      <a:pt x="126" y="34"/>
                      <a:pt x="118" y="42"/>
                      <a:pt x="110" y="34"/>
                    </a:cubicBezTo>
                    <a:cubicBezTo>
                      <a:pt x="84" y="26"/>
                      <a:pt x="59" y="26"/>
                      <a:pt x="42" y="34"/>
                    </a:cubicBezTo>
                    <a:cubicBezTo>
                      <a:pt x="34" y="42"/>
                      <a:pt x="34" y="51"/>
                      <a:pt x="34" y="59"/>
                    </a:cubicBezTo>
                    <a:cubicBezTo>
                      <a:pt x="34" y="76"/>
                      <a:pt x="51" y="85"/>
                      <a:pt x="76" y="93"/>
                    </a:cubicBezTo>
                    <a:cubicBezTo>
                      <a:pt x="84" y="101"/>
                      <a:pt x="101" y="110"/>
                      <a:pt x="110" y="118"/>
                    </a:cubicBezTo>
                    <a:cubicBezTo>
                      <a:pt x="126" y="127"/>
                      <a:pt x="135" y="135"/>
                      <a:pt x="135" y="152"/>
                    </a:cubicBezTo>
                    <a:cubicBezTo>
                      <a:pt x="135" y="169"/>
                      <a:pt x="126" y="186"/>
                      <a:pt x="110" y="202"/>
                    </a:cubicBezTo>
                    <a:cubicBezTo>
                      <a:pt x="93" y="202"/>
                      <a:pt x="84" y="211"/>
                      <a:pt x="67" y="2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2" name="Freeform 1761">
                <a:extLst>
                  <a:ext uri="{FF2B5EF4-FFF2-40B4-BE49-F238E27FC236}">
                    <a16:creationId xmlns:a16="http://schemas.microsoft.com/office/drawing/2014/main" id="{A26294DB-208F-5544-A909-B70F307BB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3260" y="3563214"/>
                <a:ext cx="27125" cy="45209"/>
              </a:xfrm>
              <a:custGeom>
                <a:avLst/>
                <a:gdLst>
                  <a:gd name="T0" fmla="*/ 8 w 26"/>
                  <a:gd name="T1" fmla="*/ 42 h 43"/>
                  <a:gd name="T2" fmla="*/ 8 w 26"/>
                  <a:gd name="T3" fmla="*/ 42 h 43"/>
                  <a:gd name="T4" fmla="*/ 0 w 26"/>
                  <a:gd name="T5" fmla="*/ 34 h 43"/>
                  <a:gd name="T6" fmla="*/ 0 w 26"/>
                  <a:gd name="T7" fmla="*/ 8 h 43"/>
                  <a:gd name="T8" fmla="*/ 8 w 26"/>
                  <a:gd name="T9" fmla="*/ 0 h 43"/>
                  <a:gd name="T10" fmla="*/ 25 w 26"/>
                  <a:gd name="T11" fmla="*/ 8 h 43"/>
                  <a:gd name="T12" fmla="*/ 25 w 26"/>
                  <a:gd name="T13" fmla="*/ 34 h 43"/>
                  <a:gd name="T14" fmla="*/ 8 w 26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43">
                    <a:moveTo>
                      <a:pt x="8" y="42"/>
                    </a:moveTo>
                    <a:lnTo>
                      <a:pt x="8" y="42"/>
                    </a:lnTo>
                    <a:cubicBezTo>
                      <a:pt x="0" y="42"/>
                      <a:pt x="0" y="42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8" y="0"/>
                    </a:cubicBezTo>
                    <a:cubicBezTo>
                      <a:pt x="17" y="0"/>
                      <a:pt x="25" y="8"/>
                      <a:pt x="25" y="8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42"/>
                      <a:pt x="17" y="42"/>
                      <a:pt x="8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3" name="Freeform 1762">
                <a:extLst>
                  <a:ext uri="{FF2B5EF4-FFF2-40B4-BE49-F238E27FC236}">
                    <a16:creationId xmlns:a16="http://schemas.microsoft.com/office/drawing/2014/main" id="{703731DB-39B5-F14F-B1B1-BAAAE5503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3260" y="3838987"/>
                <a:ext cx="27125" cy="45209"/>
              </a:xfrm>
              <a:custGeom>
                <a:avLst/>
                <a:gdLst>
                  <a:gd name="T0" fmla="*/ 8 w 26"/>
                  <a:gd name="T1" fmla="*/ 42 h 43"/>
                  <a:gd name="T2" fmla="*/ 8 w 26"/>
                  <a:gd name="T3" fmla="*/ 42 h 43"/>
                  <a:gd name="T4" fmla="*/ 0 w 26"/>
                  <a:gd name="T5" fmla="*/ 34 h 43"/>
                  <a:gd name="T6" fmla="*/ 0 w 26"/>
                  <a:gd name="T7" fmla="*/ 9 h 43"/>
                  <a:gd name="T8" fmla="*/ 8 w 26"/>
                  <a:gd name="T9" fmla="*/ 0 h 43"/>
                  <a:gd name="T10" fmla="*/ 25 w 26"/>
                  <a:gd name="T11" fmla="*/ 9 h 43"/>
                  <a:gd name="T12" fmla="*/ 25 w 26"/>
                  <a:gd name="T13" fmla="*/ 34 h 43"/>
                  <a:gd name="T14" fmla="*/ 8 w 26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43">
                    <a:moveTo>
                      <a:pt x="8" y="42"/>
                    </a:moveTo>
                    <a:lnTo>
                      <a:pt x="8" y="42"/>
                    </a:lnTo>
                    <a:cubicBezTo>
                      <a:pt x="0" y="42"/>
                      <a:pt x="0" y="34"/>
                      <a:pt x="0" y="3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8" y="0"/>
                    </a:cubicBezTo>
                    <a:cubicBezTo>
                      <a:pt x="17" y="0"/>
                      <a:pt x="25" y="0"/>
                      <a:pt x="25" y="9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17" y="42"/>
                      <a:pt x="8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61C3847-ADD2-5148-B639-AD163A137033}"/>
              </a:ext>
            </a:extLst>
          </p:cNvPr>
          <p:cNvGrpSpPr/>
          <p:nvPr/>
        </p:nvGrpSpPr>
        <p:grpSpPr>
          <a:xfrm>
            <a:off x="20634346" y="4487251"/>
            <a:ext cx="1849050" cy="1849047"/>
            <a:chOff x="22528600" y="-2318043"/>
            <a:chExt cx="1849050" cy="1849047"/>
          </a:xfrm>
        </p:grpSpPr>
        <p:sp>
          <p:nvSpPr>
            <p:cNvPr id="3731" name="Freeform 926">
              <a:extLst>
                <a:ext uri="{FF2B5EF4-FFF2-40B4-BE49-F238E27FC236}">
                  <a16:creationId xmlns:a16="http://schemas.microsoft.com/office/drawing/2014/main" id="{3FF658B9-2681-3C47-BF38-88EE50EB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8600" y="-2318043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BDF3B5D-7EB7-EA4F-815F-B3920B155BB1}"/>
                </a:ext>
              </a:extLst>
            </p:cNvPr>
            <p:cNvGrpSpPr/>
            <p:nvPr/>
          </p:nvGrpSpPr>
          <p:grpSpPr>
            <a:xfrm>
              <a:off x="23023849" y="-1677612"/>
              <a:ext cx="872535" cy="519905"/>
              <a:chOff x="20890249" y="2166254"/>
              <a:chExt cx="872535" cy="519905"/>
            </a:xfrm>
            <a:solidFill>
              <a:schemeClr val="bg1"/>
            </a:solidFill>
          </p:grpSpPr>
          <p:sp>
            <p:nvSpPr>
              <p:cNvPr id="3784" name="Freeform 1722">
                <a:extLst>
                  <a:ext uri="{FF2B5EF4-FFF2-40B4-BE49-F238E27FC236}">
                    <a16:creationId xmlns:a16="http://schemas.microsoft.com/office/drawing/2014/main" id="{A52A3478-32E4-9E41-BF0D-322519E3D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4232" y="2166254"/>
                <a:ext cx="660052" cy="452090"/>
              </a:xfrm>
              <a:custGeom>
                <a:avLst/>
                <a:gdLst>
                  <a:gd name="T0" fmla="*/ 615 w 642"/>
                  <a:gd name="T1" fmla="*/ 438 h 439"/>
                  <a:gd name="T2" fmla="*/ 615 w 642"/>
                  <a:gd name="T3" fmla="*/ 438 h 439"/>
                  <a:gd name="T4" fmla="*/ 26 w 642"/>
                  <a:gd name="T5" fmla="*/ 438 h 439"/>
                  <a:gd name="T6" fmla="*/ 0 w 642"/>
                  <a:gd name="T7" fmla="*/ 413 h 439"/>
                  <a:gd name="T8" fmla="*/ 0 w 642"/>
                  <a:gd name="T9" fmla="*/ 34 h 439"/>
                  <a:gd name="T10" fmla="*/ 26 w 642"/>
                  <a:gd name="T11" fmla="*/ 0 h 439"/>
                  <a:gd name="T12" fmla="*/ 615 w 642"/>
                  <a:gd name="T13" fmla="*/ 0 h 439"/>
                  <a:gd name="T14" fmla="*/ 641 w 642"/>
                  <a:gd name="T15" fmla="*/ 34 h 439"/>
                  <a:gd name="T16" fmla="*/ 641 w 642"/>
                  <a:gd name="T17" fmla="*/ 413 h 439"/>
                  <a:gd name="T18" fmla="*/ 615 w 642"/>
                  <a:gd name="T19" fmla="*/ 438 h 439"/>
                  <a:gd name="T20" fmla="*/ 34 w 642"/>
                  <a:gd name="T21" fmla="*/ 405 h 439"/>
                  <a:gd name="T22" fmla="*/ 34 w 642"/>
                  <a:gd name="T23" fmla="*/ 405 h 439"/>
                  <a:gd name="T24" fmla="*/ 607 w 642"/>
                  <a:gd name="T25" fmla="*/ 405 h 439"/>
                  <a:gd name="T26" fmla="*/ 607 w 642"/>
                  <a:gd name="T27" fmla="*/ 42 h 439"/>
                  <a:gd name="T28" fmla="*/ 34 w 642"/>
                  <a:gd name="T29" fmla="*/ 42 h 439"/>
                  <a:gd name="T30" fmla="*/ 34 w 642"/>
                  <a:gd name="T31" fmla="*/ 40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2" h="439">
                    <a:moveTo>
                      <a:pt x="615" y="438"/>
                    </a:moveTo>
                    <a:lnTo>
                      <a:pt x="615" y="438"/>
                    </a:lnTo>
                    <a:cubicBezTo>
                      <a:pt x="26" y="438"/>
                      <a:pt x="26" y="438"/>
                      <a:pt x="26" y="438"/>
                    </a:cubicBezTo>
                    <a:cubicBezTo>
                      <a:pt x="9" y="438"/>
                      <a:pt x="0" y="430"/>
                      <a:pt x="0" y="4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7"/>
                      <a:pt x="9" y="0"/>
                      <a:pt x="26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2" y="0"/>
                      <a:pt x="641" y="17"/>
                      <a:pt x="641" y="34"/>
                    </a:cubicBezTo>
                    <a:cubicBezTo>
                      <a:pt x="641" y="413"/>
                      <a:pt x="641" y="413"/>
                      <a:pt x="641" y="413"/>
                    </a:cubicBezTo>
                    <a:cubicBezTo>
                      <a:pt x="641" y="430"/>
                      <a:pt x="632" y="438"/>
                      <a:pt x="615" y="438"/>
                    </a:cubicBezTo>
                    <a:close/>
                    <a:moveTo>
                      <a:pt x="34" y="405"/>
                    </a:moveTo>
                    <a:lnTo>
                      <a:pt x="34" y="405"/>
                    </a:lnTo>
                    <a:cubicBezTo>
                      <a:pt x="607" y="405"/>
                      <a:pt x="607" y="405"/>
                      <a:pt x="607" y="405"/>
                    </a:cubicBezTo>
                    <a:cubicBezTo>
                      <a:pt x="607" y="42"/>
                      <a:pt x="607" y="42"/>
                      <a:pt x="607" y="42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34" y="4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5" name="Freeform 1723">
                <a:extLst>
                  <a:ext uri="{FF2B5EF4-FFF2-40B4-BE49-F238E27FC236}">
                    <a16:creationId xmlns:a16="http://schemas.microsoft.com/office/drawing/2014/main" id="{C86AD344-7D98-014A-9C2F-04F61B21F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0249" y="2649992"/>
                <a:ext cx="872535" cy="36167"/>
              </a:xfrm>
              <a:custGeom>
                <a:avLst/>
                <a:gdLst>
                  <a:gd name="T0" fmla="*/ 834 w 852"/>
                  <a:gd name="T1" fmla="*/ 34 h 35"/>
                  <a:gd name="T2" fmla="*/ 834 w 852"/>
                  <a:gd name="T3" fmla="*/ 34 h 35"/>
                  <a:gd name="T4" fmla="*/ 17 w 852"/>
                  <a:gd name="T5" fmla="*/ 34 h 35"/>
                  <a:gd name="T6" fmla="*/ 0 w 852"/>
                  <a:gd name="T7" fmla="*/ 17 h 35"/>
                  <a:gd name="T8" fmla="*/ 17 w 852"/>
                  <a:gd name="T9" fmla="*/ 0 h 35"/>
                  <a:gd name="T10" fmla="*/ 834 w 852"/>
                  <a:gd name="T11" fmla="*/ 0 h 35"/>
                  <a:gd name="T12" fmla="*/ 851 w 852"/>
                  <a:gd name="T13" fmla="*/ 17 h 35"/>
                  <a:gd name="T14" fmla="*/ 834 w 852"/>
                  <a:gd name="T1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2" h="35">
                    <a:moveTo>
                      <a:pt x="834" y="34"/>
                    </a:moveTo>
                    <a:lnTo>
                      <a:pt x="834" y="34"/>
                    </a:lnTo>
                    <a:cubicBezTo>
                      <a:pt x="17" y="34"/>
                      <a:pt x="17" y="34"/>
                      <a:pt x="17" y="34"/>
                    </a:cubicBezTo>
                    <a:cubicBezTo>
                      <a:pt x="9" y="34"/>
                      <a:pt x="0" y="25"/>
                      <a:pt x="0" y="17"/>
                    </a:cubicBezTo>
                    <a:cubicBezTo>
                      <a:pt x="0" y="8"/>
                      <a:pt x="9" y="0"/>
                      <a:pt x="17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843" y="0"/>
                      <a:pt x="851" y="8"/>
                      <a:pt x="851" y="17"/>
                    </a:cubicBezTo>
                    <a:cubicBezTo>
                      <a:pt x="851" y="25"/>
                      <a:pt x="843" y="34"/>
                      <a:pt x="834" y="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6" name="Freeform 1724">
                <a:extLst>
                  <a:ext uri="{FF2B5EF4-FFF2-40B4-BE49-F238E27FC236}">
                    <a16:creationId xmlns:a16="http://schemas.microsoft.com/office/drawing/2014/main" id="{4A2E75AC-A35A-2345-A6DC-4CD0F5A17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9883" y="2442030"/>
                <a:ext cx="76857" cy="85896"/>
              </a:xfrm>
              <a:custGeom>
                <a:avLst/>
                <a:gdLst>
                  <a:gd name="T0" fmla="*/ 25 w 77"/>
                  <a:gd name="T1" fmla="*/ 84 h 85"/>
                  <a:gd name="T2" fmla="*/ 25 w 77"/>
                  <a:gd name="T3" fmla="*/ 84 h 85"/>
                  <a:gd name="T4" fmla="*/ 25 w 77"/>
                  <a:gd name="T5" fmla="*/ 84 h 85"/>
                  <a:gd name="T6" fmla="*/ 25 w 77"/>
                  <a:gd name="T7" fmla="*/ 84 h 85"/>
                  <a:gd name="T8" fmla="*/ 0 w 77"/>
                  <a:gd name="T9" fmla="*/ 8 h 85"/>
                  <a:gd name="T10" fmla="*/ 0 w 77"/>
                  <a:gd name="T11" fmla="*/ 8 h 85"/>
                  <a:gd name="T12" fmla="*/ 8 w 77"/>
                  <a:gd name="T13" fmla="*/ 0 h 85"/>
                  <a:gd name="T14" fmla="*/ 76 w 77"/>
                  <a:gd name="T15" fmla="*/ 42 h 85"/>
                  <a:gd name="T16" fmla="*/ 76 w 77"/>
                  <a:gd name="T17" fmla="*/ 42 h 85"/>
                  <a:gd name="T18" fmla="*/ 76 w 77"/>
                  <a:gd name="T19" fmla="*/ 51 h 85"/>
                  <a:gd name="T20" fmla="*/ 42 w 77"/>
                  <a:gd name="T21" fmla="*/ 59 h 85"/>
                  <a:gd name="T22" fmla="*/ 34 w 77"/>
                  <a:gd name="T23" fmla="*/ 84 h 85"/>
                  <a:gd name="T24" fmla="*/ 25 w 77"/>
                  <a:gd name="T25" fmla="*/ 84 h 85"/>
                  <a:gd name="T26" fmla="*/ 17 w 77"/>
                  <a:gd name="T27" fmla="*/ 17 h 85"/>
                  <a:gd name="T28" fmla="*/ 17 w 77"/>
                  <a:gd name="T29" fmla="*/ 17 h 85"/>
                  <a:gd name="T30" fmla="*/ 34 w 77"/>
                  <a:gd name="T31" fmla="*/ 67 h 85"/>
                  <a:gd name="T32" fmla="*/ 34 w 77"/>
                  <a:gd name="T33" fmla="*/ 51 h 85"/>
                  <a:gd name="T34" fmla="*/ 42 w 77"/>
                  <a:gd name="T35" fmla="*/ 42 h 85"/>
                  <a:gd name="T36" fmla="*/ 59 w 77"/>
                  <a:gd name="T37" fmla="*/ 42 h 85"/>
                  <a:gd name="T38" fmla="*/ 17 w 77"/>
                  <a:gd name="T39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85">
                    <a:moveTo>
                      <a:pt x="25" y="84"/>
                    </a:moveTo>
                    <a:lnTo>
                      <a:pt x="25" y="84"/>
                    </a:lnTo>
                    <a:lnTo>
                      <a:pt x="25" y="84"/>
                    </a:lnTo>
                    <a:lnTo>
                      <a:pt x="25" y="84"/>
                    </a:lnTo>
                    <a:cubicBezTo>
                      <a:pt x="0" y="8"/>
                      <a:pt x="0" y="8"/>
                      <a:pt x="0" y="8"/>
                    </a:cubicBezTo>
                    <a:lnTo>
                      <a:pt x="0" y="8"/>
                    </a:lnTo>
                    <a:cubicBezTo>
                      <a:pt x="0" y="0"/>
                      <a:pt x="8" y="0"/>
                      <a:pt x="8" y="0"/>
                    </a:cubicBezTo>
                    <a:cubicBezTo>
                      <a:pt x="76" y="42"/>
                      <a:pt x="76" y="42"/>
                      <a:pt x="76" y="42"/>
                    </a:cubicBezTo>
                    <a:lnTo>
                      <a:pt x="76" y="42"/>
                    </a:lnTo>
                    <a:cubicBezTo>
                      <a:pt x="76" y="51"/>
                      <a:pt x="76" y="51"/>
                      <a:pt x="76" y="51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4" y="84"/>
                      <a:pt x="34" y="84"/>
                      <a:pt x="25" y="84"/>
                    </a:cubicBezTo>
                    <a:close/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42"/>
                      <a:pt x="42" y="42"/>
                      <a:pt x="42" y="42"/>
                    </a:cubicBezTo>
                    <a:cubicBezTo>
                      <a:pt x="59" y="42"/>
                      <a:pt x="59" y="42"/>
                      <a:pt x="59" y="42"/>
                    </a:cubicBez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7" name="Freeform 1725">
                <a:extLst>
                  <a:ext uri="{FF2B5EF4-FFF2-40B4-BE49-F238E27FC236}">
                    <a16:creationId xmlns:a16="http://schemas.microsoft.com/office/drawing/2014/main" id="{9D0CA418-D7E0-2141-BA34-1DCB39DC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6050" y="2482717"/>
                <a:ext cx="45209" cy="45209"/>
              </a:xfrm>
              <a:custGeom>
                <a:avLst/>
                <a:gdLst>
                  <a:gd name="T0" fmla="*/ 34 w 43"/>
                  <a:gd name="T1" fmla="*/ 42 h 43"/>
                  <a:gd name="T2" fmla="*/ 34 w 43"/>
                  <a:gd name="T3" fmla="*/ 42 h 43"/>
                  <a:gd name="T4" fmla="*/ 25 w 43"/>
                  <a:gd name="T5" fmla="*/ 42 h 43"/>
                  <a:gd name="T6" fmla="*/ 0 w 43"/>
                  <a:gd name="T7" fmla="*/ 9 h 43"/>
                  <a:gd name="T8" fmla="*/ 8 w 43"/>
                  <a:gd name="T9" fmla="*/ 0 h 43"/>
                  <a:gd name="T10" fmla="*/ 8 w 43"/>
                  <a:gd name="T11" fmla="*/ 9 h 43"/>
                  <a:gd name="T12" fmla="*/ 34 w 43"/>
                  <a:gd name="T13" fmla="*/ 34 h 43"/>
                  <a:gd name="T14" fmla="*/ 34 w 43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34" y="42"/>
                    </a:moveTo>
                    <a:lnTo>
                      <a:pt x="34" y="42"/>
                    </a:lnTo>
                    <a:lnTo>
                      <a:pt x="25" y="42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8" y="0"/>
                    </a:cubicBezTo>
                    <a:cubicBezTo>
                      <a:pt x="8" y="0"/>
                      <a:pt x="8" y="0"/>
                      <a:pt x="8" y="9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42" y="34"/>
                      <a:pt x="42" y="42"/>
                      <a:pt x="34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8" name="Freeform 1726">
                <a:extLst>
                  <a:ext uri="{FF2B5EF4-FFF2-40B4-BE49-F238E27FC236}">
                    <a16:creationId xmlns:a16="http://schemas.microsoft.com/office/drawing/2014/main" id="{E6098D83-FB1C-D346-897A-6F6D3996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84109" y="2234069"/>
                <a:ext cx="275774" cy="320983"/>
              </a:xfrm>
              <a:custGeom>
                <a:avLst/>
                <a:gdLst>
                  <a:gd name="T0" fmla="*/ 134 w 270"/>
                  <a:gd name="T1" fmla="*/ 311 h 312"/>
                  <a:gd name="T2" fmla="*/ 134 w 270"/>
                  <a:gd name="T3" fmla="*/ 311 h 312"/>
                  <a:gd name="T4" fmla="*/ 126 w 270"/>
                  <a:gd name="T5" fmla="*/ 311 h 312"/>
                  <a:gd name="T6" fmla="*/ 50 w 270"/>
                  <a:gd name="T7" fmla="*/ 253 h 312"/>
                  <a:gd name="T8" fmla="*/ 0 w 270"/>
                  <a:gd name="T9" fmla="*/ 67 h 312"/>
                  <a:gd name="T10" fmla="*/ 8 w 270"/>
                  <a:gd name="T11" fmla="*/ 50 h 312"/>
                  <a:gd name="T12" fmla="*/ 25 w 270"/>
                  <a:gd name="T13" fmla="*/ 33 h 312"/>
                  <a:gd name="T14" fmla="*/ 118 w 270"/>
                  <a:gd name="T15" fmla="*/ 8 h 312"/>
                  <a:gd name="T16" fmla="*/ 151 w 270"/>
                  <a:gd name="T17" fmla="*/ 8 h 312"/>
                  <a:gd name="T18" fmla="*/ 244 w 270"/>
                  <a:gd name="T19" fmla="*/ 33 h 312"/>
                  <a:gd name="T20" fmla="*/ 261 w 270"/>
                  <a:gd name="T21" fmla="*/ 50 h 312"/>
                  <a:gd name="T22" fmla="*/ 269 w 270"/>
                  <a:gd name="T23" fmla="*/ 67 h 312"/>
                  <a:gd name="T24" fmla="*/ 219 w 270"/>
                  <a:gd name="T25" fmla="*/ 253 h 312"/>
                  <a:gd name="T26" fmla="*/ 143 w 270"/>
                  <a:gd name="T27" fmla="*/ 311 h 312"/>
                  <a:gd name="T28" fmla="*/ 134 w 270"/>
                  <a:gd name="T29" fmla="*/ 311 h 312"/>
                  <a:gd name="T30" fmla="*/ 134 w 270"/>
                  <a:gd name="T31" fmla="*/ 25 h 312"/>
                  <a:gd name="T32" fmla="*/ 134 w 270"/>
                  <a:gd name="T33" fmla="*/ 25 h 312"/>
                  <a:gd name="T34" fmla="*/ 134 w 270"/>
                  <a:gd name="T35" fmla="*/ 25 h 312"/>
                  <a:gd name="T36" fmla="*/ 25 w 270"/>
                  <a:gd name="T37" fmla="*/ 59 h 312"/>
                  <a:gd name="T38" fmla="*/ 25 w 270"/>
                  <a:gd name="T39" fmla="*/ 59 h 312"/>
                  <a:gd name="T40" fmla="*/ 25 w 270"/>
                  <a:gd name="T41" fmla="*/ 67 h 312"/>
                  <a:gd name="T42" fmla="*/ 75 w 270"/>
                  <a:gd name="T43" fmla="*/ 236 h 312"/>
                  <a:gd name="T44" fmla="*/ 134 w 270"/>
                  <a:gd name="T45" fmla="*/ 286 h 312"/>
                  <a:gd name="T46" fmla="*/ 193 w 270"/>
                  <a:gd name="T47" fmla="*/ 236 h 312"/>
                  <a:gd name="T48" fmla="*/ 244 w 270"/>
                  <a:gd name="T49" fmla="*/ 67 h 312"/>
                  <a:gd name="T50" fmla="*/ 244 w 270"/>
                  <a:gd name="T51" fmla="*/ 59 h 312"/>
                  <a:gd name="T52" fmla="*/ 244 w 270"/>
                  <a:gd name="T53" fmla="*/ 59 h 312"/>
                  <a:gd name="T54" fmla="*/ 134 w 270"/>
                  <a:gd name="T55" fmla="*/ 2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0" h="312">
                    <a:moveTo>
                      <a:pt x="134" y="311"/>
                    </a:moveTo>
                    <a:lnTo>
                      <a:pt x="134" y="311"/>
                    </a:lnTo>
                    <a:cubicBezTo>
                      <a:pt x="134" y="311"/>
                      <a:pt x="134" y="311"/>
                      <a:pt x="126" y="311"/>
                    </a:cubicBezTo>
                    <a:cubicBezTo>
                      <a:pt x="126" y="311"/>
                      <a:pt x="75" y="286"/>
                      <a:pt x="50" y="253"/>
                    </a:cubicBezTo>
                    <a:cubicBezTo>
                      <a:pt x="17" y="194"/>
                      <a:pt x="0" y="101"/>
                      <a:pt x="0" y="67"/>
                    </a:cubicBezTo>
                    <a:cubicBezTo>
                      <a:pt x="0" y="59"/>
                      <a:pt x="0" y="50"/>
                      <a:pt x="8" y="50"/>
                    </a:cubicBezTo>
                    <a:cubicBezTo>
                      <a:pt x="8" y="42"/>
                      <a:pt x="17" y="33"/>
                      <a:pt x="25" y="33"/>
                    </a:cubicBezTo>
                    <a:cubicBezTo>
                      <a:pt x="75" y="33"/>
                      <a:pt x="101" y="17"/>
                      <a:pt x="118" y="8"/>
                    </a:cubicBezTo>
                    <a:cubicBezTo>
                      <a:pt x="126" y="0"/>
                      <a:pt x="143" y="0"/>
                      <a:pt x="151" y="8"/>
                    </a:cubicBezTo>
                    <a:cubicBezTo>
                      <a:pt x="168" y="17"/>
                      <a:pt x="193" y="33"/>
                      <a:pt x="244" y="33"/>
                    </a:cubicBezTo>
                    <a:cubicBezTo>
                      <a:pt x="252" y="33"/>
                      <a:pt x="261" y="42"/>
                      <a:pt x="261" y="50"/>
                    </a:cubicBezTo>
                    <a:cubicBezTo>
                      <a:pt x="269" y="50"/>
                      <a:pt x="269" y="59"/>
                      <a:pt x="269" y="67"/>
                    </a:cubicBezTo>
                    <a:cubicBezTo>
                      <a:pt x="269" y="101"/>
                      <a:pt x="252" y="194"/>
                      <a:pt x="219" y="253"/>
                    </a:cubicBezTo>
                    <a:cubicBezTo>
                      <a:pt x="193" y="286"/>
                      <a:pt x="143" y="311"/>
                      <a:pt x="143" y="311"/>
                    </a:cubicBezTo>
                    <a:cubicBezTo>
                      <a:pt x="134" y="311"/>
                      <a:pt x="134" y="311"/>
                      <a:pt x="134" y="311"/>
                    </a:cubicBezTo>
                    <a:close/>
                    <a:moveTo>
                      <a:pt x="134" y="25"/>
                    </a:moveTo>
                    <a:lnTo>
                      <a:pt x="134" y="25"/>
                    </a:lnTo>
                    <a:lnTo>
                      <a:pt x="134" y="25"/>
                    </a:lnTo>
                    <a:cubicBezTo>
                      <a:pt x="118" y="33"/>
                      <a:pt x="84" y="59"/>
                      <a:pt x="25" y="59"/>
                    </a:cubicBezTo>
                    <a:lnTo>
                      <a:pt x="25" y="59"/>
                    </a:ln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101"/>
                      <a:pt x="42" y="185"/>
                      <a:pt x="75" y="236"/>
                    </a:cubicBezTo>
                    <a:cubicBezTo>
                      <a:pt x="92" y="261"/>
                      <a:pt x="118" y="278"/>
                      <a:pt x="134" y="286"/>
                    </a:cubicBezTo>
                    <a:cubicBezTo>
                      <a:pt x="143" y="278"/>
                      <a:pt x="176" y="261"/>
                      <a:pt x="193" y="236"/>
                    </a:cubicBezTo>
                    <a:cubicBezTo>
                      <a:pt x="227" y="185"/>
                      <a:pt x="244" y="101"/>
                      <a:pt x="244" y="67"/>
                    </a:cubicBezTo>
                    <a:lnTo>
                      <a:pt x="244" y="59"/>
                    </a:lnTo>
                    <a:lnTo>
                      <a:pt x="244" y="59"/>
                    </a:lnTo>
                    <a:cubicBezTo>
                      <a:pt x="185" y="59"/>
                      <a:pt x="151" y="33"/>
                      <a:pt x="13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9" name="Freeform 1727">
                <a:extLst>
                  <a:ext uri="{FF2B5EF4-FFF2-40B4-BE49-F238E27FC236}">
                    <a16:creationId xmlns:a16="http://schemas.microsoft.com/office/drawing/2014/main" id="{FDBE43D6-2EC6-E147-9B69-840B35349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0005" y="2378737"/>
                <a:ext cx="103982" cy="85896"/>
              </a:xfrm>
              <a:custGeom>
                <a:avLst/>
                <a:gdLst>
                  <a:gd name="T0" fmla="*/ 84 w 102"/>
                  <a:gd name="T1" fmla="*/ 84 h 85"/>
                  <a:gd name="T2" fmla="*/ 84 w 102"/>
                  <a:gd name="T3" fmla="*/ 84 h 85"/>
                  <a:gd name="T4" fmla="*/ 17 w 102"/>
                  <a:gd name="T5" fmla="*/ 84 h 85"/>
                  <a:gd name="T6" fmla="*/ 0 w 102"/>
                  <a:gd name="T7" fmla="*/ 59 h 85"/>
                  <a:gd name="T8" fmla="*/ 0 w 102"/>
                  <a:gd name="T9" fmla="*/ 25 h 85"/>
                  <a:gd name="T10" fmla="*/ 17 w 102"/>
                  <a:gd name="T11" fmla="*/ 0 h 85"/>
                  <a:gd name="T12" fmla="*/ 84 w 102"/>
                  <a:gd name="T13" fmla="*/ 0 h 85"/>
                  <a:gd name="T14" fmla="*/ 101 w 102"/>
                  <a:gd name="T15" fmla="*/ 25 h 85"/>
                  <a:gd name="T16" fmla="*/ 101 w 102"/>
                  <a:gd name="T17" fmla="*/ 59 h 85"/>
                  <a:gd name="T18" fmla="*/ 84 w 102"/>
                  <a:gd name="T19" fmla="*/ 84 h 85"/>
                  <a:gd name="T20" fmla="*/ 25 w 102"/>
                  <a:gd name="T21" fmla="*/ 59 h 85"/>
                  <a:gd name="T22" fmla="*/ 25 w 102"/>
                  <a:gd name="T23" fmla="*/ 59 h 85"/>
                  <a:gd name="T24" fmla="*/ 76 w 102"/>
                  <a:gd name="T25" fmla="*/ 59 h 85"/>
                  <a:gd name="T26" fmla="*/ 76 w 102"/>
                  <a:gd name="T27" fmla="*/ 25 h 85"/>
                  <a:gd name="T28" fmla="*/ 25 w 102"/>
                  <a:gd name="T29" fmla="*/ 25 h 85"/>
                  <a:gd name="T30" fmla="*/ 25 w 102"/>
                  <a:gd name="T31" fmla="*/ 5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85">
                    <a:moveTo>
                      <a:pt x="84" y="84"/>
                    </a:moveTo>
                    <a:lnTo>
                      <a:pt x="84" y="84"/>
                    </a:lnTo>
                    <a:cubicBezTo>
                      <a:pt x="17" y="84"/>
                      <a:pt x="17" y="84"/>
                      <a:pt x="17" y="84"/>
                    </a:cubicBezTo>
                    <a:cubicBezTo>
                      <a:pt x="8" y="84"/>
                      <a:pt x="0" y="67"/>
                      <a:pt x="0" y="5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2" y="0"/>
                      <a:pt x="101" y="8"/>
                      <a:pt x="101" y="25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67"/>
                      <a:pt x="92" y="84"/>
                      <a:pt x="84" y="84"/>
                    </a:cubicBezTo>
                    <a:close/>
                    <a:moveTo>
                      <a:pt x="25" y="59"/>
                    </a:moveTo>
                    <a:lnTo>
                      <a:pt x="25" y="59"/>
                    </a:ln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25" y="25"/>
                      <a:pt x="25" y="25"/>
                      <a:pt x="25" y="25"/>
                    </a:cubicBezTo>
                    <a:lnTo>
                      <a:pt x="25" y="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0" name="Freeform 1728">
                <a:extLst>
                  <a:ext uri="{FF2B5EF4-FFF2-40B4-BE49-F238E27FC236}">
                    <a16:creationId xmlns:a16="http://schemas.microsoft.com/office/drawing/2014/main" id="{21E4E30F-B27A-AD45-A820-575FF71CB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0005" y="2319964"/>
                <a:ext cx="94940" cy="85899"/>
              </a:xfrm>
              <a:custGeom>
                <a:avLst/>
                <a:gdLst>
                  <a:gd name="T0" fmla="*/ 84 w 93"/>
                  <a:gd name="T1" fmla="*/ 84 h 85"/>
                  <a:gd name="T2" fmla="*/ 84 w 93"/>
                  <a:gd name="T3" fmla="*/ 84 h 85"/>
                  <a:gd name="T4" fmla="*/ 67 w 93"/>
                  <a:gd name="T5" fmla="*/ 67 h 85"/>
                  <a:gd name="T6" fmla="*/ 67 w 93"/>
                  <a:gd name="T7" fmla="*/ 50 h 85"/>
                  <a:gd name="T8" fmla="*/ 50 w 93"/>
                  <a:gd name="T9" fmla="*/ 25 h 85"/>
                  <a:gd name="T10" fmla="*/ 25 w 93"/>
                  <a:gd name="T11" fmla="*/ 50 h 85"/>
                  <a:gd name="T12" fmla="*/ 25 w 93"/>
                  <a:gd name="T13" fmla="*/ 67 h 85"/>
                  <a:gd name="T14" fmla="*/ 17 w 93"/>
                  <a:gd name="T15" fmla="*/ 84 h 85"/>
                  <a:gd name="T16" fmla="*/ 17 w 93"/>
                  <a:gd name="T17" fmla="*/ 84 h 85"/>
                  <a:gd name="T18" fmla="*/ 0 w 93"/>
                  <a:gd name="T19" fmla="*/ 67 h 85"/>
                  <a:gd name="T20" fmla="*/ 0 w 93"/>
                  <a:gd name="T21" fmla="*/ 50 h 85"/>
                  <a:gd name="T22" fmla="*/ 50 w 93"/>
                  <a:gd name="T23" fmla="*/ 0 h 85"/>
                  <a:gd name="T24" fmla="*/ 92 w 93"/>
                  <a:gd name="T25" fmla="*/ 50 h 85"/>
                  <a:gd name="T26" fmla="*/ 92 w 93"/>
                  <a:gd name="T27" fmla="*/ 67 h 85"/>
                  <a:gd name="T28" fmla="*/ 84 w 93"/>
                  <a:gd name="T2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85">
                    <a:moveTo>
                      <a:pt x="84" y="84"/>
                    </a:moveTo>
                    <a:lnTo>
                      <a:pt x="84" y="84"/>
                    </a:lnTo>
                    <a:cubicBezTo>
                      <a:pt x="76" y="84"/>
                      <a:pt x="67" y="76"/>
                      <a:pt x="67" y="67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34"/>
                      <a:pt x="59" y="25"/>
                      <a:pt x="50" y="25"/>
                    </a:cubicBezTo>
                    <a:cubicBezTo>
                      <a:pt x="42" y="25"/>
                      <a:pt x="25" y="34"/>
                      <a:pt x="25" y="5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76"/>
                      <a:pt x="25" y="84"/>
                      <a:pt x="17" y="84"/>
                    </a:cubicBezTo>
                    <a:lnTo>
                      <a:pt x="17" y="84"/>
                    </a:lnTo>
                    <a:cubicBezTo>
                      <a:pt x="8" y="84"/>
                      <a:pt x="0" y="76"/>
                      <a:pt x="0" y="67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5"/>
                      <a:pt x="25" y="0"/>
                      <a:pt x="50" y="0"/>
                    </a:cubicBezTo>
                    <a:cubicBezTo>
                      <a:pt x="76" y="0"/>
                      <a:pt x="92" y="25"/>
                      <a:pt x="92" y="50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6"/>
                      <a:pt x="92" y="84"/>
                      <a:pt x="84" y="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FED4BC-F2B5-C747-88B0-5320619288E9}"/>
              </a:ext>
            </a:extLst>
          </p:cNvPr>
          <p:cNvGrpSpPr/>
          <p:nvPr/>
        </p:nvGrpSpPr>
        <p:grpSpPr>
          <a:xfrm>
            <a:off x="20634346" y="2072914"/>
            <a:ext cx="1849050" cy="1849047"/>
            <a:chOff x="22528600" y="-4732380"/>
            <a:chExt cx="1849050" cy="1849047"/>
          </a:xfrm>
        </p:grpSpPr>
        <p:sp>
          <p:nvSpPr>
            <p:cNvPr id="3730" name="Freeform 926">
              <a:extLst>
                <a:ext uri="{FF2B5EF4-FFF2-40B4-BE49-F238E27FC236}">
                  <a16:creationId xmlns:a16="http://schemas.microsoft.com/office/drawing/2014/main" id="{6905928B-A1FD-0045-8EF4-FB29E2BB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8600" y="-4732380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0FD06141-AF5D-5C48-8521-20CC13E1CF5B}"/>
                </a:ext>
              </a:extLst>
            </p:cNvPr>
            <p:cNvGrpSpPr/>
            <p:nvPr/>
          </p:nvGrpSpPr>
          <p:grpSpPr>
            <a:xfrm>
              <a:off x="23125449" y="-4072706"/>
              <a:ext cx="664574" cy="556071"/>
              <a:chOff x="20890249" y="5376094"/>
              <a:chExt cx="664574" cy="556071"/>
            </a:xfrm>
            <a:solidFill>
              <a:schemeClr val="bg1"/>
            </a:solidFill>
          </p:grpSpPr>
          <p:sp>
            <p:nvSpPr>
              <p:cNvPr id="3791" name="Freeform 1715">
                <a:extLst>
                  <a:ext uri="{FF2B5EF4-FFF2-40B4-BE49-F238E27FC236}">
                    <a16:creationId xmlns:a16="http://schemas.microsoft.com/office/drawing/2014/main" id="{A41BA30A-97A7-2B47-8BB1-CE787BB10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0249" y="5376094"/>
                <a:ext cx="664574" cy="452090"/>
              </a:xfrm>
              <a:custGeom>
                <a:avLst/>
                <a:gdLst>
                  <a:gd name="T0" fmla="*/ 615 w 650"/>
                  <a:gd name="T1" fmla="*/ 438 h 439"/>
                  <a:gd name="T2" fmla="*/ 615 w 650"/>
                  <a:gd name="T3" fmla="*/ 438 h 439"/>
                  <a:gd name="T4" fmla="*/ 34 w 650"/>
                  <a:gd name="T5" fmla="*/ 438 h 439"/>
                  <a:gd name="T6" fmla="*/ 0 w 650"/>
                  <a:gd name="T7" fmla="*/ 404 h 439"/>
                  <a:gd name="T8" fmla="*/ 0 w 650"/>
                  <a:gd name="T9" fmla="*/ 34 h 439"/>
                  <a:gd name="T10" fmla="*/ 34 w 650"/>
                  <a:gd name="T11" fmla="*/ 0 h 439"/>
                  <a:gd name="T12" fmla="*/ 615 w 650"/>
                  <a:gd name="T13" fmla="*/ 0 h 439"/>
                  <a:gd name="T14" fmla="*/ 649 w 650"/>
                  <a:gd name="T15" fmla="*/ 34 h 439"/>
                  <a:gd name="T16" fmla="*/ 649 w 650"/>
                  <a:gd name="T17" fmla="*/ 404 h 439"/>
                  <a:gd name="T18" fmla="*/ 615 w 650"/>
                  <a:gd name="T19" fmla="*/ 438 h 439"/>
                  <a:gd name="T20" fmla="*/ 42 w 650"/>
                  <a:gd name="T21" fmla="*/ 396 h 439"/>
                  <a:gd name="T22" fmla="*/ 42 w 650"/>
                  <a:gd name="T23" fmla="*/ 396 h 439"/>
                  <a:gd name="T24" fmla="*/ 607 w 650"/>
                  <a:gd name="T25" fmla="*/ 396 h 439"/>
                  <a:gd name="T26" fmla="*/ 607 w 650"/>
                  <a:gd name="T27" fmla="*/ 42 h 439"/>
                  <a:gd name="T28" fmla="*/ 42 w 650"/>
                  <a:gd name="T29" fmla="*/ 42 h 439"/>
                  <a:gd name="T30" fmla="*/ 42 w 650"/>
                  <a:gd name="T31" fmla="*/ 39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439">
                    <a:moveTo>
                      <a:pt x="615" y="438"/>
                    </a:moveTo>
                    <a:lnTo>
                      <a:pt x="615" y="438"/>
                    </a:lnTo>
                    <a:cubicBezTo>
                      <a:pt x="34" y="438"/>
                      <a:pt x="34" y="438"/>
                      <a:pt x="34" y="438"/>
                    </a:cubicBezTo>
                    <a:cubicBezTo>
                      <a:pt x="17" y="438"/>
                      <a:pt x="0" y="421"/>
                      <a:pt x="0" y="40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7"/>
                      <a:pt x="17" y="0"/>
                      <a:pt x="34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2" y="0"/>
                      <a:pt x="649" y="17"/>
                      <a:pt x="649" y="34"/>
                    </a:cubicBezTo>
                    <a:cubicBezTo>
                      <a:pt x="649" y="404"/>
                      <a:pt x="649" y="404"/>
                      <a:pt x="649" y="404"/>
                    </a:cubicBezTo>
                    <a:cubicBezTo>
                      <a:pt x="649" y="421"/>
                      <a:pt x="632" y="438"/>
                      <a:pt x="615" y="438"/>
                    </a:cubicBezTo>
                    <a:close/>
                    <a:moveTo>
                      <a:pt x="42" y="396"/>
                    </a:moveTo>
                    <a:lnTo>
                      <a:pt x="42" y="396"/>
                    </a:lnTo>
                    <a:cubicBezTo>
                      <a:pt x="607" y="396"/>
                      <a:pt x="607" y="396"/>
                      <a:pt x="607" y="396"/>
                    </a:cubicBezTo>
                    <a:cubicBezTo>
                      <a:pt x="607" y="42"/>
                      <a:pt x="607" y="42"/>
                      <a:pt x="607" y="42"/>
                    </a:cubicBezTo>
                    <a:cubicBezTo>
                      <a:pt x="42" y="42"/>
                      <a:pt x="42" y="42"/>
                      <a:pt x="42" y="42"/>
                    </a:cubicBezTo>
                    <a:lnTo>
                      <a:pt x="42" y="39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2" name="Freeform 1716">
                <a:extLst>
                  <a:ext uri="{FF2B5EF4-FFF2-40B4-BE49-F238E27FC236}">
                    <a16:creationId xmlns:a16="http://schemas.microsoft.com/office/drawing/2014/main" id="{9B1B5D1A-8053-4947-A907-552217882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0249" y="5724204"/>
                <a:ext cx="664574" cy="45209"/>
              </a:xfrm>
              <a:custGeom>
                <a:avLst/>
                <a:gdLst>
                  <a:gd name="T0" fmla="*/ 624 w 650"/>
                  <a:gd name="T1" fmla="*/ 42 h 43"/>
                  <a:gd name="T2" fmla="*/ 624 w 650"/>
                  <a:gd name="T3" fmla="*/ 42 h 43"/>
                  <a:gd name="T4" fmla="*/ 25 w 650"/>
                  <a:gd name="T5" fmla="*/ 42 h 43"/>
                  <a:gd name="T6" fmla="*/ 0 w 650"/>
                  <a:gd name="T7" fmla="*/ 17 h 43"/>
                  <a:gd name="T8" fmla="*/ 25 w 650"/>
                  <a:gd name="T9" fmla="*/ 0 h 43"/>
                  <a:gd name="T10" fmla="*/ 624 w 650"/>
                  <a:gd name="T11" fmla="*/ 0 h 43"/>
                  <a:gd name="T12" fmla="*/ 649 w 650"/>
                  <a:gd name="T13" fmla="*/ 17 h 43"/>
                  <a:gd name="T14" fmla="*/ 624 w 650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0" h="43">
                    <a:moveTo>
                      <a:pt x="624" y="42"/>
                    </a:moveTo>
                    <a:lnTo>
                      <a:pt x="624" y="42"/>
                    </a:lnTo>
                    <a:cubicBezTo>
                      <a:pt x="25" y="42"/>
                      <a:pt x="25" y="42"/>
                      <a:pt x="25" y="42"/>
                    </a:cubicBezTo>
                    <a:cubicBezTo>
                      <a:pt x="9" y="42"/>
                      <a:pt x="0" y="34"/>
                      <a:pt x="0" y="17"/>
                    </a:cubicBezTo>
                    <a:cubicBezTo>
                      <a:pt x="0" y="8"/>
                      <a:pt x="9" y="0"/>
                      <a:pt x="25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40" y="0"/>
                      <a:pt x="649" y="8"/>
                      <a:pt x="649" y="17"/>
                    </a:cubicBezTo>
                    <a:cubicBezTo>
                      <a:pt x="649" y="34"/>
                      <a:pt x="640" y="42"/>
                      <a:pt x="624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3" name="Freeform 1717">
                <a:extLst>
                  <a:ext uri="{FF2B5EF4-FFF2-40B4-BE49-F238E27FC236}">
                    <a16:creationId xmlns:a16="http://schemas.microsoft.com/office/drawing/2014/main" id="{8558FCF8-5ED2-E54E-B2F9-B496C6768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3002" y="5905040"/>
                <a:ext cx="339069" cy="27125"/>
              </a:xfrm>
              <a:custGeom>
                <a:avLst/>
                <a:gdLst>
                  <a:gd name="T0" fmla="*/ 320 w 330"/>
                  <a:gd name="T1" fmla="*/ 25 h 26"/>
                  <a:gd name="T2" fmla="*/ 320 w 330"/>
                  <a:gd name="T3" fmla="*/ 25 h 26"/>
                  <a:gd name="T4" fmla="*/ 9 w 330"/>
                  <a:gd name="T5" fmla="*/ 25 h 26"/>
                  <a:gd name="T6" fmla="*/ 0 w 330"/>
                  <a:gd name="T7" fmla="*/ 17 h 26"/>
                  <a:gd name="T8" fmla="*/ 9 w 330"/>
                  <a:gd name="T9" fmla="*/ 0 h 26"/>
                  <a:gd name="T10" fmla="*/ 320 w 330"/>
                  <a:gd name="T11" fmla="*/ 0 h 26"/>
                  <a:gd name="T12" fmla="*/ 329 w 330"/>
                  <a:gd name="T13" fmla="*/ 17 h 26"/>
                  <a:gd name="T14" fmla="*/ 320 w 330"/>
                  <a:gd name="T15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0" h="26">
                    <a:moveTo>
                      <a:pt x="320" y="25"/>
                    </a:moveTo>
                    <a:lnTo>
                      <a:pt x="320" y="25"/>
                    </a:ln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0" y="25"/>
                      <a:pt x="0" y="17"/>
                    </a:cubicBezTo>
                    <a:cubicBezTo>
                      <a:pt x="0" y="9"/>
                      <a:pt x="9" y="0"/>
                      <a:pt x="9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29" y="0"/>
                      <a:pt x="329" y="9"/>
                      <a:pt x="329" y="17"/>
                    </a:cubicBezTo>
                    <a:cubicBezTo>
                      <a:pt x="329" y="25"/>
                      <a:pt x="329" y="25"/>
                      <a:pt x="320" y="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4" name="Freeform 1718">
                <a:extLst>
                  <a:ext uri="{FF2B5EF4-FFF2-40B4-BE49-F238E27FC236}">
                    <a16:creationId xmlns:a16="http://schemas.microsoft.com/office/drawing/2014/main" id="{9AF39E81-D6E2-F740-B101-44CE3AB4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7253" y="5792016"/>
                <a:ext cx="244129" cy="140149"/>
              </a:xfrm>
              <a:custGeom>
                <a:avLst/>
                <a:gdLst>
                  <a:gd name="T0" fmla="*/ 219 w 237"/>
                  <a:gd name="T1" fmla="*/ 135 h 136"/>
                  <a:gd name="T2" fmla="*/ 219 w 237"/>
                  <a:gd name="T3" fmla="*/ 135 h 136"/>
                  <a:gd name="T4" fmla="*/ 8 w 237"/>
                  <a:gd name="T5" fmla="*/ 135 h 136"/>
                  <a:gd name="T6" fmla="*/ 0 w 237"/>
                  <a:gd name="T7" fmla="*/ 135 h 136"/>
                  <a:gd name="T8" fmla="*/ 0 w 237"/>
                  <a:gd name="T9" fmla="*/ 119 h 136"/>
                  <a:gd name="T10" fmla="*/ 42 w 237"/>
                  <a:gd name="T11" fmla="*/ 9 h 136"/>
                  <a:gd name="T12" fmla="*/ 50 w 237"/>
                  <a:gd name="T13" fmla="*/ 0 h 136"/>
                  <a:gd name="T14" fmla="*/ 177 w 237"/>
                  <a:gd name="T15" fmla="*/ 0 h 136"/>
                  <a:gd name="T16" fmla="*/ 194 w 237"/>
                  <a:gd name="T17" fmla="*/ 9 h 136"/>
                  <a:gd name="T18" fmla="*/ 227 w 237"/>
                  <a:gd name="T19" fmla="*/ 119 h 136"/>
                  <a:gd name="T20" fmla="*/ 227 w 237"/>
                  <a:gd name="T21" fmla="*/ 135 h 136"/>
                  <a:gd name="T22" fmla="*/ 219 w 237"/>
                  <a:gd name="T23" fmla="*/ 135 h 136"/>
                  <a:gd name="T24" fmla="*/ 34 w 237"/>
                  <a:gd name="T25" fmla="*/ 110 h 136"/>
                  <a:gd name="T26" fmla="*/ 34 w 237"/>
                  <a:gd name="T27" fmla="*/ 110 h 136"/>
                  <a:gd name="T28" fmla="*/ 194 w 237"/>
                  <a:gd name="T29" fmla="*/ 110 h 136"/>
                  <a:gd name="T30" fmla="*/ 168 w 237"/>
                  <a:gd name="T31" fmla="*/ 34 h 136"/>
                  <a:gd name="T32" fmla="*/ 59 w 237"/>
                  <a:gd name="T33" fmla="*/ 34 h 136"/>
                  <a:gd name="T34" fmla="*/ 34 w 237"/>
                  <a:gd name="T35" fmla="*/ 11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7" h="136">
                    <a:moveTo>
                      <a:pt x="219" y="135"/>
                    </a:moveTo>
                    <a:lnTo>
                      <a:pt x="219" y="135"/>
                    </a:lnTo>
                    <a:cubicBezTo>
                      <a:pt x="8" y="135"/>
                      <a:pt x="8" y="135"/>
                      <a:pt x="8" y="135"/>
                    </a:cubicBezTo>
                    <a:lnTo>
                      <a:pt x="0" y="135"/>
                    </a:lnTo>
                    <a:cubicBezTo>
                      <a:pt x="0" y="127"/>
                      <a:pt x="0" y="127"/>
                      <a:pt x="0" y="11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0"/>
                      <a:pt x="42" y="0"/>
                      <a:pt x="50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85" y="0"/>
                      <a:pt x="194" y="9"/>
                    </a:cubicBezTo>
                    <a:cubicBezTo>
                      <a:pt x="227" y="119"/>
                      <a:pt x="227" y="119"/>
                      <a:pt x="227" y="119"/>
                    </a:cubicBezTo>
                    <a:cubicBezTo>
                      <a:pt x="236" y="127"/>
                      <a:pt x="227" y="127"/>
                      <a:pt x="227" y="135"/>
                    </a:cubicBezTo>
                    <a:lnTo>
                      <a:pt x="219" y="135"/>
                    </a:lnTo>
                    <a:close/>
                    <a:moveTo>
                      <a:pt x="34" y="110"/>
                    </a:moveTo>
                    <a:lnTo>
                      <a:pt x="34" y="110"/>
                    </a:lnTo>
                    <a:cubicBezTo>
                      <a:pt x="194" y="110"/>
                      <a:pt x="194" y="110"/>
                      <a:pt x="194" y="110"/>
                    </a:cubicBezTo>
                    <a:cubicBezTo>
                      <a:pt x="168" y="34"/>
                      <a:pt x="168" y="34"/>
                      <a:pt x="168" y="34"/>
                    </a:cubicBezTo>
                    <a:cubicBezTo>
                      <a:pt x="59" y="34"/>
                      <a:pt x="59" y="34"/>
                      <a:pt x="59" y="34"/>
                    </a:cubicBezTo>
                    <a:lnTo>
                      <a:pt x="34" y="1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5" name="Freeform 1719">
                <a:extLst>
                  <a:ext uri="{FF2B5EF4-FFF2-40B4-BE49-F238E27FC236}">
                    <a16:creationId xmlns:a16="http://schemas.microsoft.com/office/drawing/2014/main" id="{99C702C6-D89E-F34F-BD1E-68861B9C7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0817" y="5602139"/>
                <a:ext cx="54251" cy="94940"/>
              </a:xfrm>
              <a:custGeom>
                <a:avLst/>
                <a:gdLst>
                  <a:gd name="T0" fmla="*/ 42 w 51"/>
                  <a:gd name="T1" fmla="*/ 93 h 94"/>
                  <a:gd name="T2" fmla="*/ 42 w 51"/>
                  <a:gd name="T3" fmla="*/ 93 h 94"/>
                  <a:gd name="T4" fmla="*/ 0 w 51"/>
                  <a:gd name="T5" fmla="*/ 93 h 94"/>
                  <a:gd name="T6" fmla="*/ 0 w 51"/>
                  <a:gd name="T7" fmla="*/ 84 h 94"/>
                  <a:gd name="T8" fmla="*/ 0 w 51"/>
                  <a:gd name="T9" fmla="*/ 9 h 94"/>
                  <a:gd name="T10" fmla="*/ 0 w 51"/>
                  <a:gd name="T11" fmla="*/ 0 h 94"/>
                  <a:gd name="T12" fmla="*/ 42 w 51"/>
                  <a:gd name="T13" fmla="*/ 0 h 94"/>
                  <a:gd name="T14" fmla="*/ 50 w 51"/>
                  <a:gd name="T15" fmla="*/ 9 h 94"/>
                  <a:gd name="T16" fmla="*/ 50 w 51"/>
                  <a:gd name="T17" fmla="*/ 84 h 94"/>
                  <a:gd name="T18" fmla="*/ 42 w 51"/>
                  <a:gd name="T19" fmla="*/ 93 h 94"/>
                  <a:gd name="T20" fmla="*/ 8 w 51"/>
                  <a:gd name="T21" fmla="*/ 76 h 94"/>
                  <a:gd name="T22" fmla="*/ 8 w 51"/>
                  <a:gd name="T23" fmla="*/ 76 h 94"/>
                  <a:gd name="T24" fmla="*/ 33 w 51"/>
                  <a:gd name="T25" fmla="*/ 76 h 94"/>
                  <a:gd name="T26" fmla="*/ 33 w 51"/>
                  <a:gd name="T27" fmla="*/ 17 h 94"/>
                  <a:gd name="T28" fmla="*/ 8 w 51"/>
                  <a:gd name="T29" fmla="*/ 17 h 94"/>
                  <a:gd name="T30" fmla="*/ 8 w 51"/>
                  <a:gd name="T31" fmla="*/ 7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94">
                    <a:moveTo>
                      <a:pt x="42" y="93"/>
                    </a:moveTo>
                    <a:lnTo>
                      <a:pt x="42" y="93"/>
                    </a:ln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84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ubicBezTo>
                      <a:pt x="42" y="0"/>
                      <a:pt x="42" y="0"/>
                      <a:pt x="42" y="0"/>
                    </a:cubicBezTo>
                    <a:lnTo>
                      <a:pt x="50" y="9"/>
                    </a:ln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93"/>
                      <a:pt x="42" y="93"/>
                      <a:pt x="42" y="93"/>
                    </a:cubicBezTo>
                    <a:close/>
                    <a:moveTo>
                      <a:pt x="8" y="76"/>
                    </a:moveTo>
                    <a:lnTo>
                      <a:pt x="8" y="76"/>
                    </a:ln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6" name="Freeform 1720">
                <a:extLst>
                  <a:ext uri="{FF2B5EF4-FFF2-40B4-BE49-F238E27FC236}">
                    <a16:creationId xmlns:a16="http://schemas.microsoft.com/office/drawing/2014/main" id="{7486E254-C329-3740-99A8-454CD516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2193" y="5525285"/>
                <a:ext cx="54251" cy="176314"/>
              </a:xfrm>
              <a:custGeom>
                <a:avLst/>
                <a:gdLst>
                  <a:gd name="T0" fmla="*/ 42 w 51"/>
                  <a:gd name="T1" fmla="*/ 169 h 170"/>
                  <a:gd name="T2" fmla="*/ 42 w 51"/>
                  <a:gd name="T3" fmla="*/ 169 h 170"/>
                  <a:gd name="T4" fmla="*/ 0 w 51"/>
                  <a:gd name="T5" fmla="*/ 169 h 170"/>
                  <a:gd name="T6" fmla="*/ 0 w 51"/>
                  <a:gd name="T7" fmla="*/ 160 h 170"/>
                  <a:gd name="T8" fmla="*/ 0 w 51"/>
                  <a:gd name="T9" fmla="*/ 9 h 170"/>
                  <a:gd name="T10" fmla="*/ 0 w 51"/>
                  <a:gd name="T11" fmla="*/ 0 h 170"/>
                  <a:gd name="T12" fmla="*/ 42 w 51"/>
                  <a:gd name="T13" fmla="*/ 0 h 170"/>
                  <a:gd name="T14" fmla="*/ 50 w 51"/>
                  <a:gd name="T15" fmla="*/ 9 h 170"/>
                  <a:gd name="T16" fmla="*/ 50 w 51"/>
                  <a:gd name="T17" fmla="*/ 160 h 170"/>
                  <a:gd name="T18" fmla="*/ 42 w 51"/>
                  <a:gd name="T19" fmla="*/ 169 h 170"/>
                  <a:gd name="T20" fmla="*/ 8 w 51"/>
                  <a:gd name="T21" fmla="*/ 152 h 170"/>
                  <a:gd name="T22" fmla="*/ 8 w 51"/>
                  <a:gd name="T23" fmla="*/ 152 h 170"/>
                  <a:gd name="T24" fmla="*/ 33 w 51"/>
                  <a:gd name="T25" fmla="*/ 152 h 170"/>
                  <a:gd name="T26" fmla="*/ 33 w 51"/>
                  <a:gd name="T27" fmla="*/ 17 h 170"/>
                  <a:gd name="T28" fmla="*/ 8 w 51"/>
                  <a:gd name="T29" fmla="*/ 17 h 170"/>
                  <a:gd name="T30" fmla="*/ 8 w 51"/>
                  <a:gd name="T31" fmla="*/ 15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170">
                    <a:moveTo>
                      <a:pt x="42" y="169"/>
                    </a:moveTo>
                    <a:lnTo>
                      <a:pt x="42" y="169"/>
                    </a:ln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69"/>
                      <a:pt x="0" y="169"/>
                      <a:pt x="0" y="16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ubicBezTo>
                      <a:pt x="42" y="0"/>
                      <a:pt x="42" y="0"/>
                      <a:pt x="42" y="0"/>
                    </a:cubicBezTo>
                    <a:cubicBezTo>
                      <a:pt x="50" y="0"/>
                      <a:pt x="50" y="9"/>
                      <a:pt x="50" y="9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0" y="169"/>
                      <a:pt x="50" y="169"/>
                      <a:pt x="42" y="169"/>
                    </a:cubicBezTo>
                    <a:close/>
                    <a:moveTo>
                      <a:pt x="8" y="152"/>
                    </a:moveTo>
                    <a:lnTo>
                      <a:pt x="8" y="152"/>
                    </a:lnTo>
                    <a:cubicBezTo>
                      <a:pt x="33" y="152"/>
                      <a:pt x="33" y="152"/>
                      <a:pt x="33" y="152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15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7" name="Freeform 1721">
                <a:extLst>
                  <a:ext uri="{FF2B5EF4-FFF2-40B4-BE49-F238E27FC236}">
                    <a16:creationId xmlns:a16="http://schemas.microsoft.com/office/drawing/2014/main" id="{4D852076-A6C7-DF49-898A-49C797F3A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9047" y="5448428"/>
                <a:ext cx="54251" cy="253170"/>
              </a:xfrm>
              <a:custGeom>
                <a:avLst/>
                <a:gdLst>
                  <a:gd name="T0" fmla="*/ 42 w 52"/>
                  <a:gd name="T1" fmla="*/ 244 h 245"/>
                  <a:gd name="T2" fmla="*/ 42 w 52"/>
                  <a:gd name="T3" fmla="*/ 244 h 245"/>
                  <a:gd name="T4" fmla="*/ 0 w 52"/>
                  <a:gd name="T5" fmla="*/ 244 h 245"/>
                  <a:gd name="T6" fmla="*/ 0 w 52"/>
                  <a:gd name="T7" fmla="*/ 235 h 245"/>
                  <a:gd name="T8" fmla="*/ 0 w 52"/>
                  <a:gd name="T9" fmla="*/ 8 h 245"/>
                  <a:gd name="T10" fmla="*/ 0 w 52"/>
                  <a:gd name="T11" fmla="*/ 0 h 245"/>
                  <a:gd name="T12" fmla="*/ 42 w 52"/>
                  <a:gd name="T13" fmla="*/ 0 h 245"/>
                  <a:gd name="T14" fmla="*/ 51 w 52"/>
                  <a:gd name="T15" fmla="*/ 8 h 245"/>
                  <a:gd name="T16" fmla="*/ 51 w 52"/>
                  <a:gd name="T17" fmla="*/ 235 h 245"/>
                  <a:gd name="T18" fmla="*/ 42 w 52"/>
                  <a:gd name="T19" fmla="*/ 244 h 245"/>
                  <a:gd name="T20" fmla="*/ 9 w 52"/>
                  <a:gd name="T21" fmla="*/ 227 h 245"/>
                  <a:gd name="T22" fmla="*/ 9 w 52"/>
                  <a:gd name="T23" fmla="*/ 227 h 245"/>
                  <a:gd name="T24" fmla="*/ 34 w 52"/>
                  <a:gd name="T25" fmla="*/ 227 h 245"/>
                  <a:gd name="T26" fmla="*/ 34 w 52"/>
                  <a:gd name="T27" fmla="*/ 17 h 245"/>
                  <a:gd name="T28" fmla="*/ 9 w 52"/>
                  <a:gd name="T29" fmla="*/ 17 h 245"/>
                  <a:gd name="T30" fmla="*/ 9 w 52"/>
                  <a:gd name="T31" fmla="*/ 22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245">
                    <a:moveTo>
                      <a:pt x="42" y="244"/>
                    </a:moveTo>
                    <a:lnTo>
                      <a:pt x="42" y="244"/>
                    </a:ln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4"/>
                      <a:pt x="0" y="244"/>
                      <a:pt x="0" y="235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0"/>
                    </a:lnTo>
                    <a:cubicBezTo>
                      <a:pt x="42" y="0"/>
                      <a:pt x="42" y="0"/>
                      <a:pt x="42" y="0"/>
                    </a:cubicBezTo>
                    <a:cubicBezTo>
                      <a:pt x="51" y="0"/>
                      <a:pt x="51" y="8"/>
                      <a:pt x="51" y="8"/>
                    </a:cubicBezTo>
                    <a:cubicBezTo>
                      <a:pt x="51" y="235"/>
                      <a:pt x="51" y="235"/>
                      <a:pt x="51" y="235"/>
                    </a:cubicBezTo>
                    <a:cubicBezTo>
                      <a:pt x="51" y="244"/>
                      <a:pt x="51" y="244"/>
                      <a:pt x="42" y="244"/>
                    </a:cubicBezTo>
                    <a:close/>
                    <a:moveTo>
                      <a:pt x="9" y="227"/>
                    </a:moveTo>
                    <a:lnTo>
                      <a:pt x="9" y="227"/>
                    </a:lnTo>
                    <a:cubicBezTo>
                      <a:pt x="34" y="227"/>
                      <a:pt x="34" y="227"/>
                      <a:pt x="34" y="22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9" y="17"/>
                      <a:pt x="9" y="17"/>
                      <a:pt x="9" y="17"/>
                    </a:cubicBezTo>
                    <a:lnTo>
                      <a:pt x="9" y="2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3803" name="Google Shape;102;p4">
            <a:extLst>
              <a:ext uri="{FF2B5EF4-FFF2-40B4-BE49-F238E27FC236}">
                <a16:creationId xmlns:a16="http://schemas.microsoft.com/office/drawing/2014/main" id="{247668F6-3FCE-9740-BF8A-B73BCB64F8CB}"/>
              </a:ext>
            </a:extLst>
          </p:cNvPr>
          <p:cNvGrpSpPr/>
          <p:nvPr/>
        </p:nvGrpSpPr>
        <p:grpSpPr>
          <a:xfrm>
            <a:off x="10605253" y="7250770"/>
            <a:ext cx="3119385" cy="1395425"/>
            <a:chOff x="2985788" y="10477613"/>
            <a:chExt cx="3634800" cy="1395425"/>
          </a:xfrm>
        </p:grpSpPr>
        <p:sp>
          <p:nvSpPr>
            <p:cNvPr id="3804" name="Google Shape;103;p4">
              <a:extLst>
                <a:ext uri="{FF2B5EF4-FFF2-40B4-BE49-F238E27FC236}">
                  <a16:creationId xmlns:a16="http://schemas.microsoft.com/office/drawing/2014/main" id="{A4265DED-37E2-7143-A482-699A7097C0C2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5" name="Google Shape;104;p4">
              <a:extLst>
                <a:ext uri="{FF2B5EF4-FFF2-40B4-BE49-F238E27FC236}">
                  <a16:creationId xmlns:a16="http://schemas.microsoft.com/office/drawing/2014/main" id="{792294D5-08E9-B14F-BC96-0009F81431B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06" name="Google Shape;102;p4">
            <a:extLst>
              <a:ext uri="{FF2B5EF4-FFF2-40B4-BE49-F238E27FC236}">
                <a16:creationId xmlns:a16="http://schemas.microsoft.com/office/drawing/2014/main" id="{A60E296A-EA02-9445-8995-7CA772D10945}"/>
              </a:ext>
            </a:extLst>
          </p:cNvPr>
          <p:cNvGrpSpPr/>
          <p:nvPr/>
        </p:nvGrpSpPr>
        <p:grpSpPr>
          <a:xfrm>
            <a:off x="5375558" y="4659557"/>
            <a:ext cx="3119385" cy="1317047"/>
            <a:chOff x="2985788" y="10555991"/>
            <a:chExt cx="3634800" cy="1317047"/>
          </a:xfrm>
        </p:grpSpPr>
        <p:sp>
          <p:nvSpPr>
            <p:cNvPr id="3807" name="Google Shape;103;p4">
              <a:extLst>
                <a:ext uri="{FF2B5EF4-FFF2-40B4-BE49-F238E27FC236}">
                  <a16:creationId xmlns:a16="http://schemas.microsoft.com/office/drawing/2014/main" id="{D85D7665-C8BE-D04D-851E-2A45893D3A21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8" name="Google Shape;104;p4">
              <a:extLst>
                <a:ext uri="{FF2B5EF4-FFF2-40B4-BE49-F238E27FC236}">
                  <a16:creationId xmlns:a16="http://schemas.microsoft.com/office/drawing/2014/main" id="{10115137-6FAE-FB4D-8DD7-932481D5FF5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3809" name="Google Shape;102;p4">
            <a:extLst>
              <a:ext uri="{FF2B5EF4-FFF2-40B4-BE49-F238E27FC236}">
                <a16:creationId xmlns:a16="http://schemas.microsoft.com/office/drawing/2014/main" id="{C4E08423-CD28-5C4D-8AAB-AFD8F222AEE6}"/>
              </a:ext>
            </a:extLst>
          </p:cNvPr>
          <p:cNvGrpSpPr/>
          <p:nvPr/>
        </p:nvGrpSpPr>
        <p:grpSpPr>
          <a:xfrm>
            <a:off x="5374635" y="9934760"/>
            <a:ext cx="3119385" cy="1317047"/>
            <a:chOff x="2985788" y="10555991"/>
            <a:chExt cx="3634800" cy="1317047"/>
          </a:xfrm>
        </p:grpSpPr>
        <p:sp>
          <p:nvSpPr>
            <p:cNvPr id="3810" name="Google Shape;103;p4">
              <a:extLst>
                <a:ext uri="{FF2B5EF4-FFF2-40B4-BE49-F238E27FC236}">
                  <a16:creationId xmlns:a16="http://schemas.microsoft.com/office/drawing/2014/main" id="{C507C545-577C-9142-BCED-860EAB1C8A11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1" name="Google Shape;104;p4">
              <a:extLst>
                <a:ext uri="{FF2B5EF4-FFF2-40B4-BE49-F238E27FC236}">
                  <a16:creationId xmlns:a16="http://schemas.microsoft.com/office/drawing/2014/main" id="{9A90D1BA-C572-5A47-86DE-4A4456C9DC6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3812" name="Google Shape;102;p4">
            <a:extLst>
              <a:ext uri="{FF2B5EF4-FFF2-40B4-BE49-F238E27FC236}">
                <a16:creationId xmlns:a16="http://schemas.microsoft.com/office/drawing/2014/main" id="{60104816-8E7D-E749-90C0-24C02F3B2A09}"/>
              </a:ext>
            </a:extLst>
          </p:cNvPr>
          <p:cNvGrpSpPr/>
          <p:nvPr/>
        </p:nvGrpSpPr>
        <p:grpSpPr>
          <a:xfrm>
            <a:off x="15926187" y="9902149"/>
            <a:ext cx="3119385" cy="1317047"/>
            <a:chOff x="2985788" y="10555991"/>
            <a:chExt cx="3634800" cy="1317047"/>
          </a:xfrm>
        </p:grpSpPr>
        <p:sp>
          <p:nvSpPr>
            <p:cNvPr id="3813" name="Google Shape;103;p4">
              <a:extLst>
                <a:ext uri="{FF2B5EF4-FFF2-40B4-BE49-F238E27FC236}">
                  <a16:creationId xmlns:a16="http://schemas.microsoft.com/office/drawing/2014/main" id="{4981D097-2E83-AE4E-9047-AB6D78292597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4" name="Google Shape;104;p4">
              <a:extLst>
                <a:ext uri="{FF2B5EF4-FFF2-40B4-BE49-F238E27FC236}">
                  <a16:creationId xmlns:a16="http://schemas.microsoft.com/office/drawing/2014/main" id="{5789BDA7-5809-D54B-B8EC-68912756A74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3815" name="Google Shape;102;p4">
            <a:extLst>
              <a:ext uri="{FF2B5EF4-FFF2-40B4-BE49-F238E27FC236}">
                <a16:creationId xmlns:a16="http://schemas.microsoft.com/office/drawing/2014/main" id="{E40ECC2C-AB68-B547-9E1E-6079CFA56D94}"/>
              </a:ext>
            </a:extLst>
          </p:cNvPr>
          <p:cNvGrpSpPr/>
          <p:nvPr/>
        </p:nvGrpSpPr>
        <p:grpSpPr>
          <a:xfrm>
            <a:off x="15924495" y="4385370"/>
            <a:ext cx="3119385" cy="1317047"/>
            <a:chOff x="2985788" y="10555991"/>
            <a:chExt cx="3634800" cy="1317047"/>
          </a:xfrm>
        </p:grpSpPr>
        <p:sp>
          <p:nvSpPr>
            <p:cNvPr id="3816" name="Google Shape;103;p4">
              <a:extLst>
                <a:ext uri="{FF2B5EF4-FFF2-40B4-BE49-F238E27FC236}">
                  <a16:creationId xmlns:a16="http://schemas.microsoft.com/office/drawing/2014/main" id="{99FFFD29-9667-8748-8B06-A5AD30B78425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7" name="Google Shape;104;p4">
              <a:extLst>
                <a:ext uri="{FF2B5EF4-FFF2-40B4-BE49-F238E27FC236}">
                  <a16:creationId xmlns:a16="http://schemas.microsoft.com/office/drawing/2014/main" id="{5BBF1536-0D3A-6A43-9D24-E1305A97395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3818" name="Google Shape;102;p4">
            <a:extLst>
              <a:ext uri="{FF2B5EF4-FFF2-40B4-BE49-F238E27FC236}">
                <a16:creationId xmlns:a16="http://schemas.microsoft.com/office/drawing/2014/main" id="{B9E49870-588F-244E-8945-6B8082DF91C9}"/>
              </a:ext>
            </a:extLst>
          </p:cNvPr>
          <p:cNvGrpSpPr/>
          <p:nvPr/>
        </p:nvGrpSpPr>
        <p:grpSpPr>
          <a:xfrm>
            <a:off x="2432799" y="5855691"/>
            <a:ext cx="2371241" cy="1344429"/>
            <a:chOff x="2985788" y="10528609"/>
            <a:chExt cx="2763040" cy="1344429"/>
          </a:xfrm>
        </p:grpSpPr>
        <p:sp>
          <p:nvSpPr>
            <p:cNvPr id="3819" name="Google Shape;103;p4">
              <a:extLst>
                <a:ext uri="{FF2B5EF4-FFF2-40B4-BE49-F238E27FC236}">
                  <a16:creationId xmlns:a16="http://schemas.microsoft.com/office/drawing/2014/main" id="{213A8F87-D20C-BE44-8718-074F134B0535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0" name="Google Shape;104;p4">
              <a:extLst>
                <a:ext uri="{FF2B5EF4-FFF2-40B4-BE49-F238E27FC236}">
                  <a16:creationId xmlns:a16="http://schemas.microsoft.com/office/drawing/2014/main" id="{51E7CDE9-9C55-4248-B55C-8FD7E81A5155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24" name="Google Shape;102;p4">
            <a:extLst>
              <a:ext uri="{FF2B5EF4-FFF2-40B4-BE49-F238E27FC236}">
                <a16:creationId xmlns:a16="http://schemas.microsoft.com/office/drawing/2014/main" id="{A416BAFF-B9A4-6447-9099-8385183A8FB1}"/>
              </a:ext>
            </a:extLst>
          </p:cNvPr>
          <p:cNvGrpSpPr/>
          <p:nvPr/>
        </p:nvGrpSpPr>
        <p:grpSpPr>
          <a:xfrm>
            <a:off x="2413476" y="11673900"/>
            <a:ext cx="2371241" cy="1344429"/>
            <a:chOff x="2985788" y="10528609"/>
            <a:chExt cx="2763040" cy="1344429"/>
          </a:xfrm>
        </p:grpSpPr>
        <p:sp>
          <p:nvSpPr>
            <p:cNvPr id="3825" name="Google Shape;103;p4">
              <a:extLst>
                <a:ext uri="{FF2B5EF4-FFF2-40B4-BE49-F238E27FC236}">
                  <a16:creationId xmlns:a16="http://schemas.microsoft.com/office/drawing/2014/main" id="{0480879B-3AD2-C84F-9BA8-9BB787DC683E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6" name="Google Shape;104;p4">
              <a:extLst>
                <a:ext uri="{FF2B5EF4-FFF2-40B4-BE49-F238E27FC236}">
                  <a16:creationId xmlns:a16="http://schemas.microsoft.com/office/drawing/2014/main" id="{E9309ACE-53F6-B44E-89A2-5C62450D4AB3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27" name="Google Shape;102;p4">
            <a:extLst>
              <a:ext uri="{FF2B5EF4-FFF2-40B4-BE49-F238E27FC236}">
                <a16:creationId xmlns:a16="http://schemas.microsoft.com/office/drawing/2014/main" id="{85E45252-7919-CD43-A3C0-4EDCDF9456D0}"/>
              </a:ext>
            </a:extLst>
          </p:cNvPr>
          <p:cNvGrpSpPr/>
          <p:nvPr/>
        </p:nvGrpSpPr>
        <p:grpSpPr>
          <a:xfrm>
            <a:off x="20384642" y="6521968"/>
            <a:ext cx="2371241" cy="1344429"/>
            <a:chOff x="2985788" y="10528609"/>
            <a:chExt cx="2763040" cy="1344429"/>
          </a:xfrm>
        </p:grpSpPr>
        <p:sp>
          <p:nvSpPr>
            <p:cNvPr id="3828" name="Google Shape;103;p4">
              <a:extLst>
                <a:ext uri="{FF2B5EF4-FFF2-40B4-BE49-F238E27FC236}">
                  <a16:creationId xmlns:a16="http://schemas.microsoft.com/office/drawing/2014/main" id="{86228256-2BE8-7347-A4F6-A173020A51C4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9" name="Google Shape;104;p4">
              <a:extLst>
                <a:ext uri="{FF2B5EF4-FFF2-40B4-BE49-F238E27FC236}">
                  <a16:creationId xmlns:a16="http://schemas.microsoft.com/office/drawing/2014/main" id="{1BAD7130-4444-CF49-92F0-FF1B1EF738DF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30" name="Google Shape;102;p4">
            <a:extLst>
              <a:ext uri="{FF2B5EF4-FFF2-40B4-BE49-F238E27FC236}">
                <a16:creationId xmlns:a16="http://schemas.microsoft.com/office/drawing/2014/main" id="{4B205D4F-D0AB-9D4D-ACFC-E6AF8C544BCE}"/>
              </a:ext>
            </a:extLst>
          </p:cNvPr>
          <p:cNvGrpSpPr/>
          <p:nvPr/>
        </p:nvGrpSpPr>
        <p:grpSpPr>
          <a:xfrm>
            <a:off x="20384641" y="956841"/>
            <a:ext cx="2371241" cy="1344429"/>
            <a:chOff x="2985788" y="10528609"/>
            <a:chExt cx="2763040" cy="1344429"/>
          </a:xfrm>
        </p:grpSpPr>
        <p:sp>
          <p:nvSpPr>
            <p:cNvPr id="3831" name="Google Shape;103;p4">
              <a:extLst>
                <a:ext uri="{FF2B5EF4-FFF2-40B4-BE49-F238E27FC236}">
                  <a16:creationId xmlns:a16="http://schemas.microsoft.com/office/drawing/2014/main" id="{2D2EE6B2-FA2D-1D4C-85CD-1F2045D429FE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2" name="Google Shape;104;p4">
              <a:extLst>
                <a:ext uri="{FF2B5EF4-FFF2-40B4-BE49-F238E27FC236}">
                  <a16:creationId xmlns:a16="http://schemas.microsoft.com/office/drawing/2014/main" id="{CE5F9723-434F-AF4F-8D05-7F81C92E3FDA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>
            <a:extLst>
              <a:ext uri="{FF2B5EF4-FFF2-40B4-BE49-F238E27FC236}">
                <a16:creationId xmlns:a16="http://schemas.microsoft.com/office/drawing/2014/main" id="{4B84C0C1-19AF-B14B-97E7-AFE48C5D9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2791" y="7107742"/>
            <a:ext cx="1078886" cy="2709202"/>
          </a:xfrm>
          <a:prstGeom prst="line">
            <a:avLst/>
          </a:pr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2">
            <a:extLst>
              <a:ext uri="{FF2B5EF4-FFF2-40B4-BE49-F238E27FC236}">
                <a16:creationId xmlns:a16="http://schemas.microsoft.com/office/drawing/2014/main" id="{7306FDA5-0AD4-5B4E-932A-16C21531D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2953" y="8298512"/>
            <a:ext cx="1078886" cy="2701210"/>
          </a:xfrm>
          <a:prstGeom prst="line">
            <a:avLst/>
          </a:pr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3">
            <a:extLst>
              <a:ext uri="{FF2B5EF4-FFF2-40B4-BE49-F238E27FC236}">
                <a16:creationId xmlns:a16="http://schemas.microsoft.com/office/drawing/2014/main" id="{28CD9189-DEB9-0449-8860-0618C378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16" y="3851107"/>
            <a:ext cx="9470217" cy="3995"/>
          </a:xfrm>
          <a:prstGeom prst="line">
            <a:avLst/>
          </a:pr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4">
            <a:extLst>
              <a:ext uri="{FF2B5EF4-FFF2-40B4-BE49-F238E27FC236}">
                <a16:creationId xmlns:a16="http://schemas.microsoft.com/office/drawing/2014/main" id="{3FF9E16E-9255-7C4A-936B-C3CC6F14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324" y="3851107"/>
            <a:ext cx="9226468" cy="7148615"/>
          </a:xfrm>
          <a:custGeom>
            <a:avLst/>
            <a:gdLst>
              <a:gd name="T0" fmla="*/ 0 w 10184"/>
              <a:gd name="T1" fmla="*/ 7890 h 7891"/>
              <a:gd name="T2" fmla="*/ 1466 w 10184"/>
              <a:gd name="T3" fmla="*/ 4909 h 7891"/>
              <a:gd name="T4" fmla="*/ 5874 w 10184"/>
              <a:gd name="T5" fmla="*/ 0 h 7891"/>
              <a:gd name="T6" fmla="*/ 10183 w 10184"/>
              <a:gd name="T7" fmla="*/ 3591 h 7891"/>
              <a:gd name="T8" fmla="*/ 8885 w 10184"/>
              <a:gd name="T9" fmla="*/ 6582 h 7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84" h="7891">
                <a:moveTo>
                  <a:pt x="0" y="7890"/>
                </a:moveTo>
                <a:lnTo>
                  <a:pt x="1466" y="4909"/>
                </a:lnTo>
                <a:lnTo>
                  <a:pt x="5874" y="0"/>
                </a:lnTo>
                <a:lnTo>
                  <a:pt x="10183" y="3591"/>
                </a:lnTo>
                <a:lnTo>
                  <a:pt x="8885" y="6582"/>
                </a:lnTo>
              </a:path>
            </a:pathLst>
          </a:cu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Text Box 88">
            <a:extLst>
              <a:ext uri="{FF2B5EF4-FFF2-40B4-BE49-F238E27FC236}">
                <a16:creationId xmlns:a16="http://schemas.microsoft.com/office/drawing/2014/main" id="{79B522F3-939A-1148-8CBF-BCA1B33D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53" y="11175540"/>
            <a:ext cx="291700" cy="29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5" rIns="0" bIns="0"/>
          <a:lstStyle/>
          <a:p>
            <a:pPr>
              <a:lnSpc>
                <a:spcPct val="98000"/>
              </a:lnSpc>
            </a:pPr>
            <a:r>
              <a:rPr lang="es-MX" altLang="es-MX" sz="800" b="1">
                <a:solidFill>
                  <a:srgbClr val="606060"/>
                </a:solidFill>
                <a:latin typeface="Raleway Bold" pitchFamily="32" charset="0"/>
              </a:rPr>
              <a:t>ch</a:t>
            </a:r>
          </a:p>
        </p:txBody>
      </p:sp>
      <p:sp>
        <p:nvSpPr>
          <p:cNvPr id="251" name="Freeform 162">
            <a:extLst>
              <a:ext uri="{FF2B5EF4-FFF2-40B4-BE49-F238E27FC236}">
                <a16:creationId xmlns:a16="http://schemas.microsoft.com/office/drawing/2014/main" id="{F4861637-3045-C441-AD9F-42940485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478" y="1285757"/>
            <a:ext cx="5134697" cy="5134695"/>
          </a:xfrm>
          <a:custGeom>
            <a:avLst/>
            <a:gdLst>
              <a:gd name="T0" fmla="*/ 5500 w 5668"/>
              <a:gd name="T1" fmla="*/ 3129 h 5668"/>
              <a:gd name="T2" fmla="*/ 5500 w 5668"/>
              <a:gd name="T3" fmla="*/ 3129 h 5668"/>
              <a:gd name="T4" fmla="*/ 3129 w 5668"/>
              <a:gd name="T5" fmla="*/ 5500 h 5668"/>
              <a:gd name="T6" fmla="*/ 2539 w 5668"/>
              <a:gd name="T7" fmla="*/ 5500 h 5668"/>
              <a:gd name="T8" fmla="*/ 167 w 5668"/>
              <a:gd name="T9" fmla="*/ 3129 h 5668"/>
              <a:gd name="T10" fmla="*/ 167 w 5668"/>
              <a:gd name="T11" fmla="*/ 2539 h 5668"/>
              <a:gd name="T12" fmla="*/ 2539 w 5668"/>
              <a:gd name="T13" fmla="*/ 167 h 5668"/>
              <a:gd name="T14" fmla="*/ 3129 w 5668"/>
              <a:gd name="T15" fmla="*/ 167 h 5668"/>
              <a:gd name="T16" fmla="*/ 5500 w 5668"/>
              <a:gd name="T17" fmla="*/ 2539 h 5668"/>
              <a:gd name="T18" fmla="*/ 5500 w 5668"/>
              <a:gd name="T19" fmla="*/ 3129 h 5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68" h="5668">
                <a:moveTo>
                  <a:pt x="5500" y="3129"/>
                </a:moveTo>
                <a:lnTo>
                  <a:pt x="5500" y="3129"/>
                </a:lnTo>
                <a:cubicBezTo>
                  <a:pt x="3129" y="5500"/>
                  <a:pt x="3129" y="5500"/>
                  <a:pt x="3129" y="5500"/>
                </a:cubicBezTo>
                <a:cubicBezTo>
                  <a:pt x="2972" y="5667"/>
                  <a:pt x="2696" y="5667"/>
                  <a:pt x="2539" y="5500"/>
                </a:cubicBezTo>
                <a:cubicBezTo>
                  <a:pt x="167" y="3129"/>
                  <a:pt x="167" y="3129"/>
                  <a:pt x="167" y="3129"/>
                </a:cubicBezTo>
                <a:cubicBezTo>
                  <a:pt x="0" y="2962"/>
                  <a:pt x="0" y="2696"/>
                  <a:pt x="167" y="2539"/>
                </a:cubicBezTo>
                <a:cubicBezTo>
                  <a:pt x="2539" y="167"/>
                  <a:pt x="2539" y="167"/>
                  <a:pt x="2539" y="167"/>
                </a:cubicBezTo>
                <a:cubicBezTo>
                  <a:pt x="2696" y="0"/>
                  <a:pt x="2972" y="0"/>
                  <a:pt x="3129" y="167"/>
                </a:cubicBezTo>
                <a:cubicBezTo>
                  <a:pt x="5500" y="2539"/>
                  <a:pt x="5500" y="2539"/>
                  <a:pt x="5500" y="2539"/>
                </a:cubicBezTo>
                <a:cubicBezTo>
                  <a:pt x="5667" y="2696"/>
                  <a:pt x="5667" y="2962"/>
                  <a:pt x="5500" y="3129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3">
            <a:extLst>
              <a:ext uri="{FF2B5EF4-FFF2-40B4-BE49-F238E27FC236}">
                <a16:creationId xmlns:a16="http://schemas.microsoft.com/office/drawing/2014/main" id="{C290C484-3FAB-F74A-9267-373E7474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3391" y="2632365"/>
            <a:ext cx="5546271" cy="2433488"/>
          </a:xfrm>
          <a:custGeom>
            <a:avLst/>
            <a:gdLst>
              <a:gd name="T0" fmla="*/ 5342 w 6121"/>
              <a:gd name="T1" fmla="*/ 0 h 2687"/>
              <a:gd name="T2" fmla="*/ 777 w 6121"/>
              <a:gd name="T3" fmla="*/ 0 h 2687"/>
              <a:gd name="T4" fmla="*/ 0 w 6121"/>
              <a:gd name="T5" fmla="*/ 1348 h 2687"/>
              <a:gd name="T6" fmla="*/ 777 w 6121"/>
              <a:gd name="T7" fmla="*/ 2686 h 2687"/>
              <a:gd name="T8" fmla="*/ 5342 w 6121"/>
              <a:gd name="T9" fmla="*/ 2686 h 2687"/>
              <a:gd name="T10" fmla="*/ 6120 w 6121"/>
              <a:gd name="T11" fmla="*/ 1348 h 2687"/>
              <a:gd name="T12" fmla="*/ 5342 w 6121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1" h="2687">
                <a:moveTo>
                  <a:pt x="5342" y="0"/>
                </a:moveTo>
                <a:lnTo>
                  <a:pt x="777" y="0"/>
                </a:lnTo>
                <a:lnTo>
                  <a:pt x="0" y="1348"/>
                </a:lnTo>
                <a:lnTo>
                  <a:pt x="777" y="2686"/>
                </a:lnTo>
                <a:lnTo>
                  <a:pt x="5342" y="2686"/>
                </a:lnTo>
                <a:lnTo>
                  <a:pt x="6120" y="1348"/>
                </a:lnTo>
                <a:lnTo>
                  <a:pt x="534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4">
            <a:extLst>
              <a:ext uri="{FF2B5EF4-FFF2-40B4-BE49-F238E27FC236}">
                <a16:creationId xmlns:a16="http://schemas.microsoft.com/office/drawing/2014/main" id="{5B9C3462-0C30-B14F-B04D-DC969E5D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5152" y="2836156"/>
            <a:ext cx="2345576" cy="2033898"/>
          </a:xfrm>
          <a:custGeom>
            <a:avLst/>
            <a:gdLst>
              <a:gd name="T0" fmla="*/ 1938 w 2588"/>
              <a:gd name="T1" fmla="*/ 0 h 2244"/>
              <a:gd name="T2" fmla="*/ 649 w 2588"/>
              <a:gd name="T3" fmla="*/ 0 h 2244"/>
              <a:gd name="T4" fmla="*/ 0 w 2588"/>
              <a:gd name="T5" fmla="*/ 1122 h 2244"/>
              <a:gd name="T6" fmla="*/ 649 w 2588"/>
              <a:gd name="T7" fmla="*/ 2243 h 2244"/>
              <a:gd name="T8" fmla="*/ 1938 w 2588"/>
              <a:gd name="T9" fmla="*/ 2243 h 2244"/>
              <a:gd name="T10" fmla="*/ 2587 w 2588"/>
              <a:gd name="T11" fmla="*/ 1122 h 2244"/>
              <a:gd name="T12" fmla="*/ 1938 w 2588"/>
              <a:gd name="T13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8" h="2244">
                <a:moveTo>
                  <a:pt x="1938" y="0"/>
                </a:moveTo>
                <a:lnTo>
                  <a:pt x="649" y="0"/>
                </a:lnTo>
                <a:lnTo>
                  <a:pt x="0" y="1122"/>
                </a:lnTo>
                <a:lnTo>
                  <a:pt x="649" y="2243"/>
                </a:lnTo>
                <a:lnTo>
                  <a:pt x="1938" y="2243"/>
                </a:lnTo>
                <a:lnTo>
                  <a:pt x="2587" y="1122"/>
                </a:lnTo>
                <a:lnTo>
                  <a:pt x="193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5">
            <a:extLst>
              <a:ext uri="{FF2B5EF4-FFF2-40B4-BE49-F238E27FC236}">
                <a16:creationId xmlns:a16="http://schemas.microsoft.com/office/drawing/2014/main" id="{5FED6675-B3E4-1B4A-AE99-C850B78E5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89" y="2632365"/>
            <a:ext cx="5546271" cy="2433488"/>
          </a:xfrm>
          <a:custGeom>
            <a:avLst/>
            <a:gdLst>
              <a:gd name="T0" fmla="*/ 777 w 6121"/>
              <a:gd name="T1" fmla="*/ 0 h 2687"/>
              <a:gd name="T2" fmla="*/ 5342 w 6121"/>
              <a:gd name="T3" fmla="*/ 0 h 2687"/>
              <a:gd name="T4" fmla="*/ 6120 w 6121"/>
              <a:gd name="T5" fmla="*/ 1348 h 2687"/>
              <a:gd name="T6" fmla="*/ 5342 w 6121"/>
              <a:gd name="T7" fmla="*/ 2686 h 2687"/>
              <a:gd name="T8" fmla="*/ 777 w 6121"/>
              <a:gd name="T9" fmla="*/ 2686 h 2687"/>
              <a:gd name="T10" fmla="*/ 0 w 6121"/>
              <a:gd name="T11" fmla="*/ 1348 h 2687"/>
              <a:gd name="T12" fmla="*/ 777 w 6121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1" h="2687">
                <a:moveTo>
                  <a:pt x="777" y="0"/>
                </a:moveTo>
                <a:lnTo>
                  <a:pt x="5342" y="0"/>
                </a:lnTo>
                <a:lnTo>
                  <a:pt x="6120" y="1348"/>
                </a:lnTo>
                <a:lnTo>
                  <a:pt x="5342" y="2686"/>
                </a:lnTo>
                <a:lnTo>
                  <a:pt x="777" y="2686"/>
                </a:lnTo>
                <a:lnTo>
                  <a:pt x="0" y="1348"/>
                </a:lnTo>
                <a:lnTo>
                  <a:pt x="77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6">
            <a:extLst>
              <a:ext uri="{FF2B5EF4-FFF2-40B4-BE49-F238E27FC236}">
                <a16:creationId xmlns:a16="http://schemas.microsoft.com/office/drawing/2014/main" id="{0391E4C9-9A12-994F-AAA0-4B9B203B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921" y="2836156"/>
            <a:ext cx="2345578" cy="2033898"/>
          </a:xfrm>
          <a:custGeom>
            <a:avLst/>
            <a:gdLst>
              <a:gd name="T0" fmla="*/ 650 w 2589"/>
              <a:gd name="T1" fmla="*/ 0 h 2244"/>
              <a:gd name="T2" fmla="*/ 1939 w 2589"/>
              <a:gd name="T3" fmla="*/ 0 h 2244"/>
              <a:gd name="T4" fmla="*/ 2588 w 2589"/>
              <a:gd name="T5" fmla="*/ 1122 h 2244"/>
              <a:gd name="T6" fmla="*/ 1939 w 2589"/>
              <a:gd name="T7" fmla="*/ 2243 h 2244"/>
              <a:gd name="T8" fmla="*/ 650 w 2589"/>
              <a:gd name="T9" fmla="*/ 2243 h 2244"/>
              <a:gd name="T10" fmla="*/ 0 w 2589"/>
              <a:gd name="T11" fmla="*/ 1122 h 2244"/>
              <a:gd name="T12" fmla="*/ 650 w 2589"/>
              <a:gd name="T13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9" h="2244">
                <a:moveTo>
                  <a:pt x="650" y="0"/>
                </a:moveTo>
                <a:lnTo>
                  <a:pt x="1939" y="0"/>
                </a:lnTo>
                <a:lnTo>
                  <a:pt x="2588" y="1122"/>
                </a:lnTo>
                <a:lnTo>
                  <a:pt x="1939" y="2243"/>
                </a:lnTo>
                <a:lnTo>
                  <a:pt x="650" y="2243"/>
                </a:lnTo>
                <a:lnTo>
                  <a:pt x="0" y="1122"/>
                </a:lnTo>
                <a:lnTo>
                  <a:pt x="65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7">
            <a:extLst>
              <a:ext uri="{FF2B5EF4-FFF2-40B4-BE49-F238E27FC236}">
                <a16:creationId xmlns:a16="http://schemas.microsoft.com/office/drawing/2014/main" id="{AB3C978D-5AA6-074E-A823-572466D8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4236" y="5892997"/>
            <a:ext cx="5538279" cy="2433488"/>
          </a:xfrm>
          <a:custGeom>
            <a:avLst/>
            <a:gdLst>
              <a:gd name="T0" fmla="*/ 5343 w 6112"/>
              <a:gd name="T1" fmla="*/ 0 h 2687"/>
              <a:gd name="T2" fmla="*/ 768 w 6112"/>
              <a:gd name="T3" fmla="*/ 0 h 2687"/>
              <a:gd name="T4" fmla="*/ 0 w 6112"/>
              <a:gd name="T5" fmla="*/ 1338 h 2687"/>
              <a:gd name="T6" fmla="*/ 768 w 6112"/>
              <a:gd name="T7" fmla="*/ 2686 h 2687"/>
              <a:gd name="T8" fmla="*/ 5343 w 6112"/>
              <a:gd name="T9" fmla="*/ 2686 h 2687"/>
              <a:gd name="T10" fmla="*/ 6111 w 6112"/>
              <a:gd name="T11" fmla="*/ 1338 h 2687"/>
              <a:gd name="T12" fmla="*/ 5343 w 6112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12" h="2687">
                <a:moveTo>
                  <a:pt x="5343" y="0"/>
                </a:moveTo>
                <a:lnTo>
                  <a:pt x="768" y="0"/>
                </a:lnTo>
                <a:lnTo>
                  <a:pt x="0" y="1338"/>
                </a:lnTo>
                <a:lnTo>
                  <a:pt x="768" y="2686"/>
                </a:lnTo>
                <a:lnTo>
                  <a:pt x="5343" y="2686"/>
                </a:lnTo>
                <a:lnTo>
                  <a:pt x="6111" y="1338"/>
                </a:lnTo>
                <a:lnTo>
                  <a:pt x="53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8">
            <a:extLst>
              <a:ext uri="{FF2B5EF4-FFF2-40B4-BE49-F238E27FC236}">
                <a16:creationId xmlns:a16="http://schemas.microsoft.com/office/drawing/2014/main" id="{0FBDDCB7-8FDE-784C-A0F6-D5E5DC83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005" y="6088796"/>
            <a:ext cx="2353570" cy="2033898"/>
          </a:xfrm>
          <a:custGeom>
            <a:avLst/>
            <a:gdLst>
              <a:gd name="T0" fmla="*/ 1948 w 2598"/>
              <a:gd name="T1" fmla="*/ 0 h 2244"/>
              <a:gd name="T2" fmla="*/ 649 w 2598"/>
              <a:gd name="T3" fmla="*/ 0 h 2244"/>
              <a:gd name="T4" fmla="*/ 0 w 2598"/>
              <a:gd name="T5" fmla="*/ 1122 h 2244"/>
              <a:gd name="T6" fmla="*/ 649 w 2598"/>
              <a:gd name="T7" fmla="*/ 2243 h 2244"/>
              <a:gd name="T8" fmla="*/ 1948 w 2598"/>
              <a:gd name="T9" fmla="*/ 2243 h 2244"/>
              <a:gd name="T10" fmla="*/ 2597 w 2598"/>
              <a:gd name="T11" fmla="*/ 1122 h 2244"/>
              <a:gd name="T12" fmla="*/ 1948 w 2598"/>
              <a:gd name="T13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8" h="2244">
                <a:moveTo>
                  <a:pt x="1948" y="0"/>
                </a:moveTo>
                <a:lnTo>
                  <a:pt x="649" y="0"/>
                </a:lnTo>
                <a:lnTo>
                  <a:pt x="0" y="1122"/>
                </a:lnTo>
                <a:lnTo>
                  <a:pt x="649" y="2243"/>
                </a:lnTo>
                <a:lnTo>
                  <a:pt x="1948" y="2243"/>
                </a:lnTo>
                <a:lnTo>
                  <a:pt x="2597" y="1122"/>
                </a:lnTo>
                <a:lnTo>
                  <a:pt x="194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9">
            <a:extLst>
              <a:ext uri="{FF2B5EF4-FFF2-40B4-BE49-F238E27FC236}">
                <a16:creationId xmlns:a16="http://schemas.microsoft.com/office/drawing/2014/main" id="{BCAAD6A2-75F2-FF48-913B-C81D6813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6725" y="9069717"/>
            <a:ext cx="1961975" cy="1694250"/>
          </a:xfrm>
          <a:custGeom>
            <a:avLst/>
            <a:gdLst>
              <a:gd name="T0" fmla="*/ 1624 w 2166"/>
              <a:gd name="T1" fmla="*/ 0 h 1870"/>
              <a:gd name="T2" fmla="*/ 541 w 2166"/>
              <a:gd name="T3" fmla="*/ 0 h 1870"/>
              <a:gd name="T4" fmla="*/ 0 w 2166"/>
              <a:gd name="T5" fmla="*/ 934 h 1870"/>
              <a:gd name="T6" fmla="*/ 541 w 2166"/>
              <a:gd name="T7" fmla="*/ 1869 h 1870"/>
              <a:gd name="T8" fmla="*/ 1624 w 2166"/>
              <a:gd name="T9" fmla="*/ 1869 h 1870"/>
              <a:gd name="T10" fmla="*/ 2165 w 2166"/>
              <a:gd name="T11" fmla="*/ 934 h 1870"/>
              <a:gd name="T12" fmla="*/ 1624 w 2166"/>
              <a:gd name="T13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6" h="1870">
                <a:moveTo>
                  <a:pt x="1624" y="0"/>
                </a:moveTo>
                <a:lnTo>
                  <a:pt x="541" y="0"/>
                </a:lnTo>
                <a:lnTo>
                  <a:pt x="0" y="934"/>
                </a:lnTo>
                <a:lnTo>
                  <a:pt x="541" y="1869"/>
                </a:lnTo>
                <a:lnTo>
                  <a:pt x="1624" y="1869"/>
                </a:lnTo>
                <a:lnTo>
                  <a:pt x="2165" y="934"/>
                </a:lnTo>
                <a:lnTo>
                  <a:pt x="162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0">
            <a:extLst>
              <a:ext uri="{FF2B5EF4-FFF2-40B4-BE49-F238E27FC236}">
                <a16:creationId xmlns:a16="http://schemas.microsoft.com/office/drawing/2014/main" id="{2016980D-1536-4242-8D98-89FD24A8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150" y="9069717"/>
            <a:ext cx="1961972" cy="1694250"/>
          </a:xfrm>
          <a:custGeom>
            <a:avLst/>
            <a:gdLst>
              <a:gd name="T0" fmla="*/ 1623 w 2165"/>
              <a:gd name="T1" fmla="*/ 0 h 1870"/>
              <a:gd name="T2" fmla="*/ 541 w 2165"/>
              <a:gd name="T3" fmla="*/ 0 h 1870"/>
              <a:gd name="T4" fmla="*/ 0 w 2165"/>
              <a:gd name="T5" fmla="*/ 934 h 1870"/>
              <a:gd name="T6" fmla="*/ 541 w 2165"/>
              <a:gd name="T7" fmla="*/ 1869 h 1870"/>
              <a:gd name="T8" fmla="*/ 1623 w 2165"/>
              <a:gd name="T9" fmla="*/ 1869 h 1870"/>
              <a:gd name="T10" fmla="*/ 2164 w 2165"/>
              <a:gd name="T11" fmla="*/ 934 h 1870"/>
              <a:gd name="T12" fmla="*/ 1623 w 2165"/>
              <a:gd name="T13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5" h="1870">
                <a:moveTo>
                  <a:pt x="1623" y="0"/>
                </a:moveTo>
                <a:lnTo>
                  <a:pt x="541" y="0"/>
                </a:lnTo>
                <a:lnTo>
                  <a:pt x="0" y="934"/>
                </a:lnTo>
                <a:lnTo>
                  <a:pt x="541" y="1869"/>
                </a:lnTo>
                <a:lnTo>
                  <a:pt x="1623" y="1869"/>
                </a:lnTo>
                <a:lnTo>
                  <a:pt x="2164" y="934"/>
                </a:lnTo>
                <a:lnTo>
                  <a:pt x="162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1">
            <a:extLst>
              <a:ext uri="{FF2B5EF4-FFF2-40B4-BE49-F238E27FC236}">
                <a16:creationId xmlns:a16="http://schemas.microsoft.com/office/drawing/2014/main" id="{00C950E7-383F-EA48-ADD5-00B8876A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915" y="10735994"/>
            <a:ext cx="1961975" cy="1694250"/>
          </a:xfrm>
          <a:custGeom>
            <a:avLst/>
            <a:gdLst>
              <a:gd name="T0" fmla="*/ 1624 w 2166"/>
              <a:gd name="T1" fmla="*/ 0 h 1871"/>
              <a:gd name="T2" fmla="*/ 541 w 2166"/>
              <a:gd name="T3" fmla="*/ 0 h 1871"/>
              <a:gd name="T4" fmla="*/ 0 w 2166"/>
              <a:gd name="T5" fmla="*/ 935 h 1871"/>
              <a:gd name="T6" fmla="*/ 541 w 2166"/>
              <a:gd name="T7" fmla="*/ 1870 h 1871"/>
              <a:gd name="T8" fmla="*/ 1624 w 2166"/>
              <a:gd name="T9" fmla="*/ 1870 h 1871"/>
              <a:gd name="T10" fmla="*/ 2165 w 2166"/>
              <a:gd name="T11" fmla="*/ 935 h 1871"/>
              <a:gd name="T12" fmla="*/ 1624 w 2166"/>
              <a:gd name="T13" fmla="*/ 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6" h="1871">
                <a:moveTo>
                  <a:pt x="1624" y="0"/>
                </a:moveTo>
                <a:lnTo>
                  <a:pt x="541" y="0"/>
                </a:lnTo>
                <a:lnTo>
                  <a:pt x="0" y="935"/>
                </a:lnTo>
                <a:lnTo>
                  <a:pt x="541" y="1870"/>
                </a:lnTo>
                <a:lnTo>
                  <a:pt x="1624" y="1870"/>
                </a:lnTo>
                <a:lnTo>
                  <a:pt x="2165" y="935"/>
                </a:lnTo>
                <a:lnTo>
                  <a:pt x="162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2">
            <a:extLst>
              <a:ext uri="{FF2B5EF4-FFF2-40B4-BE49-F238E27FC236}">
                <a16:creationId xmlns:a16="http://schemas.microsoft.com/office/drawing/2014/main" id="{B5B0FB9E-7B0F-4441-ADE7-8AE6F4AD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339" y="10735994"/>
            <a:ext cx="1961972" cy="1694250"/>
          </a:xfrm>
          <a:custGeom>
            <a:avLst/>
            <a:gdLst>
              <a:gd name="T0" fmla="*/ 1624 w 2166"/>
              <a:gd name="T1" fmla="*/ 0 h 1871"/>
              <a:gd name="T2" fmla="*/ 542 w 2166"/>
              <a:gd name="T3" fmla="*/ 0 h 1871"/>
              <a:gd name="T4" fmla="*/ 0 w 2166"/>
              <a:gd name="T5" fmla="*/ 935 h 1871"/>
              <a:gd name="T6" fmla="*/ 542 w 2166"/>
              <a:gd name="T7" fmla="*/ 1870 h 1871"/>
              <a:gd name="T8" fmla="*/ 1624 w 2166"/>
              <a:gd name="T9" fmla="*/ 1870 h 1871"/>
              <a:gd name="T10" fmla="*/ 2165 w 2166"/>
              <a:gd name="T11" fmla="*/ 935 h 1871"/>
              <a:gd name="T12" fmla="*/ 1624 w 2166"/>
              <a:gd name="T13" fmla="*/ 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6" h="1871">
                <a:moveTo>
                  <a:pt x="1624" y="0"/>
                </a:moveTo>
                <a:lnTo>
                  <a:pt x="542" y="0"/>
                </a:lnTo>
                <a:lnTo>
                  <a:pt x="0" y="935"/>
                </a:lnTo>
                <a:lnTo>
                  <a:pt x="542" y="1870"/>
                </a:lnTo>
                <a:lnTo>
                  <a:pt x="1624" y="1870"/>
                </a:lnTo>
                <a:lnTo>
                  <a:pt x="2165" y="935"/>
                </a:lnTo>
                <a:lnTo>
                  <a:pt x="162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3">
            <a:extLst>
              <a:ext uri="{FF2B5EF4-FFF2-40B4-BE49-F238E27FC236}">
                <a16:creationId xmlns:a16="http://schemas.microsoft.com/office/drawing/2014/main" id="{A92F61D3-15E0-4F4E-BE08-4ED180CF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224" y="7079772"/>
            <a:ext cx="5546271" cy="2433485"/>
          </a:xfrm>
          <a:custGeom>
            <a:avLst/>
            <a:gdLst>
              <a:gd name="T0" fmla="*/ 778 w 6122"/>
              <a:gd name="T1" fmla="*/ 0 h 2687"/>
              <a:gd name="T2" fmla="*/ 5343 w 6122"/>
              <a:gd name="T3" fmla="*/ 0 h 2687"/>
              <a:gd name="T4" fmla="*/ 6121 w 6122"/>
              <a:gd name="T5" fmla="*/ 1348 h 2687"/>
              <a:gd name="T6" fmla="*/ 5343 w 6122"/>
              <a:gd name="T7" fmla="*/ 2686 h 2687"/>
              <a:gd name="T8" fmla="*/ 778 w 6122"/>
              <a:gd name="T9" fmla="*/ 2686 h 2687"/>
              <a:gd name="T10" fmla="*/ 0 w 6122"/>
              <a:gd name="T11" fmla="*/ 1348 h 2687"/>
              <a:gd name="T12" fmla="*/ 778 w 6122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2" h="2687">
                <a:moveTo>
                  <a:pt x="778" y="0"/>
                </a:moveTo>
                <a:lnTo>
                  <a:pt x="5343" y="0"/>
                </a:lnTo>
                <a:lnTo>
                  <a:pt x="6121" y="1348"/>
                </a:lnTo>
                <a:lnTo>
                  <a:pt x="5343" y="2686"/>
                </a:lnTo>
                <a:lnTo>
                  <a:pt x="778" y="2686"/>
                </a:lnTo>
                <a:lnTo>
                  <a:pt x="0" y="1348"/>
                </a:lnTo>
                <a:lnTo>
                  <a:pt x="77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4">
            <a:extLst>
              <a:ext uri="{FF2B5EF4-FFF2-40B4-BE49-F238E27FC236}">
                <a16:creationId xmlns:a16="http://schemas.microsoft.com/office/drawing/2014/main" id="{8F705522-6AFA-5F4A-983B-5018779D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167" y="7275569"/>
            <a:ext cx="2353568" cy="2041892"/>
          </a:xfrm>
          <a:custGeom>
            <a:avLst/>
            <a:gdLst>
              <a:gd name="T0" fmla="*/ 650 w 2599"/>
              <a:gd name="T1" fmla="*/ 0 h 2254"/>
              <a:gd name="T2" fmla="*/ 1948 w 2599"/>
              <a:gd name="T3" fmla="*/ 0 h 2254"/>
              <a:gd name="T4" fmla="*/ 2598 w 2599"/>
              <a:gd name="T5" fmla="*/ 1131 h 2254"/>
              <a:gd name="T6" fmla="*/ 1948 w 2599"/>
              <a:gd name="T7" fmla="*/ 2253 h 2254"/>
              <a:gd name="T8" fmla="*/ 650 w 2599"/>
              <a:gd name="T9" fmla="*/ 2253 h 2254"/>
              <a:gd name="T10" fmla="*/ 0 w 2599"/>
              <a:gd name="T11" fmla="*/ 1131 h 2254"/>
              <a:gd name="T12" fmla="*/ 650 w 2599"/>
              <a:gd name="T13" fmla="*/ 0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9" h="2254">
                <a:moveTo>
                  <a:pt x="650" y="0"/>
                </a:moveTo>
                <a:lnTo>
                  <a:pt x="1948" y="0"/>
                </a:lnTo>
                <a:lnTo>
                  <a:pt x="2598" y="1131"/>
                </a:lnTo>
                <a:lnTo>
                  <a:pt x="1948" y="2253"/>
                </a:lnTo>
                <a:lnTo>
                  <a:pt x="650" y="2253"/>
                </a:lnTo>
                <a:lnTo>
                  <a:pt x="0" y="1131"/>
                </a:lnTo>
                <a:lnTo>
                  <a:pt x="65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374">
            <a:extLst>
              <a:ext uri="{FF2B5EF4-FFF2-40B4-BE49-F238E27FC236}">
                <a16:creationId xmlns:a16="http://schemas.microsoft.com/office/drawing/2014/main" id="{D52EA048-6E17-574C-A7EA-840B06BFB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107611"/>
            <a:ext cx="55942" cy="947021"/>
          </a:xfrm>
          <a:custGeom>
            <a:avLst/>
            <a:gdLst>
              <a:gd name="T0" fmla="*/ 30 w 60"/>
              <a:gd name="T1" fmla="*/ 1043 h 1044"/>
              <a:gd name="T2" fmla="*/ 30 w 60"/>
              <a:gd name="T3" fmla="*/ 1043 h 1044"/>
              <a:gd name="T4" fmla="*/ 0 w 60"/>
              <a:gd name="T5" fmla="*/ 1013 h 1044"/>
              <a:gd name="T6" fmla="*/ 0 w 60"/>
              <a:gd name="T7" fmla="*/ 29 h 1044"/>
              <a:gd name="T8" fmla="*/ 30 w 60"/>
              <a:gd name="T9" fmla="*/ 0 h 1044"/>
              <a:gd name="T10" fmla="*/ 59 w 60"/>
              <a:gd name="T11" fmla="*/ 29 h 1044"/>
              <a:gd name="T12" fmla="*/ 59 w 60"/>
              <a:gd name="T13" fmla="*/ 1013 h 1044"/>
              <a:gd name="T14" fmla="*/ 30 w 60"/>
              <a:gd name="T15" fmla="*/ 1043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1044">
                <a:moveTo>
                  <a:pt x="30" y="1043"/>
                </a:moveTo>
                <a:lnTo>
                  <a:pt x="30" y="1043"/>
                </a:lnTo>
                <a:cubicBezTo>
                  <a:pt x="10" y="1043"/>
                  <a:pt x="0" y="1033"/>
                  <a:pt x="0" y="101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50" y="0"/>
                  <a:pt x="59" y="9"/>
                  <a:pt x="59" y="29"/>
                </a:cubicBezTo>
                <a:cubicBezTo>
                  <a:pt x="59" y="1013"/>
                  <a:pt x="59" y="1013"/>
                  <a:pt x="59" y="1013"/>
                </a:cubicBezTo>
                <a:cubicBezTo>
                  <a:pt x="59" y="1033"/>
                  <a:pt x="50" y="1043"/>
                  <a:pt x="30" y="10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75">
            <a:extLst>
              <a:ext uri="{FF2B5EF4-FFF2-40B4-BE49-F238E27FC236}">
                <a16:creationId xmlns:a16="http://schemas.microsoft.com/office/drawing/2014/main" id="{A8A8C1A1-5786-4346-B91A-03BE7414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331380"/>
            <a:ext cx="447538" cy="207785"/>
          </a:xfrm>
          <a:custGeom>
            <a:avLst/>
            <a:gdLst>
              <a:gd name="T0" fmla="*/ 463 w 493"/>
              <a:gd name="T1" fmla="*/ 227 h 228"/>
              <a:gd name="T2" fmla="*/ 463 w 493"/>
              <a:gd name="T3" fmla="*/ 227 h 228"/>
              <a:gd name="T4" fmla="*/ 30 w 493"/>
              <a:gd name="T5" fmla="*/ 227 h 228"/>
              <a:gd name="T6" fmla="*/ 0 w 493"/>
              <a:gd name="T7" fmla="*/ 197 h 228"/>
              <a:gd name="T8" fmla="*/ 0 w 493"/>
              <a:gd name="T9" fmla="*/ 30 h 228"/>
              <a:gd name="T10" fmla="*/ 30 w 493"/>
              <a:gd name="T11" fmla="*/ 0 h 228"/>
              <a:gd name="T12" fmla="*/ 463 w 493"/>
              <a:gd name="T13" fmla="*/ 0 h 228"/>
              <a:gd name="T14" fmla="*/ 492 w 493"/>
              <a:gd name="T15" fmla="*/ 30 h 228"/>
              <a:gd name="T16" fmla="*/ 492 w 493"/>
              <a:gd name="T17" fmla="*/ 197 h 228"/>
              <a:gd name="T18" fmla="*/ 463 w 493"/>
              <a:gd name="T19" fmla="*/ 227 h 228"/>
              <a:gd name="T20" fmla="*/ 59 w 493"/>
              <a:gd name="T21" fmla="*/ 158 h 228"/>
              <a:gd name="T22" fmla="*/ 59 w 493"/>
              <a:gd name="T23" fmla="*/ 158 h 228"/>
              <a:gd name="T24" fmla="*/ 433 w 493"/>
              <a:gd name="T25" fmla="*/ 158 h 228"/>
              <a:gd name="T26" fmla="*/ 433 w 493"/>
              <a:gd name="T27" fmla="*/ 60 h 228"/>
              <a:gd name="T28" fmla="*/ 59 w 493"/>
              <a:gd name="T29" fmla="*/ 60 h 228"/>
              <a:gd name="T30" fmla="*/ 59 w 493"/>
              <a:gd name="T31" fmla="*/ 15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3" h="228">
                <a:moveTo>
                  <a:pt x="463" y="227"/>
                </a:moveTo>
                <a:lnTo>
                  <a:pt x="463" y="227"/>
                </a:lnTo>
                <a:cubicBezTo>
                  <a:pt x="30" y="227"/>
                  <a:pt x="30" y="227"/>
                  <a:pt x="30" y="227"/>
                </a:cubicBezTo>
                <a:cubicBezTo>
                  <a:pt x="10" y="227"/>
                  <a:pt x="0" y="207"/>
                  <a:pt x="0" y="19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482" y="0"/>
                  <a:pt x="492" y="10"/>
                  <a:pt x="492" y="30"/>
                </a:cubicBezTo>
                <a:cubicBezTo>
                  <a:pt x="492" y="197"/>
                  <a:pt x="492" y="197"/>
                  <a:pt x="492" y="197"/>
                </a:cubicBezTo>
                <a:cubicBezTo>
                  <a:pt x="492" y="207"/>
                  <a:pt x="482" y="227"/>
                  <a:pt x="463" y="227"/>
                </a:cubicBezTo>
                <a:close/>
                <a:moveTo>
                  <a:pt x="59" y="158"/>
                </a:moveTo>
                <a:lnTo>
                  <a:pt x="59" y="158"/>
                </a:lnTo>
                <a:cubicBezTo>
                  <a:pt x="433" y="158"/>
                  <a:pt x="433" y="158"/>
                  <a:pt x="433" y="158"/>
                </a:cubicBezTo>
                <a:cubicBezTo>
                  <a:pt x="433" y="60"/>
                  <a:pt x="433" y="60"/>
                  <a:pt x="433" y="60"/>
                </a:cubicBezTo>
                <a:cubicBezTo>
                  <a:pt x="59" y="60"/>
                  <a:pt x="59" y="60"/>
                  <a:pt x="59" y="60"/>
                </a:cubicBezTo>
                <a:lnTo>
                  <a:pt x="59" y="1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76">
            <a:extLst>
              <a:ext uri="{FF2B5EF4-FFF2-40B4-BE49-F238E27FC236}">
                <a16:creationId xmlns:a16="http://schemas.microsoft.com/office/drawing/2014/main" id="{D8BE4982-94BF-EE41-B582-47BAA493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475232"/>
            <a:ext cx="651326" cy="203788"/>
          </a:xfrm>
          <a:custGeom>
            <a:avLst/>
            <a:gdLst>
              <a:gd name="T0" fmla="*/ 689 w 720"/>
              <a:gd name="T1" fmla="*/ 226 h 227"/>
              <a:gd name="T2" fmla="*/ 689 w 720"/>
              <a:gd name="T3" fmla="*/ 226 h 227"/>
              <a:gd name="T4" fmla="*/ 30 w 720"/>
              <a:gd name="T5" fmla="*/ 226 h 227"/>
              <a:gd name="T6" fmla="*/ 0 w 720"/>
              <a:gd name="T7" fmla="*/ 197 h 227"/>
              <a:gd name="T8" fmla="*/ 0 w 720"/>
              <a:gd name="T9" fmla="*/ 39 h 227"/>
              <a:gd name="T10" fmla="*/ 30 w 720"/>
              <a:gd name="T11" fmla="*/ 0 h 227"/>
              <a:gd name="T12" fmla="*/ 689 w 720"/>
              <a:gd name="T13" fmla="*/ 0 h 227"/>
              <a:gd name="T14" fmla="*/ 719 w 720"/>
              <a:gd name="T15" fmla="*/ 39 h 227"/>
              <a:gd name="T16" fmla="*/ 719 w 720"/>
              <a:gd name="T17" fmla="*/ 197 h 227"/>
              <a:gd name="T18" fmla="*/ 689 w 720"/>
              <a:gd name="T19" fmla="*/ 226 h 227"/>
              <a:gd name="T20" fmla="*/ 59 w 720"/>
              <a:gd name="T21" fmla="*/ 167 h 227"/>
              <a:gd name="T22" fmla="*/ 59 w 720"/>
              <a:gd name="T23" fmla="*/ 167 h 227"/>
              <a:gd name="T24" fmla="*/ 650 w 720"/>
              <a:gd name="T25" fmla="*/ 167 h 227"/>
              <a:gd name="T26" fmla="*/ 650 w 720"/>
              <a:gd name="T27" fmla="*/ 69 h 227"/>
              <a:gd name="T28" fmla="*/ 59 w 720"/>
              <a:gd name="T29" fmla="*/ 69 h 227"/>
              <a:gd name="T30" fmla="*/ 59 w 720"/>
              <a:gd name="T31" fmla="*/ 16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0" h="227">
                <a:moveTo>
                  <a:pt x="689" y="226"/>
                </a:moveTo>
                <a:lnTo>
                  <a:pt x="689" y="226"/>
                </a:lnTo>
                <a:cubicBezTo>
                  <a:pt x="30" y="226"/>
                  <a:pt x="30" y="226"/>
                  <a:pt x="30" y="226"/>
                </a:cubicBezTo>
                <a:cubicBezTo>
                  <a:pt x="10" y="226"/>
                  <a:pt x="0" y="216"/>
                  <a:pt x="0" y="19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0" y="0"/>
                  <a:pt x="30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699" y="0"/>
                  <a:pt x="719" y="20"/>
                  <a:pt x="719" y="39"/>
                </a:cubicBezTo>
                <a:cubicBezTo>
                  <a:pt x="719" y="197"/>
                  <a:pt x="719" y="197"/>
                  <a:pt x="719" y="197"/>
                </a:cubicBezTo>
                <a:cubicBezTo>
                  <a:pt x="719" y="216"/>
                  <a:pt x="699" y="226"/>
                  <a:pt x="689" y="226"/>
                </a:cubicBezTo>
                <a:close/>
                <a:moveTo>
                  <a:pt x="59" y="167"/>
                </a:moveTo>
                <a:lnTo>
                  <a:pt x="59" y="167"/>
                </a:lnTo>
                <a:cubicBezTo>
                  <a:pt x="650" y="167"/>
                  <a:pt x="650" y="167"/>
                  <a:pt x="650" y="167"/>
                </a:cubicBezTo>
                <a:cubicBezTo>
                  <a:pt x="650" y="69"/>
                  <a:pt x="650" y="69"/>
                  <a:pt x="650" y="69"/>
                </a:cubicBezTo>
                <a:cubicBezTo>
                  <a:pt x="59" y="69"/>
                  <a:pt x="59" y="69"/>
                  <a:pt x="59" y="69"/>
                </a:cubicBezTo>
                <a:lnTo>
                  <a:pt x="59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77">
            <a:extLst>
              <a:ext uri="{FF2B5EF4-FFF2-40B4-BE49-F238E27FC236}">
                <a16:creationId xmlns:a16="http://schemas.microsoft.com/office/drawing/2014/main" id="{968D6F9F-01DE-234E-A0F4-48DA532E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627075"/>
            <a:ext cx="579400" cy="203788"/>
          </a:xfrm>
          <a:custGeom>
            <a:avLst/>
            <a:gdLst>
              <a:gd name="T0" fmla="*/ 610 w 641"/>
              <a:gd name="T1" fmla="*/ 226 h 227"/>
              <a:gd name="T2" fmla="*/ 610 w 641"/>
              <a:gd name="T3" fmla="*/ 226 h 227"/>
              <a:gd name="T4" fmla="*/ 30 w 641"/>
              <a:gd name="T5" fmla="*/ 226 h 227"/>
              <a:gd name="T6" fmla="*/ 0 w 641"/>
              <a:gd name="T7" fmla="*/ 197 h 227"/>
              <a:gd name="T8" fmla="*/ 0 w 641"/>
              <a:gd name="T9" fmla="*/ 30 h 227"/>
              <a:gd name="T10" fmla="*/ 30 w 641"/>
              <a:gd name="T11" fmla="*/ 0 h 227"/>
              <a:gd name="T12" fmla="*/ 610 w 641"/>
              <a:gd name="T13" fmla="*/ 0 h 227"/>
              <a:gd name="T14" fmla="*/ 640 w 641"/>
              <a:gd name="T15" fmla="*/ 30 h 227"/>
              <a:gd name="T16" fmla="*/ 640 w 641"/>
              <a:gd name="T17" fmla="*/ 197 h 227"/>
              <a:gd name="T18" fmla="*/ 610 w 641"/>
              <a:gd name="T19" fmla="*/ 226 h 227"/>
              <a:gd name="T20" fmla="*/ 59 w 641"/>
              <a:gd name="T21" fmla="*/ 168 h 227"/>
              <a:gd name="T22" fmla="*/ 59 w 641"/>
              <a:gd name="T23" fmla="*/ 168 h 227"/>
              <a:gd name="T24" fmla="*/ 581 w 641"/>
              <a:gd name="T25" fmla="*/ 168 h 227"/>
              <a:gd name="T26" fmla="*/ 581 w 641"/>
              <a:gd name="T27" fmla="*/ 59 h 227"/>
              <a:gd name="T28" fmla="*/ 59 w 641"/>
              <a:gd name="T29" fmla="*/ 59 h 227"/>
              <a:gd name="T30" fmla="*/ 59 w 641"/>
              <a:gd name="T31" fmla="*/ 16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1" h="227">
                <a:moveTo>
                  <a:pt x="610" y="226"/>
                </a:moveTo>
                <a:lnTo>
                  <a:pt x="610" y="226"/>
                </a:lnTo>
                <a:cubicBezTo>
                  <a:pt x="30" y="226"/>
                  <a:pt x="30" y="226"/>
                  <a:pt x="30" y="226"/>
                </a:cubicBezTo>
                <a:cubicBezTo>
                  <a:pt x="10" y="226"/>
                  <a:pt x="0" y="217"/>
                  <a:pt x="0" y="19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30" y="0"/>
                  <a:pt x="640" y="10"/>
                  <a:pt x="640" y="30"/>
                </a:cubicBezTo>
                <a:cubicBezTo>
                  <a:pt x="640" y="197"/>
                  <a:pt x="640" y="197"/>
                  <a:pt x="640" y="197"/>
                </a:cubicBezTo>
                <a:cubicBezTo>
                  <a:pt x="640" y="217"/>
                  <a:pt x="630" y="226"/>
                  <a:pt x="610" y="226"/>
                </a:cubicBezTo>
                <a:close/>
                <a:moveTo>
                  <a:pt x="59" y="168"/>
                </a:moveTo>
                <a:lnTo>
                  <a:pt x="59" y="168"/>
                </a:lnTo>
                <a:cubicBezTo>
                  <a:pt x="581" y="168"/>
                  <a:pt x="581" y="168"/>
                  <a:pt x="581" y="168"/>
                </a:cubicBezTo>
                <a:cubicBezTo>
                  <a:pt x="581" y="59"/>
                  <a:pt x="581" y="59"/>
                  <a:pt x="581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78">
            <a:extLst>
              <a:ext uri="{FF2B5EF4-FFF2-40B4-BE49-F238E27FC236}">
                <a16:creationId xmlns:a16="http://schemas.microsoft.com/office/drawing/2014/main" id="{7B6CCFE5-C423-4A45-B72C-7DB77322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590" y="3327647"/>
            <a:ext cx="1258699" cy="1054910"/>
          </a:xfrm>
          <a:custGeom>
            <a:avLst/>
            <a:gdLst>
              <a:gd name="T0" fmla="*/ 698 w 1388"/>
              <a:gd name="T1" fmla="*/ 1161 h 1162"/>
              <a:gd name="T2" fmla="*/ 698 w 1388"/>
              <a:gd name="T3" fmla="*/ 1161 h 1162"/>
              <a:gd name="T4" fmla="*/ 698 w 1388"/>
              <a:gd name="T5" fmla="*/ 1161 h 1162"/>
              <a:gd name="T6" fmla="*/ 669 w 1388"/>
              <a:gd name="T7" fmla="*/ 1151 h 1162"/>
              <a:gd name="T8" fmla="*/ 9 w 1388"/>
              <a:gd name="T9" fmla="*/ 266 h 1162"/>
              <a:gd name="T10" fmla="*/ 9 w 1388"/>
              <a:gd name="T11" fmla="*/ 227 h 1162"/>
              <a:gd name="T12" fmla="*/ 236 w 1388"/>
              <a:gd name="T13" fmla="*/ 10 h 1162"/>
              <a:gd name="T14" fmla="*/ 256 w 1388"/>
              <a:gd name="T15" fmla="*/ 0 h 1162"/>
              <a:gd name="T16" fmla="*/ 256 w 1388"/>
              <a:gd name="T17" fmla="*/ 0 h 1162"/>
              <a:gd name="T18" fmla="*/ 1131 w 1388"/>
              <a:gd name="T19" fmla="*/ 0 h 1162"/>
              <a:gd name="T20" fmla="*/ 1161 w 1388"/>
              <a:gd name="T21" fmla="*/ 10 h 1162"/>
              <a:gd name="T22" fmla="*/ 1377 w 1388"/>
              <a:gd name="T23" fmla="*/ 227 h 1162"/>
              <a:gd name="T24" fmla="*/ 1377 w 1388"/>
              <a:gd name="T25" fmla="*/ 276 h 1162"/>
              <a:gd name="T26" fmla="*/ 718 w 1388"/>
              <a:gd name="T27" fmla="*/ 1151 h 1162"/>
              <a:gd name="T28" fmla="*/ 698 w 1388"/>
              <a:gd name="T29" fmla="*/ 1161 h 1162"/>
              <a:gd name="T30" fmla="*/ 78 w 1388"/>
              <a:gd name="T31" fmla="*/ 246 h 1162"/>
              <a:gd name="T32" fmla="*/ 78 w 1388"/>
              <a:gd name="T33" fmla="*/ 246 h 1162"/>
              <a:gd name="T34" fmla="*/ 698 w 1388"/>
              <a:gd name="T35" fmla="*/ 1073 h 1162"/>
              <a:gd name="T36" fmla="*/ 1308 w 1388"/>
              <a:gd name="T37" fmla="*/ 256 h 1162"/>
              <a:gd name="T38" fmla="*/ 1122 w 1388"/>
              <a:gd name="T39" fmla="*/ 59 h 1162"/>
              <a:gd name="T40" fmla="*/ 265 w 1388"/>
              <a:gd name="T41" fmla="*/ 59 h 1162"/>
              <a:gd name="T42" fmla="*/ 78 w 1388"/>
              <a:gd name="T43" fmla="*/ 246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8" h="1162">
                <a:moveTo>
                  <a:pt x="698" y="1161"/>
                </a:moveTo>
                <a:lnTo>
                  <a:pt x="698" y="1161"/>
                </a:lnTo>
                <a:lnTo>
                  <a:pt x="698" y="1161"/>
                </a:lnTo>
                <a:cubicBezTo>
                  <a:pt x="689" y="1161"/>
                  <a:pt x="679" y="1161"/>
                  <a:pt x="669" y="1151"/>
                </a:cubicBezTo>
                <a:cubicBezTo>
                  <a:pt x="9" y="266"/>
                  <a:pt x="9" y="266"/>
                  <a:pt x="9" y="266"/>
                </a:cubicBezTo>
                <a:cubicBezTo>
                  <a:pt x="0" y="256"/>
                  <a:pt x="0" y="236"/>
                  <a:pt x="9" y="227"/>
                </a:cubicBezTo>
                <a:cubicBezTo>
                  <a:pt x="236" y="10"/>
                  <a:pt x="236" y="10"/>
                  <a:pt x="236" y="10"/>
                </a:cubicBezTo>
                <a:cubicBezTo>
                  <a:pt x="236" y="0"/>
                  <a:pt x="246" y="0"/>
                  <a:pt x="256" y="0"/>
                </a:cubicBezTo>
                <a:lnTo>
                  <a:pt x="256" y="0"/>
                </a:lnTo>
                <a:cubicBezTo>
                  <a:pt x="1131" y="0"/>
                  <a:pt x="1131" y="0"/>
                  <a:pt x="1131" y="0"/>
                </a:cubicBezTo>
                <a:cubicBezTo>
                  <a:pt x="1141" y="0"/>
                  <a:pt x="1151" y="0"/>
                  <a:pt x="1161" y="10"/>
                </a:cubicBezTo>
                <a:cubicBezTo>
                  <a:pt x="1377" y="227"/>
                  <a:pt x="1377" y="227"/>
                  <a:pt x="1377" y="227"/>
                </a:cubicBezTo>
                <a:cubicBezTo>
                  <a:pt x="1387" y="246"/>
                  <a:pt x="1387" y="256"/>
                  <a:pt x="1377" y="276"/>
                </a:cubicBezTo>
                <a:cubicBezTo>
                  <a:pt x="718" y="1151"/>
                  <a:pt x="718" y="1151"/>
                  <a:pt x="718" y="1151"/>
                </a:cubicBezTo>
                <a:cubicBezTo>
                  <a:pt x="718" y="1161"/>
                  <a:pt x="708" y="1161"/>
                  <a:pt x="698" y="1161"/>
                </a:cubicBezTo>
                <a:close/>
                <a:moveTo>
                  <a:pt x="78" y="246"/>
                </a:moveTo>
                <a:lnTo>
                  <a:pt x="78" y="246"/>
                </a:lnTo>
                <a:cubicBezTo>
                  <a:pt x="698" y="1073"/>
                  <a:pt x="698" y="1073"/>
                  <a:pt x="698" y="1073"/>
                </a:cubicBezTo>
                <a:cubicBezTo>
                  <a:pt x="1308" y="256"/>
                  <a:pt x="1308" y="256"/>
                  <a:pt x="1308" y="256"/>
                </a:cubicBezTo>
                <a:cubicBezTo>
                  <a:pt x="1122" y="59"/>
                  <a:pt x="1122" y="59"/>
                  <a:pt x="1122" y="59"/>
                </a:cubicBezTo>
                <a:cubicBezTo>
                  <a:pt x="265" y="59"/>
                  <a:pt x="265" y="59"/>
                  <a:pt x="265" y="59"/>
                </a:cubicBezTo>
                <a:lnTo>
                  <a:pt x="78" y="2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79">
            <a:extLst>
              <a:ext uri="{FF2B5EF4-FFF2-40B4-BE49-F238E27FC236}">
                <a16:creationId xmlns:a16="http://schemas.microsoft.com/office/drawing/2014/main" id="{52F0DCCE-A02C-354F-BC2C-CC23F43D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4387" y="3315660"/>
            <a:ext cx="867106" cy="267722"/>
          </a:xfrm>
          <a:custGeom>
            <a:avLst/>
            <a:gdLst>
              <a:gd name="T0" fmla="*/ 256 w 956"/>
              <a:gd name="T1" fmla="*/ 285 h 296"/>
              <a:gd name="T2" fmla="*/ 256 w 956"/>
              <a:gd name="T3" fmla="*/ 285 h 296"/>
              <a:gd name="T4" fmla="*/ 236 w 956"/>
              <a:gd name="T5" fmla="*/ 275 h 296"/>
              <a:gd name="T6" fmla="*/ 20 w 956"/>
              <a:gd name="T7" fmla="*/ 58 h 296"/>
              <a:gd name="T8" fmla="*/ 20 w 956"/>
              <a:gd name="T9" fmla="*/ 19 h 296"/>
              <a:gd name="T10" fmla="*/ 59 w 956"/>
              <a:gd name="T11" fmla="*/ 19 h 296"/>
              <a:gd name="T12" fmla="*/ 256 w 956"/>
              <a:gd name="T13" fmla="*/ 216 h 296"/>
              <a:gd name="T14" fmla="*/ 453 w 956"/>
              <a:gd name="T15" fmla="*/ 19 h 296"/>
              <a:gd name="T16" fmla="*/ 502 w 956"/>
              <a:gd name="T17" fmla="*/ 19 h 296"/>
              <a:gd name="T18" fmla="*/ 699 w 956"/>
              <a:gd name="T19" fmla="*/ 216 h 296"/>
              <a:gd name="T20" fmla="*/ 895 w 956"/>
              <a:gd name="T21" fmla="*/ 19 h 296"/>
              <a:gd name="T22" fmla="*/ 945 w 956"/>
              <a:gd name="T23" fmla="*/ 19 h 296"/>
              <a:gd name="T24" fmla="*/ 945 w 956"/>
              <a:gd name="T25" fmla="*/ 58 h 296"/>
              <a:gd name="T26" fmla="*/ 718 w 956"/>
              <a:gd name="T27" fmla="*/ 275 h 296"/>
              <a:gd name="T28" fmla="*/ 679 w 956"/>
              <a:gd name="T29" fmla="*/ 275 h 296"/>
              <a:gd name="T30" fmla="*/ 482 w 956"/>
              <a:gd name="T31" fmla="*/ 78 h 296"/>
              <a:gd name="T32" fmla="*/ 286 w 956"/>
              <a:gd name="T33" fmla="*/ 275 h 296"/>
              <a:gd name="T34" fmla="*/ 256 w 956"/>
              <a:gd name="T35" fmla="*/ 28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56" h="296">
                <a:moveTo>
                  <a:pt x="256" y="285"/>
                </a:moveTo>
                <a:lnTo>
                  <a:pt x="256" y="285"/>
                </a:lnTo>
                <a:cubicBezTo>
                  <a:pt x="246" y="285"/>
                  <a:pt x="246" y="285"/>
                  <a:pt x="236" y="275"/>
                </a:cubicBezTo>
                <a:cubicBezTo>
                  <a:pt x="20" y="58"/>
                  <a:pt x="20" y="58"/>
                  <a:pt x="20" y="58"/>
                </a:cubicBezTo>
                <a:cubicBezTo>
                  <a:pt x="0" y="49"/>
                  <a:pt x="0" y="29"/>
                  <a:pt x="20" y="19"/>
                </a:cubicBezTo>
                <a:cubicBezTo>
                  <a:pt x="30" y="0"/>
                  <a:pt x="49" y="0"/>
                  <a:pt x="59" y="19"/>
                </a:cubicBezTo>
                <a:cubicBezTo>
                  <a:pt x="256" y="216"/>
                  <a:pt x="256" y="216"/>
                  <a:pt x="256" y="216"/>
                </a:cubicBezTo>
                <a:cubicBezTo>
                  <a:pt x="453" y="19"/>
                  <a:pt x="453" y="19"/>
                  <a:pt x="453" y="19"/>
                </a:cubicBezTo>
                <a:cubicBezTo>
                  <a:pt x="473" y="0"/>
                  <a:pt x="492" y="0"/>
                  <a:pt x="502" y="19"/>
                </a:cubicBezTo>
                <a:cubicBezTo>
                  <a:pt x="699" y="216"/>
                  <a:pt x="699" y="216"/>
                  <a:pt x="699" y="216"/>
                </a:cubicBezTo>
                <a:cubicBezTo>
                  <a:pt x="895" y="19"/>
                  <a:pt x="895" y="19"/>
                  <a:pt x="895" y="19"/>
                </a:cubicBezTo>
                <a:cubicBezTo>
                  <a:pt x="906" y="0"/>
                  <a:pt x="925" y="0"/>
                  <a:pt x="945" y="19"/>
                </a:cubicBezTo>
                <a:cubicBezTo>
                  <a:pt x="955" y="29"/>
                  <a:pt x="955" y="49"/>
                  <a:pt x="945" y="58"/>
                </a:cubicBezTo>
                <a:cubicBezTo>
                  <a:pt x="718" y="275"/>
                  <a:pt x="718" y="275"/>
                  <a:pt x="718" y="275"/>
                </a:cubicBezTo>
                <a:cubicBezTo>
                  <a:pt x="709" y="295"/>
                  <a:pt x="689" y="295"/>
                  <a:pt x="679" y="275"/>
                </a:cubicBezTo>
                <a:cubicBezTo>
                  <a:pt x="482" y="78"/>
                  <a:pt x="482" y="78"/>
                  <a:pt x="482" y="78"/>
                </a:cubicBezTo>
                <a:cubicBezTo>
                  <a:pt x="286" y="275"/>
                  <a:pt x="286" y="275"/>
                  <a:pt x="286" y="275"/>
                </a:cubicBezTo>
                <a:cubicBezTo>
                  <a:pt x="276" y="285"/>
                  <a:pt x="266" y="285"/>
                  <a:pt x="256" y="28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80">
            <a:extLst>
              <a:ext uri="{FF2B5EF4-FFF2-40B4-BE49-F238E27FC236}">
                <a16:creationId xmlns:a16="http://schemas.microsoft.com/office/drawing/2014/main" id="{0D38A14B-E648-404E-B297-8F1350FC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8178" y="3523446"/>
            <a:ext cx="463521" cy="855117"/>
          </a:xfrm>
          <a:custGeom>
            <a:avLst/>
            <a:gdLst>
              <a:gd name="T0" fmla="*/ 256 w 513"/>
              <a:gd name="T1" fmla="*/ 944 h 945"/>
              <a:gd name="T2" fmla="*/ 256 w 513"/>
              <a:gd name="T3" fmla="*/ 944 h 945"/>
              <a:gd name="T4" fmla="*/ 227 w 513"/>
              <a:gd name="T5" fmla="*/ 925 h 945"/>
              <a:gd name="T6" fmla="*/ 0 w 513"/>
              <a:gd name="T7" fmla="*/ 39 h 945"/>
              <a:gd name="T8" fmla="*/ 20 w 513"/>
              <a:gd name="T9" fmla="*/ 0 h 945"/>
              <a:gd name="T10" fmla="*/ 60 w 513"/>
              <a:gd name="T11" fmla="*/ 19 h 945"/>
              <a:gd name="T12" fmla="*/ 256 w 513"/>
              <a:gd name="T13" fmla="*/ 777 h 945"/>
              <a:gd name="T14" fmla="*/ 443 w 513"/>
              <a:gd name="T15" fmla="*/ 19 h 945"/>
              <a:gd name="T16" fmla="*/ 483 w 513"/>
              <a:gd name="T17" fmla="*/ 0 h 945"/>
              <a:gd name="T18" fmla="*/ 502 w 513"/>
              <a:gd name="T19" fmla="*/ 39 h 945"/>
              <a:gd name="T20" fmla="*/ 286 w 513"/>
              <a:gd name="T21" fmla="*/ 925 h 945"/>
              <a:gd name="T22" fmla="*/ 256 w 513"/>
              <a:gd name="T23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" h="945">
                <a:moveTo>
                  <a:pt x="256" y="944"/>
                </a:moveTo>
                <a:lnTo>
                  <a:pt x="256" y="944"/>
                </a:lnTo>
                <a:cubicBezTo>
                  <a:pt x="237" y="944"/>
                  <a:pt x="227" y="934"/>
                  <a:pt x="227" y="92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10" y="0"/>
                  <a:pt x="20" y="0"/>
                </a:cubicBezTo>
                <a:cubicBezTo>
                  <a:pt x="40" y="0"/>
                  <a:pt x="60" y="10"/>
                  <a:pt x="60" y="19"/>
                </a:cubicBezTo>
                <a:cubicBezTo>
                  <a:pt x="256" y="777"/>
                  <a:pt x="256" y="777"/>
                  <a:pt x="256" y="777"/>
                </a:cubicBezTo>
                <a:cubicBezTo>
                  <a:pt x="443" y="19"/>
                  <a:pt x="443" y="19"/>
                  <a:pt x="443" y="19"/>
                </a:cubicBezTo>
                <a:cubicBezTo>
                  <a:pt x="443" y="10"/>
                  <a:pt x="463" y="0"/>
                  <a:pt x="483" y="0"/>
                </a:cubicBezTo>
                <a:cubicBezTo>
                  <a:pt x="502" y="0"/>
                  <a:pt x="512" y="19"/>
                  <a:pt x="502" y="39"/>
                </a:cubicBezTo>
                <a:cubicBezTo>
                  <a:pt x="286" y="925"/>
                  <a:pt x="286" y="925"/>
                  <a:pt x="286" y="925"/>
                </a:cubicBezTo>
                <a:cubicBezTo>
                  <a:pt x="276" y="934"/>
                  <a:pt x="266" y="944"/>
                  <a:pt x="256" y="9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81">
            <a:extLst>
              <a:ext uri="{FF2B5EF4-FFF2-40B4-BE49-F238E27FC236}">
                <a16:creationId xmlns:a16="http://schemas.microsoft.com/office/drawing/2014/main" id="{8F01537F-BFED-9F4B-8604-70EDC4F1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590" y="3523446"/>
            <a:ext cx="1258699" cy="63934"/>
          </a:xfrm>
          <a:custGeom>
            <a:avLst/>
            <a:gdLst>
              <a:gd name="T0" fmla="*/ 1358 w 1388"/>
              <a:gd name="T1" fmla="*/ 69 h 70"/>
              <a:gd name="T2" fmla="*/ 1358 w 1388"/>
              <a:gd name="T3" fmla="*/ 69 h 70"/>
              <a:gd name="T4" fmla="*/ 1358 w 1388"/>
              <a:gd name="T5" fmla="*/ 69 h 70"/>
              <a:gd name="T6" fmla="*/ 29 w 1388"/>
              <a:gd name="T7" fmla="*/ 59 h 70"/>
              <a:gd name="T8" fmla="*/ 0 w 1388"/>
              <a:gd name="T9" fmla="*/ 29 h 70"/>
              <a:gd name="T10" fmla="*/ 29 w 1388"/>
              <a:gd name="T11" fmla="*/ 0 h 70"/>
              <a:gd name="T12" fmla="*/ 29 w 1388"/>
              <a:gd name="T13" fmla="*/ 0 h 70"/>
              <a:gd name="T14" fmla="*/ 1358 w 1388"/>
              <a:gd name="T15" fmla="*/ 0 h 70"/>
              <a:gd name="T16" fmla="*/ 1387 w 1388"/>
              <a:gd name="T17" fmla="*/ 39 h 70"/>
              <a:gd name="T18" fmla="*/ 1358 w 1388"/>
              <a:gd name="T1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8" h="70">
                <a:moveTo>
                  <a:pt x="1358" y="69"/>
                </a:moveTo>
                <a:lnTo>
                  <a:pt x="1358" y="69"/>
                </a:lnTo>
                <a:lnTo>
                  <a:pt x="1358" y="69"/>
                </a:lnTo>
                <a:cubicBezTo>
                  <a:pt x="29" y="59"/>
                  <a:pt x="29" y="59"/>
                  <a:pt x="29" y="59"/>
                </a:cubicBezTo>
                <a:cubicBezTo>
                  <a:pt x="20" y="59"/>
                  <a:pt x="0" y="49"/>
                  <a:pt x="0" y="29"/>
                </a:cubicBezTo>
                <a:cubicBezTo>
                  <a:pt x="0" y="10"/>
                  <a:pt x="20" y="0"/>
                  <a:pt x="29" y="0"/>
                </a:cubicBezTo>
                <a:lnTo>
                  <a:pt x="29" y="0"/>
                </a:lnTo>
                <a:cubicBezTo>
                  <a:pt x="1358" y="0"/>
                  <a:pt x="1358" y="0"/>
                  <a:pt x="1358" y="0"/>
                </a:cubicBezTo>
                <a:cubicBezTo>
                  <a:pt x="1367" y="0"/>
                  <a:pt x="1387" y="19"/>
                  <a:pt x="1387" y="39"/>
                </a:cubicBezTo>
                <a:cubicBezTo>
                  <a:pt x="1387" y="49"/>
                  <a:pt x="1367" y="69"/>
                  <a:pt x="1358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82">
            <a:extLst>
              <a:ext uri="{FF2B5EF4-FFF2-40B4-BE49-F238E27FC236}">
                <a16:creationId xmlns:a16="http://schemas.microsoft.com/office/drawing/2014/main" id="{8EC3FE95-BB24-634C-8FDF-651FBA8F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423" y="2416588"/>
            <a:ext cx="1150811" cy="1354602"/>
          </a:xfrm>
          <a:custGeom>
            <a:avLst/>
            <a:gdLst>
              <a:gd name="T0" fmla="*/ 1220 w 1270"/>
              <a:gd name="T1" fmla="*/ 1495 h 1496"/>
              <a:gd name="T2" fmla="*/ 1220 w 1270"/>
              <a:gd name="T3" fmla="*/ 1495 h 1496"/>
              <a:gd name="T4" fmla="*/ 59 w 1270"/>
              <a:gd name="T5" fmla="*/ 1495 h 1496"/>
              <a:gd name="T6" fmla="*/ 0 w 1270"/>
              <a:gd name="T7" fmla="*/ 1446 h 1496"/>
              <a:gd name="T8" fmla="*/ 0 w 1270"/>
              <a:gd name="T9" fmla="*/ 49 h 1496"/>
              <a:gd name="T10" fmla="*/ 59 w 1270"/>
              <a:gd name="T11" fmla="*/ 0 h 1496"/>
              <a:gd name="T12" fmla="*/ 286 w 1270"/>
              <a:gd name="T13" fmla="*/ 0 h 1496"/>
              <a:gd name="T14" fmla="*/ 315 w 1270"/>
              <a:gd name="T15" fmla="*/ 29 h 1496"/>
              <a:gd name="T16" fmla="*/ 286 w 1270"/>
              <a:gd name="T17" fmla="*/ 68 h 1496"/>
              <a:gd name="T18" fmla="*/ 69 w 1270"/>
              <a:gd name="T19" fmla="*/ 68 h 1496"/>
              <a:gd name="T20" fmla="*/ 69 w 1270"/>
              <a:gd name="T21" fmla="*/ 1426 h 1496"/>
              <a:gd name="T22" fmla="*/ 1200 w 1270"/>
              <a:gd name="T23" fmla="*/ 1426 h 1496"/>
              <a:gd name="T24" fmla="*/ 1200 w 1270"/>
              <a:gd name="T25" fmla="*/ 68 h 1496"/>
              <a:gd name="T26" fmla="*/ 994 w 1270"/>
              <a:gd name="T27" fmla="*/ 68 h 1496"/>
              <a:gd name="T28" fmla="*/ 964 w 1270"/>
              <a:gd name="T29" fmla="*/ 29 h 1496"/>
              <a:gd name="T30" fmla="*/ 994 w 1270"/>
              <a:gd name="T31" fmla="*/ 0 h 1496"/>
              <a:gd name="T32" fmla="*/ 1220 w 1270"/>
              <a:gd name="T33" fmla="*/ 0 h 1496"/>
              <a:gd name="T34" fmla="*/ 1269 w 1270"/>
              <a:gd name="T35" fmla="*/ 49 h 1496"/>
              <a:gd name="T36" fmla="*/ 1269 w 1270"/>
              <a:gd name="T37" fmla="*/ 1446 h 1496"/>
              <a:gd name="T38" fmla="*/ 1220 w 1270"/>
              <a:gd name="T39" fmla="*/ 1495 h 1496"/>
              <a:gd name="T40" fmla="*/ 1220 w 1270"/>
              <a:gd name="T41" fmla="*/ 68 h 1496"/>
              <a:gd name="T42" fmla="*/ 1220 w 1270"/>
              <a:gd name="T43" fmla="*/ 68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0" h="1496">
                <a:moveTo>
                  <a:pt x="1220" y="1495"/>
                </a:moveTo>
                <a:lnTo>
                  <a:pt x="1220" y="1495"/>
                </a:lnTo>
                <a:cubicBezTo>
                  <a:pt x="59" y="1495"/>
                  <a:pt x="59" y="1495"/>
                  <a:pt x="59" y="1495"/>
                </a:cubicBezTo>
                <a:cubicBezTo>
                  <a:pt x="30" y="1495"/>
                  <a:pt x="0" y="1476"/>
                  <a:pt x="0" y="144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19"/>
                  <a:pt x="30" y="0"/>
                  <a:pt x="59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305" y="0"/>
                  <a:pt x="315" y="10"/>
                  <a:pt x="315" y="29"/>
                </a:cubicBezTo>
                <a:cubicBezTo>
                  <a:pt x="315" y="49"/>
                  <a:pt x="305" y="68"/>
                  <a:pt x="286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1426"/>
                  <a:pt x="69" y="1426"/>
                  <a:pt x="69" y="1426"/>
                </a:cubicBezTo>
                <a:cubicBezTo>
                  <a:pt x="1200" y="1426"/>
                  <a:pt x="1200" y="1426"/>
                  <a:pt x="1200" y="1426"/>
                </a:cubicBezTo>
                <a:cubicBezTo>
                  <a:pt x="1200" y="68"/>
                  <a:pt x="1200" y="68"/>
                  <a:pt x="1200" y="68"/>
                </a:cubicBezTo>
                <a:cubicBezTo>
                  <a:pt x="994" y="68"/>
                  <a:pt x="994" y="68"/>
                  <a:pt x="994" y="68"/>
                </a:cubicBezTo>
                <a:cubicBezTo>
                  <a:pt x="974" y="68"/>
                  <a:pt x="964" y="49"/>
                  <a:pt x="964" y="29"/>
                </a:cubicBezTo>
                <a:cubicBezTo>
                  <a:pt x="964" y="10"/>
                  <a:pt x="974" y="0"/>
                  <a:pt x="994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250" y="0"/>
                  <a:pt x="1269" y="19"/>
                  <a:pt x="1269" y="49"/>
                </a:cubicBezTo>
                <a:cubicBezTo>
                  <a:pt x="1269" y="1446"/>
                  <a:pt x="1269" y="1446"/>
                  <a:pt x="1269" y="1446"/>
                </a:cubicBezTo>
                <a:cubicBezTo>
                  <a:pt x="1269" y="1476"/>
                  <a:pt x="1250" y="1495"/>
                  <a:pt x="1220" y="1495"/>
                </a:cubicBezTo>
                <a:close/>
                <a:moveTo>
                  <a:pt x="1220" y="68"/>
                </a:moveTo>
                <a:lnTo>
                  <a:pt x="1220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83">
            <a:extLst>
              <a:ext uri="{FF2B5EF4-FFF2-40B4-BE49-F238E27FC236}">
                <a16:creationId xmlns:a16="http://schemas.microsoft.com/office/drawing/2014/main" id="{06AF19BB-3E60-994C-964E-05B12632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197" y="2736257"/>
            <a:ext cx="223769" cy="223769"/>
          </a:xfrm>
          <a:custGeom>
            <a:avLst/>
            <a:gdLst>
              <a:gd name="T0" fmla="*/ 217 w 247"/>
              <a:gd name="T1" fmla="*/ 246 h 247"/>
              <a:gd name="T2" fmla="*/ 217 w 247"/>
              <a:gd name="T3" fmla="*/ 246 h 247"/>
              <a:gd name="T4" fmla="*/ 40 w 247"/>
              <a:gd name="T5" fmla="*/ 246 h 247"/>
              <a:gd name="T6" fmla="*/ 0 w 247"/>
              <a:gd name="T7" fmla="*/ 207 h 247"/>
              <a:gd name="T8" fmla="*/ 0 w 247"/>
              <a:gd name="T9" fmla="*/ 29 h 247"/>
              <a:gd name="T10" fmla="*/ 40 w 247"/>
              <a:gd name="T11" fmla="*/ 0 h 247"/>
              <a:gd name="T12" fmla="*/ 217 w 247"/>
              <a:gd name="T13" fmla="*/ 0 h 247"/>
              <a:gd name="T14" fmla="*/ 246 w 247"/>
              <a:gd name="T15" fmla="*/ 29 h 247"/>
              <a:gd name="T16" fmla="*/ 246 w 247"/>
              <a:gd name="T17" fmla="*/ 207 h 247"/>
              <a:gd name="T18" fmla="*/ 217 w 247"/>
              <a:gd name="T19" fmla="*/ 246 h 247"/>
              <a:gd name="T20" fmla="*/ 69 w 247"/>
              <a:gd name="T21" fmla="*/ 177 h 247"/>
              <a:gd name="T22" fmla="*/ 69 w 247"/>
              <a:gd name="T23" fmla="*/ 177 h 247"/>
              <a:gd name="T24" fmla="*/ 177 w 247"/>
              <a:gd name="T25" fmla="*/ 177 h 247"/>
              <a:gd name="T26" fmla="*/ 177 w 247"/>
              <a:gd name="T27" fmla="*/ 69 h 247"/>
              <a:gd name="T28" fmla="*/ 69 w 247"/>
              <a:gd name="T29" fmla="*/ 69 h 247"/>
              <a:gd name="T30" fmla="*/ 69 w 247"/>
              <a:gd name="T31" fmla="*/ 17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47">
                <a:moveTo>
                  <a:pt x="217" y="246"/>
                </a:moveTo>
                <a:lnTo>
                  <a:pt x="217" y="246"/>
                </a:lnTo>
                <a:cubicBezTo>
                  <a:pt x="40" y="246"/>
                  <a:pt x="40" y="246"/>
                  <a:pt x="40" y="246"/>
                </a:cubicBezTo>
                <a:cubicBezTo>
                  <a:pt x="20" y="246"/>
                  <a:pt x="0" y="226"/>
                  <a:pt x="0" y="20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20" y="0"/>
                  <a:pt x="40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6" y="0"/>
                  <a:pt x="246" y="10"/>
                  <a:pt x="246" y="29"/>
                </a:cubicBezTo>
                <a:cubicBezTo>
                  <a:pt x="246" y="207"/>
                  <a:pt x="246" y="207"/>
                  <a:pt x="246" y="207"/>
                </a:cubicBezTo>
                <a:cubicBezTo>
                  <a:pt x="246" y="226"/>
                  <a:pt x="236" y="246"/>
                  <a:pt x="217" y="246"/>
                </a:cubicBezTo>
                <a:close/>
                <a:moveTo>
                  <a:pt x="69" y="177"/>
                </a:moveTo>
                <a:lnTo>
                  <a:pt x="69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69"/>
                  <a:pt x="177" y="69"/>
                  <a:pt x="177" y="69"/>
                </a:cubicBezTo>
                <a:cubicBezTo>
                  <a:pt x="69" y="69"/>
                  <a:pt x="69" y="69"/>
                  <a:pt x="69" y="69"/>
                </a:cubicBezTo>
                <a:lnTo>
                  <a:pt x="69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384">
            <a:extLst>
              <a:ext uri="{FF2B5EF4-FFF2-40B4-BE49-F238E27FC236}">
                <a16:creationId xmlns:a16="http://schemas.microsoft.com/office/drawing/2014/main" id="{159476C4-D1DE-1446-97C3-51A81F529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197" y="3059924"/>
            <a:ext cx="223769" cy="223769"/>
          </a:xfrm>
          <a:custGeom>
            <a:avLst/>
            <a:gdLst>
              <a:gd name="T0" fmla="*/ 217 w 247"/>
              <a:gd name="T1" fmla="*/ 246 h 247"/>
              <a:gd name="T2" fmla="*/ 217 w 247"/>
              <a:gd name="T3" fmla="*/ 246 h 247"/>
              <a:gd name="T4" fmla="*/ 40 w 247"/>
              <a:gd name="T5" fmla="*/ 246 h 247"/>
              <a:gd name="T6" fmla="*/ 0 w 247"/>
              <a:gd name="T7" fmla="*/ 207 h 247"/>
              <a:gd name="T8" fmla="*/ 0 w 247"/>
              <a:gd name="T9" fmla="*/ 30 h 247"/>
              <a:gd name="T10" fmla="*/ 40 w 247"/>
              <a:gd name="T11" fmla="*/ 0 h 247"/>
              <a:gd name="T12" fmla="*/ 217 w 247"/>
              <a:gd name="T13" fmla="*/ 0 h 247"/>
              <a:gd name="T14" fmla="*/ 246 w 247"/>
              <a:gd name="T15" fmla="*/ 30 h 247"/>
              <a:gd name="T16" fmla="*/ 246 w 247"/>
              <a:gd name="T17" fmla="*/ 207 h 247"/>
              <a:gd name="T18" fmla="*/ 217 w 247"/>
              <a:gd name="T19" fmla="*/ 246 h 247"/>
              <a:gd name="T20" fmla="*/ 69 w 247"/>
              <a:gd name="T21" fmla="*/ 177 h 247"/>
              <a:gd name="T22" fmla="*/ 69 w 247"/>
              <a:gd name="T23" fmla="*/ 177 h 247"/>
              <a:gd name="T24" fmla="*/ 177 w 247"/>
              <a:gd name="T25" fmla="*/ 177 h 247"/>
              <a:gd name="T26" fmla="*/ 177 w 247"/>
              <a:gd name="T27" fmla="*/ 69 h 247"/>
              <a:gd name="T28" fmla="*/ 69 w 247"/>
              <a:gd name="T29" fmla="*/ 69 h 247"/>
              <a:gd name="T30" fmla="*/ 69 w 247"/>
              <a:gd name="T31" fmla="*/ 17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47">
                <a:moveTo>
                  <a:pt x="217" y="246"/>
                </a:moveTo>
                <a:lnTo>
                  <a:pt x="217" y="246"/>
                </a:lnTo>
                <a:cubicBezTo>
                  <a:pt x="40" y="246"/>
                  <a:pt x="40" y="246"/>
                  <a:pt x="40" y="246"/>
                </a:cubicBezTo>
                <a:cubicBezTo>
                  <a:pt x="20" y="246"/>
                  <a:pt x="0" y="226"/>
                  <a:pt x="0" y="20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20" y="0"/>
                  <a:pt x="40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6" y="0"/>
                  <a:pt x="246" y="20"/>
                  <a:pt x="246" y="30"/>
                </a:cubicBezTo>
                <a:cubicBezTo>
                  <a:pt x="246" y="207"/>
                  <a:pt x="246" y="207"/>
                  <a:pt x="246" y="207"/>
                </a:cubicBezTo>
                <a:cubicBezTo>
                  <a:pt x="246" y="226"/>
                  <a:pt x="236" y="246"/>
                  <a:pt x="217" y="246"/>
                </a:cubicBezTo>
                <a:close/>
                <a:moveTo>
                  <a:pt x="69" y="177"/>
                </a:moveTo>
                <a:lnTo>
                  <a:pt x="69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69"/>
                  <a:pt x="177" y="69"/>
                  <a:pt x="177" y="69"/>
                </a:cubicBezTo>
                <a:cubicBezTo>
                  <a:pt x="69" y="69"/>
                  <a:pt x="69" y="69"/>
                  <a:pt x="69" y="69"/>
                </a:cubicBezTo>
                <a:lnTo>
                  <a:pt x="69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85">
            <a:extLst>
              <a:ext uri="{FF2B5EF4-FFF2-40B4-BE49-F238E27FC236}">
                <a16:creationId xmlns:a16="http://schemas.microsoft.com/office/drawing/2014/main" id="{A175F134-CF5A-1948-A054-CEFB0FA1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197" y="3379594"/>
            <a:ext cx="223769" cy="223769"/>
          </a:xfrm>
          <a:custGeom>
            <a:avLst/>
            <a:gdLst>
              <a:gd name="T0" fmla="*/ 217 w 247"/>
              <a:gd name="T1" fmla="*/ 246 h 247"/>
              <a:gd name="T2" fmla="*/ 217 w 247"/>
              <a:gd name="T3" fmla="*/ 246 h 247"/>
              <a:gd name="T4" fmla="*/ 40 w 247"/>
              <a:gd name="T5" fmla="*/ 246 h 247"/>
              <a:gd name="T6" fmla="*/ 0 w 247"/>
              <a:gd name="T7" fmla="*/ 217 h 247"/>
              <a:gd name="T8" fmla="*/ 0 w 247"/>
              <a:gd name="T9" fmla="*/ 39 h 247"/>
              <a:gd name="T10" fmla="*/ 40 w 247"/>
              <a:gd name="T11" fmla="*/ 0 h 247"/>
              <a:gd name="T12" fmla="*/ 217 w 247"/>
              <a:gd name="T13" fmla="*/ 0 h 247"/>
              <a:gd name="T14" fmla="*/ 246 w 247"/>
              <a:gd name="T15" fmla="*/ 39 h 247"/>
              <a:gd name="T16" fmla="*/ 246 w 247"/>
              <a:gd name="T17" fmla="*/ 217 h 247"/>
              <a:gd name="T18" fmla="*/ 217 w 247"/>
              <a:gd name="T19" fmla="*/ 246 h 247"/>
              <a:gd name="T20" fmla="*/ 69 w 247"/>
              <a:gd name="T21" fmla="*/ 177 h 247"/>
              <a:gd name="T22" fmla="*/ 69 w 247"/>
              <a:gd name="T23" fmla="*/ 177 h 247"/>
              <a:gd name="T24" fmla="*/ 177 w 247"/>
              <a:gd name="T25" fmla="*/ 177 h 247"/>
              <a:gd name="T26" fmla="*/ 177 w 247"/>
              <a:gd name="T27" fmla="*/ 69 h 247"/>
              <a:gd name="T28" fmla="*/ 69 w 247"/>
              <a:gd name="T29" fmla="*/ 69 h 247"/>
              <a:gd name="T30" fmla="*/ 69 w 247"/>
              <a:gd name="T31" fmla="*/ 17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47">
                <a:moveTo>
                  <a:pt x="217" y="246"/>
                </a:moveTo>
                <a:lnTo>
                  <a:pt x="217" y="246"/>
                </a:lnTo>
                <a:cubicBezTo>
                  <a:pt x="40" y="246"/>
                  <a:pt x="40" y="246"/>
                  <a:pt x="40" y="246"/>
                </a:cubicBezTo>
                <a:cubicBezTo>
                  <a:pt x="20" y="246"/>
                  <a:pt x="0" y="236"/>
                  <a:pt x="0" y="21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20" y="0"/>
                  <a:pt x="40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6" y="0"/>
                  <a:pt x="246" y="20"/>
                  <a:pt x="246" y="39"/>
                </a:cubicBezTo>
                <a:cubicBezTo>
                  <a:pt x="246" y="217"/>
                  <a:pt x="246" y="217"/>
                  <a:pt x="246" y="217"/>
                </a:cubicBezTo>
                <a:cubicBezTo>
                  <a:pt x="246" y="236"/>
                  <a:pt x="236" y="246"/>
                  <a:pt x="217" y="246"/>
                </a:cubicBezTo>
                <a:close/>
                <a:moveTo>
                  <a:pt x="69" y="177"/>
                </a:moveTo>
                <a:lnTo>
                  <a:pt x="69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69"/>
                  <a:pt x="177" y="69"/>
                  <a:pt x="177" y="69"/>
                </a:cubicBezTo>
                <a:cubicBezTo>
                  <a:pt x="69" y="69"/>
                  <a:pt x="69" y="69"/>
                  <a:pt x="69" y="69"/>
                </a:cubicBezTo>
                <a:lnTo>
                  <a:pt x="69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86">
            <a:extLst>
              <a:ext uri="{FF2B5EF4-FFF2-40B4-BE49-F238E27FC236}">
                <a16:creationId xmlns:a16="http://schemas.microsoft.com/office/drawing/2014/main" id="{9922B7AD-5A7B-B646-96CB-707FA5C7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861" y="2820172"/>
            <a:ext cx="391595" cy="63934"/>
          </a:xfrm>
          <a:custGeom>
            <a:avLst/>
            <a:gdLst>
              <a:gd name="T0" fmla="*/ 394 w 434"/>
              <a:gd name="T1" fmla="*/ 68 h 69"/>
              <a:gd name="T2" fmla="*/ 394 w 434"/>
              <a:gd name="T3" fmla="*/ 68 h 69"/>
              <a:gd name="T4" fmla="*/ 40 w 434"/>
              <a:gd name="T5" fmla="*/ 68 h 69"/>
              <a:gd name="T6" fmla="*/ 0 w 434"/>
              <a:gd name="T7" fmla="*/ 29 h 69"/>
              <a:gd name="T8" fmla="*/ 40 w 434"/>
              <a:gd name="T9" fmla="*/ 0 h 69"/>
              <a:gd name="T10" fmla="*/ 394 w 434"/>
              <a:gd name="T11" fmla="*/ 0 h 69"/>
              <a:gd name="T12" fmla="*/ 433 w 434"/>
              <a:gd name="T13" fmla="*/ 29 h 69"/>
              <a:gd name="T14" fmla="*/ 394 w 434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69">
                <a:moveTo>
                  <a:pt x="394" y="68"/>
                </a:moveTo>
                <a:lnTo>
                  <a:pt x="394" y="68"/>
                </a:lnTo>
                <a:cubicBezTo>
                  <a:pt x="40" y="68"/>
                  <a:pt x="40" y="68"/>
                  <a:pt x="40" y="68"/>
                </a:cubicBezTo>
                <a:cubicBezTo>
                  <a:pt x="20" y="68"/>
                  <a:pt x="0" y="49"/>
                  <a:pt x="0" y="29"/>
                </a:cubicBezTo>
                <a:cubicBezTo>
                  <a:pt x="0" y="9"/>
                  <a:pt x="20" y="0"/>
                  <a:pt x="4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14" y="0"/>
                  <a:pt x="433" y="9"/>
                  <a:pt x="433" y="29"/>
                </a:cubicBezTo>
                <a:cubicBezTo>
                  <a:pt x="433" y="49"/>
                  <a:pt x="414" y="68"/>
                  <a:pt x="39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87">
            <a:extLst>
              <a:ext uri="{FF2B5EF4-FFF2-40B4-BE49-F238E27FC236}">
                <a16:creationId xmlns:a16="http://schemas.microsoft.com/office/drawing/2014/main" id="{43A6ACBB-3E1B-0246-BB43-C7B768DA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861" y="3139842"/>
            <a:ext cx="391595" cy="63934"/>
          </a:xfrm>
          <a:custGeom>
            <a:avLst/>
            <a:gdLst>
              <a:gd name="T0" fmla="*/ 394 w 434"/>
              <a:gd name="T1" fmla="*/ 68 h 69"/>
              <a:gd name="T2" fmla="*/ 394 w 434"/>
              <a:gd name="T3" fmla="*/ 68 h 69"/>
              <a:gd name="T4" fmla="*/ 40 w 434"/>
              <a:gd name="T5" fmla="*/ 68 h 69"/>
              <a:gd name="T6" fmla="*/ 0 w 434"/>
              <a:gd name="T7" fmla="*/ 29 h 69"/>
              <a:gd name="T8" fmla="*/ 40 w 434"/>
              <a:gd name="T9" fmla="*/ 0 h 69"/>
              <a:gd name="T10" fmla="*/ 394 w 434"/>
              <a:gd name="T11" fmla="*/ 0 h 69"/>
              <a:gd name="T12" fmla="*/ 433 w 434"/>
              <a:gd name="T13" fmla="*/ 29 h 69"/>
              <a:gd name="T14" fmla="*/ 394 w 434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69">
                <a:moveTo>
                  <a:pt x="394" y="68"/>
                </a:moveTo>
                <a:lnTo>
                  <a:pt x="394" y="68"/>
                </a:lnTo>
                <a:cubicBezTo>
                  <a:pt x="40" y="68"/>
                  <a:pt x="40" y="68"/>
                  <a:pt x="40" y="68"/>
                </a:cubicBezTo>
                <a:cubicBezTo>
                  <a:pt x="20" y="68"/>
                  <a:pt x="0" y="49"/>
                  <a:pt x="0" y="29"/>
                </a:cubicBezTo>
                <a:cubicBezTo>
                  <a:pt x="0" y="19"/>
                  <a:pt x="20" y="0"/>
                  <a:pt x="4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14" y="0"/>
                  <a:pt x="433" y="19"/>
                  <a:pt x="433" y="29"/>
                </a:cubicBezTo>
                <a:cubicBezTo>
                  <a:pt x="433" y="49"/>
                  <a:pt x="414" y="68"/>
                  <a:pt x="39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88">
            <a:extLst>
              <a:ext uri="{FF2B5EF4-FFF2-40B4-BE49-F238E27FC236}">
                <a16:creationId xmlns:a16="http://schemas.microsoft.com/office/drawing/2014/main" id="{3ECB6148-E495-0F49-9B98-9AE6D663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861" y="3459512"/>
            <a:ext cx="391595" cy="63934"/>
          </a:xfrm>
          <a:custGeom>
            <a:avLst/>
            <a:gdLst>
              <a:gd name="T0" fmla="*/ 394 w 434"/>
              <a:gd name="T1" fmla="*/ 69 h 70"/>
              <a:gd name="T2" fmla="*/ 394 w 434"/>
              <a:gd name="T3" fmla="*/ 69 h 70"/>
              <a:gd name="T4" fmla="*/ 40 w 434"/>
              <a:gd name="T5" fmla="*/ 69 h 70"/>
              <a:gd name="T6" fmla="*/ 0 w 434"/>
              <a:gd name="T7" fmla="*/ 39 h 70"/>
              <a:gd name="T8" fmla="*/ 40 w 434"/>
              <a:gd name="T9" fmla="*/ 0 h 70"/>
              <a:gd name="T10" fmla="*/ 394 w 434"/>
              <a:gd name="T11" fmla="*/ 0 h 70"/>
              <a:gd name="T12" fmla="*/ 433 w 434"/>
              <a:gd name="T13" fmla="*/ 39 h 70"/>
              <a:gd name="T14" fmla="*/ 394 w 434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70">
                <a:moveTo>
                  <a:pt x="394" y="69"/>
                </a:moveTo>
                <a:lnTo>
                  <a:pt x="394" y="69"/>
                </a:lnTo>
                <a:cubicBezTo>
                  <a:pt x="40" y="69"/>
                  <a:pt x="40" y="69"/>
                  <a:pt x="40" y="69"/>
                </a:cubicBezTo>
                <a:cubicBezTo>
                  <a:pt x="20" y="69"/>
                  <a:pt x="0" y="59"/>
                  <a:pt x="0" y="39"/>
                </a:cubicBezTo>
                <a:cubicBezTo>
                  <a:pt x="0" y="19"/>
                  <a:pt x="20" y="0"/>
                  <a:pt x="4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14" y="0"/>
                  <a:pt x="433" y="19"/>
                  <a:pt x="433" y="39"/>
                </a:cubicBezTo>
                <a:cubicBezTo>
                  <a:pt x="433" y="59"/>
                  <a:pt x="414" y="69"/>
                  <a:pt x="394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89">
            <a:extLst>
              <a:ext uri="{FF2B5EF4-FFF2-40B4-BE49-F238E27FC236}">
                <a16:creationId xmlns:a16="http://schemas.microsoft.com/office/drawing/2014/main" id="{315546F2-0AD2-894A-AB27-3E672DBD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109" y="2256753"/>
            <a:ext cx="543439" cy="355634"/>
          </a:xfrm>
          <a:custGeom>
            <a:avLst/>
            <a:gdLst>
              <a:gd name="T0" fmla="*/ 561 w 601"/>
              <a:gd name="T1" fmla="*/ 393 h 394"/>
              <a:gd name="T2" fmla="*/ 561 w 601"/>
              <a:gd name="T3" fmla="*/ 393 h 394"/>
              <a:gd name="T4" fmla="*/ 49 w 601"/>
              <a:gd name="T5" fmla="*/ 393 h 394"/>
              <a:gd name="T6" fmla="*/ 0 w 601"/>
              <a:gd name="T7" fmla="*/ 354 h 394"/>
              <a:gd name="T8" fmla="*/ 0 w 601"/>
              <a:gd name="T9" fmla="*/ 206 h 394"/>
              <a:gd name="T10" fmla="*/ 10 w 601"/>
              <a:gd name="T11" fmla="*/ 196 h 394"/>
              <a:gd name="T12" fmla="*/ 118 w 601"/>
              <a:gd name="T13" fmla="*/ 49 h 394"/>
              <a:gd name="T14" fmla="*/ 305 w 601"/>
              <a:gd name="T15" fmla="*/ 0 h 394"/>
              <a:gd name="T16" fmla="*/ 482 w 601"/>
              <a:gd name="T17" fmla="*/ 49 h 394"/>
              <a:gd name="T18" fmla="*/ 600 w 601"/>
              <a:gd name="T19" fmla="*/ 196 h 394"/>
              <a:gd name="T20" fmla="*/ 600 w 601"/>
              <a:gd name="T21" fmla="*/ 206 h 394"/>
              <a:gd name="T22" fmla="*/ 600 w 601"/>
              <a:gd name="T23" fmla="*/ 354 h 394"/>
              <a:gd name="T24" fmla="*/ 561 w 601"/>
              <a:gd name="T25" fmla="*/ 393 h 394"/>
              <a:gd name="T26" fmla="*/ 69 w 601"/>
              <a:gd name="T27" fmla="*/ 324 h 394"/>
              <a:gd name="T28" fmla="*/ 69 w 601"/>
              <a:gd name="T29" fmla="*/ 324 h 394"/>
              <a:gd name="T30" fmla="*/ 531 w 601"/>
              <a:gd name="T31" fmla="*/ 324 h 394"/>
              <a:gd name="T32" fmla="*/ 531 w 601"/>
              <a:gd name="T33" fmla="*/ 216 h 394"/>
              <a:gd name="T34" fmla="*/ 443 w 601"/>
              <a:gd name="T35" fmla="*/ 108 h 394"/>
              <a:gd name="T36" fmla="*/ 305 w 601"/>
              <a:gd name="T37" fmla="*/ 69 h 394"/>
              <a:gd name="T38" fmla="*/ 157 w 601"/>
              <a:gd name="T39" fmla="*/ 108 h 394"/>
              <a:gd name="T40" fmla="*/ 69 w 601"/>
              <a:gd name="T41" fmla="*/ 216 h 394"/>
              <a:gd name="T42" fmla="*/ 69 w 601"/>
              <a:gd name="T43" fmla="*/ 32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1" h="394">
                <a:moveTo>
                  <a:pt x="561" y="393"/>
                </a:moveTo>
                <a:lnTo>
                  <a:pt x="561" y="393"/>
                </a:lnTo>
                <a:cubicBezTo>
                  <a:pt x="49" y="393"/>
                  <a:pt x="49" y="393"/>
                  <a:pt x="49" y="393"/>
                </a:cubicBezTo>
                <a:cubicBezTo>
                  <a:pt x="29" y="393"/>
                  <a:pt x="0" y="373"/>
                  <a:pt x="0" y="354"/>
                </a:cubicBezTo>
                <a:cubicBezTo>
                  <a:pt x="0" y="206"/>
                  <a:pt x="0" y="206"/>
                  <a:pt x="0" y="206"/>
                </a:cubicBezTo>
                <a:lnTo>
                  <a:pt x="10" y="196"/>
                </a:lnTo>
                <a:cubicBezTo>
                  <a:pt x="29" y="137"/>
                  <a:pt x="69" y="88"/>
                  <a:pt x="118" y="49"/>
                </a:cubicBezTo>
                <a:cubicBezTo>
                  <a:pt x="177" y="19"/>
                  <a:pt x="236" y="0"/>
                  <a:pt x="305" y="0"/>
                </a:cubicBezTo>
                <a:cubicBezTo>
                  <a:pt x="364" y="0"/>
                  <a:pt x="433" y="19"/>
                  <a:pt x="482" y="49"/>
                </a:cubicBezTo>
                <a:cubicBezTo>
                  <a:pt x="541" y="88"/>
                  <a:pt x="580" y="137"/>
                  <a:pt x="600" y="196"/>
                </a:cubicBezTo>
                <a:lnTo>
                  <a:pt x="600" y="206"/>
                </a:lnTo>
                <a:cubicBezTo>
                  <a:pt x="600" y="354"/>
                  <a:pt x="600" y="354"/>
                  <a:pt x="600" y="354"/>
                </a:cubicBezTo>
                <a:cubicBezTo>
                  <a:pt x="600" y="373"/>
                  <a:pt x="580" y="393"/>
                  <a:pt x="561" y="393"/>
                </a:cubicBezTo>
                <a:close/>
                <a:moveTo>
                  <a:pt x="69" y="324"/>
                </a:moveTo>
                <a:lnTo>
                  <a:pt x="69" y="324"/>
                </a:lnTo>
                <a:cubicBezTo>
                  <a:pt x="531" y="324"/>
                  <a:pt x="531" y="324"/>
                  <a:pt x="531" y="324"/>
                </a:cubicBezTo>
                <a:cubicBezTo>
                  <a:pt x="531" y="216"/>
                  <a:pt x="531" y="216"/>
                  <a:pt x="531" y="216"/>
                </a:cubicBezTo>
                <a:cubicBezTo>
                  <a:pt x="511" y="177"/>
                  <a:pt x="482" y="137"/>
                  <a:pt x="443" y="108"/>
                </a:cubicBezTo>
                <a:cubicBezTo>
                  <a:pt x="403" y="78"/>
                  <a:pt x="354" y="69"/>
                  <a:pt x="305" y="69"/>
                </a:cubicBezTo>
                <a:cubicBezTo>
                  <a:pt x="256" y="69"/>
                  <a:pt x="206" y="78"/>
                  <a:pt x="157" y="108"/>
                </a:cubicBezTo>
                <a:cubicBezTo>
                  <a:pt x="118" y="137"/>
                  <a:pt x="88" y="177"/>
                  <a:pt x="69" y="216"/>
                </a:cubicBezTo>
                <a:lnTo>
                  <a:pt x="69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90">
            <a:extLst>
              <a:ext uri="{FF2B5EF4-FFF2-40B4-BE49-F238E27FC236}">
                <a16:creationId xmlns:a16="http://schemas.microsoft.com/office/drawing/2014/main" id="{21D528B3-80CD-E54F-AEBD-FDB2BD76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70" y="7711120"/>
            <a:ext cx="203788" cy="527455"/>
          </a:xfrm>
          <a:custGeom>
            <a:avLst/>
            <a:gdLst>
              <a:gd name="T0" fmla="*/ 30 w 227"/>
              <a:gd name="T1" fmla="*/ 581 h 582"/>
              <a:gd name="T2" fmla="*/ 30 w 227"/>
              <a:gd name="T3" fmla="*/ 581 h 582"/>
              <a:gd name="T4" fmla="*/ 30 w 227"/>
              <a:gd name="T5" fmla="*/ 581 h 582"/>
              <a:gd name="T6" fmla="*/ 10 w 227"/>
              <a:gd name="T7" fmla="*/ 561 h 582"/>
              <a:gd name="T8" fmla="*/ 10 w 227"/>
              <a:gd name="T9" fmla="*/ 207 h 582"/>
              <a:gd name="T10" fmla="*/ 59 w 227"/>
              <a:gd name="T11" fmla="*/ 59 h 582"/>
              <a:gd name="T12" fmla="*/ 207 w 227"/>
              <a:gd name="T13" fmla="*/ 0 h 582"/>
              <a:gd name="T14" fmla="*/ 207 w 227"/>
              <a:gd name="T15" fmla="*/ 0 h 582"/>
              <a:gd name="T16" fmla="*/ 226 w 227"/>
              <a:gd name="T17" fmla="*/ 20 h 582"/>
              <a:gd name="T18" fmla="*/ 207 w 227"/>
              <a:gd name="T19" fmla="*/ 49 h 582"/>
              <a:gd name="T20" fmla="*/ 99 w 227"/>
              <a:gd name="T21" fmla="*/ 88 h 582"/>
              <a:gd name="T22" fmla="*/ 49 w 227"/>
              <a:gd name="T23" fmla="*/ 207 h 582"/>
              <a:gd name="T24" fmla="*/ 49 w 227"/>
              <a:gd name="T25" fmla="*/ 207 h 582"/>
              <a:gd name="T26" fmla="*/ 49 w 227"/>
              <a:gd name="T27" fmla="*/ 561 h 582"/>
              <a:gd name="T28" fmla="*/ 30 w 227"/>
              <a:gd name="T29" fmla="*/ 58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582">
                <a:moveTo>
                  <a:pt x="30" y="581"/>
                </a:moveTo>
                <a:lnTo>
                  <a:pt x="30" y="581"/>
                </a:lnTo>
                <a:lnTo>
                  <a:pt x="30" y="581"/>
                </a:lnTo>
                <a:cubicBezTo>
                  <a:pt x="20" y="581"/>
                  <a:pt x="10" y="570"/>
                  <a:pt x="10" y="561"/>
                </a:cubicBezTo>
                <a:cubicBezTo>
                  <a:pt x="10" y="207"/>
                  <a:pt x="10" y="207"/>
                  <a:pt x="10" y="207"/>
                </a:cubicBezTo>
                <a:cubicBezTo>
                  <a:pt x="10" y="207"/>
                  <a:pt x="0" y="118"/>
                  <a:pt x="59" y="59"/>
                </a:cubicBezTo>
                <a:cubicBezTo>
                  <a:pt x="99" y="20"/>
                  <a:pt x="148" y="0"/>
                  <a:pt x="207" y="0"/>
                </a:cubicBezTo>
                <a:lnTo>
                  <a:pt x="207" y="0"/>
                </a:lnTo>
                <a:cubicBezTo>
                  <a:pt x="217" y="0"/>
                  <a:pt x="226" y="10"/>
                  <a:pt x="226" y="20"/>
                </a:cubicBezTo>
                <a:cubicBezTo>
                  <a:pt x="226" y="39"/>
                  <a:pt x="217" y="49"/>
                  <a:pt x="207" y="49"/>
                </a:cubicBezTo>
                <a:cubicBezTo>
                  <a:pt x="158" y="49"/>
                  <a:pt x="118" y="59"/>
                  <a:pt x="99" y="88"/>
                </a:cubicBezTo>
                <a:cubicBezTo>
                  <a:pt x="49" y="138"/>
                  <a:pt x="49" y="207"/>
                  <a:pt x="49" y="207"/>
                </a:cubicBezTo>
                <a:lnTo>
                  <a:pt x="49" y="207"/>
                </a:lnTo>
                <a:cubicBezTo>
                  <a:pt x="49" y="561"/>
                  <a:pt x="49" y="561"/>
                  <a:pt x="49" y="561"/>
                </a:cubicBezTo>
                <a:cubicBezTo>
                  <a:pt x="49" y="570"/>
                  <a:pt x="40" y="581"/>
                  <a:pt x="30" y="58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91">
            <a:extLst>
              <a:ext uri="{FF2B5EF4-FFF2-40B4-BE49-F238E27FC236}">
                <a16:creationId xmlns:a16="http://schemas.microsoft.com/office/drawing/2014/main" id="{2CCA902A-5908-914B-A47F-A79013BF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292" y="7846980"/>
            <a:ext cx="367620" cy="239752"/>
          </a:xfrm>
          <a:custGeom>
            <a:avLst/>
            <a:gdLst>
              <a:gd name="T0" fmla="*/ 374 w 404"/>
              <a:gd name="T1" fmla="*/ 265 h 266"/>
              <a:gd name="T2" fmla="*/ 374 w 404"/>
              <a:gd name="T3" fmla="*/ 265 h 266"/>
              <a:gd name="T4" fmla="*/ 374 w 404"/>
              <a:gd name="T5" fmla="*/ 265 h 266"/>
              <a:gd name="T6" fmla="*/ 354 w 404"/>
              <a:gd name="T7" fmla="*/ 246 h 266"/>
              <a:gd name="T8" fmla="*/ 354 w 404"/>
              <a:gd name="T9" fmla="*/ 246 h 266"/>
              <a:gd name="T10" fmla="*/ 305 w 404"/>
              <a:gd name="T11" fmla="*/ 118 h 266"/>
              <a:gd name="T12" fmla="*/ 197 w 404"/>
              <a:gd name="T13" fmla="*/ 78 h 266"/>
              <a:gd name="T14" fmla="*/ 187 w 404"/>
              <a:gd name="T15" fmla="*/ 78 h 266"/>
              <a:gd name="T16" fmla="*/ 39 w 404"/>
              <a:gd name="T17" fmla="*/ 59 h 266"/>
              <a:gd name="T18" fmla="*/ 10 w 404"/>
              <a:gd name="T19" fmla="*/ 49 h 266"/>
              <a:gd name="T20" fmla="*/ 19 w 404"/>
              <a:gd name="T21" fmla="*/ 19 h 266"/>
              <a:gd name="T22" fmla="*/ 197 w 404"/>
              <a:gd name="T23" fmla="*/ 29 h 266"/>
              <a:gd name="T24" fmla="*/ 344 w 404"/>
              <a:gd name="T25" fmla="*/ 88 h 266"/>
              <a:gd name="T26" fmla="*/ 393 w 404"/>
              <a:gd name="T27" fmla="*/ 246 h 266"/>
              <a:gd name="T28" fmla="*/ 374 w 404"/>
              <a:gd name="T29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4" h="266">
                <a:moveTo>
                  <a:pt x="374" y="265"/>
                </a:moveTo>
                <a:lnTo>
                  <a:pt x="374" y="265"/>
                </a:lnTo>
                <a:lnTo>
                  <a:pt x="374" y="265"/>
                </a:lnTo>
                <a:cubicBezTo>
                  <a:pt x="364" y="265"/>
                  <a:pt x="354" y="255"/>
                  <a:pt x="354" y="246"/>
                </a:cubicBezTo>
                <a:lnTo>
                  <a:pt x="354" y="246"/>
                </a:lnTo>
                <a:cubicBezTo>
                  <a:pt x="354" y="246"/>
                  <a:pt x="354" y="167"/>
                  <a:pt x="305" y="118"/>
                </a:cubicBezTo>
                <a:cubicBezTo>
                  <a:pt x="285" y="88"/>
                  <a:pt x="246" y="78"/>
                  <a:pt x="197" y="78"/>
                </a:cubicBezTo>
                <a:cubicBezTo>
                  <a:pt x="197" y="78"/>
                  <a:pt x="197" y="78"/>
                  <a:pt x="187" y="78"/>
                </a:cubicBezTo>
                <a:cubicBezTo>
                  <a:pt x="167" y="68"/>
                  <a:pt x="79" y="49"/>
                  <a:pt x="39" y="59"/>
                </a:cubicBezTo>
                <a:cubicBezTo>
                  <a:pt x="19" y="68"/>
                  <a:pt x="10" y="59"/>
                  <a:pt x="10" y="49"/>
                </a:cubicBezTo>
                <a:cubicBezTo>
                  <a:pt x="0" y="29"/>
                  <a:pt x="10" y="19"/>
                  <a:pt x="19" y="19"/>
                </a:cubicBezTo>
                <a:cubicBezTo>
                  <a:pt x="88" y="0"/>
                  <a:pt x="177" y="29"/>
                  <a:pt x="197" y="29"/>
                </a:cubicBezTo>
                <a:cubicBezTo>
                  <a:pt x="256" y="29"/>
                  <a:pt x="305" y="49"/>
                  <a:pt x="344" y="88"/>
                </a:cubicBezTo>
                <a:cubicBezTo>
                  <a:pt x="403" y="147"/>
                  <a:pt x="393" y="236"/>
                  <a:pt x="393" y="246"/>
                </a:cubicBezTo>
                <a:cubicBezTo>
                  <a:pt x="393" y="255"/>
                  <a:pt x="384" y="265"/>
                  <a:pt x="374" y="26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92">
            <a:extLst>
              <a:ext uri="{FF2B5EF4-FFF2-40B4-BE49-F238E27FC236}">
                <a16:creationId xmlns:a16="http://schemas.microsoft.com/office/drawing/2014/main" id="{31BC62EB-F7C3-754F-AF64-04D4A185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805" y="7587247"/>
            <a:ext cx="527455" cy="287703"/>
          </a:xfrm>
          <a:custGeom>
            <a:avLst/>
            <a:gdLst>
              <a:gd name="T0" fmla="*/ 178 w 582"/>
              <a:gd name="T1" fmla="*/ 315 h 316"/>
              <a:gd name="T2" fmla="*/ 178 w 582"/>
              <a:gd name="T3" fmla="*/ 315 h 316"/>
              <a:gd name="T4" fmla="*/ 118 w 582"/>
              <a:gd name="T5" fmla="*/ 305 h 316"/>
              <a:gd name="T6" fmla="*/ 10 w 582"/>
              <a:gd name="T7" fmla="*/ 158 h 316"/>
              <a:gd name="T8" fmla="*/ 148 w 582"/>
              <a:gd name="T9" fmla="*/ 20 h 316"/>
              <a:gd name="T10" fmla="*/ 404 w 582"/>
              <a:gd name="T11" fmla="*/ 39 h 316"/>
              <a:gd name="T12" fmla="*/ 571 w 582"/>
              <a:gd name="T13" fmla="*/ 168 h 316"/>
              <a:gd name="T14" fmla="*/ 571 w 582"/>
              <a:gd name="T15" fmla="*/ 187 h 316"/>
              <a:gd name="T16" fmla="*/ 551 w 582"/>
              <a:gd name="T17" fmla="*/ 197 h 316"/>
              <a:gd name="T18" fmla="*/ 335 w 582"/>
              <a:gd name="T19" fmla="*/ 226 h 316"/>
              <a:gd name="T20" fmla="*/ 305 w 582"/>
              <a:gd name="T21" fmla="*/ 246 h 316"/>
              <a:gd name="T22" fmla="*/ 207 w 582"/>
              <a:gd name="T23" fmla="*/ 315 h 316"/>
              <a:gd name="T24" fmla="*/ 178 w 582"/>
              <a:gd name="T25" fmla="*/ 315 h 316"/>
              <a:gd name="T26" fmla="*/ 227 w 582"/>
              <a:gd name="T27" fmla="*/ 50 h 316"/>
              <a:gd name="T28" fmla="*/ 227 w 582"/>
              <a:gd name="T29" fmla="*/ 50 h 316"/>
              <a:gd name="T30" fmla="*/ 158 w 582"/>
              <a:gd name="T31" fmla="*/ 59 h 316"/>
              <a:gd name="T32" fmla="*/ 158 w 582"/>
              <a:gd name="T33" fmla="*/ 59 h 316"/>
              <a:gd name="T34" fmla="*/ 49 w 582"/>
              <a:gd name="T35" fmla="*/ 158 h 316"/>
              <a:gd name="T36" fmla="*/ 138 w 582"/>
              <a:gd name="T37" fmla="*/ 266 h 316"/>
              <a:gd name="T38" fmla="*/ 138 w 582"/>
              <a:gd name="T39" fmla="*/ 266 h 316"/>
              <a:gd name="T40" fmla="*/ 197 w 582"/>
              <a:gd name="T41" fmla="*/ 266 h 316"/>
              <a:gd name="T42" fmla="*/ 276 w 582"/>
              <a:gd name="T43" fmla="*/ 217 h 316"/>
              <a:gd name="T44" fmla="*/ 305 w 582"/>
              <a:gd name="T45" fmla="*/ 197 h 316"/>
              <a:gd name="T46" fmla="*/ 492 w 582"/>
              <a:gd name="T47" fmla="*/ 148 h 316"/>
              <a:gd name="T48" fmla="*/ 384 w 582"/>
              <a:gd name="T49" fmla="*/ 89 h 316"/>
              <a:gd name="T50" fmla="*/ 227 w 582"/>
              <a:gd name="T51" fmla="*/ 50 h 316"/>
              <a:gd name="T52" fmla="*/ 158 w 582"/>
              <a:gd name="T53" fmla="*/ 39 h 316"/>
              <a:gd name="T54" fmla="*/ 158 w 582"/>
              <a:gd name="T55" fmla="*/ 39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2" h="316">
                <a:moveTo>
                  <a:pt x="178" y="315"/>
                </a:moveTo>
                <a:lnTo>
                  <a:pt x="178" y="315"/>
                </a:lnTo>
                <a:cubicBezTo>
                  <a:pt x="158" y="315"/>
                  <a:pt x="138" y="315"/>
                  <a:pt x="118" y="305"/>
                </a:cubicBezTo>
                <a:cubicBezTo>
                  <a:pt x="49" y="295"/>
                  <a:pt x="0" y="226"/>
                  <a:pt x="10" y="158"/>
                </a:cubicBezTo>
                <a:cubicBezTo>
                  <a:pt x="10" y="89"/>
                  <a:pt x="69" y="20"/>
                  <a:pt x="148" y="20"/>
                </a:cubicBezTo>
                <a:cubicBezTo>
                  <a:pt x="207" y="10"/>
                  <a:pt x="305" y="0"/>
                  <a:pt x="404" y="39"/>
                </a:cubicBezTo>
                <a:cubicBezTo>
                  <a:pt x="463" y="69"/>
                  <a:pt x="522" y="108"/>
                  <a:pt x="571" y="168"/>
                </a:cubicBezTo>
                <a:cubicBezTo>
                  <a:pt x="581" y="168"/>
                  <a:pt x="581" y="177"/>
                  <a:pt x="571" y="187"/>
                </a:cubicBezTo>
                <a:cubicBezTo>
                  <a:pt x="571" y="197"/>
                  <a:pt x="561" y="207"/>
                  <a:pt x="551" y="197"/>
                </a:cubicBezTo>
                <a:cubicBezTo>
                  <a:pt x="453" y="177"/>
                  <a:pt x="374" y="187"/>
                  <a:pt x="335" y="226"/>
                </a:cubicBezTo>
                <a:cubicBezTo>
                  <a:pt x="325" y="236"/>
                  <a:pt x="315" y="236"/>
                  <a:pt x="305" y="246"/>
                </a:cubicBezTo>
                <a:cubicBezTo>
                  <a:pt x="285" y="276"/>
                  <a:pt x="256" y="305"/>
                  <a:pt x="207" y="315"/>
                </a:cubicBezTo>
                <a:cubicBezTo>
                  <a:pt x="197" y="315"/>
                  <a:pt x="187" y="315"/>
                  <a:pt x="178" y="315"/>
                </a:cubicBezTo>
                <a:close/>
                <a:moveTo>
                  <a:pt x="227" y="50"/>
                </a:moveTo>
                <a:lnTo>
                  <a:pt x="227" y="50"/>
                </a:lnTo>
                <a:cubicBezTo>
                  <a:pt x="197" y="50"/>
                  <a:pt x="178" y="59"/>
                  <a:pt x="158" y="59"/>
                </a:cubicBezTo>
                <a:lnTo>
                  <a:pt x="158" y="59"/>
                </a:lnTo>
                <a:cubicBezTo>
                  <a:pt x="99" y="59"/>
                  <a:pt x="49" y="108"/>
                  <a:pt x="49" y="158"/>
                </a:cubicBezTo>
                <a:cubicBezTo>
                  <a:pt x="49" y="207"/>
                  <a:pt x="89" y="256"/>
                  <a:pt x="138" y="266"/>
                </a:cubicBezTo>
                <a:lnTo>
                  <a:pt x="138" y="266"/>
                </a:lnTo>
                <a:cubicBezTo>
                  <a:pt x="158" y="276"/>
                  <a:pt x="178" y="276"/>
                  <a:pt x="197" y="266"/>
                </a:cubicBezTo>
                <a:cubicBezTo>
                  <a:pt x="227" y="266"/>
                  <a:pt x="256" y="236"/>
                  <a:pt x="276" y="217"/>
                </a:cubicBezTo>
                <a:cubicBezTo>
                  <a:pt x="285" y="207"/>
                  <a:pt x="296" y="197"/>
                  <a:pt x="305" y="197"/>
                </a:cubicBezTo>
                <a:cubicBezTo>
                  <a:pt x="345" y="158"/>
                  <a:pt x="414" y="138"/>
                  <a:pt x="492" y="148"/>
                </a:cubicBezTo>
                <a:cubicBezTo>
                  <a:pt x="453" y="118"/>
                  <a:pt x="423" y="99"/>
                  <a:pt x="384" y="89"/>
                </a:cubicBezTo>
                <a:cubicBezTo>
                  <a:pt x="325" y="59"/>
                  <a:pt x="266" y="50"/>
                  <a:pt x="227" y="50"/>
                </a:cubicBezTo>
                <a:close/>
                <a:moveTo>
                  <a:pt x="158" y="39"/>
                </a:moveTo>
                <a:lnTo>
                  <a:pt x="158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93">
            <a:extLst>
              <a:ext uri="{FF2B5EF4-FFF2-40B4-BE49-F238E27FC236}">
                <a16:creationId xmlns:a16="http://schemas.microsoft.com/office/drawing/2014/main" id="{B35F992B-2C41-254D-B728-76160111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523" y="7775054"/>
            <a:ext cx="411574" cy="239752"/>
          </a:xfrm>
          <a:custGeom>
            <a:avLst/>
            <a:gdLst>
              <a:gd name="T0" fmla="*/ 275 w 453"/>
              <a:gd name="T1" fmla="*/ 39 h 266"/>
              <a:gd name="T2" fmla="*/ 275 w 453"/>
              <a:gd name="T3" fmla="*/ 39 h 266"/>
              <a:gd name="T4" fmla="*/ 325 w 453"/>
              <a:gd name="T5" fmla="*/ 49 h 266"/>
              <a:gd name="T6" fmla="*/ 413 w 453"/>
              <a:gd name="T7" fmla="*/ 138 h 266"/>
              <a:gd name="T8" fmla="*/ 344 w 453"/>
              <a:gd name="T9" fmla="*/ 216 h 266"/>
              <a:gd name="T10" fmla="*/ 315 w 453"/>
              <a:gd name="T11" fmla="*/ 226 h 266"/>
              <a:gd name="T12" fmla="*/ 295 w 453"/>
              <a:gd name="T13" fmla="*/ 226 h 266"/>
              <a:gd name="T14" fmla="*/ 206 w 453"/>
              <a:gd name="T15" fmla="*/ 167 h 266"/>
              <a:gd name="T16" fmla="*/ 118 w 453"/>
              <a:gd name="T17" fmla="*/ 138 h 266"/>
              <a:gd name="T18" fmla="*/ 49 w 453"/>
              <a:gd name="T19" fmla="*/ 147 h 266"/>
              <a:gd name="T20" fmla="*/ 157 w 453"/>
              <a:gd name="T21" fmla="*/ 69 h 266"/>
              <a:gd name="T22" fmla="*/ 275 w 453"/>
              <a:gd name="T23" fmla="*/ 39 h 266"/>
              <a:gd name="T24" fmla="*/ 275 w 453"/>
              <a:gd name="T25" fmla="*/ 0 h 266"/>
              <a:gd name="T26" fmla="*/ 275 w 453"/>
              <a:gd name="T27" fmla="*/ 0 h 266"/>
              <a:gd name="T28" fmla="*/ 275 w 453"/>
              <a:gd name="T29" fmla="*/ 39 h 266"/>
              <a:gd name="T30" fmla="*/ 275 w 453"/>
              <a:gd name="T31" fmla="*/ 0 h 266"/>
              <a:gd name="T32" fmla="*/ 275 w 453"/>
              <a:gd name="T33" fmla="*/ 0 h 266"/>
              <a:gd name="T34" fmla="*/ 147 w 453"/>
              <a:gd name="T35" fmla="*/ 29 h 266"/>
              <a:gd name="T36" fmla="*/ 19 w 453"/>
              <a:gd name="T37" fmla="*/ 118 h 266"/>
              <a:gd name="T38" fmla="*/ 10 w 453"/>
              <a:gd name="T39" fmla="*/ 167 h 266"/>
              <a:gd name="T40" fmla="*/ 49 w 453"/>
              <a:gd name="T41" fmla="*/ 187 h 266"/>
              <a:gd name="T42" fmla="*/ 59 w 453"/>
              <a:gd name="T43" fmla="*/ 187 h 266"/>
              <a:gd name="T44" fmla="*/ 118 w 453"/>
              <a:gd name="T45" fmla="*/ 187 h 266"/>
              <a:gd name="T46" fmla="*/ 187 w 453"/>
              <a:gd name="T47" fmla="*/ 197 h 266"/>
              <a:gd name="T48" fmla="*/ 197 w 453"/>
              <a:gd name="T49" fmla="*/ 216 h 266"/>
              <a:gd name="T50" fmla="*/ 285 w 453"/>
              <a:gd name="T51" fmla="*/ 265 h 266"/>
              <a:gd name="T52" fmla="*/ 315 w 453"/>
              <a:gd name="T53" fmla="*/ 265 h 266"/>
              <a:gd name="T54" fmla="*/ 354 w 453"/>
              <a:gd name="T55" fmla="*/ 265 h 266"/>
              <a:gd name="T56" fmla="*/ 423 w 453"/>
              <a:gd name="T57" fmla="*/ 216 h 266"/>
              <a:gd name="T58" fmla="*/ 452 w 453"/>
              <a:gd name="T59" fmla="*/ 128 h 266"/>
              <a:gd name="T60" fmla="*/ 325 w 453"/>
              <a:gd name="T61" fmla="*/ 0 h 266"/>
              <a:gd name="T62" fmla="*/ 275 w 453"/>
              <a:gd name="T63" fmla="*/ 0 h 266"/>
              <a:gd name="T64" fmla="*/ 275 w 453"/>
              <a:gd name="T65" fmla="*/ 39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3" h="266">
                <a:moveTo>
                  <a:pt x="275" y="39"/>
                </a:moveTo>
                <a:lnTo>
                  <a:pt x="275" y="39"/>
                </a:lnTo>
                <a:cubicBezTo>
                  <a:pt x="295" y="39"/>
                  <a:pt x="315" y="49"/>
                  <a:pt x="325" y="49"/>
                </a:cubicBezTo>
                <a:cubicBezTo>
                  <a:pt x="374" y="49"/>
                  <a:pt x="403" y="88"/>
                  <a:pt x="413" y="138"/>
                </a:cubicBezTo>
                <a:cubicBezTo>
                  <a:pt x="413" y="177"/>
                  <a:pt x="383" y="206"/>
                  <a:pt x="344" y="216"/>
                </a:cubicBezTo>
                <a:cubicBezTo>
                  <a:pt x="334" y="226"/>
                  <a:pt x="325" y="226"/>
                  <a:pt x="315" y="226"/>
                </a:cubicBezTo>
                <a:cubicBezTo>
                  <a:pt x="305" y="226"/>
                  <a:pt x="295" y="226"/>
                  <a:pt x="295" y="226"/>
                </a:cubicBezTo>
                <a:cubicBezTo>
                  <a:pt x="256" y="216"/>
                  <a:pt x="236" y="187"/>
                  <a:pt x="206" y="167"/>
                </a:cubicBezTo>
                <a:cubicBezTo>
                  <a:pt x="197" y="147"/>
                  <a:pt x="167" y="138"/>
                  <a:pt x="118" y="138"/>
                </a:cubicBezTo>
                <a:cubicBezTo>
                  <a:pt x="98" y="138"/>
                  <a:pt x="79" y="138"/>
                  <a:pt x="49" y="147"/>
                </a:cubicBezTo>
                <a:cubicBezTo>
                  <a:pt x="69" y="128"/>
                  <a:pt x="108" y="88"/>
                  <a:pt x="157" y="69"/>
                </a:cubicBezTo>
                <a:cubicBezTo>
                  <a:pt x="206" y="49"/>
                  <a:pt x="246" y="39"/>
                  <a:pt x="275" y="39"/>
                </a:cubicBezTo>
                <a:lnTo>
                  <a:pt x="275" y="0"/>
                </a:lnTo>
                <a:lnTo>
                  <a:pt x="275" y="0"/>
                </a:lnTo>
                <a:cubicBezTo>
                  <a:pt x="275" y="39"/>
                  <a:pt x="275" y="39"/>
                  <a:pt x="275" y="39"/>
                </a:cubicBezTo>
                <a:cubicBezTo>
                  <a:pt x="275" y="0"/>
                  <a:pt x="275" y="0"/>
                  <a:pt x="275" y="0"/>
                </a:cubicBezTo>
                <a:lnTo>
                  <a:pt x="275" y="0"/>
                </a:lnTo>
                <a:cubicBezTo>
                  <a:pt x="226" y="0"/>
                  <a:pt x="187" y="10"/>
                  <a:pt x="147" y="29"/>
                </a:cubicBezTo>
                <a:cubicBezTo>
                  <a:pt x="98" y="49"/>
                  <a:pt x="49" y="79"/>
                  <a:pt x="19" y="118"/>
                </a:cubicBezTo>
                <a:cubicBezTo>
                  <a:pt x="0" y="128"/>
                  <a:pt x="0" y="147"/>
                  <a:pt x="10" y="167"/>
                </a:cubicBezTo>
                <a:cubicBezTo>
                  <a:pt x="19" y="177"/>
                  <a:pt x="29" y="187"/>
                  <a:pt x="49" y="187"/>
                </a:cubicBezTo>
                <a:lnTo>
                  <a:pt x="59" y="187"/>
                </a:lnTo>
                <a:cubicBezTo>
                  <a:pt x="79" y="187"/>
                  <a:pt x="98" y="187"/>
                  <a:pt x="118" y="187"/>
                </a:cubicBezTo>
                <a:cubicBezTo>
                  <a:pt x="147" y="187"/>
                  <a:pt x="167" y="187"/>
                  <a:pt x="187" y="197"/>
                </a:cubicBezTo>
                <a:cubicBezTo>
                  <a:pt x="187" y="206"/>
                  <a:pt x="187" y="206"/>
                  <a:pt x="197" y="216"/>
                </a:cubicBezTo>
                <a:cubicBezTo>
                  <a:pt x="216" y="236"/>
                  <a:pt x="236" y="256"/>
                  <a:pt x="285" y="265"/>
                </a:cubicBezTo>
                <a:cubicBezTo>
                  <a:pt x="295" y="265"/>
                  <a:pt x="305" y="265"/>
                  <a:pt x="315" y="265"/>
                </a:cubicBezTo>
                <a:cubicBezTo>
                  <a:pt x="325" y="265"/>
                  <a:pt x="334" y="265"/>
                  <a:pt x="354" y="265"/>
                </a:cubicBezTo>
                <a:cubicBezTo>
                  <a:pt x="383" y="256"/>
                  <a:pt x="403" y="236"/>
                  <a:pt x="423" y="216"/>
                </a:cubicBezTo>
                <a:cubicBezTo>
                  <a:pt x="443" y="187"/>
                  <a:pt x="452" y="157"/>
                  <a:pt x="452" y="128"/>
                </a:cubicBezTo>
                <a:cubicBezTo>
                  <a:pt x="452" y="69"/>
                  <a:pt x="394" y="10"/>
                  <a:pt x="325" y="0"/>
                </a:cubicBezTo>
                <a:cubicBezTo>
                  <a:pt x="315" y="0"/>
                  <a:pt x="295" y="0"/>
                  <a:pt x="275" y="0"/>
                </a:cubicBezTo>
                <a:lnTo>
                  <a:pt x="275" y="3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94">
            <a:extLst>
              <a:ext uri="{FF2B5EF4-FFF2-40B4-BE49-F238E27FC236}">
                <a16:creationId xmlns:a16="http://schemas.microsoft.com/office/drawing/2014/main" id="{D520C35D-62B0-F74F-BF26-25DFAB1E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805" y="7675156"/>
            <a:ext cx="243747" cy="79917"/>
          </a:xfrm>
          <a:custGeom>
            <a:avLst/>
            <a:gdLst>
              <a:gd name="T0" fmla="*/ 30 w 267"/>
              <a:gd name="T1" fmla="*/ 88 h 89"/>
              <a:gd name="T2" fmla="*/ 30 w 267"/>
              <a:gd name="T3" fmla="*/ 88 h 89"/>
              <a:gd name="T4" fmla="*/ 10 w 267"/>
              <a:gd name="T5" fmla="*/ 69 h 89"/>
              <a:gd name="T6" fmla="*/ 20 w 267"/>
              <a:gd name="T7" fmla="*/ 39 h 89"/>
              <a:gd name="T8" fmla="*/ 246 w 267"/>
              <a:gd name="T9" fmla="*/ 9 h 89"/>
              <a:gd name="T10" fmla="*/ 266 w 267"/>
              <a:gd name="T11" fmla="*/ 29 h 89"/>
              <a:gd name="T12" fmla="*/ 246 w 267"/>
              <a:gd name="T13" fmla="*/ 49 h 89"/>
              <a:gd name="T14" fmla="*/ 40 w 267"/>
              <a:gd name="T15" fmla="*/ 88 h 89"/>
              <a:gd name="T16" fmla="*/ 30 w 267"/>
              <a:gd name="T17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89">
                <a:moveTo>
                  <a:pt x="30" y="88"/>
                </a:moveTo>
                <a:lnTo>
                  <a:pt x="30" y="88"/>
                </a:lnTo>
                <a:cubicBezTo>
                  <a:pt x="20" y="88"/>
                  <a:pt x="10" y="78"/>
                  <a:pt x="10" y="69"/>
                </a:cubicBezTo>
                <a:cubicBezTo>
                  <a:pt x="0" y="59"/>
                  <a:pt x="10" y="49"/>
                  <a:pt x="20" y="39"/>
                </a:cubicBezTo>
                <a:cubicBezTo>
                  <a:pt x="30" y="39"/>
                  <a:pt x="167" y="0"/>
                  <a:pt x="246" y="9"/>
                </a:cubicBezTo>
                <a:cubicBezTo>
                  <a:pt x="256" y="9"/>
                  <a:pt x="266" y="19"/>
                  <a:pt x="266" y="29"/>
                </a:cubicBezTo>
                <a:cubicBezTo>
                  <a:pt x="266" y="39"/>
                  <a:pt x="256" y="49"/>
                  <a:pt x="246" y="49"/>
                </a:cubicBezTo>
                <a:cubicBezTo>
                  <a:pt x="178" y="49"/>
                  <a:pt x="40" y="88"/>
                  <a:pt x="40" y="88"/>
                </a:cubicBezTo>
                <a:cubicBezTo>
                  <a:pt x="30" y="88"/>
                  <a:pt x="30" y="88"/>
                  <a:pt x="30" y="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95">
            <a:extLst>
              <a:ext uri="{FF2B5EF4-FFF2-40B4-BE49-F238E27FC236}">
                <a16:creationId xmlns:a16="http://schemas.microsoft.com/office/drawing/2014/main" id="{F3F34930-36C5-8648-A35A-C4C78E1CA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722" y="7695136"/>
            <a:ext cx="107887" cy="99896"/>
          </a:xfrm>
          <a:custGeom>
            <a:avLst/>
            <a:gdLst>
              <a:gd name="T0" fmla="*/ 98 w 119"/>
              <a:gd name="T1" fmla="*/ 108 h 109"/>
              <a:gd name="T2" fmla="*/ 98 w 119"/>
              <a:gd name="T3" fmla="*/ 108 h 109"/>
              <a:gd name="T4" fmla="*/ 78 w 119"/>
              <a:gd name="T5" fmla="*/ 99 h 109"/>
              <a:gd name="T6" fmla="*/ 10 w 119"/>
              <a:gd name="T7" fmla="*/ 40 h 109"/>
              <a:gd name="T8" fmla="*/ 10 w 119"/>
              <a:gd name="T9" fmla="*/ 10 h 109"/>
              <a:gd name="T10" fmla="*/ 39 w 119"/>
              <a:gd name="T11" fmla="*/ 10 h 109"/>
              <a:gd name="T12" fmla="*/ 108 w 119"/>
              <a:gd name="T13" fmla="*/ 69 h 109"/>
              <a:gd name="T14" fmla="*/ 108 w 119"/>
              <a:gd name="T15" fmla="*/ 99 h 109"/>
              <a:gd name="T16" fmla="*/ 98 w 119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09">
                <a:moveTo>
                  <a:pt x="98" y="108"/>
                </a:moveTo>
                <a:lnTo>
                  <a:pt x="98" y="108"/>
                </a:lnTo>
                <a:cubicBezTo>
                  <a:pt x="89" y="108"/>
                  <a:pt x="89" y="99"/>
                  <a:pt x="78" y="99"/>
                </a:cubicBezTo>
                <a:cubicBezTo>
                  <a:pt x="10" y="40"/>
                  <a:pt x="10" y="40"/>
                  <a:pt x="10" y="40"/>
                </a:cubicBezTo>
                <a:cubicBezTo>
                  <a:pt x="0" y="30"/>
                  <a:pt x="0" y="20"/>
                  <a:pt x="10" y="10"/>
                </a:cubicBezTo>
                <a:cubicBezTo>
                  <a:pt x="20" y="0"/>
                  <a:pt x="29" y="0"/>
                  <a:pt x="39" y="10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18" y="69"/>
                  <a:pt x="118" y="89"/>
                  <a:pt x="108" y="99"/>
                </a:cubicBezTo>
                <a:lnTo>
                  <a:pt x="98" y="10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96">
            <a:extLst>
              <a:ext uri="{FF2B5EF4-FFF2-40B4-BE49-F238E27FC236}">
                <a16:creationId xmlns:a16="http://schemas.microsoft.com/office/drawing/2014/main" id="{67829166-C126-0A46-AD2A-8C5364B0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650" y="8034784"/>
            <a:ext cx="1186775" cy="963007"/>
          </a:xfrm>
          <a:custGeom>
            <a:avLst/>
            <a:gdLst>
              <a:gd name="T0" fmla="*/ 1014 w 1310"/>
              <a:gd name="T1" fmla="*/ 1063 h 1064"/>
              <a:gd name="T2" fmla="*/ 905 w 1310"/>
              <a:gd name="T3" fmla="*/ 984 h 1064"/>
              <a:gd name="T4" fmla="*/ 876 w 1310"/>
              <a:gd name="T5" fmla="*/ 856 h 1064"/>
              <a:gd name="T6" fmla="*/ 699 w 1310"/>
              <a:gd name="T7" fmla="*/ 866 h 1064"/>
              <a:gd name="T8" fmla="*/ 532 w 1310"/>
              <a:gd name="T9" fmla="*/ 964 h 1064"/>
              <a:gd name="T10" fmla="*/ 325 w 1310"/>
              <a:gd name="T11" fmla="*/ 984 h 1064"/>
              <a:gd name="T12" fmla="*/ 226 w 1310"/>
              <a:gd name="T13" fmla="*/ 718 h 1064"/>
              <a:gd name="T14" fmla="*/ 59 w 1310"/>
              <a:gd name="T15" fmla="*/ 630 h 1064"/>
              <a:gd name="T16" fmla="*/ 0 w 1310"/>
              <a:gd name="T17" fmla="*/ 551 h 1064"/>
              <a:gd name="T18" fmla="*/ 59 w 1310"/>
              <a:gd name="T19" fmla="*/ 354 h 1064"/>
              <a:gd name="T20" fmla="*/ 226 w 1310"/>
              <a:gd name="T21" fmla="*/ 187 h 1064"/>
              <a:gd name="T22" fmla="*/ 148 w 1310"/>
              <a:gd name="T23" fmla="*/ 30 h 1064"/>
              <a:gd name="T24" fmla="*/ 403 w 1310"/>
              <a:gd name="T25" fmla="*/ 49 h 1064"/>
              <a:gd name="T26" fmla="*/ 699 w 1310"/>
              <a:gd name="T27" fmla="*/ 59 h 1064"/>
              <a:gd name="T28" fmla="*/ 1309 w 1310"/>
              <a:gd name="T29" fmla="*/ 482 h 1064"/>
              <a:gd name="T30" fmla="*/ 1220 w 1310"/>
              <a:gd name="T31" fmla="*/ 709 h 1064"/>
              <a:gd name="T32" fmla="*/ 1122 w 1310"/>
              <a:gd name="T33" fmla="*/ 915 h 1064"/>
              <a:gd name="T34" fmla="*/ 1014 w 1310"/>
              <a:gd name="T35" fmla="*/ 1063 h 1064"/>
              <a:gd name="T36" fmla="*/ 974 w 1310"/>
              <a:gd name="T37" fmla="*/ 974 h 1064"/>
              <a:gd name="T38" fmla="*/ 1053 w 1310"/>
              <a:gd name="T39" fmla="*/ 954 h 1064"/>
              <a:gd name="T40" fmla="*/ 1072 w 1310"/>
              <a:gd name="T41" fmla="*/ 827 h 1064"/>
              <a:gd name="T42" fmla="*/ 1190 w 1310"/>
              <a:gd name="T43" fmla="*/ 640 h 1064"/>
              <a:gd name="T44" fmla="*/ 1083 w 1310"/>
              <a:gd name="T45" fmla="*/ 236 h 1064"/>
              <a:gd name="T46" fmla="*/ 620 w 1310"/>
              <a:gd name="T47" fmla="*/ 128 h 1064"/>
              <a:gd name="T48" fmla="*/ 374 w 1310"/>
              <a:gd name="T49" fmla="*/ 118 h 1064"/>
              <a:gd name="T50" fmla="*/ 305 w 1310"/>
              <a:gd name="T51" fmla="*/ 167 h 1064"/>
              <a:gd name="T52" fmla="*/ 295 w 1310"/>
              <a:gd name="T53" fmla="*/ 216 h 1064"/>
              <a:gd name="T54" fmla="*/ 69 w 1310"/>
              <a:gd name="T55" fmla="*/ 423 h 1064"/>
              <a:gd name="T56" fmla="*/ 69 w 1310"/>
              <a:gd name="T57" fmla="*/ 551 h 1064"/>
              <a:gd name="T58" fmla="*/ 89 w 1310"/>
              <a:gd name="T59" fmla="*/ 561 h 1064"/>
              <a:gd name="T60" fmla="*/ 246 w 1310"/>
              <a:gd name="T61" fmla="*/ 659 h 1064"/>
              <a:gd name="T62" fmla="*/ 394 w 1310"/>
              <a:gd name="T63" fmla="*/ 964 h 1064"/>
              <a:gd name="T64" fmla="*/ 463 w 1310"/>
              <a:gd name="T65" fmla="*/ 964 h 1064"/>
              <a:gd name="T66" fmla="*/ 472 w 1310"/>
              <a:gd name="T67" fmla="*/ 787 h 1064"/>
              <a:gd name="T68" fmla="*/ 699 w 1310"/>
              <a:gd name="T69" fmla="*/ 797 h 1064"/>
              <a:gd name="T70" fmla="*/ 915 w 1310"/>
              <a:gd name="T71" fmla="*/ 787 h 1064"/>
              <a:gd name="T72" fmla="*/ 964 w 1310"/>
              <a:gd name="T73" fmla="*/ 876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0" h="1064">
                <a:moveTo>
                  <a:pt x="1014" y="1063"/>
                </a:moveTo>
                <a:lnTo>
                  <a:pt x="1014" y="1063"/>
                </a:lnTo>
                <a:cubicBezTo>
                  <a:pt x="964" y="1063"/>
                  <a:pt x="925" y="1033"/>
                  <a:pt x="905" y="984"/>
                </a:cubicBezTo>
                <a:lnTo>
                  <a:pt x="905" y="984"/>
                </a:lnTo>
                <a:cubicBezTo>
                  <a:pt x="895" y="886"/>
                  <a:pt x="895" y="886"/>
                  <a:pt x="895" y="886"/>
                </a:cubicBezTo>
                <a:cubicBezTo>
                  <a:pt x="895" y="876"/>
                  <a:pt x="886" y="866"/>
                  <a:pt x="876" y="856"/>
                </a:cubicBezTo>
                <a:cubicBezTo>
                  <a:pt x="876" y="846"/>
                  <a:pt x="876" y="846"/>
                  <a:pt x="876" y="846"/>
                </a:cubicBezTo>
                <a:cubicBezTo>
                  <a:pt x="817" y="866"/>
                  <a:pt x="758" y="866"/>
                  <a:pt x="699" y="866"/>
                </a:cubicBezTo>
                <a:cubicBezTo>
                  <a:pt x="640" y="866"/>
                  <a:pt x="581" y="866"/>
                  <a:pt x="532" y="856"/>
                </a:cubicBezTo>
                <a:cubicBezTo>
                  <a:pt x="532" y="964"/>
                  <a:pt x="532" y="964"/>
                  <a:pt x="532" y="964"/>
                </a:cubicBezTo>
                <a:cubicBezTo>
                  <a:pt x="532" y="1014"/>
                  <a:pt x="482" y="1063"/>
                  <a:pt x="423" y="1063"/>
                </a:cubicBezTo>
                <a:cubicBezTo>
                  <a:pt x="374" y="1063"/>
                  <a:pt x="335" y="1033"/>
                  <a:pt x="325" y="984"/>
                </a:cubicBezTo>
                <a:cubicBezTo>
                  <a:pt x="266" y="738"/>
                  <a:pt x="266" y="738"/>
                  <a:pt x="266" y="738"/>
                </a:cubicBezTo>
                <a:cubicBezTo>
                  <a:pt x="266" y="738"/>
                  <a:pt x="236" y="728"/>
                  <a:pt x="226" y="718"/>
                </a:cubicBezTo>
                <a:cubicBezTo>
                  <a:pt x="197" y="709"/>
                  <a:pt x="167" y="699"/>
                  <a:pt x="148" y="679"/>
                </a:cubicBezTo>
                <a:cubicBezTo>
                  <a:pt x="118" y="649"/>
                  <a:pt x="89" y="640"/>
                  <a:pt x="59" y="630"/>
                </a:cubicBezTo>
                <a:cubicBezTo>
                  <a:pt x="49" y="620"/>
                  <a:pt x="49" y="620"/>
                  <a:pt x="39" y="620"/>
                </a:cubicBezTo>
                <a:cubicBezTo>
                  <a:pt x="10" y="610"/>
                  <a:pt x="0" y="581"/>
                  <a:pt x="0" y="551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394"/>
                  <a:pt x="30" y="364"/>
                  <a:pt x="59" y="354"/>
                </a:cubicBezTo>
                <a:cubicBezTo>
                  <a:pt x="89" y="354"/>
                  <a:pt x="99" y="335"/>
                  <a:pt x="128" y="295"/>
                </a:cubicBezTo>
                <a:cubicBezTo>
                  <a:pt x="148" y="266"/>
                  <a:pt x="177" y="227"/>
                  <a:pt x="226" y="187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38" y="69"/>
                  <a:pt x="138" y="49"/>
                  <a:pt x="148" y="30"/>
                </a:cubicBezTo>
                <a:cubicBezTo>
                  <a:pt x="167" y="10"/>
                  <a:pt x="187" y="0"/>
                  <a:pt x="207" y="0"/>
                </a:cubicBezTo>
                <a:cubicBezTo>
                  <a:pt x="276" y="10"/>
                  <a:pt x="374" y="40"/>
                  <a:pt x="403" y="49"/>
                </a:cubicBezTo>
                <a:cubicBezTo>
                  <a:pt x="433" y="59"/>
                  <a:pt x="551" y="69"/>
                  <a:pt x="620" y="59"/>
                </a:cubicBezTo>
                <a:cubicBezTo>
                  <a:pt x="640" y="59"/>
                  <a:pt x="669" y="59"/>
                  <a:pt x="699" y="59"/>
                </a:cubicBezTo>
                <a:cubicBezTo>
                  <a:pt x="856" y="59"/>
                  <a:pt x="1014" y="98"/>
                  <a:pt x="1122" y="177"/>
                </a:cubicBezTo>
                <a:cubicBezTo>
                  <a:pt x="1240" y="256"/>
                  <a:pt x="1309" y="364"/>
                  <a:pt x="1309" y="482"/>
                </a:cubicBezTo>
                <a:cubicBezTo>
                  <a:pt x="1309" y="551"/>
                  <a:pt x="1289" y="620"/>
                  <a:pt x="1240" y="679"/>
                </a:cubicBezTo>
                <a:cubicBezTo>
                  <a:pt x="1230" y="689"/>
                  <a:pt x="1220" y="699"/>
                  <a:pt x="1220" y="709"/>
                </a:cubicBezTo>
                <a:cubicBezTo>
                  <a:pt x="1181" y="758"/>
                  <a:pt x="1161" y="787"/>
                  <a:pt x="1141" y="846"/>
                </a:cubicBezTo>
                <a:cubicBezTo>
                  <a:pt x="1132" y="866"/>
                  <a:pt x="1132" y="886"/>
                  <a:pt x="1122" y="915"/>
                </a:cubicBezTo>
                <a:cubicBezTo>
                  <a:pt x="1122" y="915"/>
                  <a:pt x="1122" y="935"/>
                  <a:pt x="1122" y="954"/>
                </a:cubicBezTo>
                <a:cubicBezTo>
                  <a:pt x="1122" y="1014"/>
                  <a:pt x="1072" y="1063"/>
                  <a:pt x="1014" y="1063"/>
                </a:cubicBezTo>
                <a:close/>
                <a:moveTo>
                  <a:pt x="974" y="974"/>
                </a:moveTo>
                <a:lnTo>
                  <a:pt x="974" y="974"/>
                </a:lnTo>
                <a:cubicBezTo>
                  <a:pt x="984" y="984"/>
                  <a:pt x="994" y="994"/>
                  <a:pt x="1014" y="994"/>
                </a:cubicBezTo>
                <a:cubicBezTo>
                  <a:pt x="1033" y="994"/>
                  <a:pt x="1053" y="974"/>
                  <a:pt x="1053" y="954"/>
                </a:cubicBezTo>
                <a:cubicBezTo>
                  <a:pt x="1053" y="935"/>
                  <a:pt x="1053" y="915"/>
                  <a:pt x="1053" y="895"/>
                </a:cubicBezTo>
                <a:cubicBezTo>
                  <a:pt x="1063" y="876"/>
                  <a:pt x="1063" y="846"/>
                  <a:pt x="1072" y="827"/>
                </a:cubicBezTo>
                <a:cubicBezTo>
                  <a:pt x="1092" y="758"/>
                  <a:pt x="1122" y="718"/>
                  <a:pt x="1161" y="669"/>
                </a:cubicBezTo>
                <a:cubicBezTo>
                  <a:pt x="1171" y="659"/>
                  <a:pt x="1181" y="649"/>
                  <a:pt x="1190" y="640"/>
                </a:cubicBezTo>
                <a:cubicBezTo>
                  <a:pt x="1220" y="591"/>
                  <a:pt x="1240" y="541"/>
                  <a:pt x="1240" y="482"/>
                </a:cubicBezTo>
                <a:cubicBezTo>
                  <a:pt x="1240" y="394"/>
                  <a:pt x="1190" y="305"/>
                  <a:pt x="1083" y="236"/>
                </a:cubicBezTo>
                <a:cubicBezTo>
                  <a:pt x="984" y="167"/>
                  <a:pt x="846" y="128"/>
                  <a:pt x="699" y="128"/>
                </a:cubicBezTo>
                <a:cubicBezTo>
                  <a:pt x="669" y="128"/>
                  <a:pt x="650" y="128"/>
                  <a:pt x="620" y="128"/>
                </a:cubicBezTo>
                <a:lnTo>
                  <a:pt x="620" y="128"/>
                </a:lnTo>
                <a:cubicBezTo>
                  <a:pt x="600" y="138"/>
                  <a:pt x="433" y="138"/>
                  <a:pt x="374" y="118"/>
                </a:cubicBezTo>
                <a:cubicBezTo>
                  <a:pt x="354" y="109"/>
                  <a:pt x="285" y="89"/>
                  <a:pt x="226" y="79"/>
                </a:cubicBezTo>
                <a:cubicBezTo>
                  <a:pt x="305" y="167"/>
                  <a:pt x="305" y="167"/>
                  <a:pt x="305" y="167"/>
                </a:cubicBezTo>
                <a:cubicBezTo>
                  <a:pt x="305" y="177"/>
                  <a:pt x="315" y="187"/>
                  <a:pt x="315" y="197"/>
                </a:cubicBezTo>
                <a:cubicBezTo>
                  <a:pt x="305" y="207"/>
                  <a:pt x="305" y="207"/>
                  <a:pt x="295" y="216"/>
                </a:cubicBezTo>
                <a:cubicBezTo>
                  <a:pt x="236" y="256"/>
                  <a:pt x="207" y="295"/>
                  <a:pt x="187" y="335"/>
                </a:cubicBezTo>
                <a:cubicBezTo>
                  <a:pt x="157" y="374"/>
                  <a:pt x="128" y="423"/>
                  <a:pt x="69" y="423"/>
                </a:cubicBezTo>
                <a:lnTo>
                  <a:pt x="69" y="423"/>
                </a:lnTo>
                <a:cubicBezTo>
                  <a:pt x="69" y="551"/>
                  <a:pt x="69" y="551"/>
                  <a:pt x="69" y="551"/>
                </a:cubicBezTo>
                <a:lnTo>
                  <a:pt x="69" y="551"/>
                </a:lnTo>
                <a:cubicBezTo>
                  <a:pt x="79" y="561"/>
                  <a:pt x="79" y="561"/>
                  <a:pt x="89" y="561"/>
                </a:cubicBezTo>
                <a:cubicBezTo>
                  <a:pt x="118" y="571"/>
                  <a:pt x="157" y="591"/>
                  <a:pt x="197" y="630"/>
                </a:cubicBezTo>
                <a:cubicBezTo>
                  <a:pt x="207" y="640"/>
                  <a:pt x="226" y="649"/>
                  <a:pt x="246" y="659"/>
                </a:cubicBezTo>
                <a:cubicBezTo>
                  <a:pt x="285" y="669"/>
                  <a:pt x="325" y="679"/>
                  <a:pt x="335" y="728"/>
                </a:cubicBezTo>
                <a:cubicBezTo>
                  <a:pt x="394" y="964"/>
                  <a:pt x="394" y="964"/>
                  <a:pt x="394" y="964"/>
                </a:cubicBezTo>
                <a:cubicBezTo>
                  <a:pt x="394" y="984"/>
                  <a:pt x="413" y="994"/>
                  <a:pt x="423" y="994"/>
                </a:cubicBezTo>
                <a:cubicBezTo>
                  <a:pt x="443" y="994"/>
                  <a:pt x="463" y="984"/>
                  <a:pt x="463" y="964"/>
                </a:cubicBezTo>
                <a:cubicBezTo>
                  <a:pt x="463" y="807"/>
                  <a:pt x="463" y="807"/>
                  <a:pt x="463" y="807"/>
                </a:cubicBezTo>
                <a:cubicBezTo>
                  <a:pt x="463" y="797"/>
                  <a:pt x="463" y="787"/>
                  <a:pt x="472" y="787"/>
                </a:cubicBezTo>
                <a:cubicBezTo>
                  <a:pt x="482" y="778"/>
                  <a:pt x="492" y="778"/>
                  <a:pt x="502" y="778"/>
                </a:cubicBezTo>
                <a:cubicBezTo>
                  <a:pt x="561" y="787"/>
                  <a:pt x="630" y="797"/>
                  <a:pt x="699" y="797"/>
                </a:cubicBezTo>
                <a:cubicBezTo>
                  <a:pt x="758" y="797"/>
                  <a:pt x="817" y="787"/>
                  <a:pt x="876" y="778"/>
                </a:cubicBezTo>
                <a:cubicBezTo>
                  <a:pt x="895" y="778"/>
                  <a:pt x="905" y="778"/>
                  <a:pt x="915" y="787"/>
                </a:cubicBezTo>
                <a:cubicBezTo>
                  <a:pt x="935" y="807"/>
                  <a:pt x="935" y="807"/>
                  <a:pt x="935" y="807"/>
                </a:cubicBezTo>
                <a:cubicBezTo>
                  <a:pt x="945" y="827"/>
                  <a:pt x="964" y="856"/>
                  <a:pt x="964" y="876"/>
                </a:cubicBezTo>
                <a:lnTo>
                  <a:pt x="974" y="9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97">
            <a:extLst>
              <a:ext uri="{FF2B5EF4-FFF2-40B4-BE49-F238E27FC236}">
                <a16:creationId xmlns:a16="http://schemas.microsoft.com/office/drawing/2014/main" id="{BB0E8A93-AF92-DA4C-ACB0-63155271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519" y="8194619"/>
            <a:ext cx="267725" cy="187807"/>
          </a:xfrm>
          <a:custGeom>
            <a:avLst/>
            <a:gdLst>
              <a:gd name="T0" fmla="*/ 20 w 296"/>
              <a:gd name="T1" fmla="*/ 207 h 208"/>
              <a:gd name="T2" fmla="*/ 20 w 296"/>
              <a:gd name="T3" fmla="*/ 207 h 208"/>
              <a:gd name="T4" fmla="*/ 0 w 296"/>
              <a:gd name="T5" fmla="*/ 187 h 208"/>
              <a:gd name="T6" fmla="*/ 20 w 296"/>
              <a:gd name="T7" fmla="*/ 158 h 208"/>
              <a:gd name="T8" fmla="*/ 99 w 296"/>
              <a:gd name="T9" fmla="*/ 128 h 208"/>
              <a:gd name="T10" fmla="*/ 79 w 296"/>
              <a:gd name="T11" fmla="*/ 108 h 208"/>
              <a:gd name="T12" fmla="*/ 69 w 296"/>
              <a:gd name="T13" fmla="*/ 39 h 208"/>
              <a:gd name="T14" fmla="*/ 138 w 296"/>
              <a:gd name="T15" fmla="*/ 0 h 208"/>
              <a:gd name="T16" fmla="*/ 197 w 296"/>
              <a:gd name="T17" fmla="*/ 39 h 208"/>
              <a:gd name="T18" fmla="*/ 197 w 296"/>
              <a:gd name="T19" fmla="*/ 99 h 208"/>
              <a:gd name="T20" fmla="*/ 266 w 296"/>
              <a:gd name="T21" fmla="*/ 89 h 208"/>
              <a:gd name="T22" fmla="*/ 295 w 296"/>
              <a:gd name="T23" fmla="*/ 108 h 208"/>
              <a:gd name="T24" fmla="*/ 276 w 296"/>
              <a:gd name="T25" fmla="*/ 128 h 208"/>
              <a:gd name="T26" fmla="*/ 197 w 296"/>
              <a:gd name="T27" fmla="*/ 138 h 208"/>
              <a:gd name="T28" fmla="*/ 158 w 296"/>
              <a:gd name="T29" fmla="*/ 138 h 208"/>
              <a:gd name="T30" fmla="*/ 99 w 296"/>
              <a:gd name="T31" fmla="*/ 177 h 208"/>
              <a:gd name="T32" fmla="*/ 30 w 296"/>
              <a:gd name="T33" fmla="*/ 207 h 208"/>
              <a:gd name="T34" fmla="*/ 20 w 296"/>
              <a:gd name="T35" fmla="*/ 207 h 208"/>
              <a:gd name="T36" fmla="*/ 138 w 296"/>
              <a:gd name="T37" fmla="*/ 50 h 208"/>
              <a:gd name="T38" fmla="*/ 138 w 296"/>
              <a:gd name="T39" fmla="*/ 50 h 208"/>
              <a:gd name="T40" fmla="*/ 128 w 296"/>
              <a:gd name="T41" fmla="*/ 50 h 208"/>
              <a:gd name="T42" fmla="*/ 118 w 296"/>
              <a:gd name="T43" fmla="*/ 59 h 208"/>
              <a:gd name="T44" fmla="*/ 109 w 296"/>
              <a:gd name="T45" fmla="*/ 79 h 208"/>
              <a:gd name="T46" fmla="*/ 138 w 296"/>
              <a:gd name="T47" fmla="*/ 89 h 208"/>
              <a:gd name="T48" fmla="*/ 148 w 296"/>
              <a:gd name="T49" fmla="*/ 79 h 208"/>
              <a:gd name="T50" fmla="*/ 158 w 296"/>
              <a:gd name="T51" fmla="*/ 50 h 208"/>
              <a:gd name="T52" fmla="*/ 138 w 296"/>
              <a:gd name="T53" fmla="*/ 50 h 208"/>
              <a:gd name="T54" fmla="*/ 158 w 296"/>
              <a:gd name="T55" fmla="*/ 50 h 208"/>
              <a:gd name="T56" fmla="*/ 158 w 296"/>
              <a:gd name="T57" fmla="*/ 5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6" h="208">
                <a:moveTo>
                  <a:pt x="20" y="207"/>
                </a:moveTo>
                <a:lnTo>
                  <a:pt x="20" y="207"/>
                </a:lnTo>
                <a:cubicBezTo>
                  <a:pt x="10" y="207"/>
                  <a:pt x="10" y="197"/>
                  <a:pt x="0" y="187"/>
                </a:cubicBezTo>
                <a:cubicBezTo>
                  <a:pt x="0" y="177"/>
                  <a:pt x="10" y="168"/>
                  <a:pt x="20" y="158"/>
                </a:cubicBezTo>
                <a:cubicBezTo>
                  <a:pt x="40" y="158"/>
                  <a:pt x="69" y="148"/>
                  <a:pt x="99" y="128"/>
                </a:cubicBezTo>
                <a:cubicBezTo>
                  <a:pt x="89" y="118"/>
                  <a:pt x="79" y="118"/>
                  <a:pt x="79" y="108"/>
                </a:cubicBezTo>
                <a:cubicBezTo>
                  <a:pt x="69" y="99"/>
                  <a:pt x="59" y="79"/>
                  <a:pt x="69" y="39"/>
                </a:cubicBezTo>
                <a:cubicBezTo>
                  <a:pt x="79" y="20"/>
                  <a:pt x="109" y="0"/>
                  <a:pt x="138" y="0"/>
                </a:cubicBezTo>
                <a:cubicBezTo>
                  <a:pt x="158" y="0"/>
                  <a:pt x="187" y="20"/>
                  <a:pt x="197" y="39"/>
                </a:cubicBezTo>
                <a:cubicBezTo>
                  <a:pt x="207" y="59"/>
                  <a:pt x="197" y="79"/>
                  <a:pt x="197" y="99"/>
                </a:cubicBezTo>
                <a:cubicBezTo>
                  <a:pt x="217" y="99"/>
                  <a:pt x="246" y="89"/>
                  <a:pt x="266" y="89"/>
                </a:cubicBezTo>
                <a:cubicBezTo>
                  <a:pt x="276" y="89"/>
                  <a:pt x="295" y="89"/>
                  <a:pt x="295" y="108"/>
                </a:cubicBezTo>
                <a:cubicBezTo>
                  <a:pt x="295" y="118"/>
                  <a:pt x="286" y="128"/>
                  <a:pt x="276" y="128"/>
                </a:cubicBezTo>
                <a:cubicBezTo>
                  <a:pt x="276" y="128"/>
                  <a:pt x="236" y="138"/>
                  <a:pt x="197" y="138"/>
                </a:cubicBezTo>
                <a:cubicBezTo>
                  <a:pt x="187" y="138"/>
                  <a:pt x="168" y="138"/>
                  <a:pt x="158" y="138"/>
                </a:cubicBezTo>
                <a:cubicBezTo>
                  <a:pt x="138" y="158"/>
                  <a:pt x="118" y="168"/>
                  <a:pt x="99" y="177"/>
                </a:cubicBezTo>
                <a:cubicBezTo>
                  <a:pt x="59" y="197"/>
                  <a:pt x="30" y="207"/>
                  <a:pt x="30" y="207"/>
                </a:cubicBezTo>
                <a:cubicBezTo>
                  <a:pt x="30" y="207"/>
                  <a:pt x="30" y="207"/>
                  <a:pt x="20" y="207"/>
                </a:cubicBezTo>
                <a:close/>
                <a:moveTo>
                  <a:pt x="138" y="50"/>
                </a:moveTo>
                <a:lnTo>
                  <a:pt x="138" y="50"/>
                </a:lnTo>
                <a:cubicBezTo>
                  <a:pt x="128" y="50"/>
                  <a:pt x="128" y="50"/>
                  <a:pt x="128" y="50"/>
                </a:cubicBezTo>
                <a:cubicBezTo>
                  <a:pt x="118" y="50"/>
                  <a:pt x="118" y="50"/>
                  <a:pt x="118" y="59"/>
                </a:cubicBezTo>
                <a:cubicBezTo>
                  <a:pt x="109" y="69"/>
                  <a:pt x="109" y="79"/>
                  <a:pt x="109" y="79"/>
                </a:cubicBezTo>
                <a:cubicBezTo>
                  <a:pt x="118" y="89"/>
                  <a:pt x="128" y="89"/>
                  <a:pt x="138" y="89"/>
                </a:cubicBezTo>
                <a:cubicBezTo>
                  <a:pt x="148" y="89"/>
                  <a:pt x="148" y="89"/>
                  <a:pt x="148" y="79"/>
                </a:cubicBezTo>
                <a:cubicBezTo>
                  <a:pt x="158" y="69"/>
                  <a:pt x="158" y="59"/>
                  <a:pt x="158" y="50"/>
                </a:cubicBezTo>
                <a:cubicBezTo>
                  <a:pt x="148" y="50"/>
                  <a:pt x="138" y="50"/>
                  <a:pt x="138" y="50"/>
                </a:cubicBezTo>
                <a:close/>
                <a:moveTo>
                  <a:pt x="158" y="50"/>
                </a:moveTo>
                <a:lnTo>
                  <a:pt x="158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98">
            <a:extLst>
              <a:ext uri="{FF2B5EF4-FFF2-40B4-BE49-F238E27FC236}">
                <a16:creationId xmlns:a16="http://schemas.microsoft.com/office/drawing/2014/main" id="{621E9945-1AE0-174E-8478-742600C9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402" y="8346462"/>
            <a:ext cx="71926" cy="63934"/>
          </a:xfrm>
          <a:custGeom>
            <a:avLst/>
            <a:gdLst>
              <a:gd name="T0" fmla="*/ 0 w 79"/>
              <a:gd name="T1" fmla="*/ 29 h 69"/>
              <a:gd name="T2" fmla="*/ 0 w 79"/>
              <a:gd name="T3" fmla="*/ 29 h 69"/>
              <a:gd name="T4" fmla="*/ 39 w 79"/>
              <a:gd name="T5" fmla="*/ 0 h 69"/>
              <a:gd name="T6" fmla="*/ 78 w 79"/>
              <a:gd name="T7" fmla="*/ 29 h 69"/>
              <a:gd name="T8" fmla="*/ 39 w 79"/>
              <a:gd name="T9" fmla="*/ 68 h 69"/>
              <a:gd name="T10" fmla="*/ 0 w 79"/>
              <a:gd name="T11" fmla="*/ 2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69">
                <a:moveTo>
                  <a:pt x="0" y="29"/>
                </a:moveTo>
                <a:lnTo>
                  <a:pt x="0" y="29"/>
                </a:lnTo>
                <a:cubicBezTo>
                  <a:pt x="0" y="9"/>
                  <a:pt x="19" y="0"/>
                  <a:pt x="39" y="0"/>
                </a:cubicBezTo>
                <a:cubicBezTo>
                  <a:pt x="59" y="0"/>
                  <a:pt x="78" y="9"/>
                  <a:pt x="78" y="29"/>
                </a:cubicBezTo>
                <a:cubicBezTo>
                  <a:pt x="78" y="49"/>
                  <a:pt x="59" y="68"/>
                  <a:pt x="39" y="68"/>
                </a:cubicBezTo>
                <a:cubicBezTo>
                  <a:pt x="19" y="68"/>
                  <a:pt x="0" y="49"/>
                  <a:pt x="0" y="2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99">
            <a:extLst>
              <a:ext uri="{FF2B5EF4-FFF2-40B4-BE49-F238E27FC236}">
                <a16:creationId xmlns:a16="http://schemas.microsoft.com/office/drawing/2014/main" id="{E1D994AC-3D4A-C848-9AC4-C8D9A996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102" y="8210603"/>
            <a:ext cx="295695" cy="99898"/>
          </a:xfrm>
          <a:custGeom>
            <a:avLst/>
            <a:gdLst>
              <a:gd name="T0" fmla="*/ 286 w 326"/>
              <a:gd name="T1" fmla="*/ 108 h 109"/>
              <a:gd name="T2" fmla="*/ 286 w 326"/>
              <a:gd name="T3" fmla="*/ 108 h 109"/>
              <a:gd name="T4" fmla="*/ 276 w 326"/>
              <a:gd name="T5" fmla="*/ 98 h 109"/>
              <a:gd name="T6" fmla="*/ 148 w 326"/>
              <a:gd name="T7" fmla="*/ 79 h 109"/>
              <a:gd name="T8" fmla="*/ 40 w 326"/>
              <a:gd name="T9" fmla="*/ 79 h 109"/>
              <a:gd name="T10" fmla="*/ 0 w 326"/>
              <a:gd name="T11" fmla="*/ 49 h 109"/>
              <a:gd name="T12" fmla="*/ 30 w 326"/>
              <a:gd name="T13" fmla="*/ 10 h 109"/>
              <a:gd name="T14" fmla="*/ 158 w 326"/>
              <a:gd name="T15" fmla="*/ 0 h 109"/>
              <a:gd name="T16" fmla="*/ 296 w 326"/>
              <a:gd name="T17" fmla="*/ 39 h 109"/>
              <a:gd name="T18" fmla="*/ 325 w 326"/>
              <a:gd name="T19" fmla="*/ 79 h 109"/>
              <a:gd name="T20" fmla="*/ 286 w 326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109">
                <a:moveTo>
                  <a:pt x="286" y="108"/>
                </a:moveTo>
                <a:lnTo>
                  <a:pt x="286" y="108"/>
                </a:lnTo>
                <a:cubicBezTo>
                  <a:pt x="286" y="108"/>
                  <a:pt x="286" y="108"/>
                  <a:pt x="276" y="98"/>
                </a:cubicBezTo>
                <a:cubicBezTo>
                  <a:pt x="237" y="88"/>
                  <a:pt x="197" y="79"/>
                  <a:pt x="148" y="79"/>
                </a:cubicBezTo>
                <a:cubicBezTo>
                  <a:pt x="128" y="69"/>
                  <a:pt x="69" y="69"/>
                  <a:pt x="40" y="79"/>
                </a:cubicBezTo>
                <a:cubicBezTo>
                  <a:pt x="20" y="79"/>
                  <a:pt x="0" y="69"/>
                  <a:pt x="0" y="49"/>
                </a:cubicBezTo>
                <a:cubicBezTo>
                  <a:pt x="0" y="30"/>
                  <a:pt x="10" y="10"/>
                  <a:pt x="30" y="10"/>
                </a:cubicBezTo>
                <a:cubicBezTo>
                  <a:pt x="60" y="0"/>
                  <a:pt x="128" y="0"/>
                  <a:pt x="158" y="0"/>
                </a:cubicBezTo>
                <a:cubicBezTo>
                  <a:pt x="207" y="10"/>
                  <a:pt x="246" y="19"/>
                  <a:pt x="296" y="39"/>
                </a:cubicBezTo>
                <a:cubicBezTo>
                  <a:pt x="315" y="39"/>
                  <a:pt x="325" y="59"/>
                  <a:pt x="325" y="79"/>
                </a:cubicBezTo>
                <a:cubicBezTo>
                  <a:pt x="315" y="98"/>
                  <a:pt x="305" y="108"/>
                  <a:pt x="286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00">
            <a:extLst>
              <a:ext uri="{FF2B5EF4-FFF2-40B4-BE49-F238E27FC236}">
                <a16:creationId xmlns:a16="http://schemas.microsoft.com/office/drawing/2014/main" id="{BE80A1B2-145B-3D4D-9689-EA2C4982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968" y="11339372"/>
            <a:ext cx="1090872" cy="875095"/>
          </a:xfrm>
          <a:custGeom>
            <a:avLst/>
            <a:gdLst>
              <a:gd name="T0" fmla="*/ 925 w 1202"/>
              <a:gd name="T1" fmla="*/ 965 h 966"/>
              <a:gd name="T2" fmla="*/ 826 w 1202"/>
              <a:gd name="T3" fmla="*/ 896 h 966"/>
              <a:gd name="T4" fmla="*/ 807 w 1202"/>
              <a:gd name="T5" fmla="*/ 778 h 966"/>
              <a:gd name="T6" fmla="*/ 640 w 1202"/>
              <a:gd name="T7" fmla="*/ 788 h 966"/>
              <a:gd name="T8" fmla="*/ 482 w 1202"/>
              <a:gd name="T9" fmla="*/ 876 h 966"/>
              <a:gd name="T10" fmla="*/ 295 w 1202"/>
              <a:gd name="T11" fmla="*/ 896 h 966"/>
              <a:gd name="T12" fmla="*/ 207 w 1202"/>
              <a:gd name="T13" fmla="*/ 659 h 966"/>
              <a:gd name="T14" fmla="*/ 59 w 1202"/>
              <a:gd name="T15" fmla="*/ 571 h 966"/>
              <a:gd name="T16" fmla="*/ 0 w 1202"/>
              <a:gd name="T17" fmla="*/ 502 h 966"/>
              <a:gd name="T18" fmla="*/ 59 w 1202"/>
              <a:gd name="T19" fmla="*/ 325 h 966"/>
              <a:gd name="T20" fmla="*/ 207 w 1202"/>
              <a:gd name="T21" fmla="*/ 168 h 966"/>
              <a:gd name="T22" fmla="*/ 138 w 1202"/>
              <a:gd name="T23" fmla="*/ 20 h 966"/>
              <a:gd name="T24" fmla="*/ 364 w 1202"/>
              <a:gd name="T25" fmla="*/ 40 h 966"/>
              <a:gd name="T26" fmla="*/ 640 w 1202"/>
              <a:gd name="T27" fmla="*/ 50 h 966"/>
              <a:gd name="T28" fmla="*/ 1201 w 1202"/>
              <a:gd name="T29" fmla="*/ 443 h 966"/>
              <a:gd name="T30" fmla="*/ 1112 w 1202"/>
              <a:gd name="T31" fmla="*/ 650 h 966"/>
              <a:gd name="T32" fmla="*/ 1023 w 1202"/>
              <a:gd name="T33" fmla="*/ 827 h 966"/>
              <a:gd name="T34" fmla="*/ 925 w 1202"/>
              <a:gd name="T35" fmla="*/ 965 h 966"/>
              <a:gd name="T36" fmla="*/ 886 w 1202"/>
              <a:gd name="T37" fmla="*/ 886 h 966"/>
              <a:gd name="T38" fmla="*/ 964 w 1202"/>
              <a:gd name="T39" fmla="*/ 866 h 966"/>
              <a:gd name="T40" fmla="*/ 984 w 1202"/>
              <a:gd name="T41" fmla="*/ 748 h 966"/>
              <a:gd name="T42" fmla="*/ 1082 w 1202"/>
              <a:gd name="T43" fmla="*/ 581 h 966"/>
              <a:gd name="T44" fmla="*/ 994 w 1202"/>
              <a:gd name="T45" fmla="*/ 217 h 966"/>
              <a:gd name="T46" fmla="*/ 571 w 1202"/>
              <a:gd name="T47" fmla="*/ 119 h 966"/>
              <a:gd name="T48" fmla="*/ 344 w 1202"/>
              <a:gd name="T49" fmla="*/ 99 h 966"/>
              <a:gd name="T50" fmla="*/ 275 w 1202"/>
              <a:gd name="T51" fmla="*/ 148 h 966"/>
              <a:gd name="T52" fmla="*/ 275 w 1202"/>
              <a:gd name="T53" fmla="*/ 197 h 966"/>
              <a:gd name="T54" fmla="*/ 69 w 1202"/>
              <a:gd name="T55" fmla="*/ 384 h 966"/>
              <a:gd name="T56" fmla="*/ 59 w 1202"/>
              <a:gd name="T57" fmla="*/ 502 h 966"/>
              <a:gd name="T58" fmla="*/ 79 w 1202"/>
              <a:gd name="T59" fmla="*/ 512 h 966"/>
              <a:gd name="T60" fmla="*/ 226 w 1202"/>
              <a:gd name="T61" fmla="*/ 591 h 966"/>
              <a:gd name="T62" fmla="*/ 364 w 1202"/>
              <a:gd name="T63" fmla="*/ 876 h 966"/>
              <a:gd name="T64" fmla="*/ 423 w 1202"/>
              <a:gd name="T65" fmla="*/ 876 h 966"/>
              <a:gd name="T66" fmla="*/ 433 w 1202"/>
              <a:gd name="T67" fmla="*/ 709 h 966"/>
              <a:gd name="T68" fmla="*/ 640 w 1202"/>
              <a:gd name="T69" fmla="*/ 728 h 966"/>
              <a:gd name="T70" fmla="*/ 837 w 1202"/>
              <a:gd name="T71" fmla="*/ 719 h 966"/>
              <a:gd name="T72" fmla="*/ 876 w 1202"/>
              <a:gd name="T73" fmla="*/ 797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2" h="966">
                <a:moveTo>
                  <a:pt x="925" y="965"/>
                </a:moveTo>
                <a:lnTo>
                  <a:pt x="925" y="965"/>
                </a:lnTo>
                <a:cubicBezTo>
                  <a:pt x="876" y="965"/>
                  <a:pt x="846" y="945"/>
                  <a:pt x="826" y="896"/>
                </a:cubicBezTo>
                <a:lnTo>
                  <a:pt x="826" y="896"/>
                </a:lnTo>
                <a:cubicBezTo>
                  <a:pt x="817" y="807"/>
                  <a:pt x="817" y="807"/>
                  <a:pt x="817" y="807"/>
                </a:cubicBezTo>
                <a:cubicBezTo>
                  <a:pt x="817" y="797"/>
                  <a:pt x="807" y="788"/>
                  <a:pt x="807" y="778"/>
                </a:cubicBezTo>
                <a:cubicBezTo>
                  <a:pt x="797" y="778"/>
                  <a:pt x="797" y="778"/>
                  <a:pt x="797" y="778"/>
                </a:cubicBezTo>
                <a:cubicBezTo>
                  <a:pt x="748" y="788"/>
                  <a:pt x="689" y="788"/>
                  <a:pt x="640" y="788"/>
                </a:cubicBezTo>
                <a:cubicBezTo>
                  <a:pt x="581" y="788"/>
                  <a:pt x="531" y="788"/>
                  <a:pt x="482" y="778"/>
                </a:cubicBezTo>
                <a:cubicBezTo>
                  <a:pt x="482" y="876"/>
                  <a:pt x="482" y="876"/>
                  <a:pt x="482" y="876"/>
                </a:cubicBezTo>
                <a:cubicBezTo>
                  <a:pt x="482" y="925"/>
                  <a:pt x="443" y="965"/>
                  <a:pt x="394" y="965"/>
                </a:cubicBezTo>
                <a:cubicBezTo>
                  <a:pt x="344" y="965"/>
                  <a:pt x="305" y="935"/>
                  <a:pt x="295" y="896"/>
                </a:cubicBezTo>
                <a:cubicBezTo>
                  <a:pt x="246" y="670"/>
                  <a:pt x="246" y="670"/>
                  <a:pt x="246" y="670"/>
                </a:cubicBezTo>
                <a:cubicBezTo>
                  <a:pt x="246" y="670"/>
                  <a:pt x="217" y="659"/>
                  <a:pt x="207" y="659"/>
                </a:cubicBezTo>
                <a:cubicBezTo>
                  <a:pt x="177" y="650"/>
                  <a:pt x="148" y="640"/>
                  <a:pt x="138" y="620"/>
                </a:cubicBezTo>
                <a:cubicBezTo>
                  <a:pt x="108" y="591"/>
                  <a:pt x="79" y="581"/>
                  <a:pt x="59" y="571"/>
                </a:cubicBezTo>
                <a:cubicBezTo>
                  <a:pt x="49" y="571"/>
                  <a:pt x="49" y="561"/>
                  <a:pt x="39" y="561"/>
                </a:cubicBezTo>
                <a:cubicBezTo>
                  <a:pt x="10" y="551"/>
                  <a:pt x="0" y="522"/>
                  <a:pt x="0" y="502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355"/>
                  <a:pt x="30" y="325"/>
                  <a:pt x="59" y="325"/>
                </a:cubicBezTo>
                <a:cubicBezTo>
                  <a:pt x="79" y="315"/>
                  <a:pt x="89" y="305"/>
                  <a:pt x="118" y="266"/>
                </a:cubicBezTo>
                <a:cubicBezTo>
                  <a:pt x="138" y="237"/>
                  <a:pt x="167" y="197"/>
                  <a:pt x="207" y="168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28" y="69"/>
                  <a:pt x="128" y="40"/>
                  <a:pt x="138" y="20"/>
                </a:cubicBezTo>
                <a:cubicBezTo>
                  <a:pt x="148" y="0"/>
                  <a:pt x="167" y="0"/>
                  <a:pt x="197" y="0"/>
                </a:cubicBezTo>
                <a:cubicBezTo>
                  <a:pt x="246" y="10"/>
                  <a:pt x="344" y="40"/>
                  <a:pt x="364" y="40"/>
                </a:cubicBezTo>
                <a:cubicBezTo>
                  <a:pt x="404" y="59"/>
                  <a:pt x="502" y="59"/>
                  <a:pt x="571" y="59"/>
                </a:cubicBezTo>
                <a:cubicBezTo>
                  <a:pt x="590" y="50"/>
                  <a:pt x="610" y="50"/>
                  <a:pt x="640" y="50"/>
                </a:cubicBezTo>
                <a:cubicBezTo>
                  <a:pt x="787" y="50"/>
                  <a:pt x="925" y="89"/>
                  <a:pt x="1033" y="158"/>
                </a:cubicBezTo>
                <a:cubicBezTo>
                  <a:pt x="1141" y="237"/>
                  <a:pt x="1201" y="335"/>
                  <a:pt x="1201" y="443"/>
                </a:cubicBezTo>
                <a:cubicBezTo>
                  <a:pt x="1201" y="502"/>
                  <a:pt x="1181" y="561"/>
                  <a:pt x="1132" y="620"/>
                </a:cubicBezTo>
                <a:cubicBezTo>
                  <a:pt x="1122" y="630"/>
                  <a:pt x="1122" y="640"/>
                  <a:pt x="1112" y="650"/>
                </a:cubicBezTo>
                <a:cubicBezTo>
                  <a:pt x="1082" y="689"/>
                  <a:pt x="1053" y="719"/>
                  <a:pt x="1043" y="768"/>
                </a:cubicBezTo>
                <a:cubicBezTo>
                  <a:pt x="1033" y="788"/>
                  <a:pt x="1033" y="807"/>
                  <a:pt x="1023" y="827"/>
                </a:cubicBezTo>
                <a:cubicBezTo>
                  <a:pt x="1023" y="837"/>
                  <a:pt x="1023" y="846"/>
                  <a:pt x="1023" y="876"/>
                </a:cubicBezTo>
                <a:cubicBezTo>
                  <a:pt x="1023" y="925"/>
                  <a:pt x="974" y="965"/>
                  <a:pt x="925" y="965"/>
                </a:cubicBezTo>
                <a:close/>
                <a:moveTo>
                  <a:pt x="886" y="886"/>
                </a:moveTo>
                <a:lnTo>
                  <a:pt x="886" y="886"/>
                </a:lnTo>
                <a:cubicBezTo>
                  <a:pt x="895" y="896"/>
                  <a:pt x="905" y="906"/>
                  <a:pt x="925" y="906"/>
                </a:cubicBezTo>
                <a:cubicBezTo>
                  <a:pt x="945" y="906"/>
                  <a:pt x="964" y="886"/>
                  <a:pt x="964" y="866"/>
                </a:cubicBezTo>
                <a:cubicBezTo>
                  <a:pt x="964" y="846"/>
                  <a:pt x="964" y="827"/>
                  <a:pt x="964" y="817"/>
                </a:cubicBezTo>
                <a:cubicBezTo>
                  <a:pt x="974" y="797"/>
                  <a:pt x="974" y="768"/>
                  <a:pt x="984" y="748"/>
                </a:cubicBezTo>
                <a:cubicBezTo>
                  <a:pt x="1004" y="689"/>
                  <a:pt x="1023" y="650"/>
                  <a:pt x="1063" y="610"/>
                </a:cubicBezTo>
                <a:cubicBezTo>
                  <a:pt x="1073" y="601"/>
                  <a:pt x="1073" y="591"/>
                  <a:pt x="1082" y="581"/>
                </a:cubicBezTo>
                <a:cubicBezTo>
                  <a:pt x="1122" y="532"/>
                  <a:pt x="1132" y="483"/>
                  <a:pt x="1132" y="443"/>
                </a:cubicBezTo>
                <a:cubicBezTo>
                  <a:pt x="1132" y="355"/>
                  <a:pt x="1082" y="276"/>
                  <a:pt x="994" y="217"/>
                </a:cubicBezTo>
                <a:cubicBezTo>
                  <a:pt x="895" y="148"/>
                  <a:pt x="768" y="119"/>
                  <a:pt x="640" y="119"/>
                </a:cubicBezTo>
                <a:cubicBezTo>
                  <a:pt x="610" y="119"/>
                  <a:pt x="590" y="119"/>
                  <a:pt x="571" y="119"/>
                </a:cubicBezTo>
                <a:lnTo>
                  <a:pt x="571" y="119"/>
                </a:lnTo>
                <a:cubicBezTo>
                  <a:pt x="551" y="119"/>
                  <a:pt x="404" y="128"/>
                  <a:pt x="344" y="99"/>
                </a:cubicBezTo>
                <a:cubicBezTo>
                  <a:pt x="325" y="99"/>
                  <a:pt x="256" y="79"/>
                  <a:pt x="217" y="69"/>
                </a:cubicBezTo>
                <a:cubicBezTo>
                  <a:pt x="275" y="148"/>
                  <a:pt x="275" y="148"/>
                  <a:pt x="275" y="148"/>
                </a:cubicBezTo>
                <a:cubicBezTo>
                  <a:pt x="286" y="158"/>
                  <a:pt x="286" y="168"/>
                  <a:pt x="286" y="177"/>
                </a:cubicBezTo>
                <a:cubicBezTo>
                  <a:pt x="286" y="177"/>
                  <a:pt x="275" y="187"/>
                  <a:pt x="275" y="197"/>
                </a:cubicBezTo>
                <a:cubicBezTo>
                  <a:pt x="217" y="237"/>
                  <a:pt x="197" y="266"/>
                  <a:pt x="167" y="305"/>
                </a:cubicBezTo>
                <a:cubicBezTo>
                  <a:pt x="138" y="345"/>
                  <a:pt x="118" y="384"/>
                  <a:pt x="69" y="384"/>
                </a:cubicBezTo>
                <a:lnTo>
                  <a:pt x="69" y="384"/>
                </a:lnTo>
                <a:cubicBezTo>
                  <a:pt x="59" y="502"/>
                  <a:pt x="59" y="502"/>
                  <a:pt x="59" y="502"/>
                </a:cubicBezTo>
                <a:cubicBezTo>
                  <a:pt x="59" y="502"/>
                  <a:pt x="59" y="502"/>
                  <a:pt x="69" y="502"/>
                </a:cubicBezTo>
                <a:lnTo>
                  <a:pt x="79" y="512"/>
                </a:lnTo>
                <a:cubicBezTo>
                  <a:pt x="108" y="522"/>
                  <a:pt x="148" y="541"/>
                  <a:pt x="177" y="571"/>
                </a:cubicBezTo>
                <a:cubicBezTo>
                  <a:pt x="187" y="581"/>
                  <a:pt x="207" y="591"/>
                  <a:pt x="226" y="591"/>
                </a:cubicBezTo>
                <a:cubicBezTo>
                  <a:pt x="256" y="610"/>
                  <a:pt x="305" y="620"/>
                  <a:pt x="315" y="659"/>
                </a:cubicBezTo>
                <a:cubicBezTo>
                  <a:pt x="364" y="876"/>
                  <a:pt x="364" y="876"/>
                  <a:pt x="364" y="876"/>
                </a:cubicBezTo>
                <a:cubicBezTo>
                  <a:pt x="364" y="896"/>
                  <a:pt x="374" y="906"/>
                  <a:pt x="394" y="906"/>
                </a:cubicBezTo>
                <a:cubicBezTo>
                  <a:pt x="404" y="906"/>
                  <a:pt x="423" y="896"/>
                  <a:pt x="423" y="876"/>
                </a:cubicBezTo>
                <a:cubicBezTo>
                  <a:pt x="423" y="738"/>
                  <a:pt x="423" y="738"/>
                  <a:pt x="423" y="738"/>
                </a:cubicBezTo>
                <a:cubicBezTo>
                  <a:pt x="423" y="728"/>
                  <a:pt x="423" y="719"/>
                  <a:pt x="433" y="709"/>
                </a:cubicBezTo>
                <a:cubicBezTo>
                  <a:pt x="443" y="709"/>
                  <a:pt x="453" y="709"/>
                  <a:pt x="462" y="709"/>
                </a:cubicBezTo>
                <a:cubicBezTo>
                  <a:pt x="522" y="719"/>
                  <a:pt x="581" y="728"/>
                  <a:pt x="640" y="728"/>
                </a:cubicBezTo>
                <a:cubicBezTo>
                  <a:pt x="699" y="728"/>
                  <a:pt x="748" y="719"/>
                  <a:pt x="807" y="709"/>
                </a:cubicBezTo>
                <a:cubicBezTo>
                  <a:pt x="817" y="709"/>
                  <a:pt x="826" y="709"/>
                  <a:pt x="837" y="719"/>
                </a:cubicBezTo>
                <a:cubicBezTo>
                  <a:pt x="856" y="738"/>
                  <a:pt x="856" y="738"/>
                  <a:pt x="856" y="738"/>
                </a:cubicBezTo>
                <a:cubicBezTo>
                  <a:pt x="866" y="758"/>
                  <a:pt x="876" y="778"/>
                  <a:pt x="876" y="797"/>
                </a:cubicBezTo>
                <a:lnTo>
                  <a:pt x="886" y="8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01">
            <a:extLst>
              <a:ext uri="{FF2B5EF4-FFF2-40B4-BE49-F238E27FC236}">
                <a16:creationId xmlns:a16="http://schemas.microsoft.com/office/drawing/2014/main" id="{3CE5101C-A2D8-5345-BA90-9A984FBF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38" y="11483223"/>
            <a:ext cx="251741" cy="171821"/>
          </a:xfrm>
          <a:custGeom>
            <a:avLst/>
            <a:gdLst>
              <a:gd name="T0" fmla="*/ 30 w 276"/>
              <a:gd name="T1" fmla="*/ 187 h 188"/>
              <a:gd name="T2" fmla="*/ 30 w 276"/>
              <a:gd name="T3" fmla="*/ 187 h 188"/>
              <a:gd name="T4" fmla="*/ 10 w 276"/>
              <a:gd name="T5" fmla="*/ 177 h 188"/>
              <a:gd name="T6" fmla="*/ 20 w 276"/>
              <a:gd name="T7" fmla="*/ 147 h 188"/>
              <a:gd name="T8" fmla="*/ 99 w 276"/>
              <a:gd name="T9" fmla="*/ 118 h 188"/>
              <a:gd name="T10" fmla="*/ 79 w 276"/>
              <a:gd name="T11" fmla="*/ 98 h 188"/>
              <a:gd name="T12" fmla="*/ 69 w 276"/>
              <a:gd name="T13" fmla="*/ 39 h 188"/>
              <a:gd name="T14" fmla="*/ 128 w 276"/>
              <a:gd name="T15" fmla="*/ 0 h 188"/>
              <a:gd name="T16" fmla="*/ 187 w 276"/>
              <a:gd name="T17" fmla="*/ 39 h 188"/>
              <a:gd name="T18" fmla="*/ 177 w 276"/>
              <a:gd name="T19" fmla="*/ 88 h 188"/>
              <a:gd name="T20" fmla="*/ 246 w 276"/>
              <a:gd name="T21" fmla="*/ 79 h 188"/>
              <a:gd name="T22" fmla="*/ 275 w 276"/>
              <a:gd name="T23" fmla="*/ 98 h 188"/>
              <a:gd name="T24" fmla="*/ 256 w 276"/>
              <a:gd name="T25" fmla="*/ 118 h 188"/>
              <a:gd name="T26" fmla="*/ 187 w 276"/>
              <a:gd name="T27" fmla="*/ 128 h 188"/>
              <a:gd name="T28" fmla="*/ 148 w 276"/>
              <a:gd name="T29" fmla="*/ 128 h 188"/>
              <a:gd name="T30" fmla="*/ 89 w 276"/>
              <a:gd name="T31" fmla="*/ 167 h 188"/>
              <a:gd name="T32" fmla="*/ 30 w 276"/>
              <a:gd name="T33" fmla="*/ 187 h 188"/>
              <a:gd name="T34" fmla="*/ 128 w 276"/>
              <a:gd name="T35" fmla="*/ 39 h 188"/>
              <a:gd name="T36" fmla="*/ 128 w 276"/>
              <a:gd name="T37" fmla="*/ 39 h 188"/>
              <a:gd name="T38" fmla="*/ 118 w 276"/>
              <a:gd name="T39" fmla="*/ 39 h 188"/>
              <a:gd name="T40" fmla="*/ 108 w 276"/>
              <a:gd name="T41" fmla="*/ 59 h 188"/>
              <a:gd name="T42" fmla="*/ 108 w 276"/>
              <a:gd name="T43" fmla="*/ 79 h 188"/>
              <a:gd name="T44" fmla="*/ 138 w 276"/>
              <a:gd name="T45" fmla="*/ 88 h 188"/>
              <a:gd name="T46" fmla="*/ 138 w 276"/>
              <a:gd name="T47" fmla="*/ 79 h 188"/>
              <a:gd name="T48" fmla="*/ 148 w 276"/>
              <a:gd name="T49" fmla="*/ 49 h 188"/>
              <a:gd name="T50" fmla="*/ 128 w 276"/>
              <a:gd name="T51" fmla="*/ 39 h 188"/>
              <a:gd name="T52" fmla="*/ 148 w 276"/>
              <a:gd name="T53" fmla="*/ 49 h 188"/>
              <a:gd name="T54" fmla="*/ 148 w 276"/>
              <a:gd name="T55" fmla="*/ 4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6" h="188">
                <a:moveTo>
                  <a:pt x="30" y="187"/>
                </a:moveTo>
                <a:lnTo>
                  <a:pt x="30" y="187"/>
                </a:lnTo>
                <a:cubicBezTo>
                  <a:pt x="20" y="187"/>
                  <a:pt x="10" y="177"/>
                  <a:pt x="10" y="177"/>
                </a:cubicBezTo>
                <a:cubicBezTo>
                  <a:pt x="0" y="157"/>
                  <a:pt x="10" y="147"/>
                  <a:pt x="20" y="147"/>
                </a:cubicBezTo>
                <a:cubicBezTo>
                  <a:pt x="39" y="147"/>
                  <a:pt x="69" y="128"/>
                  <a:pt x="99" y="118"/>
                </a:cubicBezTo>
                <a:cubicBezTo>
                  <a:pt x="89" y="108"/>
                  <a:pt x="79" y="108"/>
                  <a:pt x="79" y="98"/>
                </a:cubicBezTo>
                <a:cubicBezTo>
                  <a:pt x="69" y="88"/>
                  <a:pt x="59" y="69"/>
                  <a:pt x="69" y="39"/>
                </a:cubicBezTo>
                <a:cubicBezTo>
                  <a:pt x="79" y="19"/>
                  <a:pt x="99" y="0"/>
                  <a:pt x="128" y="0"/>
                </a:cubicBezTo>
                <a:cubicBezTo>
                  <a:pt x="148" y="0"/>
                  <a:pt x="177" y="19"/>
                  <a:pt x="187" y="39"/>
                </a:cubicBezTo>
                <a:cubicBezTo>
                  <a:pt x="187" y="49"/>
                  <a:pt x="187" y="69"/>
                  <a:pt x="177" y="88"/>
                </a:cubicBezTo>
                <a:cubicBezTo>
                  <a:pt x="207" y="88"/>
                  <a:pt x="226" y="88"/>
                  <a:pt x="246" y="79"/>
                </a:cubicBezTo>
                <a:cubicBezTo>
                  <a:pt x="256" y="79"/>
                  <a:pt x="266" y="88"/>
                  <a:pt x="275" y="98"/>
                </a:cubicBezTo>
                <a:cubicBezTo>
                  <a:pt x="275" y="108"/>
                  <a:pt x="266" y="118"/>
                  <a:pt x="256" y="118"/>
                </a:cubicBezTo>
                <a:cubicBezTo>
                  <a:pt x="256" y="118"/>
                  <a:pt x="217" y="128"/>
                  <a:pt x="187" y="128"/>
                </a:cubicBezTo>
                <a:cubicBezTo>
                  <a:pt x="167" y="128"/>
                  <a:pt x="157" y="128"/>
                  <a:pt x="148" y="128"/>
                </a:cubicBezTo>
                <a:cubicBezTo>
                  <a:pt x="138" y="138"/>
                  <a:pt x="118" y="157"/>
                  <a:pt x="89" y="167"/>
                </a:cubicBezTo>
                <a:cubicBezTo>
                  <a:pt x="59" y="177"/>
                  <a:pt x="30" y="187"/>
                  <a:pt x="30" y="187"/>
                </a:cubicBezTo>
                <a:close/>
                <a:moveTo>
                  <a:pt x="128" y="39"/>
                </a:moveTo>
                <a:lnTo>
                  <a:pt x="128" y="39"/>
                </a:lnTo>
                <a:cubicBezTo>
                  <a:pt x="128" y="39"/>
                  <a:pt x="128" y="39"/>
                  <a:pt x="118" y="39"/>
                </a:cubicBezTo>
                <a:cubicBezTo>
                  <a:pt x="118" y="49"/>
                  <a:pt x="108" y="49"/>
                  <a:pt x="108" y="59"/>
                </a:cubicBezTo>
                <a:cubicBezTo>
                  <a:pt x="108" y="69"/>
                  <a:pt x="99" y="69"/>
                  <a:pt x="108" y="79"/>
                </a:cubicBezTo>
                <a:cubicBezTo>
                  <a:pt x="108" y="79"/>
                  <a:pt x="118" y="88"/>
                  <a:pt x="138" y="88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48" y="69"/>
                  <a:pt x="148" y="59"/>
                  <a:pt x="148" y="49"/>
                </a:cubicBezTo>
                <a:cubicBezTo>
                  <a:pt x="138" y="49"/>
                  <a:pt x="138" y="39"/>
                  <a:pt x="128" y="39"/>
                </a:cubicBezTo>
                <a:close/>
                <a:moveTo>
                  <a:pt x="148" y="49"/>
                </a:moveTo>
                <a:lnTo>
                  <a:pt x="148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2">
            <a:extLst>
              <a:ext uri="{FF2B5EF4-FFF2-40B4-BE49-F238E27FC236}">
                <a16:creationId xmlns:a16="http://schemas.microsoft.com/office/drawing/2014/main" id="{DADD6739-0925-1948-A0C0-A9B142A6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39" y="11615086"/>
            <a:ext cx="63934" cy="63934"/>
          </a:xfrm>
          <a:custGeom>
            <a:avLst/>
            <a:gdLst>
              <a:gd name="T0" fmla="*/ 0 w 70"/>
              <a:gd name="T1" fmla="*/ 40 h 70"/>
              <a:gd name="T2" fmla="*/ 0 w 70"/>
              <a:gd name="T3" fmla="*/ 40 h 70"/>
              <a:gd name="T4" fmla="*/ 29 w 70"/>
              <a:gd name="T5" fmla="*/ 0 h 70"/>
              <a:gd name="T6" fmla="*/ 69 w 70"/>
              <a:gd name="T7" fmla="*/ 40 h 70"/>
              <a:gd name="T8" fmla="*/ 29 w 70"/>
              <a:gd name="T9" fmla="*/ 69 h 70"/>
              <a:gd name="T10" fmla="*/ 0 w 70"/>
              <a:gd name="T11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0" y="40"/>
                </a:moveTo>
                <a:lnTo>
                  <a:pt x="0" y="40"/>
                </a:lnTo>
                <a:cubicBezTo>
                  <a:pt x="0" y="20"/>
                  <a:pt x="10" y="0"/>
                  <a:pt x="29" y="0"/>
                </a:cubicBezTo>
                <a:cubicBezTo>
                  <a:pt x="49" y="0"/>
                  <a:pt x="69" y="20"/>
                  <a:pt x="69" y="40"/>
                </a:cubicBezTo>
                <a:cubicBezTo>
                  <a:pt x="69" y="59"/>
                  <a:pt x="49" y="69"/>
                  <a:pt x="29" y="69"/>
                </a:cubicBezTo>
                <a:cubicBezTo>
                  <a:pt x="10" y="69"/>
                  <a:pt x="0" y="59"/>
                  <a:pt x="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03">
            <a:extLst>
              <a:ext uri="{FF2B5EF4-FFF2-40B4-BE49-F238E27FC236}">
                <a16:creationId xmlns:a16="http://schemas.microsoft.com/office/drawing/2014/main" id="{94F219E6-40D1-C846-A557-564826DD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464" y="11499207"/>
            <a:ext cx="267722" cy="91904"/>
          </a:xfrm>
          <a:custGeom>
            <a:avLst/>
            <a:gdLst>
              <a:gd name="T0" fmla="*/ 266 w 297"/>
              <a:gd name="T1" fmla="*/ 99 h 100"/>
              <a:gd name="T2" fmla="*/ 266 w 297"/>
              <a:gd name="T3" fmla="*/ 99 h 100"/>
              <a:gd name="T4" fmla="*/ 256 w 297"/>
              <a:gd name="T5" fmla="*/ 89 h 100"/>
              <a:gd name="T6" fmla="*/ 138 w 297"/>
              <a:gd name="T7" fmla="*/ 69 h 100"/>
              <a:gd name="T8" fmla="*/ 40 w 297"/>
              <a:gd name="T9" fmla="*/ 69 h 100"/>
              <a:gd name="T10" fmla="*/ 0 w 297"/>
              <a:gd name="T11" fmla="*/ 50 h 100"/>
              <a:gd name="T12" fmla="*/ 30 w 297"/>
              <a:gd name="T13" fmla="*/ 10 h 100"/>
              <a:gd name="T14" fmla="*/ 138 w 297"/>
              <a:gd name="T15" fmla="*/ 0 h 100"/>
              <a:gd name="T16" fmla="*/ 276 w 297"/>
              <a:gd name="T17" fmla="*/ 30 h 100"/>
              <a:gd name="T18" fmla="*/ 296 w 297"/>
              <a:gd name="T19" fmla="*/ 69 h 100"/>
              <a:gd name="T20" fmla="*/ 266 w 297"/>
              <a:gd name="T2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100">
                <a:moveTo>
                  <a:pt x="266" y="99"/>
                </a:moveTo>
                <a:lnTo>
                  <a:pt x="266" y="99"/>
                </a:lnTo>
                <a:cubicBezTo>
                  <a:pt x="256" y="99"/>
                  <a:pt x="256" y="99"/>
                  <a:pt x="256" y="89"/>
                </a:cubicBezTo>
                <a:cubicBezTo>
                  <a:pt x="207" y="79"/>
                  <a:pt x="177" y="69"/>
                  <a:pt x="138" y="69"/>
                </a:cubicBezTo>
                <a:cubicBezTo>
                  <a:pt x="109" y="69"/>
                  <a:pt x="59" y="69"/>
                  <a:pt x="40" y="69"/>
                </a:cubicBezTo>
                <a:cubicBezTo>
                  <a:pt x="20" y="79"/>
                  <a:pt x="0" y="60"/>
                  <a:pt x="0" y="50"/>
                </a:cubicBezTo>
                <a:cubicBezTo>
                  <a:pt x="0" y="30"/>
                  <a:pt x="10" y="10"/>
                  <a:pt x="30" y="10"/>
                </a:cubicBezTo>
                <a:cubicBezTo>
                  <a:pt x="49" y="0"/>
                  <a:pt x="118" y="0"/>
                  <a:pt x="138" y="0"/>
                </a:cubicBezTo>
                <a:cubicBezTo>
                  <a:pt x="197" y="10"/>
                  <a:pt x="227" y="20"/>
                  <a:pt x="276" y="30"/>
                </a:cubicBezTo>
                <a:cubicBezTo>
                  <a:pt x="285" y="40"/>
                  <a:pt x="296" y="60"/>
                  <a:pt x="296" y="69"/>
                </a:cubicBezTo>
                <a:cubicBezTo>
                  <a:pt x="285" y="89"/>
                  <a:pt x="276" y="99"/>
                  <a:pt x="266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04">
            <a:extLst>
              <a:ext uri="{FF2B5EF4-FFF2-40B4-BE49-F238E27FC236}">
                <a16:creationId xmlns:a16="http://schemas.microsoft.com/office/drawing/2014/main" id="{76A640CC-112F-E845-88B7-4D5A94DA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472" y="10939785"/>
            <a:ext cx="391595" cy="391595"/>
          </a:xfrm>
          <a:custGeom>
            <a:avLst/>
            <a:gdLst>
              <a:gd name="T0" fmla="*/ 158 w 434"/>
              <a:gd name="T1" fmla="*/ 423 h 433"/>
              <a:gd name="T2" fmla="*/ 158 w 434"/>
              <a:gd name="T3" fmla="*/ 423 h 433"/>
              <a:gd name="T4" fmla="*/ 30 w 434"/>
              <a:gd name="T5" fmla="*/ 324 h 433"/>
              <a:gd name="T6" fmla="*/ 10 w 434"/>
              <a:gd name="T7" fmla="*/ 157 h 433"/>
              <a:gd name="T8" fmla="*/ 109 w 434"/>
              <a:gd name="T9" fmla="*/ 29 h 433"/>
              <a:gd name="T10" fmla="*/ 266 w 434"/>
              <a:gd name="T11" fmla="*/ 10 h 433"/>
              <a:gd name="T12" fmla="*/ 404 w 434"/>
              <a:gd name="T13" fmla="*/ 108 h 433"/>
              <a:gd name="T14" fmla="*/ 424 w 434"/>
              <a:gd name="T15" fmla="*/ 265 h 433"/>
              <a:gd name="T16" fmla="*/ 325 w 434"/>
              <a:gd name="T17" fmla="*/ 403 h 433"/>
              <a:gd name="T18" fmla="*/ 158 w 434"/>
              <a:gd name="T19" fmla="*/ 423 h 433"/>
              <a:gd name="T20" fmla="*/ 266 w 434"/>
              <a:gd name="T21" fmla="*/ 39 h 433"/>
              <a:gd name="T22" fmla="*/ 266 w 434"/>
              <a:gd name="T23" fmla="*/ 39 h 433"/>
              <a:gd name="T24" fmla="*/ 40 w 434"/>
              <a:gd name="T25" fmla="*/ 167 h 433"/>
              <a:gd name="T26" fmla="*/ 168 w 434"/>
              <a:gd name="T27" fmla="*/ 393 h 433"/>
              <a:gd name="T28" fmla="*/ 394 w 434"/>
              <a:gd name="T29" fmla="*/ 265 h 433"/>
              <a:gd name="T30" fmla="*/ 266 w 434"/>
              <a:gd name="T31" fmla="*/ 39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433">
                <a:moveTo>
                  <a:pt x="158" y="423"/>
                </a:moveTo>
                <a:lnTo>
                  <a:pt x="158" y="423"/>
                </a:lnTo>
                <a:cubicBezTo>
                  <a:pt x="109" y="403"/>
                  <a:pt x="59" y="374"/>
                  <a:pt x="30" y="324"/>
                </a:cubicBezTo>
                <a:cubicBezTo>
                  <a:pt x="0" y="275"/>
                  <a:pt x="0" y="216"/>
                  <a:pt x="10" y="157"/>
                </a:cubicBezTo>
                <a:cubicBezTo>
                  <a:pt x="30" y="108"/>
                  <a:pt x="59" y="59"/>
                  <a:pt x="109" y="29"/>
                </a:cubicBezTo>
                <a:cubicBezTo>
                  <a:pt x="158" y="0"/>
                  <a:pt x="217" y="0"/>
                  <a:pt x="266" y="10"/>
                </a:cubicBezTo>
                <a:cubicBezTo>
                  <a:pt x="325" y="29"/>
                  <a:pt x="374" y="59"/>
                  <a:pt x="404" y="108"/>
                </a:cubicBezTo>
                <a:cubicBezTo>
                  <a:pt x="424" y="157"/>
                  <a:pt x="433" y="216"/>
                  <a:pt x="424" y="265"/>
                </a:cubicBezTo>
                <a:cubicBezTo>
                  <a:pt x="404" y="324"/>
                  <a:pt x="374" y="374"/>
                  <a:pt x="325" y="403"/>
                </a:cubicBezTo>
                <a:cubicBezTo>
                  <a:pt x="276" y="423"/>
                  <a:pt x="217" y="432"/>
                  <a:pt x="158" y="423"/>
                </a:cubicBezTo>
                <a:close/>
                <a:moveTo>
                  <a:pt x="266" y="39"/>
                </a:moveTo>
                <a:lnTo>
                  <a:pt x="266" y="39"/>
                </a:lnTo>
                <a:cubicBezTo>
                  <a:pt x="168" y="10"/>
                  <a:pt x="59" y="68"/>
                  <a:pt x="40" y="167"/>
                </a:cubicBezTo>
                <a:cubicBezTo>
                  <a:pt x="10" y="265"/>
                  <a:pt x="69" y="374"/>
                  <a:pt x="168" y="393"/>
                </a:cubicBezTo>
                <a:cubicBezTo>
                  <a:pt x="266" y="423"/>
                  <a:pt x="374" y="364"/>
                  <a:pt x="394" y="265"/>
                </a:cubicBezTo>
                <a:cubicBezTo>
                  <a:pt x="424" y="167"/>
                  <a:pt x="364" y="59"/>
                  <a:pt x="266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05">
            <a:extLst>
              <a:ext uri="{FF2B5EF4-FFF2-40B4-BE49-F238E27FC236}">
                <a16:creationId xmlns:a16="http://schemas.microsoft.com/office/drawing/2014/main" id="{891CE675-9C5B-5646-950E-198CCB72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434" y="10975746"/>
            <a:ext cx="323667" cy="323667"/>
          </a:xfrm>
          <a:custGeom>
            <a:avLst/>
            <a:gdLst>
              <a:gd name="T0" fmla="*/ 137 w 355"/>
              <a:gd name="T1" fmla="*/ 335 h 355"/>
              <a:gd name="T2" fmla="*/ 137 w 355"/>
              <a:gd name="T3" fmla="*/ 335 h 355"/>
              <a:gd name="T4" fmla="*/ 19 w 355"/>
              <a:gd name="T5" fmla="*/ 138 h 355"/>
              <a:gd name="T6" fmla="*/ 216 w 355"/>
              <a:gd name="T7" fmla="*/ 20 h 355"/>
              <a:gd name="T8" fmla="*/ 334 w 355"/>
              <a:gd name="T9" fmla="*/ 216 h 355"/>
              <a:gd name="T10" fmla="*/ 137 w 355"/>
              <a:gd name="T11" fmla="*/ 335 h 355"/>
              <a:gd name="T12" fmla="*/ 216 w 355"/>
              <a:gd name="T13" fmla="*/ 49 h 355"/>
              <a:gd name="T14" fmla="*/ 216 w 355"/>
              <a:gd name="T15" fmla="*/ 49 h 355"/>
              <a:gd name="T16" fmla="*/ 49 w 355"/>
              <a:gd name="T17" fmla="*/ 138 h 355"/>
              <a:gd name="T18" fmla="*/ 137 w 355"/>
              <a:gd name="T19" fmla="*/ 305 h 355"/>
              <a:gd name="T20" fmla="*/ 305 w 355"/>
              <a:gd name="T21" fmla="*/ 216 h 355"/>
              <a:gd name="T22" fmla="*/ 216 w 355"/>
              <a:gd name="T23" fmla="*/ 4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5" h="355">
                <a:moveTo>
                  <a:pt x="137" y="335"/>
                </a:moveTo>
                <a:lnTo>
                  <a:pt x="137" y="335"/>
                </a:lnTo>
                <a:cubicBezTo>
                  <a:pt x="49" y="315"/>
                  <a:pt x="0" y="226"/>
                  <a:pt x="19" y="138"/>
                </a:cubicBezTo>
                <a:cubicBezTo>
                  <a:pt x="39" y="49"/>
                  <a:pt x="128" y="0"/>
                  <a:pt x="216" y="20"/>
                </a:cubicBezTo>
                <a:cubicBezTo>
                  <a:pt x="305" y="39"/>
                  <a:pt x="354" y="128"/>
                  <a:pt x="334" y="216"/>
                </a:cubicBezTo>
                <a:cubicBezTo>
                  <a:pt x="315" y="305"/>
                  <a:pt x="226" y="354"/>
                  <a:pt x="137" y="335"/>
                </a:cubicBezTo>
                <a:close/>
                <a:moveTo>
                  <a:pt x="216" y="49"/>
                </a:moveTo>
                <a:lnTo>
                  <a:pt x="216" y="49"/>
                </a:lnTo>
                <a:cubicBezTo>
                  <a:pt x="137" y="29"/>
                  <a:pt x="69" y="69"/>
                  <a:pt x="49" y="138"/>
                </a:cubicBezTo>
                <a:cubicBezTo>
                  <a:pt x="29" y="216"/>
                  <a:pt x="69" y="285"/>
                  <a:pt x="137" y="305"/>
                </a:cubicBezTo>
                <a:cubicBezTo>
                  <a:pt x="216" y="325"/>
                  <a:pt x="285" y="285"/>
                  <a:pt x="305" y="216"/>
                </a:cubicBezTo>
                <a:cubicBezTo>
                  <a:pt x="324" y="138"/>
                  <a:pt x="285" y="69"/>
                  <a:pt x="216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06">
            <a:extLst>
              <a:ext uri="{FF2B5EF4-FFF2-40B4-BE49-F238E27FC236}">
                <a16:creationId xmlns:a16="http://schemas.microsoft.com/office/drawing/2014/main" id="{68494EA8-4007-4D4C-8849-0CD0DE8B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315" y="11071647"/>
            <a:ext cx="87909" cy="127868"/>
          </a:xfrm>
          <a:custGeom>
            <a:avLst/>
            <a:gdLst>
              <a:gd name="T0" fmla="*/ 29 w 99"/>
              <a:gd name="T1" fmla="*/ 128 h 139"/>
              <a:gd name="T2" fmla="*/ 29 w 99"/>
              <a:gd name="T3" fmla="*/ 128 h 139"/>
              <a:gd name="T4" fmla="*/ 0 w 99"/>
              <a:gd name="T5" fmla="*/ 118 h 139"/>
              <a:gd name="T6" fmla="*/ 0 w 99"/>
              <a:gd name="T7" fmla="*/ 108 h 139"/>
              <a:gd name="T8" fmla="*/ 9 w 99"/>
              <a:gd name="T9" fmla="*/ 108 h 139"/>
              <a:gd name="T10" fmla="*/ 49 w 99"/>
              <a:gd name="T11" fmla="*/ 118 h 139"/>
              <a:gd name="T12" fmla="*/ 69 w 99"/>
              <a:gd name="T13" fmla="*/ 99 h 139"/>
              <a:gd name="T14" fmla="*/ 49 w 99"/>
              <a:gd name="T15" fmla="*/ 69 h 139"/>
              <a:gd name="T16" fmla="*/ 29 w 99"/>
              <a:gd name="T17" fmla="*/ 49 h 139"/>
              <a:gd name="T18" fmla="*/ 19 w 99"/>
              <a:gd name="T19" fmla="*/ 30 h 139"/>
              <a:gd name="T20" fmla="*/ 39 w 99"/>
              <a:gd name="T21" fmla="*/ 0 h 139"/>
              <a:gd name="T22" fmla="*/ 98 w 99"/>
              <a:gd name="T23" fmla="*/ 20 h 139"/>
              <a:gd name="T24" fmla="*/ 98 w 99"/>
              <a:gd name="T25" fmla="*/ 30 h 139"/>
              <a:gd name="T26" fmla="*/ 88 w 99"/>
              <a:gd name="T27" fmla="*/ 30 h 139"/>
              <a:gd name="T28" fmla="*/ 49 w 99"/>
              <a:gd name="T29" fmla="*/ 20 h 139"/>
              <a:gd name="T30" fmla="*/ 29 w 99"/>
              <a:gd name="T31" fmla="*/ 30 h 139"/>
              <a:gd name="T32" fmla="*/ 59 w 99"/>
              <a:gd name="T33" fmla="*/ 59 h 139"/>
              <a:gd name="T34" fmla="*/ 78 w 99"/>
              <a:gd name="T35" fmla="*/ 79 h 139"/>
              <a:gd name="T36" fmla="*/ 78 w 99"/>
              <a:gd name="T37" fmla="*/ 108 h 139"/>
              <a:gd name="T38" fmla="*/ 59 w 99"/>
              <a:gd name="T39" fmla="*/ 128 h 139"/>
              <a:gd name="T40" fmla="*/ 29 w 99"/>
              <a:gd name="T41" fmla="*/ 12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9" h="139">
                <a:moveTo>
                  <a:pt x="29" y="128"/>
                </a:moveTo>
                <a:lnTo>
                  <a:pt x="29" y="128"/>
                </a:lnTo>
                <a:cubicBezTo>
                  <a:pt x="19" y="128"/>
                  <a:pt x="9" y="128"/>
                  <a:pt x="0" y="118"/>
                </a:cubicBezTo>
                <a:lnTo>
                  <a:pt x="0" y="108"/>
                </a:lnTo>
                <a:cubicBezTo>
                  <a:pt x="0" y="99"/>
                  <a:pt x="9" y="99"/>
                  <a:pt x="9" y="108"/>
                </a:cubicBezTo>
                <a:cubicBezTo>
                  <a:pt x="19" y="118"/>
                  <a:pt x="39" y="118"/>
                  <a:pt x="49" y="118"/>
                </a:cubicBezTo>
                <a:cubicBezTo>
                  <a:pt x="59" y="118"/>
                  <a:pt x="69" y="108"/>
                  <a:pt x="69" y="99"/>
                </a:cubicBezTo>
                <a:cubicBezTo>
                  <a:pt x="69" y="99"/>
                  <a:pt x="59" y="89"/>
                  <a:pt x="49" y="69"/>
                </a:cubicBezTo>
                <a:cubicBezTo>
                  <a:pt x="39" y="69"/>
                  <a:pt x="29" y="59"/>
                  <a:pt x="29" y="49"/>
                </a:cubicBezTo>
                <a:cubicBezTo>
                  <a:pt x="19" y="49"/>
                  <a:pt x="19" y="40"/>
                  <a:pt x="19" y="30"/>
                </a:cubicBezTo>
                <a:cubicBezTo>
                  <a:pt x="19" y="20"/>
                  <a:pt x="29" y="10"/>
                  <a:pt x="39" y="0"/>
                </a:cubicBezTo>
                <a:cubicBezTo>
                  <a:pt x="59" y="0"/>
                  <a:pt x="78" y="0"/>
                  <a:pt x="98" y="20"/>
                </a:cubicBezTo>
                <a:lnTo>
                  <a:pt x="98" y="30"/>
                </a:lnTo>
                <a:lnTo>
                  <a:pt x="88" y="30"/>
                </a:lnTo>
                <a:cubicBezTo>
                  <a:pt x="78" y="20"/>
                  <a:pt x="59" y="10"/>
                  <a:pt x="49" y="20"/>
                </a:cubicBezTo>
                <a:cubicBezTo>
                  <a:pt x="39" y="20"/>
                  <a:pt x="39" y="30"/>
                  <a:pt x="29" y="30"/>
                </a:cubicBezTo>
                <a:cubicBezTo>
                  <a:pt x="29" y="40"/>
                  <a:pt x="39" y="49"/>
                  <a:pt x="59" y="59"/>
                </a:cubicBezTo>
                <a:cubicBezTo>
                  <a:pt x="59" y="69"/>
                  <a:pt x="69" y="79"/>
                  <a:pt x="78" y="79"/>
                </a:cubicBezTo>
                <a:cubicBezTo>
                  <a:pt x="78" y="89"/>
                  <a:pt x="78" y="99"/>
                  <a:pt x="78" y="108"/>
                </a:cubicBezTo>
                <a:cubicBezTo>
                  <a:pt x="78" y="118"/>
                  <a:pt x="69" y="128"/>
                  <a:pt x="59" y="128"/>
                </a:cubicBezTo>
                <a:cubicBezTo>
                  <a:pt x="49" y="138"/>
                  <a:pt x="39" y="138"/>
                  <a:pt x="29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07">
            <a:extLst>
              <a:ext uri="{FF2B5EF4-FFF2-40B4-BE49-F238E27FC236}">
                <a16:creationId xmlns:a16="http://schemas.microsoft.com/office/drawing/2014/main" id="{A8221A7F-F0E1-534E-944C-89C46725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0" y="11047672"/>
            <a:ext cx="19981" cy="27972"/>
          </a:xfrm>
          <a:custGeom>
            <a:avLst/>
            <a:gdLst>
              <a:gd name="T0" fmla="*/ 10 w 20"/>
              <a:gd name="T1" fmla="*/ 29 h 30"/>
              <a:gd name="T2" fmla="*/ 10 w 20"/>
              <a:gd name="T3" fmla="*/ 29 h 30"/>
              <a:gd name="T4" fmla="*/ 0 w 20"/>
              <a:gd name="T5" fmla="*/ 19 h 30"/>
              <a:gd name="T6" fmla="*/ 10 w 20"/>
              <a:gd name="T7" fmla="*/ 10 h 30"/>
              <a:gd name="T8" fmla="*/ 19 w 20"/>
              <a:gd name="T9" fmla="*/ 0 h 30"/>
              <a:gd name="T10" fmla="*/ 19 w 20"/>
              <a:gd name="T11" fmla="*/ 10 h 30"/>
              <a:gd name="T12" fmla="*/ 19 w 20"/>
              <a:gd name="T13" fmla="*/ 19 h 30"/>
              <a:gd name="T14" fmla="*/ 10 w 20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0">
                <a:moveTo>
                  <a:pt x="10" y="29"/>
                </a:moveTo>
                <a:lnTo>
                  <a:pt x="10" y="29"/>
                </a:lnTo>
                <a:lnTo>
                  <a:pt x="0" y="19"/>
                </a:lnTo>
                <a:cubicBezTo>
                  <a:pt x="10" y="10"/>
                  <a:pt x="10" y="10"/>
                  <a:pt x="10" y="10"/>
                </a:cubicBezTo>
                <a:cubicBezTo>
                  <a:pt x="10" y="0"/>
                  <a:pt x="10" y="0"/>
                  <a:pt x="19" y="0"/>
                </a:cubicBezTo>
                <a:lnTo>
                  <a:pt x="19" y="10"/>
                </a:lnTo>
                <a:cubicBezTo>
                  <a:pt x="19" y="19"/>
                  <a:pt x="19" y="19"/>
                  <a:pt x="19" y="19"/>
                </a:cubicBezTo>
                <a:cubicBezTo>
                  <a:pt x="19" y="29"/>
                  <a:pt x="10" y="29"/>
                  <a:pt x="1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08">
            <a:extLst>
              <a:ext uri="{FF2B5EF4-FFF2-40B4-BE49-F238E27FC236}">
                <a16:creationId xmlns:a16="http://schemas.microsoft.com/office/drawing/2014/main" id="{4235CFE9-0CE3-D04F-B8C8-E42482AFD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299" y="11199515"/>
            <a:ext cx="19978" cy="27972"/>
          </a:xfrm>
          <a:custGeom>
            <a:avLst/>
            <a:gdLst>
              <a:gd name="T0" fmla="*/ 0 w 21"/>
              <a:gd name="T1" fmla="*/ 29 h 30"/>
              <a:gd name="T2" fmla="*/ 0 w 21"/>
              <a:gd name="T3" fmla="*/ 29 h 30"/>
              <a:gd name="T4" fmla="*/ 0 w 21"/>
              <a:gd name="T5" fmla="*/ 20 h 30"/>
              <a:gd name="T6" fmla="*/ 0 w 21"/>
              <a:gd name="T7" fmla="*/ 0 h 30"/>
              <a:gd name="T8" fmla="*/ 10 w 21"/>
              <a:gd name="T9" fmla="*/ 0 h 30"/>
              <a:gd name="T10" fmla="*/ 20 w 21"/>
              <a:gd name="T11" fmla="*/ 10 h 30"/>
              <a:gd name="T12" fmla="*/ 10 w 21"/>
              <a:gd name="T13" fmla="*/ 20 h 30"/>
              <a:gd name="T14" fmla="*/ 0 w 21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30">
                <a:moveTo>
                  <a:pt x="0" y="29"/>
                </a:moveTo>
                <a:lnTo>
                  <a:pt x="0" y="29"/>
                </a:lnTo>
                <a:lnTo>
                  <a:pt x="0" y="20"/>
                </a:ln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cubicBezTo>
                  <a:pt x="20" y="0"/>
                  <a:pt x="20" y="0"/>
                  <a:pt x="20" y="1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9"/>
                  <a:pt x="10" y="29"/>
                  <a:pt x="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09">
            <a:extLst>
              <a:ext uri="{FF2B5EF4-FFF2-40B4-BE49-F238E27FC236}">
                <a16:creationId xmlns:a16="http://schemas.microsoft.com/office/drawing/2014/main" id="{6B194274-5649-314A-80E5-5BA3C14F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128" y="9513257"/>
            <a:ext cx="63934" cy="803172"/>
          </a:xfrm>
          <a:custGeom>
            <a:avLst/>
            <a:gdLst>
              <a:gd name="T0" fmla="*/ 39 w 69"/>
              <a:gd name="T1" fmla="*/ 886 h 887"/>
              <a:gd name="T2" fmla="*/ 39 w 69"/>
              <a:gd name="T3" fmla="*/ 886 h 887"/>
              <a:gd name="T4" fmla="*/ 39 w 69"/>
              <a:gd name="T5" fmla="*/ 886 h 887"/>
              <a:gd name="T6" fmla="*/ 0 w 69"/>
              <a:gd name="T7" fmla="*/ 856 h 887"/>
              <a:gd name="T8" fmla="*/ 10 w 69"/>
              <a:gd name="T9" fmla="*/ 40 h 887"/>
              <a:gd name="T10" fmla="*/ 39 w 69"/>
              <a:gd name="T11" fmla="*/ 0 h 887"/>
              <a:gd name="T12" fmla="*/ 39 w 69"/>
              <a:gd name="T13" fmla="*/ 0 h 887"/>
              <a:gd name="T14" fmla="*/ 68 w 69"/>
              <a:gd name="T15" fmla="*/ 40 h 887"/>
              <a:gd name="T16" fmla="*/ 68 w 69"/>
              <a:gd name="T17" fmla="*/ 856 h 887"/>
              <a:gd name="T18" fmla="*/ 39 w 69"/>
              <a:gd name="T19" fmla="*/ 88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887">
                <a:moveTo>
                  <a:pt x="39" y="886"/>
                </a:moveTo>
                <a:lnTo>
                  <a:pt x="39" y="886"/>
                </a:lnTo>
                <a:lnTo>
                  <a:pt x="39" y="886"/>
                </a:lnTo>
                <a:cubicBezTo>
                  <a:pt x="19" y="886"/>
                  <a:pt x="0" y="876"/>
                  <a:pt x="0" y="856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20"/>
                  <a:pt x="19" y="0"/>
                  <a:pt x="39" y="0"/>
                </a:cubicBezTo>
                <a:lnTo>
                  <a:pt x="39" y="0"/>
                </a:lnTo>
                <a:cubicBezTo>
                  <a:pt x="59" y="0"/>
                  <a:pt x="68" y="20"/>
                  <a:pt x="68" y="40"/>
                </a:cubicBezTo>
                <a:cubicBezTo>
                  <a:pt x="68" y="856"/>
                  <a:pt x="68" y="856"/>
                  <a:pt x="68" y="856"/>
                </a:cubicBezTo>
                <a:cubicBezTo>
                  <a:pt x="68" y="876"/>
                  <a:pt x="49" y="886"/>
                  <a:pt x="39" y="8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10">
            <a:extLst>
              <a:ext uri="{FF2B5EF4-FFF2-40B4-BE49-F238E27FC236}">
                <a16:creationId xmlns:a16="http://schemas.microsoft.com/office/drawing/2014/main" id="{8806C336-5643-2C44-91F1-E6DFBB71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128" y="10260487"/>
            <a:ext cx="803169" cy="55942"/>
          </a:xfrm>
          <a:custGeom>
            <a:avLst/>
            <a:gdLst>
              <a:gd name="T0" fmla="*/ 39 w 886"/>
              <a:gd name="T1" fmla="*/ 59 h 60"/>
              <a:gd name="T2" fmla="*/ 39 w 886"/>
              <a:gd name="T3" fmla="*/ 59 h 60"/>
              <a:gd name="T4" fmla="*/ 0 w 886"/>
              <a:gd name="T5" fmla="*/ 29 h 60"/>
              <a:gd name="T6" fmla="*/ 39 w 886"/>
              <a:gd name="T7" fmla="*/ 0 h 60"/>
              <a:gd name="T8" fmla="*/ 856 w 886"/>
              <a:gd name="T9" fmla="*/ 0 h 60"/>
              <a:gd name="T10" fmla="*/ 885 w 886"/>
              <a:gd name="T11" fmla="*/ 29 h 60"/>
              <a:gd name="T12" fmla="*/ 856 w 886"/>
              <a:gd name="T13" fmla="*/ 59 h 60"/>
              <a:gd name="T14" fmla="*/ 39 w 886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6" h="60">
                <a:moveTo>
                  <a:pt x="39" y="59"/>
                </a:moveTo>
                <a:lnTo>
                  <a:pt x="39" y="59"/>
                </a:lnTo>
                <a:cubicBezTo>
                  <a:pt x="19" y="59"/>
                  <a:pt x="0" y="49"/>
                  <a:pt x="0" y="29"/>
                </a:cubicBezTo>
                <a:cubicBezTo>
                  <a:pt x="0" y="10"/>
                  <a:pt x="19" y="0"/>
                  <a:pt x="39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75" y="0"/>
                  <a:pt x="885" y="10"/>
                  <a:pt x="885" y="29"/>
                </a:cubicBezTo>
                <a:cubicBezTo>
                  <a:pt x="885" y="49"/>
                  <a:pt x="875" y="59"/>
                  <a:pt x="856" y="59"/>
                </a:cubicBezTo>
                <a:lnTo>
                  <a:pt x="39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11">
            <a:extLst>
              <a:ext uri="{FF2B5EF4-FFF2-40B4-BE49-F238E27FC236}">
                <a16:creationId xmlns:a16="http://schemas.microsoft.com/office/drawing/2014/main" id="{DE3B06B6-DB4C-C54C-816E-767B07126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7971" y="9968787"/>
            <a:ext cx="203788" cy="347642"/>
          </a:xfrm>
          <a:custGeom>
            <a:avLst/>
            <a:gdLst>
              <a:gd name="T0" fmla="*/ 197 w 227"/>
              <a:gd name="T1" fmla="*/ 384 h 385"/>
              <a:gd name="T2" fmla="*/ 197 w 227"/>
              <a:gd name="T3" fmla="*/ 384 h 385"/>
              <a:gd name="T4" fmla="*/ 30 w 227"/>
              <a:gd name="T5" fmla="*/ 384 h 385"/>
              <a:gd name="T6" fmla="*/ 0 w 227"/>
              <a:gd name="T7" fmla="*/ 354 h 385"/>
              <a:gd name="T8" fmla="*/ 0 w 227"/>
              <a:gd name="T9" fmla="*/ 30 h 385"/>
              <a:gd name="T10" fmla="*/ 30 w 227"/>
              <a:gd name="T11" fmla="*/ 0 h 385"/>
              <a:gd name="T12" fmla="*/ 197 w 227"/>
              <a:gd name="T13" fmla="*/ 0 h 385"/>
              <a:gd name="T14" fmla="*/ 226 w 227"/>
              <a:gd name="T15" fmla="*/ 30 h 385"/>
              <a:gd name="T16" fmla="*/ 226 w 227"/>
              <a:gd name="T17" fmla="*/ 354 h 385"/>
              <a:gd name="T18" fmla="*/ 197 w 227"/>
              <a:gd name="T19" fmla="*/ 384 h 385"/>
              <a:gd name="T20" fmla="*/ 69 w 227"/>
              <a:gd name="T21" fmla="*/ 325 h 385"/>
              <a:gd name="T22" fmla="*/ 69 w 227"/>
              <a:gd name="T23" fmla="*/ 325 h 385"/>
              <a:gd name="T24" fmla="*/ 167 w 227"/>
              <a:gd name="T25" fmla="*/ 325 h 385"/>
              <a:gd name="T26" fmla="*/ 167 w 227"/>
              <a:gd name="T27" fmla="*/ 59 h 385"/>
              <a:gd name="T28" fmla="*/ 69 w 227"/>
              <a:gd name="T29" fmla="*/ 59 h 385"/>
              <a:gd name="T30" fmla="*/ 69 w 227"/>
              <a:gd name="T31" fmla="*/ 325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385">
                <a:moveTo>
                  <a:pt x="197" y="384"/>
                </a:moveTo>
                <a:lnTo>
                  <a:pt x="197" y="384"/>
                </a:lnTo>
                <a:cubicBezTo>
                  <a:pt x="30" y="384"/>
                  <a:pt x="30" y="384"/>
                  <a:pt x="30" y="384"/>
                </a:cubicBezTo>
                <a:cubicBezTo>
                  <a:pt x="10" y="384"/>
                  <a:pt x="0" y="374"/>
                  <a:pt x="0" y="35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16" y="0"/>
                  <a:pt x="226" y="10"/>
                  <a:pt x="226" y="30"/>
                </a:cubicBezTo>
                <a:cubicBezTo>
                  <a:pt x="226" y="354"/>
                  <a:pt x="226" y="354"/>
                  <a:pt x="226" y="354"/>
                </a:cubicBezTo>
                <a:cubicBezTo>
                  <a:pt x="226" y="374"/>
                  <a:pt x="216" y="384"/>
                  <a:pt x="197" y="384"/>
                </a:cubicBezTo>
                <a:close/>
                <a:moveTo>
                  <a:pt x="69" y="325"/>
                </a:moveTo>
                <a:lnTo>
                  <a:pt x="69" y="325"/>
                </a:lnTo>
                <a:cubicBezTo>
                  <a:pt x="167" y="325"/>
                  <a:pt x="167" y="325"/>
                  <a:pt x="167" y="325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69" y="59"/>
                  <a:pt x="69" y="59"/>
                  <a:pt x="69" y="59"/>
                </a:cubicBezTo>
                <a:lnTo>
                  <a:pt x="69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12">
            <a:extLst>
              <a:ext uri="{FF2B5EF4-FFF2-40B4-BE49-F238E27FC236}">
                <a16:creationId xmlns:a16="http://schemas.microsoft.com/office/drawing/2014/main" id="{71A3DDAF-43B8-D14F-916C-613937DC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9814" y="9816943"/>
            <a:ext cx="207785" cy="499485"/>
          </a:xfrm>
          <a:custGeom>
            <a:avLst/>
            <a:gdLst>
              <a:gd name="T0" fmla="*/ 197 w 228"/>
              <a:gd name="T1" fmla="*/ 551 h 552"/>
              <a:gd name="T2" fmla="*/ 197 w 228"/>
              <a:gd name="T3" fmla="*/ 551 h 552"/>
              <a:gd name="T4" fmla="*/ 30 w 228"/>
              <a:gd name="T5" fmla="*/ 551 h 552"/>
              <a:gd name="T6" fmla="*/ 0 w 228"/>
              <a:gd name="T7" fmla="*/ 521 h 552"/>
              <a:gd name="T8" fmla="*/ 0 w 228"/>
              <a:gd name="T9" fmla="*/ 30 h 552"/>
              <a:gd name="T10" fmla="*/ 30 w 228"/>
              <a:gd name="T11" fmla="*/ 0 h 552"/>
              <a:gd name="T12" fmla="*/ 197 w 228"/>
              <a:gd name="T13" fmla="*/ 0 h 552"/>
              <a:gd name="T14" fmla="*/ 227 w 228"/>
              <a:gd name="T15" fmla="*/ 30 h 552"/>
              <a:gd name="T16" fmla="*/ 227 w 228"/>
              <a:gd name="T17" fmla="*/ 521 h 552"/>
              <a:gd name="T18" fmla="*/ 197 w 228"/>
              <a:gd name="T19" fmla="*/ 551 h 552"/>
              <a:gd name="T20" fmla="*/ 59 w 228"/>
              <a:gd name="T21" fmla="*/ 492 h 552"/>
              <a:gd name="T22" fmla="*/ 59 w 228"/>
              <a:gd name="T23" fmla="*/ 492 h 552"/>
              <a:gd name="T24" fmla="*/ 158 w 228"/>
              <a:gd name="T25" fmla="*/ 492 h 552"/>
              <a:gd name="T26" fmla="*/ 158 w 228"/>
              <a:gd name="T27" fmla="*/ 59 h 552"/>
              <a:gd name="T28" fmla="*/ 59 w 228"/>
              <a:gd name="T29" fmla="*/ 59 h 552"/>
              <a:gd name="T30" fmla="*/ 59 w 228"/>
              <a:gd name="T31" fmla="*/ 49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8" h="552">
                <a:moveTo>
                  <a:pt x="197" y="551"/>
                </a:moveTo>
                <a:lnTo>
                  <a:pt x="197" y="551"/>
                </a:lnTo>
                <a:cubicBezTo>
                  <a:pt x="30" y="551"/>
                  <a:pt x="30" y="551"/>
                  <a:pt x="30" y="551"/>
                </a:cubicBezTo>
                <a:cubicBezTo>
                  <a:pt x="10" y="551"/>
                  <a:pt x="0" y="541"/>
                  <a:pt x="0" y="5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7" y="0"/>
                  <a:pt x="227" y="10"/>
                  <a:pt x="227" y="30"/>
                </a:cubicBezTo>
                <a:cubicBezTo>
                  <a:pt x="227" y="521"/>
                  <a:pt x="227" y="521"/>
                  <a:pt x="227" y="521"/>
                </a:cubicBezTo>
                <a:cubicBezTo>
                  <a:pt x="227" y="541"/>
                  <a:pt x="207" y="551"/>
                  <a:pt x="197" y="551"/>
                </a:cubicBezTo>
                <a:close/>
                <a:moveTo>
                  <a:pt x="59" y="492"/>
                </a:moveTo>
                <a:lnTo>
                  <a:pt x="59" y="492"/>
                </a:lnTo>
                <a:cubicBezTo>
                  <a:pt x="158" y="492"/>
                  <a:pt x="158" y="492"/>
                  <a:pt x="158" y="492"/>
                </a:cubicBezTo>
                <a:cubicBezTo>
                  <a:pt x="158" y="59"/>
                  <a:pt x="158" y="59"/>
                  <a:pt x="158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4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13">
            <a:extLst>
              <a:ext uri="{FF2B5EF4-FFF2-40B4-BE49-F238E27FC236}">
                <a16:creationId xmlns:a16="http://schemas.microsoft.com/office/drawing/2014/main" id="{1982FA09-BFE6-414E-8DE8-5C022972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669" y="9868891"/>
            <a:ext cx="203791" cy="447538"/>
          </a:xfrm>
          <a:custGeom>
            <a:avLst/>
            <a:gdLst>
              <a:gd name="T0" fmla="*/ 196 w 227"/>
              <a:gd name="T1" fmla="*/ 492 h 493"/>
              <a:gd name="T2" fmla="*/ 196 w 227"/>
              <a:gd name="T3" fmla="*/ 492 h 493"/>
              <a:gd name="T4" fmla="*/ 29 w 227"/>
              <a:gd name="T5" fmla="*/ 492 h 493"/>
              <a:gd name="T6" fmla="*/ 0 w 227"/>
              <a:gd name="T7" fmla="*/ 462 h 493"/>
              <a:gd name="T8" fmla="*/ 0 w 227"/>
              <a:gd name="T9" fmla="*/ 29 h 493"/>
              <a:gd name="T10" fmla="*/ 29 w 227"/>
              <a:gd name="T11" fmla="*/ 0 h 493"/>
              <a:gd name="T12" fmla="*/ 196 w 227"/>
              <a:gd name="T13" fmla="*/ 0 h 493"/>
              <a:gd name="T14" fmla="*/ 226 w 227"/>
              <a:gd name="T15" fmla="*/ 29 h 493"/>
              <a:gd name="T16" fmla="*/ 226 w 227"/>
              <a:gd name="T17" fmla="*/ 462 h 493"/>
              <a:gd name="T18" fmla="*/ 196 w 227"/>
              <a:gd name="T19" fmla="*/ 492 h 493"/>
              <a:gd name="T20" fmla="*/ 69 w 227"/>
              <a:gd name="T21" fmla="*/ 433 h 493"/>
              <a:gd name="T22" fmla="*/ 69 w 227"/>
              <a:gd name="T23" fmla="*/ 433 h 493"/>
              <a:gd name="T24" fmla="*/ 167 w 227"/>
              <a:gd name="T25" fmla="*/ 433 h 493"/>
              <a:gd name="T26" fmla="*/ 167 w 227"/>
              <a:gd name="T27" fmla="*/ 59 h 493"/>
              <a:gd name="T28" fmla="*/ 69 w 227"/>
              <a:gd name="T29" fmla="*/ 59 h 493"/>
              <a:gd name="T30" fmla="*/ 69 w 227"/>
              <a:gd name="T31" fmla="*/ 43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493">
                <a:moveTo>
                  <a:pt x="196" y="492"/>
                </a:moveTo>
                <a:lnTo>
                  <a:pt x="196" y="492"/>
                </a:lnTo>
                <a:cubicBezTo>
                  <a:pt x="29" y="492"/>
                  <a:pt x="29" y="492"/>
                  <a:pt x="29" y="492"/>
                </a:cubicBezTo>
                <a:cubicBezTo>
                  <a:pt x="19" y="492"/>
                  <a:pt x="0" y="482"/>
                  <a:pt x="0" y="46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9" y="0"/>
                  <a:pt x="29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6" y="0"/>
                  <a:pt x="226" y="10"/>
                  <a:pt x="226" y="29"/>
                </a:cubicBezTo>
                <a:cubicBezTo>
                  <a:pt x="226" y="462"/>
                  <a:pt x="226" y="462"/>
                  <a:pt x="226" y="462"/>
                </a:cubicBezTo>
                <a:cubicBezTo>
                  <a:pt x="226" y="482"/>
                  <a:pt x="216" y="492"/>
                  <a:pt x="196" y="492"/>
                </a:cubicBezTo>
                <a:close/>
                <a:moveTo>
                  <a:pt x="69" y="433"/>
                </a:moveTo>
                <a:lnTo>
                  <a:pt x="69" y="433"/>
                </a:lnTo>
                <a:cubicBezTo>
                  <a:pt x="167" y="433"/>
                  <a:pt x="167" y="433"/>
                  <a:pt x="167" y="433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69" y="59"/>
                  <a:pt x="69" y="59"/>
                  <a:pt x="69" y="59"/>
                </a:cubicBezTo>
                <a:lnTo>
                  <a:pt x="69" y="4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14">
            <a:extLst>
              <a:ext uri="{FF2B5EF4-FFF2-40B4-BE49-F238E27FC236}">
                <a16:creationId xmlns:a16="http://schemas.microsoft.com/office/drawing/2014/main" id="{710D0940-6511-A247-91BF-FDA28A9F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897" y="9529241"/>
            <a:ext cx="571408" cy="275716"/>
          </a:xfrm>
          <a:custGeom>
            <a:avLst/>
            <a:gdLst>
              <a:gd name="T0" fmla="*/ 19 w 630"/>
              <a:gd name="T1" fmla="*/ 305 h 306"/>
              <a:gd name="T2" fmla="*/ 19 w 630"/>
              <a:gd name="T3" fmla="*/ 305 h 306"/>
              <a:gd name="T4" fmla="*/ 9 w 630"/>
              <a:gd name="T5" fmla="*/ 295 h 306"/>
              <a:gd name="T6" fmla="*/ 9 w 630"/>
              <a:gd name="T7" fmla="*/ 266 h 306"/>
              <a:gd name="T8" fmla="*/ 187 w 630"/>
              <a:gd name="T9" fmla="*/ 108 h 306"/>
              <a:gd name="T10" fmla="*/ 206 w 630"/>
              <a:gd name="T11" fmla="*/ 108 h 306"/>
              <a:gd name="T12" fmla="*/ 373 w 630"/>
              <a:gd name="T13" fmla="*/ 256 h 306"/>
              <a:gd name="T14" fmla="*/ 590 w 630"/>
              <a:gd name="T15" fmla="*/ 10 h 306"/>
              <a:gd name="T16" fmla="*/ 620 w 630"/>
              <a:gd name="T17" fmla="*/ 0 h 306"/>
              <a:gd name="T18" fmla="*/ 620 w 630"/>
              <a:gd name="T19" fmla="*/ 30 h 306"/>
              <a:gd name="T20" fmla="*/ 393 w 630"/>
              <a:gd name="T21" fmla="*/ 295 h 306"/>
              <a:gd name="T22" fmla="*/ 373 w 630"/>
              <a:gd name="T23" fmla="*/ 305 h 306"/>
              <a:gd name="T24" fmla="*/ 364 w 630"/>
              <a:gd name="T25" fmla="*/ 295 h 306"/>
              <a:gd name="T26" fmla="*/ 196 w 630"/>
              <a:gd name="T27" fmla="*/ 148 h 306"/>
              <a:gd name="T28" fmla="*/ 39 w 630"/>
              <a:gd name="T29" fmla="*/ 295 h 306"/>
              <a:gd name="T30" fmla="*/ 19 w 630"/>
              <a:gd name="T31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0" h="306">
                <a:moveTo>
                  <a:pt x="19" y="305"/>
                </a:moveTo>
                <a:lnTo>
                  <a:pt x="19" y="305"/>
                </a:lnTo>
                <a:cubicBezTo>
                  <a:pt x="19" y="305"/>
                  <a:pt x="9" y="305"/>
                  <a:pt x="9" y="295"/>
                </a:cubicBezTo>
                <a:cubicBezTo>
                  <a:pt x="0" y="285"/>
                  <a:pt x="0" y="276"/>
                  <a:pt x="9" y="266"/>
                </a:cubicBezTo>
                <a:cubicBezTo>
                  <a:pt x="187" y="108"/>
                  <a:pt x="187" y="108"/>
                  <a:pt x="187" y="108"/>
                </a:cubicBezTo>
                <a:cubicBezTo>
                  <a:pt x="187" y="98"/>
                  <a:pt x="206" y="98"/>
                  <a:pt x="206" y="108"/>
                </a:cubicBezTo>
                <a:cubicBezTo>
                  <a:pt x="373" y="256"/>
                  <a:pt x="373" y="256"/>
                  <a:pt x="373" y="256"/>
                </a:cubicBezTo>
                <a:cubicBezTo>
                  <a:pt x="590" y="10"/>
                  <a:pt x="590" y="10"/>
                  <a:pt x="590" y="10"/>
                </a:cubicBezTo>
                <a:cubicBezTo>
                  <a:pt x="600" y="0"/>
                  <a:pt x="610" y="0"/>
                  <a:pt x="620" y="0"/>
                </a:cubicBezTo>
                <a:cubicBezTo>
                  <a:pt x="629" y="10"/>
                  <a:pt x="629" y="30"/>
                  <a:pt x="620" y="30"/>
                </a:cubicBezTo>
                <a:cubicBezTo>
                  <a:pt x="393" y="295"/>
                  <a:pt x="393" y="295"/>
                  <a:pt x="393" y="295"/>
                </a:cubicBezTo>
                <a:cubicBezTo>
                  <a:pt x="384" y="305"/>
                  <a:pt x="384" y="305"/>
                  <a:pt x="373" y="305"/>
                </a:cubicBezTo>
                <a:cubicBezTo>
                  <a:pt x="373" y="305"/>
                  <a:pt x="364" y="305"/>
                  <a:pt x="364" y="295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39" y="295"/>
                  <a:pt x="39" y="295"/>
                  <a:pt x="39" y="295"/>
                </a:cubicBezTo>
                <a:cubicBezTo>
                  <a:pt x="29" y="305"/>
                  <a:pt x="29" y="305"/>
                  <a:pt x="19" y="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15">
            <a:extLst>
              <a:ext uri="{FF2B5EF4-FFF2-40B4-BE49-F238E27FC236}">
                <a16:creationId xmlns:a16="http://schemas.microsoft.com/office/drawing/2014/main" id="{395B97FF-B8F2-AE46-A7EF-56111D34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3355" y="9529241"/>
            <a:ext cx="55942" cy="143851"/>
          </a:xfrm>
          <a:custGeom>
            <a:avLst/>
            <a:gdLst>
              <a:gd name="T0" fmla="*/ 30 w 60"/>
              <a:gd name="T1" fmla="*/ 158 h 159"/>
              <a:gd name="T2" fmla="*/ 30 w 60"/>
              <a:gd name="T3" fmla="*/ 158 h 159"/>
              <a:gd name="T4" fmla="*/ 10 w 60"/>
              <a:gd name="T5" fmla="*/ 138 h 159"/>
              <a:gd name="T6" fmla="*/ 0 w 60"/>
              <a:gd name="T7" fmla="*/ 20 h 159"/>
              <a:gd name="T8" fmla="*/ 20 w 60"/>
              <a:gd name="T9" fmla="*/ 0 h 159"/>
              <a:gd name="T10" fmla="*/ 40 w 60"/>
              <a:gd name="T11" fmla="*/ 20 h 159"/>
              <a:gd name="T12" fmla="*/ 49 w 60"/>
              <a:gd name="T13" fmla="*/ 138 h 159"/>
              <a:gd name="T14" fmla="*/ 40 w 60"/>
              <a:gd name="T15" fmla="*/ 158 h 159"/>
              <a:gd name="T16" fmla="*/ 30 w 60"/>
              <a:gd name="T17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59">
                <a:moveTo>
                  <a:pt x="30" y="158"/>
                </a:moveTo>
                <a:lnTo>
                  <a:pt x="30" y="158"/>
                </a:lnTo>
                <a:cubicBezTo>
                  <a:pt x="20" y="158"/>
                  <a:pt x="10" y="148"/>
                  <a:pt x="10" y="1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40" y="0"/>
                  <a:pt x="40" y="20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59" y="148"/>
                  <a:pt x="49" y="158"/>
                  <a:pt x="40" y="158"/>
                </a:cubicBezTo>
                <a:cubicBezTo>
                  <a:pt x="30" y="158"/>
                  <a:pt x="30" y="158"/>
                  <a:pt x="30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16">
            <a:extLst>
              <a:ext uri="{FF2B5EF4-FFF2-40B4-BE49-F238E27FC236}">
                <a16:creationId xmlns:a16="http://schemas.microsoft.com/office/drawing/2014/main" id="{8CC47EA9-0487-2648-98F9-ED5B443A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468" y="9529241"/>
            <a:ext cx="151843" cy="43956"/>
          </a:xfrm>
          <a:custGeom>
            <a:avLst/>
            <a:gdLst>
              <a:gd name="T0" fmla="*/ 20 w 168"/>
              <a:gd name="T1" fmla="*/ 49 h 50"/>
              <a:gd name="T2" fmla="*/ 20 w 168"/>
              <a:gd name="T3" fmla="*/ 49 h 50"/>
              <a:gd name="T4" fmla="*/ 0 w 168"/>
              <a:gd name="T5" fmla="*/ 30 h 50"/>
              <a:gd name="T6" fmla="*/ 20 w 168"/>
              <a:gd name="T7" fmla="*/ 10 h 50"/>
              <a:gd name="T8" fmla="*/ 138 w 168"/>
              <a:gd name="T9" fmla="*/ 0 h 50"/>
              <a:gd name="T10" fmla="*/ 158 w 168"/>
              <a:gd name="T11" fmla="*/ 20 h 50"/>
              <a:gd name="T12" fmla="*/ 148 w 168"/>
              <a:gd name="T13" fmla="*/ 39 h 50"/>
              <a:gd name="T14" fmla="*/ 20 w 168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0" y="39"/>
                  <a:pt x="0" y="30"/>
                </a:cubicBezTo>
                <a:cubicBezTo>
                  <a:pt x="0" y="20"/>
                  <a:pt x="10" y="10"/>
                  <a:pt x="20" y="1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8" y="0"/>
                  <a:pt x="158" y="0"/>
                  <a:pt x="158" y="20"/>
                </a:cubicBezTo>
                <a:cubicBezTo>
                  <a:pt x="167" y="30"/>
                  <a:pt x="158" y="39"/>
                  <a:pt x="148" y="39"/>
                </a:cubicBezTo>
                <a:cubicBezTo>
                  <a:pt x="20" y="49"/>
                  <a:pt x="20" y="49"/>
                  <a:pt x="2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17">
            <a:extLst>
              <a:ext uri="{FF2B5EF4-FFF2-40B4-BE49-F238E27FC236}">
                <a16:creationId xmlns:a16="http://schemas.microsoft.com/office/drawing/2014/main" id="{91709D20-AFF5-3E45-A411-3D74815A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500" y="3219759"/>
            <a:ext cx="543439" cy="1266690"/>
          </a:xfrm>
          <a:custGeom>
            <a:avLst/>
            <a:gdLst>
              <a:gd name="T0" fmla="*/ 413 w 601"/>
              <a:gd name="T1" fmla="*/ 1397 h 1398"/>
              <a:gd name="T2" fmla="*/ 413 w 601"/>
              <a:gd name="T3" fmla="*/ 1397 h 1398"/>
              <a:gd name="T4" fmla="*/ 403 w 601"/>
              <a:gd name="T5" fmla="*/ 1387 h 1398"/>
              <a:gd name="T6" fmla="*/ 393 w 601"/>
              <a:gd name="T7" fmla="*/ 1387 h 1398"/>
              <a:gd name="T8" fmla="*/ 393 w 601"/>
              <a:gd name="T9" fmla="*/ 1387 h 1398"/>
              <a:gd name="T10" fmla="*/ 108 w 601"/>
              <a:gd name="T11" fmla="*/ 1102 h 1398"/>
              <a:gd name="T12" fmla="*/ 0 w 601"/>
              <a:gd name="T13" fmla="*/ 699 h 1398"/>
              <a:gd name="T14" fmla="*/ 167 w 601"/>
              <a:gd name="T15" fmla="*/ 207 h 1398"/>
              <a:gd name="T16" fmla="*/ 393 w 601"/>
              <a:gd name="T17" fmla="*/ 10 h 1398"/>
              <a:gd name="T18" fmla="*/ 433 w 601"/>
              <a:gd name="T19" fmla="*/ 20 h 1398"/>
              <a:gd name="T20" fmla="*/ 590 w 601"/>
              <a:gd name="T21" fmla="*/ 285 h 1398"/>
              <a:gd name="T22" fmla="*/ 580 w 601"/>
              <a:gd name="T23" fmla="*/ 325 h 1398"/>
              <a:gd name="T24" fmla="*/ 423 w 601"/>
              <a:gd name="T25" fmla="*/ 482 h 1398"/>
              <a:gd name="T26" fmla="*/ 364 w 601"/>
              <a:gd name="T27" fmla="*/ 699 h 1398"/>
              <a:gd name="T28" fmla="*/ 580 w 601"/>
              <a:gd name="T29" fmla="*/ 1073 h 1398"/>
              <a:gd name="T30" fmla="*/ 590 w 601"/>
              <a:gd name="T31" fmla="*/ 1112 h 1398"/>
              <a:gd name="T32" fmla="*/ 443 w 601"/>
              <a:gd name="T33" fmla="*/ 1378 h 1398"/>
              <a:gd name="T34" fmla="*/ 413 w 601"/>
              <a:gd name="T35" fmla="*/ 1397 h 1398"/>
              <a:gd name="T36" fmla="*/ 403 w 601"/>
              <a:gd name="T37" fmla="*/ 69 h 1398"/>
              <a:gd name="T38" fmla="*/ 403 w 601"/>
              <a:gd name="T39" fmla="*/ 69 h 1398"/>
              <a:gd name="T40" fmla="*/ 216 w 601"/>
              <a:gd name="T41" fmla="*/ 246 h 1398"/>
              <a:gd name="T42" fmla="*/ 59 w 601"/>
              <a:gd name="T43" fmla="*/ 699 h 1398"/>
              <a:gd name="T44" fmla="*/ 157 w 601"/>
              <a:gd name="T45" fmla="*/ 1073 h 1398"/>
              <a:gd name="T46" fmla="*/ 403 w 601"/>
              <a:gd name="T47" fmla="*/ 1329 h 1398"/>
              <a:gd name="T48" fmla="*/ 521 w 601"/>
              <a:gd name="T49" fmla="*/ 1112 h 1398"/>
              <a:gd name="T50" fmla="*/ 305 w 601"/>
              <a:gd name="T51" fmla="*/ 699 h 1398"/>
              <a:gd name="T52" fmla="*/ 374 w 601"/>
              <a:gd name="T53" fmla="*/ 453 h 1398"/>
              <a:gd name="T54" fmla="*/ 521 w 601"/>
              <a:gd name="T55" fmla="*/ 285 h 1398"/>
              <a:gd name="T56" fmla="*/ 403 w 601"/>
              <a:gd name="T57" fmla="*/ 69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1" h="1398">
                <a:moveTo>
                  <a:pt x="413" y="1397"/>
                </a:moveTo>
                <a:lnTo>
                  <a:pt x="413" y="1397"/>
                </a:lnTo>
                <a:cubicBezTo>
                  <a:pt x="413" y="1397"/>
                  <a:pt x="403" y="1397"/>
                  <a:pt x="403" y="1387"/>
                </a:cubicBezTo>
                <a:cubicBezTo>
                  <a:pt x="393" y="1387"/>
                  <a:pt x="393" y="1387"/>
                  <a:pt x="393" y="1387"/>
                </a:cubicBezTo>
                <a:lnTo>
                  <a:pt x="393" y="1387"/>
                </a:lnTo>
                <a:cubicBezTo>
                  <a:pt x="275" y="1318"/>
                  <a:pt x="177" y="1220"/>
                  <a:pt x="108" y="1102"/>
                </a:cubicBezTo>
                <a:cubicBezTo>
                  <a:pt x="39" y="984"/>
                  <a:pt x="0" y="836"/>
                  <a:pt x="0" y="699"/>
                </a:cubicBezTo>
                <a:cubicBezTo>
                  <a:pt x="0" y="512"/>
                  <a:pt x="49" y="345"/>
                  <a:pt x="167" y="207"/>
                </a:cubicBezTo>
                <a:cubicBezTo>
                  <a:pt x="266" y="79"/>
                  <a:pt x="374" y="20"/>
                  <a:pt x="393" y="10"/>
                </a:cubicBezTo>
                <a:cubicBezTo>
                  <a:pt x="413" y="0"/>
                  <a:pt x="433" y="0"/>
                  <a:pt x="433" y="20"/>
                </a:cubicBezTo>
                <a:cubicBezTo>
                  <a:pt x="590" y="285"/>
                  <a:pt x="590" y="285"/>
                  <a:pt x="590" y="285"/>
                </a:cubicBezTo>
                <a:cubicBezTo>
                  <a:pt x="600" y="295"/>
                  <a:pt x="590" y="315"/>
                  <a:pt x="580" y="325"/>
                </a:cubicBezTo>
                <a:cubicBezTo>
                  <a:pt x="511" y="364"/>
                  <a:pt x="462" y="413"/>
                  <a:pt x="423" y="482"/>
                </a:cubicBezTo>
                <a:cubicBezTo>
                  <a:pt x="384" y="541"/>
                  <a:pt x="364" y="620"/>
                  <a:pt x="364" y="699"/>
                </a:cubicBezTo>
                <a:cubicBezTo>
                  <a:pt x="364" y="856"/>
                  <a:pt x="443" y="994"/>
                  <a:pt x="580" y="1073"/>
                </a:cubicBezTo>
                <a:cubicBezTo>
                  <a:pt x="600" y="1082"/>
                  <a:pt x="600" y="1102"/>
                  <a:pt x="590" y="1112"/>
                </a:cubicBezTo>
                <a:cubicBezTo>
                  <a:pt x="443" y="1378"/>
                  <a:pt x="443" y="1378"/>
                  <a:pt x="443" y="1378"/>
                </a:cubicBezTo>
                <a:cubicBezTo>
                  <a:pt x="433" y="1387"/>
                  <a:pt x="423" y="1397"/>
                  <a:pt x="413" y="1397"/>
                </a:cubicBezTo>
                <a:close/>
                <a:moveTo>
                  <a:pt x="403" y="69"/>
                </a:moveTo>
                <a:lnTo>
                  <a:pt x="403" y="69"/>
                </a:lnTo>
                <a:cubicBezTo>
                  <a:pt x="364" y="98"/>
                  <a:pt x="285" y="148"/>
                  <a:pt x="216" y="246"/>
                </a:cubicBezTo>
                <a:cubicBezTo>
                  <a:pt x="108" y="374"/>
                  <a:pt x="59" y="531"/>
                  <a:pt x="59" y="699"/>
                </a:cubicBezTo>
                <a:cubicBezTo>
                  <a:pt x="59" y="827"/>
                  <a:pt x="88" y="954"/>
                  <a:pt x="157" y="1073"/>
                </a:cubicBezTo>
                <a:cubicBezTo>
                  <a:pt x="216" y="1171"/>
                  <a:pt x="305" y="1260"/>
                  <a:pt x="403" y="1329"/>
                </a:cubicBezTo>
                <a:cubicBezTo>
                  <a:pt x="521" y="1112"/>
                  <a:pt x="521" y="1112"/>
                  <a:pt x="521" y="1112"/>
                </a:cubicBezTo>
                <a:cubicBezTo>
                  <a:pt x="384" y="1014"/>
                  <a:pt x="305" y="866"/>
                  <a:pt x="305" y="699"/>
                </a:cubicBezTo>
                <a:cubicBezTo>
                  <a:pt x="305" y="610"/>
                  <a:pt x="324" y="522"/>
                  <a:pt x="374" y="453"/>
                </a:cubicBezTo>
                <a:cubicBezTo>
                  <a:pt x="413" y="384"/>
                  <a:pt x="462" y="335"/>
                  <a:pt x="521" y="285"/>
                </a:cubicBezTo>
                <a:lnTo>
                  <a:pt x="403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18">
            <a:extLst>
              <a:ext uri="{FF2B5EF4-FFF2-40B4-BE49-F238E27FC236}">
                <a16:creationId xmlns:a16="http://schemas.microsoft.com/office/drawing/2014/main" id="{4FF6AFF7-700C-7247-876C-A4DA5303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059" y="3075908"/>
            <a:ext cx="1098864" cy="751224"/>
          </a:xfrm>
          <a:custGeom>
            <a:avLst/>
            <a:gdLst>
              <a:gd name="T0" fmla="*/ 876 w 1211"/>
              <a:gd name="T1" fmla="*/ 826 h 827"/>
              <a:gd name="T2" fmla="*/ 876 w 1211"/>
              <a:gd name="T3" fmla="*/ 826 h 827"/>
              <a:gd name="T4" fmla="*/ 856 w 1211"/>
              <a:gd name="T5" fmla="*/ 826 h 827"/>
              <a:gd name="T6" fmla="*/ 846 w 1211"/>
              <a:gd name="T7" fmla="*/ 797 h 827"/>
              <a:gd name="T8" fmla="*/ 718 w 1211"/>
              <a:gd name="T9" fmla="*/ 502 h 827"/>
              <a:gd name="T10" fmla="*/ 414 w 1211"/>
              <a:gd name="T11" fmla="*/ 373 h 827"/>
              <a:gd name="T12" fmla="*/ 197 w 1211"/>
              <a:gd name="T13" fmla="*/ 433 h 827"/>
              <a:gd name="T14" fmla="*/ 177 w 1211"/>
              <a:gd name="T15" fmla="*/ 433 h 827"/>
              <a:gd name="T16" fmla="*/ 158 w 1211"/>
              <a:gd name="T17" fmla="*/ 423 h 827"/>
              <a:gd name="T18" fmla="*/ 0 w 1211"/>
              <a:gd name="T19" fmla="*/ 147 h 827"/>
              <a:gd name="T20" fmla="*/ 0 w 1211"/>
              <a:gd name="T21" fmla="*/ 128 h 827"/>
              <a:gd name="T22" fmla="*/ 10 w 1211"/>
              <a:gd name="T23" fmla="*/ 108 h 827"/>
              <a:gd name="T24" fmla="*/ 384 w 1211"/>
              <a:gd name="T25" fmla="*/ 10 h 827"/>
              <a:gd name="T26" fmla="*/ 384 w 1211"/>
              <a:gd name="T27" fmla="*/ 10 h 827"/>
              <a:gd name="T28" fmla="*/ 394 w 1211"/>
              <a:gd name="T29" fmla="*/ 0 h 827"/>
              <a:gd name="T30" fmla="*/ 403 w 1211"/>
              <a:gd name="T31" fmla="*/ 0 h 827"/>
              <a:gd name="T32" fmla="*/ 414 w 1211"/>
              <a:gd name="T33" fmla="*/ 0 h 827"/>
              <a:gd name="T34" fmla="*/ 974 w 1211"/>
              <a:gd name="T35" fmla="*/ 236 h 827"/>
              <a:gd name="T36" fmla="*/ 1151 w 1211"/>
              <a:gd name="T37" fmla="*/ 492 h 827"/>
              <a:gd name="T38" fmla="*/ 1210 w 1211"/>
              <a:gd name="T39" fmla="*/ 797 h 827"/>
              <a:gd name="T40" fmla="*/ 1201 w 1211"/>
              <a:gd name="T41" fmla="*/ 816 h 827"/>
              <a:gd name="T42" fmla="*/ 1181 w 1211"/>
              <a:gd name="T43" fmla="*/ 826 h 827"/>
              <a:gd name="T44" fmla="*/ 876 w 1211"/>
              <a:gd name="T45" fmla="*/ 826 h 827"/>
              <a:gd name="T46" fmla="*/ 414 w 1211"/>
              <a:gd name="T47" fmla="*/ 315 h 827"/>
              <a:gd name="T48" fmla="*/ 414 w 1211"/>
              <a:gd name="T49" fmla="*/ 315 h 827"/>
              <a:gd name="T50" fmla="*/ 758 w 1211"/>
              <a:gd name="T51" fmla="*/ 452 h 827"/>
              <a:gd name="T52" fmla="*/ 905 w 1211"/>
              <a:gd name="T53" fmla="*/ 767 h 827"/>
              <a:gd name="T54" fmla="*/ 1151 w 1211"/>
              <a:gd name="T55" fmla="*/ 767 h 827"/>
              <a:gd name="T56" fmla="*/ 935 w 1211"/>
              <a:gd name="T57" fmla="*/ 285 h 827"/>
              <a:gd name="T58" fmla="*/ 414 w 1211"/>
              <a:gd name="T59" fmla="*/ 69 h 827"/>
              <a:gd name="T60" fmla="*/ 403 w 1211"/>
              <a:gd name="T61" fmla="*/ 69 h 827"/>
              <a:gd name="T62" fmla="*/ 403 w 1211"/>
              <a:gd name="T63" fmla="*/ 69 h 827"/>
              <a:gd name="T64" fmla="*/ 394 w 1211"/>
              <a:gd name="T65" fmla="*/ 69 h 827"/>
              <a:gd name="T66" fmla="*/ 384 w 1211"/>
              <a:gd name="T67" fmla="*/ 69 h 827"/>
              <a:gd name="T68" fmla="*/ 69 w 1211"/>
              <a:gd name="T69" fmla="*/ 147 h 827"/>
              <a:gd name="T70" fmla="*/ 197 w 1211"/>
              <a:gd name="T71" fmla="*/ 364 h 827"/>
              <a:gd name="T72" fmla="*/ 414 w 1211"/>
              <a:gd name="T73" fmla="*/ 3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11" h="827">
                <a:moveTo>
                  <a:pt x="876" y="826"/>
                </a:moveTo>
                <a:lnTo>
                  <a:pt x="876" y="826"/>
                </a:lnTo>
                <a:cubicBezTo>
                  <a:pt x="866" y="826"/>
                  <a:pt x="856" y="826"/>
                  <a:pt x="856" y="826"/>
                </a:cubicBezTo>
                <a:cubicBezTo>
                  <a:pt x="846" y="816"/>
                  <a:pt x="846" y="806"/>
                  <a:pt x="846" y="797"/>
                </a:cubicBezTo>
                <a:cubicBezTo>
                  <a:pt x="846" y="688"/>
                  <a:pt x="797" y="580"/>
                  <a:pt x="718" y="502"/>
                </a:cubicBezTo>
                <a:cubicBezTo>
                  <a:pt x="640" y="413"/>
                  <a:pt x="532" y="373"/>
                  <a:pt x="414" y="373"/>
                </a:cubicBezTo>
                <a:cubicBezTo>
                  <a:pt x="335" y="373"/>
                  <a:pt x="266" y="393"/>
                  <a:pt x="197" y="433"/>
                </a:cubicBezTo>
                <a:cubicBezTo>
                  <a:pt x="187" y="433"/>
                  <a:pt x="187" y="433"/>
                  <a:pt x="177" y="433"/>
                </a:cubicBezTo>
                <a:cubicBezTo>
                  <a:pt x="167" y="433"/>
                  <a:pt x="158" y="423"/>
                  <a:pt x="158" y="42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37"/>
                  <a:pt x="0" y="128"/>
                </a:cubicBezTo>
                <a:cubicBezTo>
                  <a:pt x="0" y="118"/>
                  <a:pt x="10" y="118"/>
                  <a:pt x="10" y="108"/>
                </a:cubicBezTo>
                <a:cubicBezTo>
                  <a:pt x="128" y="49"/>
                  <a:pt x="256" y="10"/>
                  <a:pt x="384" y="10"/>
                </a:cubicBezTo>
                <a:lnTo>
                  <a:pt x="384" y="10"/>
                </a:lnTo>
                <a:cubicBezTo>
                  <a:pt x="394" y="0"/>
                  <a:pt x="394" y="0"/>
                  <a:pt x="394" y="0"/>
                </a:cubicBezTo>
                <a:cubicBezTo>
                  <a:pt x="403" y="0"/>
                  <a:pt x="403" y="0"/>
                  <a:pt x="403" y="0"/>
                </a:cubicBezTo>
                <a:lnTo>
                  <a:pt x="414" y="0"/>
                </a:lnTo>
                <a:cubicBezTo>
                  <a:pt x="630" y="0"/>
                  <a:pt x="827" y="88"/>
                  <a:pt x="974" y="236"/>
                </a:cubicBezTo>
                <a:cubicBezTo>
                  <a:pt x="1053" y="315"/>
                  <a:pt x="1112" y="393"/>
                  <a:pt x="1151" y="492"/>
                </a:cubicBezTo>
                <a:cubicBezTo>
                  <a:pt x="1191" y="590"/>
                  <a:pt x="1210" y="688"/>
                  <a:pt x="1210" y="797"/>
                </a:cubicBezTo>
                <a:cubicBezTo>
                  <a:pt x="1210" y="806"/>
                  <a:pt x="1210" y="816"/>
                  <a:pt x="1201" y="816"/>
                </a:cubicBezTo>
                <a:cubicBezTo>
                  <a:pt x="1201" y="826"/>
                  <a:pt x="1191" y="826"/>
                  <a:pt x="1181" y="826"/>
                </a:cubicBezTo>
                <a:cubicBezTo>
                  <a:pt x="876" y="826"/>
                  <a:pt x="876" y="826"/>
                  <a:pt x="876" y="826"/>
                </a:cubicBezTo>
                <a:close/>
                <a:moveTo>
                  <a:pt x="414" y="315"/>
                </a:moveTo>
                <a:lnTo>
                  <a:pt x="414" y="315"/>
                </a:lnTo>
                <a:cubicBezTo>
                  <a:pt x="541" y="315"/>
                  <a:pt x="669" y="364"/>
                  <a:pt x="758" y="452"/>
                </a:cubicBezTo>
                <a:cubicBezTo>
                  <a:pt x="846" y="541"/>
                  <a:pt x="896" y="649"/>
                  <a:pt x="905" y="767"/>
                </a:cubicBezTo>
                <a:cubicBezTo>
                  <a:pt x="1151" y="767"/>
                  <a:pt x="1151" y="767"/>
                  <a:pt x="1151" y="767"/>
                </a:cubicBezTo>
                <a:cubicBezTo>
                  <a:pt x="1141" y="590"/>
                  <a:pt x="1063" y="413"/>
                  <a:pt x="935" y="285"/>
                </a:cubicBezTo>
                <a:cubicBezTo>
                  <a:pt x="797" y="137"/>
                  <a:pt x="610" y="69"/>
                  <a:pt x="414" y="69"/>
                </a:cubicBezTo>
                <a:lnTo>
                  <a:pt x="403" y="69"/>
                </a:lnTo>
                <a:lnTo>
                  <a:pt x="403" y="69"/>
                </a:lnTo>
                <a:cubicBezTo>
                  <a:pt x="394" y="69"/>
                  <a:pt x="394" y="69"/>
                  <a:pt x="394" y="69"/>
                </a:cubicBezTo>
                <a:cubicBezTo>
                  <a:pt x="384" y="69"/>
                  <a:pt x="384" y="69"/>
                  <a:pt x="384" y="69"/>
                </a:cubicBezTo>
                <a:cubicBezTo>
                  <a:pt x="276" y="69"/>
                  <a:pt x="167" y="98"/>
                  <a:pt x="69" y="147"/>
                </a:cubicBezTo>
                <a:cubicBezTo>
                  <a:pt x="197" y="364"/>
                  <a:pt x="197" y="364"/>
                  <a:pt x="197" y="364"/>
                </a:cubicBezTo>
                <a:cubicBezTo>
                  <a:pt x="266" y="334"/>
                  <a:pt x="335" y="315"/>
                  <a:pt x="414" y="3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19">
            <a:extLst>
              <a:ext uri="{FF2B5EF4-FFF2-40B4-BE49-F238E27FC236}">
                <a16:creationId xmlns:a16="http://schemas.microsoft.com/office/drawing/2014/main" id="{BC484A84-C203-3547-B689-F34B2870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059" y="3871085"/>
            <a:ext cx="1098864" cy="751224"/>
          </a:xfrm>
          <a:custGeom>
            <a:avLst/>
            <a:gdLst>
              <a:gd name="T0" fmla="*/ 414 w 1211"/>
              <a:gd name="T1" fmla="*/ 827 h 828"/>
              <a:gd name="T2" fmla="*/ 414 w 1211"/>
              <a:gd name="T3" fmla="*/ 827 h 828"/>
              <a:gd name="T4" fmla="*/ 315 w 1211"/>
              <a:gd name="T5" fmla="*/ 827 h 828"/>
              <a:gd name="T6" fmla="*/ 20 w 1211"/>
              <a:gd name="T7" fmla="*/ 719 h 828"/>
              <a:gd name="T8" fmla="*/ 0 w 1211"/>
              <a:gd name="T9" fmla="*/ 709 h 828"/>
              <a:gd name="T10" fmla="*/ 10 w 1211"/>
              <a:gd name="T11" fmla="*/ 679 h 828"/>
              <a:gd name="T12" fmla="*/ 158 w 1211"/>
              <a:gd name="T13" fmla="*/ 414 h 828"/>
              <a:gd name="T14" fmla="*/ 177 w 1211"/>
              <a:gd name="T15" fmla="*/ 404 h 828"/>
              <a:gd name="T16" fmla="*/ 197 w 1211"/>
              <a:gd name="T17" fmla="*/ 404 h 828"/>
              <a:gd name="T18" fmla="*/ 414 w 1211"/>
              <a:gd name="T19" fmla="*/ 463 h 828"/>
              <a:gd name="T20" fmla="*/ 846 w 1211"/>
              <a:gd name="T21" fmla="*/ 30 h 828"/>
              <a:gd name="T22" fmla="*/ 876 w 1211"/>
              <a:gd name="T23" fmla="*/ 0 h 828"/>
              <a:gd name="T24" fmla="*/ 1181 w 1211"/>
              <a:gd name="T25" fmla="*/ 0 h 828"/>
              <a:gd name="T26" fmla="*/ 1210 w 1211"/>
              <a:gd name="T27" fmla="*/ 30 h 828"/>
              <a:gd name="T28" fmla="*/ 1210 w 1211"/>
              <a:gd name="T29" fmla="*/ 49 h 828"/>
              <a:gd name="T30" fmla="*/ 1210 w 1211"/>
              <a:gd name="T31" fmla="*/ 59 h 828"/>
              <a:gd name="T32" fmla="*/ 1210 w 1211"/>
              <a:gd name="T33" fmla="*/ 69 h 828"/>
              <a:gd name="T34" fmla="*/ 1210 w 1211"/>
              <a:gd name="T35" fmla="*/ 69 h 828"/>
              <a:gd name="T36" fmla="*/ 1210 w 1211"/>
              <a:gd name="T37" fmla="*/ 69 h 828"/>
              <a:gd name="T38" fmla="*/ 1102 w 1211"/>
              <a:gd name="T39" fmla="*/ 424 h 828"/>
              <a:gd name="T40" fmla="*/ 896 w 1211"/>
              <a:gd name="T41" fmla="*/ 669 h 828"/>
              <a:gd name="T42" fmla="*/ 620 w 1211"/>
              <a:gd name="T43" fmla="*/ 797 h 828"/>
              <a:gd name="T44" fmla="*/ 414 w 1211"/>
              <a:gd name="T45" fmla="*/ 827 h 828"/>
              <a:gd name="T46" fmla="*/ 69 w 1211"/>
              <a:gd name="T47" fmla="*/ 689 h 828"/>
              <a:gd name="T48" fmla="*/ 69 w 1211"/>
              <a:gd name="T49" fmla="*/ 689 h 828"/>
              <a:gd name="T50" fmla="*/ 610 w 1211"/>
              <a:gd name="T51" fmla="*/ 738 h 828"/>
              <a:gd name="T52" fmla="*/ 1053 w 1211"/>
              <a:gd name="T53" fmla="*/ 394 h 828"/>
              <a:gd name="T54" fmla="*/ 1151 w 1211"/>
              <a:gd name="T55" fmla="*/ 69 h 828"/>
              <a:gd name="T56" fmla="*/ 1151 w 1211"/>
              <a:gd name="T57" fmla="*/ 69 h 828"/>
              <a:gd name="T58" fmla="*/ 1151 w 1211"/>
              <a:gd name="T59" fmla="*/ 59 h 828"/>
              <a:gd name="T60" fmla="*/ 1151 w 1211"/>
              <a:gd name="T61" fmla="*/ 59 h 828"/>
              <a:gd name="T62" fmla="*/ 905 w 1211"/>
              <a:gd name="T63" fmla="*/ 59 h 828"/>
              <a:gd name="T64" fmla="*/ 414 w 1211"/>
              <a:gd name="T65" fmla="*/ 522 h 828"/>
              <a:gd name="T66" fmla="*/ 197 w 1211"/>
              <a:gd name="T67" fmla="*/ 473 h 828"/>
              <a:gd name="T68" fmla="*/ 69 w 1211"/>
              <a:gd name="T69" fmla="*/ 689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11" h="828">
                <a:moveTo>
                  <a:pt x="414" y="827"/>
                </a:moveTo>
                <a:lnTo>
                  <a:pt x="414" y="827"/>
                </a:lnTo>
                <a:cubicBezTo>
                  <a:pt x="384" y="827"/>
                  <a:pt x="345" y="827"/>
                  <a:pt x="315" y="827"/>
                </a:cubicBezTo>
                <a:cubicBezTo>
                  <a:pt x="207" y="807"/>
                  <a:pt x="108" y="778"/>
                  <a:pt x="20" y="719"/>
                </a:cubicBezTo>
                <a:cubicBezTo>
                  <a:pt x="10" y="719"/>
                  <a:pt x="10" y="709"/>
                  <a:pt x="0" y="709"/>
                </a:cubicBezTo>
                <a:cubicBezTo>
                  <a:pt x="0" y="699"/>
                  <a:pt x="0" y="689"/>
                  <a:pt x="10" y="679"/>
                </a:cubicBezTo>
                <a:cubicBezTo>
                  <a:pt x="158" y="414"/>
                  <a:pt x="158" y="414"/>
                  <a:pt x="158" y="414"/>
                </a:cubicBezTo>
                <a:cubicBezTo>
                  <a:pt x="167" y="414"/>
                  <a:pt x="167" y="404"/>
                  <a:pt x="177" y="404"/>
                </a:cubicBezTo>
                <a:cubicBezTo>
                  <a:pt x="187" y="404"/>
                  <a:pt x="197" y="404"/>
                  <a:pt x="197" y="404"/>
                </a:cubicBezTo>
                <a:cubicBezTo>
                  <a:pt x="266" y="443"/>
                  <a:pt x="335" y="463"/>
                  <a:pt x="414" y="463"/>
                </a:cubicBezTo>
                <a:cubicBezTo>
                  <a:pt x="650" y="463"/>
                  <a:pt x="846" y="266"/>
                  <a:pt x="846" y="30"/>
                </a:cubicBezTo>
                <a:cubicBezTo>
                  <a:pt x="846" y="10"/>
                  <a:pt x="856" y="0"/>
                  <a:pt x="876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201" y="0"/>
                  <a:pt x="1210" y="10"/>
                  <a:pt x="1210" y="30"/>
                </a:cubicBezTo>
                <a:cubicBezTo>
                  <a:pt x="1210" y="40"/>
                  <a:pt x="1210" y="49"/>
                  <a:pt x="1210" y="49"/>
                </a:cubicBezTo>
                <a:cubicBezTo>
                  <a:pt x="1210" y="59"/>
                  <a:pt x="1210" y="59"/>
                  <a:pt x="1210" y="59"/>
                </a:cubicBezTo>
                <a:cubicBezTo>
                  <a:pt x="1210" y="59"/>
                  <a:pt x="1210" y="59"/>
                  <a:pt x="1210" y="69"/>
                </a:cubicBezTo>
                <a:lnTo>
                  <a:pt x="1210" y="69"/>
                </a:lnTo>
                <a:lnTo>
                  <a:pt x="1210" y="69"/>
                </a:lnTo>
                <a:cubicBezTo>
                  <a:pt x="1210" y="197"/>
                  <a:pt x="1171" y="315"/>
                  <a:pt x="1102" y="424"/>
                </a:cubicBezTo>
                <a:cubicBezTo>
                  <a:pt x="1053" y="522"/>
                  <a:pt x="984" y="600"/>
                  <a:pt x="896" y="669"/>
                </a:cubicBezTo>
                <a:cubicBezTo>
                  <a:pt x="817" y="729"/>
                  <a:pt x="728" y="768"/>
                  <a:pt x="620" y="797"/>
                </a:cubicBezTo>
                <a:cubicBezTo>
                  <a:pt x="551" y="817"/>
                  <a:pt x="482" y="827"/>
                  <a:pt x="414" y="827"/>
                </a:cubicBezTo>
                <a:close/>
                <a:moveTo>
                  <a:pt x="69" y="689"/>
                </a:moveTo>
                <a:lnTo>
                  <a:pt x="69" y="689"/>
                </a:lnTo>
                <a:cubicBezTo>
                  <a:pt x="236" y="768"/>
                  <a:pt x="423" y="787"/>
                  <a:pt x="610" y="738"/>
                </a:cubicBezTo>
                <a:cubicBezTo>
                  <a:pt x="797" y="689"/>
                  <a:pt x="954" y="571"/>
                  <a:pt x="1053" y="394"/>
                </a:cubicBezTo>
                <a:cubicBezTo>
                  <a:pt x="1112" y="296"/>
                  <a:pt x="1151" y="178"/>
                  <a:pt x="1151" y="69"/>
                </a:cubicBezTo>
                <a:lnTo>
                  <a:pt x="1151" y="69"/>
                </a:lnTo>
                <a:lnTo>
                  <a:pt x="1151" y="59"/>
                </a:lnTo>
                <a:lnTo>
                  <a:pt x="1151" y="59"/>
                </a:lnTo>
                <a:cubicBezTo>
                  <a:pt x="905" y="59"/>
                  <a:pt x="905" y="59"/>
                  <a:pt x="905" y="59"/>
                </a:cubicBezTo>
                <a:cubicBezTo>
                  <a:pt x="886" y="315"/>
                  <a:pt x="679" y="522"/>
                  <a:pt x="414" y="522"/>
                </a:cubicBezTo>
                <a:cubicBezTo>
                  <a:pt x="335" y="522"/>
                  <a:pt x="266" y="502"/>
                  <a:pt x="197" y="473"/>
                </a:cubicBezTo>
                <a:lnTo>
                  <a:pt x="69" y="6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20">
            <a:extLst>
              <a:ext uri="{FF2B5EF4-FFF2-40B4-BE49-F238E27FC236}">
                <a16:creationId xmlns:a16="http://schemas.microsoft.com/office/drawing/2014/main" id="{1D8E8679-60E8-874E-8862-901D89E2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031" y="6480391"/>
            <a:ext cx="463521" cy="383604"/>
          </a:xfrm>
          <a:custGeom>
            <a:avLst/>
            <a:gdLst>
              <a:gd name="T0" fmla="*/ 473 w 513"/>
              <a:gd name="T1" fmla="*/ 423 h 424"/>
              <a:gd name="T2" fmla="*/ 473 w 513"/>
              <a:gd name="T3" fmla="*/ 423 h 424"/>
              <a:gd name="T4" fmla="*/ 30 w 513"/>
              <a:gd name="T5" fmla="*/ 423 h 424"/>
              <a:gd name="T6" fmla="*/ 10 w 513"/>
              <a:gd name="T7" fmla="*/ 404 h 424"/>
              <a:gd name="T8" fmla="*/ 10 w 513"/>
              <a:gd name="T9" fmla="*/ 374 h 424"/>
              <a:gd name="T10" fmla="*/ 227 w 513"/>
              <a:gd name="T11" fmla="*/ 20 h 424"/>
              <a:gd name="T12" fmla="*/ 256 w 513"/>
              <a:gd name="T13" fmla="*/ 0 h 424"/>
              <a:gd name="T14" fmla="*/ 286 w 513"/>
              <a:gd name="T15" fmla="*/ 20 h 424"/>
              <a:gd name="T16" fmla="*/ 502 w 513"/>
              <a:gd name="T17" fmla="*/ 374 h 424"/>
              <a:gd name="T18" fmla="*/ 502 w 513"/>
              <a:gd name="T19" fmla="*/ 404 h 424"/>
              <a:gd name="T20" fmla="*/ 473 w 513"/>
              <a:gd name="T21" fmla="*/ 423 h 424"/>
              <a:gd name="T22" fmla="*/ 89 w 513"/>
              <a:gd name="T23" fmla="*/ 354 h 424"/>
              <a:gd name="T24" fmla="*/ 89 w 513"/>
              <a:gd name="T25" fmla="*/ 354 h 424"/>
              <a:gd name="T26" fmla="*/ 424 w 513"/>
              <a:gd name="T27" fmla="*/ 354 h 424"/>
              <a:gd name="T28" fmla="*/ 256 w 513"/>
              <a:gd name="T29" fmla="*/ 89 h 424"/>
              <a:gd name="T30" fmla="*/ 89 w 513"/>
              <a:gd name="T31" fmla="*/ 354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3" h="424">
                <a:moveTo>
                  <a:pt x="473" y="423"/>
                </a:moveTo>
                <a:lnTo>
                  <a:pt x="473" y="423"/>
                </a:lnTo>
                <a:cubicBezTo>
                  <a:pt x="30" y="423"/>
                  <a:pt x="30" y="423"/>
                  <a:pt x="30" y="423"/>
                </a:cubicBezTo>
                <a:cubicBezTo>
                  <a:pt x="20" y="423"/>
                  <a:pt x="10" y="413"/>
                  <a:pt x="10" y="404"/>
                </a:cubicBezTo>
                <a:cubicBezTo>
                  <a:pt x="0" y="394"/>
                  <a:pt x="0" y="384"/>
                  <a:pt x="10" y="374"/>
                </a:cubicBezTo>
                <a:cubicBezTo>
                  <a:pt x="227" y="20"/>
                  <a:pt x="227" y="20"/>
                  <a:pt x="227" y="20"/>
                </a:cubicBezTo>
                <a:cubicBezTo>
                  <a:pt x="237" y="10"/>
                  <a:pt x="246" y="0"/>
                  <a:pt x="256" y="0"/>
                </a:cubicBezTo>
                <a:cubicBezTo>
                  <a:pt x="266" y="0"/>
                  <a:pt x="276" y="10"/>
                  <a:pt x="286" y="20"/>
                </a:cubicBezTo>
                <a:cubicBezTo>
                  <a:pt x="502" y="374"/>
                  <a:pt x="502" y="374"/>
                  <a:pt x="502" y="374"/>
                </a:cubicBezTo>
                <a:cubicBezTo>
                  <a:pt x="512" y="384"/>
                  <a:pt x="512" y="394"/>
                  <a:pt x="502" y="404"/>
                </a:cubicBezTo>
                <a:cubicBezTo>
                  <a:pt x="502" y="413"/>
                  <a:pt x="493" y="423"/>
                  <a:pt x="473" y="423"/>
                </a:cubicBezTo>
                <a:close/>
                <a:moveTo>
                  <a:pt x="89" y="354"/>
                </a:moveTo>
                <a:lnTo>
                  <a:pt x="89" y="354"/>
                </a:lnTo>
                <a:cubicBezTo>
                  <a:pt x="424" y="354"/>
                  <a:pt x="424" y="354"/>
                  <a:pt x="424" y="354"/>
                </a:cubicBezTo>
                <a:cubicBezTo>
                  <a:pt x="256" y="89"/>
                  <a:pt x="256" y="89"/>
                  <a:pt x="256" y="89"/>
                </a:cubicBezTo>
                <a:lnTo>
                  <a:pt x="89" y="3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21">
            <a:extLst>
              <a:ext uri="{FF2B5EF4-FFF2-40B4-BE49-F238E27FC236}">
                <a16:creationId xmlns:a16="http://schemas.microsoft.com/office/drawing/2014/main" id="{3FC58C8D-3783-2F4C-AA6B-03223F26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5234" y="6907948"/>
            <a:ext cx="859111" cy="391595"/>
          </a:xfrm>
          <a:custGeom>
            <a:avLst/>
            <a:gdLst>
              <a:gd name="T0" fmla="*/ 915 w 946"/>
              <a:gd name="T1" fmla="*/ 433 h 434"/>
              <a:gd name="T2" fmla="*/ 915 w 946"/>
              <a:gd name="T3" fmla="*/ 433 h 434"/>
              <a:gd name="T4" fmla="*/ 29 w 946"/>
              <a:gd name="T5" fmla="*/ 433 h 434"/>
              <a:gd name="T6" fmla="*/ 0 w 946"/>
              <a:gd name="T7" fmla="*/ 414 h 434"/>
              <a:gd name="T8" fmla="*/ 0 w 946"/>
              <a:gd name="T9" fmla="*/ 384 h 434"/>
              <a:gd name="T10" fmla="*/ 226 w 946"/>
              <a:gd name="T11" fmla="*/ 20 h 434"/>
              <a:gd name="T12" fmla="*/ 246 w 946"/>
              <a:gd name="T13" fmla="*/ 0 h 434"/>
              <a:gd name="T14" fmla="*/ 689 w 946"/>
              <a:gd name="T15" fmla="*/ 0 h 434"/>
              <a:gd name="T16" fmla="*/ 718 w 946"/>
              <a:gd name="T17" fmla="*/ 20 h 434"/>
              <a:gd name="T18" fmla="*/ 945 w 946"/>
              <a:gd name="T19" fmla="*/ 384 h 434"/>
              <a:gd name="T20" fmla="*/ 945 w 946"/>
              <a:gd name="T21" fmla="*/ 414 h 434"/>
              <a:gd name="T22" fmla="*/ 915 w 946"/>
              <a:gd name="T23" fmla="*/ 433 h 434"/>
              <a:gd name="T24" fmla="*/ 89 w 946"/>
              <a:gd name="T25" fmla="*/ 365 h 434"/>
              <a:gd name="T26" fmla="*/ 89 w 946"/>
              <a:gd name="T27" fmla="*/ 365 h 434"/>
              <a:gd name="T28" fmla="*/ 856 w 946"/>
              <a:gd name="T29" fmla="*/ 365 h 434"/>
              <a:gd name="T30" fmla="*/ 679 w 946"/>
              <a:gd name="T31" fmla="*/ 69 h 434"/>
              <a:gd name="T32" fmla="*/ 266 w 946"/>
              <a:gd name="T33" fmla="*/ 69 h 434"/>
              <a:gd name="T34" fmla="*/ 89 w 946"/>
              <a:gd name="T35" fmla="*/ 365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6" h="434">
                <a:moveTo>
                  <a:pt x="915" y="433"/>
                </a:moveTo>
                <a:lnTo>
                  <a:pt x="915" y="433"/>
                </a:lnTo>
                <a:cubicBezTo>
                  <a:pt x="29" y="433"/>
                  <a:pt x="29" y="433"/>
                  <a:pt x="29" y="433"/>
                </a:cubicBezTo>
                <a:cubicBezTo>
                  <a:pt x="20" y="433"/>
                  <a:pt x="10" y="423"/>
                  <a:pt x="0" y="414"/>
                </a:cubicBezTo>
                <a:cubicBezTo>
                  <a:pt x="0" y="404"/>
                  <a:pt x="0" y="394"/>
                  <a:pt x="0" y="384"/>
                </a:cubicBezTo>
                <a:cubicBezTo>
                  <a:pt x="226" y="20"/>
                  <a:pt x="226" y="20"/>
                  <a:pt x="226" y="20"/>
                </a:cubicBezTo>
                <a:cubicBezTo>
                  <a:pt x="226" y="10"/>
                  <a:pt x="236" y="0"/>
                  <a:pt x="246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09" y="0"/>
                  <a:pt x="718" y="10"/>
                  <a:pt x="718" y="20"/>
                </a:cubicBezTo>
                <a:cubicBezTo>
                  <a:pt x="945" y="384"/>
                  <a:pt x="945" y="384"/>
                  <a:pt x="945" y="384"/>
                </a:cubicBezTo>
                <a:cubicBezTo>
                  <a:pt x="945" y="394"/>
                  <a:pt x="945" y="404"/>
                  <a:pt x="945" y="414"/>
                </a:cubicBezTo>
                <a:cubicBezTo>
                  <a:pt x="935" y="423"/>
                  <a:pt x="925" y="433"/>
                  <a:pt x="915" y="433"/>
                </a:cubicBezTo>
                <a:close/>
                <a:moveTo>
                  <a:pt x="89" y="365"/>
                </a:moveTo>
                <a:lnTo>
                  <a:pt x="89" y="365"/>
                </a:lnTo>
                <a:cubicBezTo>
                  <a:pt x="856" y="365"/>
                  <a:pt x="856" y="365"/>
                  <a:pt x="856" y="365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266" y="69"/>
                  <a:pt x="266" y="69"/>
                  <a:pt x="266" y="69"/>
                </a:cubicBezTo>
                <a:lnTo>
                  <a:pt x="89" y="3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22">
            <a:extLst>
              <a:ext uri="{FF2B5EF4-FFF2-40B4-BE49-F238E27FC236}">
                <a16:creationId xmlns:a16="http://schemas.microsoft.com/office/drawing/2014/main" id="{40429F6B-FDE8-0E41-AA46-D6AFEB38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435" y="7347494"/>
            <a:ext cx="1258701" cy="383604"/>
          </a:xfrm>
          <a:custGeom>
            <a:avLst/>
            <a:gdLst>
              <a:gd name="T0" fmla="*/ 1347 w 1388"/>
              <a:gd name="T1" fmla="*/ 424 h 425"/>
              <a:gd name="T2" fmla="*/ 1347 w 1388"/>
              <a:gd name="T3" fmla="*/ 424 h 425"/>
              <a:gd name="T4" fmla="*/ 1347 w 1388"/>
              <a:gd name="T5" fmla="*/ 424 h 425"/>
              <a:gd name="T6" fmla="*/ 29 w 1388"/>
              <a:gd name="T7" fmla="*/ 424 h 425"/>
              <a:gd name="T8" fmla="*/ 0 w 1388"/>
              <a:gd name="T9" fmla="*/ 404 h 425"/>
              <a:gd name="T10" fmla="*/ 0 w 1388"/>
              <a:gd name="T11" fmla="*/ 374 h 425"/>
              <a:gd name="T12" fmla="*/ 226 w 1388"/>
              <a:gd name="T13" fmla="*/ 20 h 425"/>
              <a:gd name="T14" fmla="*/ 245 w 1388"/>
              <a:gd name="T15" fmla="*/ 0 h 425"/>
              <a:gd name="T16" fmla="*/ 1131 w 1388"/>
              <a:gd name="T17" fmla="*/ 0 h 425"/>
              <a:gd name="T18" fmla="*/ 1151 w 1388"/>
              <a:gd name="T19" fmla="*/ 20 h 425"/>
              <a:gd name="T20" fmla="*/ 1377 w 1388"/>
              <a:gd name="T21" fmla="*/ 384 h 425"/>
              <a:gd name="T22" fmla="*/ 1377 w 1388"/>
              <a:gd name="T23" fmla="*/ 414 h 425"/>
              <a:gd name="T24" fmla="*/ 1347 w 1388"/>
              <a:gd name="T25" fmla="*/ 424 h 425"/>
              <a:gd name="T26" fmla="*/ 88 w 1388"/>
              <a:gd name="T27" fmla="*/ 365 h 425"/>
              <a:gd name="T28" fmla="*/ 88 w 1388"/>
              <a:gd name="T29" fmla="*/ 365 h 425"/>
              <a:gd name="T30" fmla="*/ 1289 w 1388"/>
              <a:gd name="T31" fmla="*/ 365 h 425"/>
              <a:gd name="T32" fmla="*/ 1111 w 1388"/>
              <a:gd name="T33" fmla="*/ 69 h 425"/>
              <a:gd name="T34" fmla="*/ 265 w 1388"/>
              <a:gd name="T35" fmla="*/ 69 h 425"/>
              <a:gd name="T36" fmla="*/ 88 w 1388"/>
              <a:gd name="T37" fmla="*/ 36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8" h="425">
                <a:moveTo>
                  <a:pt x="1347" y="424"/>
                </a:moveTo>
                <a:lnTo>
                  <a:pt x="1347" y="424"/>
                </a:lnTo>
                <a:lnTo>
                  <a:pt x="1347" y="424"/>
                </a:lnTo>
                <a:cubicBezTo>
                  <a:pt x="29" y="424"/>
                  <a:pt x="29" y="424"/>
                  <a:pt x="29" y="424"/>
                </a:cubicBezTo>
                <a:cubicBezTo>
                  <a:pt x="19" y="424"/>
                  <a:pt x="9" y="414"/>
                  <a:pt x="0" y="404"/>
                </a:cubicBezTo>
                <a:cubicBezTo>
                  <a:pt x="0" y="394"/>
                  <a:pt x="0" y="384"/>
                  <a:pt x="0" y="374"/>
                </a:cubicBezTo>
                <a:cubicBezTo>
                  <a:pt x="226" y="20"/>
                  <a:pt x="226" y="20"/>
                  <a:pt x="226" y="20"/>
                </a:cubicBezTo>
                <a:cubicBezTo>
                  <a:pt x="226" y="10"/>
                  <a:pt x="236" y="0"/>
                  <a:pt x="245" y="0"/>
                </a:cubicBezTo>
                <a:cubicBezTo>
                  <a:pt x="1131" y="0"/>
                  <a:pt x="1131" y="0"/>
                  <a:pt x="1131" y="0"/>
                </a:cubicBezTo>
                <a:cubicBezTo>
                  <a:pt x="1141" y="0"/>
                  <a:pt x="1151" y="10"/>
                  <a:pt x="1151" y="20"/>
                </a:cubicBezTo>
                <a:cubicBezTo>
                  <a:pt x="1377" y="384"/>
                  <a:pt x="1377" y="384"/>
                  <a:pt x="1377" y="384"/>
                </a:cubicBezTo>
                <a:cubicBezTo>
                  <a:pt x="1387" y="394"/>
                  <a:pt x="1387" y="404"/>
                  <a:pt x="1377" y="414"/>
                </a:cubicBezTo>
                <a:cubicBezTo>
                  <a:pt x="1367" y="424"/>
                  <a:pt x="1357" y="424"/>
                  <a:pt x="1347" y="424"/>
                </a:cubicBezTo>
                <a:close/>
                <a:moveTo>
                  <a:pt x="88" y="365"/>
                </a:moveTo>
                <a:lnTo>
                  <a:pt x="88" y="365"/>
                </a:lnTo>
                <a:cubicBezTo>
                  <a:pt x="1289" y="365"/>
                  <a:pt x="1289" y="365"/>
                  <a:pt x="1289" y="365"/>
                </a:cubicBezTo>
                <a:cubicBezTo>
                  <a:pt x="1111" y="69"/>
                  <a:pt x="1111" y="69"/>
                  <a:pt x="1111" y="69"/>
                </a:cubicBezTo>
                <a:cubicBezTo>
                  <a:pt x="265" y="69"/>
                  <a:pt x="265" y="69"/>
                  <a:pt x="265" y="69"/>
                </a:cubicBezTo>
                <a:lnTo>
                  <a:pt x="88" y="3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23">
            <a:extLst>
              <a:ext uri="{FF2B5EF4-FFF2-40B4-BE49-F238E27FC236}">
                <a16:creationId xmlns:a16="http://schemas.microsoft.com/office/drawing/2014/main" id="{8FE15B00-4EA0-7040-A7B1-55E5CEF9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632" y="9441331"/>
            <a:ext cx="955015" cy="947023"/>
          </a:xfrm>
          <a:custGeom>
            <a:avLst/>
            <a:gdLst>
              <a:gd name="T0" fmla="*/ 39 w 1053"/>
              <a:gd name="T1" fmla="*/ 1043 h 1044"/>
              <a:gd name="T2" fmla="*/ 39 w 1053"/>
              <a:gd name="T3" fmla="*/ 1043 h 1044"/>
              <a:gd name="T4" fmla="*/ 9 w 1053"/>
              <a:gd name="T5" fmla="*/ 1023 h 1044"/>
              <a:gd name="T6" fmla="*/ 19 w 1053"/>
              <a:gd name="T7" fmla="*/ 994 h 1044"/>
              <a:gd name="T8" fmla="*/ 177 w 1053"/>
              <a:gd name="T9" fmla="*/ 836 h 1044"/>
              <a:gd name="T10" fmla="*/ 186 w 1053"/>
              <a:gd name="T11" fmla="*/ 826 h 1044"/>
              <a:gd name="T12" fmla="*/ 354 w 1053"/>
              <a:gd name="T13" fmla="*/ 747 h 1044"/>
              <a:gd name="T14" fmla="*/ 383 w 1053"/>
              <a:gd name="T15" fmla="*/ 747 h 1044"/>
              <a:gd name="T16" fmla="*/ 521 w 1053"/>
              <a:gd name="T17" fmla="*/ 816 h 1044"/>
              <a:gd name="T18" fmla="*/ 669 w 1053"/>
              <a:gd name="T19" fmla="*/ 669 h 1044"/>
              <a:gd name="T20" fmla="*/ 678 w 1053"/>
              <a:gd name="T21" fmla="*/ 659 h 1044"/>
              <a:gd name="T22" fmla="*/ 836 w 1053"/>
              <a:gd name="T23" fmla="*/ 580 h 1044"/>
              <a:gd name="T24" fmla="*/ 983 w 1053"/>
              <a:gd name="T25" fmla="*/ 501 h 1044"/>
              <a:gd name="T26" fmla="*/ 983 w 1053"/>
              <a:gd name="T27" fmla="*/ 29 h 1044"/>
              <a:gd name="T28" fmla="*/ 1013 w 1053"/>
              <a:gd name="T29" fmla="*/ 0 h 1044"/>
              <a:gd name="T30" fmla="*/ 1052 w 1053"/>
              <a:gd name="T31" fmla="*/ 29 h 1044"/>
              <a:gd name="T32" fmla="*/ 1052 w 1053"/>
              <a:gd name="T33" fmla="*/ 521 h 1044"/>
              <a:gd name="T34" fmla="*/ 1052 w 1053"/>
              <a:gd name="T35" fmla="*/ 521 h 1044"/>
              <a:gd name="T36" fmla="*/ 1052 w 1053"/>
              <a:gd name="T37" fmla="*/ 1013 h 1044"/>
              <a:gd name="T38" fmla="*/ 1013 w 1053"/>
              <a:gd name="T39" fmla="*/ 1043 h 1044"/>
              <a:gd name="T40" fmla="*/ 39 w 1053"/>
              <a:gd name="T41" fmla="*/ 1043 h 1044"/>
              <a:gd name="T42" fmla="*/ 216 w 1053"/>
              <a:gd name="T43" fmla="*/ 885 h 1044"/>
              <a:gd name="T44" fmla="*/ 216 w 1053"/>
              <a:gd name="T45" fmla="*/ 885 h 1044"/>
              <a:gd name="T46" fmla="*/ 118 w 1053"/>
              <a:gd name="T47" fmla="*/ 983 h 1044"/>
              <a:gd name="T48" fmla="*/ 983 w 1053"/>
              <a:gd name="T49" fmla="*/ 983 h 1044"/>
              <a:gd name="T50" fmla="*/ 983 w 1053"/>
              <a:gd name="T51" fmla="*/ 580 h 1044"/>
              <a:gd name="T52" fmla="*/ 865 w 1053"/>
              <a:gd name="T53" fmla="*/ 639 h 1044"/>
              <a:gd name="T54" fmla="*/ 865 w 1053"/>
              <a:gd name="T55" fmla="*/ 639 h 1044"/>
              <a:gd name="T56" fmla="*/ 718 w 1053"/>
              <a:gd name="T57" fmla="*/ 718 h 1044"/>
              <a:gd name="T58" fmla="*/ 551 w 1053"/>
              <a:gd name="T59" fmla="*/ 875 h 1044"/>
              <a:gd name="T60" fmla="*/ 511 w 1053"/>
              <a:gd name="T61" fmla="*/ 885 h 1044"/>
              <a:gd name="T62" fmla="*/ 364 w 1053"/>
              <a:gd name="T63" fmla="*/ 816 h 1044"/>
              <a:gd name="T64" fmla="*/ 216 w 1053"/>
              <a:gd name="T65" fmla="*/ 885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53" h="1044">
                <a:moveTo>
                  <a:pt x="39" y="1043"/>
                </a:moveTo>
                <a:lnTo>
                  <a:pt x="39" y="1043"/>
                </a:lnTo>
                <a:cubicBezTo>
                  <a:pt x="19" y="1043"/>
                  <a:pt x="9" y="1043"/>
                  <a:pt x="9" y="1023"/>
                </a:cubicBezTo>
                <a:cubicBezTo>
                  <a:pt x="0" y="1013"/>
                  <a:pt x="9" y="1003"/>
                  <a:pt x="19" y="994"/>
                </a:cubicBezTo>
                <a:cubicBezTo>
                  <a:pt x="177" y="836"/>
                  <a:pt x="177" y="836"/>
                  <a:pt x="177" y="836"/>
                </a:cubicBezTo>
                <a:cubicBezTo>
                  <a:pt x="177" y="836"/>
                  <a:pt x="177" y="826"/>
                  <a:pt x="186" y="826"/>
                </a:cubicBezTo>
                <a:cubicBezTo>
                  <a:pt x="354" y="747"/>
                  <a:pt x="354" y="747"/>
                  <a:pt x="354" y="747"/>
                </a:cubicBezTo>
                <a:cubicBezTo>
                  <a:pt x="364" y="747"/>
                  <a:pt x="373" y="747"/>
                  <a:pt x="383" y="747"/>
                </a:cubicBezTo>
                <a:cubicBezTo>
                  <a:pt x="521" y="816"/>
                  <a:pt x="521" y="816"/>
                  <a:pt x="521" y="816"/>
                </a:cubicBezTo>
                <a:cubicBezTo>
                  <a:pt x="669" y="669"/>
                  <a:pt x="669" y="669"/>
                  <a:pt x="669" y="669"/>
                </a:cubicBezTo>
                <a:cubicBezTo>
                  <a:pt x="678" y="669"/>
                  <a:pt x="678" y="669"/>
                  <a:pt x="678" y="659"/>
                </a:cubicBezTo>
                <a:cubicBezTo>
                  <a:pt x="836" y="580"/>
                  <a:pt x="836" y="580"/>
                  <a:pt x="836" y="580"/>
                </a:cubicBezTo>
                <a:cubicBezTo>
                  <a:pt x="983" y="501"/>
                  <a:pt x="983" y="501"/>
                  <a:pt x="983" y="501"/>
                </a:cubicBezTo>
                <a:cubicBezTo>
                  <a:pt x="983" y="29"/>
                  <a:pt x="983" y="29"/>
                  <a:pt x="983" y="29"/>
                </a:cubicBezTo>
                <a:cubicBezTo>
                  <a:pt x="983" y="19"/>
                  <a:pt x="1003" y="0"/>
                  <a:pt x="1013" y="0"/>
                </a:cubicBezTo>
                <a:cubicBezTo>
                  <a:pt x="1033" y="0"/>
                  <a:pt x="1052" y="19"/>
                  <a:pt x="1052" y="29"/>
                </a:cubicBezTo>
                <a:cubicBezTo>
                  <a:pt x="1052" y="521"/>
                  <a:pt x="1052" y="521"/>
                  <a:pt x="1052" y="521"/>
                </a:cubicBezTo>
                <a:lnTo>
                  <a:pt x="1052" y="521"/>
                </a:lnTo>
                <a:cubicBezTo>
                  <a:pt x="1052" y="1013"/>
                  <a:pt x="1052" y="1013"/>
                  <a:pt x="1052" y="1013"/>
                </a:cubicBezTo>
                <a:cubicBezTo>
                  <a:pt x="1052" y="1033"/>
                  <a:pt x="1033" y="1043"/>
                  <a:pt x="1013" y="1043"/>
                </a:cubicBezTo>
                <a:lnTo>
                  <a:pt x="39" y="1043"/>
                </a:lnTo>
                <a:close/>
                <a:moveTo>
                  <a:pt x="216" y="885"/>
                </a:moveTo>
                <a:lnTo>
                  <a:pt x="216" y="885"/>
                </a:lnTo>
                <a:cubicBezTo>
                  <a:pt x="118" y="983"/>
                  <a:pt x="118" y="983"/>
                  <a:pt x="118" y="983"/>
                </a:cubicBezTo>
                <a:cubicBezTo>
                  <a:pt x="983" y="983"/>
                  <a:pt x="983" y="983"/>
                  <a:pt x="983" y="983"/>
                </a:cubicBezTo>
                <a:cubicBezTo>
                  <a:pt x="983" y="580"/>
                  <a:pt x="983" y="580"/>
                  <a:pt x="983" y="580"/>
                </a:cubicBezTo>
                <a:cubicBezTo>
                  <a:pt x="865" y="639"/>
                  <a:pt x="865" y="639"/>
                  <a:pt x="865" y="639"/>
                </a:cubicBezTo>
                <a:lnTo>
                  <a:pt x="865" y="639"/>
                </a:lnTo>
                <a:cubicBezTo>
                  <a:pt x="718" y="718"/>
                  <a:pt x="718" y="718"/>
                  <a:pt x="718" y="718"/>
                </a:cubicBezTo>
                <a:cubicBezTo>
                  <a:pt x="551" y="875"/>
                  <a:pt x="551" y="875"/>
                  <a:pt x="551" y="875"/>
                </a:cubicBezTo>
                <a:cubicBezTo>
                  <a:pt x="540" y="885"/>
                  <a:pt x="521" y="895"/>
                  <a:pt x="511" y="885"/>
                </a:cubicBezTo>
                <a:cubicBezTo>
                  <a:pt x="364" y="816"/>
                  <a:pt x="364" y="816"/>
                  <a:pt x="364" y="816"/>
                </a:cubicBezTo>
                <a:lnTo>
                  <a:pt x="216" y="8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24">
            <a:extLst>
              <a:ext uri="{FF2B5EF4-FFF2-40B4-BE49-F238E27FC236}">
                <a16:creationId xmlns:a16="http://schemas.microsoft.com/office/drawing/2014/main" id="{D5F5FC02-1C4C-2F44-B6B1-05BD035A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4484" y="9637130"/>
            <a:ext cx="811163" cy="607373"/>
          </a:xfrm>
          <a:custGeom>
            <a:avLst/>
            <a:gdLst>
              <a:gd name="T0" fmla="*/ 39 w 896"/>
              <a:gd name="T1" fmla="*/ 669 h 670"/>
              <a:gd name="T2" fmla="*/ 39 w 896"/>
              <a:gd name="T3" fmla="*/ 669 h 670"/>
              <a:gd name="T4" fmla="*/ 20 w 896"/>
              <a:gd name="T5" fmla="*/ 659 h 670"/>
              <a:gd name="T6" fmla="*/ 10 w 896"/>
              <a:gd name="T7" fmla="*/ 620 h 670"/>
              <a:gd name="T8" fmla="*/ 177 w 896"/>
              <a:gd name="T9" fmla="*/ 374 h 670"/>
              <a:gd name="T10" fmla="*/ 177 w 896"/>
              <a:gd name="T11" fmla="*/ 374 h 670"/>
              <a:gd name="T12" fmla="*/ 344 w 896"/>
              <a:gd name="T13" fmla="*/ 167 h 670"/>
              <a:gd name="T14" fmla="*/ 364 w 896"/>
              <a:gd name="T15" fmla="*/ 158 h 670"/>
              <a:gd name="T16" fmla="*/ 571 w 896"/>
              <a:gd name="T17" fmla="*/ 118 h 670"/>
              <a:gd name="T18" fmla="*/ 679 w 896"/>
              <a:gd name="T19" fmla="*/ 10 h 670"/>
              <a:gd name="T20" fmla="*/ 698 w 896"/>
              <a:gd name="T21" fmla="*/ 0 h 670"/>
              <a:gd name="T22" fmla="*/ 856 w 896"/>
              <a:gd name="T23" fmla="*/ 0 h 670"/>
              <a:gd name="T24" fmla="*/ 895 w 896"/>
              <a:gd name="T25" fmla="*/ 30 h 670"/>
              <a:gd name="T26" fmla="*/ 856 w 896"/>
              <a:gd name="T27" fmla="*/ 59 h 670"/>
              <a:gd name="T28" fmla="*/ 708 w 896"/>
              <a:gd name="T29" fmla="*/ 59 h 670"/>
              <a:gd name="T30" fmla="*/ 610 w 896"/>
              <a:gd name="T31" fmla="*/ 167 h 670"/>
              <a:gd name="T32" fmla="*/ 590 w 896"/>
              <a:gd name="T33" fmla="*/ 177 h 670"/>
              <a:gd name="T34" fmla="*/ 383 w 896"/>
              <a:gd name="T35" fmla="*/ 216 h 670"/>
              <a:gd name="T36" fmla="*/ 236 w 896"/>
              <a:gd name="T37" fmla="*/ 413 h 670"/>
              <a:gd name="T38" fmla="*/ 167 w 896"/>
              <a:gd name="T39" fmla="*/ 502 h 670"/>
              <a:gd name="T40" fmla="*/ 246 w 896"/>
              <a:gd name="T41" fmla="*/ 453 h 670"/>
              <a:gd name="T42" fmla="*/ 344 w 896"/>
              <a:gd name="T43" fmla="*/ 325 h 670"/>
              <a:gd name="T44" fmla="*/ 364 w 896"/>
              <a:gd name="T45" fmla="*/ 315 h 670"/>
              <a:gd name="T46" fmla="*/ 600 w 896"/>
              <a:gd name="T47" fmla="*/ 276 h 670"/>
              <a:gd name="T48" fmla="*/ 600 w 896"/>
              <a:gd name="T49" fmla="*/ 276 h 670"/>
              <a:gd name="T50" fmla="*/ 689 w 896"/>
              <a:gd name="T51" fmla="*/ 276 h 670"/>
              <a:gd name="T52" fmla="*/ 836 w 896"/>
              <a:gd name="T53" fmla="*/ 128 h 670"/>
              <a:gd name="T54" fmla="*/ 885 w 896"/>
              <a:gd name="T55" fmla="*/ 128 h 670"/>
              <a:gd name="T56" fmla="*/ 885 w 896"/>
              <a:gd name="T57" fmla="*/ 167 h 670"/>
              <a:gd name="T58" fmla="*/ 728 w 896"/>
              <a:gd name="T59" fmla="*/ 335 h 670"/>
              <a:gd name="T60" fmla="*/ 708 w 896"/>
              <a:gd name="T61" fmla="*/ 345 h 670"/>
              <a:gd name="T62" fmla="*/ 600 w 896"/>
              <a:gd name="T63" fmla="*/ 345 h 670"/>
              <a:gd name="T64" fmla="*/ 383 w 896"/>
              <a:gd name="T65" fmla="*/ 374 h 670"/>
              <a:gd name="T66" fmla="*/ 295 w 896"/>
              <a:gd name="T67" fmla="*/ 492 h 670"/>
              <a:gd name="T68" fmla="*/ 285 w 896"/>
              <a:gd name="T69" fmla="*/ 502 h 670"/>
              <a:gd name="T70" fmla="*/ 59 w 896"/>
              <a:gd name="T71" fmla="*/ 669 h 670"/>
              <a:gd name="T72" fmla="*/ 39 w 896"/>
              <a:gd name="T73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6" h="670">
                <a:moveTo>
                  <a:pt x="39" y="669"/>
                </a:moveTo>
                <a:lnTo>
                  <a:pt x="39" y="669"/>
                </a:lnTo>
                <a:cubicBezTo>
                  <a:pt x="29" y="669"/>
                  <a:pt x="20" y="669"/>
                  <a:pt x="20" y="659"/>
                </a:cubicBezTo>
                <a:cubicBezTo>
                  <a:pt x="0" y="649"/>
                  <a:pt x="0" y="640"/>
                  <a:pt x="10" y="620"/>
                </a:cubicBezTo>
                <a:cubicBezTo>
                  <a:pt x="177" y="374"/>
                  <a:pt x="177" y="374"/>
                  <a:pt x="177" y="374"/>
                </a:cubicBezTo>
                <a:lnTo>
                  <a:pt x="177" y="374"/>
                </a:lnTo>
                <a:cubicBezTo>
                  <a:pt x="344" y="167"/>
                  <a:pt x="344" y="167"/>
                  <a:pt x="344" y="167"/>
                </a:cubicBezTo>
                <a:cubicBezTo>
                  <a:pt x="354" y="167"/>
                  <a:pt x="354" y="158"/>
                  <a:pt x="364" y="158"/>
                </a:cubicBezTo>
                <a:cubicBezTo>
                  <a:pt x="571" y="118"/>
                  <a:pt x="571" y="118"/>
                  <a:pt x="571" y="118"/>
                </a:cubicBezTo>
                <a:cubicBezTo>
                  <a:pt x="679" y="10"/>
                  <a:pt x="679" y="10"/>
                  <a:pt x="679" y="10"/>
                </a:cubicBezTo>
                <a:cubicBezTo>
                  <a:pt x="679" y="0"/>
                  <a:pt x="689" y="0"/>
                  <a:pt x="698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76" y="0"/>
                  <a:pt x="895" y="10"/>
                  <a:pt x="895" y="30"/>
                </a:cubicBezTo>
                <a:cubicBezTo>
                  <a:pt x="895" y="49"/>
                  <a:pt x="876" y="59"/>
                  <a:pt x="856" y="59"/>
                </a:cubicBezTo>
                <a:cubicBezTo>
                  <a:pt x="708" y="59"/>
                  <a:pt x="708" y="59"/>
                  <a:pt x="708" y="59"/>
                </a:cubicBezTo>
                <a:cubicBezTo>
                  <a:pt x="610" y="167"/>
                  <a:pt x="610" y="167"/>
                  <a:pt x="610" y="167"/>
                </a:cubicBezTo>
                <a:cubicBezTo>
                  <a:pt x="610" y="177"/>
                  <a:pt x="600" y="177"/>
                  <a:pt x="590" y="177"/>
                </a:cubicBezTo>
                <a:cubicBezTo>
                  <a:pt x="383" y="216"/>
                  <a:pt x="383" y="216"/>
                  <a:pt x="383" y="216"/>
                </a:cubicBezTo>
                <a:cubicBezTo>
                  <a:pt x="236" y="413"/>
                  <a:pt x="236" y="413"/>
                  <a:pt x="236" y="413"/>
                </a:cubicBezTo>
                <a:cubicBezTo>
                  <a:pt x="167" y="502"/>
                  <a:pt x="167" y="502"/>
                  <a:pt x="167" y="502"/>
                </a:cubicBezTo>
                <a:cubicBezTo>
                  <a:pt x="246" y="453"/>
                  <a:pt x="246" y="453"/>
                  <a:pt x="246" y="453"/>
                </a:cubicBezTo>
                <a:cubicBezTo>
                  <a:pt x="344" y="325"/>
                  <a:pt x="344" y="325"/>
                  <a:pt x="344" y="325"/>
                </a:cubicBezTo>
                <a:cubicBezTo>
                  <a:pt x="354" y="325"/>
                  <a:pt x="354" y="315"/>
                  <a:pt x="364" y="315"/>
                </a:cubicBezTo>
                <a:cubicBezTo>
                  <a:pt x="600" y="276"/>
                  <a:pt x="600" y="276"/>
                  <a:pt x="600" y="276"/>
                </a:cubicBezTo>
                <a:lnTo>
                  <a:pt x="600" y="276"/>
                </a:lnTo>
                <a:cubicBezTo>
                  <a:pt x="689" y="276"/>
                  <a:pt x="689" y="276"/>
                  <a:pt x="689" y="276"/>
                </a:cubicBezTo>
                <a:cubicBezTo>
                  <a:pt x="836" y="128"/>
                  <a:pt x="836" y="128"/>
                  <a:pt x="836" y="128"/>
                </a:cubicBezTo>
                <a:cubicBezTo>
                  <a:pt x="846" y="109"/>
                  <a:pt x="866" y="109"/>
                  <a:pt x="885" y="128"/>
                </a:cubicBezTo>
                <a:cubicBezTo>
                  <a:pt x="895" y="138"/>
                  <a:pt x="895" y="158"/>
                  <a:pt x="885" y="167"/>
                </a:cubicBezTo>
                <a:cubicBezTo>
                  <a:pt x="728" y="335"/>
                  <a:pt x="728" y="335"/>
                  <a:pt x="728" y="335"/>
                </a:cubicBezTo>
                <a:cubicBezTo>
                  <a:pt x="718" y="335"/>
                  <a:pt x="708" y="345"/>
                  <a:pt x="708" y="345"/>
                </a:cubicBezTo>
                <a:cubicBezTo>
                  <a:pt x="600" y="345"/>
                  <a:pt x="600" y="345"/>
                  <a:pt x="600" y="345"/>
                </a:cubicBezTo>
                <a:cubicBezTo>
                  <a:pt x="383" y="374"/>
                  <a:pt x="383" y="374"/>
                  <a:pt x="383" y="374"/>
                </a:cubicBezTo>
                <a:cubicBezTo>
                  <a:pt x="295" y="492"/>
                  <a:pt x="295" y="492"/>
                  <a:pt x="295" y="492"/>
                </a:cubicBezTo>
                <a:cubicBezTo>
                  <a:pt x="295" y="492"/>
                  <a:pt x="285" y="492"/>
                  <a:pt x="285" y="502"/>
                </a:cubicBezTo>
                <a:cubicBezTo>
                  <a:pt x="59" y="669"/>
                  <a:pt x="59" y="669"/>
                  <a:pt x="59" y="669"/>
                </a:cubicBezTo>
                <a:cubicBezTo>
                  <a:pt x="49" y="669"/>
                  <a:pt x="49" y="669"/>
                  <a:pt x="39" y="6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2" name="Google Shape;102;p4">
            <a:extLst>
              <a:ext uri="{FF2B5EF4-FFF2-40B4-BE49-F238E27FC236}">
                <a16:creationId xmlns:a16="http://schemas.microsoft.com/office/drawing/2014/main" id="{1DCD250C-07A2-FF45-B8B5-80A970172465}"/>
              </a:ext>
            </a:extLst>
          </p:cNvPr>
          <p:cNvGrpSpPr/>
          <p:nvPr/>
        </p:nvGrpSpPr>
        <p:grpSpPr>
          <a:xfrm>
            <a:off x="3601005" y="7721302"/>
            <a:ext cx="3403016" cy="1439551"/>
            <a:chOff x="4058771" y="10566821"/>
            <a:chExt cx="3965293" cy="1439551"/>
          </a:xfrm>
        </p:grpSpPr>
        <p:sp>
          <p:nvSpPr>
            <p:cNvPr id="603" name="Google Shape;103;p4">
              <a:extLst>
                <a:ext uri="{FF2B5EF4-FFF2-40B4-BE49-F238E27FC236}">
                  <a16:creationId xmlns:a16="http://schemas.microsoft.com/office/drawing/2014/main" id="{709B6C5C-4075-BB4A-9EC0-613B5EDDBEFF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4" name="Google Shape;104;p4">
              <a:extLst>
                <a:ext uri="{FF2B5EF4-FFF2-40B4-BE49-F238E27FC236}">
                  <a16:creationId xmlns:a16="http://schemas.microsoft.com/office/drawing/2014/main" id="{2FD1D6AC-3BDD-6640-A192-D90102E050E6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05" name="Google Shape;102;p4">
            <a:extLst>
              <a:ext uri="{FF2B5EF4-FFF2-40B4-BE49-F238E27FC236}">
                <a16:creationId xmlns:a16="http://schemas.microsoft.com/office/drawing/2014/main" id="{BF7A7F64-A772-1B4E-AD27-FB749D170672}"/>
              </a:ext>
            </a:extLst>
          </p:cNvPr>
          <p:cNvGrpSpPr/>
          <p:nvPr/>
        </p:nvGrpSpPr>
        <p:grpSpPr>
          <a:xfrm>
            <a:off x="2876467" y="3195126"/>
            <a:ext cx="3403016" cy="1439551"/>
            <a:chOff x="4058771" y="10566821"/>
            <a:chExt cx="3965293" cy="1439551"/>
          </a:xfrm>
        </p:grpSpPr>
        <p:sp>
          <p:nvSpPr>
            <p:cNvPr id="606" name="Google Shape;103;p4">
              <a:extLst>
                <a:ext uri="{FF2B5EF4-FFF2-40B4-BE49-F238E27FC236}">
                  <a16:creationId xmlns:a16="http://schemas.microsoft.com/office/drawing/2014/main" id="{79C2C71C-74DB-D74A-B4FB-1D087A2DF9A7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7" name="Google Shape;104;p4">
              <a:extLst>
                <a:ext uri="{FF2B5EF4-FFF2-40B4-BE49-F238E27FC236}">
                  <a16:creationId xmlns:a16="http://schemas.microsoft.com/office/drawing/2014/main" id="{F1CD5929-1632-6646-87C6-82CFFA424745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08" name="Google Shape;102;p4">
            <a:extLst>
              <a:ext uri="{FF2B5EF4-FFF2-40B4-BE49-F238E27FC236}">
                <a16:creationId xmlns:a16="http://schemas.microsoft.com/office/drawing/2014/main" id="{F01DFE28-B6F2-D44C-9945-0C321B331632}"/>
              </a:ext>
            </a:extLst>
          </p:cNvPr>
          <p:cNvGrpSpPr/>
          <p:nvPr/>
        </p:nvGrpSpPr>
        <p:grpSpPr>
          <a:xfrm>
            <a:off x="18140872" y="3131331"/>
            <a:ext cx="3376123" cy="1439551"/>
            <a:chOff x="4058771" y="10566821"/>
            <a:chExt cx="3933958" cy="1439551"/>
          </a:xfrm>
        </p:grpSpPr>
        <p:sp>
          <p:nvSpPr>
            <p:cNvPr id="609" name="Google Shape;103;p4">
              <a:extLst>
                <a:ext uri="{FF2B5EF4-FFF2-40B4-BE49-F238E27FC236}">
                  <a16:creationId xmlns:a16="http://schemas.microsoft.com/office/drawing/2014/main" id="{09874A01-C90C-5C43-94FD-833F63F1218B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0" name="Google Shape;104;p4">
              <a:extLst>
                <a:ext uri="{FF2B5EF4-FFF2-40B4-BE49-F238E27FC236}">
                  <a16:creationId xmlns:a16="http://schemas.microsoft.com/office/drawing/2014/main" id="{FCD55AC6-3884-414D-BB55-68FD9D82590E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14" name="Google Shape;102;p4">
            <a:extLst>
              <a:ext uri="{FF2B5EF4-FFF2-40B4-BE49-F238E27FC236}">
                <a16:creationId xmlns:a16="http://schemas.microsoft.com/office/drawing/2014/main" id="{6C0CC513-EFBA-FF49-B110-107940BBFD63}"/>
              </a:ext>
            </a:extLst>
          </p:cNvPr>
          <p:cNvGrpSpPr/>
          <p:nvPr/>
        </p:nvGrpSpPr>
        <p:grpSpPr>
          <a:xfrm>
            <a:off x="17351880" y="6409231"/>
            <a:ext cx="3376123" cy="1439551"/>
            <a:chOff x="4058771" y="10566821"/>
            <a:chExt cx="3933958" cy="1439551"/>
          </a:xfrm>
        </p:grpSpPr>
        <p:sp>
          <p:nvSpPr>
            <p:cNvPr id="615" name="Google Shape;103;p4">
              <a:extLst>
                <a:ext uri="{FF2B5EF4-FFF2-40B4-BE49-F238E27FC236}">
                  <a16:creationId xmlns:a16="http://schemas.microsoft.com/office/drawing/2014/main" id="{AFFBC850-4EAD-D94E-AFE7-716520C08EFF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6" name="Google Shape;104;p4">
              <a:extLst>
                <a:ext uri="{FF2B5EF4-FFF2-40B4-BE49-F238E27FC236}">
                  <a16:creationId xmlns:a16="http://schemas.microsoft.com/office/drawing/2014/main" id="{C53F819A-18A1-1341-AC61-06580ADA330D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17" name="Google Shape;102;p4">
            <a:extLst>
              <a:ext uri="{FF2B5EF4-FFF2-40B4-BE49-F238E27FC236}">
                <a16:creationId xmlns:a16="http://schemas.microsoft.com/office/drawing/2014/main" id="{799AA0BD-1A49-5D41-9238-1FDA0B9DC38A}"/>
              </a:ext>
            </a:extLst>
          </p:cNvPr>
          <p:cNvGrpSpPr/>
          <p:nvPr/>
        </p:nvGrpSpPr>
        <p:grpSpPr>
          <a:xfrm>
            <a:off x="10645116" y="3907186"/>
            <a:ext cx="3119385" cy="1395425"/>
            <a:chOff x="2985788" y="10477613"/>
            <a:chExt cx="3634800" cy="1395425"/>
          </a:xfrm>
        </p:grpSpPr>
        <p:sp>
          <p:nvSpPr>
            <p:cNvPr id="618" name="Google Shape;103;p4">
              <a:extLst>
                <a:ext uri="{FF2B5EF4-FFF2-40B4-BE49-F238E27FC236}">
                  <a16:creationId xmlns:a16="http://schemas.microsoft.com/office/drawing/2014/main" id="{12AC2EE3-5AC5-4F49-B80D-B03A626B300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9" name="Google Shape;104;p4">
              <a:extLst>
                <a:ext uri="{FF2B5EF4-FFF2-40B4-BE49-F238E27FC236}">
                  <a16:creationId xmlns:a16="http://schemas.microsoft.com/office/drawing/2014/main" id="{F8DC6F17-A75D-BF40-A6A2-2A8648E9A0D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620" name="Google Shape;102;p4">
            <a:extLst>
              <a:ext uri="{FF2B5EF4-FFF2-40B4-BE49-F238E27FC236}">
                <a16:creationId xmlns:a16="http://schemas.microsoft.com/office/drawing/2014/main" id="{3F0AC4A5-4DA8-DA4A-BA34-BB6342815AE3}"/>
              </a:ext>
            </a:extLst>
          </p:cNvPr>
          <p:cNvGrpSpPr/>
          <p:nvPr/>
        </p:nvGrpSpPr>
        <p:grpSpPr>
          <a:xfrm>
            <a:off x="18482323" y="9213049"/>
            <a:ext cx="3376123" cy="1439551"/>
            <a:chOff x="4058771" y="10566821"/>
            <a:chExt cx="3933958" cy="1439551"/>
          </a:xfrm>
        </p:grpSpPr>
        <p:sp>
          <p:nvSpPr>
            <p:cNvPr id="621" name="Google Shape;103;p4">
              <a:extLst>
                <a:ext uri="{FF2B5EF4-FFF2-40B4-BE49-F238E27FC236}">
                  <a16:creationId xmlns:a16="http://schemas.microsoft.com/office/drawing/2014/main" id="{E1086C41-39AB-9048-8CEB-8EE94CB87932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2" name="Google Shape;104;p4">
              <a:extLst>
                <a:ext uri="{FF2B5EF4-FFF2-40B4-BE49-F238E27FC236}">
                  <a16:creationId xmlns:a16="http://schemas.microsoft.com/office/drawing/2014/main" id="{1D46FA2D-BCB9-C244-856B-61ECCDFE8E21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23" name="Google Shape;102;p4">
            <a:extLst>
              <a:ext uri="{FF2B5EF4-FFF2-40B4-BE49-F238E27FC236}">
                <a16:creationId xmlns:a16="http://schemas.microsoft.com/office/drawing/2014/main" id="{38DC10C0-084F-0A42-A7EC-8DAC5ACF5C8D}"/>
              </a:ext>
            </a:extLst>
          </p:cNvPr>
          <p:cNvGrpSpPr/>
          <p:nvPr/>
        </p:nvGrpSpPr>
        <p:grpSpPr>
          <a:xfrm>
            <a:off x="10435027" y="10984367"/>
            <a:ext cx="3376123" cy="1439551"/>
            <a:chOff x="4058771" y="10566821"/>
            <a:chExt cx="3933958" cy="1439551"/>
          </a:xfrm>
        </p:grpSpPr>
        <p:sp>
          <p:nvSpPr>
            <p:cNvPr id="624" name="Google Shape;103;p4">
              <a:extLst>
                <a:ext uri="{FF2B5EF4-FFF2-40B4-BE49-F238E27FC236}">
                  <a16:creationId xmlns:a16="http://schemas.microsoft.com/office/drawing/2014/main" id="{8B95EAA9-1085-6144-9F17-B2798BDF3D07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5" name="Google Shape;104;p4">
              <a:extLst>
                <a:ext uri="{FF2B5EF4-FFF2-40B4-BE49-F238E27FC236}">
                  <a16:creationId xmlns:a16="http://schemas.microsoft.com/office/drawing/2014/main" id="{FF69F96E-9757-4C44-96E7-A82AAA644AB3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26" name="Google Shape;102;p4">
            <a:extLst>
              <a:ext uri="{FF2B5EF4-FFF2-40B4-BE49-F238E27FC236}">
                <a16:creationId xmlns:a16="http://schemas.microsoft.com/office/drawing/2014/main" id="{DCC2EB70-835E-CA4C-852D-507E59A03433}"/>
              </a:ext>
            </a:extLst>
          </p:cNvPr>
          <p:cNvGrpSpPr/>
          <p:nvPr/>
        </p:nvGrpSpPr>
        <p:grpSpPr>
          <a:xfrm>
            <a:off x="10190889" y="9347782"/>
            <a:ext cx="3376123" cy="1439551"/>
            <a:chOff x="4058771" y="10566821"/>
            <a:chExt cx="3933958" cy="1439551"/>
          </a:xfrm>
        </p:grpSpPr>
        <p:sp>
          <p:nvSpPr>
            <p:cNvPr id="627" name="Google Shape;103;p4">
              <a:extLst>
                <a:ext uri="{FF2B5EF4-FFF2-40B4-BE49-F238E27FC236}">
                  <a16:creationId xmlns:a16="http://schemas.microsoft.com/office/drawing/2014/main" id="{61838A78-3148-3245-8DB0-7176D6D3832F}"/>
                </a:ext>
              </a:extLst>
            </p:cNvPr>
            <p:cNvSpPr txBox="1"/>
            <p:nvPr/>
          </p:nvSpPr>
          <p:spPr>
            <a:xfrm>
              <a:off x="5116794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8" name="Google Shape;104;p4">
              <a:extLst>
                <a:ext uri="{FF2B5EF4-FFF2-40B4-BE49-F238E27FC236}">
                  <a16:creationId xmlns:a16="http://schemas.microsoft.com/office/drawing/2014/main" id="{EE7DE694-C9D8-714F-8985-E48815B8601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29" name="Google Shape;102;p4">
            <a:extLst>
              <a:ext uri="{FF2B5EF4-FFF2-40B4-BE49-F238E27FC236}">
                <a16:creationId xmlns:a16="http://schemas.microsoft.com/office/drawing/2014/main" id="{4C4ADB69-C8D4-0841-992B-60E184247CEB}"/>
              </a:ext>
            </a:extLst>
          </p:cNvPr>
          <p:cNvGrpSpPr/>
          <p:nvPr/>
        </p:nvGrpSpPr>
        <p:grpSpPr>
          <a:xfrm>
            <a:off x="2221146" y="11057143"/>
            <a:ext cx="3376123" cy="1439551"/>
            <a:chOff x="4058771" y="10566821"/>
            <a:chExt cx="3933958" cy="1439551"/>
          </a:xfrm>
        </p:grpSpPr>
        <p:sp>
          <p:nvSpPr>
            <p:cNvPr id="630" name="Google Shape;103;p4">
              <a:extLst>
                <a:ext uri="{FF2B5EF4-FFF2-40B4-BE49-F238E27FC236}">
                  <a16:creationId xmlns:a16="http://schemas.microsoft.com/office/drawing/2014/main" id="{CA22AA65-9803-8E4B-9203-C730B2DA66E3}"/>
                </a:ext>
              </a:extLst>
            </p:cNvPr>
            <p:cNvSpPr txBox="1"/>
            <p:nvPr/>
          </p:nvSpPr>
          <p:spPr>
            <a:xfrm>
              <a:off x="5116794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1" name="Google Shape;104;p4">
              <a:extLst>
                <a:ext uri="{FF2B5EF4-FFF2-40B4-BE49-F238E27FC236}">
                  <a16:creationId xmlns:a16="http://schemas.microsoft.com/office/drawing/2014/main" id="{7ACC1F1B-FC24-9046-A98C-F69B9A2F8A3D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167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1">
            <a:extLst>
              <a:ext uri="{FF2B5EF4-FFF2-40B4-BE49-F238E27FC236}">
                <a16:creationId xmlns:a16="http://schemas.microsoft.com/office/drawing/2014/main" id="{B829D711-2760-4345-89EE-326773264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3400" y="9933181"/>
            <a:ext cx="3689369" cy="1520645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A30D7577-8BFD-884C-95D0-F7BB65A7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268" y="6747871"/>
            <a:ext cx="7891265" cy="3189544"/>
          </a:xfrm>
          <a:custGeom>
            <a:avLst/>
            <a:gdLst>
              <a:gd name="T0" fmla="*/ 0 w 8216"/>
              <a:gd name="T1" fmla="*/ 0 h 3320"/>
              <a:gd name="T2" fmla="*/ 4376 w 8216"/>
              <a:gd name="T3" fmla="*/ 3319 h 3320"/>
              <a:gd name="T4" fmla="*/ 8215 w 8216"/>
              <a:gd name="T5" fmla="*/ 1655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16" h="3320">
                <a:moveTo>
                  <a:pt x="0" y="0"/>
                </a:moveTo>
                <a:lnTo>
                  <a:pt x="4376" y="3319"/>
                </a:lnTo>
                <a:lnTo>
                  <a:pt x="8215" y="1655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9" name="Freeform 163">
            <a:extLst>
              <a:ext uri="{FF2B5EF4-FFF2-40B4-BE49-F238E27FC236}">
                <a16:creationId xmlns:a16="http://schemas.microsoft.com/office/drawing/2014/main" id="{A9BB56CD-C8DE-534F-A582-1066727C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10318636"/>
            <a:ext cx="1931518" cy="2236494"/>
          </a:xfrm>
          <a:custGeom>
            <a:avLst/>
            <a:gdLst>
              <a:gd name="T0" fmla="*/ 2010 w 2011"/>
              <a:gd name="T1" fmla="*/ 1746 h 2330"/>
              <a:gd name="T2" fmla="*/ 2010 w 2011"/>
              <a:gd name="T3" fmla="*/ 582 h 2330"/>
              <a:gd name="T4" fmla="*/ 1009 w 2011"/>
              <a:gd name="T5" fmla="*/ 0 h 2330"/>
              <a:gd name="T6" fmla="*/ 0 w 2011"/>
              <a:gd name="T7" fmla="*/ 582 h 2330"/>
              <a:gd name="T8" fmla="*/ 0 w 2011"/>
              <a:gd name="T9" fmla="*/ 1746 h 2330"/>
              <a:gd name="T10" fmla="*/ 1009 w 2011"/>
              <a:gd name="T11" fmla="*/ 2329 h 2330"/>
              <a:gd name="T12" fmla="*/ 2010 w 2011"/>
              <a:gd name="T13" fmla="*/ 1746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30">
                <a:moveTo>
                  <a:pt x="2010" y="1746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46"/>
                </a:lnTo>
                <a:lnTo>
                  <a:pt x="1009" y="2329"/>
                </a:lnTo>
                <a:lnTo>
                  <a:pt x="2010" y="174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4">
            <a:extLst>
              <a:ext uri="{FF2B5EF4-FFF2-40B4-BE49-F238E27FC236}">
                <a16:creationId xmlns:a16="http://schemas.microsoft.com/office/drawing/2014/main" id="{0DC3CD89-89C8-C947-A7D3-5C4C406A5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7285814"/>
            <a:ext cx="1931518" cy="2228023"/>
          </a:xfrm>
          <a:custGeom>
            <a:avLst/>
            <a:gdLst>
              <a:gd name="T0" fmla="*/ 2010 w 2011"/>
              <a:gd name="T1" fmla="*/ 1737 h 2321"/>
              <a:gd name="T2" fmla="*/ 2010 w 2011"/>
              <a:gd name="T3" fmla="*/ 582 h 2321"/>
              <a:gd name="T4" fmla="*/ 1009 w 2011"/>
              <a:gd name="T5" fmla="*/ 0 h 2321"/>
              <a:gd name="T6" fmla="*/ 0 w 2011"/>
              <a:gd name="T7" fmla="*/ 582 h 2321"/>
              <a:gd name="T8" fmla="*/ 0 w 2011"/>
              <a:gd name="T9" fmla="*/ 1737 h 2321"/>
              <a:gd name="T10" fmla="*/ 1009 w 2011"/>
              <a:gd name="T11" fmla="*/ 2320 h 2321"/>
              <a:gd name="T12" fmla="*/ 2010 w 2011"/>
              <a:gd name="T13" fmla="*/ 1737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21">
                <a:moveTo>
                  <a:pt x="2010" y="1737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37"/>
                </a:lnTo>
                <a:lnTo>
                  <a:pt x="1009" y="2320"/>
                </a:lnTo>
                <a:lnTo>
                  <a:pt x="2010" y="17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5">
            <a:extLst>
              <a:ext uri="{FF2B5EF4-FFF2-40B4-BE49-F238E27FC236}">
                <a16:creationId xmlns:a16="http://schemas.microsoft.com/office/drawing/2014/main" id="{5A49A281-40DD-BA44-88C8-1BA62293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226" y="8171094"/>
            <a:ext cx="3024350" cy="3494521"/>
          </a:xfrm>
          <a:custGeom>
            <a:avLst/>
            <a:gdLst>
              <a:gd name="T0" fmla="*/ 3148 w 3149"/>
              <a:gd name="T1" fmla="*/ 2729 h 3640"/>
              <a:gd name="T2" fmla="*/ 3148 w 3149"/>
              <a:gd name="T3" fmla="*/ 909 h 3640"/>
              <a:gd name="T4" fmla="*/ 1574 w 3149"/>
              <a:gd name="T5" fmla="*/ 0 h 3640"/>
              <a:gd name="T6" fmla="*/ 0 w 3149"/>
              <a:gd name="T7" fmla="*/ 909 h 3640"/>
              <a:gd name="T8" fmla="*/ 0 w 3149"/>
              <a:gd name="T9" fmla="*/ 2729 h 3640"/>
              <a:gd name="T10" fmla="*/ 1574 w 3149"/>
              <a:gd name="T11" fmla="*/ 3639 h 3640"/>
              <a:gd name="T12" fmla="*/ 3148 w 3149"/>
              <a:gd name="T13" fmla="*/ 2729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9" h="3640">
                <a:moveTo>
                  <a:pt x="3148" y="2729"/>
                </a:moveTo>
                <a:lnTo>
                  <a:pt x="3148" y="909"/>
                </a:lnTo>
                <a:lnTo>
                  <a:pt x="1574" y="0"/>
                </a:lnTo>
                <a:lnTo>
                  <a:pt x="0" y="909"/>
                </a:lnTo>
                <a:lnTo>
                  <a:pt x="0" y="2729"/>
                </a:lnTo>
                <a:lnTo>
                  <a:pt x="1574" y="3639"/>
                </a:lnTo>
                <a:lnTo>
                  <a:pt x="3148" y="27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6">
            <a:extLst>
              <a:ext uri="{FF2B5EF4-FFF2-40B4-BE49-F238E27FC236}">
                <a16:creationId xmlns:a16="http://schemas.microsoft.com/office/drawing/2014/main" id="{8AAC1E4E-704D-9E43-B2B7-8C123652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641" y="2219816"/>
            <a:ext cx="13291891" cy="4528055"/>
          </a:xfrm>
          <a:custGeom>
            <a:avLst/>
            <a:gdLst>
              <a:gd name="T0" fmla="*/ 0 w 13839"/>
              <a:gd name="T1" fmla="*/ 4713 h 4714"/>
              <a:gd name="T2" fmla="*/ 5623 w 13839"/>
              <a:gd name="T3" fmla="*/ 4713 h 4714"/>
              <a:gd name="T4" fmla="*/ 9999 w 13839"/>
              <a:gd name="T5" fmla="*/ 1592 h 4714"/>
              <a:gd name="T6" fmla="*/ 13838 w 13839"/>
              <a:gd name="T7" fmla="*/ 0 h 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39" h="4714">
                <a:moveTo>
                  <a:pt x="0" y="4713"/>
                </a:moveTo>
                <a:lnTo>
                  <a:pt x="5623" y="4713"/>
                </a:lnTo>
                <a:lnTo>
                  <a:pt x="9999" y="1592"/>
                </a:lnTo>
                <a:lnTo>
                  <a:pt x="13838" y="0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3" name="Freeform 167">
            <a:extLst>
              <a:ext uri="{FF2B5EF4-FFF2-40B4-BE49-F238E27FC236}">
                <a16:creationId xmlns:a16="http://schemas.microsoft.com/office/drawing/2014/main" id="{899722BC-3E3A-1D4C-8F49-FF823985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91" y="4998491"/>
            <a:ext cx="3024350" cy="3494523"/>
          </a:xfrm>
          <a:custGeom>
            <a:avLst/>
            <a:gdLst>
              <a:gd name="T0" fmla="*/ 3148 w 3149"/>
              <a:gd name="T1" fmla="*/ 2728 h 3639"/>
              <a:gd name="T2" fmla="*/ 3148 w 3149"/>
              <a:gd name="T3" fmla="*/ 910 h 3639"/>
              <a:gd name="T4" fmla="*/ 1574 w 3149"/>
              <a:gd name="T5" fmla="*/ 0 h 3639"/>
              <a:gd name="T6" fmla="*/ 0 w 3149"/>
              <a:gd name="T7" fmla="*/ 910 h 3639"/>
              <a:gd name="T8" fmla="*/ 0 w 3149"/>
              <a:gd name="T9" fmla="*/ 2728 h 3639"/>
              <a:gd name="T10" fmla="*/ 1574 w 3149"/>
              <a:gd name="T11" fmla="*/ 3638 h 3639"/>
              <a:gd name="T12" fmla="*/ 3148 w 3149"/>
              <a:gd name="T13" fmla="*/ 2728 h 3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9" h="3639">
                <a:moveTo>
                  <a:pt x="3148" y="2728"/>
                </a:moveTo>
                <a:lnTo>
                  <a:pt x="3148" y="910"/>
                </a:lnTo>
                <a:lnTo>
                  <a:pt x="1574" y="0"/>
                </a:lnTo>
                <a:lnTo>
                  <a:pt x="0" y="910"/>
                </a:lnTo>
                <a:lnTo>
                  <a:pt x="0" y="2728"/>
                </a:lnTo>
                <a:lnTo>
                  <a:pt x="1574" y="3638"/>
                </a:lnTo>
                <a:lnTo>
                  <a:pt x="3148" y="27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Line 168">
            <a:extLst>
              <a:ext uri="{FF2B5EF4-FFF2-40B4-BE49-F238E27FC236}">
                <a16:creationId xmlns:a16="http://schemas.microsoft.com/office/drawing/2014/main" id="{44BF05CB-0739-104E-8772-C4A811E7E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3400" y="3748936"/>
            <a:ext cx="3689369" cy="1563003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5" name="Freeform 169">
            <a:extLst>
              <a:ext uri="{FF2B5EF4-FFF2-40B4-BE49-F238E27FC236}">
                <a16:creationId xmlns:a16="http://schemas.microsoft.com/office/drawing/2014/main" id="{D43D46BD-E04A-AB47-8ADF-841F754B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226" y="2008027"/>
            <a:ext cx="3024350" cy="3486052"/>
          </a:xfrm>
          <a:custGeom>
            <a:avLst/>
            <a:gdLst>
              <a:gd name="T0" fmla="*/ 3148 w 3149"/>
              <a:gd name="T1" fmla="*/ 2720 h 3631"/>
              <a:gd name="T2" fmla="*/ 3148 w 3149"/>
              <a:gd name="T3" fmla="*/ 900 h 3631"/>
              <a:gd name="T4" fmla="*/ 1574 w 3149"/>
              <a:gd name="T5" fmla="*/ 0 h 3631"/>
              <a:gd name="T6" fmla="*/ 0 w 3149"/>
              <a:gd name="T7" fmla="*/ 900 h 3631"/>
              <a:gd name="T8" fmla="*/ 0 w 3149"/>
              <a:gd name="T9" fmla="*/ 2720 h 3631"/>
              <a:gd name="T10" fmla="*/ 1574 w 3149"/>
              <a:gd name="T11" fmla="*/ 3630 h 3631"/>
              <a:gd name="T12" fmla="*/ 3148 w 3149"/>
              <a:gd name="T13" fmla="*/ 2720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9" h="3631">
                <a:moveTo>
                  <a:pt x="3148" y="2720"/>
                </a:moveTo>
                <a:lnTo>
                  <a:pt x="3148" y="900"/>
                </a:lnTo>
                <a:lnTo>
                  <a:pt x="1574" y="0"/>
                </a:lnTo>
                <a:lnTo>
                  <a:pt x="0" y="900"/>
                </a:lnTo>
                <a:lnTo>
                  <a:pt x="0" y="2720"/>
                </a:lnTo>
                <a:lnTo>
                  <a:pt x="1574" y="3630"/>
                </a:lnTo>
                <a:lnTo>
                  <a:pt x="3148" y="27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0">
            <a:extLst>
              <a:ext uri="{FF2B5EF4-FFF2-40B4-BE49-F238E27FC236}">
                <a16:creationId xmlns:a16="http://schemas.microsoft.com/office/drawing/2014/main" id="{5DB87B43-4D13-5146-8FFA-AE37FA0D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4193692"/>
            <a:ext cx="1931518" cy="2236494"/>
          </a:xfrm>
          <a:custGeom>
            <a:avLst/>
            <a:gdLst>
              <a:gd name="T0" fmla="*/ 2010 w 2011"/>
              <a:gd name="T1" fmla="*/ 1747 h 2330"/>
              <a:gd name="T2" fmla="*/ 2010 w 2011"/>
              <a:gd name="T3" fmla="*/ 582 h 2330"/>
              <a:gd name="T4" fmla="*/ 1009 w 2011"/>
              <a:gd name="T5" fmla="*/ 0 h 2330"/>
              <a:gd name="T6" fmla="*/ 0 w 2011"/>
              <a:gd name="T7" fmla="*/ 582 h 2330"/>
              <a:gd name="T8" fmla="*/ 0 w 2011"/>
              <a:gd name="T9" fmla="*/ 1747 h 2330"/>
              <a:gd name="T10" fmla="*/ 1009 w 2011"/>
              <a:gd name="T11" fmla="*/ 2329 h 2330"/>
              <a:gd name="T12" fmla="*/ 2010 w 2011"/>
              <a:gd name="T13" fmla="*/ 1747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30">
                <a:moveTo>
                  <a:pt x="2010" y="1747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47"/>
                </a:lnTo>
                <a:lnTo>
                  <a:pt x="1009" y="2329"/>
                </a:lnTo>
                <a:lnTo>
                  <a:pt x="2010" y="174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1">
            <a:extLst>
              <a:ext uri="{FF2B5EF4-FFF2-40B4-BE49-F238E27FC236}">
                <a16:creationId xmlns:a16="http://schemas.microsoft.com/office/drawing/2014/main" id="{DCE125B5-0D34-0E46-9CE4-A8D0D0A2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1160870"/>
            <a:ext cx="1931518" cy="2236494"/>
          </a:xfrm>
          <a:custGeom>
            <a:avLst/>
            <a:gdLst>
              <a:gd name="T0" fmla="*/ 2010 w 2011"/>
              <a:gd name="T1" fmla="*/ 1747 h 2330"/>
              <a:gd name="T2" fmla="*/ 2010 w 2011"/>
              <a:gd name="T3" fmla="*/ 582 h 2330"/>
              <a:gd name="T4" fmla="*/ 1009 w 2011"/>
              <a:gd name="T5" fmla="*/ 0 h 2330"/>
              <a:gd name="T6" fmla="*/ 0 w 2011"/>
              <a:gd name="T7" fmla="*/ 582 h 2330"/>
              <a:gd name="T8" fmla="*/ 0 w 2011"/>
              <a:gd name="T9" fmla="*/ 1747 h 2330"/>
              <a:gd name="T10" fmla="*/ 1009 w 2011"/>
              <a:gd name="T11" fmla="*/ 2329 h 2330"/>
              <a:gd name="T12" fmla="*/ 2010 w 2011"/>
              <a:gd name="T13" fmla="*/ 1747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30">
                <a:moveTo>
                  <a:pt x="2010" y="1747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47"/>
                </a:lnTo>
                <a:lnTo>
                  <a:pt x="1009" y="2329"/>
                </a:lnTo>
                <a:lnTo>
                  <a:pt x="2010" y="174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2">
            <a:extLst>
              <a:ext uri="{FF2B5EF4-FFF2-40B4-BE49-F238E27FC236}">
                <a16:creationId xmlns:a16="http://schemas.microsoft.com/office/drawing/2014/main" id="{C6019250-2114-AD4B-9DFD-EB773BCD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56" y="4778230"/>
            <a:ext cx="3409808" cy="3930808"/>
          </a:xfrm>
          <a:custGeom>
            <a:avLst/>
            <a:gdLst>
              <a:gd name="T0" fmla="*/ 3549 w 3550"/>
              <a:gd name="T1" fmla="*/ 3074 h 4094"/>
              <a:gd name="T2" fmla="*/ 3549 w 3550"/>
              <a:gd name="T3" fmla="*/ 1019 h 4094"/>
              <a:gd name="T4" fmla="*/ 1774 w 3550"/>
              <a:gd name="T5" fmla="*/ 0 h 4094"/>
              <a:gd name="T6" fmla="*/ 0 w 3550"/>
              <a:gd name="T7" fmla="*/ 1019 h 4094"/>
              <a:gd name="T8" fmla="*/ 0 w 3550"/>
              <a:gd name="T9" fmla="*/ 3074 h 4094"/>
              <a:gd name="T10" fmla="*/ 1774 w 3550"/>
              <a:gd name="T11" fmla="*/ 4093 h 4094"/>
              <a:gd name="T12" fmla="*/ 3549 w 3550"/>
              <a:gd name="T13" fmla="*/ 3074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0" h="4094">
                <a:moveTo>
                  <a:pt x="3549" y="3074"/>
                </a:moveTo>
                <a:lnTo>
                  <a:pt x="3549" y="1019"/>
                </a:lnTo>
                <a:lnTo>
                  <a:pt x="1774" y="0"/>
                </a:lnTo>
                <a:lnTo>
                  <a:pt x="0" y="1019"/>
                </a:lnTo>
                <a:lnTo>
                  <a:pt x="0" y="3074"/>
                </a:lnTo>
                <a:lnTo>
                  <a:pt x="1774" y="4093"/>
                </a:lnTo>
                <a:lnTo>
                  <a:pt x="3549" y="30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31">
            <a:extLst>
              <a:ext uri="{FF2B5EF4-FFF2-40B4-BE49-F238E27FC236}">
                <a16:creationId xmlns:a16="http://schemas.microsoft.com/office/drawing/2014/main" id="{AE00777E-A313-F74B-8798-9AB350BF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634" y="8971656"/>
            <a:ext cx="1067418" cy="203318"/>
          </a:xfrm>
          <a:custGeom>
            <a:avLst/>
            <a:gdLst>
              <a:gd name="T0" fmla="*/ 1001 w 1111"/>
              <a:gd name="T1" fmla="*/ 209 h 210"/>
              <a:gd name="T2" fmla="*/ 1001 w 1111"/>
              <a:gd name="T3" fmla="*/ 209 h 210"/>
              <a:gd name="T4" fmla="*/ 864 w 1111"/>
              <a:gd name="T5" fmla="*/ 209 h 210"/>
              <a:gd name="T6" fmla="*/ 828 w 1111"/>
              <a:gd name="T7" fmla="*/ 182 h 210"/>
              <a:gd name="T8" fmla="*/ 864 w 1111"/>
              <a:gd name="T9" fmla="*/ 154 h 210"/>
              <a:gd name="T10" fmla="*/ 1001 w 1111"/>
              <a:gd name="T11" fmla="*/ 154 h 210"/>
              <a:gd name="T12" fmla="*/ 1046 w 1111"/>
              <a:gd name="T13" fmla="*/ 109 h 210"/>
              <a:gd name="T14" fmla="*/ 1001 w 1111"/>
              <a:gd name="T15" fmla="*/ 63 h 210"/>
              <a:gd name="T16" fmla="*/ 109 w 1111"/>
              <a:gd name="T17" fmla="*/ 63 h 210"/>
              <a:gd name="T18" fmla="*/ 64 w 1111"/>
              <a:gd name="T19" fmla="*/ 109 h 210"/>
              <a:gd name="T20" fmla="*/ 109 w 1111"/>
              <a:gd name="T21" fmla="*/ 154 h 210"/>
              <a:gd name="T22" fmla="*/ 246 w 1111"/>
              <a:gd name="T23" fmla="*/ 154 h 210"/>
              <a:gd name="T24" fmla="*/ 273 w 1111"/>
              <a:gd name="T25" fmla="*/ 182 h 210"/>
              <a:gd name="T26" fmla="*/ 246 w 1111"/>
              <a:gd name="T27" fmla="*/ 209 h 210"/>
              <a:gd name="T28" fmla="*/ 109 w 1111"/>
              <a:gd name="T29" fmla="*/ 209 h 210"/>
              <a:gd name="T30" fmla="*/ 0 w 1111"/>
              <a:gd name="T31" fmla="*/ 109 h 210"/>
              <a:gd name="T32" fmla="*/ 109 w 1111"/>
              <a:gd name="T33" fmla="*/ 0 h 210"/>
              <a:gd name="T34" fmla="*/ 1001 w 1111"/>
              <a:gd name="T35" fmla="*/ 0 h 210"/>
              <a:gd name="T36" fmla="*/ 1110 w 1111"/>
              <a:gd name="T37" fmla="*/ 109 h 210"/>
              <a:gd name="T38" fmla="*/ 1001 w 1111"/>
              <a:gd name="T39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1" h="210">
                <a:moveTo>
                  <a:pt x="1001" y="209"/>
                </a:moveTo>
                <a:lnTo>
                  <a:pt x="1001" y="209"/>
                </a:lnTo>
                <a:cubicBezTo>
                  <a:pt x="864" y="209"/>
                  <a:pt x="864" y="209"/>
                  <a:pt x="864" y="209"/>
                </a:cubicBezTo>
                <a:cubicBezTo>
                  <a:pt x="846" y="209"/>
                  <a:pt x="828" y="200"/>
                  <a:pt x="828" y="182"/>
                </a:cubicBezTo>
                <a:cubicBezTo>
                  <a:pt x="828" y="163"/>
                  <a:pt x="846" y="154"/>
                  <a:pt x="864" y="154"/>
                </a:cubicBezTo>
                <a:cubicBezTo>
                  <a:pt x="1001" y="154"/>
                  <a:pt x="1001" y="154"/>
                  <a:pt x="1001" y="154"/>
                </a:cubicBezTo>
                <a:cubicBezTo>
                  <a:pt x="1028" y="154"/>
                  <a:pt x="1046" y="136"/>
                  <a:pt x="1046" y="109"/>
                </a:cubicBezTo>
                <a:cubicBezTo>
                  <a:pt x="1046" y="82"/>
                  <a:pt x="1028" y="63"/>
                  <a:pt x="1001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82" y="63"/>
                  <a:pt x="64" y="82"/>
                  <a:pt x="64" y="109"/>
                </a:cubicBezTo>
                <a:cubicBezTo>
                  <a:pt x="64" y="136"/>
                  <a:pt x="82" y="154"/>
                  <a:pt x="109" y="154"/>
                </a:cubicBezTo>
                <a:cubicBezTo>
                  <a:pt x="246" y="154"/>
                  <a:pt x="246" y="154"/>
                  <a:pt x="246" y="154"/>
                </a:cubicBezTo>
                <a:cubicBezTo>
                  <a:pt x="264" y="154"/>
                  <a:pt x="273" y="163"/>
                  <a:pt x="273" y="182"/>
                </a:cubicBezTo>
                <a:cubicBezTo>
                  <a:pt x="273" y="200"/>
                  <a:pt x="264" y="209"/>
                  <a:pt x="246" y="209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55" y="209"/>
                  <a:pt x="0" y="163"/>
                  <a:pt x="0" y="109"/>
                </a:cubicBezTo>
                <a:cubicBezTo>
                  <a:pt x="0" y="54"/>
                  <a:pt x="55" y="0"/>
                  <a:pt x="109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64" y="0"/>
                  <a:pt x="1110" y="54"/>
                  <a:pt x="1110" y="109"/>
                </a:cubicBezTo>
                <a:cubicBezTo>
                  <a:pt x="1110" y="163"/>
                  <a:pt x="1064" y="209"/>
                  <a:pt x="1001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32">
            <a:extLst>
              <a:ext uri="{FF2B5EF4-FFF2-40B4-BE49-F238E27FC236}">
                <a16:creationId xmlns:a16="http://schemas.microsoft.com/office/drawing/2014/main" id="{B9ECE79F-6FD9-2542-85E5-786D4290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661" y="9060609"/>
            <a:ext cx="631131" cy="724318"/>
          </a:xfrm>
          <a:custGeom>
            <a:avLst/>
            <a:gdLst>
              <a:gd name="T0" fmla="*/ 610 w 656"/>
              <a:gd name="T1" fmla="*/ 755 h 756"/>
              <a:gd name="T2" fmla="*/ 610 w 656"/>
              <a:gd name="T3" fmla="*/ 755 h 756"/>
              <a:gd name="T4" fmla="*/ 46 w 656"/>
              <a:gd name="T5" fmla="*/ 755 h 756"/>
              <a:gd name="T6" fmla="*/ 0 w 656"/>
              <a:gd name="T7" fmla="*/ 709 h 756"/>
              <a:gd name="T8" fmla="*/ 0 w 656"/>
              <a:gd name="T9" fmla="*/ 27 h 756"/>
              <a:gd name="T10" fmla="*/ 28 w 656"/>
              <a:gd name="T11" fmla="*/ 0 h 756"/>
              <a:gd name="T12" fmla="*/ 55 w 656"/>
              <a:gd name="T13" fmla="*/ 27 h 756"/>
              <a:gd name="T14" fmla="*/ 55 w 656"/>
              <a:gd name="T15" fmla="*/ 700 h 756"/>
              <a:gd name="T16" fmla="*/ 601 w 656"/>
              <a:gd name="T17" fmla="*/ 700 h 756"/>
              <a:gd name="T18" fmla="*/ 601 w 656"/>
              <a:gd name="T19" fmla="*/ 27 h 756"/>
              <a:gd name="T20" fmla="*/ 628 w 656"/>
              <a:gd name="T21" fmla="*/ 0 h 756"/>
              <a:gd name="T22" fmla="*/ 655 w 656"/>
              <a:gd name="T23" fmla="*/ 27 h 756"/>
              <a:gd name="T24" fmla="*/ 655 w 656"/>
              <a:gd name="T25" fmla="*/ 709 h 756"/>
              <a:gd name="T26" fmla="*/ 610 w 656"/>
              <a:gd name="T27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6" h="756">
                <a:moveTo>
                  <a:pt x="610" y="755"/>
                </a:moveTo>
                <a:lnTo>
                  <a:pt x="610" y="755"/>
                </a:lnTo>
                <a:cubicBezTo>
                  <a:pt x="46" y="755"/>
                  <a:pt x="46" y="755"/>
                  <a:pt x="46" y="755"/>
                </a:cubicBezTo>
                <a:cubicBezTo>
                  <a:pt x="19" y="755"/>
                  <a:pt x="0" y="737"/>
                  <a:pt x="0" y="70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700"/>
                  <a:pt x="55" y="700"/>
                  <a:pt x="55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9"/>
                  <a:pt x="610" y="0"/>
                  <a:pt x="628" y="0"/>
                </a:cubicBezTo>
                <a:cubicBezTo>
                  <a:pt x="646" y="0"/>
                  <a:pt x="655" y="9"/>
                  <a:pt x="655" y="27"/>
                </a:cubicBezTo>
                <a:cubicBezTo>
                  <a:pt x="655" y="709"/>
                  <a:pt x="655" y="709"/>
                  <a:pt x="655" y="709"/>
                </a:cubicBezTo>
                <a:cubicBezTo>
                  <a:pt x="655" y="737"/>
                  <a:pt x="637" y="755"/>
                  <a:pt x="610" y="7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33">
            <a:extLst>
              <a:ext uri="{FF2B5EF4-FFF2-40B4-BE49-F238E27FC236}">
                <a16:creationId xmlns:a16="http://schemas.microsoft.com/office/drawing/2014/main" id="{29F1BCDA-12AD-6943-B266-3DB42724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507" y="9060609"/>
            <a:ext cx="254147" cy="254147"/>
          </a:xfrm>
          <a:custGeom>
            <a:avLst/>
            <a:gdLst>
              <a:gd name="T0" fmla="*/ 127 w 264"/>
              <a:gd name="T1" fmla="*/ 54 h 264"/>
              <a:gd name="T2" fmla="*/ 127 w 264"/>
              <a:gd name="T3" fmla="*/ 54 h 264"/>
              <a:gd name="T4" fmla="*/ 200 w 264"/>
              <a:gd name="T5" fmla="*/ 127 h 264"/>
              <a:gd name="T6" fmla="*/ 127 w 264"/>
              <a:gd name="T7" fmla="*/ 200 h 264"/>
              <a:gd name="T8" fmla="*/ 54 w 264"/>
              <a:gd name="T9" fmla="*/ 127 h 264"/>
              <a:gd name="T10" fmla="*/ 127 w 264"/>
              <a:gd name="T11" fmla="*/ 54 h 264"/>
              <a:gd name="T12" fmla="*/ 127 w 264"/>
              <a:gd name="T13" fmla="*/ 0 h 264"/>
              <a:gd name="T14" fmla="*/ 127 w 264"/>
              <a:gd name="T15" fmla="*/ 0 h 264"/>
              <a:gd name="T16" fmla="*/ 0 w 264"/>
              <a:gd name="T17" fmla="*/ 127 h 264"/>
              <a:gd name="T18" fmla="*/ 127 w 264"/>
              <a:gd name="T19" fmla="*/ 263 h 264"/>
              <a:gd name="T20" fmla="*/ 263 w 264"/>
              <a:gd name="T21" fmla="*/ 127 h 264"/>
              <a:gd name="T22" fmla="*/ 127 w 264"/>
              <a:gd name="T23" fmla="*/ 0 h 264"/>
              <a:gd name="T24" fmla="*/ 127 w 264"/>
              <a:gd name="T25" fmla="*/ 5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" h="264">
                <a:moveTo>
                  <a:pt x="127" y="54"/>
                </a:moveTo>
                <a:lnTo>
                  <a:pt x="127" y="54"/>
                </a:lnTo>
                <a:cubicBezTo>
                  <a:pt x="173" y="54"/>
                  <a:pt x="200" y="91"/>
                  <a:pt x="200" y="127"/>
                </a:cubicBezTo>
                <a:cubicBezTo>
                  <a:pt x="200" y="172"/>
                  <a:pt x="173" y="200"/>
                  <a:pt x="127" y="200"/>
                </a:cubicBezTo>
                <a:cubicBezTo>
                  <a:pt x="91" y="200"/>
                  <a:pt x="54" y="172"/>
                  <a:pt x="54" y="127"/>
                </a:cubicBezTo>
                <a:cubicBezTo>
                  <a:pt x="54" y="91"/>
                  <a:pt x="91" y="54"/>
                  <a:pt x="127" y="54"/>
                </a:cubicBezTo>
                <a:lnTo>
                  <a:pt x="127" y="0"/>
                </a:lnTo>
                <a:lnTo>
                  <a:pt x="127" y="0"/>
                </a:lnTo>
                <a:cubicBezTo>
                  <a:pt x="54" y="0"/>
                  <a:pt x="0" y="54"/>
                  <a:pt x="0" y="127"/>
                </a:cubicBezTo>
                <a:cubicBezTo>
                  <a:pt x="0" y="200"/>
                  <a:pt x="54" y="263"/>
                  <a:pt x="127" y="263"/>
                </a:cubicBezTo>
                <a:cubicBezTo>
                  <a:pt x="200" y="263"/>
                  <a:pt x="263" y="200"/>
                  <a:pt x="263" y="127"/>
                </a:cubicBezTo>
                <a:cubicBezTo>
                  <a:pt x="263" y="54"/>
                  <a:pt x="200" y="0"/>
                  <a:pt x="127" y="0"/>
                </a:cubicBezTo>
                <a:lnTo>
                  <a:pt x="1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34">
            <a:extLst>
              <a:ext uri="{FF2B5EF4-FFF2-40B4-BE49-F238E27FC236}">
                <a16:creationId xmlns:a16="http://schemas.microsoft.com/office/drawing/2014/main" id="{DC567550-5E7B-6940-BB63-EBC0CD82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9060609"/>
            <a:ext cx="419344" cy="614187"/>
          </a:xfrm>
          <a:custGeom>
            <a:avLst/>
            <a:gdLst>
              <a:gd name="T0" fmla="*/ 345 w 437"/>
              <a:gd name="T1" fmla="*/ 637 h 638"/>
              <a:gd name="T2" fmla="*/ 345 w 437"/>
              <a:gd name="T3" fmla="*/ 637 h 638"/>
              <a:gd name="T4" fmla="*/ 91 w 437"/>
              <a:gd name="T5" fmla="*/ 637 h 638"/>
              <a:gd name="T6" fmla="*/ 63 w 437"/>
              <a:gd name="T7" fmla="*/ 609 h 638"/>
              <a:gd name="T8" fmla="*/ 27 w 437"/>
              <a:gd name="T9" fmla="*/ 582 h 638"/>
              <a:gd name="T10" fmla="*/ 0 w 437"/>
              <a:gd name="T11" fmla="*/ 555 h 638"/>
              <a:gd name="T12" fmla="*/ 0 w 437"/>
              <a:gd name="T13" fmla="*/ 27 h 638"/>
              <a:gd name="T14" fmla="*/ 27 w 437"/>
              <a:gd name="T15" fmla="*/ 0 h 638"/>
              <a:gd name="T16" fmla="*/ 63 w 437"/>
              <a:gd name="T17" fmla="*/ 27 h 638"/>
              <a:gd name="T18" fmla="*/ 63 w 437"/>
              <a:gd name="T19" fmla="*/ 527 h 638"/>
              <a:gd name="T20" fmla="*/ 109 w 437"/>
              <a:gd name="T21" fmla="*/ 582 h 638"/>
              <a:gd name="T22" fmla="*/ 327 w 437"/>
              <a:gd name="T23" fmla="*/ 582 h 638"/>
              <a:gd name="T24" fmla="*/ 382 w 437"/>
              <a:gd name="T25" fmla="*/ 527 h 638"/>
              <a:gd name="T26" fmla="*/ 382 w 437"/>
              <a:gd name="T27" fmla="*/ 27 h 638"/>
              <a:gd name="T28" fmla="*/ 409 w 437"/>
              <a:gd name="T29" fmla="*/ 0 h 638"/>
              <a:gd name="T30" fmla="*/ 436 w 437"/>
              <a:gd name="T31" fmla="*/ 27 h 638"/>
              <a:gd name="T32" fmla="*/ 436 w 437"/>
              <a:gd name="T33" fmla="*/ 555 h 638"/>
              <a:gd name="T34" fmla="*/ 409 w 437"/>
              <a:gd name="T35" fmla="*/ 582 h 638"/>
              <a:gd name="T36" fmla="*/ 382 w 437"/>
              <a:gd name="T37" fmla="*/ 609 h 638"/>
              <a:gd name="T38" fmla="*/ 345 w 437"/>
              <a:gd name="T3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7" h="638">
                <a:moveTo>
                  <a:pt x="345" y="637"/>
                </a:moveTo>
                <a:lnTo>
                  <a:pt x="345" y="637"/>
                </a:lnTo>
                <a:cubicBezTo>
                  <a:pt x="91" y="637"/>
                  <a:pt x="91" y="637"/>
                  <a:pt x="91" y="637"/>
                </a:cubicBezTo>
                <a:cubicBezTo>
                  <a:pt x="72" y="637"/>
                  <a:pt x="63" y="628"/>
                  <a:pt x="63" y="609"/>
                </a:cubicBezTo>
                <a:cubicBezTo>
                  <a:pt x="63" y="591"/>
                  <a:pt x="45" y="582"/>
                  <a:pt x="27" y="582"/>
                </a:cubicBezTo>
                <a:cubicBezTo>
                  <a:pt x="18" y="582"/>
                  <a:pt x="0" y="573"/>
                  <a:pt x="0" y="5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527"/>
                  <a:pt x="63" y="527"/>
                  <a:pt x="63" y="527"/>
                </a:cubicBezTo>
                <a:cubicBezTo>
                  <a:pt x="82" y="536"/>
                  <a:pt x="100" y="555"/>
                  <a:pt x="109" y="582"/>
                </a:cubicBezTo>
                <a:cubicBezTo>
                  <a:pt x="327" y="582"/>
                  <a:pt x="327" y="582"/>
                  <a:pt x="327" y="582"/>
                </a:cubicBezTo>
                <a:cubicBezTo>
                  <a:pt x="336" y="555"/>
                  <a:pt x="354" y="536"/>
                  <a:pt x="382" y="527"/>
                </a:cubicBezTo>
                <a:cubicBezTo>
                  <a:pt x="382" y="27"/>
                  <a:pt x="382" y="27"/>
                  <a:pt x="382" y="27"/>
                </a:cubicBezTo>
                <a:cubicBezTo>
                  <a:pt x="382" y="9"/>
                  <a:pt x="391" y="0"/>
                  <a:pt x="409" y="0"/>
                </a:cubicBezTo>
                <a:cubicBezTo>
                  <a:pt x="427" y="0"/>
                  <a:pt x="436" y="9"/>
                  <a:pt x="436" y="27"/>
                </a:cubicBezTo>
                <a:cubicBezTo>
                  <a:pt x="436" y="555"/>
                  <a:pt x="436" y="555"/>
                  <a:pt x="436" y="555"/>
                </a:cubicBezTo>
                <a:cubicBezTo>
                  <a:pt x="436" y="573"/>
                  <a:pt x="427" y="582"/>
                  <a:pt x="409" y="582"/>
                </a:cubicBezTo>
                <a:cubicBezTo>
                  <a:pt x="391" y="582"/>
                  <a:pt x="382" y="591"/>
                  <a:pt x="382" y="609"/>
                </a:cubicBezTo>
                <a:cubicBezTo>
                  <a:pt x="382" y="628"/>
                  <a:pt x="363" y="637"/>
                  <a:pt x="345" y="6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35">
            <a:extLst>
              <a:ext uri="{FF2B5EF4-FFF2-40B4-BE49-F238E27FC236}">
                <a16:creationId xmlns:a16="http://schemas.microsoft.com/office/drawing/2014/main" id="{2150C17B-97A0-2C4B-998C-E136CF87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4037" y="10911646"/>
            <a:ext cx="745498" cy="745498"/>
          </a:xfrm>
          <a:custGeom>
            <a:avLst/>
            <a:gdLst>
              <a:gd name="T0" fmla="*/ 200 w 774"/>
              <a:gd name="T1" fmla="*/ 774 h 775"/>
              <a:gd name="T2" fmla="*/ 200 w 774"/>
              <a:gd name="T3" fmla="*/ 774 h 775"/>
              <a:gd name="T4" fmla="*/ 182 w 774"/>
              <a:gd name="T5" fmla="*/ 765 h 775"/>
              <a:gd name="T6" fmla="*/ 9 w 774"/>
              <a:gd name="T7" fmla="*/ 592 h 775"/>
              <a:gd name="T8" fmla="*/ 9 w 774"/>
              <a:gd name="T9" fmla="*/ 565 h 775"/>
              <a:gd name="T10" fmla="*/ 191 w 774"/>
              <a:gd name="T11" fmla="*/ 346 h 775"/>
              <a:gd name="T12" fmla="*/ 700 w 774"/>
              <a:gd name="T13" fmla="*/ 19 h 775"/>
              <a:gd name="T14" fmla="*/ 737 w 774"/>
              <a:gd name="T15" fmla="*/ 0 h 775"/>
              <a:gd name="T16" fmla="*/ 764 w 774"/>
              <a:gd name="T17" fmla="*/ 10 h 775"/>
              <a:gd name="T18" fmla="*/ 773 w 774"/>
              <a:gd name="T19" fmla="*/ 37 h 775"/>
              <a:gd name="T20" fmla="*/ 773 w 774"/>
              <a:gd name="T21" fmla="*/ 46 h 775"/>
              <a:gd name="T22" fmla="*/ 409 w 774"/>
              <a:gd name="T23" fmla="*/ 610 h 775"/>
              <a:gd name="T24" fmla="*/ 409 w 774"/>
              <a:gd name="T25" fmla="*/ 610 h 775"/>
              <a:gd name="T26" fmla="*/ 218 w 774"/>
              <a:gd name="T27" fmla="*/ 765 h 775"/>
              <a:gd name="T28" fmla="*/ 200 w 774"/>
              <a:gd name="T29" fmla="*/ 774 h 775"/>
              <a:gd name="T30" fmla="*/ 64 w 774"/>
              <a:gd name="T31" fmla="*/ 574 h 775"/>
              <a:gd name="T32" fmla="*/ 64 w 774"/>
              <a:gd name="T33" fmla="*/ 574 h 775"/>
              <a:gd name="T34" fmla="*/ 200 w 774"/>
              <a:gd name="T35" fmla="*/ 710 h 775"/>
              <a:gd name="T36" fmla="*/ 373 w 774"/>
              <a:gd name="T37" fmla="*/ 574 h 775"/>
              <a:gd name="T38" fmla="*/ 709 w 774"/>
              <a:gd name="T39" fmla="*/ 64 h 775"/>
              <a:gd name="T40" fmla="*/ 227 w 774"/>
              <a:gd name="T41" fmla="*/ 383 h 775"/>
              <a:gd name="T42" fmla="*/ 64 w 774"/>
              <a:gd name="T43" fmla="*/ 574 h 775"/>
              <a:gd name="T44" fmla="*/ 391 w 774"/>
              <a:gd name="T45" fmla="*/ 592 h 775"/>
              <a:gd name="T46" fmla="*/ 391 w 774"/>
              <a:gd name="T47" fmla="*/ 592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4" h="775">
                <a:moveTo>
                  <a:pt x="200" y="774"/>
                </a:moveTo>
                <a:lnTo>
                  <a:pt x="200" y="774"/>
                </a:lnTo>
                <a:cubicBezTo>
                  <a:pt x="191" y="774"/>
                  <a:pt x="182" y="774"/>
                  <a:pt x="182" y="765"/>
                </a:cubicBezTo>
                <a:cubicBezTo>
                  <a:pt x="9" y="592"/>
                  <a:pt x="9" y="592"/>
                  <a:pt x="9" y="592"/>
                </a:cubicBezTo>
                <a:cubicBezTo>
                  <a:pt x="0" y="583"/>
                  <a:pt x="0" y="574"/>
                  <a:pt x="9" y="565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318" y="201"/>
                  <a:pt x="491" y="82"/>
                  <a:pt x="700" y="19"/>
                </a:cubicBezTo>
                <a:cubicBezTo>
                  <a:pt x="737" y="0"/>
                  <a:pt x="737" y="0"/>
                  <a:pt x="737" y="0"/>
                </a:cubicBezTo>
                <a:cubicBezTo>
                  <a:pt x="746" y="0"/>
                  <a:pt x="764" y="0"/>
                  <a:pt x="764" y="10"/>
                </a:cubicBezTo>
                <a:cubicBezTo>
                  <a:pt x="773" y="19"/>
                  <a:pt x="773" y="28"/>
                  <a:pt x="773" y="37"/>
                </a:cubicBezTo>
                <a:cubicBezTo>
                  <a:pt x="773" y="46"/>
                  <a:pt x="773" y="46"/>
                  <a:pt x="773" y="46"/>
                </a:cubicBezTo>
                <a:cubicBezTo>
                  <a:pt x="700" y="273"/>
                  <a:pt x="582" y="464"/>
                  <a:pt x="409" y="610"/>
                </a:cubicBezTo>
                <a:lnTo>
                  <a:pt x="409" y="610"/>
                </a:lnTo>
                <a:cubicBezTo>
                  <a:pt x="218" y="765"/>
                  <a:pt x="218" y="765"/>
                  <a:pt x="218" y="765"/>
                </a:cubicBezTo>
                <a:cubicBezTo>
                  <a:pt x="209" y="774"/>
                  <a:pt x="200" y="774"/>
                  <a:pt x="200" y="774"/>
                </a:cubicBezTo>
                <a:close/>
                <a:moveTo>
                  <a:pt x="64" y="574"/>
                </a:moveTo>
                <a:lnTo>
                  <a:pt x="64" y="574"/>
                </a:lnTo>
                <a:cubicBezTo>
                  <a:pt x="200" y="710"/>
                  <a:pt x="200" y="710"/>
                  <a:pt x="200" y="710"/>
                </a:cubicBezTo>
                <a:cubicBezTo>
                  <a:pt x="373" y="574"/>
                  <a:pt x="373" y="574"/>
                  <a:pt x="373" y="574"/>
                </a:cubicBezTo>
                <a:cubicBezTo>
                  <a:pt x="537" y="437"/>
                  <a:pt x="646" y="273"/>
                  <a:pt x="709" y="64"/>
                </a:cubicBezTo>
                <a:cubicBezTo>
                  <a:pt x="509" y="137"/>
                  <a:pt x="355" y="237"/>
                  <a:pt x="227" y="383"/>
                </a:cubicBezTo>
                <a:lnTo>
                  <a:pt x="64" y="574"/>
                </a:lnTo>
                <a:close/>
                <a:moveTo>
                  <a:pt x="391" y="592"/>
                </a:moveTo>
                <a:lnTo>
                  <a:pt x="391" y="5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36">
            <a:extLst>
              <a:ext uri="{FF2B5EF4-FFF2-40B4-BE49-F238E27FC236}">
                <a16:creationId xmlns:a16="http://schemas.microsoft.com/office/drawing/2014/main" id="{6BA27338-4B56-4045-8947-501FF3E81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2288" y="11483478"/>
            <a:ext cx="220261" cy="376983"/>
          </a:xfrm>
          <a:custGeom>
            <a:avLst/>
            <a:gdLst>
              <a:gd name="T0" fmla="*/ 27 w 228"/>
              <a:gd name="T1" fmla="*/ 391 h 392"/>
              <a:gd name="T2" fmla="*/ 27 w 228"/>
              <a:gd name="T3" fmla="*/ 391 h 392"/>
              <a:gd name="T4" fmla="*/ 18 w 228"/>
              <a:gd name="T5" fmla="*/ 391 h 392"/>
              <a:gd name="T6" fmla="*/ 0 w 228"/>
              <a:gd name="T7" fmla="*/ 364 h 392"/>
              <a:gd name="T8" fmla="*/ 27 w 228"/>
              <a:gd name="T9" fmla="*/ 145 h 392"/>
              <a:gd name="T10" fmla="*/ 54 w 228"/>
              <a:gd name="T11" fmla="*/ 118 h 392"/>
              <a:gd name="T12" fmla="*/ 81 w 228"/>
              <a:gd name="T13" fmla="*/ 154 h 392"/>
              <a:gd name="T14" fmla="*/ 63 w 228"/>
              <a:gd name="T15" fmla="*/ 291 h 392"/>
              <a:gd name="T16" fmla="*/ 100 w 228"/>
              <a:gd name="T17" fmla="*/ 264 h 392"/>
              <a:gd name="T18" fmla="*/ 172 w 228"/>
              <a:gd name="T19" fmla="*/ 18 h 392"/>
              <a:gd name="T20" fmla="*/ 209 w 228"/>
              <a:gd name="T21" fmla="*/ 0 h 392"/>
              <a:gd name="T22" fmla="*/ 227 w 228"/>
              <a:gd name="T23" fmla="*/ 36 h 392"/>
              <a:gd name="T24" fmla="*/ 145 w 228"/>
              <a:gd name="T25" fmla="*/ 282 h 392"/>
              <a:gd name="T26" fmla="*/ 136 w 228"/>
              <a:gd name="T27" fmla="*/ 291 h 392"/>
              <a:gd name="T28" fmla="*/ 45 w 228"/>
              <a:gd name="T29" fmla="*/ 382 h 392"/>
              <a:gd name="T30" fmla="*/ 27 w 228"/>
              <a:gd name="T31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8" h="392">
                <a:moveTo>
                  <a:pt x="27" y="391"/>
                </a:moveTo>
                <a:lnTo>
                  <a:pt x="27" y="391"/>
                </a:lnTo>
                <a:lnTo>
                  <a:pt x="18" y="391"/>
                </a:lnTo>
                <a:cubicBezTo>
                  <a:pt x="9" y="382"/>
                  <a:pt x="0" y="373"/>
                  <a:pt x="0" y="364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27" y="127"/>
                  <a:pt x="45" y="118"/>
                  <a:pt x="54" y="118"/>
                </a:cubicBezTo>
                <a:cubicBezTo>
                  <a:pt x="72" y="127"/>
                  <a:pt x="81" y="136"/>
                  <a:pt x="81" y="154"/>
                </a:cubicBezTo>
                <a:cubicBezTo>
                  <a:pt x="63" y="291"/>
                  <a:pt x="63" y="291"/>
                  <a:pt x="63" y="291"/>
                </a:cubicBezTo>
                <a:cubicBezTo>
                  <a:pt x="100" y="264"/>
                  <a:pt x="100" y="264"/>
                  <a:pt x="100" y="264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2" y="9"/>
                  <a:pt x="191" y="0"/>
                  <a:pt x="209" y="0"/>
                </a:cubicBezTo>
                <a:cubicBezTo>
                  <a:pt x="218" y="9"/>
                  <a:pt x="227" y="27"/>
                  <a:pt x="227" y="36"/>
                </a:cubicBezTo>
                <a:cubicBezTo>
                  <a:pt x="145" y="282"/>
                  <a:pt x="145" y="282"/>
                  <a:pt x="145" y="282"/>
                </a:cubicBezTo>
                <a:cubicBezTo>
                  <a:pt x="145" y="291"/>
                  <a:pt x="136" y="291"/>
                  <a:pt x="136" y="291"/>
                </a:cubicBezTo>
                <a:cubicBezTo>
                  <a:pt x="45" y="382"/>
                  <a:pt x="45" y="382"/>
                  <a:pt x="45" y="382"/>
                </a:cubicBezTo>
                <a:cubicBezTo>
                  <a:pt x="45" y="391"/>
                  <a:pt x="36" y="391"/>
                  <a:pt x="27" y="3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37">
            <a:extLst>
              <a:ext uri="{FF2B5EF4-FFF2-40B4-BE49-F238E27FC236}">
                <a16:creationId xmlns:a16="http://schemas.microsoft.com/office/drawing/2014/main" id="{7ED8CD24-615C-FC46-9019-90B8CFC8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9191" y="11297103"/>
            <a:ext cx="368512" cy="220261"/>
          </a:xfrm>
          <a:custGeom>
            <a:avLst/>
            <a:gdLst>
              <a:gd name="T0" fmla="*/ 27 w 383"/>
              <a:gd name="T1" fmla="*/ 227 h 228"/>
              <a:gd name="T2" fmla="*/ 27 w 383"/>
              <a:gd name="T3" fmla="*/ 227 h 228"/>
              <a:gd name="T4" fmla="*/ 0 w 383"/>
              <a:gd name="T5" fmla="*/ 209 h 228"/>
              <a:gd name="T6" fmla="*/ 9 w 383"/>
              <a:gd name="T7" fmla="*/ 182 h 228"/>
              <a:gd name="T8" fmla="*/ 100 w 383"/>
              <a:gd name="T9" fmla="*/ 91 h 228"/>
              <a:gd name="T10" fmla="*/ 109 w 383"/>
              <a:gd name="T11" fmla="*/ 82 h 228"/>
              <a:gd name="T12" fmla="*/ 346 w 383"/>
              <a:gd name="T13" fmla="*/ 9 h 228"/>
              <a:gd name="T14" fmla="*/ 373 w 383"/>
              <a:gd name="T15" fmla="*/ 18 h 228"/>
              <a:gd name="T16" fmla="*/ 364 w 383"/>
              <a:gd name="T17" fmla="*/ 54 h 228"/>
              <a:gd name="T18" fmla="*/ 127 w 383"/>
              <a:gd name="T19" fmla="*/ 127 h 228"/>
              <a:gd name="T20" fmla="*/ 100 w 383"/>
              <a:gd name="T21" fmla="*/ 164 h 228"/>
              <a:gd name="T22" fmla="*/ 227 w 383"/>
              <a:gd name="T23" fmla="*/ 145 h 228"/>
              <a:gd name="T24" fmla="*/ 254 w 383"/>
              <a:gd name="T25" fmla="*/ 173 h 228"/>
              <a:gd name="T26" fmla="*/ 227 w 383"/>
              <a:gd name="T27" fmla="*/ 200 h 228"/>
              <a:gd name="T28" fmla="*/ 27 w 383"/>
              <a:gd name="T2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" h="228">
                <a:moveTo>
                  <a:pt x="27" y="227"/>
                </a:moveTo>
                <a:lnTo>
                  <a:pt x="27" y="227"/>
                </a:lnTo>
                <a:cubicBezTo>
                  <a:pt x="18" y="227"/>
                  <a:pt x="9" y="218"/>
                  <a:pt x="0" y="209"/>
                </a:cubicBezTo>
                <a:cubicBezTo>
                  <a:pt x="0" y="200"/>
                  <a:pt x="0" y="191"/>
                  <a:pt x="9" y="182"/>
                </a:cubicBezTo>
                <a:cubicBezTo>
                  <a:pt x="100" y="91"/>
                  <a:pt x="100" y="91"/>
                  <a:pt x="100" y="91"/>
                </a:cubicBezTo>
                <a:cubicBezTo>
                  <a:pt x="100" y="91"/>
                  <a:pt x="100" y="82"/>
                  <a:pt x="109" y="82"/>
                </a:cubicBezTo>
                <a:cubicBezTo>
                  <a:pt x="346" y="9"/>
                  <a:pt x="346" y="9"/>
                  <a:pt x="346" y="9"/>
                </a:cubicBezTo>
                <a:cubicBezTo>
                  <a:pt x="355" y="0"/>
                  <a:pt x="373" y="9"/>
                  <a:pt x="373" y="18"/>
                </a:cubicBezTo>
                <a:cubicBezTo>
                  <a:pt x="382" y="36"/>
                  <a:pt x="373" y="54"/>
                  <a:pt x="364" y="54"/>
                </a:cubicBezTo>
                <a:cubicBezTo>
                  <a:pt x="127" y="127"/>
                  <a:pt x="127" y="127"/>
                  <a:pt x="127" y="127"/>
                </a:cubicBezTo>
                <a:cubicBezTo>
                  <a:pt x="100" y="164"/>
                  <a:pt x="100" y="164"/>
                  <a:pt x="100" y="164"/>
                </a:cubicBezTo>
                <a:cubicBezTo>
                  <a:pt x="227" y="145"/>
                  <a:pt x="227" y="145"/>
                  <a:pt x="227" y="145"/>
                </a:cubicBezTo>
                <a:cubicBezTo>
                  <a:pt x="236" y="145"/>
                  <a:pt x="254" y="154"/>
                  <a:pt x="254" y="173"/>
                </a:cubicBezTo>
                <a:cubicBezTo>
                  <a:pt x="254" y="182"/>
                  <a:pt x="245" y="200"/>
                  <a:pt x="227" y="200"/>
                </a:cubicBezTo>
                <a:cubicBezTo>
                  <a:pt x="27" y="227"/>
                  <a:pt x="27" y="227"/>
                  <a:pt x="27" y="2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38">
            <a:extLst>
              <a:ext uri="{FF2B5EF4-FFF2-40B4-BE49-F238E27FC236}">
                <a16:creationId xmlns:a16="http://schemas.microsoft.com/office/drawing/2014/main" id="{299ED8BC-A4BD-6E46-B8A6-533B4CCD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2509" y="11483478"/>
            <a:ext cx="165194" cy="165194"/>
          </a:xfrm>
          <a:custGeom>
            <a:avLst/>
            <a:gdLst>
              <a:gd name="T0" fmla="*/ 109 w 174"/>
              <a:gd name="T1" fmla="*/ 173 h 174"/>
              <a:gd name="T2" fmla="*/ 109 w 174"/>
              <a:gd name="T3" fmla="*/ 173 h 174"/>
              <a:gd name="T4" fmla="*/ 91 w 174"/>
              <a:gd name="T5" fmla="*/ 163 h 174"/>
              <a:gd name="T6" fmla="*/ 9 w 174"/>
              <a:gd name="T7" fmla="*/ 91 h 174"/>
              <a:gd name="T8" fmla="*/ 9 w 174"/>
              <a:gd name="T9" fmla="*/ 54 h 174"/>
              <a:gd name="T10" fmla="*/ 45 w 174"/>
              <a:gd name="T11" fmla="*/ 18 h 174"/>
              <a:gd name="T12" fmla="*/ 82 w 174"/>
              <a:gd name="T13" fmla="*/ 18 h 174"/>
              <a:gd name="T14" fmla="*/ 164 w 174"/>
              <a:gd name="T15" fmla="*/ 91 h 174"/>
              <a:gd name="T16" fmla="*/ 164 w 174"/>
              <a:gd name="T17" fmla="*/ 127 h 174"/>
              <a:gd name="T18" fmla="*/ 127 w 174"/>
              <a:gd name="T19" fmla="*/ 163 h 174"/>
              <a:gd name="T20" fmla="*/ 109 w 174"/>
              <a:gd name="T21" fmla="*/ 173 h 174"/>
              <a:gd name="T22" fmla="*/ 64 w 174"/>
              <a:gd name="T23" fmla="*/ 73 h 174"/>
              <a:gd name="T24" fmla="*/ 64 w 174"/>
              <a:gd name="T25" fmla="*/ 73 h 174"/>
              <a:gd name="T26" fmla="*/ 109 w 174"/>
              <a:gd name="T27" fmla="*/ 109 h 174"/>
              <a:gd name="T28" fmla="*/ 109 w 174"/>
              <a:gd name="T29" fmla="*/ 109 h 174"/>
              <a:gd name="T30" fmla="*/ 64 w 174"/>
              <a:gd name="T31" fmla="*/ 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174">
                <a:moveTo>
                  <a:pt x="109" y="173"/>
                </a:moveTo>
                <a:lnTo>
                  <a:pt x="109" y="173"/>
                </a:lnTo>
                <a:cubicBezTo>
                  <a:pt x="100" y="173"/>
                  <a:pt x="100" y="173"/>
                  <a:pt x="91" y="163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73"/>
                  <a:pt x="0" y="63"/>
                  <a:pt x="9" y="54"/>
                </a:cubicBezTo>
                <a:cubicBezTo>
                  <a:pt x="45" y="18"/>
                  <a:pt x="45" y="18"/>
                  <a:pt x="45" y="18"/>
                </a:cubicBezTo>
                <a:cubicBezTo>
                  <a:pt x="55" y="0"/>
                  <a:pt x="73" y="0"/>
                  <a:pt x="82" y="18"/>
                </a:cubicBezTo>
                <a:cubicBezTo>
                  <a:pt x="164" y="91"/>
                  <a:pt x="164" y="91"/>
                  <a:pt x="164" y="91"/>
                </a:cubicBezTo>
                <a:cubicBezTo>
                  <a:pt x="173" y="109"/>
                  <a:pt x="173" y="118"/>
                  <a:pt x="164" y="127"/>
                </a:cubicBezTo>
                <a:cubicBezTo>
                  <a:pt x="127" y="163"/>
                  <a:pt x="127" y="163"/>
                  <a:pt x="127" y="163"/>
                </a:cubicBezTo>
                <a:cubicBezTo>
                  <a:pt x="118" y="173"/>
                  <a:pt x="118" y="173"/>
                  <a:pt x="109" y="173"/>
                </a:cubicBezTo>
                <a:close/>
                <a:moveTo>
                  <a:pt x="64" y="73"/>
                </a:moveTo>
                <a:lnTo>
                  <a:pt x="64" y="73"/>
                </a:lnTo>
                <a:cubicBezTo>
                  <a:pt x="109" y="109"/>
                  <a:pt x="109" y="109"/>
                  <a:pt x="109" y="109"/>
                </a:cubicBezTo>
                <a:lnTo>
                  <a:pt x="109" y="109"/>
                </a:lnTo>
                <a:cubicBezTo>
                  <a:pt x="64" y="73"/>
                  <a:pt x="64" y="73"/>
                  <a:pt x="64" y="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39">
            <a:extLst>
              <a:ext uri="{FF2B5EF4-FFF2-40B4-BE49-F238E27FC236}">
                <a16:creationId xmlns:a16="http://schemas.microsoft.com/office/drawing/2014/main" id="{A4E3FCED-3318-8A4A-A7F6-EA3A96CD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378" y="11089549"/>
            <a:ext cx="156725" cy="148254"/>
          </a:xfrm>
          <a:custGeom>
            <a:avLst/>
            <a:gdLst>
              <a:gd name="T0" fmla="*/ 81 w 164"/>
              <a:gd name="T1" fmla="*/ 155 h 156"/>
              <a:gd name="T2" fmla="*/ 81 w 164"/>
              <a:gd name="T3" fmla="*/ 155 h 156"/>
              <a:gd name="T4" fmla="*/ 27 w 164"/>
              <a:gd name="T5" fmla="*/ 137 h 156"/>
              <a:gd name="T6" fmla="*/ 27 w 164"/>
              <a:gd name="T7" fmla="*/ 28 h 156"/>
              <a:gd name="T8" fmla="*/ 136 w 164"/>
              <a:gd name="T9" fmla="*/ 28 h 156"/>
              <a:gd name="T10" fmla="*/ 136 w 164"/>
              <a:gd name="T11" fmla="*/ 137 h 156"/>
              <a:gd name="T12" fmla="*/ 136 w 164"/>
              <a:gd name="T13" fmla="*/ 137 h 156"/>
              <a:gd name="T14" fmla="*/ 136 w 164"/>
              <a:gd name="T15" fmla="*/ 137 h 156"/>
              <a:gd name="T16" fmla="*/ 81 w 164"/>
              <a:gd name="T17" fmla="*/ 155 h 156"/>
              <a:gd name="T18" fmla="*/ 81 w 164"/>
              <a:gd name="T19" fmla="*/ 55 h 156"/>
              <a:gd name="T20" fmla="*/ 81 w 164"/>
              <a:gd name="T21" fmla="*/ 55 h 156"/>
              <a:gd name="T22" fmla="*/ 63 w 164"/>
              <a:gd name="T23" fmla="*/ 64 h 156"/>
              <a:gd name="T24" fmla="*/ 63 w 164"/>
              <a:gd name="T25" fmla="*/ 100 h 156"/>
              <a:gd name="T26" fmla="*/ 81 w 164"/>
              <a:gd name="T27" fmla="*/ 109 h 156"/>
              <a:gd name="T28" fmla="*/ 100 w 164"/>
              <a:gd name="T29" fmla="*/ 100 h 156"/>
              <a:gd name="T30" fmla="*/ 100 w 164"/>
              <a:gd name="T31" fmla="*/ 100 h 156"/>
              <a:gd name="T32" fmla="*/ 100 w 164"/>
              <a:gd name="T33" fmla="*/ 64 h 156"/>
              <a:gd name="T34" fmla="*/ 81 w 164"/>
              <a:gd name="T35" fmla="*/ 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4" h="156">
                <a:moveTo>
                  <a:pt x="81" y="155"/>
                </a:moveTo>
                <a:lnTo>
                  <a:pt x="81" y="155"/>
                </a:lnTo>
                <a:cubicBezTo>
                  <a:pt x="63" y="155"/>
                  <a:pt x="36" y="146"/>
                  <a:pt x="27" y="137"/>
                </a:cubicBezTo>
                <a:cubicBezTo>
                  <a:pt x="0" y="109"/>
                  <a:pt x="0" y="55"/>
                  <a:pt x="27" y="28"/>
                </a:cubicBezTo>
                <a:cubicBezTo>
                  <a:pt x="54" y="0"/>
                  <a:pt x="100" y="0"/>
                  <a:pt x="136" y="28"/>
                </a:cubicBezTo>
                <a:cubicBezTo>
                  <a:pt x="163" y="55"/>
                  <a:pt x="163" y="109"/>
                  <a:pt x="136" y="137"/>
                </a:cubicBezTo>
                <a:lnTo>
                  <a:pt x="136" y="137"/>
                </a:lnTo>
                <a:lnTo>
                  <a:pt x="136" y="137"/>
                </a:lnTo>
                <a:cubicBezTo>
                  <a:pt x="118" y="146"/>
                  <a:pt x="100" y="155"/>
                  <a:pt x="81" y="155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72" y="55"/>
                  <a:pt x="63" y="55"/>
                  <a:pt x="63" y="64"/>
                </a:cubicBezTo>
                <a:cubicBezTo>
                  <a:pt x="54" y="73"/>
                  <a:pt x="54" y="91"/>
                  <a:pt x="63" y="100"/>
                </a:cubicBezTo>
                <a:cubicBezTo>
                  <a:pt x="63" y="100"/>
                  <a:pt x="72" y="109"/>
                  <a:pt x="81" y="109"/>
                </a:cubicBezTo>
                <a:cubicBezTo>
                  <a:pt x="81" y="109"/>
                  <a:pt x="91" y="100"/>
                  <a:pt x="100" y="100"/>
                </a:cubicBezTo>
                <a:lnTo>
                  <a:pt x="100" y="100"/>
                </a:lnTo>
                <a:cubicBezTo>
                  <a:pt x="109" y="91"/>
                  <a:pt x="109" y="73"/>
                  <a:pt x="100" y="64"/>
                </a:cubicBezTo>
                <a:cubicBezTo>
                  <a:pt x="91" y="55"/>
                  <a:pt x="81" y="55"/>
                  <a:pt x="8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40">
            <a:extLst>
              <a:ext uri="{FF2B5EF4-FFF2-40B4-BE49-F238E27FC236}">
                <a16:creationId xmlns:a16="http://schemas.microsoft.com/office/drawing/2014/main" id="{446932C5-3315-C447-9DD7-BE61ABE8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385" y="11394525"/>
            <a:ext cx="296505" cy="288033"/>
          </a:xfrm>
          <a:custGeom>
            <a:avLst/>
            <a:gdLst>
              <a:gd name="T0" fmla="*/ 27 w 310"/>
              <a:gd name="T1" fmla="*/ 300 h 301"/>
              <a:gd name="T2" fmla="*/ 27 w 310"/>
              <a:gd name="T3" fmla="*/ 300 h 301"/>
              <a:gd name="T4" fmla="*/ 9 w 310"/>
              <a:gd name="T5" fmla="*/ 291 h 301"/>
              <a:gd name="T6" fmla="*/ 9 w 310"/>
              <a:gd name="T7" fmla="*/ 254 h 301"/>
              <a:gd name="T8" fmla="*/ 263 w 310"/>
              <a:gd name="T9" fmla="*/ 9 h 301"/>
              <a:gd name="T10" fmla="*/ 300 w 310"/>
              <a:gd name="T11" fmla="*/ 9 h 301"/>
              <a:gd name="T12" fmla="*/ 300 w 310"/>
              <a:gd name="T13" fmla="*/ 45 h 301"/>
              <a:gd name="T14" fmla="*/ 45 w 310"/>
              <a:gd name="T15" fmla="*/ 291 h 301"/>
              <a:gd name="T16" fmla="*/ 27 w 310"/>
              <a:gd name="T17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01">
                <a:moveTo>
                  <a:pt x="27" y="300"/>
                </a:moveTo>
                <a:lnTo>
                  <a:pt x="27" y="300"/>
                </a:lnTo>
                <a:cubicBezTo>
                  <a:pt x="27" y="300"/>
                  <a:pt x="18" y="300"/>
                  <a:pt x="9" y="291"/>
                </a:cubicBezTo>
                <a:cubicBezTo>
                  <a:pt x="0" y="282"/>
                  <a:pt x="0" y="264"/>
                  <a:pt x="9" y="254"/>
                </a:cubicBezTo>
                <a:cubicBezTo>
                  <a:pt x="263" y="9"/>
                  <a:pt x="263" y="9"/>
                  <a:pt x="263" y="9"/>
                </a:cubicBezTo>
                <a:cubicBezTo>
                  <a:pt x="273" y="0"/>
                  <a:pt x="282" y="0"/>
                  <a:pt x="300" y="9"/>
                </a:cubicBezTo>
                <a:cubicBezTo>
                  <a:pt x="309" y="18"/>
                  <a:pt x="309" y="36"/>
                  <a:pt x="300" y="45"/>
                </a:cubicBezTo>
                <a:cubicBezTo>
                  <a:pt x="45" y="291"/>
                  <a:pt x="45" y="291"/>
                  <a:pt x="45" y="291"/>
                </a:cubicBezTo>
                <a:cubicBezTo>
                  <a:pt x="45" y="300"/>
                  <a:pt x="36" y="300"/>
                  <a:pt x="27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41">
            <a:extLst>
              <a:ext uri="{FF2B5EF4-FFF2-40B4-BE49-F238E27FC236}">
                <a16:creationId xmlns:a16="http://schemas.microsoft.com/office/drawing/2014/main" id="{D0480E14-78D3-304D-AC06-E21B40AC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295" y="11576665"/>
            <a:ext cx="131311" cy="131308"/>
          </a:xfrm>
          <a:custGeom>
            <a:avLst/>
            <a:gdLst>
              <a:gd name="T0" fmla="*/ 28 w 138"/>
              <a:gd name="T1" fmla="*/ 136 h 137"/>
              <a:gd name="T2" fmla="*/ 28 w 138"/>
              <a:gd name="T3" fmla="*/ 136 h 137"/>
              <a:gd name="T4" fmla="*/ 10 w 138"/>
              <a:gd name="T5" fmla="*/ 127 h 137"/>
              <a:gd name="T6" fmla="*/ 10 w 138"/>
              <a:gd name="T7" fmla="*/ 91 h 137"/>
              <a:gd name="T8" fmla="*/ 92 w 138"/>
              <a:gd name="T9" fmla="*/ 9 h 137"/>
              <a:gd name="T10" fmla="*/ 128 w 138"/>
              <a:gd name="T11" fmla="*/ 9 h 137"/>
              <a:gd name="T12" fmla="*/ 128 w 138"/>
              <a:gd name="T13" fmla="*/ 45 h 137"/>
              <a:gd name="T14" fmla="*/ 46 w 138"/>
              <a:gd name="T15" fmla="*/ 127 h 137"/>
              <a:gd name="T16" fmla="*/ 28 w 138"/>
              <a:gd name="T1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37">
                <a:moveTo>
                  <a:pt x="28" y="136"/>
                </a:moveTo>
                <a:lnTo>
                  <a:pt x="28" y="136"/>
                </a:lnTo>
                <a:cubicBezTo>
                  <a:pt x="19" y="136"/>
                  <a:pt x="10" y="136"/>
                  <a:pt x="10" y="127"/>
                </a:cubicBezTo>
                <a:cubicBezTo>
                  <a:pt x="0" y="118"/>
                  <a:pt x="0" y="100"/>
                  <a:pt x="10" y="91"/>
                </a:cubicBezTo>
                <a:cubicBezTo>
                  <a:pt x="92" y="9"/>
                  <a:pt x="92" y="9"/>
                  <a:pt x="92" y="9"/>
                </a:cubicBezTo>
                <a:cubicBezTo>
                  <a:pt x="101" y="0"/>
                  <a:pt x="119" y="0"/>
                  <a:pt x="128" y="9"/>
                </a:cubicBezTo>
                <a:cubicBezTo>
                  <a:pt x="137" y="18"/>
                  <a:pt x="137" y="36"/>
                  <a:pt x="128" y="45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37" y="136"/>
                  <a:pt x="37" y="136"/>
                  <a:pt x="28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42">
            <a:extLst>
              <a:ext uri="{FF2B5EF4-FFF2-40B4-BE49-F238E27FC236}">
                <a16:creationId xmlns:a16="http://schemas.microsoft.com/office/drawing/2014/main" id="{064E76DB-D90F-E648-80B0-E617892A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362" y="11724916"/>
            <a:ext cx="186375" cy="173668"/>
          </a:xfrm>
          <a:custGeom>
            <a:avLst/>
            <a:gdLst>
              <a:gd name="T0" fmla="*/ 28 w 192"/>
              <a:gd name="T1" fmla="*/ 182 h 183"/>
              <a:gd name="T2" fmla="*/ 28 w 192"/>
              <a:gd name="T3" fmla="*/ 182 h 183"/>
              <a:gd name="T4" fmla="*/ 9 w 192"/>
              <a:gd name="T5" fmla="*/ 172 h 183"/>
              <a:gd name="T6" fmla="*/ 9 w 192"/>
              <a:gd name="T7" fmla="*/ 136 h 183"/>
              <a:gd name="T8" fmla="*/ 146 w 192"/>
              <a:gd name="T9" fmla="*/ 9 h 183"/>
              <a:gd name="T10" fmla="*/ 182 w 192"/>
              <a:gd name="T11" fmla="*/ 9 h 183"/>
              <a:gd name="T12" fmla="*/ 182 w 192"/>
              <a:gd name="T13" fmla="*/ 45 h 183"/>
              <a:gd name="T14" fmla="*/ 46 w 192"/>
              <a:gd name="T15" fmla="*/ 172 h 183"/>
              <a:gd name="T16" fmla="*/ 28 w 192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83">
                <a:moveTo>
                  <a:pt x="28" y="182"/>
                </a:moveTo>
                <a:lnTo>
                  <a:pt x="28" y="182"/>
                </a:lnTo>
                <a:cubicBezTo>
                  <a:pt x="28" y="182"/>
                  <a:pt x="18" y="172"/>
                  <a:pt x="9" y="172"/>
                </a:cubicBezTo>
                <a:cubicBezTo>
                  <a:pt x="0" y="163"/>
                  <a:pt x="0" y="145"/>
                  <a:pt x="9" y="136"/>
                </a:cubicBezTo>
                <a:cubicBezTo>
                  <a:pt x="146" y="9"/>
                  <a:pt x="146" y="9"/>
                  <a:pt x="146" y="9"/>
                </a:cubicBezTo>
                <a:cubicBezTo>
                  <a:pt x="155" y="0"/>
                  <a:pt x="173" y="0"/>
                  <a:pt x="182" y="9"/>
                </a:cubicBezTo>
                <a:cubicBezTo>
                  <a:pt x="191" y="18"/>
                  <a:pt x="191" y="36"/>
                  <a:pt x="182" y="45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37" y="182"/>
                  <a:pt x="28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3">
            <a:extLst>
              <a:ext uri="{FF2B5EF4-FFF2-40B4-BE49-F238E27FC236}">
                <a16:creationId xmlns:a16="http://schemas.microsoft.com/office/drawing/2014/main" id="{5C7A3D5D-53B3-EC48-9910-C3EEBC2F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442" y="11830812"/>
            <a:ext cx="131311" cy="122836"/>
          </a:xfrm>
          <a:custGeom>
            <a:avLst/>
            <a:gdLst>
              <a:gd name="T0" fmla="*/ 27 w 137"/>
              <a:gd name="T1" fmla="*/ 127 h 128"/>
              <a:gd name="T2" fmla="*/ 27 w 137"/>
              <a:gd name="T3" fmla="*/ 127 h 128"/>
              <a:gd name="T4" fmla="*/ 9 w 137"/>
              <a:gd name="T5" fmla="*/ 127 h 128"/>
              <a:gd name="T6" fmla="*/ 9 w 137"/>
              <a:gd name="T7" fmla="*/ 91 h 128"/>
              <a:gd name="T8" fmla="*/ 90 w 137"/>
              <a:gd name="T9" fmla="*/ 9 h 128"/>
              <a:gd name="T10" fmla="*/ 127 w 137"/>
              <a:gd name="T11" fmla="*/ 9 h 128"/>
              <a:gd name="T12" fmla="*/ 127 w 137"/>
              <a:gd name="T13" fmla="*/ 45 h 128"/>
              <a:gd name="T14" fmla="*/ 45 w 137"/>
              <a:gd name="T15" fmla="*/ 127 h 128"/>
              <a:gd name="T16" fmla="*/ 27 w 137"/>
              <a:gd name="T1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28">
                <a:moveTo>
                  <a:pt x="27" y="127"/>
                </a:moveTo>
                <a:lnTo>
                  <a:pt x="27" y="127"/>
                </a:lnTo>
                <a:cubicBezTo>
                  <a:pt x="18" y="127"/>
                  <a:pt x="9" y="127"/>
                  <a:pt x="9" y="127"/>
                </a:cubicBezTo>
                <a:cubicBezTo>
                  <a:pt x="0" y="109"/>
                  <a:pt x="0" y="100"/>
                  <a:pt x="9" y="91"/>
                </a:cubicBezTo>
                <a:cubicBezTo>
                  <a:pt x="90" y="9"/>
                  <a:pt x="90" y="9"/>
                  <a:pt x="90" y="9"/>
                </a:cubicBezTo>
                <a:cubicBezTo>
                  <a:pt x="99" y="0"/>
                  <a:pt x="118" y="0"/>
                  <a:pt x="127" y="9"/>
                </a:cubicBezTo>
                <a:cubicBezTo>
                  <a:pt x="136" y="18"/>
                  <a:pt x="136" y="36"/>
                  <a:pt x="127" y="45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36" y="127"/>
                  <a:pt x="36" y="127"/>
                  <a:pt x="27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4">
            <a:extLst>
              <a:ext uri="{FF2B5EF4-FFF2-40B4-BE49-F238E27FC236}">
                <a16:creationId xmlns:a16="http://schemas.microsoft.com/office/drawing/2014/main" id="{F13DEB6D-501E-C945-BA57-98EC2488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395" y="7870352"/>
            <a:ext cx="360040" cy="910695"/>
          </a:xfrm>
          <a:custGeom>
            <a:avLst/>
            <a:gdLst>
              <a:gd name="T0" fmla="*/ 310 w 374"/>
              <a:gd name="T1" fmla="*/ 946 h 947"/>
              <a:gd name="T2" fmla="*/ 310 w 374"/>
              <a:gd name="T3" fmla="*/ 946 h 947"/>
              <a:gd name="T4" fmla="*/ 64 w 374"/>
              <a:gd name="T5" fmla="*/ 946 h 947"/>
              <a:gd name="T6" fmla="*/ 37 w 374"/>
              <a:gd name="T7" fmla="*/ 919 h 947"/>
              <a:gd name="T8" fmla="*/ 19 w 374"/>
              <a:gd name="T9" fmla="*/ 646 h 947"/>
              <a:gd name="T10" fmla="*/ 146 w 374"/>
              <a:gd name="T11" fmla="*/ 55 h 947"/>
              <a:gd name="T12" fmla="*/ 164 w 374"/>
              <a:gd name="T13" fmla="*/ 10 h 947"/>
              <a:gd name="T14" fmla="*/ 182 w 374"/>
              <a:gd name="T15" fmla="*/ 0 h 947"/>
              <a:gd name="T16" fmla="*/ 210 w 374"/>
              <a:gd name="T17" fmla="*/ 10 h 947"/>
              <a:gd name="T18" fmla="*/ 219 w 374"/>
              <a:gd name="T19" fmla="*/ 19 h 947"/>
              <a:gd name="T20" fmla="*/ 355 w 374"/>
              <a:gd name="T21" fmla="*/ 674 h 947"/>
              <a:gd name="T22" fmla="*/ 328 w 374"/>
              <a:gd name="T23" fmla="*/ 928 h 947"/>
              <a:gd name="T24" fmla="*/ 310 w 374"/>
              <a:gd name="T25" fmla="*/ 946 h 947"/>
              <a:gd name="T26" fmla="*/ 91 w 374"/>
              <a:gd name="T27" fmla="*/ 892 h 947"/>
              <a:gd name="T28" fmla="*/ 91 w 374"/>
              <a:gd name="T29" fmla="*/ 892 h 947"/>
              <a:gd name="T30" fmla="*/ 282 w 374"/>
              <a:gd name="T31" fmla="*/ 892 h 947"/>
              <a:gd name="T32" fmla="*/ 301 w 374"/>
              <a:gd name="T33" fmla="*/ 674 h 947"/>
              <a:gd name="T34" fmla="*/ 328 w 374"/>
              <a:gd name="T35" fmla="*/ 674 h 947"/>
              <a:gd name="T36" fmla="*/ 301 w 374"/>
              <a:gd name="T37" fmla="*/ 674 h 947"/>
              <a:gd name="T38" fmla="*/ 182 w 374"/>
              <a:gd name="T39" fmla="*/ 73 h 947"/>
              <a:gd name="T40" fmla="*/ 64 w 374"/>
              <a:gd name="T41" fmla="*/ 637 h 947"/>
              <a:gd name="T42" fmla="*/ 91 w 374"/>
              <a:gd name="T43" fmla="*/ 892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4" h="947">
                <a:moveTo>
                  <a:pt x="310" y="946"/>
                </a:moveTo>
                <a:lnTo>
                  <a:pt x="310" y="946"/>
                </a:lnTo>
                <a:cubicBezTo>
                  <a:pt x="64" y="946"/>
                  <a:pt x="64" y="946"/>
                  <a:pt x="64" y="946"/>
                </a:cubicBezTo>
                <a:cubicBezTo>
                  <a:pt x="55" y="946"/>
                  <a:pt x="37" y="937"/>
                  <a:pt x="37" y="919"/>
                </a:cubicBezTo>
                <a:cubicBezTo>
                  <a:pt x="19" y="646"/>
                  <a:pt x="19" y="646"/>
                  <a:pt x="19" y="646"/>
                </a:cubicBezTo>
                <a:cubicBezTo>
                  <a:pt x="0" y="446"/>
                  <a:pt x="46" y="246"/>
                  <a:pt x="146" y="55"/>
                </a:cubicBezTo>
                <a:cubicBezTo>
                  <a:pt x="164" y="10"/>
                  <a:pt x="164" y="10"/>
                  <a:pt x="164" y="10"/>
                </a:cubicBezTo>
                <a:cubicBezTo>
                  <a:pt x="164" y="0"/>
                  <a:pt x="173" y="0"/>
                  <a:pt x="182" y="0"/>
                </a:cubicBezTo>
                <a:cubicBezTo>
                  <a:pt x="191" y="0"/>
                  <a:pt x="201" y="0"/>
                  <a:pt x="210" y="10"/>
                </a:cubicBezTo>
                <a:cubicBezTo>
                  <a:pt x="219" y="19"/>
                  <a:pt x="219" y="19"/>
                  <a:pt x="219" y="19"/>
                </a:cubicBezTo>
                <a:cubicBezTo>
                  <a:pt x="328" y="228"/>
                  <a:pt x="373" y="446"/>
                  <a:pt x="355" y="674"/>
                </a:cubicBezTo>
                <a:cubicBezTo>
                  <a:pt x="328" y="928"/>
                  <a:pt x="328" y="928"/>
                  <a:pt x="328" y="928"/>
                </a:cubicBezTo>
                <a:cubicBezTo>
                  <a:pt x="328" y="937"/>
                  <a:pt x="319" y="946"/>
                  <a:pt x="310" y="946"/>
                </a:cubicBezTo>
                <a:close/>
                <a:moveTo>
                  <a:pt x="91" y="892"/>
                </a:moveTo>
                <a:lnTo>
                  <a:pt x="91" y="892"/>
                </a:lnTo>
                <a:cubicBezTo>
                  <a:pt x="282" y="892"/>
                  <a:pt x="282" y="892"/>
                  <a:pt x="282" y="892"/>
                </a:cubicBezTo>
                <a:cubicBezTo>
                  <a:pt x="301" y="674"/>
                  <a:pt x="301" y="674"/>
                  <a:pt x="301" y="674"/>
                </a:cubicBezTo>
                <a:cubicBezTo>
                  <a:pt x="328" y="674"/>
                  <a:pt x="328" y="674"/>
                  <a:pt x="328" y="674"/>
                </a:cubicBezTo>
                <a:cubicBezTo>
                  <a:pt x="301" y="674"/>
                  <a:pt x="301" y="674"/>
                  <a:pt x="301" y="674"/>
                </a:cubicBezTo>
                <a:cubicBezTo>
                  <a:pt x="328" y="464"/>
                  <a:pt x="282" y="264"/>
                  <a:pt x="182" y="73"/>
                </a:cubicBezTo>
                <a:cubicBezTo>
                  <a:pt x="91" y="264"/>
                  <a:pt x="55" y="455"/>
                  <a:pt x="64" y="637"/>
                </a:cubicBezTo>
                <a:lnTo>
                  <a:pt x="91" y="8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5">
            <a:extLst>
              <a:ext uri="{FF2B5EF4-FFF2-40B4-BE49-F238E27FC236}">
                <a16:creationId xmlns:a16="http://schemas.microsoft.com/office/drawing/2014/main" id="{031D59A4-69A0-A940-B1DB-1465A4B8B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7485" y="8535372"/>
            <a:ext cx="173666" cy="393927"/>
          </a:xfrm>
          <a:custGeom>
            <a:avLst/>
            <a:gdLst>
              <a:gd name="T0" fmla="*/ 164 w 183"/>
              <a:gd name="T1" fmla="*/ 409 h 410"/>
              <a:gd name="T2" fmla="*/ 164 w 183"/>
              <a:gd name="T3" fmla="*/ 409 h 410"/>
              <a:gd name="T4" fmla="*/ 137 w 183"/>
              <a:gd name="T5" fmla="*/ 400 h 410"/>
              <a:gd name="T6" fmla="*/ 10 w 183"/>
              <a:gd name="T7" fmla="*/ 227 h 410"/>
              <a:gd name="T8" fmla="*/ 10 w 183"/>
              <a:gd name="T9" fmla="*/ 200 h 410"/>
              <a:gd name="T10" fmla="*/ 46 w 183"/>
              <a:gd name="T11" fmla="*/ 200 h 410"/>
              <a:gd name="T12" fmla="*/ 137 w 183"/>
              <a:gd name="T13" fmla="*/ 309 h 410"/>
              <a:gd name="T14" fmla="*/ 137 w 183"/>
              <a:gd name="T15" fmla="*/ 264 h 410"/>
              <a:gd name="T16" fmla="*/ 19 w 183"/>
              <a:gd name="T17" fmla="*/ 36 h 410"/>
              <a:gd name="T18" fmla="*/ 28 w 183"/>
              <a:gd name="T19" fmla="*/ 9 h 410"/>
              <a:gd name="T20" fmla="*/ 64 w 183"/>
              <a:gd name="T21" fmla="*/ 18 h 410"/>
              <a:gd name="T22" fmla="*/ 182 w 183"/>
              <a:gd name="T23" fmla="*/ 245 h 410"/>
              <a:gd name="T24" fmla="*/ 182 w 183"/>
              <a:gd name="T25" fmla="*/ 264 h 410"/>
              <a:gd name="T26" fmla="*/ 182 w 183"/>
              <a:gd name="T27" fmla="*/ 391 h 410"/>
              <a:gd name="T28" fmla="*/ 173 w 183"/>
              <a:gd name="T29" fmla="*/ 409 h 410"/>
              <a:gd name="T30" fmla="*/ 164 w 183"/>
              <a:gd name="T31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410">
                <a:moveTo>
                  <a:pt x="164" y="409"/>
                </a:moveTo>
                <a:lnTo>
                  <a:pt x="164" y="409"/>
                </a:lnTo>
                <a:cubicBezTo>
                  <a:pt x="155" y="409"/>
                  <a:pt x="146" y="409"/>
                  <a:pt x="137" y="400"/>
                </a:cubicBezTo>
                <a:cubicBezTo>
                  <a:pt x="10" y="227"/>
                  <a:pt x="10" y="227"/>
                  <a:pt x="10" y="227"/>
                </a:cubicBezTo>
                <a:cubicBezTo>
                  <a:pt x="0" y="218"/>
                  <a:pt x="0" y="200"/>
                  <a:pt x="10" y="200"/>
                </a:cubicBezTo>
                <a:cubicBezTo>
                  <a:pt x="19" y="191"/>
                  <a:pt x="37" y="191"/>
                  <a:pt x="46" y="200"/>
                </a:cubicBezTo>
                <a:cubicBezTo>
                  <a:pt x="137" y="309"/>
                  <a:pt x="137" y="309"/>
                  <a:pt x="137" y="309"/>
                </a:cubicBezTo>
                <a:cubicBezTo>
                  <a:pt x="137" y="264"/>
                  <a:pt x="137" y="264"/>
                  <a:pt x="137" y="264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27"/>
                  <a:pt x="19" y="9"/>
                  <a:pt x="28" y="9"/>
                </a:cubicBezTo>
                <a:cubicBezTo>
                  <a:pt x="46" y="0"/>
                  <a:pt x="64" y="0"/>
                  <a:pt x="64" y="18"/>
                </a:cubicBezTo>
                <a:cubicBezTo>
                  <a:pt x="182" y="245"/>
                  <a:pt x="182" y="245"/>
                  <a:pt x="182" y="245"/>
                </a:cubicBezTo>
                <a:cubicBezTo>
                  <a:pt x="182" y="254"/>
                  <a:pt x="182" y="254"/>
                  <a:pt x="182" y="264"/>
                </a:cubicBezTo>
                <a:cubicBezTo>
                  <a:pt x="182" y="391"/>
                  <a:pt x="182" y="391"/>
                  <a:pt x="182" y="391"/>
                </a:cubicBezTo>
                <a:cubicBezTo>
                  <a:pt x="182" y="400"/>
                  <a:pt x="182" y="409"/>
                  <a:pt x="173" y="409"/>
                </a:cubicBezTo>
                <a:cubicBezTo>
                  <a:pt x="164" y="409"/>
                  <a:pt x="164" y="409"/>
                  <a:pt x="164" y="4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6">
            <a:extLst>
              <a:ext uri="{FF2B5EF4-FFF2-40B4-BE49-F238E27FC236}">
                <a16:creationId xmlns:a16="http://schemas.microsoft.com/office/drawing/2014/main" id="{67C74817-4359-F741-8D85-31A597A5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442" y="8543844"/>
            <a:ext cx="173668" cy="385455"/>
          </a:xfrm>
          <a:custGeom>
            <a:avLst/>
            <a:gdLst>
              <a:gd name="T0" fmla="*/ 27 w 182"/>
              <a:gd name="T1" fmla="*/ 400 h 401"/>
              <a:gd name="T2" fmla="*/ 27 w 182"/>
              <a:gd name="T3" fmla="*/ 400 h 401"/>
              <a:gd name="T4" fmla="*/ 18 w 182"/>
              <a:gd name="T5" fmla="*/ 400 h 401"/>
              <a:gd name="T6" fmla="*/ 0 w 182"/>
              <a:gd name="T7" fmla="*/ 382 h 401"/>
              <a:gd name="T8" fmla="*/ 0 w 182"/>
              <a:gd name="T9" fmla="*/ 255 h 401"/>
              <a:gd name="T10" fmla="*/ 9 w 182"/>
              <a:gd name="T11" fmla="*/ 236 h 401"/>
              <a:gd name="T12" fmla="*/ 118 w 182"/>
              <a:gd name="T13" fmla="*/ 18 h 401"/>
              <a:gd name="T14" fmla="*/ 154 w 182"/>
              <a:gd name="T15" fmla="*/ 9 h 401"/>
              <a:gd name="T16" fmla="*/ 163 w 182"/>
              <a:gd name="T17" fmla="*/ 36 h 401"/>
              <a:gd name="T18" fmla="*/ 54 w 182"/>
              <a:gd name="T19" fmla="*/ 255 h 401"/>
              <a:gd name="T20" fmla="*/ 54 w 182"/>
              <a:gd name="T21" fmla="*/ 300 h 401"/>
              <a:gd name="T22" fmla="*/ 136 w 182"/>
              <a:gd name="T23" fmla="*/ 200 h 401"/>
              <a:gd name="T24" fmla="*/ 172 w 182"/>
              <a:gd name="T25" fmla="*/ 200 h 401"/>
              <a:gd name="T26" fmla="*/ 172 w 182"/>
              <a:gd name="T27" fmla="*/ 236 h 401"/>
              <a:gd name="T28" fmla="*/ 45 w 182"/>
              <a:gd name="T29" fmla="*/ 391 h 401"/>
              <a:gd name="T30" fmla="*/ 27 w 182"/>
              <a:gd name="T31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401">
                <a:moveTo>
                  <a:pt x="27" y="400"/>
                </a:moveTo>
                <a:lnTo>
                  <a:pt x="27" y="400"/>
                </a:lnTo>
                <a:lnTo>
                  <a:pt x="18" y="400"/>
                </a:lnTo>
                <a:cubicBezTo>
                  <a:pt x="9" y="400"/>
                  <a:pt x="0" y="391"/>
                  <a:pt x="0" y="382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5"/>
                  <a:pt x="0" y="245"/>
                  <a:pt x="9" y="236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7" y="0"/>
                  <a:pt x="136" y="0"/>
                  <a:pt x="154" y="9"/>
                </a:cubicBezTo>
                <a:cubicBezTo>
                  <a:pt x="163" y="9"/>
                  <a:pt x="172" y="27"/>
                  <a:pt x="163" y="36"/>
                </a:cubicBezTo>
                <a:cubicBezTo>
                  <a:pt x="54" y="255"/>
                  <a:pt x="54" y="255"/>
                  <a:pt x="54" y="255"/>
                </a:cubicBezTo>
                <a:cubicBezTo>
                  <a:pt x="54" y="300"/>
                  <a:pt x="54" y="300"/>
                  <a:pt x="54" y="3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45" y="191"/>
                  <a:pt x="154" y="191"/>
                  <a:pt x="172" y="200"/>
                </a:cubicBezTo>
                <a:cubicBezTo>
                  <a:pt x="181" y="209"/>
                  <a:pt x="181" y="227"/>
                  <a:pt x="172" y="236"/>
                </a:cubicBezTo>
                <a:cubicBezTo>
                  <a:pt x="45" y="391"/>
                  <a:pt x="45" y="391"/>
                  <a:pt x="45" y="391"/>
                </a:cubicBezTo>
                <a:cubicBezTo>
                  <a:pt x="45" y="400"/>
                  <a:pt x="36" y="400"/>
                  <a:pt x="27" y="4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7">
            <a:extLst>
              <a:ext uri="{FF2B5EF4-FFF2-40B4-BE49-F238E27FC236}">
                <a16:creationId xmlns:a16="http://schemas.microsoft.com/office/drawing/2014/main" id="{71279496-FC67-C04E-ACA5-5EA2CC8E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817" y="8730218"/>
            <a:ext cx="165197" cy="105893"/>
          </a:xfrm>
          <a:custGeom>
            <a:avLst/>
            <a:gdLst>
              <a:gd name="T0" fmla="*/ 145 w 173"/>
              <a:gd name="T1" fmla="*/ 109 h 110"/>
              <a:gd name="T2" fmla="*/ 145 w 173"/>
              <a:gd name="T3" fmla="*/ 109 h 110"/>
              <a:gd name="T4" fmla="*/ 27 w 173"/>
              <a:gd name="T5" fmla="*/ 109 h 110"/>
              <a:gd name="T6" fmla="*/ 0 w 173"/>
              <a:gd name="T7" fmla="*/ 82 h 110"/>
              <a:gd name="T8" fmla="*/ 0 w 173"/>
              <a:gd name="T9" fmla="*/ 27 h 110"/>
              <a:gd name="T10" fmla="*/ 27 w 173"/>
              <a:gd name="T11" fmla="*/ 0 h 110"/>
              <a:gd name="T12" fmla="*/ 145 w 173"/>
              <a:gd name="T13" fmla="*/ 0 h 110"/>
              <a:gd name="T14" fmla="*/ 172 w 173"/>
              <a:gd name="T15" fmla="*/ 27 h 110"/>
              <a:gd name="T16" fmla="*/ 172 w 173"/>
              <a:gd name="T17" fmla="*/ 82 h 110"/>
              <a:gd name="T18" fmla="*/ 145 w 173"/>
              <a:gd name="T19" fmla="*/ 109 h 110"/>
              <a:gd name="T20" fmla="*/ 54 w 173"/>
              <a:gd name="T21" fmla="*/ 54 h 110"/>
              <a:gd name="T22" fmla="*/ 54 w 173"/>
              <a:gd name="T23" fmla="*/ 54 h 110"/>
              <a:gd name="T24" fmla="*/ 118 w 173"/>
              <a:gd name="T25" fmla="*/ 54 h 110"/>
              <a:gd name="T26" fmla="*/ 118 w 173"/>
              <a:gd name="T27" fmla="*/ 54 h 110"/>
              <a:gd name="T28" fmla="*/ 54 w 173"/>
              <a:gd name="T29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110">
                <a:moveTo>
                  <a:pt x="145" y="109"/>
                </a:moveTo>
                <a:lnTo>
                  <a:pt x="145" y="109"/>
                </a:lnTo>
                <a:cubicBezTo>
                  <a:pt x="27" y="109"/>
                  <a:pt x="27" y="109"/>
                  <a:pt x="27" y="109"/>
                </a:cubicBezTo>
                <a:cubicBezTo>
                  <a:pt x="18" y="109"/>
                  <a:pt x="0" y="100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72" y="18"/>
                  <a:pt x="172" y="27"/>
                </a:cubicBezTo>
                <a:cubicBezTo>
                  <a:pt x="172" y="82"/>
                  <a:pt x="172" y="82"/>
                  <a:pt x="172" y="82"/>
                </a:cubicBezTo>
                <a:cubicBezTo>
                  <a:pt x="172" y="100"/>
                  <a:pt x="154" y="109"/>
                  <a:pt x="145" y="109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118" y="54"/>
                  <a:pt x="118" y="54"/>
                  <a:pt x="118" y="54"/>
                </a:cubicBezTo>
                <a:lnTo>
                  <a:pt x="118" y="54"/>
                </a:lnTo>
                <a:cubicBezTo>
                  <a:pt x="54" y="54"/>
                  <a:pt x="54" y="54"/>
                  <a:pt x="54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8">
            <a:extLst>
              <a:ext uri="{FF2B5EF4-FFF2-40B4-BE49-F238E27FC236}">
                <a16:creationId xmlns:a16="http://schemas.microsoft.com/office/drawing/2014/main" id="{5D7AC17A-4113-ED48-9966-FB862F1D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2288" y="8132971"/>
            <a:ext cx="148254" cy="148254"/>
          </a:xfrm>
          <a:custGeom>
            <a:avLst/>
            <a:gdLst>
              <a:gd name="T0" fmla="*/ 81 w 155"/>
              <a:gd name="T1" fmla="*/ 155 h 156"/>
              <a:gd name="T2" fmla="*/ 81 w 155"/>
              <a:gd name="T3" fmla="*/ 155 h 156"/>
              <a:gd name="T4" fmla="*/ 0 w 155"/>
              <a:gd name="T5" fmla="*/ 82 h 156"/>
              <a:gd name="T6" fmla="*/ 81 w 155"/>
              <a:gd name="T7" fmla="*/ 0 h 156"/>
              <a:gd name="T8" fmla="*/ 154 w 155"/>
              <a:gd name="T9" fmla="*/ 82 h 156"/>
              <a:gd name="T10" fmla="*/ 81 w 155"/>
              <a:gd name="T11" fmla="*/ 155 h 156"/>
              <a:gd name="T12" fmla="*/ 81 w 155"/>
              <a:gd name="T13" fmla="*/ 55 h 156"/>
              <a:gd name="T14" fmla="*/ 81 w 155"/>
              <a:gd name="T15" fmla="*/ 55 h 156"/>
              <a:gd name="T16" fmla="*/ 54 w 155"/>
              <a:gd name="T17" fmla="*/ 82 h 156"/>
              <a:gd name="T18" fmla="*/ 81 w 155"/>
              <a:gd name="T19" fmla="*/ 109 h 156"/>
              <a:gd name="T20" fmla="*/ 100 w 155"/>
              <a:gd name="T21" fmla="*/ 82 h 156"/>
              <a:gd name="T22" fmla="*/ 81 w 155"/>
              <a:gd name="T23" fmla="*/ 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6">
                <a:moveTo>
                  <a:pt x="81" y="155"/>
                </a:moveTo>
                <a:lnTo>
                  <a:pt x="81" y="155"/>
                </a:lnTo>
                <a:cubicBezTo>
                  <a:pt x="36" y="155"/>
                  <a:pt x="0" y="118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18" y="0"/>
                  <a:pt x="154" y="37"/>
                  <a:pt x="154" y="82"/>
                </a:cubicBezTo>
                <a:cubicBezTo>
                  <a:pt x="154" y="118"/>
                  <a:pt x="118" y="155"/>
                  <a:pt x="81" y="155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54" y="64"/>
                  <a:pt x="54" y="82"/>
                </a:cubicBezTo>
                <a:cubicBezTo>
                  <a:pt x="54" y="91"/>
                  <a:pt x="63" y="109"/>
                  <a:pt x="81" y="109"/>
                </a:cubicBezTo>
                <a:cubicBezTo>
                  <a:pt x="91" y="109"/>
                  <a:pt x="100" y="91"/>
                  <a:pt x="100" y="82"/>
                </a:cubicBezTo>
                <a:cubicBezTo>
                  <a:pt x="100" y="64"/>
                  <a:pt x="91" y="55"/>
                  <a:pt x="8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9">
            <a:extLst>
              <a:ext uri="{FF2B5EF4-FFF2-40B4-BE49-F238E27FC236}">
                <a16:creationId xmlns:a16="http://schemas.microsoft.com/office/drawing/2014/main" id="{468ABB94-19BD-C04C-803E-BEA5C56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118" y="8543844"/>
            <a:ext cx="46595" cy="385455"/>
          </a:xfrm>
          <a:custGeom>
            <a:avLst/>
            <a:gdLst>
              <a:gd name="T0" fmla="*/ 27 w 47"/>
              <a:gd name="T1" fmla="*/ 400 h 401"/>
              <a:gd name="T2" fmla="*/ 27 w 47"/>
              <a:gd name="T3" fmla="*/ 400 h 401"/>
              <a:gd name="T4" fmla="*/ 0 w 47"/>
              <a:gd name="T5" fmla="*/ 382 h 401"/>
              <a:gd name="T6" fmla="*/ 0 w 47"/>
              <a:gd name="T7" fmla="*/ 27 h 401"/>
              <a:gd name="T8" fmla="*/ 27 w 47"/>
              <a:gd name="T9" fmla="*/ 0 h 401"/>
              <a:gd name="T10" fmla="*/ 46 w 47"/>
              <a:gd name="T11" fmla="*/ 27 h 401"/>
              <a:gd name="T12" fmla="*/ 46 w 47"/>
              <a:gd name="T13" fmla="*/ 382 h 401"/>
              <a:gd name="T14" fmla="*/ 27 w 47"/>
              <a:gd name="T15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01">
                <a:moveTo>
                  <a:pt x="27" y="400"/>
                </a:moveTo>
                <a:lnTo>
                  <a:pt x="27" y="400"/>
                </a:lnTo>
                <a:cubicBezTo>
                  <a:pt x="9" y="400"/>
                  <a:pt x="0" y="391"/>
                  <a:pt x="0" y="3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382"/>
                  <a:pt x="46" y="382"/>
                  <a:pt x="46" y="382"/>
                </a:cubicBezTo>
                <a:cubicBezTo>
                  <a:pt x="46" y="391"/>
                  <a:pt x="37" y="400"/>
                  <a:pt x="27" y="4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50">
            <a:extLst>
              <a:ext uri="{FF2B5EF4-FFF2-40B4-BE49-F238E27FC236}">
                <a16:creationId xmlns:a16="http://schemas.microsoft.com/office/drawing/2014/main" id="{BD58A2BA-8791-EC41-8189-92239158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3516" y="7925419"/>
            <a:ext cx="237204" cy="944579"/>
          </a:xfrm>
          <a:custGeom>
            <a:avLst/>
            <a:gdLst>
              <a:gd name="T0" fmla="*/ 218 w 247"/>
              <a:gd name="T1" fmla="*/ 983 h 984"/>
              <a:gd name="T2" fmla="*/ 218 w 247"/>
              <a:gd name="T3" fmla="*/ 983 h 984"/>
              <a:gd name="T4" fmla="*/ 200 w 247"/>
              <a:gd name="T5" fmla="*/ 983 h 984"/>
              <a:gd name="T6" fmla="*/ 9 w 247"/>
              <a:gd name="T7" fmla="*/ 509 h 984"/>
              <a:gd name="T8" fmla="*/ 91 w 247"/>
              <a:gd name="T9" fmla="*/ 164 h 984"/>
              <a:gd name="T10" fmla="*/ 200 w 247"/>
              <a:gd name="T11" fmla="*/ 9 h 984"/>
              <a:gd name="T12" fmla="*/ 237 w 247"/>
              <a:gd name="T13" fmla="*/ 9 h 984"/>
              <a:gd name="T14" fmla="*/ 237 w 247"/>
              <a:gd name="T15" fmla="*/ 45 h 984"/>
              <a:gd name="T16" fmla="*/ 136 w 247"/>
              <a:gd name="T17" fmla="*/ 191 h 984"/>
              <a:gd name="T18" fmla="*/ 55 w 247"/>
              <a:gd name="T19" fmla="*/ 509 h 984"/>
              <a:gd name="T20" fmla="*/ 237 w 247"/>
              <a:gd name="T21" fmla="*/ 946 h 984"/>
              <a:gd name="T22" fmla="*/ 237 w 247"/>
              <a:gd name="T23" fmla="*/ 983 h 984"/>
              <a:gd name="T24" fmla="*/ 218 w 247"/>
              <a:gd name="T25" fmla="*/ 983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984">
                <a:moveTo>
                  <a:pt x="218" y="983"/>
                </a:moveTo>
                <a:lnTo>
                  <a:pt x="218" y="983"/>
                </a:lnTo>
                <a:cubicBezTo>
                  <a:pt x="218" y="983"/>
                  <a:pt x="209" y="983"/>
                  <a:pt x="200" y="983"/>
                </a:cubicBezTo>
                <a:cubicBezTo>
                  <a:pt x="145" y="919"/>
                  <a:pt x="9" y="755"/>
                  <a:pt x="9" y="509"/>
                </a:cubicBezTo>
                <a:cubicBezTo>
                  <a:pt x="0" y="391"/>
                  <a:pt x="27" y="273"/>
                  <a:pt x="91" y="164"/>
                </a:cubicBezTo>
                <a:cubicBezTo>
                  <a:pt x="118" y="109"/>
                  <a:pt x="164" y="54"/>
                  <a:pt x="200" y="9"/>
                </a:cubicBezTo>
                <a:cubicBezTo>
                  <a:pt x="209" y="0"/>
                  <a:pt x="228" y="0"/>
                  <a:pt x="237" y="9"/>
                </a:cubicBezTo>
                <a:cubicBezTo>
                  <a:pt x="246" y="18"/>
                  <a:pt x="246" y="36"/>
                  <a:pt x="237" y="45"/>
                </a:cubicBezTo>
                <a:cubicBezTo>
                  <a:pt x="200" y="91"/>
                  <a:pt x="164" y="136"/>
                  <a:pt x="136" y="191"/>
                </a:cubicBezTo>
                <a:cubicBezTo>
                  <a:pt x="82" y="291"/>
                  <a:pt x="55" y="400"/>
                  <a:pt x="55" y="509"/>
                </a:cubicBezTo>
                <a:cubicBezTo>
                  <a:pt x="64" y="737"/>
                  <a:pt x="182" y="891"/>
                  <a:pt x="237" y="946"/>
                </a:cubicBezTo>
                <a:cubicBezTo>
                  <a:pt x="246" y="955"/>
                  <a:pt x="246" y="974"/>
                  <a:pt x="237" y="983"/>
                </a:cubicBezTo>
                <a:cubicBezTo>
                  <a:pt x="237" y="983"/>
                  <a:pt x="228" y="983"/>
                  <a:pt x="218" y="9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51">
            <a:extLst>
              <a:ext uri="{FF2B5EF4-FFF2-40B4-BE49-F238E27FC236}">
                <a16:creationId xmlns:a16="http://schemas.microsoft.com/office/drawing/2014/main" id="{5933273B-3467-6646-86E1-33A7C9D4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876" y="7925419"/>
            <a:ext cx="237204" cy="953050"/>
          </a:xfrm>
          <a:custGeom>
            <a:avLst/>
            <a:gdLst>
              <a:gd name="T0" fmla="*/ 27 w 247"/>
              <a:gd name="T1" fmla="*/ 992 h 993"/>
              <a:gd name="T2" fmla="*/ 27 w 247"/>
              <a:gd name="T3" fmla="*/ 992 h 993"/>
              <a:gd name="T4" fmla="*/ 9 w 247"/>
              <a:gd name="T5" fmla="*/ 983 h 993"/>
              <a:gd name="T6" fmla="*/ 9 w 247"/>
              <a:gd name="T7" fmla="*/ 946 h 993"/>
              <a:gd name="T8" fmla="*/ 109 w 247"/>
              <a:gd name="T9" fmla="*/ 801 h 993"/>
              <a:gd name="T10" fmla="*/ 191 w 247"/>
              <a:gd name="T11" fmla="*/ 482 h 993"/>
              <a:gd name="T12" fmla="*/ 9 w 247"/>
              <a:gd name="T13" fmla="*/ 45 h 993"/>
              <a:gd name="T14" fmla="*/ 9 w 247"/>
              <a:gd name="T15" fmla="*/ 9 h 993"/>
              <a:gd name="T16" fmla="*/ 46 w 247"/>
              <a:gd name="T17" fmla="*/ 9 h 993"/>
              <a:gd name="T18" fmla="*/ 246 w 247"/>
              <a:gd name="T19" fmla="*/ 482 h 993"/>
              <a:gd name="T20" fmla="*/ 155 w 247"/>
              <a:gd name="T21" fmla="*/ 828 h 993"/>
              <a:gd name="T22" fmla="*/ 46 w 247"/>
              <a:gd name="T23" fmla="*/ 983 h 993"/>
              <a:gd name="T24" fmla="*/ 27 w 247"/>
              <a:gd name="T25" fmla="*/ 99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993">
                <a:moveTo>
                  <a:pt x="27" y="992"/>
                </a:moveTo>
                <a:lnTo>
                  <a:pt x="27" y="992"/>
                </a:lnTo>
                <a:cubicBezTo>
                  <a:pt x="18" y="992"/>
                  <a:pt x="9" y="983"/>
                  <a:pt x="9" y="983"/>
                </a:cubicBezTo>
                <a:cubicBezTo>
                  <a:pt x="0" y="974"/>
                  <a:pt x="0" y="955"/>
                  <a:pt x="9" y="946"/>
                </a:cubicBezTo>
                <a:cubicBezTo>
                  <a:pt x="46" y="901"/>
                  <a:pt x="82" y="855"/>
                  <a:pt x="109" y="801"/>
                </a:cubicBezTo>
                <a:cubicBezTo>
                  <a:pt x="164" y="700"/>
                  <a:pt x="191" y="591"/>
                  <a:pt x="191" y="482"/>
                </a:cubicBezTo>
                <a:cubicBezTo>
                  <a:pt x="182" y="255"/>
                  <a:pt x="64" y="100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6" y="9"/>
                </a:cubicBezTo>
                <a:cubicBezTo>
                  <a:pt x="100" y="73"/>
                  <a:pt x="237" y="236"/>
                  <a:pt x="246" y="482"/>
                </a:cubicBezTo>
                <a:cubicBezTo>
                  <a:pt x="246" y="600"/>
                  <a:pt x="218" y="719"/>
                  <a:pt x="155" y="828"/>
                </a:cubicBezTo>
                <a:cubicBezTo>
                  <a:pt x="128" y="882"/>
                  <a:pt x="91" y="937"/>
                  <a:pt x="46" y="983"/>
                </a:cubicBezTo>
                <a:cubicBezTo>
                  <a:pt x="36" y="983"/>
                  <a:pt x="36" y="992"/>
                  <a:pt x="27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52">
            <a:extLst>
              <a:ext uri="{FF2B5EF4-FFF2-40B4-BE49-F238E27FC236}">
                <a16:creationId xmlns:a16="http://schemas.microsoft.com/office/drawing/2014/main" id="{4D1D2057-A270-BC4E-999C-117E748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608" y="5765169"/>
            <a:ext cx="868337" cy="847157"/>
          </a:xfrm>
          <a:custGeom>
            <a:avLst/>
            <a:gdLst>
              <a:gd name="T0" fmla="*/ 810 w 902"/>
              <a:gd name="T1" fmla="*/ 245 h 883"/>
              <a:gd name="T2" fmla="*/ 655 w 902"/>
              <a:gd name="T3" fmla="*/ 245 h 883"/>
              <a:gd name="T4" fmla="*/ 573 w 902"/>
              <a:gd name="T5" fmla="*/ 327 h 883"/>
              <a:gd name="T6" fmla="*/ 491 w 902"/>
              <a:gd name="T7" fmla="*/ 564 h 883"/>
              <a:gd name="T8" fmla="*/ 446 w 902"/>
              <a:gd name="T9" fmla="*/ 564 h 883"/>
              <a:gd name="T10" fmla="*/ 428 w 902"/>
              <a:gd name="T11" fmla="*/ 627 h 883"/>
              <a:gd name="T12" fmla="*/ 446 w 902"/>
              <a:gd name="T13" fmla="*/ 637 h 883"/>
              <a:gd name="T14" fmla="*/ 282 w 902"/>
              <a:gd name="T15" fmla="*/ 800 h 883"/>
              <a:gd name="T16" fmla="*/ 237 w 902"/>
              <a:gd name="T17" fmla="*/ 755 h 883"/>
              <a:gd name="T18" fmla="*/ 209 w 902"/>
              <a:gd name="T19" fmla="*/ 737 h 883"/>
              <a:gd name="T20" fmla="*/ 191 w 902"/>
              <a:gd name="T21" fmla="*/ 709 h 883"/>
              <a:gd name="T22" fmla="*/ 164 w 902"/>
              <a:gd name="T23" fmla="*/ 691 h 883"/>
              <a:gd name="T24" fmla="*/ 118 w 902"/>
              <a:gd name="T25" fmla="*/ 737 h 883"/>
              <a:gd name="T26" fmla="*/ 127 w 902"/>
              <a:gd name="T27" fmla="*/ 782 h 883"/>
              <a:gd name="T28" fmla="*/ 64 w 902"/>
              <a:gd name="T29" fmla="*/ 755 h 883"/>
              <a:gd name="T30" fmla="*/ 9 w 902"/>
              <a:gd name="T31" fmla="*/ 791 h 883"/>
              <a:gd name="T32" fmla="*/ 264 w 902"/>
              <a:gd name="T33" fmla="*/ 873 h 883"/>
              <a:gd name="T34" fmla="*/ 273 w 902"/>
              <a:gd name="T35" fmla="*/ 882 h 883"/>
              <a:gd name="T36" fmla="*/ 300 w 902"/>
              <a:gd name="T37" fmla="*/ 882 h 883"/>
              <a:gd name="T38" fmla="*/ 701 w 902"/>
              <a:gd name="T39" fmla="*/ 728 h 883"/>
              <a:gd name="T40" fmla="*/ 710 w 902"/>
              <a:gd name="T41" fmla="*/ 718 h 883"/>
              <a:gd name="T42" fmla="*/ 719 w 902"/>
              <a:gd name="T43" fmla="*/ 700 h 883"/>
              <a:gd name="T44" fmla="*/ 828 w 902"/>
              <a:gd name="T45" fmla="*/ 0 h 883"/>
              <a:gd name="T46" fmla="*/ 782 w 902"/>
              <a:gd name="T47" fmla="*/ 63 h 883"/>
              <a:gd name="T48" fmla="*/ 819 w 902"/>
              <a:gd name="T49" fmla="*/ 236 h 883"/>
              <a:gd name="T50" fmla="*/ 428 w 902"/>
              <a:gd name="T51" fmla="*/ 773 h 883"/>
              <a:gd name="T52" fmla="*/ 519 w 902"/>
              <a:gd name="T53" fmla="*/ 655 h 883"/>
              <a:gd name="T54" fmla="*/ 601 w 902"/>
              <a:gd name="T55" fmla="*/ 691 h 883"/>
              <a:gd name="T56" fmla="*/ 437 w 902"/>
              <a:gd name="T57" fmla="*/ 782 h 883"/>
              <a:gd name="T58" fmla="*/ 664 w 902"/>
              <a:gd name="T59" fmla="*/ 646 h 883"/>
              <a:gd name="T60" fmla="*/ 573 w 902"/>
              <a:gd name="T61" fmla="*/ 591 h 883"/>
              <a:gd name="T62" fmla="*/ 655 w 902"/>
              <a:gd name="T63" fmla="*/ 327 h 883"/>
              <a:gd name="T64" fmla="*/ 810 w 902"/>
              <a:gd name="T65" fmla="*/ 318 h 883"/>
              <a:gd name="T66" fmla="*/ 683 w 902"/>
              <a:gd name="T67" fmla="*/ 646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2" h="883">
                <a:moveTo>
                  <a:pt x="810" y="245"/>
                </a:moveTo>
                <a:lnTo>
                  <a:pt x="810" y="245"/>
                </a:lnTo>
                <a:cubicBezTo>
                  <a:pt x="655" y="245"/>
                  <a:pt x="655" y="245"/>
                  <a:pt x="655" y="245"/>
                </a:cubicBezTo>
                <a:lnTo>
                  <a:pt x="655" y="245"/>
                </a:lnTo>
                <a:cubicBezTo>
                  <a:pt x="628" y="273"/>
                  <a:pt x="601" y="300"/>
                  <a:pt x="582" y="318"/>
                </a:cubicBezTo>
                <a:lnTo>
                  <a:pt x="573" y="327"/>
                </a:lnTo>
                <a:cubicBezTo>
                  <a:pt x="564" y="409"/>
                  <a:pt x="546" y="482"/>
                  <a:pt x="501" y="555"/>
                </a:cubicBezTo>
                <a:cubicBezTo>
                  <a:pt x="501" y="564"/>
                  <a:pt x="491" y="564"/>
                  <a:pt x="491" y="564"/>
                </a:cubicBezTo>
                <a:cubicBezTo>
                  <a:pt x="473" y="564"/>
                  <a:pt x="464" y="555"/>
                  <a:pt x="455" y="555"/>
                </a:cubicBezTo>
                <a:cubicBezTo>
                  <a:pt x="446" y="555"/>
                  <a:pt x="446" y="555"/>
                  <a:pt x="446" y="564"/>
                </a:cubicBezTo>
                <a:cubicBezTo>
                  <a:pt x="428" y="609"/>
                  <a:pt x="428" y="609"/>
                  <a:pt x="428" y="609"/>
                </a:cubicBezTo>
                <a:cubicBezTo>
                  <a:pt x="419" y="618"/>
                  <a:pt x="428" y="618"/>
                  <a:pt x="428" y="627"/>
                </a:cubicBezTo>
                <a:cubicBezTo>
                  <a:pt x="437" y="627"/>
                  <a:pt x="437" y="627"/>
                  <a:pt x="437" y="627"/>
                </a:cubicBezTo>
                <a:cubicBezTo>
                  <a:pt x="446" y="627"/>
                  <a:pt x="446" y="637"/>
                  <a:pt x="446" y="637"/>
                </a:cubicBezTo>
                <a:cubicBezTo>
                  <a:pt x="400" y="691"/>
                  <a:pt x="355" y="746"/>
                  <a:pt x="291" y="800"/>
                </a:cubicBezTo>
                <a:lnTo>
                  <a:pt x="282" y="800"/>
                </a:lnTo>
                <a:cubicBezTo>
                  <a:pt x="264" y="782"/>
                  <a:pt x="255" y="773"/>
                  <a:pt x="237" y="755"/>
                </a:cubicBezTo>
                <a:lnTo>
                  <a:pt x="237" y="755"/>
                </a:lnTo>
                <a:lnTo>
                  <a:pt x="228" y="755"/>
                </a:lnTo>
                <a:cubicBezTo>
                  <a:pt x="219" y="755"/>
                  <a:pt x="219" y="746"/>
                  <a:pt x="209" y="737"/>
                </a:cubicBezTo>
                <a:cubicBezTo>
                  <a:pt x="200" y="737"/>
                  <a:pt x="200" y="718"/>
                  <a:pt x="191" y="709"/>
                </a:cubicBezTo>
                <a:lnTo>
                  <a:pt x="191" y="709"/>
                </a:lnTo>
                <a:cubicBezTo>
                  <a:pt x="182" y="700"/>
                  <a:pt x="182" y="700"/>
                  <a:pt x="173" y="691"/>
                </a:cubicBezTo>
                <a:cubicBezTo>
                  <a:pt x="173" y="682"/>
                  <a:pt x="164" y="682"/>
                  <a:pt x="164" y="691"/>
                </a:cubicBezTo>
                <a:cubicBezTo>
                  <a:pt x="146" y="700"/>
                  <a:pt x="137" y="709"/>
                  <a:pt x="118" y="718"/>
                </a:cubicBezTo>
                <a:cubicBezTo>
                  <a:pt x="118" y="728"/>
                  <a:pt x="109" y="728"/>
                  <a:pt x="118" y="737"/>
                </a:cubicBezTo>
                <a:cubicBezTo>
                  <a:pt x="127" y="746"/>
                  <a:pt x="137" y="755"/>
                  <a:pt x="146" y="764"/>
                </a:cubicBezTo>
                <a:cubicBezTo>
                  <a:pt x="146" y="773"/>
                  <a:pt x="137" y="782"/>
                  <a:pt x="127" y="782"/>
                </a:cubicBezTo>
                <a:cubicBezTo>
                  <a:pt x="109" y="773"/>
                  <a:pt x="91" y="764"/>
                  <a:pt x="73" y="755"/>
                </a:cubicBezTo>
                <a:cubicBezTo>
                  <a:pt x="73" y="755"/>
                  <a:pt x="73" y="755"/>
                  <a:pt x="64" y="755"/>
                </a:cubicBezTo>
                <a:cubicBezTo>
                  <a:pt x="55" y="764"/>
                  <a:pt x="46" y="773"/>
                  <a:pt x="28" y="782"/>
                </a:cubicBezTo>
                <a:cubicBezTo>
                  <a:pt x="18" y="782"/>
                  <a:pt x="18" y="782"/>
                  <a:pt x="9" y="791"/>
                </a:cubicBezTo>
                <a:cubicBezTo>
                  <a:pt x="0" y="791"/>
                  <a:pt x="0" y="800"/>
                  <a:pt x="9" y="800"/>
                </a:cubicBezTo>
                <a:cubicBezTo>
                  <a:pt x="91" y="846"/>
                  <a:pt x="173" y="873"/>
                  <a:pt x="264" y="873"/>
                </a:cubicBezTo>
                <a:lnTo>
                  <a:pt x="264" y="873"/>
                </a:lnTo>
                <a:cubicBezTo>
                  <a:pt x="273" y="882"/>
                  <a:pt x="273" y="882"/>
                  <a:pt x="273" y="882"/>
                </a:cubicBezTo>
                <a:lnTo>
                  <a:pt x="282" y="882"/>
                </a:lnTo>
                <a:cubicBezTo>
                  <a:pt x="282" y="882"/>
                  <a:pt x="291" y="882"/>
                  <a:pt x="300" y="882"/>
                </a:cubicBezTo>
                <a:cubicBezTo>
                  <a:pt x="446" y="882"/>
                  <a:pt x="582" y="828"/>
                  <a:pt x="692" y="728"/>
                </a:cubicBezTo>
                <a:lnTo>
                  <a:pt x="701" y="728"/>
                </a:lnTo>
                <a:lnTo>
                  <a:pt x="710" y="718"/>
                </a:lnTo>
                <a:lnTo>
                  <a:pt x="710" y="718"/>
                </a:lnTo>
                <a:lnTo>
                  <a:pt x="710" y="709"/>
                </a:lnTo>
                <a:cubicBezTo>
                  <a:pt x="719" y="709"/>
                  <a:pt x="719" y="709"/>
                  <a:pt x="719" y="700"/>
                </a:cubicBezTo>
                <a:cubicBezTo>
                  <a:pt x="837" y="591"/>
                  <a:pt x="901" y="436"/>
                  <a:pt x="901" y="282"/>
                </a:cubicBezTo>
                <a:cubicBezTo>
                  <a:pt x="901" y="182"/>
                  <a:pt x="874" y="91"/>
                  <a:pt x="828" y="0"/>
                </a:cubicBezTo>
                <a:cubicBezTo>
                  <a:pt x="828" y="0"/>
                  <a:pt x="819" y="0"/>
                  <a:pt x="810" y="0"/>
                </a:cubicBezTo>
                <a:cubicBezTo>
                  <a:pt x="801" y="27"/>
                  <a:pt x="792" y="45"/>
                  <a:pt x="782" y="63"/>
                </a:cubicBezTo>
                <a:lnTo>
                  <a:pt x="782" y="72"/>
                </a:lnTo>
                <a:cubicBezTo>
                  <a:pt x="801" y="118"/>
                  <a:pt x="819" y="173"/>
                  <a:pt x="819" y="236"/>
                </a:cubicBezTo>
                <a:cubicBezTo>
                  <a:pt x="819" y="236"/>
                  <a:pt x="819" y="245"/>
                  <a:pt x="810" y="245"/>
                </a:cubicBezTo>
                <a:close/>
                <a:moveTo>
                  <a:pt x="428" y="773"/>
                </a:moveTo>
                <a:lnTo>
                  <a:pt x="428" y="773"/>
                </a:lnTo>
                <a:cubicBezTo>
                  <a:pt x="464" y="737"/>
                  <a:pt x="501" y="700"/>
                  <a:pt x="519" y="655"/>
                </a:cubicBezTo>
                <a:cubicBezTo>
                  <a:pt x="528" y="655"/>
                  <a:pt x="528" y="655"/>
                  <a:pt x="537" y="655"/>
                </a:cubicBezTo>
                <a:cubicBezTo>
                  <a:pt x="555" y="664"/>
                  <a:pt x="582" y="673"/>
                  <a:pt x="601" y="691"/>
                </a:cubicBezTo>
                <a:cubicBezTo>
                  <a:pt x="610" y="691"/>
                  <a:pt x="610" y="700"/>
                  <a:pt x="610" y="709"/>
                </a:cubicBezTo>
                <a:cubicBezTo>
                  <a:pt x="555" y="746"/>
                  <a:pt x="501" y="773"/>
                  <a:pt x="437" y="782"/>
                </a:cubicBezTo>
                <a:cubicBezTo>
                  <a:pt x="428" y="791"/>
                  <a:pt x="428" y="773"/>
                  <a:pt x="428" y="773"/>
                </a:cubicBezTo>
                <a:close/>
                <a:moveTo>
                  <a:pt x="664" y="646"/>
                </a:moveTo>
                <a:lnTo>
                  <a:pt x="664" y="646"/>
                </a:lnTo>
                <a:cubicBezTo>
                  <a:pt x="637" y="627"/>
                  <a:pt x="610" y="609"/>
                  <a:pt x="573" y="591"/>
                </a:cubicBezTo>
                <a:cubicBezTo>
                  <a:pt x="573" y="591"/>
                  <a:pt x="564" y="582"/>
                  <a:pt x="573" y="582"/>
                </a:cubicBezTo>
                <a:cubicBezTo>
                  <a:pt x="619" y="500"/>
                  <a:pt x="646" y="409"/>
                  <a:pt x="655" y="327"/>
                </a:cubicBezTo>
                <a:cubicBezTo>
                  <a:pt x="655" y="318"/>
                  <a:pt x="655" y="318"/>
                  <a:pt x="664" y="318"/>
                </a:cubicBezTo>
                <a:cubicBezTo>
                  <a:pt x="810" y="318"/>
                  <a:pt x="810" y="318"/>
                  <a:pt x="810" y="318"/>
                </a:cubicBezTo>
                <a:cubicBezTo>
                  <a:pt x="819" y="318"/>
                  <a:pt x="819" y="318"/>
                  <a:pt x="819" y="327"/>
                </a:cubicBezTo>
                <a:cubicBezTo>
                  <a:pt x="810" y="445"/>
                  <a:pt x="755" y="555"/>
                  <a:pt x="683" y="646"/>
                </a:cubicBezTo>
                <a:cubicBezTo>
                  <a:pt x="673" y="646"/>
                  <a:pt x="673" y="646"/>
                  <a:pt x="664" y="6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53">
            <a:extLst>
              <a:ext uri="{FF2B5EF4-FFF2-40B4-BE49-F238E27FC236}">
                <a16:creationId xmlns:a16="http://schemas.microsoft.com/office/drawing/2014/main" id="{AF09CC11-778E-C14A-8FF5-ADB3F0645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575" y="5460192"/>
            <a:ext cx="868337" cy="876806"/>
          </a:xfrm>
          <a:custGeom>
            <a:avLst/>
            <a:gdLst>
              <a:gd name="T0" fmla="*/ 136 w 902"/>
              <a:gd name="T1" fmla="*/ 837 h 911"/>
              <a:gd name="T2" fmla="*/ 82 w 902"/>
              <a:gd name="T3" fmla="*/ 637 h 911"/>
              <a:gd name="T4" fmla="*/ 136 w 902"/>
              <a:gd name="T5" fmla="*/ 628 h 911"/>
              <a:gd name="T6" fmla="*/ 173 w 902"/>
              <a:gd name="T7" fmla="*/ 582 h 911"/>
              <a:gd name="T8" fmla="*/ 82 w 902"/>
              <a:gd name="T9" fmla="*/ 564 h 911"/>
              <a:gd name="T10" fmla="*/ 218 w 902"/>
              <a:gd name="T11" fmla="*/ 237 h 911"/>
              <a:gd name="T12" fmla="*/ 318 w 902"/>
              <a:gd name="T13" fmla="*/ 282 h 911"/>
              <a:gd name="T14" fmla="*/ 255 w 902"/>
              <a:gd name="T15" fmla="*/ 483 h 911"/>
              <a:gd name="T16" fmla="*/ 273 w 902"/>
              <a:gd name="T17" fmla="*/ 492 h 911"/>
              <a:gd name="T18" fmla="*/ 337 w 902"/>
              <a:gd name="T19" fmla="*/ 464 h 911"/>
              <a:gd name="T20" fmla="*/ 409 w 902"/>
              <a:gd name="T21" fmla="*/ 319 h 911"/>
              <a:gd name="T22" fmla="*/ 555 w 902"/>
              <a:gd name="T23" fmla="*/ 337 h 911"/>
              <a:gd name="T24" fmla="*/ 600 w 902"/>
              <a:gd name="T25" fmla="*/ 273 h 911"/>
              <a:gd name="T26" fmla="*/ 455 w 902"/>
              <a:gd name="T27" fmla="*/ 255 h 911"/>
              <a:gd name="T28" fmla="*/ 600 w 902"/>
              <a:gd name="T29" fmla="*/ 82 h 911"/>
              <a:gd name="T30" fmla="*/ 719 w 902"/>
              <a:gd name="T31" fmla="*/ 182 h 911"/>
              <a:gd name="T32" fmla="*/ 773 w 902"/>
              <a:gd name="T33" fmla="*/ 155 h 911"/>
              <a:gd name="T34" fmla="*/ 755 w 902"/>
              <a:gd name="T35" fmla="*/ 119 h 911"/>
              <a:gd name="T36" fmla="*/ 819 w 902"/>
              <a:gd name="T37" fmla="*/ 119 h 911"/>
              <a:gd name="T38" fmla="*/ 891 w 902"/>
              <a:gd name="T39" fmla="*/ 91 h 911"/>
              <a:gd name="T40" fmla="*/ 628 w 902"/>
              <a:gd name="T41" fmla="*/ 0 h 911"/>
              <a:gd name="T42" fmla="*/ 619 w 902"/>
              <a:gd name="T43" fmla="*/ 0 h 911"/>
              <a:gd name="T44" fmla="*/ 600 w 902"/>
              <a:gd name="T45" fmla="*/ 0 h 911"/>
              <a:gd name="T46" fmla="*/ 200 w 902"/>
              <a:gd name="T47" fmla="*/ 155 h 911"/>
              <a:gd name="T48" fmla="*/ 191 w 902"/>
              <a:gd name="T49" fmla="*/ 164 h 911"/>
              <a:gd name="T50" fmla="*/ 173 w 902"/>
              <a:gd name="T51" fmla="*/ 173 h 911"/>
              <a:gd name="T52" fmla="*/ 82 w 902"/>
              <a:gd name="T53" fmla="*/ 901 h 911"/>
              <a:gd name="T54" fmla="*/ 109 w 902"/>
              <a:gd name="T55" fmla="*/ 883 h 911"/>
              <a:gd name="T56" fmla="*/ 136 w 902"/>
              <a:gd name="T57" fmla="*/ 837 h 911"/>
              <a:gd name="T58" fmla="*/ 464 w 902"/>
              <a:gd name="T59" fmla="*/ 109 h 911"/>
              <a:gd name="T60" fmla="*/ 364 w 902"/>
              <a:gd name="T61" fmla="*/ 219 h 911"/>
              <a:gd name="T62" fmla="*/ 291 w 902"/>
              <a:gd name="T63" fmla="*/ 173 h 911"/>
              <a:gd name="T64" fmla="*/ 464 w 902"/>
              <a:gd name="T65" fmla="*/ 109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02" h="911">
                <a:moveTo>
                  <a:pt x="136" y="837"/>
                </a:moveTo>
                <a:lnTo>
                  <a:pt x="136" y="837"/>
                </a:lnTo>
                <a:cubicBezTo>
                  <a:pt x="100" y="783"/>
                  <a:pt x="82" y="719"/>
                  <a:pt x="73" y="646"/>
                </a:cubicBezTo>
                <a:cubicBezTo>
                  <a:pt x="73" y="637"/>
                  <a:pt x="82" y="637"/>
                  <a:pt x="82" y="637"/>
                </a:cubicBezTo>
                <a:cubicBezTo>
                  <a:pt x="127" y="637"/>
                  <a:pt x="127" y="637"/>
                  <a:pt x="127" y="637"/>
                </a:cubicBezTo>
                <a:lnTo>
                  <a:pt x="136" y="628"/>
                </a:lnTo>
                <a:cubicBezTo>
                  <a:pt x="136" y="619"/>
                  <a:pt x="146" y="610"/>
                  <a:pt x="155" y="601"/>
                </a:cubicBezTo>
                <a:cubicBezTo>
                  <a:pt x="173" y="582"/>
                  <a:pt x="173" y="582"/>
                  <a:pt x="173" y="582"/>
                </a:cubicBezTo>
                <a:cubicBezTo>
                  <a:pt x="182" y="573"/>
                  <a:pt x="173" y="564"/>
                  <a:pt x="164" y="564"/>
                </a:cubicBezTo>
                <a:cubicBezTo>
                  <a:pt x="82" y="564"/>
                  <a:pt x="82" y="564"/>
                  <a:pt x="82" y="564"/>
                </a:cubicBezTo>
                <a:lnTo>
                  <a:pt x="73" y="555"/>
                </a:lnTo>
                <a:cubicBezTo>
                  <a:pt x="82" y="428"/>
                  <a:pt x="136" y="319"/>
                  <a:pt x="218" y="237"/>
                </a:cubicBezTo>
                <a:lnTo>
                  <a:pt x="227" y="237"/>
                </a:lnTo>
                <a:cubicBezTo>
                  <a:pt x="264" y="255"/>
                  <a:pt x="291" y="273"/>
                  <a:pt x="318" y="282"/>
                </a:cubicBezTo>
                <a:cubicBezTo>
                  <a:pt x="328" y="282"/>
                  <a:pt x="328" y="291"/>
                  <a:pt x="328" y="301"/>
                </a:cubicBezTo>
                <a:cubicBezTo>
                  <a:pt x="291" y="355"/>
                  <a:pt x="273" y="419"/>
                  <a:pt x="255" y="483"/>
                </a:cubicBezTo>
                <a:cubicBezTo>
                  <a:pt x="255" y="483"/>
                  <a:pt x="264" y="492"/>
                  <a:pt x="273" y="492"/>
                </a:cubicBezTo>
                <a:lnTo>
                  <a:pt x="273" y="492"/>
                </a:lnTo>
                <a:cubicBezTo>
                  <a:pt x="328" y="473"/>
                  <a:pt x="328" y="473"/>
                  <a:pt x="328" y="473"/>
                </a:cubicBezTo>
                <a:cubicBezTo>
                  <a:pt x="337" y="473"/>
                  <a:pt x="337" y="464"/>
                  <a:pt x="337" y="464"/>
                </a:cubicBezTo>
                <a:cubicBezTo>
                  <a:pt x="355" y="419"/>
                  <a:pt x="373" y="364"/>
                  <a:pt x="400" y="319"/>
                </a:cubicBezTo>
                <a:cubicBezTo>
                  <a:pt x="400" y="319"/>
                  <a:pt x="400" y="310"/>
                  <a:pt x="409" y="319"/>
                </a:cubicBezTo>
                <a:cubicBezTo>
                  <a:pt x="455" y="328"/>
                  <a:pt x="500" y="337"/>
                  <a:pt x="555" y="337"/>
                </a:cubicBezTo>
                <a:lnTo>
                  <a:pt x="555" y="337"/>
                </a:lnTo>
                <a:cubicBezTo>
                  <a:pt x="573" y="319"/>
                  <a:pt x="591" y="301"/>
                  <a:pt x="609" y="282"/>
                </a:cubicBezTo>
                <a:cubicBezTo>
                  <a:pt x="619" y="282"/>
                  <a:pt x="609" y="273"/>
                  <a:pt x="600" y="273"/>
                </a:cubicBezTo>
                <a:lnTo>
                  <a:pt x="600" y="273"/>
                </a:lnTo>
                <a:cubicBezTo>
                  <a:pt x="546" y="273"/>
                  <a:pt x="500" y="264"/>
                  <a:pt x="455" y="255"/>
                </a:cubicBezTo>
                <a:cubicBezTo>
                  <a:pt x="455" y="255"/>
                  <a:pt x="446" y="246"/>
                  <a:pt x="455" y="237"/>
                </a:cubicBezTo>
                <a:cubicBezTo>
                  <a:pt x="491" y="182"/>
                  <a:pt x="546" y="128"/>
                  <a:pt x="600" y="82"/>
                </a:cubicBezTo>
                <a:cubicBezTo>
                  <a:pt x="609" y="73"/>
                  <a:pt x="609" y="73"/>
                  <a:pt x="619" y="82"/>
                </a:cubicBezTo>
                <a:cubicBezTo>
                  <a:pt x="655" y="109"/>
                  <a:pt x="691" y="146"/>
                  <a:pt x="719" y="182"/>
                </a:cubicBezTo>
                <a:cubicBezTo>
                  <a:pt x="719" y="191"/>
                  <a:pt x="728" y="191"/>
                  <a:pt x="728" y="182"/>
                </a:cubicBezTo>
                <a:cubicBezTo>
                  <a:pt x="746" y="173"/>
                  <a:pt x="764" y="164"/>
                  <a:pt x="773" y="155"/>
                </a:cubicBezTo>
                <a:cubicBezTo>
                  <a:pt x="782" y="155"/>
                  <a:pt x="782" y="146"/>
                  <a:pt x="782" y="137"/>
                </a:cubicBezTo>
                <a:cubicBezTo>
                  <a:pt x="773" y="137"/>
                  <a:pt x="764" y="128"/>
                  <a:pt x="755" y="119"/>
                </a:cubicBezTo>
                <a:cubicBezTo>
                  <a:pt x="746" y="109"/>
                  <a:pt x="755" y="100"/>
                  <a:pt x="764" y="100"/>
                </a:cubicBezTo>
                <a:cubicBezTo>
                  <a:pt x="782" y="109"/>
                  <a:pt x="801" y="119"/>
                  <a:pt x="819" y="119"/>
                </a:cubicBezTo>
                <a:cubicBezTo>
                  <a:pt x="828" y="128"/>
                  <a:pt x="828" y="128"/>
                  <a:pt x="828" y="119"/>
                </a:cubicBezTo>
                <a:cubicBezTo>
                  <a:pt x="846" y="109"/>
                  <a:pt x="873" y="100"/>
                  <a:pt x="891" y="91"/>
                </a:cubicBezTo>
                <a:cubicBezTo>
                  <a:pt x="901" y="91"/>
                  <a:pt x="901" y="82"/>
                  <a:pt x="891" y="73"/>
                </a:cubicBezTo>
                <a:cubicBezTo>
                  <a:pt x="810" y="28"/>
                  <a:pt x="728" y="10"/>
                  <a:pt x="628" y="0"/>
                </a:cubicBezTo>
                <a:lnTo>
                  <a:pt x="628" y="0"/>
                </a:lnTo>
                <a:lnTo>
                  <a:pt x="619" y="0"/>
                </a:lnTo>
                <a:lnTo>
                  <a:pt x="619" y="0"/>
                </a:lnTo>
                <a:cubicBezTo>
                  <a:pt x="609" y="0"/>
                  <a:pt x="609" y="0"/>
                  <a:pt x="600" y="0"/>
                </a:cubicBezTo>
                <a:lnTo>
                  <a:pt x="600" y="0"/>
                </a:lnTo>
                <a:cubicBezTo>
                  <a:pt x="446" y="0"/>
                  <a:pt x="309" y="55"/>
                  <a:pt x="200" y="155"/>
                </a:cubicBezTo>
                <a:lnTo>
                  <a:pt x="200" y="155"/>
                </a:lnTo>
                <a:cubicBezTo>
                  <a:pt x="200" y="155"/>
                  <a:pt x="191" y="155"/>
                  <a:pt x="191" y="164"/>
                </a:cubicBezTo>
                <a:lnTo>
                  <a:pt x="191" y="164"/>
                </a:lnTo>
                <a:cubicBezTo>
                  <a:pt x="182" y="164"/>
                  <a:pt x="182" y="173"/>
                  <a:pt x="173" y="173"/>
                </a:cubicBezTo>
                <a:cubicBezTo>
                  <a:pt x="63" y="291"/>
                  <a:pt x="0" y="437"/>
                  <a:pt x="0" y="601"/>
                </a:cubicBezTo>
                <a:cubicBezTo>
                  <a:pt x="0" y="710"/>
                  <a:pt x="27" y="810"/>
                  <a:pt x="82" y="901"/>
                </a:cubicBezTo>
                <a:cubicBezTo>
                  <a:pt x="91" y="910"/>
                  <a:pt x="100" y="910"/>
                  <a:pt x="100" y="901"/>
                </a:cubicBezTo>
                <a:cubicBezTo>
                  <a:pt x="100" y="892"/>
                  <a:pt x="109" y="892"/>
                  <a:pt x="109" y="883"/>
                </a:cubicBezTo>
                <a:cubicBezTo>
                  <a:pt x="118" y="874"/>
                  <a:pt x="127" y="856"/>
                  <a:pt x="136" y="847"/>
                </a:cubicBezTo>
                <a:cubicBezTo>
                  <a:pt x="136" y="847"/>
                  <a:pt x="136" y="847"/>
                  <a:pt x="136" y="837"/>
                </a:cubicBezTo>
                <a:close/>
                <a:moveTo>
                  <a:pt x="464" y="109"/>
                </a:moveTo>
                <a:lnTo>
                  <a:pt x="464" y="109"/>
                </a:lnTo>
                <a:cubicBezTo>
                  <a:pt x="427" y="146"/>
                  <a:pt x="400" y="182"/>
                  <a:pt x="373" y="219"/>
                </a:cubicBezTo>
                <a:cubicBezTo>
                  <a:pt x="373" y="219"/>
                  <a:pt x="364" y="228"/>
                  <a:pt x="364" y="219"/>
                </a:cubicBezTo>
                <a:cubicBezTo>
                  <a:pt x="337" y="210"/>
                  <a:pt x="318" y="200"/>
                  <a:pt x="291" y="191"/>
                </a:cubicBezTo>
                <a:cubicBezTo>
                  <a:pt x="291" y="182"/>
                  <a:pt x="291" y="173"/>
                  <a:pt x="291" y="173"/>
                </a:cubicBezTo>
                <a:cubicBezTo>
                  <a:pt x="346" y="137"/>
                  <a:pt x="400" y="109"/>
                  <a:pt x="455" y="91"/>
                </a:cubicBezTo>
                <a:cubicBezTo>
                  <a:pt x="464" y="91"/>
                  <a:pt x="473" y="100"/>
                  <a:pt x="464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54">
            <a:extLst>
              <a:ext uri="{FF2B5EF4-FFF2-40B4-BE49-F238E27FC236}">
                <a16:creationId xmlns:a16="http://schemas.microsoft.com/office/drawing/2014/main" id="{03F9FEC5-AA94-8541-82B5-3A67B4DE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56" y="5506785"/>
            <a:ext cx="1033531" cy="1025060"/>
          </a:xfrm>
          <a:custGeom>
            <a:avLst/>
            <a:gdLst>
              <a:gd name="T0" fmla="*/ 1064 w 1074"/>
              <a:gd name="T1" fmla="*/ 9 h 1065"/>
              <a:gd name="T2" fmla="*/ 1037 w 1074"/>
              <a:gd name="T3" fmla="*/ 9 h 1065"/>
              <a:gd name="T4" fmla="*/ 491 w 1074"/>
              <a:gd name="T5" fmla="*/ 345 h 1065"/>
              <a:gd name="T6" fmla="*/ 200 w 1074"/>
              <a:gd name="T7" fmla="*/ 491 h 1065"/>
              <a:gd name="T8" fmla="*/ 100 w 1074"/>
              <a:gd name="T9" fmla="*/ 582 h 1065"/>
              <a:gd name="T10" fmla="*/ 100 w 1074"/>
              <a:gd name="T11" fmla="*/ 619 h 1065"/>
              <a:gd name="T12" fmla="*/ 309 w 1074"/>
              <a:gd name="T13" fmla="*/ 609 h 1065"/>
              <a:gd name="T14" fmla="*/ 318 w 1074"/>
              <a:gd name="T15" fmla="*/ 646 h 1065"/>
              <a:gd name="T16" fmla="*/ 236 w 1074"/>
              <a:gd name="T17" fmla="*/ 673 h 1065"/>
              <a:gd name="T18" fmla="*/ 73 w 1074"/>
              <a:gd name="T19" fmla="*/ 855 h 1065"/>
              <a:gd name="T20" fmla="*/ 82 w 1074"/>
              <a:gd name="T21" fmla="*/ 1064 h 1065"/>
              <a:gd name="T22" fmla="*/ 382 w 1074"/>
              <a:gd name="T23" fmla="*/ 900 h 1065"/>
              <a:gd name="T24" fmla="*/ 418 w 1074"/>
              <a:gd name="T25" fmla="*/ 773 h 1065"/>
              <a:gd name="T26" fmla="*/ 455 w 1074"/>
              <a:gd name="T27" fmla="*/ 746 h 1065"/>
              <a:gd name="T28" fmla="*/ 455 w 1074"/>
              <a:gd name="T29" fmla="*/ 955 h 1065"/>
              <a:gd name="T30" fmla="*/ 473 w 1074"/>
              <a:gd name="T31" fmla="*/ 982 h 1065"/>
              <a:gd name="T32" fmla="*/ 591 w 1074"/>
              <a:gd name="T33" fmla="*/ 891 h 1065"/>
              <a:gd name="T34" fmla="*/ 673 w 1074"/>
              <a:gd name="T35" fmla="*/ 637 h 1065"/>
              <a:gd name="T36" fmla="*/ 1064 w 1074"/>
              <a:gd name="T37" fmla="*/ 54 h 1065"/>
              <a:gd name="T38" fmla="*/ 1064 w 1074"/>
              <a:gd name="T39" fmla="*/ 9 h 1065"/>
              <a:gd name="T40" fmla="*/ 309 w 1074"/>
              <a:gd name="T41" fmla="*/ 555 h 1065"/>
              <a:gd name="T42" fmla="*/ 227 w 1074"/>
              <a:gd name="T43" fmla="*/ 536 h 1065"/>
              <a:gd name="T44" fmla="*/ 309 w 1074"/>
              <a:gd name="T45" fmla="*/ 555 h 1065"/>
              <a:gd name="T46" fmla="*/ 345 w 1074"/>
              <a:gd name="T47" fmla="*/ 828 h 1065"/>
              <a:gd name="T48" fmla="*/ 200 w 1074"/>
              <a:gd name="T49" fmla="*/ 937 h 1065"/>
              <a:gd name="T50" fmla="*/ 145 w 1074"/>
              <a:gd name="T51" fmla="*/ 882 h 1065"/>
              <a:gd name="T52" fmla="*/ 264 w 1074"/>
              <a:gd name="T53" fmla="*/ 737 h 1065"/>
              <a:gd name="T54" fmla="*/ 300 w 1074"/>
              <a:gd name="T55" fmla="*/ 737 h 1065"/>
              <a:gd name="T56" fmla="*/ 282 w 1074"/>
              <a:gd name="T57" fmla="*/ 801 h 1065"/>
              <a:gd name="T58" fmla="*/ 336 w 1074"/>
              <a:gd name="T59" fmla="*/ 773 h 1065"/>
              <a:gd name="T60" fmla="*/ 546 w 1074"/>
              <a:gd name="T61" fmla="*/ 855 h 1065"/>
              <a:gd name="T62" fmla="*/ 518 w 1074"/>
              <a:gd name="T63" fmla="*/ 891 h 1065"/>
              <a:gd name="T64" fmla="*/ 600 w 1074"/>
              <a:gd name="T65" fmla="*/ 700 h 1065"/>
              <a:gd name="T66" fmla="*/ 673 w 1074"/>
              <a:gd name="T67" fmla="*/ 573 h 1065"/>
              <a:gd name="T68" fmla="*/ 500 w 1074"/>
              <a:gd name="T69" fmla="*/ 718 h 1065"/>
              <a:gd name="T70" fmla="*/ 564 w 1074"/>
              <a:gd name="T71" fmla="*/ 555 h 1065"/>
              <a:gd name="T72" fmla="*/ 527 w 1074"/>
              <a:gd name="T73" fmla="*/ 518 h 1065"/>
              <a:gd name="T74" fmla="*/ 355 w 1074"/>
              <a:gd name="T75" fmla="*/ 582 h 1065"/>
              <a:gd name="T76" fmla="*/ 1010 w 1074"/>
              <a:gd name="T77" fmla="*/ 73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74" h="1065">
                <a:moveTo>
                  <a:pt x="1064" y="9"/>
                </a:moveTo>
                <a:lnTo>
                  <a:pt x="1064" y="9"/>
                </a:lnTo>
                <a:lnTo>
                  <a:pt x="1064" y="9"/>
                </a:lnTo>
                <a:cubicBezTo>
                  <a:pt x="1055" y="9"/>
                  <a:pt x="1046" y="0"/>
                  <a:pt x="1037" y="9"/>
                </a:cubicBezTo>
                <a:cubicBezTo>
                  <a:pt x="991" y="18"/>
                  <a:pt x="991" y="18"/>
                  <a:pt x="991" y="18"/>
                </a:cubicBezTo>
                <a:cubicBezTo>
                  <a:pt x="782" y="91"/>
                  <a:pt x="618" y="200"/>
                  <a:pt x="491" y="345"/>
                </a:cubicBezTo>
                <a:cubicBezTo>
                  <a:pt x="437" y="409"/>
                  <a:pt x="437" y="409"/>
                  <a:pt x="437" y="409"/>
                </a:cubicBezTo>
                <a:cubicBezTo>
                  <a:pt x="200" y="491"/>
                  <a:pt x="200" y="491"/>
                  <a:pt x="200" y="491"/>
                </a:cubicBezTo>
                <a:cubicBezTo>
                  <a:pt x="200" y="491"/>
                  <a:pt x="200" y="491"/>
                  <a:pt x="191" y="491"/>
                </a:cubicBezTo>
                <a:cubicBezTo>
                  <a:pt x="100" y="582"/>
                  <a:pt x="100" y="582"/>
                  <a:pt x="100" y="582"/>
                </a:cubicBezTo>
                <a:cubicBezTo>
                  <a:pt x="100" y="591"/>
                  <a:pt x="91" y="600"/>
                  <a:pt x="100" y="619"/>
                </a:cubicBezTo>
                <a:lnTo>
                  <a:pt x="100" y="619"/>
                </a:lnTo>
                <a:cubicBezTo>
                  <a:pt x="109" y="628"/>
                  <a:pt x="118" y="628"/>
                  <a:pt x="127" y="628"/>
                </a:cubicBezTo>
                <a:cubicBezTo>
                  <a:pt x="309" y="609"/>
                  <a:pt x="309" y="609"/>
                  <a:pt x="309" y="609"/>
                </a:cubicBezTo>
                <a:cubicBezTo>
                  <a:pt x="336" y="628"/>
                  <a:pt x="336" y="628"/>
                  <a:pt x="336" y="628"/>
                </a:cubicBezTo>
                <a:cubicBezTo>
                  <a:pt x="318" y="646"/>
                  <a:pt x="318" y="646"/>
                  <a:pt x="318" y="646"/>
                </a:cubicBezTo>
                <a:cubicBezTo>
                  <a:pt x="309" y="655"/>
                  <a:pt x="309" y="664"/>
                  <a:pt x="309" y="664"/>
                </a:cubicBezTo>
                <a:cubicBezTo>
                  <a:pt x="282" y="664"/>
                  <a:pt x="264" y="664"/>
                  <a:pt x="236" y="673"/>
                </a:cubicBezTo>
                <a:cubicBezTo>
                  <a:pt x="218" y="682"/>
                  <a:pt x="200" y="691"/>
                  <a:pt x="182" y="709"/>
                </a:cubicBezTo>
                <a:cubicBezTo>
                  <a:pt x="154" y="728"/>
                  <a:pt x="109" y="791"/>
                  <a:pt x="73" y="855"/>
                </a:cubicBezTo>
                <a:cubicBezTo>
                  <a:pt x="9" y="955"/>
                  <a:pt x="0" y="1019"/>
                  <a:pt x="36" y="1046"/>
                </a:cubicBezTo>
                <a:cubicBezTo>
                  <a:pt x="45" y="1055"/>
                  <a:pt x="64" y="1064"/>
                  <a:pt x="82" y="1064"/>
                </a:cubicBezTo>
                <a:cubicBezTo>
                  <a:pt x="109" y="1064"/>
                  <a:pt x="163" y="1046"/>
                  <a:pt x="227" y="1010"/>
                </a:cubicBezTo>
                <a:cubicBezTo>
                  <a:pt x="291" y="973"/>
                  <a:pt x="355" y="928"/>
                  <a:pt x="382" y="900"/>
                </a:cubicBezTo>
                <a:cubicBezTo>
                  <a:pt x="391" y="891"/>
                  <a:pt x="400" y="873"/>
                  <a:pt x="409" y="846"/>
                </a:cubicBezTo>
                <a:cubicBezTo>
                  <a:pt x="418" y="828"/>
                  <a:pt x="418" y="801"/>
                  <a:pt x="418" y="773"/>
                </a:cubicBezTo>
                <a:cubicBezTo>
                  <a:pt x="418" y="773"/>
                  <a:pt x="427" y="773"/>
                  <a:pt x="437" y="764"/>
                </a:cubicBezTo>
                <a:cubicBezTo>
                  <a:pt x="455" y="746"/>
                  <a:pt x="455" y="746"/>
                  <a:pt x="455" y="746"/>
                </a:cubicBezTo>
                <a:cubicBezTo>
                  <a:pt x="473" y="773"/>
                  <a:pt x="473" y="773"/>
                  <a:pt x="473" y="773"/>
                </a:cubicBezTo>
                <a:cubicBezTo>
                  <a:pt x="455" y="955"/>
                  <a:pt x="455" y="955"/>
                  <a:pt x="455" y="955"/>
                </a:cubicBezTo>
                <a:cubicBezTo>
                  <a:pt x="455" y="964"/>
                  <a:pt x="455" y="973"/>
                  <a:pt x="464" y="982"/>
                </a:cubicBezTo>
                <a:cubicBezTo>
                  <a:pt x="464" y="982"/>
                  <a:pt x="464" y="982"/>
                  <a:pt x="473" y="982"/>
                </a:cubicBezTo>
                <a:cubicBezTo>
                  <a:pt x="482" y="991"/>
                  <a:pt x="491" y="991"/>
                  <a:pt x="500" y="982"/>
                </a:cubicBezTo>
                <a:cubicBezTo>
                  <a:pt x="591" y="891"/>
                  <a:pt x="591" y="891"/>
                  <a:pt x="591" y="891"/>
                </a:cubicBezTo>
                <a:lnTo>
                  <a:pt x="591" y="882"/>
                </a:lnTo>
                <a:cubicBezTo>
                  <a:pt x="673" y="637"/>
                  <a:pt x="673" y="637"/>
                  <a:pt x="673" y="637"/>
                </a:cubicBezTo>
                <a:cubicBezTo>
                  <a:pt x="709" y="609"/>
                  <a:pt x="709" y="609"/>
                  <a:pt x="709" y="609"/>
                </a:cubicBezTo>
                <a:cubicBezTo>
                  <a:pt x="882" y="473"/>
                  <a:pt x="1000" y="282"/>
                  <a:pt x="1064" y="54"/>
                </a:cubicBezTo>
                <a:cubicBezTo>
                  <a:pt x="1073" y="36"/>
                  <a:pt x="1073" y="36"/>
                  <a:pt x="1073" y="36"/>
                </a:cubicBezTo>
                <a:cubicBezTo>
                  <a:pt x="1073" y="27"/>
                  <a:pt x="1073" y="18"/>
                  <a:pt x="1064" y="9"/>
                </a:cubicBezTo>
                <a:close/>
                <a:moveTo>
                  <a:pt x="309" y="555"/>
                </a:moveTo>
                <a:lnTo>
                  <a:pt x="309" y="555"/>
                </a:lnTo>
                <a:cubicBezTo>
                  <a:pt x="191" y="573"/>
                  <a:pt x="191" y="573"/>
                  <a:pt x="191" y="573"/>
                </a:cubicBezTo>
                <a:cubicBezTo>
                  <a:pt x="227" y="536"/>
                  <a:pt x="227" y="536"/>
                  <a:pt x="227" y="536"/>
                </a:cubicBezTo>
                <a:cubicBezTo>
                  <a:pt x="373" y="491"/>
                  <a:pt x="373" y="491"/>
                  <a:pt x="373" y="491"/>
                </a:cubicBezTo>
                <a:lnTo>
                  <a:pt x="309" y="555"/>
                </a:lnTo>
                <a:close/>
                <a:moveTo>
                  <a:pt x="345" y="828"/>
                </a:moveTo>
                <a:lnTo>
                  <a:pt x="345" y="828"/>
                </a:lnTo>
                <a:cubicBezTo>
                  <a:pt x="336" y="837"/>
                  <a:pt x="336" y="846"/>
                  <a:pt x="327" y="846"/>
                </a:cubicBezTo>
                <a:cubicBezTo>
                  <a:pt x="309" y="864"/>
                  <a:pt x="264" y="900"/>
                  <a:pt x="200" y="937"/>
                </a:cubicBezTo>
                <a:cubicBezTo>
                  <a:pt x="136" y="973"/>
                  <a:pt x="109" y="982"/>
                  <a:pt x="91" y="991"/>
                </a:cubicBezTo>
                <a:cubicBezTo>
                  <a:pt x="91" y="973"/>
                  <a:pt x="109" y="937"/>
                  <a:pt x="145" y="882"/>
                </a:cubicBezTo>
                <a:cubicBezTo>
                  <a:pt x="182" y="828"/>
                  <a:pt x="218" y="773"/>
                  <a:pt x="236" y="755"/>
                </a:cubicBezTo>
                <a:cubicBezTo>
                  <a:pt x="236" y="746"/>
                  <a:pt x="246" y="746"/>
                  <a:pt x="264" y="737"/>
                </a:cubicBezTo>
                <a:cubicBezTo>
                  <a:pt x="264" y="737"/>
                  <a:pt x="273" y="737"/>
                  <a:pt x="282" y="737"/>
                </a:cubicBezTo>
                <a:cubicBezTo>
                  <a:pt x="291" y="737"/>
                  <a:pt x="300" y="737"/>
                  <a:pt x="300" y="737"/>
                </a:cubicBezTo>
                <a:cubicBezTo>
                  <a:pt x="282" y="764"/>
                  <a:pt x="282" y="764"/>
                  <a:pt x="282" y="764"/>
                </a:cubicBezTo>
                <a:cubicBezTo>
                  <a:pt x="273" y="773"/>
                  <a:pt x="273" y="791"/>
                  <a:pt x="282" y="801"/>
                </a:cubicBezTo>
                <a:cubicBezTo>
                  <a:pt x="291" y="810"/>
                  <a:pt x="309" y="810"/>
                  <a:pt x="318" y="801"/>
                </a:cubicBezTo>
                <a:cubicBezTo>
                  <a:pt x="336" y="773"/>
                  <a:pt x="336" y="773"/>
                  <a:pt x="336" y="773"/>
                </a:cubicBezTo>
                <a:cubicBezTo>
                  <a:pt x="345" y="791"/>
                  <a:pt x="345" y="810"/>
                  <a:pt x="345" y="828"/>
                </a:cubicBezTo>
                <a:close/>
                <a:moveTo>
                  <a:pt x="546" y="855"/>
                </a:moveTo>
                <a:lnTo>
                  <a:pt x="546" y="855"/>
                </a:lnTo>
                <a:cubicBezTo>
                  <a:pt x="518" y="891"/>
                  <a:pt x="518" y="891"/>
                  <a:pt x="518" y="891"/>
                </a:cubicBezTo>
                <a:cubicBezTo>
                  <a:pt x="527" y="755"/>
                  <a:pt x="527" y="755"/>
                  <a:pt x="527" y="755"/>
                </a:cubicBezTo>
                <a:cubicBezTo>
                  <a:pt x="600" y="700"/>
                  <a:pt x="600" y="700"/>
                  <a:pt x="600" y="700"/>
                </a:cubicBezTo>
                <a:lnTo>
                  <a:pt x="546" y="855"/>
                </a:lnTo>
                <a:close/>
                <a:moveTo>
                  <a:pt x="673" y="573"/>
                </a:moveTo>
                <a:lnTo>
                  <a:pt x="673" y="573"/>
                </a:lnTo>
                <a:cubicBezTo>
                  <a:pt x="500" y="718"/>
                  <a:pt x="500" y="718"/>
                  <a:pt x="500" y="718"/>
                </a:cubicBezTo>
                <a:cubicBezTo>
                  <a:pt x="446" y="673"/>
                  <a:pt x="446" y="673"/>
                  <a:pt x="446" y="673"/>
                </a:cubicBezTo>
                <a:cubicBezTo>
                  <a:pt x="564" y="555"/>
                  <a:pt x="564" y="555"/>
                  <a:pt x="564" y="555"/>
                </a:cubicBezTo>
                <a:cubicBezTo>
                  <a:pt x="573" y="536"/>
                  <a:pt x="573" y="527"/>
                  <a:pt x="564" y="518"/>
                </a:cubicBezTo>
                <a:cubicBezTo>
                  <a:pt x="555" y="500"/>
                  <a:pt x="537" y="500"/>
                  <a:pt x="527" y="518"/>
                </a:cubicBezTo>
                <a:cubicBezTo>
                  <a:pt x="409" y="637"/>
                  <a:pt x="409" y="637"/>
                  <a:pt x="409" y="637"/>
                </a:cubicBezTo>
                <a:cubicBezTo>
                  <a:pt x="355" y="582"/>
                  <a:pt x="355" y="582"/>
                  <a:pt x="355" y="582"/>
                </a:cubicBezTo>
                <a:cubicBezTo>
                  <a:pt x="527" y="382"/>
                  <a:pt x="527" y="382"/>
                  <a:pt x="527" y="382"/>
                </a:cubicBezTo>
                <a:cubicBezTo>
                  <a:pt x="646" y="245"/>
                  <a:pt x="809" y="136"/>
                  <a:pt x="1010" y="73"/>
                </a:cubicBezTo>
                <a:cubicBezTo>
                  <a:pt x="946" y="273"/>
                  <a:pt x="828" y="446"/>
                  <a:pt x="673" y="5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55">
            <a:extLst>
              <a:ext uri="{FF2B5EF4-FFF2-40B4-BE49-F238E27FC236}">
                <a16:creationId xmlns:a16="http://schemas.microsoft.com/office/drawing/2014/main" id="{B3B782CE-FB90-BD4B-AD6A-037E3DC2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959" y="5680453"/>
            <a:ext cx="165197" cy="165194"/>
          </a:xfrm>
          <a:custGeom>
            <a:avLst/>
            <a:gdLst>
              <a:gd name="T0" fmla="*/ 136 w 174"/>
              <a:gd name="T1" fmla="*/ 136 h 173"/>
              <a:gd name="T2" fmla="*/ 136 w 174"/>
              <a:gd name="T3" fmla="*/ 136 h 173"/>
              <a:gd name="T4" fmla="*/ 136 w 174"/>
              <a:gd name="T5" fmla="*/ 27 h 173"/>
              <a:gd name="T6" fmla="*/ 36 w 174"/>
              <a:gd name="T7" fmla="*/ 27 h 173"/>
              <a:gd name="T8" fmla="*/ 36 w 174"/>
              <a:gd name="T9" fmla="*/ 136 h 173"/>
              <a:gd name="T10" fmla="*/ 136 w 174"/>
              <a:gd name="T11" fmla="*/ 136 h 173"/>
              <a:gd name="T12" fmla="*/ 72 w 174"/>
              <a:gd name="T13" fmla="*/ 63 h 173"/>
              <a:gd name="T14" fmla="*/ 72 w 174"/>
              <a:gd name="T15" fmla="*/ 63 h 173"/>
              <a:gd name="T16" fmla="*/ 100 w 174"/>
              <a:gd name="T17" fmla="*/ 63 h 173"/>
              <a:gd name="T18" fmla="*/ 100 w 174"/>
              <a:gd name="T19" fmla="*/ 100 h 173"/>
              <a:gd name="T20" fmla="*/ 72 w 174"/>
              <a:gd name="T21" fmla="*/ 100 h 173"/>
              <a:gd name="T22" fmla="*/ 72 w 174"/>
              <a:gd name="T23" fmla="*/ 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4" h="173">
                <a:moveTo>
                  <a:pt x="136" y="136"/>
                </a:moveTo>
                <a:lnTo>
                  <a:pt x="136" y="136"/>
                </a:lnTo>
                <a:cubicBezTo>
                  <a:pt x="173" y="109"/>
                  <a:pt x="173" y="63"/>
                  <a:pt x="136" y="27"/>
                </a:cubicBezTo>
                <a:cubicBezTo>
                  <a:pt x="109" y="0"/>
                  <a:pt x="63" y="0"/>
                  <a:pt x="36" y="27"/>
                </a:cubicBezTo>
                <a:cubicBezTo>
                  <a:pt x="0" y="63"/>
                  <a:pt x="0" y="109"/>
                  <a:pt x="36" y="136"/>
                </a:cubicBezTo>
                <a:cubicBezTo>
                  <a:pt x="63" y="172"/>
                  <a:pt x="109" y="172"/>
                  <a:pt x="136" y="136"/>
                </a:cubicBezTo>
                <a:close/>
                <a:moveTo>
                  <a:pt x="72" y="63"/>
                </a:moveTo>
                <a:lnTo>
                  <a:pt x="72" y="63"/>
                </a:lnTo>
                <a:cubicBezTo>
                  <a:pt x="81" y="54"/>
                  <a:pt x="91" y="54"/>
                  <a:pt x="100" y="63"/>
                </a:cubicBezTo>
                <a:cubicBezTo>
                  <a:pt x="109" y="73"/>
                  <a:pt x="109" y="91"/>
                  <a:pt x="100" y="100"/>
                </a:cubicBezTo>
                <a:cubicBezTo>
                  <a:pt x="91" y="109"/>
                  <a:pt x="81" y="109"/>
                  <a:pt x="72" y="100"/>
                </a:cubicBezTo>
                <a:cubicBezTo>
                  <a:pt x="54" y="91"/>
                  <a:pt x="54" y="73"/>
                  <a:pt x="72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56">
            <a:extLst>
              <a:ext uri="{FF2B5EF4-FFF2-40B4-BE49-F238E27FC236}">
                <a16:creationId xmlns:a16="http://schemas.microsoft.com/office/drawing/2014/main" id="{15619B16-77A5-6745-82D1-32C267F2A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823" y="4778230"/>
            <a:ext cx="309214" cy="1067418"/>
          </a:xfrm>
          <a:custGeom>
            <a:avLst/>
            <a:gdLst>
              <a:gd name="T0" fmla="*/ 28 w 320"/>
              <a:gd name="T1" fmla="*/ 1109 h 1110"/>
              <a:gd name="T2" fmla="*/ 28 w 320"/>
              <a:gd name="T3" fmla="*/ 1109 h 1110"/>
              <a:gd name="T4" fmla="*/ 9 w 320"/>
              <a:gd name="T5" fmla="*/ 1109 h 1110"/>
              <a:gd name="T6" fmla="*/ 0 w 320"/>
              <a:gd name="T7" fmla="*/ 1082 h 1110"/>
              <a:gd name="T8" fmla="*/ 0 w 320"/>
              <a:gd name="T9" fmla="*/ 27 h 1110"/>
              <a:gd name="T10" fmla="*/ 28 w 320"/>
              <a:gd name="T11" fmla="*/ 0 h 1110"/>
              <a:gd name="T12" fmla="*/ 46 w 320"/>
              <a:gd name="T13" fmla="*/ 27 h 1110"/>
              <a:gd name="T14" fmla="*/ 46 w 320"/>
              <a:gd name="T15" fmla="*/ 1019 h 1110"/>
              <a:gd name="T16" fmla="*/ 274 w 320"/>
              <a:gd name="T17" fmla="*/ 800 h 1110"/>
              <a:gd name="T18" fmla="*/ 310 w 320"/>
              <a:gd name="T19" fmla="*/ 800 h 1110"/>
              <a:gd name="T20" fmla="*/ 310 w 320"/>
              <a:gd name="T21" fmla="*/ 837 h 1110"/>
              <a:gd name="T22" fmla="*/ 46 w 320"/>
              <a:gd name="T23" fmla="*/ 1100 h 1110"/>
              <a:gd name="T24" fmla="*/ 28 w 320"/>
              <a:gd name="T25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1110">
                <a:moveTo>
                  <a:pt x="28" y="1109"/>
                </a:moveTo>
                <a:lnTo>
                  <a:pt x="28" y="1109"/>
                </a:lnTo>
                <a:cubicBezTo>
                  <a:pt x="19" y="1109"/>
                  <a:pt x="19" y="1109"/>
                  <a:pt x="9" y="1109"/>
                </a:cubicBezTo>
                <a:cubicBezTo>
                  <a:pt x="0" y="1100"/>
                  <a:pt x="0" y="1091"/>
                  <a:pt x="0" y="10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6" y="9"/>
                  <a:pt x="46" y="27"/>
                </a:cubicBezTo>
                <a:cubicBezTo>
                  <a:pt x="46" y="1019"/>
                  <a:pt x="46" y="1019"/>
                  <a:pt x="46" y="1019"/>
                </a:cubicBezTo>
                <a:cubicBezTo>
                  <a:pt x="274" y="800"/>
                  <a:pt x="274" y="800"/>
                  <a:pt x="274" y="800"/>
                </a:cubicBezTo>
                <a:cubicBezTo>
                  <a:pt x="283" y="791"/>
                  <a:pt x="301" y="791"/>
                  <a:pt x="310" y="800"/>
                </a:cubicBezTo>
                <a:cubicBezTo>
                  <a:pt x="319" y="809"/>
                  <a:pt x="319" y="828"/>
                  <a:pt x="310" y="837"/>
                </a:cubicBezTo>
                <a:cubicBezTo>
                  <a:pt x="46" y="1100"/>
                  <a:pt x="46" y="1100"/>
                  <a:pt x="46" y="1100"/>
                </a:cubicBezTo>
                <a:cubicBezTo>
                  <a:pt x="37" y="1109"/>
                  <a:pt x="28" y="1109"/>
                  <a:pt x="28" y="1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7">
            <a:extLst>
              <a:ext uri="{FF2B5EF4-FFF2-40B4-BE49-F238E27FC236}">
                <a16:creationId xmlns:a16="http://schemas.microsoft.com/office/drawing/2014/main" id="{E6DEDACA-078E-9140-A357-8BCC7924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810" y="4816353"/>
            <a:ext cx="648074" cy="648074"/>
          </a:xfrm>
          <a:custGeom>
            <a:avLst/>
            <a:gdLst>
              <a:gd name="T0" fmla="*/ 673 w 674"/>
              <a:gd name="T1" fmla="*/ 9 h 674"/>
              <a:gd name="T2" fmla="*/ 655 w 674"/>
              <a:gd name="T3" fmla="*/ 0 h 674"/>
              <a:gd name="T4" fmla="*/ 309 w 674"/>
              <a:gd name="T5" fmla="*/ 218 h 674"/>
              <a:gd name="T6" fmla="*/ 127 w 674"/>
              <a:gd name="T7" fmla="*/ 309 h 674"/>
              <a:gd name="T8" fmla="*/ 63 w 674"/>
              <a:gd name="T9" fmla="*/ 373 h 674"/>
              <a:gd name="T10" fmla="*/ 63 w 674"/>
              <a:gd name="T11" fmla="*/ 391 h 674"/>
              <a:gd name="T12" fmla="*/ 200 w 674"/>
              <a:gd name="T13" fmla="*/ 382 h 674"/>
              <a:gd name="T14" fmla="*/ 200 w 674"/>
              <a:gd name="T15" fmla="*/ 409 h 674"/>
              <a:gd name="T16" fmla="*/ 145 w 674"/>
              <a:gd name="T17" fmla="*/ 428 h 674"/>
              <a:gd name="T18" fmla="*/ 45 w 674"/>
              <a:gd name="T19" fmla="*/ 546 h 674"/>
              <a:gd name="T20" fmla="*/ 45 w 674"/>
              <a:gd name="T21" fmla="*/ 673 h 674"/>
              <a:gd name="T22" fmla="*/ 236 w 674"/>
              <a:gd name="T23" fmla="*/ 573 h 674"/>
              <a:gd name="T24" fmla="*/ 264 w 674"/>
              <a:gd name="T25" fmla="*/ 491 h 674"/>
              <a:gd name="T26" fmla="*/ 282 w 674"/>
              <a:gd name="T27" fmla="*/ 473 h 674"/>
              <a:gd name="T28" fmla="*/ 282 w 674"/>
              <a:gd name="T29" fmla="*/ 610 h 674"/>
              <a:gd name="T30" fmla="*/ 291 w 674"/>
              <a:gd name="T31" fmla="*/ 619 h 674"/>
              <a:gd name="T32" fmla="*/ 373 w 674"/>
              <a:gd name="T33" fmla="*/ 564 h 674"/>
              <a:gd name="T34" fmla="*/ 427 w 674"/>
              <a:gd name="T35" fmla="*/ 400 h 674"/>
              <a:gd name="T36" fmla="*/ 673 w 674"/>
              <a:gd name="T37" fmla="*/ 36 h 674"/>
              <a:gd name="T38" fmla="*/ 673 w 674"/>
              <a:gd name="T39" fmla="*/ 9 h 674"/>
              <a:gd name="T40" fmla="*/ 200 w 674"/>
              <a:gd name="T41" fmla="*/ 355 h 674"/>
              <a:gd name="T42" fmla="*/ 145 w 674"/>
              <a:gd name="T43" fmla="*/ 337 h 674"/>
              <a:gd name="T44" fmla="*/ 200 w 674"/>
              <a:gd name="T45" fmla="*/ 355 h 674"/>
              <a:gd name="T46" fmla="*/ 218 w 674"/>
              <a:gd name="T47" fmla="*/ 519 h 674"/>
              <a:gd name="T48" fmla="*/ 127 w 674"/>
              <a:gd name="T49" fmla="*/ 591 h 674"/>
              <a:gd name="T50" fmla="*/ 91 w 674"/>
              <a:gd name="T51" fmla="*/ 555 h 674"/>
              <a:gd name="T52" fmla="*/ 163 w 674"/>
              <a:gd name="T53" fmla="*/ 464 h 674"/>
              <a:gd name="T54" fmla="*/ 191 w 674"/>
              <a:gd name="T55" fmla="*/ 464 h 674"/>
              <a:gd name="T56" fmla="*/ 173 w 674"/>
              <a:gd name="T57" fmla="*/ 501 h 674"/>
              <a:gd name="T58" fmla="*/ 218 w 674"/>
              <a:gd name="T59" fmla="*/ 491 h 674"/>
              <a:gd name="T60" fmla="*/ 345 w 674"/>
              <a:gd name="T61" fmla="*/ 546 h 674"/>
              <a:gd name="T62" fmla="*/ 327 w 674"/>
              <a:gd name="T63" fmla="*/ 564 h 674"/>
              <a:gd name="T64" fmla="*/ 373 w 674"/>
              <a:gd name="T65" fmla="*/ 446 h 674"/>
              <a:gd name="T66" fmla="*/ 427 w 674"/>
              <a:gd name="T67" fmla="*/ 364 h 674"/>
              <a:gd name="T68" fmla="*/ 309 w 674"/>
              <a:gd name="T69" fmla="*/ 455 h 674"/>
              <a:gd name="T70" fmla="*/ 355 w 674"/>
              <a:gd name="T71" fmla="*/ 346 h 674"/>
              <a:gd name="T72" fmla="*/ 336 w 674"/>
              <a:gd name="T73" fmla="*/ 328 h 674"/>
              <a:gd name="T74" fmla="*/ 227 w 674"/>
              <a:gd name="T75" fmla="*/ 364 h 674"/>
              <a:gd name="T76" fmla="*/ 636 w 674"/>
              <a:gd name="T77" fmla="*/ 4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4" h="674">
                <a:moveTo>
                  <a:pt x="673" y="9"/>
                </a:moveTo>
                <a:lnTo>
                  <a:pt x="673" y="9"/>
                </a:lnTo>
                <a:lnTo>
                  <a:pt x="673" y="9"/>
                </a:lnTo>
                <a:cubicBezTo>
                  <a:pt x="664" y="0"/>
                  <a:pt x="664" y="0"/>
                  <a:pt x="655" y="0"/>
                </a:cubicBezTo>
                <a:cubicBezTo>
                  <a:pt x="627" y="9"/>
                  <a:pt x="627" y="9"/>
                  <a:pt x="627" y="9"/>
                </a:cubicBezTo>
                <a:cubicBezTo>
                  <a:pt x="491" y="55"/>
                  <a:pt x="391" y="127"/>
                  <a:pt x="309" y="218"/>
                </a:cubicBezTo>
                <a:cubicBezTo>
                  <a:pt x="273" y="264"/>
                  <a:pt x="273" y="264"/>
                  <a:pt x="273" y="264"/>
                </a:cubicBezTo>
                <a:cubicBezTo>
                  <a:pt x="127" y="309"/>
                  <a:pt x="127" y="309"/>
                  <a:pt x="127" y="309"/>
                </a:cubicBezTo>
                <a:lnTo>
                  <a:pt x="118" y="309"/>
                </a:lnTo>
                <a:cubicBezTo>
                  <a:pt x="63" y="373"/>
                  <a:pt x="63" y="373"/>
                  <a:pt x="63" y="373"/>
                </a:cubicBezTo>
                <a:cubicBezTo>
                  <a:pt x="54" y="373"/>
                  <a:pt x="54" y="382"/>
                  <a:pt x="63" y="391"/>
                </a:cubicBezTo>
                <a:lnTo>
                  <a:pt x="63" y="391"/>
                </a:lnTo>
                <a:cubicBezTo>
                  <a:pt x="63" y="400"/>
                  <a:pt x="73" y="400"/>
                  <a:pt x="73" y="400"/>
                </a:cubicBezTo>
                <a:cubicBezTo>
                  <a:pt x="200" y="382"/>
                  <a:pt x="200" y="382"/>
                  <a:pt x="200" y="382"/>
                </a:cubicBezTo>
                <a:cubicBezTo>
                  <a:pt x="209" y="400"/>
                  <a:pt x="209" y="400"/>
                  <a:pt x="209" y="400"/>
                </a:cubicBezTo>
                <a:cubicBezTo>
                  <a:pt x="200" y="409"/>
                  <a:pt x="200" y="409"/>
                  <a:pt x="200" y="409"/>
                </a:cubicBezTo>
                <a:cubicBezTo>
                  <a:pt x="191" y="409"/>
                  <a:pt x="191" y="418"/>
                  <a:pt x="191" y="418"/>
                </a:cubicBezTo>
                <a:cubicBezTo>
                  <a:pt x="182" y="418"/>
                  <a:pt x="163" y="418"/>
                  <a:pt x="145" y="428"/>
                </a:cubicBezTo>
                <a:cubicBezTo>
                  <a:pt x="136" y="428"/>
                  <a:pt x="127" y="437"/>
                  <a:pt x="109" y="446"/>
                </a:cubicBezTo>
                <a:cubicBezTo>
                  <a:pt x="100" y="464"/>
                  <a:pt x="63" y="501"/>
                  <a:pt x="45" y="546"/>
                </a:cubicBezTo>
                <a:cubicBezTo>
                  <a:pt x="9" y="600"/>
                  <a:pt x="0" y="637"/>
                  <a:pt x="18" y="664"/>
                </a:cubicBezTo>
                <a:cubicBezTo>
                  <a:pt x="27" y="664"/>
                  <a:pt x="36" y="673"/>
                  <a:pt x="45" y="673"/>
                </a:cubicBezTo>
                <a:cubicBezTo>
                  <a:pt x="73" y="673"/>
                  <a:pt x="100" y="664"/>
                  <a:pt x="136" y="637"/>
                </a:cubicBezTo>
                <a:cubicBezTo>
                  <a:pt x="182" y="619"/>
                  <a:pt x="227" y="582"/>
                  <a:pt x="236" y="573"/>
                </a:cubicBezTo>
                <a:cubicBezTo>
                  <a:pt x="245" y="564"/>
                  <a:pt x="254" y="546"/>
                  <a:pt x="254" y="537"/>
                </a:cubicBezTo>
                <a:cubicBezTo>
                  <a:pt x="264" y="519"/>
                  <a:pt x="264" y="501"/>
                  <a:pt x="264" y="491"/>
                </a:cubicBezTo>
                <a:lnTo>
                  <a:pt x="273" y="482"/>
                </a:lnTo>
                <a:cubicBezTo>
                  <a:pt x="282" y="473"/>
                  <a:pt x="282" y="473"/>
                  <a:pt x="282" y="473"/>
                </a:cubicBezTo>
                <a:cubicBezTo>
                  <a:pt x="300" y="491"/>
                  <a:pt x="300" y="491"/>
                  <a:pt x="300" y="491"/>
                </a:cubicBezTo>
                <a:cubicBezTo>
                  <a:pt x="282" y="610"/>
                  <a:pt x="282" y="610"/>
                  <a:pt x="282" y="610"/>
                </a:cubicBezTo>
                <a:lnTo>
                  <a:pt x="291" y="619"/>
                </a:lnTo>
                <a:lnTo>
                  <a:pt x="291" y="619"/>
                </a:lnTo>
                <a:cubicBezTo>
                  <a:pt x="300" y="628"/>
                  <a:pt x="309" y="628"/>
                  <a:pt x="309" y="619"/>
                </a:cubicBezTo>
                <a:cubicBezTo>
                  <a:pt x="373" y="564"/>
                  <a:pt x="373" y="564"/>
                  <a:pt x="373" y="564"/>
                </a:cubicBezTo>
                <a:lnTo>
                  <a:pt x="373" y="555"/>
                </a:lnTo>
                <a:cubicBezTo>
                  <a:pt x="427" y="400"/>
                  <a:pt x="427" y="400"/>
                  <a:pt x="427" y="400"/>
                </a:cubicBezTo>
                <a:cubicBezTo>
                  <a:pt x="445" y="391"/>
                  <a:pt x="445" y="391"/>
                  <a:pt x="445" y="391"/>
                </a:cubicBezTo>
                <a:cubicBezTo>
                  <a:pt x="555" y="300"/>
                  <a:pt x="636" y="173"/>
                  <a:pt x="673" y="36"/>
                </a:cubicBezTo>
                <a:cubicBezTo>
                  <a:pt x="673" y="27"/>
                  <a:pt x="673" y="27"/>
                  <a:pt x="673" y="27"/>
                </a:cubicBezTo>
                <a:cubicBezTo>
                  <a:pt x="673" y="18"/>
                  <a:pt x="673" y="9"/>
                  <a:pt x="673" y="9"/>
                </a:cubicBezTo>
                <a:close/>
                <a:moveTo>
                  <a:pt x="200" y="355"/>
                </a:moveTo>
                <a:lnTo>
                  <a:pt x="200" y="355"/>
                </a:lnTo>
                <a:cubicBezTo>
                  <a:pt x="118" y="364"/>
                  <a:pt x="118" y="364"/>
                  <a:pt x="118" y="364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236" y="309"/>
                  <a:pt x="236" y="309"/>
                  <a:pt x="236" y="309"/>
                </a:cubicBezTo>
                <a:lnTo>
                  <a:pt x="200" y="355"/>
                </a:lnTo>
                <a:close/>
                <a:moveTo>
                  <a:pt x="218" y="519"/>
                </a:moveTo>
                <a:lnTo>
                  <a:pt x="218" y="519"/>
                </a:lnTo>
                <a:cubicBezTo>
                  <a:pt x="209" y="528"/>
                  <a:pt x="209" y="537"/>
                  <a:pt x="200" y="537"/>
                </a:cubicBezTo>
                <a:cubicBezTo>
                  <a:pt x="191" y="546"/>
                  <a:pt x="163" y="573"/>
                  <a:pt x="127" y="591"/>
                </a:cubicBezTo>
                <a:cubicBezTo>
                  <a:pt x="91" y="619"/>
                  <a:pt x="63" y="628"/>
                  <a:pt x="54" y="628"/>
                </a:cubicBezTo>
                <a:cubicBezTo>
                  <a:pt x="54" y="619"/>
                  <a:pt x="63" y="591"/>
                  <a:pt x="91" y="555"/>
                </a:cubicBezTo>
                <a:cubicBezTo>
                  <a:pt x="109" y="519"/>
                  <a:pt x="136" y="491"/>
                  <a:pt x="145" y="482"/>
                </a:cubicBezTo>
                <a:cubicBezTo>
                  <a:pt x="154" y="473"/>
                  <a:pt x="154" y="473"/>
                  <a:pt x="163" y="464"/>
                </a:cubicBezTo>
                <a:lnTo>
                  <a:pt x="173" y="464"/>
                </a:lnTo>
                <a:cubicBezTo>
                  <a:pt x="182" y="464"/>
                  <a:pt x="182" y="464"/>
                  <a:pt x="191" y="464"/>
                </a:cubicBezTo>
                <a:cubicBezTo>
                  <a:pt x="173" y="482"/>
                  <a:pt x="173" y="482"/>
                  <a:pt x="173" y="482"/>
                </a:cubicBezTo>
                <a:cubicBezTo>
                  <a:pt x="173" y="491"/>
                  <a:pt x="173" y="501"/>
                  <a:pt x="173" y="501"/>
                </a:cubicBezTo>
                <a:cubicBezTo>
                  <a:pt x="182" y="510"/>
                  <a:pt x="191" y="510"/>
                  <a:pt x="200" y="501"/>
                </a:cubicBezTo>
                <a:cubicBezTo>
                  <a:pt x="218" y="491"/>
                  <a:pt x="218" y="491"/>
                  <a:pt x="218" y="491"/>
                </a:cubicBezTo>
                <a:cubicBezTo>
                  <a:pt x="218" y="501"/>
                  <a:pt x="218" y="510"/>
                  <a:pt x="218" y="519"/>
                </a:cubicBezTo>
                <a:close/>
                <a:moveTo>
                  <a:pt x="345" y="546"/>
                </a:moveTo>
                <a:lnTo>
                  <a:pt x="345" y="546"/>
                </a:lnTo>
                <a:cubicBezTo>
                  <a:pt x="327" y="564"/>
                  <a:pt x="327" y="564"/>
                  <a:pt x="327" y="564"/>
                </a:cubicBezTo>
                <a:cubicBezTo>
                  <a:pt x="336" y="482"/>
                  <a:pt x="336" y="482"/>
                  <a:pt x="336" y="482"/>
                </a:cubicBezTo>
                <a:cubicBezTo>
                  <a:pt x="373" y="446"/>
                  <a:pt x="373" y="446"/>
                  <a:pt x="373" y="446"/>
                </a:cubicBezTo>
                <a:lnTo>
                  <a:pt x="345" y="546"/>
                </a:lnTo>
                <a:close/>
                <a:moveTo>
                  <a:pt x="427" y="364"/>
                </a:moveTo>
                <a:lnTo>
                  <a:pt x="427" y="364"/>
                </a:lnTo>
                <a:cubicBezTo>
                  <a:pt x="309" y="455"/>
                  <a:pt x="309" y="455"/>
                  <a:pt x="309" y="455"/>
                </a:cubicBezTo>
                <a:cubicBezTo>
                  <a:pt x="282" y="418"/>
                  <a:pt x="282" y="418"/>
                  <a:pt x="282" y="418"/>
                </a:cubicBezTo>
                <a:cubicBezTo>
                  <a:pt x="355" y="346"/>
                  <a:pt x="355" y="346"/>
                  <a:pt x="355" y="346"/>
                </a:cubicBezTo>
                <a:cubicBezTo>
                  <a:pt x="364" y="346"/>
                  <a:pt x="364" y="328"/>
                  <a:pt x="355" y="328"/>
                </a:cubicBezTo>
                <a:cubicBezTo>
                  <a:pt x="345" y="319"/>
                  <a:pt x="336" y="319"/>
                  <a:pt x="336" y="328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27" y="364"/>
                  <a:pt x="227" y="364"/>
                  <a:pt x="227" y="364"/>
                </a:cubicBezTo>
                <a:cubicBezTo>
                  <a:pt x="327" y="246"/>
                  <a:pt x="327" y="246"/>
                  <a:pt x="327" y="246"/>
                </a:cubicBezTo>
                <a:cubicBezTo>
                  <a:pt x="409" y="155"/>
                  <a:pt x="509" y="82"/>
                  <a:pt x="636" y="45"/>
                </a:cubicBezTo>
                <a:cubicBezTo>
                  <a:pt x="591" y="173"/>
                  <a:pt x="527" y="282"/>
                  <a:pt x="427" y="3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8">
            <a:extLst>
              <a:ext uri="{FF2B5EF4-FFF2-40B4-BE49-F238E27FC236}">
                <a16:creationId xmlns:a16="http://schemas.microsoft.com/office/drawing/2014/main" id="{FC9F3CB2-E61A-4F43-8385-9F84BB805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6566" y="4926484"/>
            <a:ext cx="97424" cy="97422"/>
          </a:xfrm>
          <a:custGeom>
            <a:avLst/>
            <a:gdLst>
              <a:gd name="T0" fmla="*/ 82 w 101"/>
              <a:gd name="T1" fmla="*/ 82 h 101"/>
              <a:gd name="T2" fmla="*/ 82 w 101"/>
              <a:gd name="T3" fmla="*/ 82 h 101"/>
              <a:gd name="T4" fmla="*/ 82 w 101"/>
              <a:gd name="T5" fmla="*/ 19 h 101"/>
              <a:gd name="T6" fmla="*/ 18 w 101"/>
              <a:gd name="T7" fmla="*/ 19 h 101"/>
              <a:gd name="T8" fmla="*/ 18 w 101"/>
              <a:gd name="T9" fmla="*/ 82 h 101"/>
              <a:gd name="T10" fmla="*/ 82 w 101"/>
              <a:gd name="T11" fmla="*/ 82 h 101"/>
              <a:gd name="T12" fmla="*/ 36 w 101"/>
              <a:gd name="T13" fmla="*/ 37 h 101"/>
              <a:gd name="T14" fmla="*/ 36 w 101"/>
              <a:gd name="T15" fmla="*/ 37 h 101"/>
              <a:gd name="T16" fmla="*/ 63 w 101"/>
              <a:gd name="T17" fmla="*/ 37 h 101"/>
              <a:gd name="T18" fmla="*/ 63 w 101"/>
              <a:gd name="T19" fmla="*/ 64 h 101"/>
              <a:gd name="T20" fmla="*/ 36 w 101"/>
              <a:gd name="T21" fmla="*/ 64 h 101"/>
              <a:gd name="T22" fmla="*/ 36 w 101"/>
              <a:gd name="T23" fmla="*/ 3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1">
                <a:moveTo>
                  <a:pt x="82" y="82"/>
                </a:moveTo>
                <a:lnTo>
                  <a:pt x="82" y="82"/>
                </a:lnTo>
                <a:cubicBezTo>
                  <a:pt x="100" y="64"/>
                  <a:pt x="100" y="37"/>
                  <a:pt x="82" y="19"/>
                </a:cubicBezTo>
                <a:cubicBezTo>
                  <a:pt x="63" y="0"/>
                  <a:pt x="36" y="0"/>
                  <a:pt x="18" y="19"/>
                </a:cubicBezTo>
                <a:cubicBezTo>
                  <a:pt x="0" y="37"/>
                  <a:pt x="0" y="64"/>
                  <a:pt x="18" y="82"/>
                </a:cubicBezTo>
                <a:cubicBezTo>
                  <a:pt x="36" y="100"/>
                  <a:pt x="63" y="100"/>
                  <a:pt x="82" y="82"/>
                </a:cubicBezTo>
                <a:close/>
                <a:moveTo>
                  <a:pt x="36" y="37"/>
                </a:moveTo>
                <a:lnTo>
                  <a:pt x="36" y="37"/>
                </a:lnTo>
                <a:cubicBezTo>
                  <a:pt x="45" y="37"/>
                  <a:pt x="54" y="37"/>
                  <a:pt x="63" y="37"/>
                </a:cubicBezTo>
                <a:cubicBezTo>
                  <a:pt x="63" y="46"/>
                  <a:pt x="63" y="55"/>
                  <a:pt x="63" y="64"/>
                </a:cubicBezTo>
                <a:cubicBezTo>
                  <a:pt x="54" y="64"/>
                  <a:pt x="45" y="64"/>
                  <a:pt x="36" y="64"/>
                </a:cubicBezTo>
                <a:cubicBezTo>
                  <a:pt x="27" y="55"/>
                  <a:pt x="27" y="46"/>
                  <a:pt x="3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9">
            <a:extLst>
              <a:ext uri="{FF2B5EF4-FFF2-40B4-BE49-F238E27FC236}">
                <a16:creationId xmlns:a16="http://schemas.microsoft.com/office/drawing/2014/main" id="{81CCF4E6-3962-F148-8412-A38215D8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3077" y="5794818"/>
            <a:ext cx="910692" cy="50829"/>
          </a:xfrm>
          <a:custGeom>
            <a:avLst/>
            <a:gdLst>
              <a:gd name="T0" fmla="*/ 928 w 947"/>
              <a:gd name="T1" fmla="*/ 54 h 55"/>
              <a:gd name="T2" fmla="*/ 919 w 947"/>
              <a:gd name="T3" fmla="*/ 54 h 55"/>
              <a:gd name="T4" fmla="*/ 919 w 947"/>
              <a:gd name="T5" fmla="*/ 0 h 55"/>
              <a:gd name="T6" fmla="*/ 928 w 947"/>
              <a:gd name="T7" fmla="*/ 0 h 55"/>
              <a:gd name="T8" fmla="*/ 928 w 947"/>
              <a:gd name="T9" fmla="*/ 54 h 55"/>
              <a:gd name="T10" fmla="*/ 846 w 947"/>
              <a:gd name="T11" fmla="*/ 54 h 55"/>
              <a:gd name="T12" fmla="*/ 846 w 947"/>
              <a:gd name="T13" fmla="*/ 54 h 55"/>
              <a:gd name="T14" fmla="*/ 846 w 947"/>
              <a:gd name="T15" fmla="*/ 0 h 55"/>
              <a:gd name="T16" fmla="*/ 846 w 947"/>
              <a:gd name="T17" fmla="*/ 0 h 55"/>
              <a:gd name="T18" fmla="*/ 846 w 947"/>
              <a:gd name="T19" fmla="*/ 54 h 55"/>
              <a:gd name="T20" fmla="*/ 774 w 947"/>
              <a:gd name="T21" fmla="*/ 54 h 55"/>
              <a:gd name="T22" fmla="*/ 774 w 947"/>
              <a:gd name="T23" fmla="*/ 54 h 55"/>
              <a:gd name="T24" fmla="*/ 774 w 947"/>
              <a:gd name="T25" fmla="*/ 0 h 55"/>
              <a:gd name="T26" fmla="*/ 774 w 947"/>
              <a:gd name="T27" fmla="*/ 0 h 55"/>
              <a:gd name="T28" fmla="*/ 774 w 947"/>
              <a:gd name="T29" fmla="*/ 54 h 55"/>
              <a:gd name="T30" fmla="*/ 701 w 947"/>
              <a:gd name="T31" fmla="*/ 54 h 55"/>
              <a:gd name="T32" fmla="*/ 673 w 947"/>
              <a:gd name="T33" fmla="*/ 27 h 55"/>
              <a:gd name="T34" fmla="*/ 701 w 947"/>
              <a:gd name="T35" fmla="*/ 0 h 55"/>
              <a:gd name="T36" fmla="*/ 701 w 947"/>
              <a:gd name="T37" fmla="*/ 54 h 55"/>
              <a:gd name="T38" fmla="*/ 628 w 947"/>
              <a:gd name="T39" fmla="*/ 54 h 55"/>
              <a:gd name="T40" fmla="*/ 601 w 947"/>
              <a:gd name="T41" fmla="*/ 27 h 55"/>
              <a:gd name="T42" fmla="*/ 628 w 947"/>
              <a:gd name="T43" fmla="*/ 0 h 55"/>
              <a:gd name="T44" fmla="*/ 628 w 947"/>
              <a:gd name="T45" fmla="*/ 54 h 55"/>
              <a:gd name="T46" fmla="*/ 546 w 947"/>
              <a:gd name="T47" fmla="*/ 54 h 55"/>
              <a:gd name="T48" fmla="*/ 519 w 947"/>
              <a:gd name="T49" fmla="*/ 27 h 55"/>
              <a:gd name="T50" fmla="*/ 546 w 947"/>
              <a:gd name="T51" fmla="*/ 0 h 55"/>
              <a:gd name="T52" fmla="*/ 546 w 947"/>
              <a:gd name="T53" fmla="*/ 54 h 55"/>
              <a:gd name="T54" fmla="*/ 473 w 947"/>
              <a:gd name="T55" fmla="*/ 54 h 55"/>
              <a:gd name="T56" fmla="*/ 473 w 947"/>
              <a:gd name="T57" fmla="*/ 54 h 55"/>
              <a:gd name="T58" fmla="*/ 473 w 947"/>
              <a:gd name="T59" fmla="*/ 0 h 55"/>
              <a:gd name="T60" fmla="*/ 473 w 947"/>
              <a:gd name="T61" fmla="*/ 0 h 55"/>
              <a:gd name="T62" fmla="*/ 473 w 947"/>
              <a:gd name="T63" fmla="*/ 54 h 55"/>
              <a:gd name="T64" fmla="*/ 400 w 947"/>
              <a:gd name="T65" fmla="*/ 54 h 55"/>
              <a:gd name="T66" fmla="*/ 400 w 947"/>
              <a:gd name="T67" fmla="*/ 54 h 55"/>
              <a:gd name="T68" fmla="*/ 400 w 947"/>
              <a:gd name="T69" fmla="*/ 0 h 55"/>
              <a:gd name="T70" fmla="*/ 400 w 947"/>
              <a:gd name="T71" fmla="*/ 0 h 55"/>
              <a:gd name="T72" fmla="*/ 400 w 947"/>
              <a:gd name="T73" fmla="*/ 54 h 55"/>
              <a:gd name="T74" fmla="*/ 328 w 947"/>
              <a:gd name="T75" fmla="*/ 54 h 55"/>
              <a:gd name="T76" fmla="*/ 319 w 947"/>
              <a:gd name="T77" fmla="*/ 54 h 55"/>
              <a:gd name="T78" fmla="*/ 319 w 947"/>
              <a:gd name="T79" fmla="*/ 0 h 55"/>
              <a:gd name="T80" fmla="*/ 328 w 947"/>
              <a:gd name="T81" fmla="*/ 0 h 55"/>
              <a:gd name="T82" fmla="*/ 328 w 947"/>
              <a:gd name="T83" fmla="*/ 54 h 55"/>
              <a:gd name="T84" fmla="*/ 246 w 947"/>
              <a:gd name="T85" fmla="*/ 54 h 55"/>
              <a:gd name="T86" fmla="*/ 218 w 947"/>
              <a:gd name="T87" fmla="*/ 27 h 55"/>
              <a:gd name="T88" fmla="*/ 246 w 947"/>
              <a:gd name="T89" fmla="*/ 0 h 55"/>
              <a:gd name="T90" fmla="*/ 246 w 947"/>
              <a:gd name="T91" fmla="*/ 54 h 55"/>
              <a:gd name="T92" fmla="*/ 173 w 947"/>
              <a:gd name="T93" fmla="*/ 54 h 55"/>
              <a:gd name="T94" fmla="*/ 146 w 947"/>
              <a:gd name="T95" fmla="*/ 27 h 55"/>
              <a:gd name="T96" fmla="*/ 173 w 947"/>
              <a:gd name="T97" fmla="*/ 0 h 55"/>
              <a:gd name="T98" fmla="*/ 173 w 947"/>
              <a:gd name="T99" fmla="*/ 54 h 55"/>
              <a:gd name="T100" fmla="*/ 100 w 947"/>
              <a:gd name="T101" fmla="*/ 54 h 55"/>
              <a:gd name="T102" fmla="*/ 73 w 947"/>
              <a:gd name="T103" fmla="*/ 27 h 55"/>
              <a:gd name="T104" fmla="*/ 100 w 947"/>
              <a:gd name="T105" fmla="*/ 0 h 55"/>
              <a:gd name="T106" fmla="*/ 100 w 947"/>
              <a:gd name="T107" fmla="*/ 54 h 55"/>
              <a:gd name="T108" fmla="*/ 27 w 947"/>
              <a:gd name="T109" fmla="*/ 54 h 55"/>
              <a:gd name="T110" fmla="*/ 18 w 947"/>
              <a:gd name="T111" fmla="*/ 54 h 55"/>
              <a:gd name="T112" fmla="*/ 18 w 947"/>
              <a:gd name="T113" fmla="*/ 0 h 55"/>
              <a:gd name="T114" fmla="*/ 27 w 947"/>
              <a:gd name="T115" fmla="*/ 0 h 55"/>
              <a:gd name="T116" fmla="*/ 27 w 947"/>
              <a:gd name="T1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7" h="55">
                <a:moveTo>
                  <a:pt x="928" y="54"/>
                </a:moveTo>
                <a:lnTo>
                  <a:pt x="928" y="54"/>
                </a:lnTo>
                <a:lnTo>
                  <a:pt x="928" y="54"/>
                </a:lnTo>
                <a:cubicBezTo>
                  <a:pt x="919" y="54"/>
                  <a:pt x="919" y="54"/>
                  <a:pt x="919" y="54"/>
                </a:cubicBezTo>
                <a:cubicBezTo>
                  <a:pt x="910" y="54"/>
                  <a:pt x="901" y="45"/>
                  <a:pt x="901" y="27"/>
                </a:cubicBezTo>
                <a:cubicBezTo>
                  <a:pt x="901" y="18"/>
                  <a:pt x="910" y="0"/>
                  <a:pt x="919" y="0"/>
                </a:cubicBezTo>
                <a:lnTo>
                  <a:pt x="919" y="0"/>
                </a:lnTo>
                <a:cubicBezTo>
                  <a:pt x="928" y="0"/>
                  <a:pt x="928" y="0"/>
                  <a:pt x="928" y="0"/>
                </a:cubicBezTo>
                <a:cubicBezTo>
                  <a:pt x="937" y="0"/>
                  <a:pt x="946" y="18"/>
                  <a:pt x="946" y="27"/>
                </a:cubicBezTo>
                <a:cubicBezTo>
                  <a:pt x="946" y="45"/>
                  <a:pt x="937" y="54"/>
                  <a:pt x="928" y="54"/>
                </a:cubicBezTo>
                <a:close/>
                <a:moveTo>
                  <a:pt x="846" y="54"/>
                </a:moveTo>
                <a:lnTo>
                  <a:pt x="846" y="54"/>
                </a:lnTo>
                <a:lnTo>
                  <a:pt x="846" y="54"/>
                </a:lnTo>
                <a:lnTo>
                  <a:pt x="846" y="54"/>
                </a:lnTo>
                <a:cubicBezTo>
                  <a:pt x="837" y="54"/>
                  <a:pt x="819" y="45"/>
                  <a:pt x="819" y="27"/>
                </a:cubicBezTo>
                <a:cubicBezTo>
                  <a:pt x="819" y="18"/>
                  <a:pt x="837" y="0"/>
                  <a:pt x="846" y="0"/>
                </a:cubicBezTo>
                <a:lnTo>
                  <a:pt x="846" y="0"/>
                </a:lnTo>
                <a:lnTo>
                  <a:pt x="846" y="0"/>
                </a:lnTo>
                <a:cubicBezTo>
                  <a:pt x="864" y="0"/>
                  <a:pt x="873" y="18"/>
                  <a:pt x="873" y="27"/>
                </a:cubicBezTo>
                <a:cubicBezTo>
                  <a:pt x="873" y="45"/>
                  <a:pt x="864" y="54"/>
                  <a:pt x="846" y="54"/>
                </a:cubicBezTo>
                <a:close/>
                <a:moveTo>
                  <a:pt x="774" y="54"/>
                </a:moveTo>
                <a:lnTo>
                  <a:pt x="774" y="54"/>
                </a:lnTo>
                <a:lnTo>
                  <a:pt x="774" y="54"/>
                </a:lnTo>
                <a:lnTo>
                  <a:pt x="774" y="54"/>
                </a:lnTo>
                <a:cubicBezTo>
                  <a:pt x="755" y="54"/>
                  <a:pt x="746" y="45"/>
                  <a:pt x="746" y="27"/>
                </a:cubicBezTo>
                <a:cubicBezTo>
                  <a:pt x="746" y="18"/>
                  <a:pt x="755" y="0"/>
                  <a:pt x="774" y="0"/>
                </a:cubicBezTo>
                <a:lnTo>
                  <a:pt x="774" y="0"/>
                </a:lnTo>
                <a:lnTo>
                  <a:pt x="774" y="0"/>
                </a:lnTo>
                <a:cubicBezTo>
                  <a:pt x="792" y="0"/>
                  <a:pt x="801" y="18"/>
                  <a:pt x="801" y="27"/>
                </a:cubicBezTo>
                <a:cubicBezTo>
                  <a:pt x="801" y="45"/>
                  <a:pt x="792" y="54"/>
                  <a:pt x="774" y="54"/>
                </a:cubicBezTo>
                <a:close/>
                <a:moveTo>
                  <a:pt x="701" y="54"/>
                </a:moveTo>
                <a:lnTo>
                  <a:pt x="701" y="54"/>
                </a:lnTo>
                <a:lnTo>
                  <a:pt x="701" y="54"/>
                </a:lnTo>
                <a:cubicBezTo>
                  <a:pt x="682" y="54"/>
                  <a:pt x="673" y="45"/>
                  <a:pt x="673" y="27"/>
                </a:cubicBezTo>
                <a:cubicBezTo>
                  <a:pt x="673" y="18"/>
                  <a:pt x="682" y="0"/>
                  <a:pt x="701" y="0"/>
                </a:cubicBezTo>
                <a:lnTo>
                  <a:pt x="701" y="0"/>
                </a:lnTo>
                <a:cubicBezTo>
                  <a:pt x="710" y="0"/>
                  <a:pt x="728" y="18"/>
                  <a:pt x="728" y="27"/>
                </a:cubicBezTo>
                <a:cubicBezTo>
                  <a:pt x="728" y="45"/>
                  <a:pt x="710" y="54"/>
                  <a:pt x="701" y="54"/>
                </a:cubicBezTo>
                <a:close/>
                <a:moveTo>
                  <a:pt x="628" y="54"/>
                </a:moveTo>
                <a:lnTo>
                  <a:pt x="628" y="54"/>
                </a:lnTo>
                <a:cubicBezTo>
                  <a:pt x="619" y="54"/>
                  <a:pt x="619" y="54"/>
                  <a:pt x="619" y="54"/>
                </a:cubicBezTo>
                <a:cubicBezTo>
                  <a:pt x="610" y="54"/>
                  <a:pt x="601" y="45"/>
                  <a:pt x="601" y="27"/>
                </a:cubicBezTo>
                <a:cubicBezTo>
                  <a:pt x="601" y="18"/>
                  <a:pt x="610" y="0"/>
                  <a:pt x="619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37" y="0"/>
                  <a:pt x="646" y="18"/>
                  <a:pt x="646" y="27"/>
                </a:cubicBezTo>
                <a:cubicBezTo>
                  <a:pt x="646" y="45"/>
                  <a:pt x="637" y="54"/>
                  <a:pt x="628" y="54"/>
                </a:cubicBezTo>
                <a:close/>
                <a:moveTo>
                  <a:pt x="546" y="54"/>
                </a:moveTo>
                <a:lnTo>
                  <a:pt x="546" y="54"/>
                </a:lnTo>
                <a:lnTo>
                  <a:pt x="546" y="54"/>
                </a:lnTo>
                <a:cubicBezTo>
                  <a:pt x="537" y="54"/>
                  <a:pt x="519" y="45"/>
                  <a:pt x="519" y="27"/>
                </a:cubicBezTo>
                <a:cubicBezTo>
                  <a:pt x="519" y="18"/>
                  <a:pt x="537" y="0"/>
                  <a:pt x="546" y="0"/>
                </a:cubicBezTo>
                <a:lnTo>
                  <a:pt x="546" y="0"/>
                </a:lnTo>
                <a:cubicBezTo>
                  <a:pt x="564" y="0"/>
                  <a:pt x="573" y="18"/>
                  <a:pt x="573" y="27"/>
                </a:cubicBezTo>
                <a:cubicBezTo>
                  <a:pt x="573" y="45"/>
                  <a:pt x="564" y="54"/>
                  <a:pt x="546" y="54"/>
                </a:cubicBezTo>
                <a:close/>
                <a:moveTo>
                  <a:pt x="473" y="54"/>
                </a:move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cubicBezTo>
                  <a:pt x="455" y="54"/>
                  <a:pt x="446" y="45"/>
                  <a:pt x="446" y="27"/>
                </a:cubicBezTo>
                <a:cubicBezTo>
                  <a:pt x="446" y="18"/>
                  <a:pt x="455" y="0"/>
                  <a:pt x="473" y="0"/>
                </a:cubicBezTo>
                <a:lnTo>
                  <a:pt x="473" y="0"/>
                </a:lnTo>
                <a:lnTo>
                  <a:pt x="473" y="0"/>
                </a:lnTo>
                <a:cubicBezTo>
                  <a:pt x="491" y="0"/>
                  <a:pt x="501" y="18"/>
                  <a:pt x="501" y="27"/>
                </a:cubicBezTo>
                <a:cubicBezTo>
                  <a:pt x="501" y="45"/>
                  <a:pt x="491" y="54"/>
                  <a:pt x="473" y="54"/>
                </a:cubicBezTo>
                <a:close/>
                <a:moveTo>
                  <a:pt x="400" y="54"/>
                </a:moveTo>
                <a:lnTo>
                  <a:pt x="400" y="54"/>
                </a:lnTo>
                <a:lnTo>
                  <a:pt x="400" y="54"/>
                </a:lnTo>
                <a:lnTo>
                  <a:pt x="400" y="54"/>
                </a:lnTo>
                <a:cubicBezTo>
                  <a:pt x="382" y="54"/>
                  <a:pt x="373" y="45"/>
                  <a:pt x="373" y="27"/>
                </a:cubicBezTo>
                <a:cubicBezTo>
                  <a:pt x="373" y="18"/>
                  <a:pt x="382" y="0"/>
                  <a:pt x="400" y="0"/>
                </a:cubicBezTo>
                <a:lnTo>
                  <a:pt x="400" y="0"/>
                </a:lnTo>
                <a:lnTo>
                  <a:pt x="400" y="0"/>
                </a:lnTo>
                <a:cubicBezTo>
                  <a:pt x="410" y="0"/>
                  <a:pt x="428" y="18"/>
                  <a:pt x="428" y="27"/>
                </a:cubicBezTo>
                <a:cubicBezTo>
                  <a:pt x="428" y="45"/>
                  <a:pt x="410" y="54"/>
                  <a:pt x="400" y="54"/>
                </a:cubicBezTo>
                <a:close/>
                <a:moveTo>
                  <a:pt x="328" y="54"/>
                </a:moveTo>
                <a:lnTo>
                  <a:pt x="328" y="54"/>
                </a:lnTo>
                <a:lnTo>
                  <a:pt x="328" y="54"/>
                </a:lnTo>
                <a:cubicBezTo>
                  <a:pt x="319" y="54"/>
                  <a:pt x="319" y="54"/>
                  <a:pt x="319" y="54"/>
                </a:cubicBezTo>
                <a:cubicBezTo>
                  <a:pt x="310" y="54"/>
                  <a:pt x="300" y="45"/>
                  <a:pt x="300" y="27"/>
                </a:cubicBezTo>
                <a:cubicBezTo>
                  <a:pt x="300" y="18"/>
                  <a:pt x="310" y="0"/>
                  <a:pt x="319" y="0"/>
                </a:cubicBezTo>
                <a:lnTo>
                  <a:pt x="319" y="0"/>
                </a:lnTo>
                <a:cubicBezTo>
                  <a:pt x="328" y="0"/>
                  <a:pt x="328" y="0"/>
                  <a:pt x="328" y="0"/>
                </a:cubicBezTo>
                <a:cubicBezTo>
                  <a:pt x="337" y="0"/>
                  <a:pt x="346" y="18"/>
                  <a:pt x="346" y="27"/>
                </a:cubicBezTo>
                <a:cubicBezTo>
                  <a:pt x="346" y="45"/>
                  <a:pt x="337" y="54"/>
                  <a:pt x="328" y="54"/>
                </a:cubicBezTo>
                <a:close/>
                <a:moveTo>
                  <a:pt x="246" y="54"/>
                </a:moveTo>
                <a:lnTo>
                  <a:pt x="246" y="54"/>
                </a:lnTo>
                <a:lnTo>
                  <a:pt x="246" y="54"/>
                </a:lnTo>
                <a:cubicBezTo>
                  <a:pt x="237" y="54"/>
                  <a:pt x="218" y="45"/>
                  <a:pt x="218" y="27"/>
                </a:cubicBezTo>
                <a:cubicBezTo>
                  <a:pt x="218" y="18"/>
                  <a:pt x="237" y="0"/>
                  <a:pt x="246" y="0"/>
                </a:cubicBezTo>
                <a:lnTo>
                  <a:pt x="246" y="0"/>
                </a:lnTo>
                <a:cubicBezTo>
                  <a:pt x="264" y="0"/>
                  <a:pt x="273" y="18"/>
                  <a:pt x="273" y="27"/>
                </a:cubicBezTo>
                <a:cubicBezTo>
                  <a:pt x="273" y="45"/>
                  <a:pt x="264" y="54"/>
                  <a:pt x="246" y="54"/>
                </a:cubicBezTo>
                <a:close/>
                <a:moveTo>
                  <a:pt x="173" y="54"/>
                </a:moveTo>
                <a:lnTo>
                  <a:pt x="173" y="54"/>
                </a:lnTo>
                <a:lnTo>
                  <a:pt x="173" y="54"/>
                </a:lnTo>
                <a:cubicBezTo>
                  <a:pt x="155" y="54"/>
                  <a:pt x="146" y="45"/>
                  <a:pt x="146" y="27"/>
                </a:cubicBezTo>
                <a:cubicBezTo>
                  <a:pt x="146" y="18"/>
                  <a:pt x="155" y="0"/>
                  <a:pt x="173" y="0"/>
                </a:cubicBezTo>
                <a:lnTo>
                  <a:pt x="173" y="0"/>
                </a:lnTo>
                <a:cubicBezTo>
                  <a:pt x="191" y="0"/>
                  <a:pt x="200" y="18"/>
                  <a:pt x="200" y="27"/>
                </a:cubicBezTo>
                <a:cubicBezTo>
                  <a:pt x="200" y="45"/>
                  <a:pt x="191" y="54"/>
                  <a:pt x="173" y="54"/>
                </a:cubicBezTo>
                <a:close/>
                <a:moveTo>
                  <a:pt x="100" y="54"/>
                </a:moveTo>
                <a:lnTo>
                  <a:pt x="100" y="54"/>
                </a:lnTo>
                <a:lnTo>
                  <a:pt x="100" y="54"/>
                </a:lnTo>
                <a:cubicBezTo>
                  <a:pt x="82" y="54"/>
                  <a:pt x="73" y="45"/>
                  <a:pt x="73" y="27"/>
                </a:cubicBezTo>
                <a:cubicBezTo>
                  <a:pt x="73" y="18"/>
                  <a:pt x="82" y="0"/>
                  <a:pt x="100" y="0"/>
                </a:cubicBezTo>
                <a:lnTo>
                  <a:pt x="100" y="0"/>
                </a:lnTo>
                <a:cubicBezTo>
                  <a:pt x="109" y="0"/>
                  <a:pt x="128" y="18"/>
                  <a:pt x="128" y="27"/>
                </a:cubicBezTo>
                <a:cubicBezTo>
                  <a:pt x="128" y="45"/>
                  <a:pt x="109" y="54"/>
                  <a:pt x="100" y="54"/>
                </a:cubicBezTo>
                <a:close/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6" y="18"/>
                  <a:pt x="46" y="27"/>
                </a:cubicBezTo>
                <a:cubicBezTo>
                  <a:pt x="46" y="45"/>
                  <a:pt x="36" y="54"/>
                  <a:pt x="27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0">
            <a:extLst>
              <a:ext uri="{FF2B5EF4-FFF2-40B4-BE49-F238E27FC236}">
                <a16:creationId xmlns:a16="http://schemas.microsoft.com/office/drawing/2014/main" id="{513D3FBE-2887-6747-812D-6D06A86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452" y="5515256"/>
            <a:ext cx="698906" cy="1058946"/>
          </a:xfrm>
          <a:custGeom>
            <a:avLst/>
            <a:gdLst>
              <a:gd name="T0" fmla="*/ 628 w 729"/>
              <a:gd name="T1" fmla="*/ 1101 h 1102"/>
              <a:gd name="T2" fmla="*/ 628 w 729"/>
              <a:gd name="T3" fmla="*/ 1101 h 1102"/>
              <a:gd name="T4" fmla="*/ 110 w 729"/>
              <a:gd name="T5" fmla="*/ 1101 h 1102"/>
              <a:gd name="T6" fmla="*/ 0 w 729"/>
              <a:gd name="T7" fmla="*/ 1001 h 1102"/>
              <a:gd name="T8" fmla="*/ 0 w 729"/>
              <a:gd name="T9" fmla="*/ 109 h 1102"/>
              <a:gd name="T10" fmla="*/ 110 w 729"/>
              <a:gd name="T11" fmla="*/ 0 h 1102"/>
              <a:gd name="T12" fmla="*/ 628 w 729"/>
              <a:gd name="T13" fmla="*/ 0 h 1102"/>
              <a:gd name="T14" fmla="*/ 728 w 729"/>
              <a:gd name="T15" fmla="*/ 109 h 1102"/>
              <a:gd name="T16" fmla="*/ 728 w 729"/>
              <a:gd name="T17" fmla="*/ 409 h 1102"/>
              <a:gd name="T18" fmla="*/ 701 w 729"/>
              <a:gd name="T19" fmla="*/ 437 h 1102"/>
              <a:gd name="T20" fmla="*/ 674 w 729"/>
              <a:gd name="T21" fmla="*/ 409 h 1102"/>
              <a:gd name="T22" fmla="*/ 674 w 729"/>
              <a:gd name="T23" fmla="*/ 109 h 1102"/>
              <a:gd name="T24" fmla="*/ 628 w 729"/>
              <a:gd name="T25" fmla="*/ 54 h 1102"/>
              <a:gd name="T26" fmla="*/ 110 w 729"/>
              <a:gd name="T27" fmla="*/ 54 h 1102"/>
              <a:gd name="T28" fmla="*/ 55 w 729"/>
              <a:gd name="T29" fmla="*/ 109 h 1102"/>
              <a:gd name="T30" fmla="*/ 55 w 729"/>
              <a:gd name="T31" fmla="*/ 1001 h 1102"/>
              <a:gd name="T32" fmla="*/ 110 w 729"/>
              <a:gd name="T33" fmla="*/ 1055 h 1102"/>
              <a:gd name="T34" fmla="*/ 628 w 729"/>
              <a:gd name="T35" fmla="*/ 1055 h 1102"/>
              <a:gd name="T36" fmla="*/ 646 w 729"/>
              <a:gd name="T37" fmla="*/ 1046 h 1102"/>
              <a:gd name="T38" fmla="*/ 683 w 729"/>
              <a:gd name="T39" fmla="*/ 1055 h 1102"/>
              <a:gd name="T40" fmla="*/ 674 w 729"/>
              <a:gd name="T41" fmla="*/ 1092 h 1102"/>
              <a:gd name="T42" fmla="*/ 628 w 729"/>
              <a:gd name="T43" fmla="*/ 110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9" h="1102">
                <a:moveTo>
                  <a:pt x="628" y="1101"/>
                </a:moveTo>
                <a:lnTo>
                  <a:pt x="628" y="1101"/>
                </a:lnTo>
                <a:cubicBezTo>
                  <a:pt x="110" y="1101"/>
                  <a:pt x="110" y="1101"/>
                  <a:pt x="110" y="1101"/>
                </a:cubicBezTo>
                <a:cubicBezTo>
                  <a:pt x="46" y="1101"/>
                  <a:pt x="0" y="1055"/>
                  <a:pt x="0" y="100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46" y="0"/>
                  <a:pt x="110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83" y="0"/>
                  <a:pt x="728" y="45"/>
                  <a:pt x="728" y="109"/>
                </a:cubicBezTo>
                <a:cubicBezTo>
                  <a:pt x="728" y="409"/>
                  <a:pt x="728" y="409"/>
                  <a:pt x="728" y="409"/>
                </a:cubicBezTo>
                <a:cubicBezTo>
                  <a:pt x="728" y="428"/>
                  <a:pt x="719" y="437"/>
                  <a:pt x="701" y="437"/>
                </a:cubicBezTo>
                <a:cubicBezTo>
                  <a:pt x="683" y="437"/>
                  <a:pt x="674" y="428"/>
                  <a:pt x="674" y="409"/>
                </a:cubicBezTo>
                <a:cubicBezTo>
                  <a:pt x="674" y="109"/>
                  <a:pt x="674" y="109"/>
                  <a:pt x="674" y="109"/>
                </a:cubicBezTo>
                <a:cubicBezTo>
                  <a:pt x="674" y="73"/>
                  <a:pt x="656" y="54"/>
                  <a:pt x="628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83" y="54"/>
                  <a:pt x="55" y="73"/>
                  <a:pt x="55" y="109"/>
                </a:cubicBezTo>
                <a:cubicBezTo>
                  <a:pt x="55" y="1001"/>
                  <a:pt x="55" y="1001"/>
                  <a:pt x="55" y="1001"/>
                </a:cubicBezTo>
                <a:cubicBezTo>
                  <a:pt x="55" y="1028"/>
                  <a:pt x="83" y="1055"/>
                  <a:pt x="110" y="1055"/>
                </a:cubicBezTo>
                <a:cubicBezTo>
                  <a:pt x="628" y="1055"/>
                  <a:pt x="628" y="1055"/>
                  <a:pt x="628" y="1055"/>
                </a:cubicBezTo>
                <a:cubicBezTo>
                  <a:pt x="637" y="1055"/>
                  <a:pt x="637" y="1055"/>
                  <a:pt x="646" y="1046"/>
                </a:cubicBezTo>
                <a:cubicBezTo>
                  <a:pt x="665" y="1046"/>
                  <a:pt x="674" y="1046"/>
                  <a:pt x="683" y="1055"/>
                </a:cubicBezTo>
                <a:cubicBezTo>
                  <a:pt x="692" y="1073"/>
                  <a:pt x="683" y="1092"/>
                  <a:pt x="674" y="1092"/>
                </a:cubicBezTo>
                <a:cubicBezTo>
                  <a:pt x="656" y="1101"/>
                  <a:pt x="637" y="1101"/>
                  <a:pt x="628" y="1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61">
            <a:extLst>
              <a:ext uri="{FF2B5EF4-FFF2-40B4-BE49-F238E27FC236}">
                <a16:creationId xmlns:a16="http://schemas.microsoft.com/office/drawing/2014/main" id="{C7B9FBA4-9C4D-3B42-B31B-89160CF3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6387828"/>
            <a:ext cx="63538" cy="63538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0 w 65"/>
              <a:gd name="T5" fmla="*/ 36 h 64"/>
              <a:gd name="T6" fmla="*/ 27 w 65"/>
              <a:gd name="T7" fmla="*/ 0 h 64"/>
              <a:gd name="T8" fmla="*/ 64 w 65"/>
              <a:gd name="T9" fmla="*/ 36 h 64"/>
              <a:gd name="T10" fmla="*/ 27 w 65"/>
              <a:gd name="T11" fmla="*/ 63 h 64"/>
              <a:gd name="T12" fmla="*/ 27 w 65"/>
              <a:gd name="T13" fmla="*/ 18 h 64"/>
              <a:gd name="T14" fmla="*/ 27 w 65"/>
              <a:gd name="T15" fmla="*/ 18 h 64"/>
              <a:gd name="T16" fmla="*/ 9 w 65"/>
              <a:gd name="T17" fmla="*/ 36 h 64"/>
              <a:gd name="T18" fmla="*/ 27 w 65"/>
              <a:gd name="T19" fmla="*/ 54 h 64"/>
              <a:gd name="T20" fmla="*/ 45 w 65"/>
              <a:gd name="T21" fmla="*/ 36 h 64"/>
              <a:gd name="T22" fmla="*/ 27 w 65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36"/>
                </a:cubicBezTo>
                <a:cubicBezTo>
                  <a:pt x="64" y="54"/>
                  <a:pt x="45" y="63"/>
                  <a:pt x="27" y="6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36"/>
                </a:cubicBezTo>
                <a:cubicBezTo>
                  <a:pt x="45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62">
            <a:extLst>
              <a:ext uri="{FF2B5EF4-FFF2-40B4-BE49-F238E27FC236}">
                <a16:creationId xmlns:a16="http://schemas.microsoft.com/office/drawing/2014/main" id="{91CA6A2A-923D-8F4D-BDBC-DB11B515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6396300"/>
            <a:ext cx="245675" cy="50829"/>
          </a:xfrm>
          <a:custGeom>
            <a:avLst/>
            <a:gdLst>
              <a:gd name="T0" fmla="*/ 228 w 256"/>
              <a:gd name="T1" fmla="*/ 54 h 55"/>
              <a:gd name="T2" fmla="*/ 228 w 256"/>
              <a:gd name="T3" fmla="*/ 54 h 55"/>
              <a:gd name="T4" fmla="*/ 28 w 256"/>
              <a:gd name="T5" fmla="*/ 54 h 55"/>
              <a:gd name="T6" fmla="*/ 0 w 256"/>
              <a:gd name="T7" fmla="*/ 27 h 55"/>
              <a:gd name="T8" fmla="*/ 28 w 256"/>
              <a:gd name="T9" fmla="*/ 0 h 55"/>
              <a:gd name="T10" fmla="*/ 228 w 256"/>
              <a:gd name="T11" fmla="*/ 0 h 55"/>
              <a:gd name="T12" fmla="*/ 255 w 256"/>
              <a:gd name="T13" fmla="*/ 27 h 55"/>
              <a:gd name="T14" fmla="*/ 228 w 25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" h="55">
                <a:moveTo>
                  <a:pt x="228" y="54"/>
                </a:moveTo>
                <a:lnTo>
                  <a:pt x="228" y="54"/>
                </a:lnTo>
                <a:cubicBezTo>
                  <a:pt x="28" y="54"/>
                  <a:pt x="28" y="54"/>
                  <a:pt x="28" y="54"/>
                </a:cubicBezTo>
                <a:cubicBezTo>
                  <a:pt x="19" y="54"/>
                  <a:pt x="0" y="36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0"/>
                  <a:pt x="255" y="9"/>
                  <a:pt x="255" y="27"/>
                </a:cubicBezTo>
                <a:cubicBezTo>
                  <a:pt x="255" y="36"/>
                  <a:pt x="246" y="54"/>
                  <a:pt x="22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63">
            <a:extLst>
              <a:ext uri="{FF2B5EF4-FFF2-40B4-BE49-F238E27FC236}">
                <a16:creationId xmlns:a16="http://schemas.microsoft.com/office/drawing/2014/main" id="{61776BC5-3E20-954B-8F5A-4EF9447C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405" y="5591500"/>
            <a:ext cx="525237" cy="288033"/>
          </a:xfrm>
          <a:custGeom>
            <a:avLst/>
            <a:gdLst>
              <a:gd name="T0" fmla="*/ 518 w 546"/>
              <a:gd name="T1" fmla="*/ 300 h 301"/>
              <a:gd name="T2" fmla="*/ 518 w 546"/>
              <a:gd name="T3" fmla="*/ 300 h 301"/>
              <a:gd name="T4" fmla="*/ 27 w 546"/>
              <a:gd name="T5" fmla="*/ 300 h 301"/>
              <a:gd name="T6" fmla="*/ 0 w 546"/>
              <a:gd name="T7" fmla="*/ 273 h 301"/>
              <a:gd name="T8" fmla="*/ 0 w 546"/>
              <a:gd name="T9" fmla="*/ 27 h 301"/>
              <a:gd name="T10" fmla="*/ 27 w 546"/>
              <a:gd name="T11" fmla="*/ 0 h 301"/>
              <a:gd name="T12" fmla="*/ 518 w 546"/>
              <a:gd name="T13" fmla="*/ 0 h 301"/>
              <a:gd name="T14" fmla="*/ 545 w 546"/>
              <a:gd name="T15" fmla="*/ 27 h 301"/>
              <a:gd name="T16" fmla="*/ 545 w 546"/>
              <a:gd name="T17" fmla="*/ 273 h 301"/>
              <a:gd name="T18" fmla="*/ 518 w 546"/>
              <a:gd name="T19" fmla="*/ 300 h 301"/>
              <a:gd name="T20" fmla="*/ 45 w 546"/>
              <a:gd name="T21" fmla="*/ 245 h 301"/>
              <a:gd name="T22" fmla="*/ 45 w 546"/>
              <a:gd name="T23" fmla="*/ 245 h 301"/>
              <a:gd name="T24" fmla="*/ 491 w 546"/>
              <a:gd name="T25" fmla="*/ 245 h 301"/>
              <a:gd name="T26" fmla="*/ 491 w 546"/>
              <a:gd name="T27" fmla="*/ 54 h 301"/>
              <a:gd name="T28" fmla="*/ 45 w 546"/>
              <a:gd name="T29" fmla="*/ 54 h 301"/>
              <a:gd name="T30" fmla="*/ 45 w 546"/>
              <a:gd name="T31" fmla="*/ 24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6" h="301">
                <a:moveTo>
                  <a:pt x="518" y="300"/>
                </a:moveTo>
                <a:lnTo>
                  <a:pt x="518" y="300"/>
                </a:lnTo>
                <a:cubicBezTo>
                  <a:pt x="27" y="300"/>
                  <a:pt x="27" y="300"/>
                  <a:pt x="27" y="300"/>
                </a:cubicBezTo>
                <a:cubicBezTo>
                  <a:pt x="9" y="300"/>
                  <a:pt x="0" y="291"/>
                  <a:pt x="0" y="27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36" y="0"/>
                  <a:pt x="545" y="18"/>
                  <a:pt x="545" y="27"/>
                </a:cubicBezTo>
                <a:cubicBezTo>
                  <a:pt x="545" y="273"/>
                  <a:pt x="545" y="273"/>
                  <a:pt x="545" y="273"/>
                </a:cubicBezTo>
                <a:cubicBezTo>
                  <a:pt x="545" y="291"/>
                  <a:pt x="536" y="300"/>
                  <a:pt x="518" y="300"/>
                </a:cubicBezTo>
                <a:close/>
                <a:moveTo>
                  <a:pt x="45" y="245"/>
                </a:moveTo>
                <a:lnTo>
                  <a:pt x="45" y="245"/>
                </a:lnTo>
                <a:cubicBezTo>
                  <a:pt x="491" y="245"/>
                  <a:pt x="491" y="245"/>
                  <a:pt x="491" y="245"/>
                </a:cubicBezTo>
                <a:cubicBezTo>
                  <a:pt x="491" y="54"/>
                  <a:pt x="491" y="54"/>
                  <a:pt x="491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2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64">
            <a:extLst>
              <a:ext uri="{FF2B5EF4-FFF2-40B4-BE49-F238E27FC236}">
                <a16:creationId xmlns:a16="http://schemas.microsoft.com/office/drawing/2014/main" id="{96129FF4-1D61-6646-8983-5CFFCD10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6205691"/>
            <a:ext cx="63538" cy="63535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0 w 65"/>
              <a:gd name="T5" fmla="*/ 27 h 64"/>
              <a:gd name="T6" fmla="*/ 27 w 65"/>
              <a:gd name="T7" fmla="*/ 0 h 64"/>
              <a:gd name="T8" fmla="*/ 64 w 65"/>
              <a:gd name="T9" fmla="*/ 27 h 64"/>
              <a:gd name="T10" fmla="*/ 27 w 65"/>
              <a:gd name="T11" fmla="*/ 63 h 64"/>
              <a:gd name="T12" fmla="*/ 27 w 65"/>
              <a:gd name="T13" fmla="*/ 9 h 64"/>
              <a:gd name="T14" fmla="*/ 27 w 65"/>
              <a:gd name="T15" fmla="*/ 9 h 64"/>
              <a:gd name="T16" fmla="*/ 9 w 65"/>
              <a:gd name="T17" fmla="*/ 27 h 64"/>
              <a:gd name="T18" fmla="*/ 27 w 65"/>
              <a:gd name="T19" fmla="*/ 54 h 64"/>
              <a:gd name="T20" fmla="*/ 45 w 65"/>
              <a:gd name="T21" fmla="*/ 27 h 64"/>
              <a:gd name="T22" fmla="*/ 27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27"/>
                </a:cubicBezTo>
                <a:cubicBezTo>
                  <a:pt x="64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65">
            <a:extLst>
              <a:ext uri="{FF2B5EF4-FFF2-40B4-BE49-F238E27FC236}">
                <a16:creationId xmlns:a16="http://schemas.microsoft.com/office/drawing/2014/main" id="{3A34E105-6F13-FE49-B6F4-E1642409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6074380"/>
            <a:ext cx="63538" cy="63538"/>
          </a:xfrm>
          <a:custGeom>
            <a:avLst/>
            <a:gdLst>
              <a:gd name="T0" fmla="*/ 27 w 65"/>
              <a:gd name="T1" fmla="*/ 64 h 65"/>
              <a:gd name="T2" fmla="*/ 27 w 65"/>
              <a:gd name="T3" fmla="*/ 64 h 65"/>
              <a:gd name="T4" fmla="*/ 0 w 65"/>
              <a:gd name="T5" fmla="*/ 37 h 65"/>
              <a:gd name="T6" fmla="*/ 27 w 65"/>
              <a:gd name="T7" fmla="*/ 0 h 65"/>
              <a:gd name="T8" fmla="*/ 64 w 65"/>
              <a:gd name="T9" fmla="*/ 37 h 65"/>
              <a:gd name="T10" fmla="*/ 27 w 65"/>
              <a:gd name="T11" fmla="*/ 64 h 65"/>
              <a:gd name="T12" fmla="*/ 27 w 65"/>
              <a:gd name="T13" fmla="*/ 18 h 65"/>
              <a:gd name="T14" fmla="*/ 27 w 65"/>
              <a:gd name="T15" fmla="*/ 18 h 65"/>
              <a:gd name="T16" fmla="*/ 9 w 65"/>
              <a:gd name="T17" fmla="*/ 37 h 65"/>
              <a:gd name="T18" fmla="*/ 27 w 65"/>
              <a:gd name="T19" fmla="*/ 55 h 65"/>
              <a:gd name="T20" fmla="*/ 45 w 65"/>
              <a:gd name="T21" fmla="*/ 37 h 65"/>
              <a:gd name="T22" fmla="*/ 27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37"/>
                </a:cubicBezTo>
                <a:cubicBezTo>
                  <a:pt x="64" y="55"/>
                  <a:pt x="45" y="64"/>
                  <a:pt x="27" y="6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8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28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66">
            <a:extLst>
              <a:ext uri="{FF2B5EF4-FFF2-40B4-BE49-F238E27FC236}">
                <a16:creationId xmlns:a16="http://schemas.microsoft.com/office/drawing/2014/main" id="{3CD42B4F-1B70-B245-9E00-C8A03E38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900" y="6074380"/>
            <a:ext cx="63538" cy="63538"/>
          </a:xfrm>
          <a:custGeom>
            <a:avLst/>
            <a:gdLst>
              <a:gd name="T0" fmla="*/ 36 w 65"/>
              <a:gd name="T1" fmla="*/ 64 h 65"/>
              <a:gd name="T2" fmla="*/ 36 w 65"/>
              <a:gd name="T3" fmla="*/ 64 h 65"/>
              <a:gd name="T4" fmla="*/ 0 w 65"/>
              <a:gd name="T5" fmla="*/ 37 h 65"/>
              <a:gd name="T6" fmla="*/ 36 w 65"/>
              <a:gd name="T7" fmla="*/ 0 h 65"/>
              <a:gd name="T8" fmla="*/ 64 w 65"/>
              <a:gd name="T9" fmla="*/ 37 h 65"/>
              <a:gd name="T10" fmla="*/ 36 w 65"/>
              <a:gd name="T11" fmla="*/ 64 h 65"/>
              <a:gd name="T12" fmla="*/ 36 w 65"/>
              <a:gd name="T13" fmla="*/ 18 h 65"/>
              <a:gd name="T14" fmla="*/ 36 w 65"/>
              <a:gd name="T15" fmla="*/ 18 h 65"/>
              <a:gd name="T16" fmla="*/ 18 w 65"/>
              <a:gd name="T17" fmla="*/ 37 h 65"/>
              <a:gd name="T18" fmla="*/ 36 w 65"/>
              <a:gd name="T19" fmla="*/ 55 h 65"/>
              <a:gd name="T20" fmla="*/ 55 w 65"/>
              <a:gd name="T21" fmla="*/ 37 h 65"/>
              <a:gd name="T22" fmla="*/ 36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6" y="64"/>
                </a:moveTo>
                <a:lnTo>
                  <a:pt x="36" y="64"/>
                </a:lnTo>
                <a:cubicBezTo>
                  <a:pt x="18" y="64"/>
                  <a:pt x="0" y="55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55" y="0"/>
                  <a:pt x="64" y="18"/>
                  <a:pt x="64" y="37"/>
                </a:cubicBezTo>
                <a:cubicBezTo>
                  <a:pt x="64" y="55"/>
                  <a:pt x="55" y="64"/>
                  <a:pt x="36" y="64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27" y="18"/>
                  <a:pt x="18" y="28"/>
                  <a:pt x="18" y="37"/>
                </a:cubicBezTo>
                <a:cubicBezTo>
                  <a:pt x="18" y="46"/>
                  <a:pt x="27" y="55"/>
                  <a:pt x="36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28"/>
                  <a:pt x="46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67">
            <a:extLst>
              <a:ext uri="{FF2B5EF4-FFF2-40B4-BE49-F238E27FC236}">
                <a16:creationId xmlns:a16="http://schemas.microsoft.com/office/drawing/2014/main" id="{8D3DAA90-FE20-AA45-9573-7A59550F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6074380"/>
            <a:ext cx="63535" cy="63538"/>
          </a:xfrm>
          <a:custGeom>
            <a:avLst/>
            <a:gdLst>
              <a:gd name="T0" fmla="*/ 28 w 65"/>
              <a:gd name="T1" fmla="*/ 64 h 65"/>
              <a:gd name="T2" fmla="*/ 28 w 65"/>
              <a:gd name="T3" fmla="*/ 64 h 65"/>
              <a:gd name="T4" fmla="*/ 0 w 65"/>
              <a:gd name="T5" fmla="*/ 37 h 65"/>
              <a:gd name="T6" fmla="*/ 28 w 65"/>
              <a:gd name="T7" fmla="*/ 0 h 65"/>
              <a:gd name="T8" fmla="*/ 64 w 65"/>
              <a:gd name="T9" fmla="*/ 37 h 65"/>
              <a:gd name="T10" fmla="*/ 28 w 65"/>
              <a:gd name="T11" fmla="*/ 64 h 65"/>
              <a:gd name="T12" fmla="*/ 28 w 65"/>
              <a:gd name="T13" fmla="*/ 18 h 65"/>
              <a:gd name="T14" fmla="*/ 28 w 65"/>
              <a:gd name="T15" fmla="*/ 18 h 65"/>
              <a:gd name="T16" fmla="*/ 9 w 65"/>
              <a:gd name="T17" fmla="*/ 37 h 65"/>
              <a:gd name="T18" fmla="*/ 28 w 65"/>
              <a:gd name="T19" fmla="*/ 55 h 65"/>
              <a:gd name="T20" fmla="*/ 46 w 65"/>
              <a:gd name="T21" fmla="*/ 37 h 65"/>
              <a:gd name="T22" fmla="*/ 28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8" y="64"/>
                </a:moveTo>
                <a:lnTo>
                  <a:pt x="28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8" y="0"/>
                </a:cubicBezTo>
                <a:cubicBezTo>
                  <a:pt x="46" y="0"/>
                  <a:pt x="64" y="18"/>
                  <a:pt x="64" y="37"/>
                </a:cubicBezTo>
                <a:cubicBezTo>
                  <a:pt x="64" y="55"/>
                  <a:pt x="46" y="64"/>
                  <a:pt x="28" y="64"/>
                </a:cubicBezTo>
                <a:close/>
                <a:moveTo>
                  <a:pt x="28" y="18"/>
                </a:moveTo>
                <a:lnTo>
                  <a:pt x="28" y="18"/>
                </a:lnTo>
                <a:cubicBezTo>
                  <a:pt x="19" y="18"/>
                  <a:pt x="9" y="28"/>
                  <a:pt x="9" y="37"/>
                </a:cubicBezTo>
                <a:cubicBezTo>
                  <a:pt x="9" y="46"/>
                  <a:pt x="19" y="55"/>
                  <a:pt x="28" y="55"/>
                </a:cubicBezTo>
                <a:cubicBezTo>
                  <a:pt x="37" y="55"/>
                  <a:pt x="46" y="46"/>
                  <a:pt x="46" y="37"/>
                </a:cubicBezTo>
                <a:cubicBezTo>
                  <a:pt x="46" y="28"/>
                  <a:pt x="37" y="18"/>
                  <a:pt x="2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68">
            <a:extLst>
              <a:ext uri="{FF2B5EF4-FFF2-40B4-BE49-F238E27FC236}">
                <a16:creationId xmlns:a16="http://schemas.microsoft.com/office/drawing/2014/main" id="{7A86DBE7-1CE2-F047-8196-8612D1E3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900" y="6205691"/>
            <a:ext cx="63538" cy="63535"/>
          </a:xfrm>
          <a:custGeom>
            <a:avLst/>
            <a:gdLst>
              <a:gd name="T0" fmla="*/ 36 w 65"/>
              <a:gd name="T1" fmla="*/ 63 h 64"/>
              <a:gd name="T2" fmla="*/ 36 w 65"/>
              <a:gd name="T3" fmla="*/ 63 h 64"/>
              <a:gd name="T4" fmla="*/ 0 w 65"/>
              <a:gd name="T5" fmla="*/ 27 h 64"/>
              <a:gd name="T6" fmla="*/ 36 w 65"/>
              <a:gd name="T7" fmla="*/ 0 h 64"/>
              <a:gd name="T8" fmla="*/ 64 w 65"/>
              <a:gd name="T9" fmla="*/ 27 h 64"/>
              <a:gd name="T10" fmla="*/ 36 w 65"/>
              <a:gd name="T11" fmla="*/ 63 h 64"/>
              <a:gd name="T12" fmla="*/ 36 w 65"/>
              <a:gd name="T13" fmla="*/ 9 h 64"/>
              <a:gd name="T14" fmla="*/ 36 w 65"/>
              <a:gd name="T15" fmla="*/ 9 h 64"/>
              <a:gd name="T16" fmla="*/ 18 w 65"/>
              <a:gd name="T17" fmla="*/ 27 h 64"/>
              <a:gd name="T18" fmla="*/ 36 w 65"/>
              <a:gd name="T19" fmla="*/ 54 h 64"/>
              <a:gd name="T20" fmla="*/ 55 w 65"/>
              <a:gd name="T21" fmla="*/ 27 h 64"/>
              <a:gd name="T22" fmla="*/ 36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5" y="0"/>
                  <a:pt x="64" y="18"/>
                  <a:pt x="64" y="27"/>
                </a:cubicBezTo>
                <a:cubicBezTo>
                  <a:pt x="64" y="45"/>
                  <a:pt x="55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6" y="54"/>
                </a:cubicBezTo>
                <a:cubicBezTo>
                  <a:pt x="46" y="54"/>
                  <a:pt x="55" y="45"/>
                  <a:pt x="55" y="27"/>
                </a:cubicBezTo>
                <a:cubicBezTo>
                  <a:pt x="55" y="18"/>
                  <a:pt x="46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69">
            <a:extLst>
              <a:ext uri="{FF2B5EF4-FFF2-40B4-BE49-F238E27FC236}">
                <a16:creationId xmlns:a16="http://schemas.microsoft.com/office/drawing/2014/main" id="{532E0064-017C-C949-ABE4-C7EE880E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6205691"/>
            <a:ext cx="63535" cy="63535"/>
          </a:xfrm>
          <a:custGeom>
            <a:avLst/>
            <a:gdLst>
              <a:gd name="T0" fmla="*/ 28 w 65"/>
              <a:gd name="T1" fmla="*/ 63 h 64"/>
              <a:gd name="T2" fmla="*/ 28 w 65"/>
              <a:gd name="T3" fmla="*/ 63 h 64"/>
              <a:gd name="T4" fmla="*/ 0 w 65"/>
              <a:gd name="T5" fmla="*/ 27 h 64"/>
              <a:gd name="T6" fmla="*/ 28 w 65"/>
              <a:gd name="T7" fmla="*/ 0 h 64"/>
              <a:gd name="T8" fmla="*/ 64 w 65"/>
              <a:gd name="T9" fmla="*/ 27 h 64"/>
              <a:gd name="T10" fmla="*/ 28 w 65"/>
              <a:gd name="T11" fmla="*/ 63 h 64"/>
              <a:gd name="T12" fmla="*/ 28 w 65"/>
              <a:gd name="T13" fmla="*/ 9 h 64"/>
              <a:gd name="T14" fmla="*/ 28 w 65"/>
              <a:gd name="T15" fmla="*/ 9 h 64"/>
              <a:gd name="T16" fmla="*/ 9 w 65"/>
              <a:gd name="T17" fmla="*/ 27 h 64"/>
              <a:gd name="T18" fmla="*/ 28 w 65"/>
              <a:gd name="T19" fmla="*/ 54 h 64"/>
              <a:gd name="T20" fmla="*/ 46 w 65"/>
              <a:gd name="T21" fmla="*/ 27 h 64"/>
              <a:gd name="T22" fmla="*/ 28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8" y="63"/>
                </a:moveTo>
                <a:lnTo>
                  <a:pt x="28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46" y="0"/>
                  <a:pt x="64" y="18"/>
                  <a:pt x="64" y="27"/>
                </a:cubicBezTo>
                <a:cubicBezTo>
                  <a:pt x="64" y="45"/>
                  <a:pt x="46" y="63"/>
                  <a:pt x="28" y="63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45"/>
                  <a:pt x="19" y="54"/>
                  <a:pt x="28" y="54"/>
                </a:cubicBezTo>
                <a:cubicBezTo>
                  <a:pt x="37" y="54"/>
                  <a:pt x="46" y="45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70">
            <a:extLst>
              <a:ext uri="{FF2B5EF4-FFF2-40B4-BE49-F238E27FC236}">
                <a16:creationId xmlns:a16="http://schemas.microsoft.com/office/drawing/2014/main" id="{B36E75C1-D83A-3A45-9A73-2C9A20F2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5951543"/>
            <a:ext cx="63538" cy="63535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0 w 65"/>
              <a:gd name="T5" fmla="*/ 27 h 64"/>
              <a:gd name="T6" fmla="*/ 27 w 65"/>
              <a:gd name="T7" fmla="*/ 0 h 64"/>
              <a:gd name="T8" fmla="*/ 64 w 65"/>
              <a:gd name="T9" fmla="*/ 27 h 64"/>
              <a:gd name="T10" fmla="*/ 27 w 65"/>
              <a:gd name="T11" fmla="*/ 63 h 64"/>
              <a:gd name="T12" fmla="*/ 27 w 65"/>
              <a:gd name="T13" fmla="*/ 9 h 64"/>
              <a:gd name="T14" fmla="*/ 27 w 65"/>
              <a:gd name="T15" fmla="*/ 9 h 64"/>
              <a:gd name="T16" fmla="*/ 9 w 65"/>
              <a:gd name="T17" fmla="*/ 27 h 64"/>
              <a:gd name="T18" fmla="*/ 27 w 65"/>
              <a:gd name="T19" fmla="*/ 54 h 64"/>
              <a:gd name="T20" fmla="*/ 45 w 65"/>
              <a:gd name="T21" fmla="*/ 27 h 64"/>
              <a:gd name="T22" fmla="*/ 27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27"/>
                </a:cubicBezTo>
                <a:cubicBezTo>
                  <a:pt x="64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71">
            <a:extLst>
              <a:ext uri="{FF2B5EF4-FFF2-40B4-BE49-F238E27FC236}">
                <a16:creationId xmlns:a16="http://schemas.microsoft.com/office/drawing/2014/main" id="{1A8A4ED5-D9B2-8D4F-9C49-C69FE574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900" y="5951543"/>
            <a:ext cx="63538" cy="63535"/>
          </a:xfrm>
          <a:custGeom>
            <a:avLst/>
            <a:gdLst>
              <a:gd name="T0" fmla="*/ 36 w 65"/>
              <a:gd name="T1" fmla="*/ 63 h 64"/>
              <a:gd name="T2" fmla="*/ 36 w 65"/>
              <a:gd name="T3" fmla="*/ 63 h 64"/>
              <a:gd name="T4" fmla="*/ 0 w 65"/>
              <a:gd name="T5" fmla="*/ 27 h 64"/>
              <a:gd name="T6" fmla="*/ 36 w 65"/>
              <a:gd name="T7" fmla="*/ 0 h 64"/>
              <a:gd name="T8" fmla="*/ 64 w 65"/>
              <a:gd name="T9" fmla="*/ 27 h 64"/>
              <a:gd name="T10" fmla="*/ 36 w 65"/>
              <a:gd name="T11" fmla="*/ 63 h 64"/>
              <a:gd name="T12" fmla="*/ 36 w 65"/>
              <a:gd name="T13" fmla="*/ 9 h 64"/>
              <a:gd name="T14" fmla="*/ 36 w 65"/>
              <a:gd name="T15" fmla="*/ 9 h 64"/>
              <a:gd name="T16" fmla="*/ 18 w 65"/>
              <a:gd name="T17" fmla="*/ 27 h 64"/>
              <a:gd name="T18" fmla="*/ 36 w 65"/>
              <a:gd name="T19" fmla="*/ 54 h 64"/>
              <a:gd name="T20" fmla="*/ 55 w 65"/>
              <a:gd name="T21" fmla="*/ 27 h 64"/>
              <a:gd name="T22" fmla="*/ 36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5" y="0"/>
                  <a:pt x="64" y="18"/>
                  <a:pt x="64" y="27"/>
                </a:cubicBezTo>
                <a:cubicBezTo>
                  <a:pt x="64" y="45"/>
                  <a:pt x="55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6" y="54"/>
                </a:cubicBezTo>
                <a:cubicBezTo>
                  <a:pt x="46" y="54"/>
                  <a:pt x="55" y="45"/>
                  <a:pt x="55" y="27"/>
                </a:cubicBezTo>
                <a:cubicBezTo>
                  <a:pt x="55" y="18"/>
                  <a:pt x="46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72">
            <a:extLst>
              <a:ext uri="{FF2B5EF4-FFF2-40B4-BE49-F238E27FC236}">
                <a16:creationId xmlns:a16="http://schemas.microsoft.com/office/drawing/2014/main" id="{744E331B-19D0-4E4F-9683-F81C99B1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5951543"/>
            <a:ext cx="63535" cy="63535"/>
          </a:xfrm>
          <a:custGeom>
            <a:avLst/>
            <a:gdLst>
              <a:gd name="T0" fmla="*/ 28 w 65"/>
              <a:gd name="T1" fmla="*/ 63 h 64"/>
              <a:gd name="T2" fmla="*/ 28 w 65"/>
              <a:gd name="T3" fmla="*/ 63 h 64"/>
              <a:gd name="T4" fmla="*/ 0 w 65"/>
              <a:gd name="T5" fmla="*/ 27 h 64"/>
              <a:gd name="T6" fmla="*/ 28 w 65"/>
              <a:gd name="T7" fmla="*/ 0 h 64"/>
              <a:gd name="T8" fmla="*/ 64 w 65"/>
              <a:gd name="T9" fmla="*/ 27 h 64"/>
              <a:gd name="T10" fmla="*/ 28 w 65"/>
              <a:gd name="T11" fmla="*/ 63 h 64"/>
              <a:gd name="T12" fmla="*/ 28 w 65"/>
              <a:gd name="T13" fmla="*/ 9 h 64"/>
              <a:gd name="T14" fmla="*/ 28 w 65"/>
              <a:gd name="T15" fmla="*/ 9 h 64"/>
              <a:gd name="T16" fmla="*/ 9 w 65"/>
              <a:gd name="T17" fmla="*/ 27 h 64"/>
              <a:gd name="T18" fmla="*/ 28 w 65"/>
              <a:gd name="T19" fmla="*/ 54 h 64"/>
              <a:gd name="T20" fmla="*/ 46 w 65"/>
              <a:gd name="T21" fmla="*/ 27 h 64"/>
              <a:gd name="T22" fmla="*/ 28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8" y="63"/>
                </a:moveTo>
                <a:lnTo>
                  <a:pt x="28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46" y="0"/>
                  <a:pt x="64" y="18"/>
                  <a:pt x="64" y="27"/>
                </a:cubicBezTo>
                <a:cubicBezTo>
                  <a:pt x="64" y="45"/>
                  <a:pt x="46" y="63"/>
                  <a:pt x="28" y="63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45"/>
                  <a:pt x="19" y="54"/>
                  <a:pt x="28" y="54"/>
                </a:cubicBezTo>
                <a:cubicBezTo>
                  <a:pt x="37" y="54"/>
                  <a:pt x="46" y="45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73">
            <a:extLst>
              <a:ext uri="{FF2B5EF4-FFF2-40B4-BE49-F238E27FC236}">
                <a16:creationId xmlns:a16="http://schemas.microsoft.com/office/drawing/2014/main" id="{07521813-C97F-4045-AFED-F83629C1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142152"/>
            <a:ext cx="550652" cy="203318"/>
          </a:xfrm>
          <a:custGeom>
            <a:avLst/>
            <a:gdLst>
              <a:gd name="T0" fmla="*/ 291 w 574"/>
              <a:gd name="T1" fmla="*/ 209 h 210"/>
              <a:gd name="T2" fmla="*/ 291 w 574"/>
              <a:gd name="T3" fmla="*/ 209 h 210"/>
              <a:gd name="T4" fmla="*/ 100 w 574"/>
              <a:gd name="T5" fmla="*/ 200 h 210"/>
              <a:gd name="T6" fmla="*/ 36 w 574"/>
              <a:gd name="T7" fmla="*/ 182 h 210"/>
              <a:gd name="T8" fmla="*/ 0 w 574"/>
              <a:gd name="T9" fmla="*/ 137 h 210"/>
              <a:gd name="T10" fmla="*/ 0 w 574"/>
              <a:gd name="T11" fmla="*/ 27 h 210"/>
              <a:gd name="T12" fmla="*/ 27 w 574"/>
              <a:gd name="T13" fmla="*/ 0 h 210"/>
              <a:gd name="T14" fmla="*/ 27 w 574"/>
              <a:gd name="T15" fmla="*/ 0 h 210"/>
              <a:gd name="T16" fmla="*/ 54 w 574"/>
              <a:gd name="T17" fmla="*/ 18 h 210"/>
              <a:gd name="T18" fmla="*/ 118 w 574"/>
              <a:gd name="T19" fmla="*/ 45 h 210"/>
              <a:gd name="T20" fmla="*/ 273 w 574"/>
              <a:gd name="T21" fmla="*/ 54 h 210"/>
              <a:gd name="T22" fmla="*/ 309 w 574"/>
              <a:gd name="T23" fmla="*/ 54 h 210"/>
              <a:gd name="T24" fmla="*/ 464 w 574"/>
              <a:gd name="T25" fmla="*/ 45 h 210"/>
              <a:gd name="T26" fmla="*/ 528 w 574"/>
              <a:gd name="T27" fmla="*/ 18 h 210"/>
              <a:gd name="T28" fmla="*/ 555 w 574"/>
              <a:gd name="T29" fmla="*/ 0 h 210"/>
              <a:gd name="T30" fmla="*/ 555 w 574"/>
              <a:gd name="T31" fmla="*/ 0 h 210"/>
              <a:gd name="T32" fmla="*/ 573 w 574"/>
              <a:gd name="T33" fmla="*/ 27 h 210"/>
              <a:gd name="T34" fmla="*/ 573 w 574"/>
              <a:gd name="T35" fmla="*/ 27 h 210"/>
              <a:gd name="T36" fmla="*/ 573 w 574"/>
              <a:gd name="T37" fmla="*/ 27 h 210"/>
              <a:gd name="T38" fmla="*/ 573 w 574"/>
              <a:gd name="T39" fmla="*/ 27 h 210"/>
              <a:gd name="T40" fmla="*/ 573 w 574"/>
              <a:gd name="T41" fmla="*/ 137 h 210"/>
              <a:gd name="T42" fmla="*/ 482 w 574"/>
              <a:gd name="T43" fmla="*/ 200 h 210"/>
              <a:gd name="T44" fmla="*/ 291 w 574"/>
              <a:gd name="T45" fmla="*/ 209 h 210"/>
              <a:gd name="T46" fmla="*/ 54 w 574"/>
              <a:gd name="T47" fmla="*/ 127 h 210"/>
              <a:gd name="T48" fmla="*/ 54 w 574"/>
              <a:gd name="T49" fmla="*/ 127 h 210"/>
              <a:gd name="T50" fmla="*/ 127 w 574"/>
              <a:gd name="T51" fmla="*/ 146 h 210"/>
              <a:gd name="T52" fmla="*/ 291 w 574"/>
              <a:gd name="T53" fmla="*/ 164 h 210"/>
              <a:gd name="T54" fmla="*/ 455 w 574"/>
              <a:gd name="T55" fmla="*/ 146 h 210"/>
              <a:gd name="T56" fmla="*/ 528 w 574"/>
              <a:gd name="T57" fmla="*/ 127 h 210"/>
              <a:gd name="T58" fmla="*/ 528 w 574"/>
              <a:gd name="T59" fmla="*/ 73 h 210"/>
              <a:gd name="T60" fmla="*/ 482 w 574"/>
              <a:gd name="T61" fmla="*/ 91 h 210"/>
              <a:gd name="T62" fmla="*/ 309 w 574"/>
              <a:gd name="T63" fmla="*/ 109 h 210"/>
              <a:gd name="T64" fmla="*/ 273 w 574"/>
              <a:gd name="T65" fmla="*/ 109 h 210"/>
              <a:gd name="T66" fmla="*/ 91 w 574"/>
              <a:gd name="T67" fmla="*/ 91 h 210"/>
              <a:gd name="T68" fmla="*/ 54 w 574"/>
              <a:gd name="T69" fmla="*/ 73 h 210"/>
              <a:gd name="T70" fmla="*/ 54 w 574"/>
              <a:gd name="T71" fmla="*/ 127 h 210"/>
              <a:gd name="T72" fmla="*/ 528 w 574"/>
              <a:gd name="T73" fmla="*/ 137 h 210"/>
              <a:gd name="T74" fmla="*/ 528 w 574"/>
              <a:gd name="T75" fmla="*/ 137 h 210"/>
              <a:gd name="T76" fmla="*/ 54 w 574"/>
              <a:gd name="T77" fmla="*/ 27 h 210"/>
              <a:gd name="T78" fmla="*/ 54 w 574"/>
              <a:gd name="T79" fmla="*/ 2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0">
                <a:moveTo>
                  <a:pt x="291" y="209"/>
                </a:moveTo>
                <a:lnTo>
                  <a:pt x="291" y="209"/>
                </a:lnTo>
                <a:cubicBezTo>
                  <a:pt x="218" y="209"/>
                  <a:pt x="154" y="209"/>
                  <a:pt x="100" y="200"/>
                </a:cubicBezTo>
                <a:cubicBezTo>
                  <a:pt x="72" y="191"/>
                  <a:pt x="54" y="182"/>
                  <a:pt x="36" y="182"/>
                </a:cubicBezTo>
                <a:cubicBezTo>
                  <a:pt x="18" y="164"/>
                  <a:pt x="0" y="155"/>
                  <a:pt x="0" y="13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72" y="36"/>
                  <a:pt x="118" y="45"/>
                </a:cubicBezTo>
                <a:cubicBezTo>
                  <a:pt x="164" y="45"/>
                  <a:pt x="218" y="54"/>
                  <a:pt x="273" y="54"/>
                </a:cubicBezTo>
                <a:cubicBezTo>
                  <a:pt x="282" y="54"/>
                  <a:pt x="300" y="54"/>
                  <a:pt x="309" y="54"/>
                </a:cubicBezTo>
                <a:cubicBezTo>
                  <a:pt x="364" y="54"/>
                  <a:pt x="418" y="45"/>
                  <a:pt x="464" y="45"/>
                </a:cubicBezTo>
                <a:cubicBezTo>
                  <a:pt x="509" y="36"/>
                  <a:pt x="518" y="27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7"/>
                </a:cubicBezTo>
                <a:lnTo>
                  <a:pt x="573" y="27"/>
                </a:lnTo>
                <a:lnTo>
                  <a:pt x="573" y="27"/>
                </a:lnTo>
                <a:lnTo>
                  <a:pt x="573" y="27"/>
                </a:lnTo>
                <a:cubicBezTo>
                  <a:pt x="573" y="137"/>
                  <a:pt x="573" y="137"/>
                  <a:pt x="573" y="137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09"/>
                  <a:pt x="291" y="209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37"/>
                  <a:pt x="82" y="146"/>
                  <a:pt x="127" y="146"/>
                </a:cubicBezTo>
                <a:cubicBezTo>
                  <a:pt x="173" y="155"/>
                  <a:pt x="227" y="164"/>
                  <a:pt x="291" y="164"/>
                </a:cubicBezTo>
                <a:cubicBezTo>
                  <a:pt x="346" y="164"/>
                  <a:pt x="409" y="155"/>
                  <a:pt x="455" y="146"/>
                </a:cubicBezTo>
                <a:cubicBezTo>
                  <a:pt x="500" y="146"/>
                  <a:pt x="518" y="137"/>
                  <a:pt x="528" y="127"/>
                </a:cubicBezTo>
                <a:cubicBezTo>
                  <a:pt x="528" y="73"/>
                  <a:pt x="528" y="73"/>
                  <a:pt x="528" y="73"/>
                </a:cubicBezTo>
                <a:cubicBezTo>
                  <a:pt x="509" y="82"/>
                  <a:pt x="500" y="82"/>
                  <a:pt x="482" y="91"/>
                </a:cubicBezTo>
                <a:cubicBezTo>
                  <a:pt x="436" y="100"/>
                  <a:pt x="373" y="109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9"/>
                  <a:pt x="136" y="100"/>
                  <a:pt x="91" y="91"/>
                </a:cubicBezTo>
                <a:cubicBezTo>
                  <a:pt x="82" y="82"/>
                  <a:pt x="63" y="82"/>
                  <a:pt x="54" y="73"/>
                </a:cubicBezTo>
                <a:lnTo>
                  <a:pt x="54" y="127"/>
                </a:lnTo>
                <a:close/>
                <a:moveTo>
                  <a:pt x="528" y="137"/>
                </a:moveTo>
                <a:lnTo>
                  <a:pt x="528" y="137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74">
            <a:extLst>
              <a:ext uri="{FF2B5EF4-FFF2-40B4-BE49-F238E27FC236}">
                <a16:creationId xmlns:a16="http://schemas.microsoft.com/office/drawing/2014/main" id="{FC0985BE-5CA4-F84E-9B38-423CAD32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248048"/>
            <a:ext cx="550652" cy="203318"/>
          </a:xfrm>
          <a:custGeom>
            <a:avLst/>
            <a:gdLst>
              <a:gd name="T0" fmla="*/ 291 w 574"/>
              <a:gd name="T1" fmla="*/ 209 h 210"/>
              <a:gd name="T2" fmla="*/ 291 w 574"/>
              <a:gd name="T3" fmla="*/ 209 h 210"/>
              <a:gd name="T4" fmla="*/ 100 w 574"/>
              <a:gd name="T5" fmla="*/ 200 h 210"/>
              <a:gd name="T6" fmla="*/ 36 w 574"/>
              <a:gd name="T7" fmla="*/ 173 h 210"/>
              <a:gd name="T8" fmla="*/ 0 w 574"/>
              <a:gd name="T9" fmla="*/ 137 h 210"/>
              <a:gd name="T10" fmla="*/ 0 w 574"/>
              <a:gd name="T11" fmla="*/ 28 h 210"/>
              <a:gd name="T12" fmla="*/ 27 w 574"/>
              <a:gd name="T13" fmla="*/ 0 h 210"/>
              <a:gd name="T14" fmla="*/ 27 w 574"/>
              <a:gd name="T15" fmla="*/ 0 h 210"/>
              <a:gd name="T16" fmla="*/ 54 w 574"/>
              <a:gd name="T17" fmla="*/ 18 h 210"/>
              <a:gd name="T18" fmla="*/ 118 w 574"/>
              <a:gd name="T19" fmla="*/ 37 h 210"/>
              <a:gd name="T20" fmla="*/ 273 w 574"/>
              <a:gd name="T21" fmla="*/ 55 h 210"/>
              <a:gd name="T22" fmla="*/ 309 w 574"/>
              <a:gd name="T23" fmla="*/ 55 h 210"/>
              <a:gd name="T24" fmla="*/ 464 w 574"/>
              <a:gd name="T25" fmla="*/ 37 h 210"/>
              <a:gd name="T26" fmla="*/ 528 w 574"/>
              <a:gd name="T27" fmla="*/ 18 h 210"/>
              <a:gd name="T28" fmla="*/ 555 w 574"/>
              <a:gd name="T29" fmla="*/ 0 h 210"/>
              <a:gd name="T30" fmla="*/ 555 w 574"/>
              <a:gd name="T31" fmla="*/ 0 h 210"/>
              <a:gd name="T32" fmla="*/ 573 w 574"/>
              <a:gd name="T33" fmla="*/ 28 h 210"/>
              <a:gd name="T34" fmla="*/ 573 w 574"/>
              <a:gd name="T35" fmla="*/ 28 h 210"/>
              <a:gd name="T36" fmla="*/ 573 w 574"/>
              <a:gd name="T37" fmla="*/ 28 h 210"/>
              <a:gd name="T38" fmla="*/ 573 w 574"/>
              <a:gd name="T39" fmla="*/ 28 h 210"/>
              <a:gd name="T40" fmla="*/ 573 w 574"/>
              <a:gd name="T41" fmla="*/ 137 h 210"/>
              <a:gd name="T42" fmla="*/ 482 w 574"/>
              <a:gd name="T43" fmla="*/ 200 h 210"/>
              <a:gd name="T44" fmla="*/ 291 w 574"/>
              <a:gd name="T45" fmla="*/ 209 h 210"/>
              <a:gd name="T46" fmla="*/ 54 w 574"/>
              <a:gd name="T47" fmla="*/ 127 h 210"/>
              <a:gd name="T48" fmla="*/ 54 w 574"/>
              <a:gd name="T49" fmla="*/ 127 h 210"/>
              <a:gd name="T50" fmla="*/ 127 w 574"/>
              <a:gd name="T51" fmla="*/ 146 h 210"/>
              <a:gd name="T52" fmla="*/ 291 w 574"/>
              <a:gd name="T53" fmla="*/ 164 h 210"/>
              <a:gd name="T54" fmla="*/ 455 w 574"/>
              <a:gd name="T55" fmla="*/ 146 h 210"/>
              <a:gd name="T56" fmla="*/ 528 w 574"/>
              <a:gd name="T57" fmla="*/ 127 h 210"/>
              <a:gd name="T58" fmla="*/ 528 w 574"/>
              <a:gd name="T59" fmla="*/ 73 h 210"/>
              <a:gd name="T60" fmla="*/ 482 w 574"/>
              <a:gd name="T61" fmla="*/ 91 h 210"/>
              <a:gd name="T62" fmla="*/ 309 w 574"/>
              <a:gd name="T63" fmla="*/ 109 h 210"/>
              <a:gd name="T64" fmla="*/ 273 w 574"/>
              <a:gd name="T65" fmla="*/ 109 h 210"/>
              <a:gd name="T66" fmla="*/ 91 w 574"/>
              <a:gd name="T67" fmla="*/ 91 h 210"/>
              <a:gd name="T68" fmla="*/ 54 w 574"/>
              <a:gd name="T69" fmla="*/ 73 h 210"/>
              <a:gd name="T70" fmla="*/ 54 w 574"/>
              <a:gd name="T71" fmla="*/ 127 h 210"/>
              <a:gd name="T72" fmla="*/ 528 w 574"/>
              <a:gd name="T73" fmla="*/ 137 h 210"/>
              <a:gd name="T74" fmla="*/ 528 w 574"/>
              <a:gd name="T75" fmla="*/ 137 h 210"/>
              <a:gd name="T76" fmla="*/ 54 w 574"/>
              <a:gd name="T77" fmla="*/ 28 h 210"/>
              <a:gd name="T78" fmla="*/ 54 w 574"/>
              <a:gd name="T79" fmla="*/ 2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0">
                <a:moveTo>
                  <a:pt x="291" y="209"/>
                </a:moveTo>
                <a:lnTo>
                  <a:pt x="291" y="209"/>
                </a:lnTo>
                <a:cubicBezTo>
                  <a:pt x="218" y="209"/>
                  <a:pt x="154" y="209"/>
                  <a:pt x="100" y="200"/>
                </a:cubicBezTo>
                <a:cubicBezTo>
                  <a:pt x="72" y="191"/>
                  <a:pt x="54" y="182"/>
                  <a:pt x="36" y="173"/>
                </a:cubicBezTo>
                <a:cubicBezTo>
                  <a:pt x="18" y="16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18"/>
                  <a:pt x="72" y="37"/>
                  <a:pt x="118" y="37"/>
                </a:cubicBezTo>
                <a:cubicBezTo>
                  <a:pt x="164" y="46"/>
                  <a:pt x="218" y="55"/>
                  <a:pt x="273" y="55"/>
                </a:cubicBezTo>
                <a:cubicBezTo>
                  <a:pt x="282" y="55"/>
                  <a:pt x="300" y="55"/>
                  <a:pt x="309" y="55"/>
                </a:cubicBezTo>
                <a:cubicBezTo>
                  <a:pt x="364" y="55"/>
                  <a:pt x="418" y="46"/>
                  <a:pt x="464" y="37"/>
                </a:cubicBezTo>
                <a:cubicBezTo>
                  <a:pt x="509" y="37"/>
                  <a:pt x="518" y="18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8"/>
                </a:cubicBezTo>
                <a:lnTo>
                  <a:pt x="573" y="28"/>
                </a:lnTo>
                <a:lnTo>
                  <a:pt x="573" y="28"/>
                </a:lnTo>
                <a:lnTo>
                  <a:pt x="573" y="28"/>
                </a:lnTo>
                <a:cubicBezTo>
                  <a:pt x="573" y="137"/>
                  <a:pt x="573" y="137"/>
                  <a:pt x="573" y="137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09"/>
                  <a:pt x="291" y="209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27"/>
                  <a:pt x="82" y="137"/>
                  <a:pt x="127" y="146"/>
                </a:cubicBezTo>
                <a:cubicBezTo>
                  <a:pt x="173" y="155"/>
                  <a:pt x="227" y="164"/>
                  <a:pt x="291" y="164"/>
                </a:cubicBezTo>
                <a:cubicBezTo>
                  <a:pt x="346" y="164"/>
                  <a:pt x="409" y="155"/>
                  <a:pt x="455" y="146"/>
                </a:cubicBezTo>
                <a:cubicBezTo>
                  <a:pt x="500" y="137"/>
                  <a:pt x="518" y="127"/>
                  <a:pt x="528" y="127"/>
                </a:cubicBezTo>
                <a:cubicBezTo>
                  <a:pt x="528" y="73"/>
                  <a:pt x="528" y="73"/>
                  <a:pt x="528" y="73"/>
                </a:cubicBezTo>
                <a:cubicBezTo>
                  <a:pt x="509" y="82"/>
                  <a:pt x="500" y="82"/>
                  <a:pt x="482" y="91"/>
                </a:cubicBezTo>
                <a:cubicBezTo>
                  <a:pt x="436" y="100"/>
                  <a:pt x="373" y="100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0"/>
                  <a:pt x="136" y="100"/>
                  <a:pt x="91" y="91"/>
                </a:cubicBezTo>
                <a:cubicBezTo>
                  <a:pt x="82" y="82"/>
                  <a:pt x="63" y="82"/>
                  <a:pt x="54" y="73"/>
                </a:cubicBezTo>
                <a:lnTo>
                  <a:pt x="54" y="127"/>
                </a:lnTo>
                <a:close/>
                <a:moveTo>
                  <a:pt x="528" y="137"/>
                </a:moveTo>
                <a:lnTo>
                  <a:pt x="528" y="137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75">
            <a:extLst>
              <a:ext uri="{FF2B5EF4-FFF2-40B4-BE49-F238E27FC236}">
                <a16:creationId xmlns:a16="http://schemas.microsoft.com/office/drawing/2014/main" id="{EBCCC316-B3D9-FC4D-9A31-35F47904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353942"/>
            <a:ext cx="550652" cy="203318"/>
          </a:xfrm>
          <a:custGeom>
            <a:avLst/>
            <a:gdLst>
              <a:gd name="T0" fmla="*/ 291 w 574"/>
              <a:gd name="T1" fmla="*/ 210 h 211"/>
              <a:gd name="T2" fmla="*/ 291 w 574"/>
              <a:gd name="T3" fmla="*/ 210 h 211"/>
              <a:gd name="T4" fmla="*/ 100 w 574"/>
              <a:gd name="T5" fmla="*/ 191 h 211"/>
              <a:gd name="T6" fmla="*/ 36 w 574"/>
              <a:gd name="T7" fmla="*/ 173 h 211"/>
              <a:gd name="T8" fmla="*/ 0 w 574"/>
              <a:gd name="T9" fmla="*/ 137 h 211"/>
              <a:gd name="T10" fmla="*/ 0 w 574"/>
              <a:gd name="T11" fmla="*/ 28 h 211"/>
              <a:gd name="T12" fmla="*/ 27 w 574"/>
              <a:gd name="T13" fmla="*/ 0 h 211"/>
              <a:gd name="T14" fmla="*/ 27 w 574"/>
              <a:gd name="T15" fmla="*/ 0 h 211"/>
              <a:gd name="T16" fmla="*/ 54 w 574"/>
              <a:gd name="T17" fmla="*/ 18 h 211"/>
              <a:gd name="T18" fmla="*/ 118 w 574"/>
              <a:gd name="T19" fmla="*/ 37 h 211"/>
              <a:gd name="T20" fmla="*/ 273 w 574"/>
              <a:gd name="T21" fmla="*/ 55 h 211"/>
              <a:gd name="T22" fmla="*/ 309 w 574"/>
              <a:gd name="T23" fmla="*/ 55 h 211"/>
              <a:gd name="T24" fmla="*/ 464 w 574"/>
              <a:gd name="T25" fmla="*/ 37 h 211"/>
              <a:gd name="T26" fmla="*/ 528 w 574"/>
              <a:gd name="T27" fmla="*/ 18 h 211"/>
              <a:gd name="T28" fmla="*/ 555 w 574"/>
              <a:gd name="T29" fmla="*/ 0 h 211"/>
              <a:gd name="T30" fmla="*/ 555 w 574"/>
              <a:gd name="T31" fmla="*/ 0 h 211"/>
              <a:gd name="T32" fmla="*/ 573 w 574"/>
              <a:gd name="T33" fmla="*/ 28 h 211"/>
              <a:gd name="T34" fmla="*/ 573 w 574"/>
              <a:gd name="T35" fmla="*/ 28 h 211"/>
              <a:gd name="T36" fmla="*/ 573 w 574"/>
              <a:gd name="T37" fmla="*/ 28 h 211"/>
              <a:gd name="T38" fmla="*/ 573 w 574"/>
              <a:gd name="T39" fmla="*/ 28 h 211"/>
              <a:gd name="T40" fmla="*/ 573 w 574"/>
              <a:gd name="T41" fmla="*/ 137 h 211"/>
              <a:gd name="T42" fmla="*/ 482 w 574"/>
              <a:gd name="T43" fmla="*/ 191 h 211"/>
              <a:gd name="T44" fmla="*/ 291 w 574"/>
              <a:gd name="T45" fmla="*/ 210 h 211"/>
              <a:gd name="T46" fmla="*/ 54 w 574"/>
              <a:gd name="T47" fmla="*/ 128 h 211"/>
              <a:gd name="T48" fmla="*/ 54 w 574"/>
              <a:gd name="T49" fmla="*/ 128 h 211"/>
              <a:gd name="T50" fmla="*/ 127 w 574"/>
              <a:gd name="T51" fmla="*/ 146 h 211"/>
              <a:gd name="T52" fmla="*/ 291 w 574"/>
              <a:gd name="T53" fmla="*/ 164 h 211"/>
              <a:gd name="T54" fmla="*/ 455 w 574"/>
              <a:gd name="T55" fmla="*/ 146 h 211"/>
              <a:gd name="T56" fmla="*/ 528 w 574"/>
              <a:gd name="T57" fmla="*/ 128 h 211"/>
              <a:gd name="T58" fmla="*/ 528 w 574"/>
              <a:gd name="T59" fmla="*/ 73 h 211"/>
              <a:gd name="T60" fmla="*/ 482 w 574"/>
              <a:gd name="T61" fmla="*/ 91 h 211"/>
              <a:gd name="T62" fmla="*/ 309 w 574"/>
              <a:gd name="T63" fmla="*/ 100 h 211"/>
              <a:gd name="T64" fmla="*/ 273 w 574"/>
              <a:gd name="T65" fmla="*/ 100 h 211"/>
              <a:gd name="T66" fmla="*/ 91 w 574"/>
              <a:gd name="T67" fmla="*/ 82 h 211"/>
              <a:gd name="T68" fmla="*/ 54 w 574"/>
              <a:gd name="T69" fmla="*/ 73 h 211"/>
              <a:gd name="T70" fmla="*/ 54 w 574"/>
              <a:gd name="T71" fmla="*/ 128 h 211"/>
              <a:gd name="T72" fmla="*/ 528 w 574"/>
              <a:gd name="T73" fmla="*/ 137 h 211"/>
              <a:gd name="T74" fmla="*/ 528 w 574"/>
              <a:gd name="T75" fmla="*/ 137 h 211"/>
              <a:gd name="T76" fmla="*/ 54 w 574"/>
              <a:gd name="T77" fmla="*/ 28 h 211"/>
              <a:gd name="T78" fmla="*/ 54 w 574"/>
              <a:gd name="T79" fmla="*/ 2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1">
                <a:moveTo>
                  <a:pt x="291" y="210"/>
                </a:moveTo>
                <a:lnTo>
                  <a:pt x="291" y="210"/>
                </a:lnTo>
                <a:cubicBezTo>
                  <a:pt x="218" y="210"/>
                  <a:pt x="154" y="210"/>
                  <a:pt x="100" y="191"/>
                </a:cubicBezTo>
                <a:cubicBezTo>
                  <a:pt x="72" y="191"/>
                  <a:pt x="54" y="182"/>
                  <a:pt x="36" y="173"/>
                </a:cubicBezTo>
                <a:cubicBezTo>
                  <a:pt x="18" y="16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18"/>
                  <a:pt x="72" y="28"/>
                  <a:pt x="118" y="37"/>
                </a:cubicBezTo>
                <a:cubicBezTo>
                  <a:pt x="164" y="46"/>
                  <a:pt x="218" y="55"/>
                  <a:pt x="273" y="55"/>
                </a:cubicBezTo>
                <a:cubicBezTo>
                  <a:pt x="282" y="55"/>
                  <a:pt x="300" y="55"/>
                  <a:pt x="309" y="55"/>
                </a:cubicBezTo>
                <a:cubicBezTo>
                  <a:pt x="364" y="55"/>
                  <a:pt x="418" y="46"/>
                  <a:pt x="464" y="37"/>
                </a:cubicBezTo>
                <a:cubicBezTo>
                  <a:pt x="509" y="28"/>
                  <a:pt x="518" y="18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8"/>
                </a:cubicBezTo>
                <a:lnTo>
                  <a:pt x="573" y="28"/>
                </a:lnTo>
                <a:lnTo>
                  <a:pt x="573" y="28"/>
                </a:lnTo>
                <a:lnTo>
                  <a:pt x="573" y="28"/>
                </a:lnTo>
                <a:cubicBezTo>
                  <a:pt x="573" y="137"/>
                  <a:pt x="573" y="137"/>
                  <a:pt x="573" y="137"/>
                </a:cubicBezTo>
                <a:cubicBezTo>
                  <a:pt x="573" y="173"/>
                  <a:pt x="518" y="191"/>
                  <a:pt x="482" y="191"/>
                </a:cubicBezTo>
                <a:cubicBezTo>
                  <a:pt x="427" y="210"/>
                  <a:pt x="364" y="210"/>
                  <a:pt x="291" y="210"/>
                </a:cubicBezTo>
                <a:close/>
                <a:moveTo>
                  <a:pt x="54" y="128"/>
                </a:moveTo>
                <a:lnTo>
                  <a:pt x="54" y="128"/>
                </a:lnTo>
                <a:cubicBezTo>
                  <a:pt x="63" y="128"/>
                  <a:pt x="82" y="137"/>
                  <a:pt x="127" y="146"/>
                </a:cubicBezTo>
                <a:cubicBezTo>
                  <a:pt x="173" y="155"/>
                  <a:pt x="227" y="164"/>
                  <a:pt x="291" y="164"/>
                </a:cubicBezTo>
                <a:cubicBezTo>
                  <a:pt x="346" y="164"/>
                  <a:pt x="409" y="155"/>
                  <a:pt x="455" y="146"/>
                </a:cubicBezTo>
                <a:cubicBezTo>
                  <a:pt x="500" y="137"/>
                  <a:pt x="518" y="128"/>
                  <a:pt x="528" y="128"/>
                </a:cubicBezTo>
                <a:cubicBezTo>
                  <a:pt x="528" y="73"/>
                  <a:pt x="528" y="73"/>
                  <a:pt x="528" y="73"/>
                </a:cubicBezTo>
                <a:cubicBezTo>
                  <a:pt x="509" y="82"/>
                  <a:pt x="500" y="82"/>
                  <a:pt x="482" y="91"/>
                </a:cubicBezTo>
                <a:cubicBezTo>
                  <a:pt x="436" y="100"/>
                  <a:pt x="373" y="100"/>
                  <a:pt x="309" y="100"/>
                </a:cubicBezTo>
                <a:cubicBezTo>
                  <a:pt x="300" y="100"/>
                  <a:pt x="282" y="100"/>
                  <a:pt x="273" y="100"/>
                </a:cubicBezTo>
                <a:cubicBezTo>
                  <a:pt x="200" y="100"/>
                  <a:pt x="136" y="100"/>
                  <a:pt x="91" y="82"/>
                </a:cubicBezTo>
                <a:cubicBezTo>
                  <a:pt x="82" y="82"/>
                  <a:pt x="63" y="82"/>
                  <a:pt x="54" y="73"/>
                </a:cubicBezTo>
                <a:lnTo>
                  <a:pt x="54" y="128"/>
                </a:lnTo>
                <a:close/>
                <a:moveTo>
                  <a:pt x="528" y="137"/>
                </a:moveTo>
                <a:lnTo>
                  <a:pt x="528" y="137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76">
            <a:extLst>
              <a:ext uri="{FF2B5EF4-FFF2-40B4-BE49-F238E27FC236}">
                <a16:creationId xmlns:a16="http://schemas.microsoft.com/office/drawing/2014/main" id="{25274028-A37D-CD45-8252-B7385270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036259"/>
            <a:ext cx="550652" cy="211789"/>
          </a:xfrm>
          <a:custGeom>
            <a:avLst/>
            <a:gdLst>
              <a:gd name="T0" fmla="*/ 291 w 574"/>
              <a:gd name="T1" fmla="*/ 218 h 219"/>
              <a:gd name="T2" fmla="*/ 291 w 574"/>
              <a:gd name="T3" fmla="*/ 218 h 219"/>
              <a:gd name="T4" fmla="*/ 100 w 574"/>
              <a:gd name="T5" fmla="*/ 200 h 219"/>
              <a:gd name="T6" fmla="*/ 36 w 574"/>
              <a:gd name="T7" fmla="*/ 182 h 219"/>
              <a:gd name="T8" fmla="*/ 0 w 574"/>
              <a:gd name="T9" fmla="*/ 136 h 219"/>
              <a:gd name="T10" fmla="*/ 0 w 574"/>
              <a:gd name="T11" fmla="*/ 27 h 219"/>
              <a:gd name="T12" fmla="*/ 27 w 574"/>
              <a:gd name="T13" fmla="*/ 0 h 219"/>
              <a:gd name="T14" fmla="*/ 27 w 574"/>
              <a:gd name="T15" fmla="*/ 0 h 219"/>
              <a:gd name="T16" fmla="*/ 54 w 574"/>
              <a:gd name="T17" fmla="*/ 18 h 219"/>
              <a:gd name="T18" fmla="*/ 118 w 574"/>
              <a:gd name="T19" fmla="*/ 45 h 219"/>
              <a:gd name="T20" fmla="*/ 273 w 574"/>
              <a:gd name="T21" fmla="*/ 54 h 219"/>
              <a:gd name="T22" fmla="*/ 309 w 574"/>
              <a:gd name="T23" fmla="*/ 54 h 219"/>
              <a:gd name="T24" fmla="*/ 464 w 574"/>
              <a:gd name="T25" fmla="*/ 45 h 219"/>
              <a:gd name="T26" fmla="*/ 528 w 574"/>
              <a:gd name="T27" fmla="*/ 18 h 219"/>
              <a:gd name="T28" fmla="*/ 555 w 574"/>
              <a:gd name="T29" fmla="*/ 0 h 219"/>
              <a:gd name="T30" fmla="*/ 555 w 574"/>
              <a:gd name="T31" fmla="*/ 0 h 219"/>
              <a:gd name="T32" fmla="*/ 573 w 574"/>
              <a:gd name="T33" fmla="*/ 27 h 219"/>
              <a:gd name="T34" fmla="*/ 573 w 574"/>
              <a:gd name="T35" fmla="*/ 27 h 219"/>
              <a:gd name="T36" fmla="*/ 573 w 574"/>
              <a:gd name="T37" fmla="*/ 27 h 219"/>
              <a:gd name="T38" fmla="*/ 573 w 574"/>
              <a:gd name="T39" fmla="*/ 27 h 219"/>
              <a:gd name="T40" fmla="*/ 573 w 574"/>
              <a:gd name="T41" fmla="*/ 136 h 219"/>
              <a:gd name="T42" fmla="*/ 482 w 574"/>
              <a:gd name="T43" fmla="*/ 200 h 219"/>
              <a:gd name="T44" fmla="*/ 291 w 574"/>
              <a:gd name="T45" fmla="*/ 218 h 219"/>
              <a:gd name="T46" fmla="*/ 54 w 574"/>
              <a:gd name="T47" fmla="*/ 127 h 219"/>
              <a:gd name="T48" fmla="*/ 54 w 574"/>
              <a:gd name="T49" fmla="*/ 127 h 219"/>
              <a:gd name="T50" fmla="*/ 127 w 574"/>
              <a:gd name="T51" fmla="*/ 154 h 219"/>
              <a:gd name="T52" fmla="*/ 291 w 574"/>
              <a:gd name="T53" fmla="*/ 163 h 219"/>
              <a:gd name="T54" fmla="*/ 455 w 574"/>
              <a:gd name="T55" fmla="*/ 154 h 219"/>
              <a:gd name="T56" fmla="*/ 528 w 574"/>
              <a:gd name="T57" fmla="*/ 127 h 219"/>
              <a:gd name="T58" fmla="*/ 528 w 574"/>
              <a:gd name="T59" fmla="*/ 82 h 219"/>
              <a:gd name="T60" fmla="*/ 482 w 574"/>
              <a:gd name="T61" fmla="*/ 91 h 219"/>
              <a:gd name="T62" fmla="*/ 309 w 574"/>
              <a:gd name="T63" fmla="*/ 109 h 219"/>
              <a:gd name="T64" fmla="*/ 273 w 574"/>
              <a:gd name="T65" fmla="*/ 109 h 219"/>
              <a:gd name="T66" fmla="*/ 91 w 574"/>
              <a:gd name="T67" fmla="*/ 91 h 219"/>
              <a:gd name="T68" fmla="*/ 54 w 574"/>
              <a:gd name="T69" fmla="*/ 82 h 219"/>
              <a:gd name="T70" fmla="*/ 54 w 574"/>
              <a:gd name="T71" fmla="*/ 127 h 219"/>
              <a:gd name="T72" fmla="*/ 528 w 574"/>
              <a:gd name="T73" fmla="*/ 136 h 219"/>
              <a:gd name="T74" fmla="*/ 528 w 574"/>
              <a:gd name="T75" fmla="*/ 136 h 219"/>
              <a:gd name="T76" fmla="*/ 54 w 574"/>
              <a:gd name="T77" fmla="*/ 27 h 219"/>
              <a:gd name="T78" fmla="*/ 54 w 574"/>
              <a:gd name="T79" fmla="*/ 2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9">
                <a:moveTo>
                  <a:pt x="291" y="218"/>
                </a:moveTo>
                <a:lnTo>
                  <a:pt x="291" y="218"/>
                </a:lnTo>
                <a:cubicBezTo>
                  <a:pt x="218" y="218"/>
                  <a:pt x="154" y="209"/>
                  <a:pt x="100" y="200"/>
                </a:cubicBezTo>
                <a:cubicBezTo>
                  <a:pt x="72" y="191"/>
                  <a:pt x="54" y="191"/>
                  <a:pt x="36" y="182"/>
                </a:cubicBezTo>
                <a:cubicBezTo>
                  <a:pt x="18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72" y="36"/>
                  <a:pt x="118" y="45"/>
                </a:cubicBezTo>
                <a:cubicBezTo>
                  <a:pt x="164" y="54"/>
                  <a:pt x="218" y="54"/>
                  <a:pt x="273" y="54"/>
                </a:cubicBezTo>
                <a:cubicBezTo>
                  <a:pt x="282" y="54"/>
                  <a:pt x="300" y="54"/>
                  <a:pt x="309" y="54"/>
                </a:cubicBezTo>
                <a:cubicBezTo>
                  <a:pt x="364" y="54"/>
                  <a:pt x="418" y="54"/>
                  <a:pt x="464" y="45"/>
                </a:cubicBezTo>
                <a:cubicBezTo>
                  <a:pt x="509" y="36"/>
                  <a:pt x="518" y="27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7"/>
                </a:cubicBezTo>
                <a:lnTo>
                  <a:pt x="573" y="27"/>
                </a:lnTo>
                <a:lnTo>
                  <a:pt x="573" y="27"/>
                </a:lnTo>
                <a:lnTo>
                  <a:pt x="573" y="27"/>
                </a:lnTo>
                <a:cubicBezTo>
                  <a:pt x="573" y="136"/>
                  <a:pt x="573" y="136"/>
                  <a:pt x="573" y="136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18"/>
                  <a:pt x="291" y="218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36"/>
                  <a:pt x="82" y="145"/>
                  <a:pt x="127" y="154"/>
                </a:cubicBezTo>
                <a:cubicBezTo>
                  <a:pt x="173" y="163"/>
                  <a:pt x="227" y="163"/>
                  <a:pt x="291" y="163"/>
                </a:cubicBezTo>
                <a:cubicBezTo>
                  <a:pt x="346" y="163"/>
                  <a:pt x="409" y="163"/>
                  <a:pt x="455" y="154"/>
                </a:cubicBezTo>
                <a:cubicBezTo>
                  <a:pt x="500" y="145"/>
                  <a:pt x="518" y="136"/>
                  <a:pt x="528" y="127"/>
                </a:cubicBezTo>
                <a:cubicBezTo>
                  <a:pt x="528" y="82"/>
                  <a:pt x="528" y="82"/>
                  <a:pt x="528" y="82"/>
                </a:cubicBezTo>
                <a:cubicBezTo>
                  <a:pt x="509" y="82"/>
                  <a:pt x="500" y="91"/>
                  <a:pt x="482" y="91"/>
                </a:cubicBezTo>
                <a:cubicBezTo>
                  <a:pt x="436" y="100"/>
                  <a:pt x="373" y="109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9"/>
                  <a:pt x="136" y="100"/>
                  <a:pt x="91" y="91"/>
                </a:cubicBezTo>
                <a:cubicBezTo>
                  <a:pt x="82" y="91"/>
                  <a:pt x="63" y="82"/>
                  <a:pt x="54" y="82"/>
                </a:cubicBezTo>
                <a:lnTo>
                  <a:pt x="54" y="127"/>
                </a:lnTo>
                <a:close/>
                <a:moveTo>
                  <a:pt x="528" y="136"/>
                </a:moveTo>
                <a:lnTo>
                  <a:pt x="528" y="136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77">
            <a:extLst>
              <a:ext uri="{FF2B5EF4-FFF2-40B4-BE49-F238E27FC236}">
                <a16:creationId xmlns:a16="http://schemas.microsoft.com/office/drawing/2014/main" id="{1BEB9ED1-59ED-B24A-A038-6DB498D7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5879534"/>
            <a:ext cx="550652" cy="156725"/>
          </a:xfrm>
          <a:custGeom>
            <a:avLst/>
            <a:gdLst>
              <a:gd name="T0" fmla="*/ 291 w 574"/>
              <a:gd name="T1" fmla="*/ 164 h 165"/>
              <a:gd name="T2" fmla="*/ 291 w 574"/>
              <a:gd name="T3" fmla="*/ 164 h 165"/>
              <a:gd name="T4" fmla="*/ 273 w 574"/>
              <a:gd name="T5" fmla="*/ 164 h 165"/>
              <a:gd name="T6" fmla="*/ 91 w 574"/>
              <a:gd name="T7" fmla="*/ 145 h 165"/>
              <a:gd name="T8" fmla="*/ 0 w 574"/>
              <a:gd name="T9" fmla="*/ 82 h 165"/>
              <a:gd name="T10" fmla="*/ 100 w 574"/>
              <a:gd name="T11" fmla="*/ 18 h 165"/>
              <a:gd name="T12" fmla="*/ 291 w 574"/>
              <a:gd name="T13" fmla="*/ 0 h 165"/>
              <a:gd name="T14" fmla="*/ 482 w 574"/>
              <a:gd name="T15" fmla="*/ 18 h 165"/>
              <a:gd name="T16" fmla="*/ 546 w 574"/>
              <a:gd name="T17" fmla="*/ 36 h 165"/>
              <a:gd name="T18" fmla="*/ 573 w 574"/>
              <a:gd name="T19" fmla="*/ 82 h 165"/>
              <a:gd name="T20" fmla="*/ 482 w 574"/>
              <a:gd name="T21" fmla="*/ 145 h 165"/>
              <a:gd name="T22" fmla="*/ 309 w 574"/>
              <a:gd name="T23" fmla="*/ 164 h 165"/>
              <a:gd name="T24" fmla="*/ 291 w 574"/>
              <a:gd name="T25" fmla="*/ 164 h 165"/>
              <a:gd name="T26" fmla="*/ 63 w 574"/>
              <a:gd name="T27" fmla="*/ 82 h 165"/>
              <a:gd name="T28" fmla="*/ 63 w 574"/>
              <a:gd name="T29" fmla="*/ 82 h 165"/>
              <a:gd name="T30" fmla="*/ 118 w 574"/>
              <a:gd name="T31" fmla="*/ 100 h 165"/>
              <a:gd name="T32" fmla="*/ 273 w 574"/>
              <a:gd name="T33" fmla="*/ 109 h 165"/>
              <a:gd name="T34" fmla="*/ 309 w 574"/>
              <a:gd name="T35" fmla="*/ 109 h 165"/>
              <a:gd name="T36" fmla="*/ 464 w 574"/>
              <a:gd name="T37" fmla="*/ 100 h 165"/>
              <a:gd name="T38" fmla="*/ 518 w 574"/>
              <a:gd name="T39" fmla="*/ 82 h 165"/>
              <a:gd name="T40" fmla="*/ 455 w 574"/>
              <a:gd name="T41" fmla="*/ 64 h 165"/>
              <a:gd name="T42" fmla="*/ 291 w 574"/>
              <a:gd name="T43" fmla="*/ 55 h 165"/>
              <a:gd name="T44" fmla="*/ 127 w 574"/>
              <a:gd name="T45" fmla="*/ 64 h 165"/>
              <a:gd name="T46" fmla="*/ 63 w 574"/>
              <a:gd name="T47" fmla="*/ 82 h 165"/>
              <a:gd name="T48" fmla="*/ 528 w 574"/>
              <a:gd name="T49" fmla="*/ 91 h 165"/>
              <a:gd name="T50" fmla="*/ 528 w 574"/>
              <a:gd name="T51" fmla="*/ 9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4" h="165">
                <a:moveTo>
                  <a:pt x="291" y="164"/>
                </a:moveTo>
                <a:lnTo>
                  <a:pt x="291" y="164"/>
                </a:lnTo>
                <a:cubicBezTo>
                  <a:pt x="282" y="164"/>
                  <a:pt x="273" y="164"/>
                  <a:pt x="273" y="164"/>
                </a:cubicBezTo>
                <a:cubicBezTo>
                  <a:pt x="200" y="164"/>
                  <a:pt x="136" y="155"/>
                  <a:pt x="91" y="145"/>
                </a:cubicBezTo>
                <a:cubicBezTo>
                  <a:pt x="54" y="136"/>
                  <a:pt x="0" y="118"/>
                  <a:pt x="0" y="82"/>
                </a:cubicBezTo>
                <a:cubicBezTo>
                  <a:pt x="0" y="46"/>
                  <a:pt x="54" y="27"/>
                  <a:pt x="100" y="18"/>
                </a:cubicBezTo>
                <a:cubicBezTo>
                  <a:pt x="154" y="9"/>
                  <a:pt x="218" y="0"/>
                  <a:pt x="291" y="0"/>
                </a:cubicBezTo>
                <a:cubicBezTo>
                  <a:pt x="364" y="0"/>
                  <a:pt x="427" y="9"/>
                  <a:pt x="482" y="18"/>
                </a:cubicBezTo>
                <a:cubicBezTo>
                  <a:pt x="509" y="27"/>
                  <a:pt x="528" y="36"/>
                  <a:pt x="546" y="36"/>
                </a:cubicBezTo>
                <a:cubicBezTo>
                  <a:pt x="564" y="55"/>
                  <a:pt x="573" y="64"/>
                  <a:pt x="573" y="82"/>
                </a:cubicBezTo>
                <a:cubicBezTo>
                  <a:pt x="573" y="118"/>
                  <a:pt x="528" y="136"/>
                  <a:pt x="482" y="145"/>
                </a:cubicBezTo>
                <a:cubicBezTo>
                  <a:pt x="436" y="155"/>
                  <a:pt x="373" y="164"/>
                  <a:pt x="309" y="164"/>
                </a:cubicBezTo>
                <a:cubicBezTo>
                  <a:pt x="300" y="164"/>
                  <a:pt x="300" y="164"/>
                  <a:pt x="291" y="164"/>
                </a:cubicBezTo>
                <a:close/>
                <a:moveTo>
                  <a:pt x="63" y="82"/>
                </a:moveTo>
                <a:lnTo>
                  <a:pt x="63" y="82"/>
                </a:lnTo>
                <a:cubicBezTo>
                  <a:pt x="72" y="91"/>
                  <a:pt x="91" y="91"/>
                  <a:pt x="118" y="100"/>
                </a:cubicBezTo>
                <a:cubicBezTo>
                  <a:pt x="164" y="109"/>
                  <a:pt x="218" y="109"/>
                  <a:pt x="273" y="109"/>
                </a:cubicBezTo>
                <a:cubicBezTo>
                  <a:pt x="282" y="109"/>
                  <a:pt x="300" y="109"/>
                  <a:pt x="309" y="109"/>
                </a:cubicBezTo>
                <a:cubicBezTo>
                  <a:pt x="364" y="109"/>
                  <a:pt x="418" y="109"/>
                  <a:pt x="464" y="100"/>
                </a:cubicBezTo>
                <a:cubicBezTo>
                  <a:pt x="491" y="91"/>
                  <a:pt x="509" y="91"/>
                  <a:pt x="518" y="82"/>
                </a:cubicBezTo>
                <a:cubicBezTo>
                  <a:pt x="500" y="82"/>
                  <a:pt x="482" y="73"/>
                  <a:pt x="455" y="64"/>
                </a:cubicBezTo>
                <a:cubicBezTo>
                  <a:pt x="409" y="64"/>
                  <a:pt x="346" y="55"/>
                  <a:pt x="291" y="55"/>
                </a:cubicBezTo>
                <a:cubicBezTo>
                  <a:pt x="227" y="55"/>
                  <a:pt x="173" y="64"/>
                  <a:pt x="127" y="64"/>
                </a:cubicBezTo>
                <a:cubicBezTo>
                  <a:pt x="91" y="73"/>
                  <a:pt x="72" y="82"/>
                  <a:pt x="63" y="82"/>
                </a:cubicBezTo>
                <a:close/>
                <a:moveTo>
                  <a:pt x="528" y="91"/>
                </a:moveTo>
                <a:lnTo>
                  <a:pt x="528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78">
            <a:extLst>
              <a:ext uri="{FF2B5EF4-FFF2-40B4-BE49-F238E27FC236}">
                <a16:creationId xmlns:a16="http://schemas.microsoft.com/office/drawing/2014/main" id="{94BED8DC-EA85-E949-A498-CEE01204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5934600"/>
            <a:ext cx="550652" cy="211789"/>
          </a:xfrm>
          <a:custGeom>
            <a:avLst/>
            <a:gdLst>
              <a:gd name="T0" fmla="*/ 291 w 574"/>
              <a:gd name="T1" fmla="*/ 218 h 219"/>
              <a:gd name="T2" fmla="*/ 291 w 574"/>
              <a:gd name="T3" fmla="*/ 218 h 219"/>
              <a:gd name="T4" fmla="*/ 100 w 574"/>
              <a:gd name="T5" fmla="*/ 200 h 219"/>
              <a:gd name="T6" fmla="*/ 36 w 574"/>
              <a:gd name="T7" fmla="*/ 182 h 219"/>
              <a:gd name="T8" fmla="*/ 0 w 574"/>
              <a:gd name="T9" fmla="*/ 136 h 219"/>
              <a:gd name="T10" fmla="*/ 0 w 574"/>
              <a:gd name="T11" fmla="*/ 27 h 219"/>
              <a:gd name="T12" fmla="*/ 27 w 574"/>
              <a:gd name="T13" fmla="*/ 0 h 219"/>
              <a:gd name="T14" fmla="*/ 27 w 574"/>
              <a:gd name="T15" fmla="*/ 0 h 219"/>
              <a:gd name="T16" fmla="*/ 54 w 574"/>
              <a:gd name="T17" fmla="*/ 27 h 219"/>
              <a:gd name="T18" fmla="*/ 118 w 574"/>
              <a:gd name="T19" fmla="*/ 45 h 219"/>
              <a:gd name="T20" fmla="*/ 273 w 574"/>
              <a:gd name="T21" fmla="*/ 54 h 219"/>
              <a:gd name="T22" fmla="*/ 309 w 574"/>
              <a:gd name="T23" fmla="*/ 54 h 219"/>
              <a:gd name="T24" fmla="*/ 464 w 574"/>
              <a:gd name="T25" fmla="*/ 45 h 219"/>
              <a:gd name="T26" fmla="*/ 528 w 574"/>
              <a:gd name="T27" fmla="*/ 27 h 219"/>
              <a:gd name="T28" fmla="*/ 555 w 574"/>
              <a:gd name="T29" fmla="*/ 0 h 219"/>
              <a:gd name="T30" fmla="*/ 555 w 574"/>
              <a:gd name="T31" fmla="*/ 0 h 219"/>
              <a:gd name="T32" fmla="*/ 573 w 574"/>
              <a:gd name="T33" fmla="*/ 27 h 219"/>
              <a:gd name="T34" fmla="*/ 573 w 574"/>
              <a:gd name="T35" fmla="*/ 27 h 219"/>
              <a:gd name="T36" fmla="*/ 573 w 574"/>
              <a:gd name="T37" fmla="*/ 27 h 219"/>
              <a:gd name="T38" fmla="*/ 573 w 574"/>
              <a:gd name="T39" fmla="*/ 27 h 219"/>
              <a:gd name="T40" fmla="*/ 573 w 574"/>
              <a:gd name="T41" fmla="*/ 136 h 219"/>
              <a:gd name="T42" fmla="*/ 482 w 574"/>
              <a:gd name="T43" fmla="*/ 200 h 219"/>
              <a:gd name="T44" fmla="*/ 291 w 574"/>
              <a:gd name="T45" fmla="*/ 218 h 219"/>
              <a:gd name="T46" fmla="*/ 54 w 574"/>
              <a:gd name="T47" fmla="*/ 127 h 219"/>
              <a:gd name="T48" fmla="*/ 54 w 574"/>
              <a:gd name="T49" fmla="*/ 127 h 219"/>
              <a:gd name="T50" fmla="*/ 127 w 574"/>
              <a:gd name="T51" fmla="*/ 154 h 219"/>
              <a:gd name="T52" fmla="*/ 291 w 574"/>
              <a:gd name="T53" fmla="*/ 163 h 219"/>
              <a:gd name="T54" fmla="*/ 455 w 574"/>
              <a:gd name="T55" fmla="*/ 154 h 219"/>
              <a:gd name="T56" fmla="*/ 528 w 574"/>
              <a:gd name="T57" fmla="*/ 127 h 219"/>
              <a:gd name="T58" fmla="*/ 528 w 574"/>
              <a:gd name="T59" fmla="*/ 81 h 219"/>
              <a:gd name="T60" fmla="*/ 482 w 574"/>
              <a:gd name="T61" fmla="*/ 90 h 219"/>
              <a:gd name="T62" fmla="*/ 309 w 574"/>
              <a:gd name="T63" fmla="*/ 109 h 219"/>
              <a:gd name="T64" fmla="*/ 273 w 574"/>
              <a:gd name="T65" fmla="*/ 109 h 219"/>
              <a:gd name="T66" fmla="*/ 91 w 574"/>
              <a:gd name="T67" fmla="*/ 90 h 219"/>
              <a:gd name="T68" fmla="*/ 54 w 574"/>
              <a:gd name="T69" fmla="*/ 81 h 219"/>
              <a:gd name="T70" fmla="*/ 54 w 574"/>
              <a:gd name="T71" fmla="*/ 127 h 219"/>
              <a:gd name="T72" fmla="*/ 528 w 574"/>
              <a:gd name="T73" fmla="*/ 136 h 219"/>
              <a:gd name="T74" fmla="*/ 528 w 574"/>
              <a:gd name="T75" fmla="*/ 136 h 219"/>
              <a:gd name="T76" fmla="*/ 54 w 574"/>
              <a:gd name="T77" fmla="*/ 27 h 219"/>
              <a:gd name="T78" fmla="*/ 54 w 574"/>
              <a:gd name="T79" fmla="*/ 2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9">
                <a:moveTo>
                  <a:pt x="291" y="218"/>
                </a:moveTo>
                <a:lnTo>
                  <a:pt x="291" y="218"/>
                </a:lnTo>
                <a:cubicBezTo>
                  <a:pt x="218" y="218"/>
                  <a:pt x="154" y="209"/>
                  <a:pt x="100" y="200"/>
                </a:cubicBezTo>
                <a:cubicBezTo>
                  <a:pt x="72" y="191"/>
                  <a:pt x="54" y="191"/>
                  <a:pt x="36" y="182"/>
                </a:cubicBezTo>
                <a:cubicBezTo>
                  <a:pt x="18" y="17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27"/>
                  <a:pt x="72" y="36"/>
                  <a:pt x="118" y="45"/>
                </a:cubicBezTo>
                <a:cubicBezTo>
                  <a:pt x="164" y="54"/>
                  <a:pt x="218" y="54"/>
                  <a:pt x="273" y="54"/>
                </a:cubicBezTo>
                <a:cubicBezTo>
                  <a:pt x="282" y="54"/>
                  <a:pt x="300" y="54"/>
                  <a:pt x="309" y="54"/>
                </a:cubicBezTo>
                <a:cubicBezTo>
                  <a:pt x="364" y="54"/>
                  <a:pt x="418" y="54"/>
                  <a:pt x="464" y="45"/>
                </a:cubicBezTo>
                <a:cubicBezTo>
                  <a:pt x="509" y="36"/>
                  <a:pt x="518" y="27"/>
                  <a:pt x="528" y="27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18"/>
                  <a:pt x="573" y="27"/>
                </a:cubicBezTo>
                <a:lnTo>
                  <a:pt x="573" y="27"/>
                </a:lnTo>
                <a:lnTo>
                  <a:pt x="573" y="27"/>
                </a:lnTo>
                <a:lnTo>
                  <a:pt x="573" y="27"/>
                </a:lnTo>
                <a:cubicBezTo>
                  <a:pt x="573" y="136"/>
                  <a:pt x="573" y="136"/>
                  <a:pt x="573" y="136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18"/>
                  <a:pt x="291" y="218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36"/>
                  <a:pt x="82" y="145"/>
                  <a:pt x="127" y="154"/>
                </a:cubicBezTo>
                <a:cubicBezTo>
                  <a:pt x="173" y="163"/>
                  <a:pt x="227" y="163"/>
                  <a:pt x="291" y="163"/>
                </a:cubicBezTo>
                <a:cubicBezTo>
                  <a:pt x="346" y="163"/>
                  <a:pt x="409" y="163"/>
                  <a:pt x="455" y="154"/>
                </a:cubicBezTo>
                <a:cubicBezTo>
                  <a:pt x="500" y="145"/>
                  <a:pt x="518" y="136"/>
                  <a:pt x="528" y="127"/>
                </a:cubicBezTo>
                <a:cubicBezTo>
                  <a:pt x="528" y="81"/>
                  <a:pt x="528" y="81"/>
                  <a:pt x="528" y="81"/>
                </a:cubicBezTo>
                <a:cubicBezTo>
                  <a:pt x="509" y="81"/>
                  <a:pt x="500" y="90"/>
                  <a:pt x="482" y="90"/>
                </a:cubicBezTo>
                <a:cubicBezTo>
                  <a:pt x="436" y="100"/>
                  <a:pt x="373" y="109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9"/>
                  <a:pt x="136" y="100"/>
                  <a:pt x="91" y="90"/>
                </a:cubicBezTo>
                <a:cubicBezTo>
                  <a:pt x="82" y="90"/>
                  <a:pt x="63" y="81"/>
                  <a:pt x="54" y="81"/>
                </a:cubicBezTo>
                <a:lnTo>
                  <a:pt x="54" y="127"/>
                </a:lnTo>
                <a:close/>
                <a:moveTo>
                  <a:pt x="528" y="136"/>
                </a:moveTo>
                <a:lnTo>
                  <a:pt x="528" y="136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79">
            <a:extLst>
              <a:ext uri="{FF2B5EF4-FFF2-40B4-BE49-F238E27FC236}">
                <a16:creationId xmlns:a16="http://schemas.microsoft.com/office/drawing/2014/main" id="{DCA5522B-D80E-4A4D-9EB2-B726E4E3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051" y="1745408"/>
            <a:ext cx="698906" cy="1058946"/>
          </a:xfrm>
          <a:custGeom>
            <a:avLst/>
            <a:gdLst>
              <a:gd name="T0" fmla="*/ 627 w 729"/>
              <a:gd name="T1" fmla="*/ 1100 h 1101"/>
              <a:gd name="T2" fmla="*/ 627 w 729"/>
              <a:gd name="T3" fmla="*/ 1100 h 1101"/>
              <a:gd name="T4" fmla="*/ 100 w 729"/>
              <a:gd name="T5" fmla="*/ 1100 h 1101"/>
              <a:gd name="T6" fmla="*/ 0 w 729"/>
              <a:gd name="T7" fmla="*/ 1001 h 1101"/>
              <a:gd name="T8" fmla="*/ 0 w 729"/>
              <a:gd name="T9" fmla="*/ 100 h 1101"/>
              <a:gd name="T10" fmla="*/ 100 w 729"/>
              <a:gd name="T11" fmla="*/ 0 h 1101"/>
              <a:gd name="T12" fmla="*/ 627 w 729"/>
              <a:gd name="T13" fmla="*/ 0 h 1101"/>
              <a:gd name="T14" fmla="*/ 728 w 729"/>
              <a:gd name="T15" fmla="*/ 100 h 1101"/>
              <a:gd name="T16" fmla="*/ 728 w 729"/>
              <a:gd name="T17" fmla="*/ 400 h 1101"/>
              <a:gd name="T18" fmla="*/ 700 w 729"/>
              <a:gd name="T19" fmla="*/ 427 h 1101"/>
              <a:gd name="T20" fmla="*/ 673 w 729"/>
              <a:gd name="T21" fmla="*/ 400 h 1101"/>
              <a:gd name="T22" fmla="*/ 673 w 729"/>
              <a:gd name="T23" fmla="*/ 100 h 1101"/>
              <a:gd name="T24" fmla="*/ 627 w 729"/>
              <a:gd name="T25" fmla="*/ 45 h 1101"/>
              <a:gd name="T26" fmla="*/ 100 w 729"/>
              <a:gd name="T27" fmla="*/ 45 h 1101"/>
              <a:gd name="T28" fmla="*/ 54 w 729"/>
              <a:gd name="T29" fmla="*/ 100 h 1101"/>
              <a:gd name="T30" fmla="*/ 54 w 729"/>
              <a:gd name="T31" fmla="*/ 1001 h 1101"/>
              <a:gd name="T32" fmla="*/ 100 w 729"/>
              <a:gd name="T33" fmla="*/ 1046 h 1101"/>
              <a:gd name="T34" fmla="*/ 627 w 729"/>
              <a:gd name="T35" fmla="*/ 1046 h 1101"/>
              <a:gd name="T36" fmla="*/ 646 w 729"/>
              <a:gd name="T37" fmla="*/ 1046 h 1101"/>
              <a:gd name="T38" fmla="*/ 682 w 729"/>
              <a:gd name="T39" fmla="*/ 1055 h 1101"/>
              <a:gd name="T40" fmla="*/ 673 w 729"/>
              <a:gd name="T41" fmla="*/ 1091 h 1101"/>
              <a:gd name="T42" fmla="*/ 627 w 729"/>
              <a:gd name="T43" fmla="*/ 110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9" h="1101">
                <a:moveTo>
                  <a:pt x="627" y="1100"/>
                </a:moveTo>
                <a:lnTo>
                  <a:pt x="627" y="1100"/>
                </a:lnTo>
                <a:cubicBezTo>
                  <a:pt x="100" y="1100"/>
                  <a:pt x="100" y="1100"/>
                  <a:pt x="100" y="1100"/>
                </a:cubicBezTo>
                <a:cubicBezTo>
                  <a:pt x="45" y="1100"/>
                  <a:pt x="0" y="1055"/>
                  <a:pt x="0" y="1001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82" y="0"/>
                  <a:pt x="728" y="45"/>
                  <a:pt x="728" y="100"/>
                </a:cubicBezTo>
                <a:cubicBezTo>
                  <a:pt x="728" y="400"/>
                  <a:pt x="728" y="400"/>
                  <a:pt x="728" y="400"/>
                </a:cubicBezTo>
                <a:cubicBezTo>
                  <a:pt x="728" y="418"/>
                  <a:pt x="718" y="427"/>
                  <a:pt x="700" y="427"/>
                </a:cubicBezTo>
                <a:cubicBezTo>
                  <a:pt x="682" y="427"/>
                  <a:pt x="673" y="418"/>
                  <a:pt x="673" y="400"/>
                </a:cubicBezTo>
                <a:cubicBezTo>
                  <a:pt x="673" y="100"/>
                  <a:pt x="673" y="100"/>
                  <a:pt x="673" y="100"/>
                </a:cubicBezTo>
                <a:cubicBezTo>
                  <a:pt x="673" y="72"/>
                  <a:pt x="655" y="45"/>
                  <a:pt x="627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72" y="45"/>
                  <a:pt x="54" y="72"/>
                  <a:pt x="54" y="100"/>
                </a:cubicBezTo>
                <a:cubicBezTo>
                  <a:pt x="54" y="1001"/>
                  <a:pt x="54" y="1001"/>
                  <a:pt x="54" y="1001"/>
                </a:cubicBezTo>
                <a:cubicBezTo>
                  <a:pt x="54" y="1028"/>
                  <a:pt x="72" y="1046"/>
                  <a:pt x="100" y="1046"/>
                </a:cubicBezTo>
                <a:cubicBezTo>
                  <a:pt x="627" y="1046"/>
                  <a:pt x="627" y="1046"/>
                  <a:pt x="627" y="1046"/>
                </a:cubicBezTo>
                <a:cubicBezTo>
                  <a:pt x="627" y="1046"/>
                  <a:pt x="637" y="1046"/>
                  <a:pt x="646" y="1046"/>
                </a:cubicBezTo>
                <a:cubicBezTo>
                  <a:pt x="655" y="1037"/>
                  <a:pt x="673" y="1046"/>
                  <a:pt x="682" y="1055"/>
                </a:cubicBezTo>
                <a:cubicBezTo>
                  <a:pt x="691" y="1064"/>
                  <a:pt x="682" y="1082"/>
                  <a:pt x="673" y="1091"/>
                </a:cubicBezTo>
                <a:cubicBezTo>
                  <a:pt x="655" y="1100"/>
                  <a:pt x="637" y="1100"/>
                  <a:pt x="627" y="1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80">
            <a:extLst>
              <a:ext uri="{FF2B5EF4-FFF2-40B4-BE49-F238E27FC236}">
                <a16:creationId xmlns:a16="http://schemas.microsoft.com/office/drawing/2014/main" id="{AFF1893D-5E2A-6749-B9EE-812FB45F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622217"/>
            <a:ext cx="55064" cy="63535"/>
          </a:xfrm>
          <a:custGeom>
            <a:avLst/>
            <a:gdLst>
              <a:gd name="T0" fmla="*/ 27 w 56"/>
              <a:gd name="T1" fmla="*/ 64 h 65"/>
              <a:gd name="T2" fmla="*/ 27 w 56"/>
              <a:gd name="T3" fmla="*/ 64 h 65"/>
              <a:gd name="T4" fmla="*/ 0 w 56"/>
              <a:gd name="T5" fmla="*/ 28 h 65"/>
              <a:gd name="T6" fmla="*/ 27 w 56"/>
              <a:gd name="T7" fmla="*/ 0 h 65"/>
              <a:gd name="T8" fmla="*/ 55 w 56"/>
              <a:gd name="T9" fmla="*/ 28 h 65"/>
              <a:gd name="T10" fmla="*/ 27 w 56"/>
              <a:gd name="T11" fmla="*/ 64 h 65"/>
              <a:gd name="T12" fmla="*/ 27 w 56"/>
              <a:gd name="T13" fmla="*/ 9 h 65"/>
              <a:gd name="T14" fmla="*/ 27 w 56"/>
              <a:gd name="T15" fmla="*/ 9 h 65"/>
              <a:gd name="T16" fmla="*/ 9 w 56"/>
              <a:gd name="T17" fmla="*/ 28 h 65"/>
              <a:gd name="T18" fmla="*/ 27 w 56"/>
              <a:gd name="T19" fmla="*/ 55 h 65"/>
              <a:gd name="T20" fmla="*/ 46 w 56"/>
              <a:gd name="T21" fmla="*/ 28 h 65"/>
              <a:gd name="T22" fmla="*/ 27 w 56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46" y="0"/>
                  <a:pt x="55" y="19"/>
                  <a:pt x="55" y="28"/>
                </a:cubicBezTo>
                <a:cubicBezTo>
                  <a:pt x="55" y="46"/>
                  <a:pt x="46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6" y="46"/>
                  <a:pt x="46" y="28"/>
                </a:cubicBezTo>
                <a:cubicBezTo>
                  <a:pt x="46" y="1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81">
            <a:extLst>
              <a:ext uri="{FF2B5EF4-FFF2-40B4-BE49-F238E27FC236}">
                <a16:creationId xmlns:a16="http://schemas.microsoft.com/office/drawing/2014/main" id="{121AA866-1DEF-DC44-97E7-5C597A69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630689"/>
            <a:ext cx="245675" cy="46592"/>
          </a:xfrm>
          <a:custGeom>
            <a:avLst/>
            <a:gdLst>
              <a:gd name="T0" fmla="*/ 227 w 255"/>
              <a:gd name="T1" fmla="*/ 46 h 47"/>
              <a:gd name="T2" fmla="*/ 227 w 255"/>
              <a:gd name="T3" fmla="*/ 46 h 47"/>
              <a:gd name="T4" fmla="*/ 27 w 255"/>
              <a:gd name="T5" fmla="*/ 46 h 47"/>
              <a:gd name="T6" fmla="*/ 0 w 255"/>
              <a:gd name="T7" fmla="*/ 19 h 47"/>
              <a:gd name="T8" fmla="*/ 27 w 255"/>
              <a:gd name="T9" fmla="*/ 0 h 47"/>
              <a:gd name="T10" fmla="*/ 227 w 255"/>
              <a:gd name="T11" fmla="*/ 0 h 47"/>
              <a:gd name="T12" fmla="*/ 254 w 255"/>
              <a:gd name="T13" fmla="*/ 19 h 47"/>
              <a:gd name="T14" fmla="*/ 227 w 25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47">
                <a:moveTo>
                  <a:pt x="227" y="46"/>
                </a:moveTo>
                <a:lnTo>
                  <a:pt x="227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36" y="0"/>
                  <a:pt x="254" y="10"/>
                  <a:pt x="254" y="19"/>
                </a:cubicBezTo>
                <a:cubicBezTo>
                  <a:pt x="254" y="37"/>
                  <a:pt x="236" y="46"/>
                  <a:pt x="22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82">
            <a:extLst>
              <a:ext uri="{FF2B5EF4-FFF2-40B4-BE49-F238E27FC236}">
                <a16:creationId xmlns:a16="http://schemas.microsoft.com/office/drawing/2014/main" id="{7C225542-8746-7F48-B1C5-22E55707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6004" y="1817418"/>
            <a:ext cx="525237" cy="288033"/>
          </a:xfrm>
          <a:custGeom>
            <a:avLst/>
            <a:gdLst>
              <a:gd name="T0" fmla="*/ 518 w 547"/>
              <a:gd name="T1" fmla="*/ 301 h 302"/>
              <a:gd name="T2" fmla="*/ 518 w 547"/>
              <a:gd name="T3" fmla="*/ 301 h 302"/>
              <a:gd name="T4" fmla="*/ 18 w 547"/>
              <a:gd name="T5" fmla="*/ 301 h 302"/>
              <a:gd name="T6" fmla="*/ 0 w 547"/>
              <a:gd name="T7" fmla="*/ 283 h 302"/>
              <a:gd name="T8" fmla="*/ 0 w 547"/>
              <a:gd name="T9" fmla="*/ 28 h 302"/>
              <a:gd name="T10" fmla="*/ 18 w 547"/>
              <a:gd name="T11" fmla="*/ 0 h 302"/>
              <a:gd name="T12" fmla="*/ 518 w 547"/>
              <a:gd name="T13" fmla="*/ 0 h 302"/>
              <a:gd name="T14" fmla="*/ 546 w 547"/>
              <a:gd name="T15" fmla="*/ 28 h 302"/>
              <a:gd name="T16" fmla="*/ 546 w 547"/>
              <a:gd name="T17" fmla="*/ 283 h 302"/>
              <a:gd name="T18" fmla="*/ 518 w 547"/>
              <a:gd name="T19" fmla="*/ 301 h 302"/>
              <a:gd name="T20" fmla="*/ 45 w 547"/>
              <a:gd name="T21" fmla="*/ 255 h 302"/>
              <a:gd name="T22" fmla="*/ 45 w 547"/>
              <a:gd name="T23" fmla="*/ 255 h 302"/>
              <a:gd name="T24" fmla="*/ 491 w 547"/>
              <a:gd name="T25" fmla="*/ 255 h 302"/>
              <a:gd name="T26" fmla="*/ 491 w 547"/>
              <a:gd name="T27" fmla="*/ 55 h 302"/>
              <a:gd name="T28" fmla="*/ 45 w 547"/>
              <a:gd name="T29" fmla="*/ 55 h 302"/>
              <a:gd name="T30" fmla="*/ 45 w 547"/>
              <a:gd name="T31" fmla="*/ 25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7" h="302">
                <a:moveTo>
                  <a:pt x="518" y="301"/>
                </a:moveTo>
                <a:lnTo>
                  <a:pt x="518" y="301"/>
                </a:lnTo>
                <a:cubicBezTo>
                  <a:pt x="18" y="301"/>
                  <a:pt x="18" y="301"/>
                  <a:pt x="18" y="301"/>
                </a:cubicBezTo>
                <a:cubicBezTo>
                  <a:pt x="9" y="301"/>
                  <a:pt x="0" y="292"/>
                  <a:pt x="0" y="28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18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36" y="0"/>
                  <a:pt x="546" y="19"/>
                  <a:pt x="546" y="28"/>
                </a:cubicBezTo>
                <a:cubicBezTo>
                  <a:pt x="546" y="283"/>
                  <a:pt x="546" y="283"/>
                  <a:pt x="546" y="283"/>
                </a:cubicBezTo>
                <a:cubicBezTo>
                  <a:pt x="546" y="292"/>
                  <a:pt x="536" y="301"/>
                  <a:pt x="518" y="301"/>
                </a:cubicBezTo>
                <a:close/>
                <a:moveTo>
                  <a:pt x="45" y="255"/>
                </a:moveTo>
                <a:lnTo>
                  <a:pt x="45" y="255"/>
                </a:lnTo>
                <a:cubicBezTo>
                  <a:pt x="491" y="255"/>
                  <a:pt x="491" y="255"/>
                  <a:pt x="491" y="255"/>
                </a:cubicBezTo>
                <a:cubicBezTo>
                  <a:pt x="491" y="55"/>
                  <a:pt x="491" y="55"/>
                  <a:pt x="491" y="55"/>
                </a:cubicBezTo>
                <a:cubicBezTo>
                  <a:pt x="45" y="55"/>
                  <a:pt x="45" y="55"/>
                  <a:pt x="45" y="55"/>
                </a:cubicBezTo>
                <a:lnTo>
                  <a:pt x="45" y="2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83">
            <a:extLst>
              <a:ext uri="{FF2B5EF4-FFF2-40B4-BE49-F238E27FC236}">
                <a16:creationId xmlns:a16="http://schemas.microsoft.com/office/drawing/2014/main" id="{CC6A13EC-C164-A142-B148-DA4276A2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427371"/>
            <a:ext cx="55064" cy="63535"/>
          </a:xfrm>
          <a:custGeom>
            <a:avLst/>
            <a:gdLst>
              <a:gd name="T0" fmla="*/ 27 w 56"/>
              <a:gd name="T1" fmla="*/ 64 h 65"/>
              <a:gd name="T2" fmla="*/ 27 w 56"/>
              <a:gd name="T3" fmla="*/ 64 h 65"/>
              <a:gd name="T4" fmla="*/ 0 w 56"/>
              <a:gd name="T5" fmla="*/ 37 h 65"/>
              <a:gd name="T6" fmla="*/ 27 w 56"/>
              <a:gd name="T7" fmla="*/ 0 h 65"/>
              <a:gd name="T8" fmla="*/ 55 w 56"/>
              <a:gd name="T9" fmla="*/ 37 h 65"/>
              <a:gd name="T10" fmla="*/ 27 w 56"/>
              <a:gd name="T11" fmla="*/ 64 h 65"/>
              <a:gd name="T12" fmla="*/ 27 w 56"/>
              <a:gd name="T13" fmla="*/ 18 h 65"/>
              <a:gd name="T14" fmla="*/ 27 w 56"/>
              <a:gd name="T15" fmla="*/ 18 h 65"/>
              <a:gd name="T16" fmla="*/ 9 w 56"/>
              <a:gd name="T17" fmla="*/ 37 h 65"/>
              <a:gd name="T18" fmla="*/ 27 w 56"/>
              <a:gd name="T19" fmla="*/ 55 h 65"/>
              <a:gd name="T20" fmla="*/ 46 w 56"/>
              <a:gd name="T21" fmla="*/ 37 h 65"/>
              <a:gd name="T22" fmla="*/ 27 w 56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46" y="0"/>
                  <a:pt x="55" y="18"/>
                  <a:pt x="55" y="37"/>
                </a:cubicBezTo>
                <a:cubicBezTo>
                  <a:pt x="55" y="55"/>
                  <a:pt x="46" y="64"/>
                  <a:pt x="27" y="6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6" y="46"/>
                  <a:pt x="46" y="37"/>
                </a:cubicBezTo>
                <a:cubicBezTo>
                  <a:pt x="46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84">
            <a:extLst>
              <a:ext uri="{FF2B5EF4-FFF2-40B4-BE49-F238E27FC236}">
                <a16:creationId xmlns:a16="http://schemas.microsoft.com/office/drawing/2014/main" id="{3612EFCF-BBD9-7A46-BABA-5951D555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304532"/>
            <a:ext cx="63535" cy="63538"/>
          </a:xfrm>
          <a:custGeom>
            <a:avLst/>
            <a:gdLst>
              <a:gd name="T0" fmla="*/ 27 w 65"/>
              <a:gd name="T1" fmla="*/ 64 h 65"/>
              <a:gd name="T2" fmla="*/ 27 w 65"/>
              <a:gd name="T3" fmla="*/ 64 h 65"/>
              <a:gd name="T4" fmla="*/ 0 w 65"/>
              <a:gd name="T5" fmla="*/ 27 h 65"/>
              <a:gd name="T6" fmla="*/ 27 w 65"/>
              <a:gd name="T7" fmla="*/ 0 h 65"/>
              <a:gd name="T8" fmla="*/ 64 w 65"/>
              <a:gd name="T9" fmla="*/ 27 h 65"/>
              <a:gd name="T10" fmla="*/ 27 w 65"/>
              <a:gd name="T11" fmla="*/ 64 h 65"/>
              <a:gd name="T12" fmla="*/ 27 w 65"/>
              <a:gd name="T13" fmla="*/ 9 h 65"/>
              <a:gd name="T14" fmla="*/ 27 w 65"/>
              <a:gd name="T15" fmla="*/ 9 h 65"/>
              <a:gd name="T16" fmla="*/ 9 w 65"/>
              <a:gd name="T17" fmla="*/ 27 h 65"/>
              <a:gd name="T18" fmla="*/ 27 w 65"/>
              <a:gd name="T19" fmla="*/ 45 h 65"/>
              <a:gd name="T20" fmla="*/ 46 w 65"/>
              <a:gd name="T21" fmla="*/ 27 h 65"/>
              <a:gd name="T22" fmla="*/ 27 w 6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6" y="0"/>
                  <a:pt x="64" y="9"/>
                  <a:pt x="64" y="27"/>
                </a:cubicBezTo>
                <a:cubicBezTo>
                  <a:pt x="64" y="45"/>
                  <a:pt x="46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6" y="36"/>
                  <a:pt x="46" y="27"/>
                </a:cubicBezTo>
                <a:cubicBezTo>
                  <a:pt x="4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85">
            <a:extLst>
              <a:ext uri="{FF2B5EF4-FFF2-40B4-BE49-F238E27FC236}">
                <a16:creationId xmlns:a16="http://schemas.microsoft.com/office/drawing/2014/main" id="{B4D748B8-49F8-F14C-B59D-28668B97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499" y="2304532"/>
            <a:ext cx="63538" cy="63538"/>
          </a:xfrm>
          <a:custGeom>
            <a:avLst/>
            <a:gdLst>
              <a:gd name="T0" fmla="*/ 37 w 65"/>
              <a:gd name="T1" fmla="*/ 64 h 65"/>
              <a:gd name="T2" fmla="*/ 37 w 65"/>
              <a:gd name="T3" fmla="*/ 64 h 65"/>
              <a:gd name="T4" fmla="*/ 0 w 65"/>
              <a:gd name="T5" fmla="*/ 27 h 65"/>
              <a:gd name="T6" fmla="*/ 37 w 65"/>
              <a:gd name="T7" fmla="*/ 0 h 65"/>
              <a:gd name="T8" fmla="*/ 64 w 65"/>
              <a:gd name="T9" fmla="*/ 27 h 65"/>
              <a:gd name="T10" fmla="*/ 37 w 65"/>
              <a:gd name="T11" fmla="*/ 64 h 65"/>
              <a:gd name="T12" fmla="*/ 37 w 65"/>
              <a:gd name="T13" fmla="*/ 9 h 65"/>
              <a:gd name="T14" fmla="*/ 37 w 65"/>
              <a:gd name="T15" fmla="*/ 9 h 65"/>
              <a:gd name="T16" fmla="*/ 19 w 65"/>
              <a:gd name="T17" fmla="*/ 27 h 65"/>
              <a:gd name="T18" fmla="*/ 37 w 65"/>
              <a:gd name="T19" fmla="*/ 45 h 65"/>
              <a:gd name="T20" fmla="*/ 55 w 65"/>
              <a:gd name="T21" fmla="*/ 27 h 65"/>
              <a:gd name="T22" fmla="*/ 37 w 6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7" y="64"/>
                </a:moveTo>
                <a:lnTo>
                  <a:pt x="37" y="64"/>
                </a:lnTo>
                <a:cubicBezTo>
                  <a:pt x="19" y="64"/>
                  <a:pt x="0" y="45"/>
                  <a:pt x="0" y="27"/>
                </a:cubicBezTo>
                <a:cubicBezTo>
                  <a:pt x="0" y="9"/>
                  <a:pt x="19" y="0"/>
                  <a:pt x="37" y="0"/>
                </a:cubicBezTo>
                <a:cubicBezTo>
                  <a:pt x="55" y="0"/>
                  <a:pt x="64" y="9"/>
                  <a:pt x="64" y="27"/>
                </a:cubicBezTo>
                <a:cubicBezTo>
                  <a:pt x="64" y="45"/>
                  <a:pt x="55" y="64"/>
                  <a:pt x="37" y="64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19" y="18"/>
                  <a:pt x="19" y="27"/>
                </a:cubicBezTo>
                <a:cubicBezTo>
                  <a:pt x="19" y="36"/>
                  <a:pt x="28" y="45"/>
                  <a:pt x="37" y="45"/>
                </a:cubicBezTo>
                <a:cubicBezTo>
                  <a:pt x="46" y="45"/>
                  <a:pt x="55" y="36"/>
                  <a:pt x="55" y="27"/>
                </a:cubicBezTo>
                <a:cubicBezTo>
                  <a:pt x="55" y="18"/>
                  <a:pt x="46" y="9"/>
                  <a:pt x="3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86">
            <a:extLst>
              <a:ext uri="{FF2B5EF4-FFF2-40B4-BE49-F238E27FC236}">
                <a16:creationId xmlns:a16="http://schemas.microsoft.com/office/drawing/2014/main" id="{1B71FB69-21D3-3647-A50A-7E9B600F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304532"/>
            <a:ext cx="63535" cy="63538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27 h 65"/>
              <a:gd name="T6" fmla="*/ 27 w 64"/>
              <a:gd name="T7" fmla="*/ 0 h 65"/>
              <a:gd name="T8" fmla="*/ 63 w 64"/>
              <a:gd name="T9" fmla="*/ 27 h 65"/>
              <a:gd name="T10" fmla="*/ 27 w 64"/>
              <a:gd name="T11" fmla="*/ 64 h 65"/>
              <a:gd name="T12" fmla="*/ 27 w 64"/>
              <a:gd name="T13" fmla="*/ 9 h 65"/>
              <a:gd name="T14" fmla="*/ 27 w 64"/>
              <a:gd name="T15" fmla="*/ 9 h 65"/>
              <a:gd name="T16" fmla="*/ 9 w 64"/>
              <a:gd name="T17" fmla="*/ 27 h 65"/>
              <a:gd name="T18" fmla="*/ 27 w 64"/>
              <a:gd name="T19" fmla="*/ 45 h 65"/>
              <a:gd name="T20" fmla="*/ 45 w 64"/>
              <a:gd name="T21" fmla="*/ 27 h 65"/>
              <a:gd name="T22" fmla="*/ 27 w 64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87">
            <a:extLst>
              <a:ext uri="{FF2B5EF4-FFF2-40B4-BE49-F238E27FC236}">
                <a16:creationId xmlns:a16="http://schemas.microsoft.com/office/drawing/2014/main" id="{F87417FA-C3DD-BB41-914A-29E37403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499" y="2427371"/>
            <a:ext cx="63538" cy="63535"/>
          </a:xfrm>
          <a:custGeom>
            <a:avLst/>
            <a:gdLst>
              <a:gd name="T0" fmla="*/ 37 w 65"/>
              <a:gd name="T1" fmla="*/ 64 h 65"/>
              <a:gd name="T2" fmla="*/ 37 w 65"/>
              <a:gd name="T3" fmla="*/ 64 h 65"/>
              <a:gd name="T4" fmla="*/ 0 w 65"/>
              <a:gd name="T5" fmla="*/ 37 h 65"/>
              <a:gd name="T6" fmla="*/ 37 w 65"/>
              <a:gd name="T7" fmla="*/ 0 h 65"/>
              <a:gd name="T8" fmla="*/ 64 w 65"/>
              <a:gd name="T9" fmla="*/ 37 h 65"/>
              <a:gd name="T10" fmla="*/ 37 w 65"/>
              <a:gd name="T11" fmla="*/ 64 h 65"/>
              <a:gd name="T12" fmla="*/ 37 w 65"/>
              <a:gd name="T13" fmla="*/ 18 h 65"/>
              <a:gd name="T14" fmla="*/ 37 w 65"/>
              <a:gd name="T15" fmla="*/ 18 h 65"/>
              <a:gd name="T16" fmla="*/ 19 w 65"/>
              <a:gd name="T17" fmla="*/ 37 h 65"/>
              <a:gd name="T18" fmla="*/ 37 w 65"/>
              <a:gd name="T19" fmla="*/ 55 h 65"/>
              <a:gd name="T20" fmla="*/ 55 w 65"/>
              <a:gd name="T21" fmla="*/ 37 h 65"/>
              <a:gd name="T22" fmla="*/ 37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7" y="64"/>
                </a:moveTo>
                <a:lnTo>
                  <a:pt x="37" y="64"/>
                </a:lnTo>
                <a:cubicBezTo>
                  <a:pt x="19" y="64"/>
                  <a:pt x="0" y="55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55" y="0"/>
                  <a:pt x="64" y="18"/>
                  <a:pt x="64" y="37"/>
                </a:cubicBezTo>
                <a:cubicBezTo>
                  <a:pt x="64" y="55"/>
                  <a:pt x="55" y="64"/>
                  <a:pt x="37" y="64"/>
                </a:cubicBezTo>
                <a:close/>
                <a:moveTo>
                  <a:pt x="37" y="18"/>
                </a:moveTo>
                <a:lnTo>
                  <a:pt x="37" y="18"/>
                </a:lnTo>
                <a:cubicBezTo>
                  <a:pt x="28" y="18"/>
                  <a:pt x="19" y="27"/>
                  <a:pt x="19" y="37"/>
                </a:cubicBezTo>
                <a:cubicBezTo>
                  <a:pt x="19" y="46"/>
                  <a:pt x="28" y="55"/>
                  <a:pt x="37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27"/>
                  <a:pt x="46" y="18"/>
                  <a:pt x="3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388">
            <a:extLst>
              <a:ext uri="{FF2B5EF4-FFF2-40B4-BE49-F238E27FC236}">
                <a16:creationId xmlns:a16="http://schemas.microsoft.com/office/drawing/2014/main" id="{53543DAD-E5ED-3545-850E-1907EDB8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427371"/>
            <a:ext cx="63535" cy="63535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37 h 65"/>
              <a:gd name="T6" fmla="*/ 27 w 64"/>
              <a:gd name="T7" fmla="*/ 0 h 65"/>
              <a:gd name="T8" fmla="*/ 63 w 64"/>
              <a:gd name="T9" fmla="*/ 37 h 65"/>
              <a:gd name="T10" fmla="*/ 27 w 64"/>
              <a:gd name="T11" fmla="*/ 64 h 65"/>
              <a:gd name="T12" fmla="*/ 27 w 64"/>
              <a:gd name="T13" fmla="*/ 18 h 65"/>
              <a:gd name="T14" fmla="*/ 27 w 64"/>
              <a:gd name="T15" fmla="*/ 18 h 65"/>
              <a:gd name="T16" fmla="*/ 9 w 64"/>
              <a:gd name="T17" fmla="*/ 37 h 65"/>
              <a:gd name="T18" fmla="*/ 27 w 64"/>
              <a:gd name="T19" fmla="*/ 55 h 65"/>
              <a:gd name="T20" fmla="*/ 45 w 64"/>
              <a:gd name="T21" fmla="*/ 37 h 65"/>
              <a:gd name="T22" fmla="*/ 27 w 64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37"/>
                </a:cubicBezTo>
                <a:cubicBezTo>
                  <a:pt x="63" y="55"/>
                  <a:pt x="45" y="64"/>
                  <a:pt x="27" y="6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389">
            <a:extLst>
              <a:ext uri="{FF2B5EF4-FFF2-40B4-BE49-F238E27FC236}">
                <a16:creationId xmlns:a16="http://schemas.microsoft.com/office/drawing/2014/main" id="{65330346-52BB-4844-8635-F5F6CD4B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173224"/>
            <a:ext cx="63535" cy="63535"/>
          </a:xfrm>
          <a:custGeom>
            <a:avLst/>
            <a:gdLst>
              <a:gd name="T0" fmla="*/ 27 w 65"/>
              <a:gd name="T1" fmla="*/ 64 h 65"/>
              <a:gd name="T2" fmla="*/ 27 w 65"/>
              <a:gd name="T3" fmla="*/ 64 h 65"/>
              <a:gd name="T4" fmla="*/ 0 w 65"/>
              <a:gd name="T5" fmla="*/ 37 h 65"/>
              <a:gd name="T6" fmla="*/ 27 w 65"/>
              <a:gd name="T7" fmla="*/ 0 h 65"/>
              <a:gd name="T8" fmla="*/ 64 w 65"/>
              <a:gd name="T9" fmla="*/ 37 h 65"/>
              <a:gd name="T10" fmla="*/ 27 w 65"/>
              <a:gd name="T11" fmla="*/ 64 h 65"/>
              <a:gd name="T12" fmla="*/ 27 w 65"/>
              <a:gd name="T13" fmla="*/ 19 h 65"/>
              <a:gd name="T14" fmla="*/ 27 w 65"/>
              <a:gd name="T15" fmla="*/ 19 h 65"/>
              <a:gd name="T16" fmla="*/ 9 w 65"/>
              <a:gd name="T17" fmla="*/ 37 h 65"/>
              <a:gd name="T18" fmla="*/ 27 w 65"/>
              <a:gd name="T19" fmla="*/ 55 h 65"/>
              <a:gd name="T20" fmla="*/ 46 w 65"/>
              <a:gd name="T21" fmla="*/ 37 h 65"/>
              <a:gd name="T22" fmla="*/ 27 w 65"/>
              <a:gd name="T23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6" y="0"/>
                  <a:pt x="64" y="19"/>
                  <a:pt x="64" y="37"/>
                </a:cubicBezTo>
                <a:cubicBezTo>
                  <a:pt x="64" y="55"/>
                  <a:pt x="46" y="64"/>
                  <a:pt x="27" y="64"/>
                </a:cubicBezTo>
                <a:close/>
                <a:moveTo>
                  <a:pt x="27" y="19"/>
                </a:moveTo>
                <a:lnTo>
                  <a:pt x="27" y="19"/>
                </a:lnTo>
                <a:cubicBezTo>
                  <a:pt x="18" y="19"/>
                  <a:pt x="9" y="28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6" y="46"/>
                  <a:pt x="46" y="37"/>
                </a:cubicBezTo>
                <a:cubicBezTo>
                  <a:pt x="46" y="28"/>
                  <a:pt x="36" y="19"/>
                  <a:pt x="2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390">
            <a:extLst>
              <a:ext uri="{FF2B5EF4-FFF2-40B4-BE49-F238E27FC236}">
                <a16:creationId xmlns:a16="http://schemas.microsoft.com/office/drawing/2014/main" id="{747DEC35-83BD-2544-B3AF-DD96D8F0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499" y="2173224"/>
            <a:ext cx="63538" cy="63535"/>
          </a:xfrm>
          <a:custGeom>
            <a:avLst/>
            <a:gdLst>
              <a:gd name="T0" fmla="*/ 37 w 65"/>
              <a:gd name="T1" fmla="*/ 64 h 65"/>
              <a:gd name="T2" fmla="*/ 37 w 65"/>
              <a:gd name="T3" fmla="*/ 64 h 65"/>
              <a:gd name="T4" fmla="*/ 0 w 65"/>
              <a:gd name="T5" fmla="*/ 37 h 65"/>
              <a:gd name="T6" fmla="*/ 37 w 65"/>
              <a:gd name="T7" fmla="*/ 0 h 65"/>
              <a:gd name="T8" fmla="*/ 64 w 65"/>
              <a:gd name="T9" fmla="*/ 37 h 65"/>
              <a:gd name="T10" fmla="*/ 37 w 65"/>
              <a:gd name="T11" fmla="*/ 64 h 65"/>
              <a:gd name="T12" fmla="*/ 37 w 65"/>
              <a:gd name="T13" fmla="*/ 19 h 65"/>
              <a:gd name="T14" fmla="*/ 37 w 65"/>
              <a:gd name="T15" fmla="*/ 19 h 65"/>
              <a:gd name="T16" fmla="*/ 19 w 65"/>
              <a:gd name="T17" fmla="*/ 37 h 65"/>
              <a:gd name="T18" fmla="*/ 37 w 65"/>
              <a:gd name="T19" fmla="*/ 55 h 65"/>
              <a:gd name="T20" fmla="*/ 55 w 65"/>
              <a:gd name="T21" fmla="*/ 37 h 65"/>
              <a:gd name="T22" fmla="*/ 37 w 65"/>
              <a:gd name="T23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7" y="64"/>
                </a:moveTo>
                <a:lnTo>
                  <a:pt x="37" y="64"/>
                </a:lnTo>
                <a:cubicBezTo>
                  <a:pt x="19" y="64"/>
                  <a:pt x="0" y="55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55" y="0"/>
                  <a:pt x="64" y="19"/>
                  <a:pt x="64" y="37"/>
                </a:cubicBezTo>
                <a:cubicBezTo>
                  <a:pt x="64" y="55"/>
                  <a:pt x="55" y="64"/>
                  <a:pt x="37" y="64"/>
                </a:cubicBezTo>
                <a:close/>
                <a:moveTo>
                  <a:pt x="37" y="19"/>
                </a:moveTo>
                <a:lnTo>
                  <a:pt x="37" y="19"/>
                </a:lnTo>
                <a:cubicBezTo>
                  <a:pt x="28" y="19"/>
                  <a:pt x="19" y="28"/>
                  <a:pt x="19" y="37"/>
                </a:cubicBezTo>
                <a:cubicBezTo>
                  <a:pt x="19" y="46"/>
                  <a:pt x="28" y="55"/>
                  <a:pt x="37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28"/>
                  <a:pt x="46" y="19"/>
                  <a:pt x="3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91">
            <a:extLst>
              <a:ext uri="{FF2B5EF4-FFF2-40B4-BE49-F238E27FC236}">
                <a16:creationId xmlns:a16="http://schemas.microsoft.com/office/drawing/2014/main" id="{15F528A3-9469-8A4E-8AC8-D2770621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173224"/>
            <a:ext cx="63535" cy="63535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37 h 65"/>
              <a:gd name="T6" fmla="*/ 27 w 64"/>
              <a:gd name="T7" fmla="*/ 0 h 65"/>
              <a:gd name="T8" fmla="*/ 63 w 64"/>
              <a:gd name="T9" fmla="*/ 37 h 65"/>
              <a:gd name="T10" fmla="*/ 27 w 64"/>
              <a:gd name="T11" fmla="*/ 64 h 65"/>
              <a:gd name="T12" fmla="*/ 27 w 64"/>
              <a:gd name="T13" fmla="*/ 19 h 65"/>
              <a:gd name="T14" fmla="*/ 27 w 64"/>
              <a:gd name="T15" fmla="*/ 19 h 65"/>
              <a:gd name="T16" fmla="*/ 9 w 64"/>
              <a:gd name="T17" fmla="*/ 37 h 65"/>
              <a:gd name="T18" fmla="*/ 27 w 64"/>
              <a:gd name="T19" fmla="*/ 55 h 65"/>
              <a:gd name="T20" fmla="*/ 45 w 64"/>
              <a:gd name="T21" fmla="*/ 37 h 65"/>
              <a:gd name="T22" fmla="*/ 27 w 64"/>
              <a:gd name="T23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5" y="0"/>
                  <a:pt x="63" y="19"/>
                  <a:pt x="63" y="37"/>
                </a:cubicBezTo>
                <a:cubicBezTo>
                  <a:pt x="63" y="55"/>
                  <a:pt x="45" y="64"/>
                  <a:pt x="27" y="64"/>
                </a:cubicBezTo>
                <a:close/>
                <a:moveTo>
                  <a:pt x="27" y="19"/>
                </a:moveTo>
                <a:lnTo>
                  <a:pt x="27" y="19"/>
                </a:lnTo>
                <a:cubicBezTo>
                  <a:pt x="18" y="19"/>
                  <a:pt x="9" y="28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28"/>
                  <a:pt x="36" y="19"/>
                  <a:pt x="2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392">
            <a:extLst>
              <a:ext uri="{FF2B5EF4-FFF2-40B4-BE49-F238E27FC236}">
                <a16:creationId xmlns:a16="http://schemas.microsoft.com/office/drawing/2014/main" id="{0BB52E93-A33C-9944-955E-AA85631F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4167" y="2105451"/>
            <a:ext cx="707375" cy="707375"/>
          </a:xfrm>
          <a:custGeom>
            <a:avLst/>
            <a:gdLst>
              <a:gd name="T0" fmla="*/ 364 w 738"/>
              <a:gd name="T1" fmla="*/ 737 h 738"/>
              <a:gd name="T2" fmla="*/ 364 w 738"/>
              <a:gd name="T3" fmla="*/ 737 h 738"/>
              <a:gd name="T4" fmla="*/ 100 w 738"/>
              <a:gd name="T5" fmla="*/ 628 h 738"/>
              <a:gd name="T6" fmla="*/ 0 w 738"/>
              <a:gd name="T7" fmla="*/ 363 h 738"/>
              <a:gd name="T8" fmla="*/ 100 w 738"/>
              <a:gd name="T9" fmla="*/ 109 h 738"/>
              <a:gd name="T10" fmla="*/ 364 w 738"/>
              <a:gd name="T11" fmla="*/ 0 h 738"/>
              <a:gd name="T12" fmla="*/ 628 w 738"/>
              <a:gd name="T13" fmla="*/ 109 h 738"/>
              <a:gd name="T14" fmla="*/ 737 w 738"/>
              <a:gd name="T15" fmla="*/ 363 h 738"/>
              <a:gd name="T16" fmla="*/ 628 w 738"/>
              <a:gd name="T17" fmla="*/ 628 h 738"/>
              <a:gd name="T18" fmla="*/ 364 w 738"/>
              <a:gd name="T19" fmla="*/ 737 h 738"/>
              <a:gd name="T20" fmla="*/ 364 w 738"/>
              <a:gd name="T21" fmla="*/ 45 h 738"/>
              <a:gd name="T22" fmla="*/ 364 w 738"/>
              <a:gd name="T23" fmla="*/ 45 h 738"/>
              <a:gd name="T24" fmla="*/ 37 w 738"/>
              <a:gd name="T25" fmla="*/ 363 h 738"/>
              <a:gd name="T26" fmla="*/ 364 w 738"/>
              <a:gd name="T27" fmla="*/ 691 h 738"/>
              <a:gd name="T28" fmla="*/ 692 w 738"/>
              <a:gd name="T29" fmla="*/ 363 h 738"/>
              <a:gd name="T30" fmla="*/ 364 w 738"/>
              <a:gd name="T31" fmla="*/ 45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8" h="738">
                <a:moveTo>
                  <a:pt x="364" y="737"/>
                </a:moveTo>
                <a:lnTo>
                  <a:pt x="364" y="737"/>
                </a:lnTo>
                <a:cubicBezTo>
                  <a:pt x="264" y="737"/>
                  <a:pt x="173" y="700"/>
                  <a:pt x="100" y="628"/>
                </a:cubicBezTo>
                <a:cubicBezTo>
                  <a:pt x="37" y="555"/>
                  <a:pt x="0" y="464"/>
                  <a:pt x="0" y="363"/>
                </a:cubicBezTo>
                <a:cubicBezTo>
                  <a:pt x="0" y="264"/>
                  <a:pt x="37" y="173"/>
                  <a:pt x="100" y="109"/>
                </a:cubicBezTo>
                <a:cubicBezTo>
                  <a:pt x="173" y="36"/>
                  <a:pt x="264" y="0"/>
                  <a:pt x="364" y="0"/>
                </a:cubicBezTo>
                <a:cubicBezTo>
                  <a:pt x="464" y="0"/>
                  <a:pt x="555" y="36"/>
                  <a:pt x="628" y="109"/>
                </a:cubicBezTo>
                <a:cubicBezTo>
                  <a:pt x="701" y="173"/>
                  <a:pt x="737" y="264"/>
                  <a:pt x="737" y="363"/>
                </a:cubicBezTo>
                <a:cubicBezTo>
                  <a:pt x="737" y="464"/>
                  <a:pt x="701" y="555"/>
                  <a:pt x="628" y="628"/>
                </a:cubicBezTo>
                <a:cubicBezTo>
                  <a:pt x="555" y="700"/>
                  <a:pt x="464" y="737"/>
                  <a:pt x="364" y="737"/>
                </a:cubicBezTo>
                <a:close/>
                <a:moveTo>
                  <a:pt x="364" y="45"/>
                </a:moveTo>
                <a:lnTo>
                  <a:pt x="364" y="45"/>
                </a:lnTo>
                <a:cubicBezTo>
                  <a:pt x="191" y="45"/>
                  <a:pt x="37" y="191"/>
                  <a:pt x="37" y="363"/>
                </a:cubicBezTo>
                <a:cubicBezTo>
                  <a:pt x="37" y="545"/>
                  <a:pt x="191" y="691"/>
                  <a:pt x="364" y="691"/>
                </a:cubicBezTo>
                <a:cubicBezTo>
                  <a:pt x="546" y="691"/>
                  <a:pt x="692" y="545"/>
                  <a:pt x="692" y="363"/>
                </a:cubicBezTo>
                <a:cubicBezTo>
                  <a:pt x="692" y="191"/>
                  <a:pt x="546" y="45"/>
                  <a:pt x="36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393">
            <a:extLst>
              <a:ext uri="{FF2B5EF4-FFF2-40B4-BE49-F238E27FC236}">
                <a16:creationId xmlns:a16="http://schemas.microsoft.com/office/drawing/2014/main" id="{9439F6E3-F0B5-E845-A3EA-C872300C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646" y="2185930"/>
            <a:ext cx="542180" cy="550652"/>
          </a:xfrm>
          <a:custGeom>
            <a:avLst/>
            <a:gdLst>
              <a:gd name="T0" fmla="*/ 282 w 565"/>
              <a:gd name="T1" fmla="*/ 573 h 574"/>
              <a:gd name="T2" fmla="*/ 282 w 565"/>
              <a:gd name="T3" fmla="*/ 573 h 574"/>
              <a:gd name="T4" fmla="*/ 0 w 565"/>
              <a:gd name="T5" fmla="*/ 281 h 574"/>
              <a:gd name="T6" fmla="*/ 282 w 565"/>
              <a:gd name="T7" fmla="*/ 0 h 574"/>
              <a:gd name="T8" fmla="*/ 564 w 565"/>
              <a:gd name="T9" fmla="*/ 281 h 574"/>
              <a:gd name="T10" fmla="*/ 282 w 565"/>
              <a:gd name="T11" fmla="*/ 573 h 574"/>
              <a:gd name="T12" fmla="*/ 282 w 565"/>
              <a:gd name="T13" fmla="*/ 45 h 574"/>
              <a:gd name="T14" fmla="*/ 282 w 565"/>
              <a:gd name="T15" fmla="*/ 45 h 574"/>
              <a:gd name="T16" fmla="*/ 46 w 565"/>
              <a:gd name="T17" fmla="*/ 281 h 574"/>
              <a:gd name="T18" fmla="*/ 282 w 565"/>
              <a:gd name="T19" fmla="*/ 527 h 574"/>
              <a:gd name="T20" fmla="*/ 519 w 565"/>
              <a:gd name="T21" fmla="*/ 281 h 574"/>
              <a:gd name="T22" fmla="*/ 282 w 565"/>
              <a:gd name="T23" fmla="*/ 45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5" h="574">
                <a:moveTo>
                  <a:pt x="282" y="573"/>
                </a:moveTo>
                <a:lnTo>
                  <a:pt x="282" y="573"/>
                </a:lnTo>
                <a:cubicBezTo>
                  <a:pt x="127" y="573"/>
                  <a:pt x="0" y="445"/>
                  <a:pt x="0" y="281"/>
                </a:cubicBezTo>
                <a:cubicBezTo>
                  <a:pt x="0" y="127"/>
                  <a:pt x="127" y="0"/>
                  <a:pt x="282" y="0"/>
                </a:cubicBezTo>
                <a:cubicBezTo>
                  <a:pt x="437" y="0"/>
                  <a:pt x="564" y="127"/>
                  <a:pt x="564" y="281"/>
                </a:cubicBezTo>
                <a:cubicBezTo>
                  <a:pt x="564" y="445"/>
                  <a:pt x="437" y="573"/>
                  <a:pt x="282" y="573"/>
                </a:cubicBezTo>
                <a:close/>
                <a:moveTo>
                  <a:pt x="282" y="45"/>
                </a:moveTo>
                <a:lnTo>
                  <a:pt x="282" y="45"/>
                </a:lnTo>
                <a:cubicBezTo>
                  <a:pt x="155" y="45"/>
                  <a:pt x="46" y="154"/>
                  <a:pt x="46" y="281"/>
                </a:cubicBezTo>
                <a:cubicBezTo>
                  <a:pt x="46" y="418"/>
                  <a:pt x="155" y="527"/>
                  <a:pt x="282" y="527"/>
                </a:cubicBezTo>
                <a:cubicBezTo>
                  <a:pt x="419" y="527"/>
                  <a:pt x="519" y="418"/>
                  <a:pt x="519" y="281"/>
                </a:cubicBezTo>
                <a:cubicBezTo>
                  <a:pt x="519" y="154"/>
                  <a:pt x="419" y="45"/>
                  <a:pt x="2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394">
            <a:extLst>
              <a:ext uri="{FF2B5EF4-FFF2-40B4-BE49-F238E27FC236}">
                <a16:creationId xmlns:a16="http://schemas.microsoft.com/office/drawing/2014/main" id="{132E2442-1960-D74B-A925-DD69EBAA6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258" y="2321475"/>
            <a:ext cx="165194" cy="262619"/>
          </a:xfrm>
          <a:custGeom>
            <a:avLst/>
            <a:gdLst>
              <a:gd name="T0" fmla="*/ 82 w 174"/>
              <a:gd name="T1" fmla="*/ 273 h 274"/>
              <a:gd name="T2" fmla="*/ 82 w 174"/>
              <a:gd name="T3" fmla="*/ 273 h 274"/>
              <a:gd name="T4" fmla="*/ 9 w 174"/>
              <a:gd name="T5" fmla="*/ 264 h 274"/>
              <a:gd name="T6" fmla="*/ 0 w 174"/>
              <a:gd name="T7" fmla="*/ 237 h 274"/>
              <a:gd name="T8" fmla="*/ 28 w 174"/>
              <a:gd name="T9" fmla="*/ 228 h 274"/>
              <a:gd name="T10" fmla="*/ 118 w 174"/>
              <a:gd name="T11" fmla="*/ 228 h 274"/>
              <a:gd name="T12" fmla="*/ 137 w 174"/>
              <a:gd name="T13" fmla="*/ 200 h 274"/>
              <a:gd name="T14" fmla="*/ 73 w 174"/>
              <a:gd name="T15" fmla="*/ 155 h 274"/>
              <a:gd name="T16" fmla="*/ 28 w 174"/>
              <a:gd name="T17" fmla="*/ 127 h 274"/>
              <a:gd name="T18" fmla="*/ 0 w 174"/>
              <a:gd name="T19" fmla="*/ 82 h 274"/>
              <a:gd name="T20" fmla="*/ 37 w 174"/>
              <a:gd name="T21" fmla="*/ 18 h 274"/>
              <a:gd name="T22" fmla="*/ 155 w 174"/>
              <a:gd name="T23" fmla="*/ 18 h 274"/>
              <a:gd name="T24" fmla="*/ 164 w 174"/>
              <a:gd name="T25" fmla="*/ 37 h 274"/>
              <a:gd name="T26" fmla="*/ 146 w 174"/>
              <a:gd name="T27" fmla="*/ 46 h 274"/>
              <a:gd name="T28" fmla="*/ 55 w 174"/>
              <a:gd name="T29" fmla="*/ 46 h 274"/>
              <a:gd name="T30" fmla="*/ 37 w 174"/>
              <a:gd name="T31" fmla="*/ 82 h 274"/>
              <a:gd name="T32" fmla="*/ 91 w 174"/>
              <a:gd name="T33" fmla="*/ 118 h 274"/>
              <a:gd name="T34" fmla="*/ 137 w 174"/>
              <a:gd name="T35" fmla="*/ 155 h 274"/>
              <a:gd name="T36" fmla="*/ 164 w 174"/>
              <a:gd name="T37" fmla="*/ 200 h 274"/>
              <a:gd name="T38" fmla="*/ 137 w 174"/>
              <a:gd name="T39" fmla="*/ 255 h 274"/>
              <a:gd name="T40" fmla="*/ 82 w 174"/>
              <a:gd name="T41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" h="274">
                <a:moveTo>
                  <a:pt x="82" y="273"/>
                </a:moveTo>
                <a:lnTo>
                  <a:pt x="82" y="273"/>
                </a:lnTo>
                <a:cubicBezTo>
                  <a:pt x="55" y="273"/>
                  <a:pt x="37" y="273"/>
                  <a:pt x="9" y="264"/>
                </a:cubicBezTo>
                <a:cubicBezTo>
                  <a:pt x="0" y="255"/>
                  <a:pt x="0" y="246"/>
                  <a:pt x="0" y="237"/>
                </a:cubicBezTo>
                <a:cubicBezTo>
                  <a:pt x="9" y="228"/>
                  <a:pt x="18" y="228"/>
                  <a:pt x="28" y="228"/>
                </a:cubicBezTo>
                <a:cubicBezTo>
                  <a:pt x="64" y="246"/>
                  <a:pt x="91" y="246"/>
                  <a:pt x="118" y="228"/>
                </a:cubicBezTo>
                <a:cubicBezTo>
                  <a:pt x="128" y="219"/>
                  <a:pt x="137" y="209"/>
                  <a:pt x="137" y="200"/>
                </a:cubicBezTo>
                <a:cubicBezTo>
                  <a:pt x="137" y="182"/>
                  <a:pt x="100" y="164"/>
                  <a:pt x="73" y="155"/>
                </a:cubicBezTo>
                <a:cubicBezTo>
                  <a:pt x="64" y="146"/>
                  <a:pt x="46" y="136"/>
                  <a:pt x="28" y="127"/>
                </a:cubicBezTo>
                <a:cubicBezTo>
                  <a:pt x="9" y="109"/>
                  <a:pt x="0" y="100"/>
                  <a:pt x="0" y="82"/>
                </a:cubicBezTo>
                <a:cubicBezTo>
                  <a:pt x="0" y="55"/>
                  <a:pt x="9" y="27"/>
                  <a:pt x="37" y="18"/>
                </a:cubicBezTo>
                <a:cubicBezTo>
                  <a:pt x="64" y="0"/>
                  <a:pt x="109" y="0"/>
                  <a:pt x="155" y="18"/>
                </a:cubicBezTo>
                <a:cubicBezTo>
                  <a:pt x="164" y="18"/>
                  <a:pt x="173" y="27"/>
                  <a:pt x="164" y="37"/>
                </a:cubicBezTo>
                <a:cubicBezTo>
                  <a:pt x="164" y="46"/>
                  <a:pt x="155" y="55"/>
                  <a:pt x="146" y="46"/>
                </a:cubicBezTo>
                <a:cubicBezTo>
                  <a:pt x="109" y="37"/>
                  <a:pt x="73" y="37"/>
                  <a:pt x="55" y="46"/>
                </a:cubicBezTo>
                <a:cubicBezTo>
                  <a:pt x="46" y="55"/>
                  <a:pt x="37" y="64"/>
                  <a:pt x="37" y="82"/>
                </a:cubicBezTo>
                <a:cubicBezTo>
                  <a:pt x="37" y="91"/>
                  <a:pt x="64" y="109"/>
                  <a:pt x="91" y="118"/>
                </a:cubicBezTo>
                <a:cubicBezTo>
                  <a:pt x="109" y="127"/>
                  <a:pt x="128" y="136"/>
                  <a:pt x="137" y="155"/>
                </a:cubicBezTo>
                <a:cubicBezTo>
                  <a:pt x="155" y="164"/>
                  <a:pt x="164" y="182"/>
                  <a:pt x="164" y="200"/>
                </a:cubicBezTo>
                <a:cubicBezTo>
                  <a:pt x="164" y="228"/>
                  <a:pt x="155" y="246"/>
                  <a:pt x="137" y="255"/>
                </a:cubicBezTo>
                <a:cubicBezTo>
                  <a:pt x="118" y="273"/>
                  <a:pt x="100" y="273"/>
                  <a:pt x="82" y="2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95">
            <a:extLst>
              <a:ext uri="{FF2B5EF4-FFF2-40B4-BE49-F238E27FC236}">
                <a16:creationId xmlns:a16="http://schemas.microsoft.com/office/drawing/2014/main" id="{3ADB27C2-1C5B-A647-B7AE-89A9C86C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8793" y="2262174"/>
            <a:ext cx="33886" cy="55067"/>
          </a:xfrm>
          <a:custGeom>
            <a:avLst/>
            <a:gdLst>
              <a:gd name="T0" fmla="*/ 18 w 37"/>
              <a:gd name="T1" fmla="*/ 55 h 56"/>
              <a:gd name="T2" fmla="*/ 18 w 37"/>
              <a:gd name="T3" fmla="*/ 55 h 56"/>
              <a:gd name="T4" fmla="*/ 0 w 37"/>
              <a:gd name="T5" fmla="*/ 46 h 56"/>
              <a:gd name="T6" fmla="*/ 0 w 37"/>
              <a:gd name="T7" fmla="*/ 19 h 56"/>
              <a:gd name="T8" fmla="*/ 18 w 37"/>
              <a:gd name="T9" fmla="*/ 0 h 56"/>
              <a:gd name="T10" fmla="*/ 36 w 37"/>
              <a:gd name="T11" fmla="*/ 19 h 56"/>
              <a:gd name="T12" fmla="*/ 36 w 37"/>
              <a:gd name="T13" fmla="*/ 46 h 56"/>
              <a:gd name="T14" fmla="*/ 18 w 37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6">
                <a:moveTo>
                  <a:pt x="18" y="55"/>
                </a:moveTo>
                <a:lnTo>
                  <a:pt x="18" y="55"/>
                </a:lnTo>
                <a:cubicBezTo>
                  <a:pt x="9" y="55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9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55"/>
                  <a:pt x="1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396">
            <a:extLst>
              <a:ext uri="{FF2B5EF4-FFF2-40B4-BE49-F238E27FC236}">
                <a16:creationId xmlns:a16="http://schemas.microsoft.com/office/drawing/2014/main" id="{84B1A6E3-DBBF-6D45-9E11-1D1A8A8F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8793" y="2592565"/>
            <a:ext cx="33886" cy="63538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97">
            <a:extLst>
              <a:ext uri="{FF2B5EF4-FFF2-40B4-BE49-F238E27FC236}">
                <a16:creationId xmlns:a16="http://schemas.microsoft.com/office/drawing/2014/main" id="{726D23C1-E7E9-CD4D-BDF5-84F8AF14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878" y="2647632"/>
            <a:ext cx="876809" cy="779384"/>
          </a:xfrm>
          <a:custGeom>
            <a:avLst/>
            <a:gdLst>
              <a:gd name="T0" fmla="*/ 455 w 911"/>
              <a:gd name="T1" fmla="*/ 809 h 810"/>
              <a:gd name="T2" fmla="*/ 455 w 911"/>
              <a:gd name="T3" fmla="*/ 809 h 810"/>
              <a:gd name="T4" fmla="*/ 127 w 911"/>
              <a:gd name="T5" fmla="*/ 673 h 810"/>
              <a:gd name="T6" fmla="*/ 0 w 911"/>
              <a:gd name="T7" fmla="*/ 355 h 810"/>
              <a:gd name="T8" fmla="*/ 36 w 911"/>
              <a:gd name="T9" fmla="*/ 163 h 810"/>
              <a:gd name="T10" fmla="*/ 145 w 911"/>
              <a:gd name="T11" fmla="*/ 9 h 810"/>
              <a:gd name="T12" fmla="*/ 182 w 911"/>
              <a:gd name="T13" fmla="*/ 18 h 810"/>
              <a:gd name="T14" fmla="*/ 182 w 911"/>
              <a:gd name="T15" fmla="*/ 45 h 810"/>
              <a:gd name="T16" fmla="*/ 82 w 911"/>
              <a:gd name="T17" fmla="*/ 182 h 810"/>
              <a:gd name="T18" fmla="*/ 45 w 911"/>
              <a:gd name="T19" fmla="*/ 355 h 810"/>
              <a:gd name="T20" fmla="*/ 164 w 911"/>
              <a:gd name="T21" fmla="*/ 637 h 810"/>
              <a:gd name="T22" fmla="*/ 455 w 911"/>
              <a:gd name="T23" fmla="*/ 755 h 810"/>
              <a:gd name="T24" fmla="*/ 737 w 911"/>
              <a:gd name="T25" fmla="*/ 637 h 810"/>
              <a:gd name="T26" fmla="*/ 864 w 911"/>
              <a:gd name="T27" fmla="*/ 355 h 810"/>
              <a:gd name="T28" fmla="*/ 719 w 911"/>
              <a:gd name="T29" fmla="*/ 45 h 810"/>
              <a:gd name="T30" fmla="*/ 719 w 911"/>
              <a:gd name="T31" fmla="*/ 9 h 810"/>
              <a:gd name="T32" fmla="*/ 755 w 911"/>
              <a:gd name="T33" fmla="*/ 9 h 810"/>
              <a:gd name="T34" fmla="*/ 910 w 911"/>
              <a:gd name="T35" fmla="*/ 355 h 810"/>
              <a:gd name="T36" fmla="*/ 773 w 911"/>
              <a:gd name="T37" fmla="*/ 673 h 810"/>
              <a:gd name="T38" fmla="*/ 455 w 911"/>
              <a:gd name="T39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1" h="810">
                <a:moveTo>
                  <a:pt x="455" y="809"/>
                </a:moveTo>
                <a:lnTo>
                  <a:pt x="455" y="809"/>
                </a:lnTo>
                <a:cubicBezTo>
                  <a:pt x="327" y="809"/>
                  <a:pt x="218" y="755"/>
                  <a:pt x="127" y="673"/>
                </a:cubicBezTo>
                <a:cubicBezTo>
                  <a:pt x="45" y="582"/>
                  <a:pt x="0" y="473"/>
                  <a:pt x="0" y="355"/>
                </a:cubicBezTo>
                <a:cubicBezTo>
                  <a:pt x="0" y="282"/>
                  <a:pt x="9" y="218"/>
                  <a:pt x="36" y="163"/>
                </a:cubicBezTo>
                <a:cubicBezTo>
                  <a:pt x="64" y="109"/>
                  <a:pt x="100" y="54"/>
                  <a:pt x="145" y="9"/>
                </a:cubicBezTo>
                <a:cubicBezTo>
                  <a:pt x="155" y="9"/>
                  <a:pt x="173" y="9"/>
                  <a:pt x="182" y="18"/>
                </a:cubicBezTo>
                <a:cubicBezTo>
                  <a:pt x="191" y="27"/>
                  <a:pt x="191" y="36"/>
                  <a:pt x="182" y="45"/>
                </a:cubicBezTo>
                <a:cubicBezTo>
                  <a:pt x="136" y="82"/>
                  <a:pt x="109" y="127"/>
                  <a:pt x="82" y="182"/>
                </a:cubicBezTo>
                <a:cubicBezTo>
                  <a:pt x="55" y="236"/>
                  <a:pt x="45" y="291"/>
                  <a:pt x="45" y="355"/>
                </a:cubicBezTo>
                <a:cubicBezTo>
                  <a:pt x="45" y="464"/>
                  <a:pt x="91" y="564"/>
                  <a:pt x="164" y="637"/>
                </a:cubicBezTo>
                <a:cubicBezTo>
                  <a:pt x="246" y="719"/>
                  <a:pt x="346" y="755"/>
                  <a:pt x="455" y="755"/>
                </a:cubicBezTo>
                <a:cubicBezTo>
                  <a:pt x="564" y="755"/>
                  <a:pt x="664" y="719"/>
                  <a:pt x="737" y="637"/>
                </a:cubicBezTo>
                <a:cubicBezTo>
                  <a:pt x="819" y="564"/>
                  <a:pt x="864" y="464"/>
                  <a:pt x="864" y="355"/>
                </a:cubicBezTo>
                <a:cubicBezTo>
                  <a:pt x="864" y="236"/>
                  <a:pt x="810" y="118"/>
                  <a:pt x="719" y="45"/>
                </a:cubicBezTo>
                <a:cubicBezTo>
                  <a:pt x="710" y="36"/>
                  <a:pt x="710" y="18"/>
                  <a:pt x="719" y="9"/>
                </a:cubicBezTo>
                <a:cubicBezTo>
                  <a:pt x="728" y="0"/>
                  <a:pt x="746" y="0"/>
                  <a:pt x="755" y="9"/>
                </a:cubicBezTo>
                <a:cubicBezTo>
                  <a:pt x="855" y="91"/>
                  <a:pt x="910" y="218"/>
                  <a:pt x="910" y="355"/>
                </a:cubicBezTo>
                <a:cubicBezTo>
                  <a:pt x="910" y="473"/>
                  <a:pt x="864" y="582"/>
                  <a:pt x="773" y="673"/>
                </a:cubicBezTo>
                <a:cubicBezTo>
                  <a:pt x="691" y="755"/>
                  <a:pt x="573" y="809"/>
                  <a:pt x="455" y="8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398">
            <a:extLst>
              <a:ext uri="{FF2B5EF4-FFF2-40B4-BE49-F238E27FC236}">
                <a16:creationId xmlns:a16="http://schemas.microsoft.com/office/drawing/2014/main" id="{92A5CF0F-AF8E-504F-9B70-E1BD0C8B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611" y="3189812"/>
            <a:ext cx="410872" cy="173666"/>
          </a:xfrm>
          <a:custGeom>
            <a:avLst/>
            <a:gdLst>
              <a:gd name="T0" fmla="*/ 392 w 429"/>
              <a:gd name="T1" fmla="*/ 182 h 183"/>
              <a:gd name="T2" fmla="*/ 392 w 429"/>
              <a:gd name="T3" fmla="*/ 182 h 183"/>
              <a:gd name="T4" fmla="*/ 382 w 429"/>
              <a:gd name="T5" fmla="*/ 182 h 183"/>
              <a:gd name="T6" fmla="*/ 364 w 429"/>
              <a:gd name="T7" fmla="*/ 155 h 183"/>
              <a:gd name="T8" fmla="*/ 355 w 429"/>
              <a:gd name="T9" fmla="*/ 100 h 183"/>
              <a:gd name="T10" fmla="*/ 301 w 429"/>
              <a:gd name="T11" fmla="*/ 73 h 183"/>
              <a:gd name="T12" fmla="*/ 292 w 429"/>
              <a:gd name="T13" fmla="*/ 73 h 183"/>
              <a:gd name="T14" fmla="*/ 273 w 429"/>
              <a:gd name="T15" fmla="*/ 63 h 183"/>
              <a:gd name="T16" fmla="*/ 228 w 429"/>
              <a:gd name="T17" fmla="*/ 45 h 183"/>
              <a:gd name="T18" fmla="*/ 173 w 429"/>
              <a:gd name="T19" fmla="*/ 91 h 183"/>
              <a:gd name="T20" fmla="*/ 164 w 429"/>
              <a:gd name="T21" fmla="*/ 109 h 183"/>
              <a:gd name="T22" fmla="*/ 137 w 429"/>
              <a:gd name="T23" fmla="*/ 109 h 183"/>
              <a:gd name="T24" fmla="*/ 119 w 429"/>
              <a:gd name="T25" fmla="*/ 100 h 183"/>
              <a:gd name="T26" fmla="*/ 119 w 429"/>
              <a:gd name="T27" fmla="*/ 100 h 183"/>
              <a:gd name="T28" fmla="*/ 64 w 429"/>
              <a:gd name="T29" fmla="*/ 127 h 183"/>
              <a:gd name="T30" fmla="*/ 55 w 429"/>
              <a:gd name="T31" fmla="*/ 155 h 183"/>
              <a:gd name="T32" fmla="*/ 28 w 429"/>
              <a:gd name="T33" fmla="*/ 182 h 183"/>
              <a:gd name="T34" fmla="*/ 28 w 429"/>
              <a:gd name="T35" fmla="*/ 182 h 183"/>
              <a:gd name="T36" fmla="*/ 0 w 429"/>
              <a:gd name="T37" fmla="*/ 155 h 183"/>
              <a:gd name="T38" fmla="*/ 28 w 429"/>
              <a:gd name="T39" fmla="*/ 91 h 183"/>
              <a:gd name="T40" fmla="*/ 119 w 429"/>
              <a:gd name="T41" fmla="*/ 54 h 183"/>
              <a:gd name="T42" fmla="*/ 119 w 429"/>
              <a:gd name="T43" fmla="*/ 54 h 183"/>
              <a:gd name="T44" fmla="*/ 137 w 429"/>
              <a:gd name="T45" fmla="*/ 54 h 183"/>
              <a:gd name="T46" fmla="*/ 228 w 429"/>
              <a:gd name="T47" fmla="*/ 0 h 183"/>
              <a:gd name="T48" fmla="*/ 301 w 429"/>
              <a:gd name="T49" fmla="*/ 27 h 183"/>
              <a:gd name="T50" fmla="*/ 301 w 429"/>
              <a:gd name="T51" fmla="*/ 27 h 183"/>
              <a:gd name="T52" fmla="*/ 401 w 429"/>
              <a:gd name="T53" fmla="*/ 73 h 183"/>
              <a:gd name="T54" fmla="*/ 410 w 429"/>
              <a:gd name="T55" fmla="*/ 173 h 183"/>
              <a:gd name="T56" fmla="*/ 392 w 429"/>
              <a:gd name="T5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9" h="183">
                <a:moveTo>
                  <a:pt x="392" y="182"/>
                </a:moveTo>
                <a:lnTo>
                  <a:pt x="392" y="182"/>
                </a:lnTo>
                <a:lnTo>
                  <a:pt x="382" y="182"/>
                </a:lnTo>
                <a:cubicBezTo>
                  <a:pt x="373" y="182"/>
                  <a:pt x="364" y="164"/>
                  <a:pt x="364" y="155"/>
                </a:cubicBezTo>
                <a:cubicBezTo>
                  <a:pt x="373" y="136"/>
                  <a:pt x="373" y="118"/>
                  <a:pt x="355" y="100"/>
                </a:cubicBezTo>
                <a:cubicBezTo>
                  <a:pt x="346" y="82"/>
                  <a:pt x="328" y="73"/>
                  <a:pt x="301" y="73"/>
                </a:cubicBezTo>
                <a:cubicBezTo>
                  <a:pt x="301" y="73"/>
                  <a:pt x="301" y="73"/>
                  <a:pt x="292" y="73"/>
                </a:cubicBezTo>
                <a:cubicBezTo>
                  <a:pt x="283" y="73"/>
                  <a:pt x="273" y="73"/>
                  <a:pt x="273" y="63"/>
                </a:cubicBezTo>
                <a:cubicBezTo>
                  <a:pt x="264" y="54"/>
                  <a:pt x="246" y="45"/>
                  <a:pt x="228" y="45"/>
                </a:cubicBezTo>
                <a:cubicBezTo>
                  <a:pt x="201" y="45"/>
                  <a:pt x="173" y="63"/>
                  <a:pt x="173" y="91"/>
                </a:cubicBezTo>
                <a:cubicBezTo>
                  <a:pt x="173" y="100"/>
                  <a:pt x="164" y="100"/>
                  <a:pt x="164" y="109"/>
                </a:cubicBezTo>
                <a:cubicBezTo>
                  <a:pt x="155" y="109"/>
                  <a:pt x="146" y="109"/>
                  <a:pt x="137" y="109"/>
                </a:cubicBezTo>
                <a:cubicBezTo>
                  <a:pt x="137" y="109"/>
                  <a:pt x="128" y="100"/>
                  <a:pt x="119" y="100"/>
                </a:cubicBezTo>
                <a:lnTo>
                  <a:pt x="119" y="100"/>
                </a:lnTo>
                <a:cubicBezTo>
                  <a:pt x="91" y="100"/>
                  <a:pt x="73" y="109"/>
                  <a:pt x="64" y="127"/>
                </a:cubicBezTo>
                <a:cubicBezTo>
                  <a:pt x="55" y="127"/>
                  <a:pt x="55" y="145"/>
                  <a:pt x="55" y="155"/>
                </a:cubicBezTo>
                <a:cubicBezTo>
                  <a:pt x="55" y="164"/>
                  <a:pt x="37" y="182"/>
                  <a:pt x="28" y="182"/>
                </a:cubicBezTo>
                <a:lnTo>
                  <a:pt x="28" y="182"/>
                </a:lnTo>
                <a:cubicBezTo>
                  <a:pt x="19" y="182"/>
                  <a:pt x="0" y="164"/>
                  <a:pt x="0" y="155"/>
                </a:cubicBezTo>
                <a:cubicBezTo>
                  <a:pt x="0" y="127"/>
                  <a:pt x="10" y="109"/>
                  <a:pt x="28" y="91"/>
                </a:cubicBezTo>
                <a:cubicBezTo>
                  <a:pt x="46" y="73"/>
                  <a:pt x="73" y="54"/>
                  <a:pt x="119" y="54"/>
                </a:cubicBezTo>
                <a:lnTo>
                  <a:pt x="119" y="54"/>
                </a:lnTo>
                <a:cubicBezTo>
                  <a:pt x="128" y="54"/>
                  <a:pt x="128" y="54"/>
                  <a:pt x="137" y="54"/>
                </a:cubicBezTo>
                <a:cubicBezTo>
                  <a:pt x="146" y="18"/>
                  <a:pt x="182" y="0"/>
                  <a:pt x="228" y="0"/>
                </a:cubicBezTo>
                <a:cubicBezTo>
                  <a:pt x="255" y="0"/>
                  <a:pt x="283" y="9"/>
                  <a:pt x="301" y="27"/>
                </a:cubicBezTo>
                <a:lnTo>
                  <a:pt x="301" y="27"/>
                </a:lnTo>
                <a:cubicBezTo>
                  <a:pt x="346" y="27"/>
                  <a:pt x="373" y="45"/>
                  <a:pt x="401" y="73"/>
                </a:cubicBezTo>
                <a:cubicBezTo>
                  <a:pt x="419" y="100"/>
                  <a:pt x="428" y="136"/>
                  <a:pt x="410" y="173"/>
                </a:cubicBezTo>
                <a:cubicBezTo>
                  <a:pt x="410" y="182"/>
                  <a:pt x="401" y="182"/>
                  <a:pt x="392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399">
            <a:extLst>
              <a:ext uri="{FF2B5EF4-FFF2-40B4-BE49-F238E27FC236}">
                <a16:creationId xmlns:a16="http://schemas.microsoft.com/office/drawing/2014/main" id="{06481691-953C-A146-A0EB-FBC454DE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3312648"/>
            <a:ext cx="4237" cy="42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00">
            <a:extLst>
              <a:ext uri="{FF2B5EF4-FFF2-40B4-BE49-F238E27FC236}">
                <a16:creationId xmlns:a16="http://schemas.microsoft.com/office/drawing/2014/main" id="{B11794E3-A554-6242-8665-0B9DAD01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3312648"/>
            <a:ext cx="4237" cy="42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01">
            <a:extLst>
              <a:ext uri="{FF2B5EF4-FFF2-40B4-BE49-F238E27FC236}">
                <a16:creationId xmlns:a16="http://schemas.microsoft.com/office/drawing/2014/main" id="{5A89C1AB-C2EE-4A49-A4EA-0BCF5125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473" y="3075445"/>
            <a:ext cx="343097" cy="194846"/>
          </a:xfrm>
          <a:custGeom>
            <a:avLst/>
            <a:gdLst>
              <a:gd name="T0" fmla="*/ 328 w 356"/>
              <a:gd name="T1" fmla="*/ 200 h 201"/>
              <a:gd name="T2" fmla="*/ 328 w 356"/>
              <a:gd name="T3" fmla="*/ 200 h 201"/>
              <a:gd name="T4" fmla="*/ 310 w 356"/>
              <a:gd name="T5" fmla="*/ 181 h 201"/>
              <a:gd name="T6" fmla="*/ 255 w 356"/>
              <a:gd name="T7" fmla="*/ 136 h 201"/>
              <a:gd name="T8" fmla="*/ 228 w 356"/>
              <a:gd name="T9" fmla="*/ 136 h 201"/>
              <a:gd name="T10" fmla="*/ 210 w 356"/>
              <a:gd name="T11" fmla="*/ 127 h 201"/>
              <a:gd name="T12" fmla="*/ 201 w 356"/>
              <a:gd name="T13" fmla="*/ 109 h 201"/>
              <a:gd name="T14" fmla="*/ 164 w 356"/>
              <a:gd name="T15" fmla="*/ 54 h 201"/>
              <a:gd name="T16" fmla="*/ 119 w 356"/>
              <a:gd name="T17" fmla="*/ 63 h 201"/>
              <a:gd name="T18" fmla="*/ 91 w 356"/>
              <a:gd name="T19" fmla="*/ 63 h 201"/>
              <a:gd name="T20" fmla="*/ 82 w 356"/>
              <a:gd name="T21" fmla="*/ 63 h 201"/>
              <a:gd name="T22" fmla="*/ 37 w 356"/>
              <a:gd name="T23" fmla="*/ 63 h 201"/>
              <a:gd name="T24" fmla="*/ 0 w 356"/>
              <a:gd name="T25" fmla="*/ 54 h 201"/>
              <a:gd name="T26" fmla="*/ 19 w 356"/>
              <a:gd name="T27" fmla="*/ 18 h 201"/>
              <a:gd name="T28" fmla="*/ 91 w 356"/>
              <a:gd name="T29" fmla="*/ 18 h 201"/>
              <a:gd name="T30" fmla="*/ 100 w 356"/>
              <a:gd name="T31" fmla="*/ 18 h 201"/>
              <a:gd name="T32" fmla="*/ 173 w 356"/>
              <a:gd name="T33" fmla="*/ 9 h 201"/>
              <a:gd name="T34" fmla="*/ 255 w 356"/>
              <a:gd name="T35" fmla="*/ 91 h 201"/>
              <a:gd name="T36" fmla="*/ 264 w 356"/>
              <a:gd name="T37" fmla="*/ 91 h 201"/>
              <a:gd name="T38" fmla="*/ 355 w 356"/>
              <a:gd name="T39" fmla="*/ 172 h 201"/>
              <a:gd name="T40" fmla="*/ 337 w 356"/>
              <a:gd name="T41" fmla="*/ 200 h 201"/>
              <a:gd name="T42" fmla="*/ 328 w 356"/>
              <a:gd name="T43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6" h="201">
                <a:moveTo>
                  <a:pt x="328" y="200"/>
                </a:moveTo>
                <a:lnTo>
                  <a:pt x="328" y="200"/>
                </a:lnTo>
                <a:cubicBezTo>
                  <a:pt x="319" y="200"/>
                  <a:pt x="310" y="191"/>
                  <a:pt x="310" y="181"/>
                </a:cubicBezTo>
                <a:cubicBezTo>
                  <a:pt x="301" y="163"/>
                  <a:pt x="282" y="145"/>
                  <a:pt x="255" y="136"/>
                </a:cubicBezTo>
                <a:cubicBezTo>
                  <a:pt x="246" y="136"/>
                  <a:pt x="237" y="136"/>
                  <a:pt x="228" y="136"/>
                </a:cubicBezTo>
                <a:cubicBezTo>
                  <a:pt x="228" y="136"/>
                  <a:pt x="219" y="136"/>
                  <a:pt x="210" y="127"/>
                </a:cubicBezTo>
                <a:cubicBezTo>
                  <a:pt x="210" y="127"/>
                  <a:pt x="201" y="118"/>
                  <a:pt x="201" y="109"/>
                </a:cubicBezTo>
                <a:cubicBezTo>
                  <a:pt x="210" y="81"/>
                  <a:pt x="191" y="54"/>
                  <a:pt x="164" y="54"/>
                </a:cubicBezTo>
                <a:cubicBezTo>
                  <a:pt x="146" y="45"/>
                  <a:pt x="128" y="54"/>
                  <a:pt x="119" y="63"/>
                </a:cubicBezTo>
                <a:cubicBezTo>
                  <a:pt x="110" y="63"/>
                  <a:pt x="100" y="72"/>
                  <a:pt x="91" y="63"/>
                </a:cubicBezTo>
                <a:lnTo>
                  <a:pt x="82" y="63"/>
                </a:lnTo>
                <a:cubicBezTo>
                  <a:pt x="64" y="54"/>
                  <a:pt x="46" y="54"/>
                  <a:pt x="37" y="63"/>
                </a:cubicBezTo>
                <a:cubicBezTo>
                  <a:pt x="28" y="72"/>
                  <a:pt x="10" y="63"/>
                  <a:pt x="0" y="54"/>
                </a:cubicBezTo>
                <a:cubicBezTo>
                  <a:pt x="0" y="45"/>
                  <a:pt x="0" y="27"/>
                  <a:pt x="19" y="18"/>
                </a:cubicBezTo>
                <a:cubicBezTo>
                  <a:pt x="37" y="9"/>
                  <a:pt x="64" y="9"/>
                  <a:pt x="91" y="18"/>
                </a:cubicBezTo>
                <a:lnTo>
                  <a:pt x="100" y="18"/>
                </a:lnTo>
                <a:cubicBezTo>
                  <a:pt x="119" y="0"/>
                  <a:pt x="146" y="0"/>
                  <a:pt x="173" y="9"/>
                </a:cubicBezTo>
                <a:cubicBezTo>
                  <a:pt x="219" y="18"/>
                  <a:pt x="246" y="54"/>
                  <a:pt x="255" y="91"/>
                </a:cubicBezTo>
                <a:lnTo>
                  <a:pt x="264" y="91"/>
                </a:lnTo>
                <a:cubicBezTo>
                  <a:pt x="328" y="109"/>
                  <a:pt x="346" y="154"/>
                  <a:pt x="355" y="172"/>
                </a:cubicBezTo>
                <a:cubicBezTo>
                  <a:pt x="355" y="181"/>
                  <a:pt x="346" y="200"/>
                  <a:pt x="337" y="200"/>
                </a:cubicBezTo>
                <a:lnTo>
                  <a:pt x="328" y="2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02">
            <a:extLst>
              <a:ext uri="{FF2B5EF4-FFF2-40B4-BE49-F238E27FC236}">
                <a16:creationId xmlns:a16="http://schemas.microsoft.com/office/drawing/2014/main" id="{917EC4C3-F08C-0647-9624-5BB2048D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059" y="3083916"/>
            <a:ext cx="309214" cy="173668"/>
          </a:xfrm>
          <a:custGeom>
            <a:avLst/>
            <a:gdLst>
              <a:gd name="T0" fmla="*/ 27 w 320"/>
              <a:gd name="T1" fmla="*/ 182 h 183"/>
              <a:gd name="T2" fmla="*/ 27 w 320"/>
              <a:gd name="T3" fmla="*/ 182 h 183"/>
              <a:gd name="T4" fmla="*/ 18 w 320"/>
              <a:gd name="T5" fmla="*/ 182 h 183"/>
              <a:gd name="T6" fmla="*/ 0 w 320"/>
              <a:gd name="T7" fmla="*/ 154 h 183"/>
              <a:gd name="T8" fmla="*/ 82 w 320"/>
              <a:gd name="T9" fmla="*/ 82 h 183"/>
              <a:gd name="T10" fmla="*/ 91 w 320"/>
              <a:gd name="T11" fmla="*/ 82 h 183"/>
              <a:gd name="T12" fmla="*/ 155 w 320"/>
              <a:gd name="T13" fmla="*/ 9 h 183"/>
              <a:gd name="T14" fmla="*/ 227 w 320"/>
              <a:gd name="T15" fmla="*/ 18 h 183"/>
              <a:gd name="T16" fmla="*/ 227 w 320"/>
              <a:gd name="T17" fmla="*/ 18 h 183"/>
              <a:gd name="T18" fmla="*/ 300 w 320"/>
              <a:gd name="T19" fmla="*/ 27 h 183"/>
              <a:gd name="T20" fmla="*/ 309 w 320"/>
              <a:gd name="T21" fmla="*/ 54 h 183"/>
              <a:gd name="T22" fmla="*/ 282 w 320"/>
              <a:gd name="T23" fmla="*/ 63 h 183"/>
              <a:gd name="T24" fmla="*/ 236 w 320"/>
              <a:gd name="T25" fmla="*/ 63 h 183"/>
              <a:gd name="T26" fmla="*/ 236 w 320"/>
              <a:gd name="T27" fmla="*/ 63 h 183"/>
              <a:gd name="T28" fmla="*/ 209 w 320"/>
              <a:gd name="T29" fmla="*/ 63 h 183"/>
              <a:gd name="T30" fmla="*/ 173 w 320"/>
              <a:gd name="T31" fmla="*/ 54 h 183"/>
              <a:gd name="T32" fmla="*/ 137 w 320"/>
              <a:gd name="T33" fmla="*/ 100 h 183"/>
              <a:gd name="T34" fmla="*/ 127 w 320"/>
              <a:gd name="T35" fmla="*/ 127 h 183"/>
              <a:gd name="T36" fmla="*/ 109 w 320"/>
              <a:gd name="T37" fmla="*/ 127 h 183"/>
              <a:gd name="T38" fmla="*/ 91 w 320"/>
              <a:gd name="T39" fmla="*/ 127 h 183"/>
              <a:gd name="T40" fmla="*/ 45 w 320"/>
              <a:gd name="T41" fmla="*/ 163 h 183"/>
              <a:gd name="T42" fmla="*/ 27 w 320"/>
              <a:gd name="T43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" h="183">
                <a:moveTo>
                  <a:pt x="27" y="182"/>
                </a:moveTo>
                <a:lnTo>
                  <a:pt x="27" y="182"/>
                </a:lnTo>
                <a:lnTo>
                  <a:pt x="18" y="182"/>
                </a:lnTo>
                <a:cubicBezTo>
                  <a:pt x="9" y="182"/>
                  <a:pt x="0" y="172"/>
                  <a:pt x="0" y="154"/>
                </a:cubicBezTo>
                <a:cubicBezTo>
                  <a:pt x="9" y="136"/>
                  <a:pt x="18" y="100"/>
                  <a:pt x="82" y="82"/>
                </a:cubicBezTo>
                <a:lnTo>
                  <a:pt x="91" y="82"/>
                </a:lnTo>
                <a:cubicBezTo>
                  <a:pt x="91" y="45"/>
                  <a:pt x="118" y="18"/>
                  <a:pt x="155" y="9"/>
                </a:cubicBezTo>
                <a:cubicBezTo>
                  <a:pt x="182" y="0"/>
                  <a:pt x="209" y="9"/>
                  <a:pt x="227" y="18"/>
                </a:cubicBezTo>
                <a:lnTo>
                  <a:pt x="227" y="18"/>
                </a:lnTo>
                <a:cubicBezTo>
                  <a:pt x="255" y="9"/>
                  <a:pt x="273" y="18"/>
                  <a:pt x="300" y="27"/>
                </a:cubicBezTo>
                <a:cubicBezTo>
                  <a:pt x="309" y="27"/>
                  <a:pt x="319" y="45"/>
                  <a:pt x="309" y="54"/>
                </a:cubicBezTo>
                <a:cubicBezTo>
                  <a:pt x="309" y="63"/>
                  <a:pt x="291" y="72"/>
                  <a:pt x="282" y="63"/>
                </a:cubicBezTo>
                <a:cubicBezTo>
                  <a:pt x="264" y="63"/>
                  <a:pt x="255" y="63"/>
                  <a:pt x="236" y="63"/>
                </a:cubicBezTo>
                <a:lnTo>
                  <a:pt x="236" y="63"/>
                </a:lnTo>
                <a:cubicBezTo>
                  <a:pt x="227" y="72"/>
                  <a:pt x="218" y="72"/>
                  <a:pt x="209" y="63"/>
                </a:cubicBezTo>
                <a:cubicBezTo>
                  <a:pt x="200" y="54"/>
                  <a:pt x="182" y="54"/>
                  <a:pt x="173" y="54"/>
                </a:cubicBezTo>
                <a:cubicBezTo>
                  <a:pt x="146" y="63"/>
                  <a:pt x="137" y="82"/>
                  <a:pt x="137" y="100"/>
                </a:cubicBezTo>
                <a:cubicBezTo>
                  <a:pt x="137" y="109"/>
                  <a:pt x="137" y="118"/>
                  <a:pt x="127" y="127"/>
                </a:cubicBezTo>
                <a:cubicBezTo>
                  <a:pt x="127" y="127"/>
                  <a:pt x="118" y="127"/>
                  <a:pt x="109" y="127"/>
                </a:cubicBezTo>
                <a:cubicBezTo>
                  <a:pt x="100" y="127"/>
                  <a:pt x="100" y="127"/>
                  <a:pt x="91" y="127"/>
                </a:cubicBezTo>
                <a:cubicBezTo>
                  <a:pt x="64" y="136"/>
                  <a:pt x="54" y="154"/>
                  <a:pt x="45" y="163"/>
                </a:cubicBezTo>
                <a:cubicBezTo>
                  <a:pt x="45" y="182"/>
                  <a:pt x="36" y="182"/>
                  <a:pt x="27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03">
            <a:extLst>
              <a:ext uri="{FF2B5EF4-FFF2-40B4-BE49-F238E27FC236}">
                <a16:creationId xmlns:a16="http://schemas.microsoft.com/office/drawing/2014/main" id="{4066B452-2CD9-4044-B3CE-5DE4A3833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450" y="2838241"/>
            <a:ext cx="173666" cy="304976"/>
          </a:xfrm>
          <a:custGeom>
            <a:avLst/>
            <a:gdLst>
              <a:gd name="T0" fmla="*/ 91 w 183"/>
              <a:gd name="T1" fmla="*/ 318 h 319"/>
              <a:gd name="T2" fmla="*/ 91 w 183"/>
              <a:gd name="T3" fmla="*/ 318 h 319"/>
              <a:gd name="T4" fmla="*/ 18 w 183"/>
              <a:gd name="T5" fmla="*/ 209 h 319"/>
              <a:gd name="T6" fmla="*/ 0 w 183"/>
              <a:gd name="T7" fmla="*/ 91 h 319"/>
              <a:gd name="T8" fmla="*/ 9 w 183"/>
              <a:gd name="T9" fmla="*/ 55 h 319"/>
              <a:gd name="T10" fmla="*/ 91 w 183"/>
              <a:gd name="T11" fmla="*/ 0 h 319"/>
              <a:gd name="T12" fmla="*/ 173 w 183"/>
              <a:gd name="T13" fmla="*/ 55 h 319"/>
              <a:gd name="T14" fmla="*/ 182 w 183"/>
              <a:gd name="T15" fmla="*/ 91 h 319"/>
              <a:gd name="T16" fmla="*/ 164 w 183"/>
              <a:gd name="T17" fmla="*/ 209 h 319"/>
              <a:gd name="T18" fmla="*/ 91 w 183"/>
              <a:gd name="T19" fmla="*/ 318 h 319"/>
              <a:gd name="T20" fmla="*/ 100 w 183"/>
              <a:gd name="T21" fmla="*/ 273 h 319"/>
              <a:gd name="T22" fmla="*/ 100 w 183"/>
              <a:gd name="T23" fmla="*/ 273 h 319"/>
              <a:gd name="T24" fmla="*/ 91 w 183"/>
              <a:gd name="T25" fmla="*/ 46 h 319"/>
              <a:gd name="T26" fmla="*/ 91 w 183"/>
              <a:gd name="T27" fmla="*/ 46 h 319"/>
              <a:gd name="T28" fmla="*/ 54 w 183"/>
              <a:gd name="T29" fmla="*/ 73 h 319"/>
              <a:gd name="T30" fmla="*/ 54 w 183"/>
              <a:gd name="T31" fmla="*/ 91 h 319"/>
              <a:gd name="T32" fmla="*/ 63 w 183"/>
              <a:gd name="T33" fmla="*/ 191 h 319"/>
              <a:gd name="T34" fmla="*/ 91 w 183"/>
              <a:gd name="T35" fmla="*/ 264 h 319"/>
              <a:gd name="T36" fmla="*/ 118 w 183"/>
              <a:gd name="T37" fmla="*/ 191 h 319"/>
              <a:gd name="T38" fmla="*/ 136 w 183"/>
              <a:gd name="T39" fmla="*/ 91 h 319"/>
              <a:gd name="T40" fmla="*/ 127 w 183"/>
              <a:gd name="T41" fmla="*/ 73 h 319"/>
              <a:gd name="T42" fmla="*/ 91 w 183"/>
              <a:gd name="T43" fmla="*/ 46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" h="319">
                <a:moveTo>
                  <a:pt x="91" y="318"/>
                </a:moveTo>
                <a:lnTo>
                  <a:pt x="91" y="318"/>
                </a:lnTo>
                <a:cubicBezTo>
                  <a:pt x="63" y="318"/>
                  <a:pt x="36" y="282"/>
                  <a:pt x="18" y="209"/>
                </a:cubicBezTo>
                <a:cubicBezTo>
                  <a:pt x="9" y="164"/>
                  <a:pt x="0" y="118"/>
                  <a:pt x="0" y="91"/>
                </a:cubicBezTo>
                <a:cubicBezTo>
                  <a:pt x="0" y="82"/>
                  <a:pt x="9" y="64"/>
                  <a:pt x="9" y="55"/>
                </a:cubicBezTo>
                <a:cubicBezTo>
                  <a:pt x="27" y="18"/>
                  <a:pt x="54" y="0"/>
                  <a:pt x="91" y="0"/>
                </a:cubicBezTo>
                <a:cubicBezTo>
                  <a:pt x="127" y="0"/>
                  <a:pt x="155" y="27"/>
                  <a:pt x="173" y="55"/>
                </a:cubicBezTo>
                <a:cubicBezTo>
                  <a:pt x="182" y="64"/>
                  <a:pt x="182" y="82"/>
                  <a:pt x="182" y="91"/>
                </a:cubicBezTo>
                <a:cubicBezTo>
                  <a:pt x="182" y="118"/>
                  <a:pt x="173" y="164"/>
                  <a:pt x="164" y="209"/>
                </a:cubicBezTo>
                <a:cubicBezTo>
                  <a:pt x="145" y="282"/>
                  <a:pt x="118" y="318"/>
                  <a:pt x="91" y="318"/>
                </a:cubicBezTo>
                <a:close/>
                <a:moveTo>
                  <a:pt x="100" y="273"/>
                </a:moveTo>
                <a:lnTo>
                  <a:pt x="100" y="273"/>
                </a:lnTo>
                <a:close/>
                <a:moveTo>
                  <a:pt x="91" y="46"/>
                </a:moveTo>
                <a:lnTo>
                  <a:pt x="91" y="46"/>
                </a:lnTo>
                <a:cubicBezTo>
                  <a:pt x="73" y="46"/>
                  <a:pt x="63" y="55"/>
                  <a:pt x="54" y="73"/>
                </a:cubicBezTo>
                <a:cubicBezTo>
                  <a:pt x="54" y="82"/>
                  <a:pt x="54" y="82"/>
                  <a:pt x="54" y="91"/>
                </a:cubicBezTo>
                <a:cubicBezTo>
                  <a:pt x="54" y="109"/>
                  <a:pt x="54" y="145"/>
                  <a:pt x="63" y="191"/>
                </a:cubicBezTo>
                <a:cubicBezTo>
                  <a:pt x="73" y="236"/>
                  <a:pt x="82" y="255"/>
                  <a:pt x="91" y="264"/>
                </a:cubicBezTo>
                <a:cubicBezTo>
                  <a:pt x="100" y="255"/>
                  <a:pt x="109" y="236"/>
                  <a:pt x="118" y="191"/>
                </a:cubicBezTo>
                <a:cubicBezTo>
                  <a:pt x="127" y="145"/>
                  <a:pt x="136" y="109"/>
                  <a:pt x="136" y="91"/>
                </a:cubicBezTo>
                <a:cubicBezTo>
                  <a:pt x="136" y="91"/>
                  <a:pt x="136" y="82"/>
                  <a:pt x="127" y="73"/>
                </a:cubicBezTo>
                <a:cubicBezTo>
                  <a:pt x="127" y="64"/>
                  <a:pt x="109" y="46"/>
                  <a:pt x="9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04">
            <a:extLst>
              <a:ext uri="{FF2B5EF4-FFF2-40B4-BE49-F238E27FC236}">
                <a16:creationId xmlns:a16="http://schemas.microsoft.com/office/drawing/2014/main" id="{AEC1E05B-C8DE-3A4E-9047-A3C61650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507" y="2279117"/>
            <a:ext cx="220261" cy="542180"/>
          </a:xfrm>
          <a:custGeom>
            <a:avLst/>
            <a:gdLst>
              <a:gd name="T0" fmla="*/ 182 w 228"/>
              <a:gd name="T1" fmla="*/ 564 h 565"/>
              <a:gd name="T2" fmla="*/ 182 w 228"/>
              <a:gd name="T3" fmla="*/ 564 h 565"/>
              <a:gd name="T4" fmla="*/ 36 w 228"/>
              <a:gd name="T5" fmla="*/ 564 h 565"/>
              <a:gd name="T6" fmla="*/ 18 w 228"/>
              <a:gd name="T7" fmla="*/ 555 h 565"/>
              <a:gd name="T8" fmla="*/ 9 w 228"/>
              <a:gd name="T9" fmla="*/ 382 h 565"/>
              <a:gd name="T10" fmla="*/ 81 w 228"/>
              <a:gd name="T11" fmla="*/ 27 h 565"/>
              <a:gd name="T12" fmla="*/ 91 w 228"/>
              <a:gd name="T13" fmla="*/ 9 h 565"/>
              <a:gd name="T14" fmla="*/ 109 w 228"/>
              <a:gd name="T15" fmla="*/ 0 h 565"/>
              <a:gd name="T16" fmla="*/ 118 w 228"/>
              <a:gd name="T17" fmla="*/ 9 h 565"/>
              <a:gd name="T18" fmla="*/ 127 w 228"/>
              <a:gd name="T19" fmla="*/ 9 h 565"/>
              <a:gd name="T20" fmla="*/ 209 w 228"/>
              <a:gd name="T21" fmla="*/ 400 h 565"/>
              <a:gd name="T22" fmla="*/ 200 w 228"/>
              <a:gd name="T23" fmla="*/ 555 h 565"/>
              <a:gd name="T24" fmla="*/ 182 w 228"/>
              <a:gd name="T25" fmla="*/ 564 h 565"/>
              <a:gd name="T26" fmla="*/ 54 w 228"/>
              <a:gd name="T27" fmla="*/ 536 h 565"/>
              <a:gd name="T28" fmla="*/ 54 w 228"/>
              <a:gd name="T29" fmla="*/ 536 h 565"/>
              <a:gd name="T30" fmla="*/ 163 w 228"/>
              <a:gd name="T31" fmla="*/ 536 h 565"/>
              <a:gd name="T32" fmla="*/ 182 w 228"/>
              <a:gd name="T33" fmla="*/ 400 h 565"/>
              <a:gd name="T34" fmla="*/ 191 w 228"/>
              <a:gd name="T35" fmla="*/ 400 h 565"/>
              <a:gd name="T36" fmla="*/ 182 w 228"/>
              <a:gd name="T37" fmla="*/ 400 h 565"/>
              <a:gd name="T38" fmla="*/ 109 w 228"/>
              <a:gd name="T39" fmla="*/ 45 h 565"/>
              <a:gd name="T40" fmla="*/ 36 w 228"/>
              <a:gd name="T41" fmla="*/ 382 h 565"/>
              <a:gd name="T42" fmla="*/ 54 w 228"/>
              <a:gd name="T43" fmla="*/ 536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8" h="565">
                <a:moveTo>
                  <a:pt x="182" y="564"/>
                </a:moveTo>
                <a:lnTo>
                  <a:pt x="182" y="564"/>
                </a:lnTo>
                <a:cubicBezTo>
                  <a:pt x="36" y="564"/>
                  <a:pt x="36" y="564"/>
                  <a:pt x="36" y="564"/>
                </a:cubicBezTo>
                <a:cubicBezTo>
                  <a:pt x="27" y="564"/>
                  <a:pt x="18" y="564"/>
                  <a:pt x="18" y="555"/>
                </a:cubicBezTo>
                <a:cubicBezTo>
                  <a:pt x="9" y="382"/>
                  <a:pt x="9" y="382"/>
                  <a:pt x="9" y="382"/>
                </a:cubicBezTo>
                <a:cubicBezTo>
                  <a:pt x="0" y="264"/>
                  <a:pt x="27" y="145"/>
                  <a:pt x="81" y="27"/>
                </a:cubicBezTo>
                <a:cubicBezTo>
                  <a:pt x="91" y="9"/>
                  <a:pt x="91" y="9"/>
                  <a:pt x="91" y="9"/>
                </a:cubicBezTo>
                <a:cubicBezTo>
                  <a:pt x="100" y="0"/>
                  <a:pt x="100" y="0"/>
                  <a:pt x="109" y="0"/>
                </a:cubicBezTo>
                <a:cubicBezTo>
                  <a:pt x="118" y="0"/>
                  <a:pt x="118" y="0"/>
                  <a:pt x="118" y="9"/>
                </a:cubicBezTo>
                <a:cubicBezTo>
                  <a:pt x="127" y="9"/>
                  <a:pt x="127" y="9"/>
                  <a:pt x="127" y="9"/>
                </a:cubicBezTo>
                <a:cubicBezTo>
                  <a:pt x="191" y="136"/>
                  <a:pt x="227" y="273"/>
                  <a:pt x="209" y="400"/>
                </a:cubicBezTo>
                <a:cubicBezTo>
                  <a:pt x="200" y="555"/>
                  <a:pt x="200" y="555"/>
                  <a:pt x="200" y="555"/>
                </a:cubicBezTo>
                <a:cubicBezTo>
                  <a:pt x="191" y="564"/>
                  <a:pt x="191" y="564"/>
                  <a:pt x="182" y="564"/>
                </a:cubicBezTo>
                <a:close/>
                <a:moveTo>
                  <a:pt x="54" y="536"/>
                </a:moveTo>
                <a:lnTo>
                  <a:pt x="54" y="536"/>
                </a:lnTo>
                <a:cubicBezTo>
                  <a:pt x="163" y="536"/>
                  <a:pt x="163" y="536"/>
                  <a:pt x="163" y="536"/>
                </a:cubicBezTo>
                <a:cubicBezTo>
                  <a:pt x="182" y="400"/>
                  <a:pt x="182" y="400"/>
                  <a:pt x="182" y="400"/>
                </a:cubicBezTo>
                <a:cubicBezTo>
                  <a:pt x="191" y="400"/>
                  <a:pt x="191" y="400"/>
                  <a:pt x="191" y="400"/>
                </a:cubicBezTo>
                <a:cubicBezTo>
                  <a:pt x="182" y="400"/>
                  <a:pt x="182" y="400"/>
                  <a:pt x="182" y="400"/>
                </a:cubicBezTo>
                <a:cubicBezTo>
                  <a:pt x="191" y="282"/>
                  <a:pt x="163" y="154"/>
                  <a:pt x="109" y="45"/>
                </a:cubicBezTo>
                <a:cubicBezTo>
                  <a:pt x="54" y="154"/>
                  <a:pt x="27" y="273"/>
                  <a:pt x="36" y="382"/>
                </a:cubicBezTo>
                <a:lnTo>
                  <a:pt x="54" y="5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05">
            <a:extLst>
              <a:ext uri="{FF2B5EF4-FFF2-40B4-BE49-F238E27FC236}">
                <a16:creationId xmlns:a16="http://schemas.microsoft.com/office/drawing/2014/main" id="{76151780-5DB0-A44B-902C-D5E62C0D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229" y="2673046"/>
            <a:ext cx="114368" cy="245675"/>
          </a:xfrm>
          <a:custGeom>
            <a:avLst/>
            <a:gdLst>
              <a:gd name="T0" fmla="*/ 100 w 120"/>
              <a:gd name="T1" fmla="*/ 255 h 256"/>
              <a:gd name="T2" fmla="*/ 100 w 120"/>
              <a:gd name="T3" fmla="*/ 255 h 256"/>
              <a:gd name="T4" fmla="*/ 91 w 120"/>
              <a:gd name="T5" fmla="*/ 246 h 256"/>
              <a:gd name="T6" fmla="*/ 10 w 120"/>
              <a:gd name="T7" fmla="*/ 146 h 256"/>
              <a:gd name="T8" fmla="*/ 10 w 120"/>
              <a:gd name="T9" fmla="*/ 118 h 256"/>
              <a:gd name="T10" fmla="*/ 28 w 120"/>
              <a:gd name="T11" fmla="*/ 127 h 256"/>
              <a:gd name="T12" fmla="*/ 82 w 120"/>
              <a:gd name="T13" fmla="*/ 191 h 256"/>
              <a:gd name="T14" fmla="*/ 82 w 120"/>
              <a:gd name="T15" fmla="*/ 164 h 256"/>
              <a:gd name="T16" fmla="*/ 19 w 120"/>
              <a:gd name="T17" fmla="*/ 27 h 256"/>
              <a:gd name="T18" fmla="*/ 19 w 120"/>
              <a:gd name="T19" fmla="*/ 9 h 256"/>
              <a:gd name="T20" fmla="*/ 46 w 120"/>
              <a:gd name="T21" fmla="*/ 18 h 256"/>
              <a:gd name="T22" fmla="*/ 109 w 120"/>
              <a:gd name="T23" fmla="*/ 155 h 256"/>
              <a:gd name="T24" fmla="*/ 119 w 120"/>
              <a:gd name="T25" fmla="*/ 164 h 256"/>
              <a:gd name="T26" fmla="*/ 119 w 120"/>
              <a:gd name="T27" fmla="*/ 237 h 256"/>
              <a:gd name="T28" fmla="*/ 100 w 120"/>
              <a:gd name="T29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256">
                <a:moveTo>
                  <a:pt x="100" y="255"/>
                </a:moveTo>
                <a:lnTo>
                  <a:pt x="100" y="255"/>
                </a:lnTo>
                <a:cubicBezTo>
                  <a:pt x="91" y="255"/>
                  <a:pt x="91" y="255"/>
                  <a:pt x="91" y="246"/>
                </a:cubicBezTo>
                <a:cubicBezTo>
                  <a:pt x="10" y="146"/>
                  <a:pt x="10" y="146"/>
                  <a:pt x="10" y="146"/>
                </a:cubicBezTo>
                <a:cubicBezTo>
                  <a:pt x="0" y="136"/>
                  <a:pt x="0" y="127"/>
                  <a:pt x="10" y="118"/>
                </a:cubicBezTo>
                <a:cubicBezTo>
                  <a:pt x="19" y="118"/>
                  <a:pt x="28" y="118"/>
                  <a:pt x="28" y="127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2" y="164"/>
                  <a:pt x="82" y="164"/>
                  <a:pt x="82" y="164"/>
                </a:cubicBezTo>
                <a:cubicBezTo>
                  <a:pt x="19" y="27"/>
                  <a:pt x="19" y="27"/>
                  <a:pt x="19" y="27"/>
                </a:cubicBezTo>
                <a:cubicBezTo>
                  <a:pt x="10" y="18"/>
                  <a:pt x="19" y="9"/>
                  <a:pt x="19" y="9"/>
                </a:cubicBezTo>
                <a:cubicBezTo>
                  <a:pt x="28" y="0"/>
                  <a:pt x="37" y="9"/>
                  <a:pt x="46" y="18"/>
                </a:cubicBezTo>
                <a:cubicBezTo>
                  <a:pt x="109" y="155"/>
                  <a:pt x="109" y="155"/>
                  <a:pt x="109" y="155"/>
                </a:cubicBezTo>
                <a:cubicBezTo>
                  <a:pt x="119" y="155"/>
                  <a:pt x="119" y="155"/>
                  <a:pt x="119" y="164"/>
                </a:cubicBezTo>
                <a:cubicBezTo>
                  <a:pt x="119" y="237"/>
                  <a:pt x="119" y="237"/>
                  <a:pt x="119" y="237"/>
                </a:cubicBezTo>
                <a:cubicBezTo>
                  <a:pt x="119" y="246"/>
                  <a:pt x="109" y="246"/>
                  <a:pt x="100" y="2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06">
            <a:extLst>
              <a:ext uri="{FF2B5EF4-FFF2-40B4-BE49-F238E27FC236}">
                <a16:creationId xmlns:a16="http://schemas.microsoft.com/office/drawing/2014/main" id="{3F5D8A40-65AC-C04A-A271-AD204824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440" y="2681518"/>
            <a:ext cx="105896" cy="237204"/>
          </a:xfrm>
          <a:custGeom>
            <a:avLst/>
            <a:gdLst>
              <a:gd name="T0" fmla="*/ 18 w 110"/>
              <a:gd name="T1" fmla="*/ 246 h 247"/>
              <a:gd name="T2" fmla="*/ 18 w 110"/>
              <a:gd name="T3" fmla="*/ 246 h 247"/>
              <a:gd name="T4" fmla="*/ 9 w 110"/>
              <a:gd name="T5" fmla="*/ 246 h 247"/>
              <a:gd name="T6" fmla="*/ 0 w 110"/>
              <a:gd name="T7" fmla="*/ 228 h 247"/>
              <a:gd name="T8" fmla="*/ 0 w 110"/>
              <a:gd name="T9" fmla="*/ 155 h 247"/>
              <a:gd name="T10" fmla="*/ 0 w 110"/>
              <a:gd name="T11" fmla="*/ 146 h 247"/>
              <a:gd name="T12" fmla="*/ 64 w 110"/>
              <a:gd name="T13" fmla="*/ 9 h 247"/>
              <a:gd name="T14" fmla="*/ 91 w 110"/>
              <a:gd name="T15" fmla="*/ 0 h 247"/>
              <a:gd name="T16" fmla="*/ 91 w 110"/>
              <a:gd name="T17" fmla="*/ 28 h 247"/>
              <a:gd name="T18" fmla="*/ 27 w 110"/>
              <a:gd name="T19" fmla="*/ 155 h 247"/>
              <a:gd name="T20" fmla="*/ 27 w 110"/>
              <a:gd name="T21" fmla="*/ 182 h 247"/>
              <a:gd name="T22" fmla="*/ 73 w 110"/>
              <a:gd name="T23" fmla="*/ 127 h 247"/>
              <a:gd name="T24" fmla="*/ 100 w 110"/>
              <a:gd name="T25" fmla="*/ 118 h 247"/>
              <a:gd name="T26" fmla="*/ 100 w 110"/>
              <a:gd name="T27" fmla="*/ 146 h 247"/>
              <a:gd name="T28" fmla="*/ 27 w 110"/>
              <a:gd name="T29" fmla="*/ 237 h 247"/>
              <a:gd name="T30" fmla="*/ 18 w 110"/>
              <a:gd name="T3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247">
                <a:moveTo>
                  <a:pt x="18" y="246"/>
                </a:moveTo>
                <a:lnTo>
                  <a:pt x="18" y="246"/>
                </a:lnTo>
                <a:cubicBezTo>
                  <a:pt x="9" y="246"/>
                  <a:pt x="9" y="246"/>
                  <a:pt x="9" y="246"/>
                </a:cubicBezTo>
                <a:cubicBezTo>
                  <a:pt x="0" y="237"/>
                  <a:pt x="0" y="237"/>
                  <a:pt x="0" y="228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6"/>
                  <a:pt x="0" y="146"/>
                  <a:pt x="0" y="146"/>
                </a:cubicBezTo>
                <a:cubicBezTo>
                  <a:pt x="64" y="9"/>
                  <a:pt x="64" y="9"/>
                  <a:pt x="64" y="9"/>
                </a:cubicBezTo>
                <a:cubicBezTo>
                  <a:pt x="73" y="0"/>
                  <a:pt x="82" y="0"/>
                  <a:pt x="91" y="0"/>
                </a:cubicBezTo>
                <a:cubicBezTo>
                  <a:pt x="100" y="9"/>
                  <a:pt x="100" y="18"/>
                  <a:pt x="91" y="28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7" y="182"/>
                  <a:pt x="27" y="182"/>
                  <a:pt x="27" y="182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82" y="118"/>
                  <a:pt x="91" y="118"/>
                  <a:pt x="100" y="118"/>
                </a:cubicBezTo>
                <a:cubicBezTo>
                  <a:pt x="109" y="127"/>
                  <a:pt x="109" y="137"/>
                  <a:pt x="100" y="146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7" y="246"/>
                  <a:pt x="18" y="246"/>
                  <a:pt x="18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07">
            <a:extLst>
              <a:ext uri="{FF2B5EF4-FFF2-40B4-BE49-F238E27FC236}">
                <a16:creationId xmlns:a16="http://schemas.microsoft.com/office/drawing/2014/main" id="{7E0E6A18-AF82-FA49-BCCC-25D0BCBA5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808" y="2795883"/>
            <a:ext cx="88950" cy="63538"/>
          </a:xfrm>
          <a:custGeom>
            <a:avLst/>
            <a:gdLst>
              <a:gd name="T0" fmla="*/ 82 w 92"/>
              <a:gd name="T1" fmla="*/ 64 h 65"/>
              <a:gd name="T2" fmla="*/ 82 w 92"/>
              <a:gd name="T3" fmla="*/ 64 h 65"/>
              <a:gd name="T4" fmla="*/ 9 w 92"/>
              <a:gd name="T5" fmla="*/ 64 h 65"/>
              <a:gd name="T6" fmla="*/ 0 w 92"/>
              <a:gd name="T7" fmla="*/ 46 h 65"/>
              <a:gd name="T8" fmla="*/ 0 w 92"/>
              <a:gd name="T9" fmla="*/ 19 h 65"/>
              <a:gd name="T10" fmla="*/ 9 w 92"/>
              <a:gd name="T11" fmla="*/ 0 h 65"/>
              <a:gd name="T12" fmla="*/ 82 w 92"/>
              <a:gd name="T13" fmla="*/ 0 h 65"/>
              <a:gd name="T14" fmla="*/ 91 w 92"/>
              <a:gd name="T15" fmla="*/ 19 h 65"/>
              <a:gd name="T16" fmla="*/ 91 w 92"/>
              <a:gd name="T17" fmla="*/ 46 h 65"/>
              <a:gd name="T18" fmla="*/ 82 w 92"/>
              <a:gd name="T19" fmla="*/ 64 h 65"/>
              <a:gd name="T20" fmla="*/ 28 w 92"/>
              <a:gd name="T21" fmla="*/ 28 h 65"/>
              <a:gd name="T22" fmla="*/ 28 w 92"/>
              <a:gd name="T23" fmla="*/ 28 h 65"/>
              <a:gd name="T24" fmla="*/ 64 w 92"/>
              <a:gd name="T25" fmla="*/ 28 h 65"/>
              <a:gd name="T26" fmla="*/ 64 w 92"/>
              <a:gd name="T27" fmla="*/ 28 h 65"/>
              <a:gd name="T28" fmla="*/ 28 w 92"/>
              <a:gd name="T29" fmla="*/ 2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65">
                <a:moveTo>
                  <a:pt x="82" y="64"/>
                </a:moveTo>
                <a:lnTo>
                  <a:pt x="82" y="64"/>
                </a:lnTo>
                <a:cubicBezTo>
                  <a:pt x="9" y="64"/>
                  <a:pt x="9" y="64"/>
                  <a:pt x="9" y="64"/>
                </a:cubicBezTo>
                <a:cubicBezTo>
                  <a:pt x="0" y="64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1" y="9"/>
                  <a:pt x="91" y="19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55"/>
                  <a:pt x="91" y="64"/>
                  <a:pt x="82" y="64"/>
                </a:cubicBezTo>
                <a:close/>
                <a:moveTo>
                  <a:pt x="28" y="28"/>
                </a:moveTo>
                <a:lnTo>
                  <a:pt x="28" y="28"/>
                </a:lnTo>
                <a:cubicBezTo>
                  <a:pt x="64" y="28"/>
                  <a:pt x="64" y="28"/>
                  <a:pt x="64" y="28"/>
                </a:cubicBezTo>
                <a:lnTo>
                  <a:pt x="64" y="28"/>
                </a:lnTo>
                <a:cubicBezTo>
                  <a:pt x="28" y="28"/>
                  <a:pt x="28" y="28"/>
                  <a:pt x="28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08">
            <a:extLst>
              <a:ext uri="{FF2B5EF4-FFF2-40B4-BE49-F238E27FC236}">
                <a16:creationId xmlns:a16="http://schemas.microsoft.com/office/drawing/2014/main" id="{BF3481D3-7B0B-4443-9A04-B69ACCB5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808" y="2435842"/>
            <a:ext cx="88950" cy="88950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0 w 92"/>
              <a:gd name="T5" fmla="*/ 46 h 92"/>
              <a:gd name="T6" fmla="*/ 46 w 92"/>
              <a:gd name="T7" fmla="*/ 0 h 92"/>
              <a:gd name="T8" fmla="*/ 91 w 92"/>
              <a:gd name="T9" fmla="*/ 46 h 92"/>
              <a:gd name="T10" fmla="*/ 46 w 92"/>
              <a:gd name="T11" fmla="*/ 91 h 92"/>
              <a:gd name="T12" fmla="*/ 46 w 92"/>
              <a:gd name="T13" fmla="*/ 37 h 92"/>
              <a:gd name="T14" fmla="*/ 46 w 92"/>
              <a:gd name="T15" fmla="*/ 37 h 92"/>
              <a:gd name="T16" fmla="*/ 28 w 92"/>
              <a:gd name="T17" fmla="*/ 46 h 92"/>
              <a:gd name="T18" fmla="*/ 46 w 92"/>
              <a:gd name="T19" fmla="*/ 64 h 92"/>
              <a:gd name="T20" fmla="*/ 64 w 92"/>
              <a:gd name="T21" fmla="*/ 46 h 92"/>
              <a:gd name="T22" fmla="*/ 46 w 92"/>
              <a:gd name="T23" fmla="*/ 3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73" y="0"/>
                  <a:pt x="91" y="18"/>
                  <a:pt x="91" y="46"/>
                </a:cubicBezTo>
                <a:cubicBezTo>
                  <a:pt x="91" y="73"/>
                  <a:pt x="73" y="91"/>
                  <a:pt x="46" y="91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37" y="37"/>
                  <a:pt x="28" y="37"/>
                  <a:pt x="28" y="46"/>
                </a:cubicBezTo>
                <a:cubicBezTo>
                  <a:pt x="28" y="55"/>
                  <a:pt x="37" y="64"/>
                  <a:pt x="46" y="64"/>
                </a:cubicBezTo>
                <a:cubicBezTo>
                  <a:pt x="55" y="64"/>
                  <a:pt x="64" y="55"/>
                  <a:pt x="64" y="46"/>
                </a:cubicBezTo>
                <a:cubicBezTo>
                  <a:pt x="64" y="37"/>
                  <a:pt x="55" y="37"/>
                  <a:pt x="4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09">
            <a:extLst>
              <a:ext uri="{FF2B5EF4-FFF2-40B4-BE49-F238E27FC236}">
                <a16:creationId xmlns:a16="http://schemas.microsoft.com/office/drawing/2014/main" id="{DEFEE7EC-E212-8846-B4B6-05168B1C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222" y="2681518"/>
            <a:ext cx="33886" cy="237204"/>
          </a:xfrm>
          <a:custGeom>
            <a:avLst/>
            <a:gdLst>
              <a:gd name="T0" fmla="*/ 18 w 37"/>
              <a:gd name="T1" fmla="*/ 246 h 247"/>
              <a:gd name="T2" fmla="*/ 18 w 37"/>
              <a:gd name="T3" fmla="*/ 246 h 247"/>
              <a:gd name="T4" fmla="*/ 0 w 37"/>
              <a:gd name="T5" fmla="*/ 228 h 247"/>
              <a:gd name="T6" fmla="*/ 0 w 37"/>
              <a:gd name="T7" fmla="*/ 18 h 247"/>
              <a:gd name="T8" fmla="*/ 18 w 37"/>
              <a:gd name="T9" fmla="*/ 0 h 247"/>
              <a:gd name="T10" fmla="*/ 36 w 37"/>
              <a:gd name="T11" fmla="*/ 18 h 247"/>
              <a:gd name="T12" fmla="*/ 36 w 37"/>
              <a:gd name="T13" fmla="*/ 228 h 247"/>
              <a:gd name="T14" fmla="*/ 18 w 37"/>
              <a:gd name="T15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47">
                <a:moveTo>
                  <a:pt x="18" y="246"/>
                </a:moveTo>
                <a:lnTo>
                  <a:pt x="18" y="246"/>
                </a:lnTo>
                <a:cubicBezTo>
                  <a:pt x="9" y="246"/>
                  <a:pt x="0" y="237"/>
                  <a:pt x="0" y="2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28"/>
                  <a:pt x="36" y="228"/>
                  <a:pt x="36" y="228"/>
                </a:cubicBezTo>
                <a:cubicBezTo>
                  <a:pt x="36" y="237"/>
                  <a:pt x="27" y="246"/>
                  <a:pt x="18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4" name="Google Shape;102;p4">
            <a:extLst>
              <a:ext uri="{FF2B5EF4-FFF2-40B4-BE49-F238E27FC236}">
                <a16:creationId xmlns:a16="http://schemas.microsoft.com/office/drawing/2014/main" id="{0E16948D-BF0B-C54D-9D3C-42BADE5DE41A}"/>
              </a:ext>
            </a:extLst>
          </p:cNvPr>
          <p:cNvGrpSpPr/>
          <p:nvPr/>
        </p:nvGrpSpPr>
        <p:grpSpPr>
          <a:xfrm>
            <a:off x="18955077" y="1577972"/>
            <a:ext cx="3376123" cy="1500511"/>
            <a:chOff x="4058771" y="10505861"/>
            <a:chExt cx="3933958" cy="1500511"/>
          </a:xfrm>
        </p:grpSpPr>
        <p:sp>
          <p:nvSpPr>
            <p:cNvPr id="535" name="Google Shape;103;p4">
              <a:extLst>
                <a:ext uri="{FF2B5EF4-FFF2-40B4-BE49-F238E27FC236}">
                  <a16:creationId xmlns:a16="http://schemas.microsoft.com/office/drawing/2014/main" id="{2295CFEA-C170-B345-B5A3-429C3CC1ECCF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104;p4">
              <a:extLst>
                <a:ext uri="{FF2B5EF4-FFF2-40B4-BE49-F238E27FC236}">
                  <a16:creationId xmlns:a16="http://schemas.microsoft.com/office/drawing/2014/main" id="{060B464C-1C4D-A04C-98B9-0059ABA0877A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37" name="Google Shape;102;p4">
            <a:extLst>
              <a:ext uri="{FF2B5EF4-FFF2-40B4-BE49-F238E27FC236}">
                <a16:creationId xmlns:a16="http://schemas.microsoft.com/office/drawing/2014/main" id="{87EB90B3-EBB4-0847-8E23-EFC06F4F7A79}"/>
              </a:ext>
            </a:extLst>
          </p:cNvPr>
          <p:cNvGrpSpPr/>
          <p:nvPr/>
        </p:nvGrpSpPr>
        <p:grpSpPr>
          <a:xfrm>
            <a:off x="18940665" y="4576923"/>
            <a:ext cx="3376123" cy="1500511"/>
            <a:chOff x="4058771" y="10505861"/>
            <a:chExt cx="3933958" cy="1500511"/>
          </a:xfrm>
        </p:grpSpPr>
        <p:sp>
          <p:nvSpPr>
            <p:cNvPr id="538" name="Google Shape;103;p4">
              <a:extLst>
                <a:ext uri="{FF2B5EF4-FFF2-40B4-BE49-F238E27FC236}">
                  <a16:creationId xmlns:a16="http://schemas.microsoft.com/office/drawing/2014/main" id="{B1CEDCD8-D200-5F44-8D4A-E71BE9DD23B9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104;p4">
              <a:extLst>
                <a:ext uri="{FF2B5EF4-FFF2-40B4-BE49-F238E27FC236}">
                  <a16:creationId xmlns:a16="http://schemas.microsoft.com/office/drawing/2014/main" id="{1F5CC11C-04FC-9243-AE69-639478A3FF14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0" name="Google Shape;102;p4">
            <a:extLst>
              <a:ext uri="{FF2B5EF4-FFF2-40B4-BE49-F238E27FC236}">
                <a16:creationId xmlns:a16="http://schemas.microsoft.com/office/drawing/2014/main" id="{F87189CA-8FBB-D946-B6AC-85995DFF079B}"/>
              </a:ext>
            </a:extLst>
          </p:cNvPr>
          <p:cNvGrpSpPr/>
          <p:nvPr/>
        </p:nvGrpSpPr>
        <p:grpSpPr>
          <a:xfrm>
            <a:off x="18955907" y="7697038"/>
            <a:ext cx="3376123" cy="1500511"/>
            <a:chOff x="4058771" y="10505861"/>
            <a:chExt cx="3933958" cy="1500511"/>
          </a:xfrm>
        </p:grpSpPr>
        <p:sp>
          <p:nvSpPr>
            <p:cNvPr id="541" name="Google Shape;103;p4">
              <a:extLst>
                <a:ext uri="{FF2B5EF4-FFF2-40B4-BE49-F238E27FC236}">
                  <a16:creationId xmlns:a16="http://schemas.microsoft.com/office/drawing/2014/main" id="{5BC435F0-9852-4940-B391-25B26D20B1AE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104;p4">
              <a:extLst>
                <a:ext uri="{FF2B5EF4-FFF2-40B4-BE49-F238E27FC236}">
                  <a16:creationId xmlns:a16="http://schemas.microsoft.com/office/drawing/2014/main" id="{6D49B737-8E90-064C-BF96-9799DE81F21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3" name="Google Shape;102;p4">
            <a:extLst>
              <a:ext uri="{FF2B5EF4-FFF2-40B4-BE49-F238E27FC236}">
                <a16:creationId xmlns:a16="http://schemas.microsoft.com/office/drawing/2014/main" id="{981F3289-25B9-C448-8734-71E6EE8C762F}"/>
              </a:ext>
            </a:extLst>
          </p:cNvPr>
          <p:cNvGrpSpPr/>
          <p:nvPr/>
        </p:nvGrpSpPr>
        <p:grpSpPr>
          <a:xfrm>
            <a:off x="18944902" y="10754923"/>
            <a:ext cx="3376123" cy="1500511"/>
            <a:chOff x="4058771" y="10505861"/>
            <a:chExt cx="3933958" cy="1500511"/>
          </a:xfrm>
        </p:grpSpPr>
        <p:sp>
          <p:nvSpPr>
            <p:cNvPr id="544" name="Google Shape;103;p4">
              <a:extLst>
                <a:ext uri="{FF2B5EF4-FFF2-40B4-BE49-F238E27FC236}">
                  <a16:creationId xmlns:a16="http://schemas.microsoft.com/office/drawing/2014/main" id="{7679E708-D18E-394B-AF6F-4F162662E9ED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5" name="Google Shape;104;p4">
              <a:extLst>
                <a:ext uri="{FF2B5EF4-FFF2-40B4-BE49-F238E27FC236}">
                  <a16:creationId xmlns:a16="http://schemas.microsoft.com/office/drawing/2014/main" id="{0380BCCD-C140-7F43-8547-6ED7C479685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6" name="Google Shape;102;p4">
            <a:extLst>
              <a:ext uri="{FF2B5EF4-FFF2-40B4-BE49-F238E27FC236}">
                <a16:creationId xmlns:a16="http://schemas.microsoft.com/office/drawing/2014/main" id="{08148E1B-551D-9749-B709-48110D366C00}"/>
              </a:ext>
            </a:extLst>
          </p:cNvPr>
          <p:cNvGrpSpPr/>
          <p:nvPr/>
        </p:nvGrpSpPr>
        <p:grpSpPr>
          <a:xfrm>
            <a:off x="12531001" y="3549193"/>
            <a:ext cx="3119385" cy="1395425"/>
            <a:chOff x="2985788" y="10477613"/>
            <a:chExt cx="3634800" cy="1395425"/>
          </a:xfrm>
        </p:grpSpPr>
        <p:sp>
          <p:nvSpPr>
            <p:cNvPr id="547" name="Google Shape;103;p4">
              <a:extLst>
                <a:ext uri="{FF2B5EF4-FFF2-40B4-BE49-F238E27FC236}">
                  <a16:creationId xmlns:a16="http://schemas.microsoft.com/office/drawing/2014/main" id="{6349CDCC-E487-B847-9FCA-BFDCA91220EF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8" name="Google Shape;104;p4">
              <a:extLst>
                <a:ext uri="{FF2B5EF4-FFF2-40B4-BE49-F238E27FC236}">
                  <a16:creationId xmlns:a16="http://schemas.microsoft.com/office/drawing/2014/main" id="{FFFA1D43-C69F-A148-87DE-8F4E20F592A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49" name="Google Shape;102;p4">
            <a:extLst>
              <a:ext uri="{FF2B5EF4-FFF2-40B4-BE49-F238E27FC236}">
                <a16:creationId xmlns:a16="http://schemas.microsoft.com/office/drawing/2014/main" id="{5DA64D9E-27DA-1B43-A4BF-1D5AB63F1E25}"/>
              </a:ext>
            </a:extLst>
          </p:cNvPr>
          <p:cNvGrpSpPr/>
          <p:nvPr/>
        </p:nvGrpSpPr>
        <p:grpSpPr>
          <a:xfrm>
            <a:off x="12558533" y="9899336"/>
            <a:ext cx="3119385" cy="1395425"/>
            <a:chOff x="2985788" y="10477613"/>
            <a:chExt cx="3634800" cy="1395425"/>
          </a:xfrm>
        </p:grpSpPr>
        <p:sp>
          <p:nvSpPr>
            <p:cNvPr id="550" name="Google Shape;103;p4">
              <a:extLst>
                <a:ext uri="{FF2B5EF4-FFF2-40B4-BE49-F238E27FC236}">
                  <a16:creationId xmlns:a16="http://schemas.microsoft.com/office/drawing/2014/main" id="{46B4284C-AF18-D745-B0A4-CA1271FFA048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1" name="Google Shape;104;p4">
              <a:extLst>
                <a:ext uri="{FF2B5EF4-FFF2-40B4-BE49-F238E27FC236}">
                  <a16:creationId xmlns:a16="http://schemas.microsoft.com/office/drawing/2014/main" id="{8AFE6624-D607-8246-8B02-1E4BEF3444F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52" name="Google Shape;102;p4">
            <a:extLst>
              <a:ext uri="{FF2B5EF4-FFF2-40B4-BE49-F238E27FC236}">
                <a16:creationId xmlns:a16="http://schemas.microsoft.com/office/drawing/2014/main" id="{0D9F42D1-197E-CF46-B7AC-A34618031955}"/>
              </a:ext>
            </a:extLst>
          </p:cNvPr>
          <p:cNvGrpSpPr/>
          <p:nvPr/>
        </p:nvGrpSpPr>
        <p:grpSpPr>
          <a:xfrm>
            <a:off x="8391744" y="6674084"/>
            <a:ext cx="3119385" cy="1395425"/>
            <a:chOff x="2985788" y="10477613"/>
            <a:chExt cx="3634800" cy="1395425"/>
          </a:xfrm>
        </p:grpSpPr>
        <p:sp>
          <p:nvSpPr>
            <p:cNvPr id="553" name="Google Shape;103;p4">
              <a:extLst>
                <a:ext uri="{FF2B5EF4-FFF2-40B4-BE49-F238E27FC236}">
                  <a16:creationId xmlns:a16="http://schemas.microsoft.com/office/drawing/2014/main" id="{D8366945-3889-D947-AFEE-DAF7E5B68C8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104;p4">
              <a:extLst>
                <a:ext uri="{FF2B5EF4-FFF2-40B4-BE49-F238E27FC236}">
                  <a16:creationId xmlns:a16="http://schemas.microsoft.com/office/drawing/2014/main" id="{1E50249B-0E9A-C54B-8054-67FE6CFF915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55" name="Google Shape;102;p4">
            <a:extLst>
              <a:ext uri="{FF2B5EF4-FFF2-40B4-BE49-F238E27FC236}">
                <a16:creationId xmlns:a16="http://schemas.microsoft.com/office/drawing/2014/main" id="{B77D8658-4A34-5042-82BE-3A3D211BB86D}"/>
              </a:ext>
            </a:extLst>
          </p:cNvPr>
          <p:cNvGrpSpPr/>
          <p:nvPr/>
        </p:nvGrpSpPr>
        <p:grpSpPr>
          <a:xfrm>
            <a:off x="2956578" y="6827528"/>
            <a:ext cx="3119385" cy="1395425"/>
            <a:chOff x="2985788" y="10477613"/>
            <a:chExt cx="3634800" cy="1395425"/>
          </a:xfrm>
        </p:grpSpPr>
        <p:sp>
          <p:nvSpPr>
            <p:cNvPr id="556" name="Google Shape;103;p4">
              <a:extLst>
                <a:ext uri="{FF2B5EF4-FFF2-40B4-BE49-F238E27FC236}">
                  <a16:creationId xmlns:a16="http://schemas.microsoft.com/office/drawing/2014/main" id="{78EEEA9D-D62F-674E-986E-7BDF2BC76402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104;p4">
              <a:extLst>
                <a:ext uri="{FF2B5EF4-FFF2-40B4-BE49-F238E27FC236}">
                  <a16:creationId xmlns:a16="http://schemas.microsoft.com/office/drawing/2014/main" id="{33FBCEBC-5AD4-534A-9288-E4E3C4E8B3E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1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1">
            <a:extLst>
              <a:ext uri="{FF2B5EF4-FFF2-40B4-BE49-F238E27FC236}">
                <a16:creationId xmlns:a16="http://schemas.microsoft.com/office/drawing/2014/main" id="{A825D39B-04B0-A047-A847-FE95B749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130" y="3789141"/>
            <a:ext cx="3489486" cy="4557078"/>
          </a:xfrm>
          <a:custGeom>
            <a:avLst/>
            <a:gdLst>
              <a:gd name="T0" fmla="*/ 4076 w 4077"/>
              <a:gd name="T1" fmla="*/ 0 h 5329"/>
              <a:gd name="T2" fmla="*/ 4068 w 4077"/>
              <a:gd name="T3" fmla="*/ 5328 h 5329"/>
              <a:gd name="T4" fmla="*/ 0 w 4077"/>
              <a:gd name="T5" fmla="*/ 1478 h 5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77" h="5329">
                <a:moveTo>
                  <a:pt x="4076" y="0"/>
                </a:moveTo>
                <a:lnTo>
                  <a:pt x="4068" y="5328"/>
                </a:lnTo>
                <a:lnTo>
                  <a:pt x="0" y="1478"/>
                </a:lnTo>
              </a:path>
            </a:pathLst>
          </a:cu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2">
            <a:extLst>
              <a:ext uri="{FF2B5EF4-FFF2-40B4-BE49-F238E27FC236}">
                <a16:creationId xmlns:a16="http://schemas.microsoft.com/office/drawing/2014/main" id="{E212338B-7A2C-7647-A36C-31A55FC89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43526" y="5052899"/>
            <a:ext cx="3380084" cy="3293320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3">
            <a:extLst>
              <a:ext uri="{FF2B5EF4-FFF2-40B4-BE49-F238E27FC236}">
                <a16:creationId xmlns:a16="http://schemas.microsoft.com/office/drawing/2014/main" id="{2A260E98-B0FB-9144-9121-BD7CFD140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2495" y="8323584"/>
            <a:ext cx="9076432" cy="3771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Freeform 4">
            <a:extLst>
              <a:ext uri="{FF2B5EF4-FFF2-40B4-BE49-F238E27FC236}">
                <a16:creationId xmlns:a16="http://schemas.microsoft.com/office/drawing/2014/main" id="{04689114-C226-604E-94AD-75B0E97C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757" y="3479803"/>
            <a:ext cx="8948170" cy="8948169"/>
          </a:xfrm>
          <a:custGeom>
            <a:avLst/>
            <a:gdLst>
              <a:gd name="T0" fmla="*/ 10458 w 10459"/>
              <a:gd name="T1" fmla="*/ 5229 h 10459"/>
              <a:gd name="T2" fmla="*/ 10458 w 10459"/>
              <a:gd name="T3" fmla="*/ 5229 h 10459"/>
              <a:gd name="T4" fmla="*/ 5229 w 10459"/>
              <a:gd name="T5" fmla="*/ 10458 h 10459"/>
              <a:gd name="T6" fmla="*/ 0 w 10459"/>
              <a:gd name="T7" fmla="*/ 5229 h 10459"/>
              <a:gd name="T8" fmla="*/ 5229 w 10459"/>
              <a:gd name="T9" fmla="*/ 0 h 10459"/>
              <a:gd name="T10" fmla="*/ 10458 w 10459"/>
              <a:gd name="T11" fmla="*/ 5229 h 10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59" h="10459">
                <a:moveTo>
                  <a:pt x="10458" y="5229"/>
                </a:moveTo>
                <a:lnTo>
                  <a:pt x="10458" y="5229"/>
                </a:lnTo>
                <a:cubicBezTo>
                  <a:pt x="10458" y="8119"/>
                  <a:pt x="8119" y="10458"/>
                  <a:pt x="5229" y="10458"/>
                </a:cubicBezTo>
                <a:cubicBezTo>
                  <a:pt x="2340" y="10458"/>
                  <a:pt x="0" y="8119"/>
                  <a:pt x="0" y="5229"/>
                </a:cubicBezTo>
                <a:cubicBezTo>
                  <a:pt x="0" y="2339"/>
                  <a:pt x="2340" y="0"/>
                  <a:pt x="5229" y="0"/>
                </a:cubicBezTo>
                <a:cubicBezTo>
                  <a:pt x="8119" y="0"/>
                  <a:pt x="10458" y="2339"/>
                  <a:pt x="10458" y="5229"/>
                </a:cubicBezTo>
              </a:path>
            </a:pathLst>
          </a:cu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03">
            <a:extLst>
              <a:ext uri="{FF2B5EF4-FFF2-40B4-BE49-F238E27FC236}">
                <a16:creationId xmlns:a16="http://schemas.microsoft.com/office/drawing/2014/main" id="{806C2B90-6549-AA42-B36E-55930124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325" y="5973368"/>
            <a:ext cx="3957263" cy="3957265"/>
          </a:xfrm>
          <a:custGeom>
            <a:avLst/>
            <a:gdLst>
              <a:gd name="T0" fmla="*/ 4627 w 4628"/>
              <a:gd name="T1" fmla="*/ 2313 h 4628"/>
              <a:gd name="T2" fmla="*/ 4627 w 4628"/>
              <a:gd name="T3" fmla="*/ 2313 h 4628"/>
              <a:gd name="T4" fmla="*/ 2313 w 4628"/>
              <a:gd name="T5" fmla="*/ 4627 h 4628"/>
              <a:gd name="T6" fmla="*/ 0 w 4628"/>
              <a:gd name="T7" fmla="*/ 2313 h 4628"/>
              <a:gd name="T8" fmla="*/ 2313 w 4628"/>
              <a:gd name="T9" fmla="*/ 0 h 4628"/>
              <a:gd name="T10" fmla="*/ 4627 w 4628"/>
              <a:gd name="T11" fmla="*/ 2313 h 4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8" h="4628">
                <a:moveTo>
                  <a:pt x="4627" y="2313"/>
                </a:moveTo>
                <a:lnTo>
                  <a:pt x="4627" y="2313"/>
                </a:lnTo>
                <a:cubicBezTo>
                  <a:pt x="4627" y="3591"/>
                  <a:pt x="3591" y="4627"/>
                  <a:pt x="2313" y="4627"/>
                </a:cubicBezTo>
                <a:cubicBezTo>
                  <a:pt x="1036" y="4627"/>
                  <a:pt x="0" y="3591"/>
                  <a:pt x="0" y="2313"/>
                </a:cubicBezTo>
                <a:cubicBezTo>
                  <a:pt x="0" y="1036"/>
                  <a:pt x="1036" y="0"/>
                  <a:pt x="2313" y="0"/>
                </a:cubicBezTo>
                <a:cubicBezTo>
                  <a:pt x="3591" y="0"/>
                  <a:pt x="4627" y="1036"/>
                  <a:pt x="4627" y="23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04">
            <a:extLst>
              <a:ext uri="{FF2B5EF4-FFF2-40B4-BE49-F238E27FC236}">
                <a16:creationId xmlns:a16="http://schemas.microsoft.com/office/drawing/2014/main" id="{FF822537-EB98-7B40-BE09-315D3E36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80" y="2672506"/>
            <a:ext cx="2229496" cy="2221952"/>
          </a:xfrm>
          <a:custGeom>
            <a:avLst/>
            <a:gdLst>
              <a:gd name="T0" fmla="*/ 2605 w 2606"/>
              <a:gd name="T1" fmla="*/ 1304 h 2599"/>
              <a:gd name="T2" fmla="*/ 2605 w 2606"/>
              <a:gd name="T3" fmla="*/ 1304 h 2599"/>
              <a:gd name="T4" fmla="*/ 1302 w 2606"/>
              <a:gd name="T5" fmla="*/ 2598 h 2599"/>
              <a:gd name="T6" fmla="*/ 0 w 2606"/>
              <a:gd name="T7" fmla="*/ 1304 h 2599"/>
              <a:gd name="T8" fmla="*/ 1302 w 2606"/>
              <a:gd name="T9" fmla="*/ 0 h 2599"/>
              <a:gd name="T10" fmla="*/ 2605 w 2606"/>
              <a:gd name="T11" fmla="*/ 1304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6" h="2599">
                <a:moveTo>
                  <a:pt x="2605" y="1304"/>
                </a:moveTo>
                <a:lnTo>
                  <a:pt x="2605" y="1304"/>
                </a:lnTo>
                <a:cubicBezTo>
                  <a:pt x="2605" y="2022"/>
                  <a:pt x="2020" y="2598"/>
                  <a:pt x="1302" y="2598"/>
                </a:cubicBezTo>
                <a:cubicBezTo>
                  <a:pt x="585" y="2598"/>
                  <a:pt x="0" y="2022"/>
                  <a:pt x="0" y="1304"/>
                </a:cubicBezTo>
                <a:cubicBezTo>
                  <a:pt x="0" y="585"/>
                  <a:pt x="585" y="0"/>
                  <a:pt x="1302" y="0"/>
                </a:cubicBezTo>
                <a:cubicBezTo>
                  <a:pt x="2020" y="0"/>
                  <a:pt x="2605" y="585"/>
                  <a:pt x="2605" y="1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05">
            <a:extLst>
              <a:ext uri="{FF2B5EF4-FFF2-40B4-BE49-F238E27FC236}">
                <a16:creationId xmlns:a16="http://schemas.microsoft.com/office/drawing/2014/main" id="{099CE244-9A7B-5947-B441-8D1F2C57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975" y="3943808"/>
            <a:ext cx="2221952" cy="2221954"/>
          </a:xfrm>
          <a:custGeom>
            <a:avLst/>
            <a:gdLst>
              <a:gd name="T0" fmla="*/ 2598 w 2599"/>
              <a:gd name="T1" fmla="*/ 1295 h 2599"/>
              <a:gd name="T2" fmla="*/ 2598 w 2599"/>
              <a:gd name="T3" fmla="*/ 1295 h 2599"/>
              <a:gd name="T4" fmla="*/ 1304 w 2599"/>
              <a:gd name="T5" fmla="*/ 2598 h 2599"/>
              <a:gd name="T6" fmla="*/ 0 w 2599"/>
              <a:gd name="T7" fmla="*/ 1295 h 2599"/>
              <a:gd name="T8" fmla="*/ 1304 w 2599"/>
              <a:gd name="T9" fmla="*/ 0 h 2599"/>
              <a:gd name="T10" fmla="*/ 2598 w 2599"/>
              <a:gd name="T11" fmla="*/ 1295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9" h="2599">
                <a:moveTo>
                  <a:pt x="2598" y="1295"/>
                </a:moveTo>
                <a:lnTo>
                  <a:pt x="2598" y="1295"/>
                </a:lnTo>
                <a:cubicBezTo>
                  <a:pt x="2598" y="2013"/>
                  <a:pt x="2022" y="2598"/>
                  <a:pt x="1304" y="2598"/>
                </a:cubicBezTo>
                <a:cubicBezTo>
                  <a:pt x="585" y="2598"/>
                  <a:pt x="0" y="2013"/>
                  <a:pt x="0" y="1295"/>
                </a:cubicBezTo>
                <a:cubicBezTo>
                  <a:pt x="0" y="577"/>
                  <a:pt x="585" y="0"/>
                  <a:pt x="1304" y="0"/>
                </a:cubicBezTo>
                <a:cubicBezTo>
                  <a:pt x="2022" y="0"/>
                  <a:pt x="2598" y="577"/>
                  <a:pt x="2598" y="12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06">
            <a:extLst>
              <a:ext uri="{FF2B5EF4-FFF2-40B4-BE49-F238E27FC236}">
                <a16:creationId xmlns:a16="http://schemas.microsoft.com/office/drawing/2014/main" id="{AC266A14-57D1-4041-BFAC-95EB3D17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495" y="3943808"/>
            <a:ext cx="2229499" cy="2221954"/>
          </a:xfrm>
          <a:custGeom>
            <a:avLst/>
            <a:gdLst>
              <a:gd name="T0" fmla="*/ 2606 w 2607"/>
              <a:gd name="T1" fmla="*/ 1295 h 2599"/>
              <a:gd name="T2" fmla="*/ 2606 w 2607"/>
              <a:gd name="T3" fmla="*/ 1295 h 2599"/>
              <a:gd name="T4" fmla="*/ 1303 w 2607"/>
              <a:gd name="T5" fmla="*/ 2598 h 2599"/>
              <a:gd name="T6" fmla="*/ 0 w 2607"/>
              <a:gd name="T7" fmla="*/ 1295 h 2599"/>
              <a:gd name="T8" fmla="*/ 1303 w 2607"/>
              <a:gd name="T9" fmla="*/ 0 h 2599"/>
              <a:gd name="T10" fmla="*/ 2606 w 2607"/>
              <a:gd name="T11" fmla="*/ 1295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7" h="2599">
                <a:moveTo>
                  <a:pt x="2606" y="1295"/>
                </a:moveTo>
                <a:lnTo>
                  <a:pt x="2606" y="1295"/>
                </a:lnTo>
                <a:cubicBezTo>
                  <a:pt x="2606" y="2013"/>
                  <a:pt x="2022" y="2598"/>
                  <a:pt x="1303" y="2598"/>
                </a:cubicBezTo>
                <a:cubicBezTo>
                  <a:pt x="585" y="2598"/>
                  <a:pt x="0" y="2013"/>
                  <a:pt x="0" y="1295"/>
                </a:cubicBezTo>
                <a:cubicBezTo>
                  <a:pt x="0" y="577"/>
                  <a:pt x="585" y="0"/>
                  <a:pt x="1303" y="0"/>
                </a:cubicBezTo>
                <a:cubicBezTo>
                  <a:pt x="2022" y="0"/>
                  <a:pt x="2606" y="577"/>
                  <a:pt x="2606" y="1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07">
            <a:extLst>
              <a:ext uri="{FF2B5EF4-FFF2-40B4-BE49-F238E27FC236}">
                <a16:creationId xmlns:a16="http://schemas.microsoft.com/office/drawing/2014/main" id="{79973523-61A3-5949-98DD-11D14A87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36" y="7229584"/>
            <a:ext cx="2221954" cy="2229496"/>
          </a:xfrm>
          <a:custGeom>
            <a:avLst/>
            <a:gdLst>
              <a:gd name="T0" fmla="*/ 2598 w 2599"/>
              <a:gd name="T1" fmla="*/ 1303 h 2607"/>
              <a:gd name="T2" fmla="*/ 2598 w 2599"/>
              <a:gd name="T3" fmla="*/ 1303 h 2607"/>
              <a:gd name="T4" fmla="*/ 1294 w 2599"/>
              <a:gd name="T5" fmla="*/ 2606 h 2607"/>
              <a:gd name="T6" fmla="*/ 0 w 2599"/>
              <a:gd name="T7" fmla="*/ 1303 h 2607"/>
              <a:gd name="T8" fmla="*/ 1294 w 2599"/>
              <a:gd name="T9" fmla="*/ 0 h 2607"/>
              <a:gd name="T10" fmla="*/ 2598 w 2599"/>
              <a:gd name="T11" fmla="*/ 1303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9" h="2607">
                <a:moveTo>
                  <a:pt x="2598" y="1303"/>
                </a:moveTo>
                <a:lnTo>
                  <a:pt x="2598" y="1303"/>
                </a:lnTo>
                <a:cubicBezTo>
                  <a:pt x="2598" y="2022"/>
                  <a:pt x="2013" y="2606"/>
                  <a:pt x="1294" y="2606"/>
                </a:cubicBezTo>
                <a:cubicBezTo>
                  <a:pt x="576" y="2606"/>
                  <a:pt x="0" y="2022"/>
                  <a:pt x="0" y="1303"/>
                </a:cubicBezTo>
                <a:cubicBezTo>
                  <a:pt x="0" y="585"/>
                  <a:pt x="576" y="0"/>
                  <a:pt x="1294" y="0"/>
                </a:cubicBezTo>
                <a:cubicBezTo>
                  <a:pt x="2013" y="0"/>
                  <a:pt x="2598" y="585"/>
                  <a:pt x="2598" y="13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08">
            <a:extLst>
              <a:ext uri="{FF2B5EF4-FFF2-40B4-BE49-F238E27FC236}">
                <a16:creationId xmlns:a16="http://schemas.microsoft.com/office/drawing/2014/main" id="{6AD1C14A-275D-1F40-9ED2-EABFF69D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78" y="7214494"/>
            <a:ext cx="2221952" cy="2221952"/>
          </a:xfrm>
          <a:custGeom>
            <a:avLst/>
            <a:gdLst>
              <a:gd name="T0" fmla="*/ 2598 w 2599"/>
              <a:gd name="T1" fmla="*/ 1295 h 2599"/>
              <a:gd name="T2" fmla="*/ 2598 w 2599"/>
              <a:gd name="T3" fmla="*/ 1295 h 2599"/>
              <a:gd name="T4" fmla="*/ 1295 w 2599"/>
              <a:gd name="T5" fmla="*/ 2598 h 2599"/>
              <a:gd name="T6" fmla="*/ 0 w 2599"/>
              <a:gd name="T7" fmla="*/ 1295 h 2599"/>
              <a:gd name="T8" fmla="*/ 1295 w 2599"/>
              <a:gd name="T9" fmla="*/ 0 h 2599"/>
              <a:gd name="T10" fmla="*/ 2598 w 2599"/>
              <a:gd name="T11" fmla="*/ 1295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9" h="2599">
                <a:moveTo>
                  <a:pt x="2598" y="1295"/>
                </a:moveTo>
                <a:lnTo>
                  <a:pt x="2598" y="1295"/>
                </a:lnTo>
                <a:cubicBezTo>
                  <a:pt x="2598" y="2014"/>
                  <a:pt x="2014" y="2598"/>
                  <a:pt x="1295" y="2598"/>
                </a:cubicBezTo>
                <a:cubicBezTo>
                  <a:pt x="577" y="2598"/>
                  <a:pt x="0" y="2014"/>
                  <a:pt x="0" y="1295"/>
                </a:cubicBezTo>
                <a:cubicBezTo>
                  <a:pt x="0" y="577"/>
                  <a:pt x="577" y="0"/>
                  <a:pt x="1295" y="0"/>
                </a:cubicBezTo>
                <a:cubicBezTo>
                  <a:pt x="2014" y="0"/>
                  <a:pt x="2598" y="577"/>
                  <a:pt x="2598" y="12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09">
            <a:extLst>
              <a:ext uri="{FF2B5EF4-FFF2-40B4-BE49-F238E27FC236}">
                <a16:creationId xmlns:a16="http://schemas.microsoft.com/office/drawing/2014/main" id="{9867D225-E062-744B-9D13-39F347C2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798" y="7659639"/>
            <a:ext cx="743167" cy="1335435"/>
          </a:xfrm>
          <a:custGeom>
            <a:avLst/>
            <a:gdLst>
              <a:gd name="T0" fmla="*/ 735 w 869"/>
              <a:gd name="T1" fmla="*/ 1562 h 1563"/>
              <a:gd name="T2" fmla="*/ 735 w 869"/>
              <a:gd name="T3" fmla="*/ 1562 h 1563"/>
              <a:gd name="T4" fmla="*/ 142 w 869"/>
              <a:gd name="T5" fmla="*/ 1562 h 1563"/>
              <a:gd name="T6" fmla="*/ 0 w 869"/>
              <a:gd name="T7" fmla="*/ 1420 h 1563"/>
              <a:gd name="T8" fmla="*/ 0 w 869"/>
              <a:gd name="T9" fmla="*/ 142 h 1563"/>
              <a:gd name="T10" fmla="*/ 142 w 869"/>
              <a:gd name="T11" fmla="*/ 0 h 1563"/>
              <a:gd name="T12" fmla="*/ 735 w 869"/>
              <a:gd name="T13" fmla="*/ 0 h 1563"/>
              <a:gd name="T14" fmla="*/ 868 w 869"/>
              <a:gd name="T15" fmla="*/ 142 h 1563"/>
              <a:gd name="T16" fmla="*/ 868 w 869"/>
              <a:gd name="T17" fmla="*/ 1420 h 1563"/>
              <a:gd name="T18" fmla="*/ 735 w 869"/>
              <a:gd name="T19" fmla="*/ 1562 h 1563"/>
              <a:gd name="T20" fmla="*/ 142 w 869"/>
              <a:gd name="T21" fmla="*/ 59 h 1563"/>
              <a:gd name="T22" fmla="*/ 142 w 869"/>
              <a:gd name="T23" fmla="*/ 59 h 1563"/>
              <a:gd name="T24" fmla="*/ 58 w 869"/>
              <a:gd name="T25" fmla="*/ 142 h 1563"/>
              <a:gd name="T26" fmla="*/ 58 w 869"/>
              <a:gd name="T27" fmla="*/ 1420 h 1563"/>
              <a:gd name="T28" fmla="*/ 142 w 869"/>
              <a:gd name="T29" fmla="*/ 1504 h 1563"/>
              <a:gd name="T30" fmla="*/ 735 w 869"/>
              <a:gd name="T31" fmla="*/ 1504 h 1563"/>
              <a:gd name="T32" fmla="*/ 818 w 869"/>
              <a:gd name="T33" fmla="*/ 1420 h 1563"/>
              <a:gd name="T34" fmla="*/ 818 w 869"/>
              <a:gd name="T35" fmla="*/ 142 h 1563"/>
              <a:gd name="T36" fmla="*/ 735 w 869"/>
              <a:gd name="T37" fmla="*/ 59 h 1563"/>
              <a:gd name="T38" fmla="*/ 142 w 869"/>
              <a:gd name="T39" fmla="*/ 59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1563">
                <a:moveTo>
                  <a:pt x="735" y="1562"/>
                </a:moveTo>
                <a:lnTo>
                  <a:pt x="735" y="1562"/>
                </a:lnTo>
                <a:cubicBezTo>
                  <a:pt x="142" y="1562"/>
                  <a:pt x="142" y="1562"/>
                  <a:pt x="142" y="1562"/>
                </a:cubicBezTo>
                <a:cubicBezTo>
                  <a:pt x="66" y="1562"/>
                  <a:pt x="0" y="1496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66" y="0"/>
                  <a:pt x="142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10" y="0"/>
                  <a:pt x="868" y="67"/>
                  <a:pt x="868" y="142"/>
                </a:cubicBezTo>
                <a:cubicBezTo>
                  <a:pt x="868" y="1420"/>
                  <a:pt x="868" y="1420"/>
                  <a:pt x="868" y="1420"/>
                </a:cubicBezTo>
                <a:cubicBezTo>
                  <a:pt x="868" y="1496"/>
                  <a:pt x="810" y="1562"/>
                  <a:pt x="735" y="1562"/>
                </a:cubicBezTo>
                <a:close/>
                <a:moveTo>
                  <a:pt x="142" y="59"/>
                </a:moveTo>
                <a:lnTo>
                  <a:pt x="142" y="59"/>
                </a:lnTo>
                <a:cubicBezTo>
                  <a:pt x="100" y="59"/>
                  <a:pt x="58" y="92"/>
                  <a:pt x="58" y="142"/>
                </a:cubicBezTo>
                <a:cubicBezTo>
                  <a:pt x="58" y="1420"/>
                  <a:pt x="58" y="1420"/>
                  <a:pt x="58" y="1420"/>
                </a:cubicBezTo>
                <a:cubicBezTo>
                  <a:pt x="58" y="1462"/>
                  <a:pt x="100" y="1504"/>
                  <a:pt x="142" y="1504"/>
                </a:cubicBezTo>
                <a:cubicBezTo>
                  <a:pt x="735" y="1504"/>
                  <a:pt x="735" y="1504"/>
                  <a:pt x="735" y="1504"/>
                </a:cubicBezTo>
                <a:cubicBezTo>
                  <a:pt x="776" y="1504"/>
                  <a:pt x="818" y="1462"/>
                  <a:pt x="818" y="1420"/>
                </a:cubicBezTo>
                <a:cubicBezTo>
                  <a:pt x="818" y="142"/>
                  <a:pt x="818" y="142"/>
                  <a:pt x="818" y="142"/>
                </a:cubicBezTo>
                <a:cubicBezTo>
                  <a:pt x="818" y="92"/>
                  <a:pt x="776" y="59"/>
                  <a:pt x="735" y="59"/>
                </a:cubicBezTo>
                <a:lnTo>
                  <a:pt x="14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10">
            <a:extLst>
              <a:ext uri="{FF2B5EF4-FFF2-40B4-BE49-F238E27FC236}">
                <a16:creationId xmlns:a16="http://schemas.microsoft.com/office/drawing/2014/main" id="{6C4E44DC-7539-3145-93C0-6FE906B6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89" y="8753639"/>
            <a:ext cx="64130" cy="64130"/>
          </a:xfrm>
          <a:custGeom>
            <a:avLst/>
            <a:gdLst>
              <a:gd name="T0" fmla="*/ 33 w 76"/>
              <a:gd name="T1" fmla="*/ 76 h 77"/>
              <a:gd name="T2" fmla="*/ 33 w 76"/>
              <a:gd name="T3" fmla="*/ 76 h 77"/>
              <a:gd name="T4" fmla="*/ 0 w 76"/>
              <a:gd name="T5" fmla="*/ 34 h 77"/>
              <a:gd name="T6" fmla="*/ 33 w 76"/>
              <a:gd name="T7" fmla="*/ 0 h 77"/>
              <a:gd name="T8" fmla="*/ 75 w 76"/>
              <a:gd name="T9" fmla="*/ 34 h 77"/>
              <a:gd name="T10" fmla="*/ 33 w 76"/>
              <a:gd name="T11" fmla="*/ 76 h 77"/>
              <a:gd name="T12" fmla="*/ 33 w 76"/>
              <a:gd name="T13" fmla="*/ 17 h 77"/>
              <a:gd name="T14" fmla="*/ 33 w 76"/>
              <a:gd name="T15" fmla="*/ 17 h 77"/>
              <a:gd name="T16" fmla="*/ 16 w 76"/>
              <a:gd name="T17" fmla="*/ 34 h 77"/>
              <a:gd name="T18" fmla="*/ 33 w 76"/>
              <a:gd name="T19" fmla="*/ 50 h 77"/>
              <a:gd name="T20" fmla="*/ 58 w 76"/>
              <a:gd name="T21" fmla="*/ 34 h 77"/>
              <a:gd name="T22" fmla="*/ 33 w 76"/>
              <a:gd name="T23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7">
                <a:moveTo>
                  <a:pt x="33" y="76"/>
                </a:moveTo>
                <a:lnTo>
                  <a:pt x="33" y="76"/>
                </a:lnTo>
                <a:cubicBezTo>
                  <a:pt x="16" y="76"/>
                  <a:pt x="0" y="59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58" y="0"/>
                  <a:pt x="75" y="17"/>
                  <a:pt x="75" y="34"/>
                </a:cubicBezTo>
                <a:cubicBezTo>
                  <a:pt x="75" y="59"/>
                  <a:pt x="58" y="76"/>
                  <a:pt x="33" y="76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6" y="25"/>
                  <a:pt x="16" y="34"/>
                </a:cubicBezTo>
                <a:cubicBezTo>
                  <a:pt x="16" y="42"/>
                  <a:pt x="25" y="50"/>
                  <a:pt x="33" y="50"/>
                </a:cubicBezTo>
                <a:cubicBezTo>
                  <a:pt x="50" y="50"/>
                  <a:pt x="58" y="42"/>
                  <a:pt x="58" y="34"/>
                </a:cubicBezTo>
                <a:cubicBezTo>
                  <a:pt x="58" y="25"/>
                  <a:pt x="50" y="17"/>
                  <a:pt x="33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11">
            <a:extLst>
              <a:ext uri="{FF2B5EF4-FFF2-40B4-BE49-F238E27FC236}">
                <a16:creationId xmlns:a16="http://schemas.microsoft.com/office/drawing/2014/main" id="{41ABC082-F2F4-4548-A9DE-D8D997734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412" y="7810535"/>
            <a:ext cx="207484" cy="52814"/>
          </a:xfrm>
          <a:custGeom>
            <a:avLst/>
            <a:gdLst>
              <a:gd name="T0" fmla="*/ 217 w 243"/>
              <a:gd name="T1" fmla="*/ 59 h 60"/>
              <a:gd name="T2" fmla="*/ 217 w 243"/>
              <a:gd name="T3" fmla="*/ 59 h 60"/>
              <a:gd name="T4" fmla="*/ 25 w 243"/>
              <a:gd name="T5" fmla="*/ 59 h 60"/>
              <a:gd name="T6" fmla="*/ 0 w 243"/>
              <a:gd name="T7" fmla="*/ 26 h 60"/>
              <a:gd name="T8" fmla="*/ 25 w 243"/>
              <a:gd name="T9" fmla="*/ 0 h 60"/>
              <a:gd name="T10" fmla="*/ 217 w 243"/>
              <a:gd name="T11" fmla="*/ 0 h 60"/>
              <a:gd name="T12" fmla="*/ 242 w 243"/>
              <a:gd name="T13" fmla="*/ 26 h 60"/>
              <a:gd name="T14" fmla="*/ 217 w 243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60">
                <a:moveTo>
                  <a:pt x="217" y="59"/>
                </a:moveTo>
                <a:lnTo>
                  <a:pt x="217" y="59"/>
                </a:lnTo>
                <a:cubicBezTo>
                  <a:pt x="25" y="59"/>
                  <a:pt x="25" y="59"/>
                  <a:pt x="25" y="59"/>
                </a:cubicBezTo>
                <a:cubicBezTo>
                  <a:pt x="8" y="59"/>
                  <a:pt x="0" y="42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4" y="0"/>
                  <a:pt x="242" y="9"/>
                  <a:pt x="242" y="26"/>
                </a:cubicBezTo>
                <a:cubicBezTo>
                  <a:pt x="242" y="42"/>
                  <a:pt x="234" y="59"/>
                  <a:pt x="217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12">
            <a:extLst>
              <a:ext uri="{FF2B5EF4-FFF2-40B4-BE49-F238E27FC236}">
                <a16:creationId xmlns:a16="http://schemas.microsoft.com/office/drawing/2014/main" id="{A7C52730-5A0B-6648-A3D6-3D035130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867" y="8153824"/>
            <a:ext cx="184850" cy="301793"/>
          </a:xfrm>
          <a:custGeom>
            <a:avLst/>
            <a:gdLst>
              <a:gd name="T0" fmla="*/ 100 w 218"/>
              <a:gd name="T1" fmla="*/ 351 h 352"/>
              <a:gd name="T2" fmla="*/ 100 w 218"/>
              <a:gd name="T3" fmla="*/ 351 h 352"/>
              <a:gd name="T4" fmla="*/ 16 w 218"/>
              <a:gd name="T5" fmla="*/ 335 h 352"/>
              <a:gd name="T6" fmla="*/ 8 w 218"/>
              <a:gd name="T7" fmla="*/ 301 h 352"/>
              <a:gd name="T8" fmla="*/ 42 w 218"/>
              <a:gd name="T9" fmla="*/ 293 h 352"/>
              <a:gd name="T10" fmla="*/ 150 w 218"/>
              <a:gd name="T11" fmla="*/ 293 h 352"/>
              <a:gd name="T12" fmla="*/ 167 w 218"/>
              <a:gd name="T13" fmla="*/ 251 h 352"/>
              <a:gd name="T14" fmla="*/ 100 w 218"/>
              <a:gd name="T15" fmla="*/ 201 h 352"/>
              <a:gd name="T16" fmla="*/ 8 w 218"/>
              <a:gd name="T17" fmla="*/ 109 h 352"/>
              <a:gd name="T18" fmla="*/ 50 w 218"/>
              <a:gd name="T19" fmla="*/ 26 h 352"/>
              <a:gd name="T20" fmla="*/ 200 w 218"/>
              <a:gd name="T21" fmla="*/ 26 h 352"/>
              <a:gd name="T22" fmla="*/ 217 w 218"/>
              <a:gd name="T23" fmla="*/ 59 h 352"/>
              <a:gd name="T24" fmla="*/ 183 w 218"/>
              <a:gd name="T25" fmla="*/ 67 h 352"/>
              <a:gd name="T26" fmla="*/ 75 w 218"/>
              <a:gd name="T27" fmla="*/ 67 h 352"/>
              <a:gd name="T28" fmla="*/ 50 w 218"/>
              <a:gd name="T29" fmla="*/ 109 h 352"/>
              <a:gd name="T30" fmla="*/ 125 w 218"/>
              <a:gd name="T31" fmla="*/ 159 h 352"/>
              <a:gd name="T32" fmla="*/ 217 w 218"/>
              <a:gd name="T33" fmla="*/ 251 h 352"/>
              <a:gd name="T34" fmla="*/ 175 w 218"/>
              <a:gd name="T35" fmla="*/ 335 h 352"/>
              <a:gd name="T36" fmla="*/ 100 w 218"/>
              <a:gd name="T37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352">
                <a:moveTo>
                  <a:pt x="100" y="351"/>
                </a:moveTo>
                <a:lnTo>
                  <a:pt x="100" y="351"/>
                </a:lnTo>
                <a:cubicBezTo>
                  <a:pt x="75" y="351"/>
                  <a:pt x="50" y="343"/>
                  <a:pt x="16" y="335"/>
                </a:cubicBezTo>
                <a:cubicBezTo>
                  <a:pt x="8" y="326"/>
                  <a:pt x="0" y="310"/>
                  <a:pt x="8" y="301"/>
                </a:cubicBezTo>
                <a:cubicBezTo>
                  <a:pt x="16" y="293"/>
                  <a:pt x="25" y="285"/>
                  <a:pt x="42" y="293"/>
                </a:cubicBezTo>
                <a:cubicBezTo>
                  <a:pt x="83" y="310"/>
                  <a:pt x="125" y="310"/>
                  <a:pt x="150" y="293"/>
                </a:cubicBezTo>
                <a:cubicBezTo>
                  <a:pt x="167" y="285"/>
                  <a:pt x="167" y="268"/>
                  <a:pt x="167" y="251"/>
                </a:cubicBezTo>
                <a:cubicBezTo>
                  <a:pt x="167" y="234"/>
                  <a:pt x="133" y="218"/>
                  <a:pt x="100" y="201"/>
                </a:cubicBezTo>
                <a:cubicBezTo>
                  <a:pt x="58" y="176"/>
                  <a:pt x="8" y="151"/>
                  <a:pt x="8" y="109"/>
                </a:cubicBezTo>
                <a:cubicBezTo>
                  <a:pt x="8" y="76"/>
                  <a:pt x="16" y="42"/>
                  <a:pt x="50" y="26"/>
                </a:cubicBezTo>
                <a:cubicBezTo>
                  <a:pt x="83" y="0"/>
                  <a:pt x="142" y="0"/>
                  <a:pt x="200" y="26"/>
                </a:cubicBezTo>
                <a:cubicBezTo>
                  <a:pt x="217" y="26"/>
                  <a:pt x="217" y="42"/>
                  <a:pt x="217" y="59"/>
                </a:cubicBezTo>
                <a:cubicBezTo>
                  <a:pt x="209" y="67"/>
                  <a:pt x="192" y="76"/>
                  <a:pt x="183" y="67"/>
                </a:cubicBezTo>
                <a:cubicBezTo>
                  <a:pt x="142" y="51"/>
                  <a:pt x="100" y="51"/>
                  <a:pt x="75" y="67"/>
                </a:cubicBezTo>
                <a:cubicBezTo>
                  <a:pt x="58" y="76"/>
                  <a:pt x="50" y="92"/>
                  <a:pt x="50" y="109"/>
                </a:cubicBezTo>
                <a:cubicBezTo>
                  <a:pt x="50" y="126"/>
                  <a:pt x="92" y="143"/>
                  <a:pt x="125" y="159"/>
                </a:cubicBezTo>
                <a:cubicBezTo>
                  <a:pt x="167" y="184"/>
                  <a:pt x="217" y="210"/>
                  <a:pt x="217" y="251"/>
                </a:cubicBezTo>
                <a:cubicBezTo>
                  <a:pt x="217" y="285"/>
                  <a:pt x="200" y="318"/>
                  <a:pt x="175" y="335"/>
                </a:cubicBezTo>
                <a:cubicBezTo>
                  <a:pt x="158" y="343"/>
                  <a:pt x="133" y="351"/>
                  <a:pt x="100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13">
            <a:extLst>
              <a:ext uri="{FF2B5EF4-FFF2-40B4-BE49-F238E27FC236}">
                <a16:creationId xmlns:a16="http://schemas.microsoft.com/office/drawing/2014/main" id="{336A3DFA-B464-FA4C-9012-EEA4A7D6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544" y="8089694"/>
            <a:ext cx="45269" cy="64130"/>
          </a:xfrm>
          <a:custGeom>
            <a:avLst/>
            <a:gdLst>
              <a:gd name="T0" fmla="*/ 25 w 51"/>
              <a:gd name="T1" fmla="*/ 75 h 76"/>
              <a:gd name="T2" fmla="*/ 25 w 51"/>
              <a:gd name="T3" fmla="*/ 75 h 76"/>
              <a:gd name="T4" fmla="*/ 0 w 51"/>
              <a:gd name="T5" fmla="*/ 59 h 76"/>
              <a:gd name="T6" fmla="*/ 0 w 51"/>
              <a:gd name="T7" fmla="*/ 25 h 76"/>
              <a:gd name="T8" fmla="*/ 25 w 51"/>
              <a:gd name="T9" fmla="*/ 0 h 76"/>
              <a:gd name="T10" fmla="*/ 50 w 51"/>
              <a:gd name="T11" fmla="*/ 25 h 76"/>
              <a:gd name="T12" fmla="*/ 50 w 51"/>
              <a:gd name="T13" fmla="*/ 59 h 76"/>
              <a:gd name="T14" fmla="*/ 25 w 51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76">
                <a:moveTo>
                  <a:pt x="25" y="75"/>
                </a:moveTo>
                <a:lnTo>
                  <a:pt x="25" y="75"/>
                </a:lnTo>
                <a:cubicBezTo>
                  <a:pt x="17" y="75"/>
                  <a:pt x="0" y="67"/>
                  <a:pt x="0" y="5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42" y="0"/>
                  <a:pt x="50" y="9"/>
                  <a:pt x="50" y="25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67"/>
                  <a:pt x="42" y="75"/>
                  <a:pt x="25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14">
            <a:extLst>
              <a:ext uri="{FF2B5EF4-FFF2-40B4-BE49-F238E27FC236}">
                <a16:creationId xmlns:a16="http://schemas.microsoft.com/office/drawing/2014/main" id="{3A211FCC-6359-BB43-8028-B54ACCE6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544" y="8451846"/>
            <a:ext cx="45269" cy="71675"/>
          </a:xfrm>
          <a:custGeom>
            <a:avLst/>
            <a:gdLst>
              <a:gd name="T0" fmla="*/ 25 w 51"/>
              <a:gd name="T1" fmla="*/ 84 h 85"/>
              <a:gd name="T2" fmla="*/ 25 w 51"/>
              <a:gd name="T3" fmla="*/ 84 h 85"/>
              <a:gd name="T4" fmla="*/ 0 w 51"/>
              <a:gd name="T5" fmla="*/ 59 h 85"/>
              <a:gd name="T6" fmla="*/ 0 w 51"/>
              <a:gd name="T7" fmla="*/ 26 h 85"/>
              <a:gd name="T8" fmla="*/ 25 w 51"/>
              <a:gd name="T9" fmla="*/ 0 h 85"/>
              <a:gd name="T10" fmla="*/ 50 w 51"/>
              <a:gd name="T11" fmla="*/ 26 h 85"/>
              <a:gd name="T12" fmla="*/ 50 w 51"/>
              <a:gd name="T13" fmla="*/ 59 h 85"/>
              <a:gd name="T14" fmla="*/ 25 w 51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85">
                <a:moveTo>
                  <a:pt x="25" y="84"/>
                </a:moveTo>
                <a:lnTo>
                  <a:pt x="25" y="84"/>
                </a:lnTo>
                <a:cubicBezTo>
                  <a:pt x="17" y="84"/>
                  <a:pt x="0" y="76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25" y="0"/>
                </a:cubicBezTo>
                <a:cubicBezTo>
                  <a:pt x="42" y="0"/>
                  <a:pt x="50" y="17"/>
                  <a:pt x="50" y="26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76"/>
                  <a:pt x="42" y="84"/>
                  <a:pt x="25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15">
            <a:extLst>
              <a:ext uri="{FF2B5EF4-FFF2-40B4-BE49-F238E27FC236}">
                <a16:creationId xmlns:a16="http://schemas.microsoft.com/office/drawing/2014/main" id="{6F301A2E-7007-E24E-BE65-D835A32B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662" y="4388953"/>
            <a:ext cx="743165" cy="1335435"/>
          </a:xfrm>
          <a:custGeom>
            <a:avLst/>
            <a:gdLst>
              <a:gd name="T0" fmla="*/ 735 w 870"/>
              <a:gd name="T1" fmla="*/ 1562 h 1563"/>
              <a:gd name="T2" fmla="*/ 735 w 870"/>
              <a:gd name="T3" fmla="*/ 1562 h 1563"/>
              <a:gd name="T4" fmla="*/ 142 w 870"/>
              <a:gd name="T5" fmla="*/ 1562 h 1563"/>
              <a:gd name="T6" fmla="*/ 0 w 870"/>
              <a:gd name="T7" fmla="*/ 1420 h 1563"/>
              <a:gd name="T8" fmla="*/ 0 w 870"/>
              <a:gd name="T9" fmla="*/ 142 h 1563"/>
              <a:gd name="T10" fmla="*/ 142 w 870"/>
              <a:gd name="T11" fmla="*/ 0 h 1563"/>
              <a:gd name="T12" fmla="*/ 735 w 870"/>
              <a:gd name="T13" fmla="*/ 0 h 1563"/>
              <a:gd name="T14" fmla="*/ 869 w 870"/>
              <a:gd name="T15" fmla="*/ 142 h 1563"/>
              <a:gd name="T16" fmla="*/ 869 w 870"/>
              <a:gd name="T17" fmla="*/ 1420 h 1563"/>
              <a:gd name="T18" fmla="*/ 735 w 870"/>
              <a:gd name="T19" fmla="*/ 1562 h 1563"/>
              <a:gd name="T20" fmla="*/ 142 w 870"/>
              <a:gd name="T21" fmla="*/ 59 h 1563"/>
              <a:gd name="T22" fmla="*/ 142 w 870"/>
              <a:gd name="T23" fmla="*/ 59 h 1563"/>
              <a:gd name="T24" fmla="*/ 58 w 870"/>
              <a:gd name="T25" fmla="*/ 142 h 1563"/>
              <a:gd name="T26" fmla="*/ 58 w 870"/>
              <a:gd name="T27" fmla="*/ 1420 h 1563"/>
              <a:gd name="T28" fmla="*/ 142 w 870"/>
              <a:gd name="T29" fmla="*/ 1504 h 1563"/>
              <a:gd name="T30" fmla="*/ 735 w 870"/>
              <a:gd name="T31" fmla="*/ 1504 h 1563"/>
              <a:gd name="T32" fmla="*/ 819 w 870"/>
              <a:gd name="T33" fmla="*/ 1420 h 1563"/>
              <a:gd name="T34" fmla="*/ 819 w 870"/>
              <a:gd name="T35" fmla="*/ 142 h 1563"/>
              <a:gd name="T36" fmla="*/ 735 w 870"/>
              <a:gd name="T37" fmla="*/ 59 h 1563"/>
              <a:gd name="T38" fmla="*/ 142 w 870"/>
              <a:gd name="T39" fmla="*/ 59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0" h="1563">
                <a:moveTo>
                  <a:pt x="735" y="1562"/>
                </a:moveTo>
                <a:lnTo>
                  <a:pt x="735" y="1562"/>
                </a:lnTo>
                <a:cubicBezTo>
                  <a:pt x="142" y="1562"/>
                  <a:pt x="142" y="1562"/>
                  <a:pt x="142" y="1562"/>
                </a:cubicBezTo>
                <a:cubicBezTo>
                  <a:pt x="67" y="1562"/>
                  <a:pt x="0" y="1495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67" y="0"/>
                  <a:pt x="142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10" y="0"/>
                  <a:pt x="869" y="67"/>
                  <a:pt x="869" y="142"/>
                </a:cubicBezTo>
                <a:cubicBezTo>
                  <a:pt x="869" y="1420"/>
                  <a:pt x="869" y="1420"/>
                  <a:pt x="869" y="1420"/>
                </a:cubicBezTo>
                <a:cubicBezTo>
                  <a:pt x="869" y="1495"/>
                  <a:pt x="810" y="1562"/>
                  <a:pt x="735" y="1562"/>
                </a:cubicBezTo>
                <a:close/>
                <a:moveTo>
                  <a:pt x="142" y="59"/>
                </a:moveTo>
                <a:lnTo>
                  <a:pt x="142" y="59"/>
                </a:lnTo>
                <a:cubicBezTo>
                  <a:pt x="92" y="59"/>
                  <a:pt x="58" y="92"/>
                  <a:pt x="58" y="142"/>
                </a:cubicBezTo>
                <a:cubicBezTo>
                  <a:pt x="58" y="1420"/>
                  <a:pt x="58" y="1420"/>
                  <a:pt x="58" y="1420"/>
                </a:cubicBezTo>
                <a:cubicBezTo>
                  <a:pt x="58" y="1462"/>
                  <a:pt x="92" y="1504"/>
                  <a:pt x="142" y="1504"/>
                </a:cubicBezTo>
                <a:cubicBezTo>
                  <a:pt x="735" y="1504"/>
                  <a:pt x="735" y="1504"/>
                  <a:pt x="735" y="1504"/>
                </a:cubicBezTo>
                <a:cubicBezTo>
                  <a:pt x="777" y="1504"/>
                  <a:pt x="819" y="1462"/>
                  <a:pt x="819" y="1420"/>
                </a:cubicBezTo>
                <a:cubicBezTo>
                  <a:pt x="819" y="142"/>
                  <a:pt x="819" y="142"/>
                  <a:pt x="819" y="142"/>
                </a:cubicBezTo>
                <a:cubicBezTo>
                  <a:pt x="819" y="92"/>
                  <a:pt x="777" y="59"/>
                  <a:pt x="735" y="59"/>
                </a:cubicBezTo>
                <a:lnTo>
                  <a:pt x="14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16">
            <a:extLst>
              <a:ext uri="{FF2B5EF4-FFF2-40B4-BE49-F238E27FC236}">
                <a16:creationId xmlns:a16="http://schemas.microsoft.com/office/drawing/2014/main" id="{2BFC6471-363E-AF41-BE79-4550AC97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950" y="5479183"/>
            <a:ext cx="64132" cy="64130"/>
          </a:xfrm>
          <a:custGeom>
            <a:avLst/>
            <a:gdLst>
              <a:gd name="T0" fmla="*/ 33 w 76"/>
              <a:gd name="T1" fmla="*/ 75 h 76"/>
              <a:gd name="T2" fmla="*/ 33 w 76"/>
              <a:gd name="T3" fmla="*/ 75 h 76"/>
              <a:gd name="T4" fmla="*/ 0 w 76"/>
              <a:gd name="T5" fmla="*/ 34 h 76"/>
              <a:gd name="T6" fmla="*/ 33 w 76"/>
              <a:gd name="T7" fmla="*/ 0 h 76"/>
              <a:gd name="T8" fmla="*/ 75 w 76"/>
              <a:gd name="T9" fmla="*/ 34 h 76"/>
              <a:gd name="T10" fmla="*/ 33 w 76"/>
              <a:gd name="T11" fmla="*/ 75 h 76"/>
              <a:gd name="T12" fmla="*/ 33 w 76"/>
              <a:gd name="T13" fmla="*/ 17 h 76"/>
              <a:gd name="T14" fmla="*/ 33 w 76"/>
              <a:gd name="T15" fmla="*/ 17 h 76"/>
              <a:gd name="T16" fmla="*/ 17 w 76"/>
              <a:gd name="T17" fmla="*/ 34 h 76"/>
              <a:gd name="T18" fmla="*/ 33 w 76"/>
              <a:gd name="T19" fmla="*/ 59 h 76"/>
              <a:gd name="T20" fmla="*/ 58 w 76"/>
              <a:gd name="T21" fmla="*/ 34 h 76"/>
              <a:gd name="T22" fmla="*/ 33 w 76"/>
              <a:gd name="T23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3" y="75"/>
                </a:moveTo>
                <a:lnTo>
                  <a:pt x="33" y="75"/>
                </a:ln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33" y="0"/>
                </a:cubicBezTo>
                <a:cubicBezTo>
                  <a:pt x="58" y="0"/>
                  <a:pt x="75" y="17"/>
                  <a:pt x="75" y="34"/>
                </a:cubicBezTo>
                <a:cubicBezTo>
                  <a:pt x="75" y="59"/>
                  <a:pt x="58" y="75"/>
                  <a:pt x="33" y="75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7" y="25"/>
                  <a:pt x="17" y="34"/>
                </a:cubicBezTo>
                <a:cubicBezTo>
                  <a:pt x="17" y="42"/>
                  <a:pt x="25" y="59"/>
                  <a:pt x="33" y="59"/>
                </a:cubicBezTo>
                <a:cubicBezTo>
                  <a:pt x="50" y="59"/>
                  <a:pt x="58" y="42"/>
                  <a:pt x="58" y="34"/>
                </a:cubicBezTo>
                <a:cubicBezTo>
                  <a:pt x="58" y="25"/>
                  <a:pt x="50" y="17"/>
                  <a:pt x="33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17">
            <a:extLst>
              <a:ext uri="{FF2B5EF4-FFF2-40B4-BE49-F238E27FC236}">
                <a16:creationId xmlns:a16="http://schemas.microsoft.com/office/drawing/2014/main" id="{742BA044-7C47-364F-82ED-37551CFE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731" y="4536079"/>
            <a:ext cx="215027" cy="49040"/>
          </a:xfrm>
          <a:custGeom>
            <a:avLst/>
            <a:gdLst>
              <a:gd name="T0" fmla="*/ 225 w 252"/>
              <a:gd name="T1" fmla="*/ 58 h 59"/>
              <a:gd name="T2" fmla="*/ 225 w 252"/>
              <a:gd name="T3" fmla="*/ 58 h 59"/>
              <a:gd name="T4" fmla="*/ 33 w 252"/>
              <a:gd name="T5" fmla="*/ 58 h 59"/>
              <a:gd name="T6" fmla="*/ 0 w 252"/>
              <a:gd name="T7" fmla="*/ 25 h 59"/>
              <a:gd name="T8" fmla="*/ 33 w 252"/>
              <a:gd name="T9" fmla="*/ 0 h 59"/>
              <a:gd name="T10" fmla="*/ 225 w 252"/>
              <a:gd name="T11" fmla="*/ 0 h 59"/>
              <a:gd name="T12" fmla="*/ 251 w 252"/>
              <a:gd name="T13" fmla="*/ 25 h 59"/>
              <a:gd name="T14" fmla="*/ 225 w 252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59">
                <a:moveTo>
                  <a:pt x="225" y="58"/>
                </a:moveTo>
                <a:lnTo>
                  <a:pt x="225" y="58"/>
                </a:lnTo>
                <a:cubicBezTo>
                  <a:pt x="33" y="58"/>
                  <a:pt x="33" y="58"/>
                  <a:pt x="33" y="58"/>
                </a:cubicBezTo>
                <a:cubicBezTo>
                  <a:pt x="17" y="58"/>
                  <a:pt x="0" y="41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2" y="0"/>
                  <a:pt x="251" y="8"/>
                  <a:pt x="251" y="25"/>
                </a:cubicBezTo>
                <a:cubicBezTo>
                  <a:pt x="251" y="41"/>
                  <a:pt x="242" y="58"/>
                  <a:pt x="22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18">
            <a:extLst>
              <a:ext uri="{FF2B5EF4-FFF2-40B4-BE49-F238E27FC236}">
                <a16:creationId xmlns:a16="http://schemas.microsoft.com/office/drawing/2014/main" id="{28FDBC52-FC22-6A4E-BF81-D7EE1120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09" y="4856733"/>
            <a:ext cx="373470" cy="414966"/>
          </a:xfrm>
          <a:custGeom>
            <a:avLst/>
            <a:gdLst>
              <a:gd name="T0" fmla="*/ 351 w 435"/>
              <a:gd name="T1" fmla="*/ 59 h 486"/>
              <a:gd name="T2" fmla="*/ 351 w 435"/>
              <a:gd name="T3" fmla="*/ 59 h 486"/>
              <a:gd name="T4" fmla="*/ 401 w 435"/>
              <a:gd name="T5" fmla="*/ 67 h 486"/>
              <a:gd name="T6" fmla="*/ 434 w 435"/>
              <a:gd name="T7" fmla="*/ 51 h 486"/>
              <a:gd name="T8" fmla="*/ 409 w 435"/>
              <a:gd name="T9" fmla="*/ 9 h 486"/>
              <a:gd name="T10" fmla="*/ 351 w 435"/>
              <a:gd name="T11" fmla="*/ 0 h 486"/>
              <a:gd name="T12" fmla="*/ 125 w 435"/>
              <a:gd name="T13" fmla="*/ 159 h 486"/>
              <a:gd name="T14" fmla="*/ 34 w 435"/>
              <a:gd name="T15" fmla="*/ 159 h 486"/>
              <a:gd name="T16" fmla="*/ 0 w 435"/>
              <a:gd name="T17" fmla="*/ 193 h 486"/>
              <a:gd name="T18" fmla="*/ 34 w 435"/>
              <a:gd name="T19" fmla="*/ 218 h 486"/>
              <a:gd name="T20" fmla="*/ 109 w 435"/>
              <a:gd name="T21" fmla="*/ 218 h 486"/>
              <a:gd name="T22" fmla="*/ 109 w 435"/>
              <a:gd name="T23" fmla="*/ 243 h 486"/>
              <a:gd name="T24" fmla="*/ 109 w 435"/>
              <a:gd name="T25" fmla="*/ 268 h 486"/>
              <a:gd name="T26" fmla="*/ 34 w 435"/>
              <a:gd name="T27" fmla="*/ 268 h 486"/>
              <a:gd name="T28" fmla="*/ 0 w 435"/>
              <a:gd name="T29" fmla="*/ 293 h 486"/>
              <a:gd name="T30" fmla="*/ 34 w 435"/>
              <a:gd name="T31" fmla="*/ 326 h 486"/>
              <a:gd name="T32" fmla="*/ 125 w 435"/>
              <a:gd name="T33" fmla="*/ 326 h 486"/>
              <a:gd name="T34" fmla="*/ 351 w 435"/>
              <a:gd name="T35" fmla="*/ 485 h 486"/>
              <a:gd name="T36" fmla="*/ 409 w 435"/>
              <a:gd name="T37" fmla="*/ 477 h 486"/>
              <a:gd name="T38" fmla="*/ 434 w 435"/>
              <a:gd name="T39" fmla="*/ 443 h 486"/>
              <a:gd name="T40" fmla="*/ 393 w 435"/>
              <a:gd name="T41" fmla="*/ 427 h 486"/>
              <a:gd name="T42" fmla="*/ 351 w 435"/>
              <a:gd name="T43" fmla="*/ 427 h 486"/>
              <a:gd name="T44" fmla="*/ 184 w 435"/>
              <a:gd name="T45" fmla="*/ 326 h 486"/>
              <a:gd name="T46" fmla="*/ 242 w 435"/>
              <a:gd name="T47" fmla="*/ 326 h 486"/>
              <a:gd name="T48" fmla="*/ 276 w 435"/>
              <a:gd name="T49" fmla="*/ 293 h 486"/>
              <a:gd name="T50" fmla="*/ 242 w 435"/>
              <a:gd name="T51" fmla="*/ 268 h 486"/>
              <a:gd name="T52" fmla="*/ 167 w 435"/>
              <a:gd name="T53" fmla="*/ 268 h 486"/>
              <a:gd name="T54" fmla="*/ 167 w 435"/>
              <a:gd name="T55" fmla="*/ 243 h 486"/>
              <a:gd name="T56" fmla="*/ 167 w 435"/>
              <a:gd name="T57" fmla="*/ 218 h 486"/>
              <a:gd name="T58" fmla="*/ 242 w 435"/>
              <a:gd name="T59" fmla="*/ 218 h 486"/>
              <a:gd name="T60" fmla="*/ 276 w 435"/>
              <a:gd name="T61" fmla="*/ 193 h 486"/>
              <a:gd name="T62" fmla="*/ 242 w 435"/>
              <a:gd name="T63" fmla="*/ 159 h 486"/>
              <a:gd name="T64" fmla="*/ 192 w 435"/>
              <a:gd name="T65" fmla="*/ 159 h 486"/>
              <a:gd name="T66" fmla="*/ 351 w 435"/>
              <a:gd name="T67" fmla="*/ 59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5" h="486">
                <a:moveTo>
                  <a:pt x="351" y="59"/>
                </a:moveTo>
                <a:lnTo>
                  <a:pt x="351" y="59"/>
                </a:lnTo>
                <a:cubicBezTo>
                  <a:pt x="368" y="59"/>
                  <a:pt x="384" y="67"/>
                  <a:pt x="401" y="67"/>
                </a:cubicBezTo>
                <a:cubicBezTo>
                  <a:pt x="409" y="76"/>
                  <a:pt x="426" y="67"/>
                  <a:pt x="434" y="51"/>
                </a:cubicBezTo>
                <a:cubicBezTo>
                  <a:pt x="434" y="34"/>
                  <a:pt x="426" y="17"/>
                  <a:pt x="409" y="9"/>
                </a:cubicBezTo>
                <a:cubicBezTo>
                  <a:pt x="393" y="9"/>
                  <a:pt x="368" y="0"/>
                  <a:pt x="351" y="0"/>
                </a:cubicBezTo>
                <a:cubicBezTo>
                  <a:pt x="251" y="0"/>
                  <a:pt x="159" y="67"/>
                  <a:pt x="125" y="159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17" y="159"/>
                  <a:pt x="0" y="176"/>
                  <a:pt x="0" y="193"/>
                </a:cubicBezTo>
                <a:cubicBezTo>
                  <a:pt x="0" y="209"/>
                  <a:pt x="17" y="218"/>
                  <a:pt x="34" y="218"/>
                </a:cubicBezTo>
                <a:cubicBezTo>
                  <a:pt x="109" y="218"/>
                  <a:pt x="109" y="218"/>
                  <a:pt x="109" y="218"/>
                </a:cubicBezTo>
                <a:cubicBezTo>
                  <a:pt x="109" y="226"/>
                  <a:pt x="109" y="234"/>
                  <a:pt x="109" y="243"/>
                </a:cubicBezTo>
                <a:cubicBezTo>
                  <a:pt x="109" y="251"/>
                  <a:pt x="109" y="259"/>
                  <a:pt x="109" y="268"/>
                </a:cubicBezTo>
                <a:cubicBezTo>
                  <a:pt x="34" y="268"/>
                  <a:pt x="34" y="268"/>
                  <a:pt x="34" y="268"/>
                </a:cubicBezTo>
                <a:cubicBezTo>
                  <a:pt x="17" y="268"/>
                  <a:pt x="0" y="285"/>
                  <a:pt x="0" y="293"/>
                </a:cubicBezTo>
                <a:cubicBezTo>
                  <a:pt x="0" y="309"/>
                  <a:pt x="17" y="326"/>
                  <a:pt x="34" y="326"/>
                </a:cubicBezTo>
                <a:cubicBezTo>
                  <a:pt x="125" y="326"/>
                  <a:pt x="125" y="326"/>
                  <a:pt x="125" y="326"/>
                </a:cubicBezTo>
                <a:cubicBezTo>
                  <a:pt x="159" y="418"/>
                  <a:pt x="242" y="485"/>
                  <a:pt x="351" y="485"/>
                </a:cubicBezTo>
                <a:cubicBezTo>
                  <a:pt x="368" y="485"/>
                  <a:pt x="393" y="485"/>
                  <a:pt x="409" y="477"/>
                </a:cubicBezTo>
                <a:cubicBezTo>
                  <a:pt x="426" y="477"/>
                  <a:pt x="434" y="460"/>
                  <a:pt x="434" y="443"/>
                </a:cubicBezTo>
                <a:cubicBezTo>
                  <a:pt x="426" y="427"/>
                  <a:pt x="409" y="418"/>
                  <a:pt x="393" y="427"/>
                </a:cubicBezTo>
                <a:cubicBezTo>
                  <a:pt x="384" y="427"/>
                  <a:pt x="368" y="427"/>
                  <a:pt x="351" y="427"/>
                </a:cubicBezTo>
                <a:cubicBezTo>
                  <a:pt x="276" y="427"/>
                  <a:pt x="217" y="385"/>
                  <a:pt x="184" y="326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59" y="326"/>
                  <a:pt x="276" y="309"/>
                  <a:pt x="276" y="293"/>
                </a:cubicBezTo>
                <a:cubicBezTo>
                  <a:pt x="276" y="285"/>
                  <a:pt x="259" y="268"/>
                  <a:pt x="242" y="268"/>
                </a:cubicBezTo>
                <a:cubicBezTo>
                  <a:pt x="167" y="268"/>
                  <a:pt x="167" y="268"/>
                  <a:pt x="167" y="268"/>
                </a:cubicBezTo>
                <a:cubicBezTo>
                  <a:pt x="167" y="259"/>
                  <a:pt x="167" y="251"/>
                  <a:pt x="167" y="243"/>
                </a:cubicBezTo>
                <a:cubicBezTo>
                  <a:pt x="167" y="234"/>
                  <a:pt x="167" y="226"/>
                  <a:pt x="167" y="218"/>
                </a:cubicBezTo>
                <a:cubicBezTo>
                  <a:pt x="242" y="218"/>
                  <a:pt x="242" y="218"/>
                  <a:pt x="242" y="218"/>
                </a:cubicBezTo>
                <a:cubicBezTo>
                  <a:pt x="259" y="218"/>
                  <a:pt x="276" y="209"/>
                  <a:pt x="276" y="193"/>
                </a:cubicBezTo>
                <a:cubicBezTo>
                  <a:pt x="276" y="176"/>
                  <a:pt x="259" y="159"/>
                  <a:pt x="242" y="159"/>
                </a:cubicBezTo>
                <a:cubicBezTo>
                  <a:pt x="192" y="159"/>
                  <a:pt x="192" y="159"/>
                  <a:pt x="192" y="159"/>
                </a:cubicBezTo>
                <a:cubicBezTo>
                  <a:pt x="217" y="101"/>
                  <a:pt x="284" y="59"/>
                  <a:pt x="351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19">
            <a:extLst>
              <a:ext uri="{FF2B5EF4-FFF2-40B4-BE49-F238E27FC236}">
                <a16:creationId xmlns:a16="http://schemas.microsoft.com/office/drawing/2014/main" id="{FC4A259B-7BBA-2C47-A675-0EE63E96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145" y="3113877"/>
            <a:ext cx="743167" cy="1335435"/>
          </a:xfrm>
          <a:custGeom>
            <a:avLst/>
            <a:gdLst>
              <a:gd name="T0" fmla="*/ 726 w 869"/>
              <a:gd name="T1" fmla="*/ 1562 h 1563"/>
              <a:gd name="T2" fmla="*/ 726 w 869"/>
              <a:gd name="T3" fmla="*/ 1562 h 1563"/>
              <a:gd name="T4" fmla="*/ 142 w 869"/>
              <a:gd name="T5" fmla="*/ 1562 h 1563"/>
              <a:gd name="T6" fmla="*/ 0 w 869"/>
              <a:gd name="T7" fmla="*/ 1420 h 1563"/>
              <a:gd name="T8" fmla="*/ 0 w 869"/>
              <a:gd name="T9" fmla="*/ 142 h 1563"/>
              <a:gd name="T10" fmla="*/ 142 w 869"/>
              <a:gd name="T11" fmla="*/ 0 h 1563"/>
              <a:gd name="T12" fmla="*/ 726 w 869"/>
              <a:gd name="T13" fmla="*/ 0 h 1563"/>
              <a:gd name="T14" fmla="*/ 868 w 869"/>
              <a:gd name="T15" fmla="*/ 142 h 1563"/>
              <a:gd name="T16" fmla="*/ 868 w 869"/>
              <a:gd name="T17" fmla="*/ 1420 h 1563"/>
              <a:gd name="T18" fmla="*/ 726 w 869"/>
              <a:gd name="T19" fmla="*/ 1562 h 1563"/>
              <a:gd name="T20" fmla="*/ 142 w 869"/>
              <a:gd name="T21" fmla="*/ 59 h 1563"/>
              <a:gd name="T22" fmla="*/ 142 w 869"/>
              <a:gd name="T23" fmla="*/ 59 h 1563"/>
              <a:gd name="T24" fmla="*/ 59 w 869"/>
              <a:gd name="T25" fmla="*/ 142 h 1563"/>
              <a:gd name="T26" fmla="*/ 59 w 869"/>
              <a:gd name="T27" fmla="*/ 1420 h 1563"/>
              <a:gd name="T28" fmla="*/ 142 w 869"/>
              <a:gd name="T29" fmla="*/ 1504 h 1563"/>
              <a:gd name="T30" fmla="*/ 726 w 869"/>
              <a:gd name="T31" fmla="*/ 1504 h 1563"/>
              <a:gd name="T32" fmla="*/ 810 w 869"/>
              <a:gd name="T33" fmla="*/ 1420 h 1563"/>
              <a:gd name="T34" fmla="*/ 810 w 869"/>
              <a:gd name="T35" fmla="*/ 142 h 1563"/>
              <a:gd name="T36" fmla="*/ 726 w 869"/>
              <a:gd name="T37" fmla="*/ 59 h 1563"/>
              <a:gd name="T38" fmla="*/ 142 w 869"/>
              <a:gd name="T39" fmla="*/ 59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1563">
                <a:moveTo>
                  <a:pt x="726" y="1562"/>
                </a:moveTo>
                <a:lnTo>
                  <a:pt x="726" y="1562"/>
                </a:lnTo>
                <a:cubicBezTo>
                  <a:pt x="142" y="1562"/>
                  <a:pt x="142" y="1562"/>
                  <a:pt x="142" y="1562"/>
                </a:cubicBezTo>
                <a:cubicBezTo>
                  <a:pt x="59" y="1562"/>
                  <a:pt x="0" y="1496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59" y="0"/>
                  <a:pt x="142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810" y="0"/>
                  <a:pt x="868" y="67"/>
                  <a:pt x="868" y="142"/>
                </a:cubicBezTo>
                <a:cubicBezTo>
                  <a:pt x="868" y="1420"/>
                  <a:pt x="868" y="1420"/>
                  <a:pt x="868" y="1420"/>
                </a:cubicBezTo>
                <a:cubicBezTo>
                  <a:pt x="868" y="1496"/>
                  <a:pt x="810" y="1562"/>
                  <a:pt x="726" y="1562"/>
                </a:cubicBezTo>
                <a:close/>
                <a:moveTo>
                  <a:pt x="142" y="59"/>
                </a:moveTo>
                <a:lnTo>
                  <a:pt x="142" y="59"/>
                </a:lnTo>
                <a:cubicBezTo>
                  <a:pt x="92" y="59"/>
                  <a:pt x="59" y="100"/>
                  <a:pt x="59" y="142"/>
                </a:cubicBezTo>
                <a:cubicBezTo>
                  <a:pt x="59" y="1420"/>
                  <a:pt x="59" y="1420"/>
                  <a:pt x="59" y="1420"/>
                </a:cubicBezTo>
                <a:cubicBezTo>
                  <a:pt x="59" y="1470"/>
                  <a:pt x="92" y="1504"/>
                  <a:pt x="142" y="1504"/>
                </a:cubicBezTo>
                <a:cubicBezTo>
                  <a:pt x="726" y="1504"/>
                  <a:pt x="726" y="1504"/>
                  <a:pt x="726" y="1504"/>
                </a:cubicBezTo>
                <a:cubicBezTo>
                  <a:pt x="776" y="1504"/>
                  <a:pt x="810" y="1470"/>
                  <a:pt x="810" y="1420"/>
                </a:cubicBezTo>
                <a:cubicBezTo>
                  <a:pt x="810" y="142"/>
                  <a:pt x="810" y="142"/>
                  <a:pt x="810" y="142"/>
                </a:cubicBezTo>
                <a:cubicBezTo>
                  <a:pt x="810" y="100"/>
                  <a:pt x="776" y="59"/>
                  <a:pt x="726" y="59"/>
                </a:cubicBezTo>
                <a:lnTo>
                  <a:pt x="142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20">
            <a:extLst>
              <a:ext uri="{FF2B5EF4-FFF2-40B4-BE49-F238E27FC236}">
                <a16:creationId xmlns:a16="http://schemas.microsoft.com/office/drawing/2014/main" id="{C0283B06-3754-5A45-BEBA-4513BB14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662" y="4207878"/>
            <a:ext cx="56587" cy="64132"/>
          </a:xfrm>
          <a:custGeom>
            <a:avLst/>
            <a:gdLst>
              <a:gd name="T0" fmla="*/ 34 w 68"/>
              <a:gd name="T1" fmla="*/ 76 h 77"/>
              <a:gd name="T2" fmla="*/ 34 w 68"/>
              <a:gd name="T3" fmla="*/ 76 h 77"/>
              <a:gd name="T4" fmla="*/ 0 w 68"/>
              <a:gd name="T5" fmla="*/ 34 h 77"/>
              <a:gd name="T6" fmla="*/ 34 w 68"/>
              <a:gd name="T7" fmla="*/ 0 h 77"/>
              <a:gd name="T8" fmla="*/ 67 w 68"/>
              <a:gd name="T9" fmla="*/ 34 h 77"/>
              <a:gd name="T10" fmla="*/ 34 w 68"/>
              <a:gd name="T11" fmla="*/ 76 h 77"/>
              <a:gd name="T12" fmla="*/ 34 w 68"/>
              <a:gd name="T13" fmla="*/ 17 h 77"/>
              <a:gd name="T14" fmla="*/ 34 w 68"/>
              <a:gd name="T15" fmla="*/ 17 h 77"/>
              <a:gd name="T16" fmla="*/ 17 w 68"/>
              <a:gd name="T17" fmla="*/ 34 h 77"/>
              <a:gd name="T18" fmla="*/ 34 w 68"/>
              <a:gd name="T19" fmla="*/ 59 h 77"/>
              <a:gd name="T20" fmla="*/ 51 w 68"/>
              <a:gd name="T21" fmla="*/ 34 h 77"/>
              <a:gd name="T22" fmla="*/ 34 w 68"/>
              <a:gd name="T23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77">
                <a:moveTo>
                  <a:pt x="34" y="76"/>
                </a:moveTo>
                <a:lnTo>
                  <a:pt x="34" y="76"/>
                </a:lnTo>
                <a:cubicBezTo>
                  <a:pt x="17" y="76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7" y="17"/>
                  <a:pt x="67" y="34"/>
                </a:cubicBezTo>
                <a:cubicBezTo>
                  <a:pt x="67" y="59"/>
                  <a:pt x="51" y="76"/>
                  <a:pt x="34" y="76"/>
                </a:cubicBezTo>
                <a:close/>
                <a:moveTo>
                  <a:pt x="34" y="17"/>
                </a:moveTo>
                <a:lnTo>
                  <a:pt x="34" y="17"/>
                </a:lnTo>
                <a:cubicBezTo>
                  <a:pt x="26" y="17"/>
                  <a:pt x="17" y="25"/>
                  <a:pt x="17" y="34"/>
                </a:cubicBezTo>
                <a:cubicBezTo>
                  <a:pt x="17" y="50"/>
                  <a:pt x="26" y="59"/>
                  <a:pt x="34" y="59"/>
                </a:cubicBezTo>
                <a:cubicBezTo>
                  <a:pt x="42" y="59"/>
                  <a:pt x="51" y="50"/>
                  <a:pt x="51" y="34"/>
                </a:cubicBezTo>
                <a:cubicBezTo>
                  <a:pt x="51" y="25"/>
                  <a:pt x="42" y="17"/>
                  <a:pt x="34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21">
            <a:extLst>
              <a:ext uri="{FF2B5EF4-FFF2-40B4-BE49-F238E27FC236}">
                <a16:creationId xmlns:a16="http://schemas.microsoft.com/office/drawing/2014/main" id="{8B68539F-BC6C-EE4F-B6C9-4971562B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214" y="3264774"/>
            <a:ext cx="215029" cy="49043"/>
          </a:xfrm>
          <a:custGeom>
            <a:avLst/>
            <a:gdLst>
              <a:gd name="T0" fmla="*/ 225 w 251"/>
              <a:gd name="T1" fmla="*/ 58 h 59"/>
              <a:gd name="T2" fmla="*/ 225 w 251"/>
              <a:gd name="T3" fmla="*/ 58 h 59"/>
              <a:gd name="T4" fmla="*/ 26 w 251"/>
              <a:gd name="T5" fmla="*/ 58 h 59"/>
              <a:gd name="T6" fmla="*/ 0 w 251"/>
              <a:gd name="T7" fmla="*/ 33 h 59"/>
              <a:gd name="T8" fmla="*/ 26 w 251"/>
              <a:gd name="T9" fmla="*/ 0 h 59"/>
              <a:gd name="T10" fmla="*/ 225 w 251"/>
              <a:gd name="T11" fmla="*/ 0 h 59"/>
              <a:gd name="T12" fmla="*/ 250 w 251"/>
              <a:gd name="T13" fmla="*/ 33 h 59"/>
              <a:gd name="T14" fmla="*/ 225 w 251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" h="59">
                <a:moveTo>
                  <a:pt x="225" y="58"/>
                </a:moveTo>
                <a:lnTo>
                  <a:pt x="225" y="58"/>
                </a:lnTo>
                <a:cubicBezTo>
                  <a:pt x="26" y="58"/>
                  <a:pt x="26" y="58"/>
                  <a:pt x="26" y="58"/>
                </a:cubicBezTo>
                <a:cubicBezTo>
                  <a:pt x="17" y="58"/>
                  <a:pt x="0" y="41"/>
                  <a:pt x="0" y="33"/>
                </a:cubicBezTo>
                <a:cubicBezTo>
                  <a:pt x="0" y="16"/>
                  <a:pt x="17" y="0"/>
                  <a:pt x="26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3" y="0"/>
                  <a:pt x="250" y="16"/>
                  <a:pt x="250" y="33"/>
                </a:cubicBezTo>
                <a:cubicBezTo>
                  <a:pt x="250" y="41"/>
                  <a:pt x="233" y="58"/>
                  <a:pt x="225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22">
            <a:extLst>
              <a:ext uri="{FF2B5EF4-FFF2-40B4-BE49-F238E27FC236}">
                <a16:creationId xmlns:a16="http://schemas.microsoft.com/office/drawing/2014/main" id="{146BA060-924E-1440-8C1E-794A15B1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539" y="3600520"/>
            <a:ext cx="328199" cy="399876"/>
          </a:xfrm>
          <a:custGeom>
            <a:avLst/>
            <a:gdLst>
              <a:gd name="T0" fmla="*/ 375 w 384"/>
              <a:gd name="T1" fmla="*/ 50 h 469"/>
              <a:gd name="T2" fmla="*/ 375 w 384"/>
              <a:gd name="T3" fmla="*/ 50 h 469"/>
              <a:gd name="T4" fmla="*/ 375 w 384"/>
              <a:gd name="T5" fmla="*/ 8 h 469"/>
              <a:gd name="T6" fmla="*/ 333 w 384"/>
              <a:gd name="T7" fmla="*/ 8 h 469"/>
              <a:gd name="T8" fmla="*/ 191 w 384"/>
              <a:gd name="T9" fmla="*/ 151 h 469"/>
              <a:gd name="T10" fmla="*/ 50 w 384"/>
              <a:gd name="T11" fmla="*/ 8 h 469"/>
              <a:gd name="T12" fmla="*/ 8 w 384"/>
              <a:gd name="T13" fmla="*/ 8 h 469"/>
              <a:gd name="T14" fmla="*/ 8 w 384"/>
              <a:gd name="T15" fmla="*/ 50 h 469"/>
              <a:gd name="T16" fmla="*/ 158 w 384"/>
              <a:gd name="T17" fmla="*/ 201 h 469"/>
              <a:gd name="T18" fmla="*/ 158 w 384"/>
              <a:gd name="T19" fmla="*/ 242 h 469"/>
              <a:gd name="T20" fmla="*/ 109 w 384"/>
              <a:gd name="T21" fmla="*/ 242 h 469"/>
              <a:gd name="T22" fmla="*/ 83 w 384"/>
              <a:gd name="T23" fmla="*/ 276 h 469"/>
              <a:gd name="T24" fmla="*/ 109 w 384"/>
              <a:gd name="T25" fmla="*/ 301 h 469"/>
              <a:gd name="T26" fmla="*/ 166 w 384"/>
              <a:gd name="T27" fmla="*/ 301 h 469"/>
              <a:gd name="T28" fmla="*/ 166 w 384"/>
              <a:gd name="T29" fmla="*/ 326 h 469"/>
              <a:gd name="T30" fmla="*/ 109 w 384"/>
              <a:gd name="T31" fmla="*/ 326 h 469"/>
              <a:gd name="T32" fmla="*/ 83 w 384"/>
              <a:gd name="T33" fmla="*/ 359 h 469"/>
              <a:gd name="T34" fmla="*/ 109 w 384"/>
              <a:gd name="T35" fmla="*/ 385 h 469"/>
              <a:gd name="T36" fmla="*/ 166 w 384"/>
              <a:gd name="T37" fmla="*/ 385 h 469"/>
              <a:gd name="T38" fmla="*/ 166 w 384"/>
              <a:gd name="T39" fmla="*/ 435 h 469"/>
              <a:gd name="T40" fmla="*/ 191 w 384"/>
              <a:gd name="T41" fmla="*/ 468 h 469"/>
              <a:gd name="T42" fmla="*/ 191 w 384"/>
              <a:gd name="T43" fmla="*/ 468 h 469"/>
              <a:gd name="T44" fmla="*/ 216 w 384"/>
              <a:gd name="T45" fmla="*/ 435 h 469"/>
              <a:gd name="T46" fmla="*/ 216 w 384"/>
              <a:gd name="T47" fmla="*/ 385 h 469"/>
              <a:gd name="T48" fmla="*/ 275 w 384"/>
              <a:gd name="T49" fmla="*/ 385 h 469"/>
              <a:gd name="T50" fmla="*/ 300 w 384"/>
              <a:gd name="T51" fmla="*/ 359 h 469"/>
              <a:gd name="T52" fmla="*/ 275 w 384"/>
              <a:gd name="T53" fmla="*/ 326 h 469"/>
              <a:gd name="T54" fmla="*/ 216 w 384"/>
              <a:gd name="T55" fmla="*/ 326 h 469"/>
              <a:gd name="T56" fmla="*/ 216 w 384"/>
              <a:gd name="T57" fmla="*/ 301 h 469"/>
              <a:gd name="T58" fmla="*/ 275 w 384"/>
              <a:gd name="T59" fmla="*/ 301 h 469"/>
              <a:gd name="T60" fmla="*/ 300 w 384"/>
              <a:gd name="T61" fmla="*/ 276 h 469"/>
              <a:gd name="T62" fmla="*/ 275 w 384"/>
              <a:gd name="T63" fmla="*/ 242 h 469"/>
              <a:gd name="T64" fmla="*/ 216 w 384"/>
              <a:gd name="T65" fmla="*/ 242 h 469"/>
              <a:gd name="T66" fmla="*/ 216 w 384"/>
              <a:gd name="T67" fmla="*/ 201 h 469"/>
              <a:gd name="T68" fmla="*/ 375 w 384"/>
              <a:gd name="T69" fmla="*/ 5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4" h="469">
                <a:moveTo>
                  <a:pt x="375" y="50"/>
                </a:moveTo>
                <a:lnTo>
                  <a:pt x="375" y="50"/>
                </a:lnTo>
                <a:cubicBezTo>
                  <a:pt x="383" y="42"/>
                  <a:pt x="383" y="25"/>
                  <a:pt x="375" y="8"/>
                </a:cubicBezTo>
                <a:cubicBezTo>
                  <a:pt x="358" y="0"/>
                  <a:pt x="342" y="0"/>
                  <a:pt x="333" y="8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50" y="8"/>
                  <a:pt x="50" y="8"/>
                  <a:pt x="50" y="8"/>
                </a:cubicBezTo>
                <a:cubicBezTo>
                  <a:pt x="33" y="0"/>
                  <a:pt x="17" y="0"/>
                  <a:pt x="8" y="8"/>
                </a:cubicBezTo>
                <a:cubicBezTo>
                  <a:pt x="0" y="17"/>
                  <a:pt x="0" y="34"/>
                  <a:pt x="8" y="50"/>
                </a:cubicBezTo>
                <a:cubicBezTo>
                  <a:pt x="158" y="201"/>
                  <a:pt x="158" y="201"/>
                  <a:pt x="158" y="201"/>
                </a:cubicBezTo>
                <a:cubicBezTo>
                  <a:pt x="158" y="242"/>
                  <a:pt x="158" y="242"/>
                  <a:pt x="158" y="242"/>
                </a:cubicBezTo>
                <a:cubicBezTo>
                  <a:pt x="109" y="242"/>
                  <a:pt x="109" y="242"/>
                  <a:pt x="109" y="242"/>
                </a:cubicBezTo>
                <a:cubicBezTo>
                  <a:pt x="92" y="242"/>
                  <a:pt x="83" y="259"/>
                  <a:pt x="83" y="276"/>
                </a:cubicBezTo>
                <a:cubicBezTo>
                  <a:pt x="83" y="284"/>
                  <a:pt x="92" y="301"/>
                  <a:pt x="109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326"/>
                  <a:pt x="166" y="326"/>
                  <a:pt x="166" y="326"/>
                </a:cubicBezTo>
                <a:cubicBezTo>
                  <a:pt x="109" y="326"/>
                  <a:pt x="109" y="326"/>
                  <a:pt x="109" y="326"/>
                </a:cubicBezTo>
                <a:cubicBezTo>
                  <a:pt x="92" y="326"/>
                  <a:pt x="83" y="343"/>
                  <a:pt x="83" y="359"/>
                </a:cubicBezTo>
                <a:cubicBezTo>
                  <a:pt x="83" y="368"/>
                  <a:pt x="92" y="385"/>
                  <a:pt x="109" y="385"/>
                </a:cubicBezTo>
                <a:cubicBezTo>
                  <a:pt x="166" y="385"/>
                  <a:pt x="166" y="385"/>
                  <a:pt x="166" y="385"/>
                </a:cubicBezTo>
                <a:cubicBezTo>
                  <a:pt x="166" y="435"/>
                  <a:pt x="166" y="435"/>
                  <a:pt x="166" y="435"/>
                </a:cubicBezTo>
                <a:cubicBezTo>
                  <a:pt x="166" y="451"/>
                  <a:pt x="174" y="468"/>
                  <a:pt x="191" y="468"/>
                </a:cubicBezTo>
                <a:lnTo>
                  <a:pt x="191" y="468"/>
                </a:lnTo>
                <a:cubicBezTo>
                  <a:pt x="208" y="468"/>
                  <a:pt x="216" y="451"/>
                  <a:pt x="216" y="435"/>
                </a:cubicBezTo>
                <a:cubicBezTo>
                  <a:pt x="216" y="385"/>
                  <a:pt x="216" y="385"/>
                  <a:pt x="216" y="385"/>
                </a:cubicBezTo>
                <a:cubicBezTo>
                  <a:pt x="275" y="385"/>
                  <a:pt x="275" y="385"/>
                  <a:pt x="275" y="385"/>
                </a:cubicBezTo>
                <a:cubicBezTo>
                  <a:pt x="292" y="385"/>
                  <a:pt x="300" y="368"/>
                  <a:pt x="300" y="359"/>
                </a:cubicBezTo>
                <a:cubicBezTo>
                  <a:pt x="300" y="343"/>
                  <a:pt x="292" y="326"/>
                  <a:pt x="275" y="326"/>
                </a:cubicBezTo>
                <a:cubicBezTo>
                  <a:pt x="216" y="326"/>
                  <a:pt x="216" y="326"/>
                  <a:pt x="216" y="326"/>
                </a:cubicBezTo>
                <a:cubicBezTo>
                  <a:pt x="216" y="301"/>
                  <a:pt x="216" y="301"/>
                  <a:pt x="216" y="301"/>
                </a:cubicBezTo>
                <a:cubicBezTo>
                  <a:pt x="275" y="301"/>
                  <a:pt x="275" y="301"/>
                  <a:pt x="275" y="301"/>
                </a:cubicBezTo>
                <a:cubicBezTo>
                  <a:pt x="292" y="301"/>
                  <a:pt x="300" y="284"/>
                  <a:pt x="300" y="276"/>
                </a:cubicBezTo>
                <a:cubicBezTo>
                  <a:pt x="300" y="259"/>
                  <a:pt x="292" y="242"/>
                  <a:pt x="275" y="242"/>
                </a:cubicBezTo>
                <a:cubicBezTo>
                  <a:pt x="216" y="242"/>
                  <a:pt x="216" y="242"/>
                  <a:pt x="216" y="242"/>
                </a:cubicBezTo>
                <a:cubicBezTo>
                  <a:pt x="216" y="201"/>
                  <a:pt x="216" y="201"/>
                  <a:pt x="216" y="201"/>
                </a:cubicBezTo>
                <a:lnTo>
                  <a:pt x="375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23">
            <a:extLst>
              <a:ext uri="{FF2B5EF4-FFF2-40B4-BE49-F238E27FC236}">
                <a16:creationId xmlns:a16="http://schemas.microsoft.com/office/drawing/2014/main" id="{35EABC7F-C42D-6C4F-A554-56BA565E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416" y="4388953"/>
            <a:ext cx="743167" cy="1335435"/>
          </a:xfrm>
          <a:custGeom>
            <a:avLst/>
            <a:gdLst>
              <a:gd name="T0" fmla="*/ 727 w 870"/>
              <a:gd name="T1" fmla="*/ 1562 h 1563"/>
              <a:gd name="T2" fmla="*/ 727 w 870"/>
              <a:gd name="T3" fmla="*/ 1562 h 1563"/>
              <a:gd name="T4" fmla="*/ 134 w 870"/>
              <a:gd name="T5" fmla="*/ 1562 h 1563"/>
              <a:gd name="T6" fmla="*/ 0 w 870"/>
              <a:gd name="T7" fmla="*/ 1420 h 1563"/>
              <a:gd name="T8" fmla="*/ 0 w 870"/>
              <a:gd name="T9" fmla="*/ 142 h 1563"/>
              <a:gd name="T10" fmla="*/ 134 w 870"/>
              <a:gd name="T11" fmla="*/ 0 h 1563"/>
              <a:gd name="T12" fmla="*/ 727 w 870"/>
              <a:gd name="T13" fmla="*/ 0 h 1563"/>
              <a:gd name="T14" fmla="*/ 869 w 870"/>
              <a:gd name="T15" fmla="*/ 142 h 1563"/>
              <a:gd name="T16" fmla="*/ 869 w 870"/>
              <a:gd name="T17" fmla="*/ 501 h 1563"/>
              <a:gd name="T18" fmla="*/ 836 w 870"/>
              <a:gd name="T19" fmla="*/ 526 h 1563"/>
              <a:gd name="T20" fmla="*/ 811 w 870"/>
              <a:gd name="T21" fmla="*/ 501 h 1563"/>
              <a:gd name="T22" fmla="*/ 811 w 870"/>
              <a:gd name="T23" fmla="*/ 142 h 1563"/>
              <a:gd name="T24" fmla="*/ 727 w 870"/>
              <a:gd name="T25" fmla="*/ 59 h 1563"/>
              <a:gd name="T26" fmla="*/ 134 w 870"/>
              <a:gd name="T27" fmla="*/ 59 h 1563"/>
              <a:gd name="T28" fmla="*/ 50 w 870"/>
              <a:gd name="T29" fmla="*/ 142 h 1563"/>
              <a:gd name="T30" fmla="*/ 50 w 870"/>
              <a:gd name="T31" fmla="*/ 1420 h 1563"/>
              <a:gd name="T32" fmla="*/ 134 w 870"/>
              <a:gd name="T33" fmla="*/ 1504 h 1563"/>
              <a:gd name="T34" fmla="*/ 727 w 870"/>
              <a:gd name="T35" fmla="*/ 1504 h 1563"/>
              <a:gd name="T36" fmla="*/ 811 w 870"/>
              <a:gd name="T37" fmla="*/ 1420 h 1563"/>
              <a:gd name="T38" fmla="*/ 811 w 870"/>
              <a:gd name="T39" fmla="*/ 1061 h 1563"/>
              <a:gd name="T40" fmla="*/ 836 w 870"/>
              <a:gd name="T41" fmla="*/ 1036 h 1563"/>
              <a:gd name="T42" fmla="*/ 869 w 870"/>
              <a:gd name="T43" fmla="*/ 1061 h 1563"/>
              <a:gd name="T44" fmla="*/ 869 w 870"/>
              <a:gd name="T45" fmla="*/ 1420 h 1563"/>
              <a:gd name="T46" fmla="*/ 727 w 870"/>
              <a:gd name="T47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70" h="1563">
                <a:moveTo>
                  <a:pt x="727" y="1562"/>
                </a:moveTo>
                <a:lnTo>
                  <a:pt x="727" y="1562"/>
                </a:lnTo>
                <a:cubicBezTo>
                  <a:pt x="134" y="1562"/>
                  <a:pt x="134" y="1562"/>
                  <a:pt x="134" y="1562"/>
                </a:cubicBezTo>
                <a:cubicBezTo>
                  <a:pt x="59" y="1562"/>
                  <a:pt x="0" y="1495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59" y="0"/>
                  <a:pt x="134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802" y="0"/>
                  <a:pt x="869" y="67"/>
                  <a:pt x="869" y="142"/>
                </a:cubicBezTo>
                <a:cubicBezTo>
                  <a:pt x="869" y="501"/>
                  <a:pt x="869" y="501"/>
                  <a:pt x="869" y="501"/>
                </a:cubicBezTo>
                <a:cubicBezTo>
                  <a:pt x="869" y="518"/>
                  <a:pt x="852" y="526"/>
                  <a:pt x="836" y="526"/>
                </a:cubicBezTo>
                <a:cubicBezTo>
                  <a:pt x="819" y="526"/>
                  <a:pt x="811" y="518"/>
                  <a:pt x="811" y="501"/>
                </a:cubicBezTo>
                <a:cubicBezTo>
                  <a:pt x="811" y="142"/>
                  <a:pt x="811" y="142"/>
                  <a:pt x="811" y="142"/>
                </a:cubicBezTo>
                <a:cubicBezTo>
                  <a:pt x="811" y="92"/>
                  <a:pt x="777" y="59"/>
                  <a:pt x="727" y="59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92" y="59"/>
                  <a:pt x="50" y="92"/>
                  <a:pt x="50" y="142"/>
                </a:cubicBezTo>
                <a:cubicBezTo>
                  <a:pt x="50" y="1420"/>
                  <a:pt x="50" y="1420"/>
                  <a:pt x="50" y="1420"/>
                </a:cubicBezTo>
                <a:cubicBezTo>
                  <a:pt x="50" y="1462"/>
                  <a:pt x="92" y="1504"/>
                  <a:pt x="134" y="1504"/>
                </a:cubicBezTo>
                <a:cubicBezTo>
                  <a:pt x="727" y="1504"/>
                  <a:pt x="727" y="1504"/>
                  <a:pt x="727" y="1504"/>
                </a:cubicBezTo>
                <a:cubicBezTo>
                  <a:pt x="777" y="1504"/>
                  <a:pt x="811" y="1462"/>
                  <a:pt x="811" y="1420"/>
                </a:cubicBezTo>
                <a:cubicBezTo>
                  <a:pt x="811" y="1061"/>
                  <a:pt x="811" y="1061"/>
                  <a:pt x="811" y="1061"/>
                </a:cubicBezTo>
                <a:cubicBezTo>
                  <a:pt x="811" y="1053"/>
                  <a:pt x="819" y="1036"/>
                  <a:pt x="836" y="1036"/>
                </a:cubicBezTo>
                <a:cubicBezTo>
                  <a:pt x="852" y="1036"/>
                  <a:pt x="869" y="1053"/>
                  <a:pt x="869" y="1061"/>
                </a:cubicBezTo>
                <a:cubicBezTo>
                  <a:pt x="869" y="1420"/>
                  <a:pt x="869" y="1420"/>
                  <a:pt x="869" y="1420"/>
                </a:cubicBezTo>
                <a:cubicBezTo>
                  <a:pt x="869" y="1495"/>
                  <a:pt x="802" y="1562"/>
                  <a:pt x="727" y="15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24">
            <a:extLst>
              <a:ext uri="{FF2B5EF4-FFF2-40B4-BE49-F238E27FC236}">
                <a16:creationId xmlns:a16="http://schemas.microsoft.com/office/drawing/2014/main" id="{0969321B-013E-724F-B359-84A0B0B5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162" y="5479183"/>
            <a:ext cx="64130" cy="64130"/>
          </a:xfrm>
          <a:custGeom>
            <a:avLst/>
            <a:gdLst>
              <a:gd name="T0" fmla="*/ 42 w 76"/>
              <a:gd name="T1" fmla="*/ 75 h 76"/>
              <a:gd name="T2" fmla="*/ 42 w 76"/>
              <a:gd name="T3" fmla="*/ 75 h 76"/>
              <a:gd name="T4" fmla="*/ 0 w 76"/>
              <a:gd name="T5" fmla="*/ 34 h 76"/>
              <a:gd name="T6" fmla="*/ 42 w 76"/>
              <a:gd name="T7" fmla="*/ 0 h 76"/>
              <a:gd name="T8" fmla="*/ 75 w 76"/>
              <a:gd name="T9" fmla="*/ 34 h 76"/>
              <a:gd name="T10" fmla="*/ 42 w 76"/>
              <a:gd name="T11" fmla="*/ 75 h 76"/>
              <a:gd name="T12" fmla="*/ 42 w 76"/>
              <a:gd name="T13" fmla="*/ 17 h 76"/>
              <a:gd name="T14" fmla="*/ 42 w 76"/>
              <a:gd name="T15" fmla="*/ 17 h 76"/>
              <a:gd name="T16" fmla="*/ 17 w 76"/>
              <a:gd name="T17" fmla="*/ 34 h 76"/>
              <a:gd name="T18" fmla="*/ 42 w 76"/>
              <a:gd name="T19" fmla="*/ 59 h 76"/>
              <a:gd name="T20" fmla="*/ 58 w 76"/>
              <a:gd name="T21" fmla="*/ 34 h 76"/>
              <a:gd name="T22" fmla="*/ 42 w 76"/>
              <a:gd name="T23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42" y="75"/>
                </a:moveTo>
                <a:lnTo>
                  <a:pt x="42" y="75"/>
                </a:ln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58" y="0"/>
                  <a:pt x="75" y="17"/>
                  <a:pt x="75" y="34"/>
                </a:cubicBezTo>
                <a:cubicBezTo>
                  <a:pt x="75" y="59"/>
                  <a:pt x="58" y="75"/>
                  <a:pt x="42" y="75"/>
                </a:cubicBezTo>
                <a:close/>
                <a:moveTo>
                  <a:pt x="42" y="17"/>
                </a:moveTo>
                <a:lnTo>
                  <a:pt x="42" y="17"/>
                </a:lnTo>
                <a:cubicBezTo>
                  <a:pt x="25" y="17"/>
                  <a:pt x="17" y="25"/>
                  <a:pt x="17" y="34"/>
                </a:cubicBezTo>
                <a:cubicBezTo>
                  <a:pt x="17" y="42"/>
                  <a:pt x="25" y="59"/>
                  <a:pt x="42" y="59"/>
                </a:cubicBezTo>
                <a:cubicBezTo>
                  <a:pt x="50" y="59"/>
                  <a:pt x="58" y="42"/>
                  <a:pt x="58" y="34"/>
                </a:cubicBezTo>
                <a:cubicBezTo>
                  <a:pt x="58" y="25"/>
                  <a:pt x="50" y="17"/>
                  <a:pt x="42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25">
            <a:extLst>
              <a:ext uri="{FF2B5EF4-FFF2-40B4-BE49-F238E27FC236}">
                <a16:creationId xmlns:a16="http://schemas.microsoft.com/office/drawing/2014/main" id="{12A2A4FE-CB6E-F64B-894C-8CBB5758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485" y="4536079"/>
            <a:ext cx="215029" cy="49040"/>
          </a:xfrm>
          <a:custGeom>
            <a:avLst/>
            <a:gdLst>
              <a:gd name="T0" fmla="*/ 218 w 252"/>
              <a:gd name="T1" fmla="*/ 58 h 59"/>
              <a:gd name="T2" fmla="*/ 218 w 252"/>
              <a:gd name="T3" fmla="*/ 58 h 59"/>
              <a:gd name="T4" fmla="*/ 26 w 252"/>
              <a:gd name="T5" fmla="*/ 58 h 59"/>
              <a:gd name="T6" fmla="*/ 0 w 252"/>
              <a:gd name="T7" fmla="*/ 25 h 59"/>
              <a:gd name="T8" fmla="*/ 26 w 252"/>
              <a:gd name="T9" fmla="*/ 0 h 59"/>
              <a:gd name="T10" fmla="*/ 218 w 252"/>
              <a:gd name="T11" fmla="*/ 0 h 59"/>
              <a:gd name="T12" fmla="*/ 251 w 252"/>
              <a:gd name="T13" fmla="*/ 25 h 59"/>
              <a:gd name="T14" fmla="*/ 218 w 252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59">
                <a:moveTo>
                  <a:pt x="218" y="58"/>
                </a:moveTo>
                <a:lnTo>
                  <a:pt x="218" y="58"/>
                </a:lnTo>
                <a:cubicBezTo>
                  <a:pt x="26" y="58"/>
                  <a:pt x="26" y="58"/>
                  <a:pt x="26" y="58"/>
                </a:cubicBezTo>
                <a:cubicBezTo>
                  <a:pt x="9" y="58"/>
                  <a:pt x="0" y="41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34" y="0"/>
                  <a:pt x="251" y="8"/>
                  <a:pt x="251" y="25"/>
                </a:cubicBezTo>
                <a:cubicBezTo>
                  <a:pt x="251" y="41"/>
                  <a:pt x="234" y="58"/>
                  <a:pt x="218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26">
            <a:extLst>
              <a:ext uri="{FF2B5EF4-FFF2-40B4-BE49-F238E27FC236}">
                <a16:creationId xmlns:a16="http://schemas.microsoft.com/office/drawing/2014/main" id="{6B576667-C32D-0B48-A19D-A7B71C4C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485" y="4694520"/>
            <a:ext cx="135807" cy="716759"/>
          </a:xfrm>
          <a:custGeom>
            <a:avLst/>
            <a:gdLst>
              <a:gd name="T0" fmla="*/ 84 w 160"/>
              <a:gd name="T1" fmla="*/ 836 h 837"/>
              <a:gd name="T2" fmla="*/ 84 w 160"/>
              <a:gd name="T3" fmla="*/ 836 h 837"/>
              <a:gd name="T4" fmla="*/ 0 w 160"/>
              <a:gd name="T5" fmla="*/ 761 h 837"/>
              <a:gd name="T6" fmla="*/ 0 w 160"/>
              <a:gd name="T7" fmla="*/ 84 h 837"/>
              <a:gd name="T8" fmla="*/ 84 w 160"/>
              <a:gd name="T9" fmla="*/ 0 h 837"/>
              <a:gd name="T10" fmla="*/ 159 w 160"/>
              <a:gd name="T11" fmla="*/ 84 h 837"/>
              <a:gd name="T12" fmla="*/ 159 w 160"/>
              <a:gd name="T13" fmla="*/ 192 h 837"/>
              <a:gd name="T14" fmla="*/ 134 w 160"/>
              <a:gd name="T15" fmla="*/ 209 h 837"/>
              <a:gd name="T16" fmla="*/ 117 w 160"/>
              <a:gd name="T17" fmla="*/ 192 h 837"/>
              <a:gd name="T18" fmla="*/ 117 w 160"/>
              <a:gd name="T19" fmla="*/ 84 h 837"/>
              <a:gd name="T20" fmla="*/ 84 w 160"/>
              <a:gd name="T21" fmla="*/ 51 h 837"/>
              <a:gd name="T22" fmla="*/ 42 w 160"/>
              <a:gd name="T23" fmla="*/ 84 h 837"/>
              <a:gd name="T24" fmla="*/ 42 w 160"/>
              <a:gd name="T25" fmla="*/ 761 h 837"/>
              <a:gd name="T26" fmla="*/ 84 w 160"/>
              <a:gd name="T27" fmla="*/ 794 h 837"/>
              <a:gd name="T28" fmla="*/ 117 w 160"/>
              <a:gd name="T29" fmla="*/ 761 h 837"/>
              <a:gd name="T30" fmla="*/ 117 w 160"/>
              <a:gd name="T31" fmla="*/ 652 h 837"/>
              <a:gd name="T32" fmla="*/ 134 w 160"/>
              <a:gd name="T33" fmla="*/ 635 h 837"/>
              <a:gd name="T34" fmla="*/ 159 w 160"/>
              <a:gd name="T35" fmla="*/ 652 h 837"/>
              <a:gd name="T36" fmla="*/ 159 w 160"/>
              <a:gd name="T37" fmla="*/ 761 h 837"/>
              <a:gd name="T38" fmla="*/ 84 w 160"/>
              <a:gd name="T39" fmla="*/ 83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0" h="837">
                <a:moveTo>
                  <a:pt x="84" y="836"/>
                </a:moveTo>
                <a:lnTo>
                  <a:pt x="84" y="836"/>
                </a:lnTo>
                <a:cubicBezTo>
                  <a:pt x="34" y="836"/>
                  <a:pt x="0" y="802"/>
                  <a:pt x="0" y="76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34" y="0"/>
                  <a:pt x="84" y="0"/>
                </a:cubicBezTo>
                <a:cubicBezTo>
                  <a:pt x="126" y="0"/>
                  <a:pt x="159" y="42"/>
                  <a:pt x="159" y="84"/>
                </a:cubicBezTo>
                <a:cubicBezTo>
                  <a:pt x="159" y="192"/>
                  <a:pt x="159" y="192"/>
                  <a:pt x="159" y="192"/>
                </a:cubicBezTo>
                <a:cubicBezTo>
                  <a:pt x="159" y="201"/>
                  <a:pt x="151" y="209"/>
                  <a:pt x="134" y="209"/>
                </a:cubicBezTo>
                <a:cubicBezTo>
                  <a:pt x="126" y="209"/>
                  <a:pt x="117" y="201"/>
                  <a:pt x="117" y="192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7" y="67"/>
                  <a:pt x="101" y="51"/>
                  <a:pt x="84" y="51"/>
                </a:cubicBezTo>
                <a:cubicBezTo>
                  <a:pt x="59" y="51"/>
                  <a:pt x="42" y="67"/>
                  <a:pt x="42" y="84"/>
                </a:cubicBezTo>
                <a:cubicBezTo>
                  <a:pt x="42" y="761"/>
                  <a:pt x="42" y="761"/>
                  <a:pt x="42" y="761"/>
                </a:cubicBezTo>
                <a:cubicBezTo>
                  <a:pt x="42" y="777"/>
                  <a:pt x="59" y="794"/>
                  <a:pt x="84" y="794"/>
                </a:cubicBezTo>
                <a:cubicBezTo>
                  <a:pt x="101" y="794"/>
                  <a:pt x="117" y="777"/>
                  <a:pt x="117" y="761"/>
                </a:cubicBezTo>
                <a:cubicBezTo>
                  <a:pt x="117" y="652"/>
                  <a:pt x="117" y="652"/>
                  <a:pt x="117" y="652"/>
                </a:cubicBezTo>
                <a:cubicBezTo>
                  <a:pt x="117" y="644"/>
                  <a:pt x="126" y="635"/>
                  <a:pt x="134" y="635"/>
                </a:cubicBezTo>
                <a:cubicBezTo>
                  <a:pt x="151" y="635"/>
                  <a:pt x="159" y="644"/>
                  <a:pt x="159" y="652"/>
                </a:cubicBezTo>
                <a:cubicBezTo>
                  <a:pt x="159" y="761"/>
                  <a:pt x="159" y="761"/>
                  <a:pt x="159" y="761"/>
                </a:cubicBezTo>
                <a:cubicBezTo>
                  <a:pt x="159" y="802"/>
                  <a:pt x="126" y="836"/>
                  <a:pt x="84" y="8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27">
            <a:extLst>
              <a:ext uri="{FF2B5EF4-FFF2-40B4-BE49-F238E27FC236}">
                <a16:creationId xmlns:a16="http://schemas.microsoft.com/office/drawing/2014/main" id="{F59BA801-E8AE-7844-967B-EF221663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072" y="4845417"/>
            <a:ext cx="494185" cy="422511"/>
          </a:xfrm>
          <a:custGeom>
            <a:avLst/>
            <a:gdLst>
              <a:gd name="T0" fmla="*/ 543 w 578"/>
              <a:gd name="T1" fmla="*/ 493 h 494"/>
              <a:gd name="T2" fmla="*/ 543 w 578"/>
              <a:gd name="T3" fmla="*/ 493 h 494"/>
              <a:gd name="T4" fmla="*/ 17 w 578"/>
              <a:gd name="T5" fmla="*/ 493 h 494"/>
              <a:gd name="T6" fmla="*/ 0 w 578"/>
              <a:gd name="T7" fmla="*/ 476 h 494"/>
              <a:gd name="T8" fmla="*/ 17 w 578"/>
              <a:gd name="T9" fmla="*/ 451 h 494"/>
              <a:gd name="T10" fmla="*/ 527 w 578"/>
              <a:gd name="T11" fmla="*/ 451 h 494"/>
              <a:gd name="T12" fmla="*/ 527 w 578"/>
              <a:gd name="T13" fmla="*/ 42 h 494"/>
              <a:gd name="T14" fmla="*/ 17 w 578"/>
              <a:gd name="T15" fmla="*/ 42 h 494"/>
              <a:gd name="T16" fmla="*/ 0 w 578"/>
              <a:gd name="T17" fmla="*/ 16 h 494"/>
              <a:gd name="T18" fmla="*/ 17 w 578"/>
              <a:gd name="T19" fmla="*/ 0 h 494"/>
              <a:gd name="T20" fmla="*/ 543 w 578"/>
              <a:gd name="T21" fmla="*/ 0 h 494"/>
              <a:gd name="T22" fmla="*/ 577 w 578"/>
              <a:gd name="T23" fmla="*/ 33 h 494"/>
              <a:gd name="T24" fmla="*/ 577 w 578"/>
              <a:gd name="T25" fmla="*/ 459 h 494"/>
              <a:gd name="T26" fmla="*/ 543 w 578"/>
              <a:gd name="T27" fmla="*/ 493 h 494"/>
              <a:gd name="T28" fmla="*/ 543 w 578"/>
              <a:gd name="T29" fmla="*/ 42 h 494"/>
              <a:gd name="T30" fmla="*/ 543 w 578"/>
              <a:gd name="T31" fmla="*/ 42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8" h="494">
                <a:moveTo>
                  <a:pt x="543" y="493"/>
                </a:moveTo>
                <a:lnTo>
                  <a:pt x="543" y="493"/>
                </a:lnTo>
                <a:cubicBezTo>
                  <a:pt x="17" y="493"/>
                  <a:pt x="17" y="493"/>
                  <a:pt x="17" y="493"/>
                </a:cubicBezTo>
                <a:cubicBezTo>
                  <a:pt x="9" y="493"/>
                  <a:pt x="0" y="484"/>
                  <a:pt x="0" y="476"/>
                </a:cubicBezTo>
                <a:cubicBezTo>
                  <a:pt x="0" y="459"/>
                  <a:pt x="9" y="451"/>
                  <a:pt x="17" y="451"/>
                </a:cubicBezTo>
                <a:cubicBezTo>
                  <a:pt x="527" y="451"/>
                  <a:pt x="527" y="451"/>
                  <a:pt x="527" y="451"/>
                </a:cubicBezTo>
                <a:cubicBezTo>
                  <a:pt x="527" y="42"/>
                  <a:pt x="527" y="42"/>
                  <a:pt x="52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3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0" y="0"/>
                  <a:pt x="577" y="8"/>
                  <a:pt x="577" y="33"/>
                </a:cubicBezTo>
                <a:cubicBezTo>
                  <a:pt x="577" y="459"/>
                  <a:pt x="577" y="459"/>
                  <a:pt x="577" y="459"/>
                </a:cubicBezTo>
                <a:cubicBezTo>
                  <a:pt x="577" y="476"/>
                  <a:pt x="560" y="493"/>
                  <a:pt x="543" y="493"/>
                </a:cubicBezTo>
                <a:close/>
                <a:moveTo>
                  <a:pt x="543" y="42"/>
                </a:moveTo>
                <a:lnTo>
                  <a:pt x="543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28">
            <a:extLst>
              <a:ext uri="{FF2B5EF4-FFF2-40B4-BE49-F238E27FC236}">
                <a16:creationId xmlns:a16="http://schemas.microsoft.com/office/drawing/2014/main" id="{1625F1FC-61D0-614E-B8B8-001C1D25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072" y="4966134"/>
            <a:ext cx="173531" cy="173531"/>
          </a:xfrm>
          <a:custGeom>
            <a:avLst/>
            <a:gdLst>
              <a:gd name="T0" fmla="*/ 101 w 202"/>
              <a:gd name="T1" fmla="*/ 50 h 201"/>
              <a:gd name="T2" fmla="*/ 101 w 202"/>
              <a:gd name="T3" fmla="*/ 50 h 201"/>
              <a:gd name="T4" fmla="*/ 151 w 202"/>
              <a:gd name="T5" fmla="*/ 100 h 201"/>
              <a:gd name="T6" fmla="*/ 101 w 202"/>
              <a:gd name="T7" fmla="*/ 159 h 201"/>
              <a:gd name="T8" fmla="*/ 42 w 202"/>
              <a:gd name="T9" fmla="*/ 100 h 201"/>
              <a:gd name="T10" fmla="*/ 101 w 202"/>
              <a:gd name="T11" fmla="*/ 50 h 201"/>
              <a:gd name="T12" fmla="*/ 101 w 202"/>
              <a:gd name="T13" fmla="*/ 0 h 201"/>
              <a:gd name="T14" fmla="*/ 101 w 202"/>
              <a:gd name="T15" fmla="*/ 0 h 201"/>
              <a:gd name="T16" fmla="*/ 0 w 202"/>
              <a:gd name="T17" fmla="*/ 100 h 201"/>
              <a:gd name="T18" fmla="*/ 101 w 202"/>
              <a:gd name="T19" fmla="*/ 200 h 201"/>
              <a:gd name="T20" fmla="*/ 201 w 202"/>
              <a:gd name="T21" fmla="*/ 100 h 201"/>
              <a:gd name="T22" fmla="*/ 101 w 202"/>
              <a:gd name="T23" fmla="*/ 0 h 201"/>
              <a:gd name="T24" fmla="*/ 101 w 202"/>
              <a:gd name="T25" fmla="*/ 5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01">
                <a:moveTo>
                  <a:pt x="101" y="50"/>
                </a:moveTo>
                <a:lnTo>
                  <a:pt x="101" y="50"/>
                </a:lnTo>
                <a:cubicBezTo>
                  <a:pt x="126" y="50"/>
                  <a:pt x="151" y="75"/>
                  <a:pt x="151" y="100"/>
                </a:cubicBezTo>
                <a:cubicBezTo>
                  <a:pt x="151" y="133"/>
                  <a:pt x="126" y="159"/>
                  <a:pt x="101" y="159"/>
                </a:cubicBezTo>
                <a:cubicBezTo>
                  <a:pt x="67" y="159"/>
                  <a:pt x="42" y="133"/>
                  <a:pt x="42" y="100"/>
                </a:cubicBezTo>
                <a:cubicBezTo>
                  <a:pt x="42" y="75"/>
                  <a:pt x="67" y="50"/>
                  <a:pt x="101" y="50"/>
                </a:cubicBezTo>
                <a:lnTo>
                  <a:pt x="101" y="0"/>
                </a:lnTo>
                <a:lnTo>
                  <a:pt x="101" y="0"/>
                </a:lnTo>
                <a:cubicBezTo>
                  <a:pt x="42" y="0"/>
                  <a:pt x="0" y="50"/>
                  <a:pt x="0" y="100"/>
                </a:cubicBezTo>
                <a:cubicBezTo>
                  <a:pt x="0" y="159"/>
                  <a:pt x="42" y="200"/>
                  <a:pt x="101" y="200"/>
                </a:cubicBezTo>
                <a:cubicBezTo>
                  <a:pt x="151" y="200"/>
                  <a:pt x="201" y="159"/>
                  <a:pt x="201" y="100"/>
                </a:cubicBezTo>
                <a:cubicBezTo>
                  <a:pt x="201" y="50"/>
                  <a:pt x="151" y="0"/>
                  <a:pt x="101" y="0"/>
                </a:cubicBezTo>
                <a:lnTo>
                  <a:pt x="101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29">
            <a:extLst>
              <a:ext uri="{FF2B5EF4-FFF2-40B4-BE49-F238E27FC236}">
                <a16:creationId xmlns:a16="http://schemas.microsoft.com/office/drawing/2014/main" id="{D720563B-BBA1-4947-B36B-FDA37227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072" y="4917092"/>
            <a:ext cx="414966" cy="279159"/>
          </a:xfrm>
          <a:custGeom>
            <a:avLst/>
            <a:gdLst>
              <a:gd name="T0" fmla="*/ 418 w 486"/>
              <a:gd name="T1" fmla="*/ 326 h 327"/>
              <a:gd name="T2" fmla="*/ 418 w 486"/>
              <a:gd name="T3" fmla="*/ 326 h 327"/>
              <a:gd name="T4" fmla="*/ 17 w 486"/>
              <a:gd name="T5" fmla="*/ 326 h 327"/>
              <a:gd name="T6" fmla="*/ 0 w 486"/>
              <a:gd name="T7" fmla="*/ 309 h 327"/>
              <a:gd name="T8" fmla="*/ 17 w 486"/>
              <a:gd name="T9" fmla="*/ 284 h 327"/>
              <a:gd name="T10" fmla="*/ 401 w 486"/>
              <a:gd name="T11" fmla="*/ 284 h 327"/>
              <a:gd name="T12" fmla="*/ 443 w 486"/>
              <a:gd name="T13" fmla="*/ 242 h 327"/>
              <a:gd name="T14" fmla="*/ 443 w 486"/>
              <a:gd name="T15" fmla="*/ 84 h 327"/>
              <a:gd name="T16" fmla="*/ 401 w 486"/>
              <a:gd name="T17" fmla="*/ 42 h 327"/>
              <a:gd name="T18" fmla="*/ 17 w 486"/>
              <a:gd name="T19" fmla="*/ 42 h 327"/>
              <a:gd name="T20" fmla="*/ 0 w 486"/>
              <a:gd name="T21" fmla="*/ 17 h 327"/>
              <a:gd name="T22" fmla="*/ 17 w 486"/>
              <a:gd name="T23" fmla="*/ 0 h 327"/>
              <a:gd name="T24" fmla="*/ 418 w 486"/>
              <a:gd name="T25" fmla="*/ 0 h 327"/>
              <a:gd name="T26" fmla="*/ 443 w 486"/>
              <a:gd name="T27" fmla="*/ 17 h 327"/>
              <a:gd name="T28" fmla="*/ 460 w 486"/>
              <a:gd name="T29" fmla="*/ 42 h 327"/>
              <a:gd name="T30" fmla="*/ 485 w 486"/>
              <a:gd name="T31" fmla="*/ 67 h 327"/>
              <a:gd name="T32" fmla="*/ 485 w 486"/>
              <a:gd name="T33" fmla="*/ 259 h 327"/>
              <a:gd name="T34" fmla="*/ 460 w 486"/>
              <a:gd name="T35" fmla="*/ 284 h 327"/>
              <a:gd name="T36" fmla="*/ 443 w 486"/>
              <a:gd name="T37" fmla="*/ 309 h 327"/>
              <a:gd name="T38" fmla="*/ 418 w 486"/>
              <a:gd name="T39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6" h="327">
                <a:moveTo>
                  <a:pt x="418" y="326"/>
                </a:moveTo>
                <a:lnTo>
                  <a:pt x="418" y="326"/>
                </a:lnTo>
                <a:cubicBezTo>
                  <a:pt x="17" y="326"/>
                  <a:pt x="17" y="326"/>
                  <a:pt x="17" y="326"/>
                </a:cubicBezTo>
                <a:cubicBezTo>
                  <a:pt x="9" y="326"/>
                  <a:pt x="0" y="318"/>
                  <a:pt x="0" y="309"/>
                </a:cubicBezTo>
                <a:cubicBezTo>
                  <a:pt x="0" y="293"/>
                  <a:pt x="9" y="284"/>
                  <a:pt x="17" y="284"/>
                </a:cubicBezTo>
                <a:cubicBezTo>
                  <a:pt x="401" y="284"/>
                  <a:pt x="401" y="284"/>
                  <a:pt x="401" y="284"/>
                </a:cubicBezTo>
                <a:cubicBezTo>
                  <a:pt x="410" y="268"/>
                  <a:pt x="418" y="251"/>
                  <a:pt x="443" y="242"/>
                </a:cubicBezTo>
                <a:cubicBezTo>
                  <a:pt x="443" y="84"/>
                  <a:pt x="443" y="84"/>
                  <a:pt x="443" y="84"/>
                </a:cubicBezTo>
                <a:cubicBezTo>
                  <a:pt x="418" y="75"/>
                  <a:pt x="410" y="59"/>
                  <a:pt x="401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35" y="0"/>
                  <a:pt x="443" y="9"/>
                  <a:pt x="443" y="17"/>
                </a:cubicBezTo>
                <a:cubicBezTo>
                  <a:pt x="443" y="34"/>
                  <a:pt x="451" y="42"/>
                  <a:pt x="460" y="42"/>
                </a:cubicBezTo>
                <a:cubicBezTo>
                  <a:pt x="476" y="42"/>
                  <a:pt x="485" y="51"/>
                  <a:pt x="485" y="67"/>
                </a:cubicBezTo>
                <a:cubicBezTo>
                  <a:pt x="485" y="259"/>
                  <a:pt x="485" y="259"/>
                  <a:pt x="485" y="259"/>
                </a:cubicBezTo>
                <a:cubicBezTo>
                  <a:pt x="485" y="276"/>
                  <a:pt x="476" y="284"/>
                  <a:pt x="460" y="284"/>
                </a:cubicBezTo>
                <a:cubicBezTo>
                  <a:pt x="451" y="284"/>
                  <a:pt x="443" y="293"/>
                  <a:pt x="443" y="309"/>
                </a:cubicBezTo>
                <a:cubicBezTo>
                  <a:pt x="443" y="318"/>
                  <a:pt x="435" y="326"/>
                  <a:pt x="418" y="3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30">
            <a:extLst>
              <a:ext uri="{FF2B5EF4-FFF2-40B4-BE49-F238E27FC236}">
                <a16:creationId xmlns:a16="http://schemas.microsoft.com/office/drawing/2014/main" id="{8A68E5AF-B5BB-5145-B285-47AF1D7F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459" y="7682273"/>
            <a:ext cx="743165" cy="1331661"/>
          </a:xfrm>
          <a:custGeom>
            <a:avLst/>
            <a:gdLst>
              <a:gd name="T0" fmla="*/ 735 w 870"/>
              <a:gd name="T1" fmla="*/ 1554 h 1555"/>
              <a:gd name="T2" fmla="*/ 735 w 870"/>
              <a:gd name="T3" fmla="*/ 1554 h 1555"/>
              <a:gd name="T4" fmla="*/ 142 w 870"/>
              <a:gd name="T5" fmla="*/ 1554 h 1555"/>
              <a:gd name="T6" fmla="*/ 0 w 870"/>
              <a:gd name="T7" fmla="*/ 1420 h 1555"/>
              <a:gd name="T8" fmla="*/ 0 w 870"/>
              <a:gd name="T9" fmla="*/ 134 h 1555"/>
              <a:gd name="T10" fmla="*/ 142 w 870"/>
              <a:gd name="T11" fmla="*/ 0 h 1555"/>
              <a:gd name="T12" fmla="*/ 735 w 870"/>
              <a:gd name="T13" fmla="*/ 0 h 1555"/>
              <a:gd name="T14" fmla="*/ 869 w 870"/>
              <a:gd name="T15" fmla="*/ 134 h 1555"/>
              <a:gd name="T16" fmla="*/ 869 w 870"/>
              <a:gd name="T17" fmla="*/ 1420 h 1555"/>
              <a:gd name="T18" fmla="*/ 735 w 870"/>
              <a:gd name="T19" fmla="*/ 1554 h 1555"/>
              <a:gd name="T20" fmla="*/ 142 w 870"/>
              <a:gd name="T21" fmla="*/ 50 h 1555"/>
              <a:gd name="T22" fmla="*/ 142 w 870"/>
              <a:gd name="T23" fmla="*/ 50 h 1555"/>
              <a:gd name="T24" fmla="*/ 58 w 870"/>
              <a:gd name="T25" fmla="*/ 134 h 1555"/>
              <a:gd name="T26" fmla="*/ 58 w 870"/>
              <a:gd name="T27" fmla="*/ 1420 h 1555"/>
              <a:gd name="T28" fmla="*/ 142 w 870"/>
              <a:gd name="T29" fmla="*/ 1496 h 1555"/>
              <a:gd name="T30" fmla="*/ 735 w 870"/>
              <a:gd name="T31" fmla="*/ 1496 h 1555"/>
              <a:gd name="T32" fmla="*/ 819 w 870"/>
              <a:gd name="T33" fmla="*/ 1420 h 1555"/>
              <a:gd name="T34" fmla="*/ 819 w 870"/>
              <a:gd name="T35" fmla="*/ 134 h 1555"/>
              <a:gd name="T36" fmla="*/ 735 w 870"/>
              <a:gd name="T37" fmla="*/ 50 h 1555"/>
              <a:gd name="T38" fmla="*/ 142 w 870"/>
              <a:gd name="T39" fmla="*/ 50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0" h="1555">
                <a:moveTo>
                  <a:pt x="735" y="1554"/>
                </a:moveTo>
                <a:lnTo>
                  <a:pt x="735" y="1554"/>
                </a:lnTo>
                <a:cubicBezTo>
                  <a:pt x="142" y="1554"/>
                  <a:pt x="142" y="1554"/>
                  <a:pt x="142" y="1554"/>
                </a:cubicBezTo>
                <a:cubicBezTo>
                  <a:pt x="67" y="1554"/>
                  <a:pt x="0" y="1496"/>
                  <a:pt x="0" y="1420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59"/>
                  <a:pt x="67" y="0"/>
                  <a:pt x="142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10" y="0"/>
                  <a:pt x="869" y="59"/>
                  <a:pt x="869" y="134"/>
                </a:cubicBezTo>
                <a:cubicBezTo>
                  <a:pt x="869" y="1420"/>
                  <a:pt x="869" y="1420"/>
                  <a:pt x="869" y="1420"/>
                </a:cubicBezTo>
                <a:cubicBezTo>
                  <a:pt x="869" y="1496"/>
                  <a:pt x="810" y="1554"/>
                  <a:pt x="735" y="1554"/>
                </a:cubicBezTo>
                <a:close/>
                <a:moveTo>
                  <a:pt x="142" y="50"/>
                </a:moveTo>
                <a:lnTo>
                  <a:pt x="142" y="50"/>
                </a:lnTo>
                <a:cubicBezTo>
                  <a:pt x="100" y="50"/>
                  <a:pt x="58" y="92"/>
                  <a:pt x="58" y="134"/>
                </a:cubicBezTo>
                <a:cubicBezTo>
                  <a:pt x="58" y="1420"/>
                  <a:pt x="58" y="1420"/>
                  <a:pt x="58" y="1420"/>
                </a:cubicBezTo>
                <a:cubicBezTo>
                  <a:pt x="58" y="1462"/>
                  <a:pt x="100" y="1496"/>
                  <a:pt x="142" y="1496"/>
                </a:cubicBezTo>
                <a:cubicBezTo>
                  <a:pt x="735" y="1496"/>
                  <a:pt x="735" y="1496"/>
                  <a:pt x="735" y="1496"/>
                </a:cubicBezTo>
                <a:cubicBezTo>
                  <a:pt x="777" y="1496"/>
                  <a:pt x="819" y="1462"/>
                  <a:pt x="819" y="1420"/>
                </a:cubicBezTo>
                <a:cubicBezTo>
                  <a:pt x="819" y="134"/>
                  <a:pt x="819" y="134"/>
                  <a:pt x="819" y="134"/>
                </a:cubicBezTo>
                <a:cubicBezTo>
                  <a:pt x="819" y="92"/>
                  <a:pt x="777" y="50"/>
                  <a:pt x="735" y="50"/>
                </a:cubicBezTo>
                <a:lnTo>
                  <a:pt x="142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31">
            <a:extLst>
              <a:ext uri="{FF2B5EF4-FFF2-40B4-BE49-F238E27FC236}">
                <a16:creationId xmlns:a16="http://schemas.microsoft.com/office/drawing/2014/main" id="{01873617-C119-B344-A99D-8D8CD5FD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47" y="8768729"/>
            <a:ext cx="64132" cy="64130"/>
          </a:xfrm>
          <a:custGeom>
            <a:avLst/>
            <a:gdLst>
              <a:gd name="T0" fmla="*/ 33 w 76"/>
              <a:gd name="T1" fmla="*/ 75 h 76"/>
              <a:gd name="T2" fmla="*/ 33 w 76"/>
              <a:gd name="T3" fmla="*/ 75 h 76"/>
              <a:gd name="T4" fmla="*/ 0 w 76"/>
              <a:gd name="T5" fmla="*/ 42 h 76"/>
              <a:gd name="T6" fmla="*/ 33 w 76"/>
              <a:gd name="T7" fmla="*/ 0 h 76"/>
              <a:gd name="T8" fmla="*/ 75 w 76"/>
              <a:gd name="T9" fmla="*/ 42 h 76"/>
              <a:gd name="T10" fmla="*/ 33 w 76"/>
              <a:gd name="T11" fmla="*/ 75 h 76"/>
              <a:gd name="T12" fmla="*/ 33 w 76"/>
              <a:gd name="T13" fmla="*/ 17 h 76"/>
              <a:gd name="T14" fmla="*/ 33 w 76"/>
              <a:gd name="T15" fmla="*/ 17 h 76"/>
              <a:gd name="T16" fmla="*/ 17 w 76"/>
              <a:gd name="T17" fmla="*/ 42 h 76"/>
              <a:gd name="T18" fmla="*/ 33 w 76"/>
              <a:gd name="T19" fmla="*/ 59 h 76"/>
              <a:gd name="T20" fmla="*/ 58 w 76"/>
              <a:gd name="T21" fmla="*/ 42 h 76"/>
              <a:gd name="T22" fmla="*/ 33 w 76"/>
              <a:gd name="T23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3" y="75"/>
                </a:moveTo>
                <a:lnTo>
                  <a:pt x="33" y="75"/>
                </a:lnTo>
                <a:cubicBezTo>
                  <a:pt x="17" y="75"/>
                  <a:pt x="0" y="59"/>
                  <a:pt x="0" y="42"/>
                </a:cubicBezTo>
                <a:cubicBezTo>
                  <a:pt x="0" y="17"/>
                  <a:pt x="17" y="0"/>
                  <a:pt x="33" y="0"/>
                </a:cubicBezTo>
                <a:cubicBezTo>
                  <a:pt x="58" y="0"/>
                  <a:pt x="75" y="17"/>
                  <a:pt x="75" y="42"/>
                </a:cubicBezTo>
                <a:cubicBezTo>
                  <a:pt x="75" y="59"/>
                  <a:pt x="58" y="75"/>
                  <a:pt x="33" y="75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7" y="25"/>
                  <a:pt x="17" y="42"/>
                </a:cubicBezTo>
                <a:cubicBezTo>
                  <a:pt x="17" y="50"/>
                  <a:pt x="25" y="59"/>
                  <a:pt x="33" y="59"/>
                </a:cubicBezTo>
                <a:cubicBezTo>
                  <a:pt x="50" y="59"/>
                  <a:pt x="58" y="50"/>
                  <a:pt x="58" y="42"/>
                </a:cubicBezTo>
                <a:cubicBezTo>
                  <a:pt x="58" y="25"/>
                  <a:pt x="50" y="17"/>
                  <a:pt x="33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32">
            <a:extLst>
              <a:ext uri="{FF2B5EF4-FFF2-40B4-BE49-F238E27FC236}">
                <a16:creationId xmlns:a16="http://schemas.microsoft.com/office/drawing/2014/main" id="{06809E1A-3A2B-F34B-AB59-3A4A5DB6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073" y="7833170"/>
            <a:ext cx="207482" cy="45269"/>
          </a:xfrm>
          <a:custGeom>
            <a:avLst/>
            <a:gdLst>
              <a:gd name="T0" fmla="*/ 218 w 244"/>
              <a:gd name="T1" fmla="*/ 50 h 51"/>
              <a:gd name="T2" fmla="*/ 218 w 244"/>
              <a:gd name="T3" fmla="*/ 50 h 51"/>
              <a:gd name="T4" fmla="*/ 26 w 244"/>
              <a:gd name="T5" fmla="*/ 50 h 51"/>
              <a:gd name="T6" fmla="*/ 0 w 244"/>
              <a:gd name="T7" fmla="*/ 25 h 51"/>
              <a:gd name="T8" fmla="*/ 26 w 244"/>
              <a:gd name="T9" fmla="*/ 0 h 51"/>
              <a:gd name="T10" fmla="*/ 218 w 244"/>
              <a:gd name="T11" fmla="*/ 0 h 51"/>
              <a:gd name="T12" fmla="*/ 243 w 244"/>
              <a:gd name="T13" fmla="*/ 25 h 51"/>
              <a:gd name="T14" fmla="*/ 218 w 24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1">
                <a:moveTo>
                  <a:pt x="218" y="50"/>
                </a:moveTo>
                <a:lnTo>
                  <a:pt x="218" y="50"/>
                </a:lnTo>
                <a:cubicBezTo>
                  <a:pt x="26" y="50"/>
                  <a:pt x="26" y="50"/>
                  <a:pt x="26" y="50"/>
                </a:cubicBezTo>
                <a:cubicBezTo>
                  <a:pt x="9" y="50"/>
                  <a:pt x="0" y="41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34" y="0"/>
                  <a:pt x="243" y="8"/>
                  <a:pt x="243" y="25"/>
                </a:cubicBezTo>
                <a:cubicBezTo>
                  <a:pt x="243" y="41"/>
                  <a:pt x="234" y="50"/>
                  <a:pt x="21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33">
            <a:extLst>
              <a:ext uri="{FF2B5EF4-FFF2-40B4-BE49-F238E27FC236}">
                <a16:creationId xmlns:a16="http://schemas.microsoft.com/office/drawing/2014/main" id="{1C09A716-5065-9F48-BBE1-BB99C112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355" y="8089694"/>
            <a:ext cx="445145" cy="509275"/>
          </a:xfrm>
          <a:custGeom>
            <a:avLst/>
            <a:gdLst>
              <a:gd name="T0" fmla="*/ 259 w 519"/>
              <a:gd name="T1" fmla="*/ 594 h 595"/>
              <a:gd name="T2" fmla="*/ 259 w 519"/>
              <a:gd name="T3" fmla="*/ 594 h 595"/>
              <a:gd name="T4" fmla="*/ 251 w 519"/>
              <a:gd name="T5" fmla="*/ 594 h 595"/>
              <a:gd name="T6" fmla="*/ 109 w 519"/>
              <a:gd name="T7" fmla="*/ 485 h 595"/>
              <a:gd name="T8" fmla="*/ 0 w 519"/>
              <a:gd name="T9" fmla="*/ 134 h 595"/>
              <a:gd name="T10" fmla="*/ 17 w 519"/>
              <a:gd name="T11" fmla="*/ 92 h 595"/>
              <a:gd name="T12" fmla="*/ 50 w 519"/>
              <a:gd name="T13" fmla="*/ 75 h 595"/>
              <a:gd name="T14" fmla="*/ 226 w 519"/>
              <a:gd name="T15" fmla="*/ 17 h 595"/>
              <a:gd name="T16" fmla="*/ 293 w 519"/>
              <a:gd name="T17" fmla="*/ 17 h 595"/>
              <a:gd name="T18" fmla="*/ 468 w 519"/>
              <a:gd name="T19" fmla="*/ 75 h 595"/>
              <a:gd name="T20" fmla="*/ 502 w 519"/>
              <a:gd name="T21" fmla="*/ 92 h 595"/>
              <a:gd name="T22" fmla="*/ 518 w 519"/>
              <a:gd name="T23" fmla="*/ 134 h 595"/>
              <a:gd name="T24" fmla="*/ 410 w 519"/>
              <a:gd name="T25" fmla="*/ 485 h 595"/>
              <a:gd name="T26" fmla="*/ 268 w 519"/>
              <a:gd name="T27" fmla="*/ 594 h 595"/>
              <a:gd name="T28" fmla="*/ 259 w 519"/>
              <a:gd name="T29" fmla="*/ 594 h 595"/>
              <a:gd name="T30" fmla="*/ 251 w 519"/>
              <a:gd name="T31" fmla="*/ 552 h 595"/>
              <a:gd name="T32" fmla="*/ 251 w 519"/>
              <a:gd name="T33" fmla="*/ 552 h 595"/>
              <a:gd name="T34" fmla="*/ 259 w 519"/>
              <a:gd name="T35" fmla="*/ 51 h 595"/>
              <a:gd name="T36" fmla="*/ 259 w 519"/>
              <a:gd name="T37" fmla="*/ 51 h 595"/>
              <a:gd name="T38" fmla="*/ 259 w 519"/>
              <a:gd name="T39" fmla="*/ 51 h 595"/>
              <a:gd name="T40" fmla="*/ 50 w 519"/>
              <a:gd name="T41" fmla="*/ 126 h 595"/>
              <a:gd name="T42" fmla="*/ 50 w 519"/>
              <a:gd name="T43" fmla="*/ 126 h 595"/>
              <a:gd name="T44" fmla="*/ 50 w 519"/>
              <a:gd name="T45" fmla="*/ 134 h 595"/>
              <a:gd name="T46" fmla="*/ 142 w 519"/>
              <a:gd name="T47" fmla="*/ 460 h 595"/>
              <a:gd name="T48" fmla="*/ 259 w 519"/>
              <a:gd name="T49" fmla="*/ 543 h 595"/>
              <a:gd name="T50" fmla="*/ 376 w 519"/>
              <a:gd name="T51" fmla="*/ 460 h 595"/>
              <a:gd name="T52" fmla="*/ 468 w 519"/>
              <a:gd name="T53" fmla="*/ 126 h 595"/>
              <a:gd name="T54" fmla="*/ 468 w 519"/>
              <a:gd name="T55" fmla="*/ 126 h 595"/>
              <a:gd name="T56" fmla="*/ 460 w 519"/>
              <a:gd name="T57" fmla="*/ 126 h 595"/>
              <a:gd name="T58" fmla="*/ 259 w 519"/>
              <a:gd name="T59" fmla="*/ 5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9" h="595">
                <a:moveTo>
                  <a:pt x="259" y="594"/>
                </a:moveTo>
                <a:lnTo>
                  <a:pt x="259" y="594"/>
                </a:lnTo>
                <a:lnTo>
                  <a:pt x="251" y="594"/>
                </a:lnTo>
                <a:cubicBezTo>
                  <a:pt x="243" y="594"/>
                  <a:pt x="151" y="552"/>
                  <a:pt x="109" y="485"/>
                </a:cubicBezTo>
                <a:cubicBezTo>
                  <a:pt x="34" y="376"/>
                  <a:pt x="9" y="201"/>
                  <a:pt x="0" y="134"/>
                </a:cubicBezTo>
                <a:cubicBezTo>
                  <a:pt x="0" y="117"/>
                  <a:pt x="0" y="109"/>
                  <a:pt x="17" y="92"/>
                </a:cubicBezTo>
                <a:cubicBezTo>
                  <a:pt x="26" y="84"/>
                  <a:pt x="34" y="75"/>
                  <a:pt x="50" y="75"/>
                </a:cubicBezTo>
                <a:cubicBezTo>
                  <a:pt x="142" y="67"/>
                  <a:pt x="201" y="34"/>
                  <a:pt x="226" y="17"/>
                </a:cubicBezTo>
                <a:cubicBezTo>
                  <a:pt x="243" y="0"/>
                  <a:pt x="276" y="0"/>
                  <a:pt x="293" y="17"/>
                </a:cubicBezTo>
                <a:cubicBezTo>
                  <a:pt x="318" y="34"/>
                  <a:pt x="376" y="67"/>
                  <a:pt x="468" y="75"/>
                </a:cubicBezTo>
                <a:cubicBezTo>
                  <a:pt x="485" y="75"/>
                  <a:pt x="493" y="84"/>
                  <a:pt x="502" y="92"/>
                </a:cubicBezTo>
                <a:cubicBezTo>
                  <a:pt x="510" y="109"/>
                  <a:pt x="518" y="117"/>
                  <a:pt x="518" y="134"/>
                </a:cubicBezTo>
                <a:cubicBezTo>
                  <a:pt x="510" y="201"/>
                  <a:pt x="485" y="376"/>
                  <a:pt x="410" y="485"/>
                </a:cubicBezTo>
                <a:cubicBezTo>
                  <a:pt x="368" y="552"/>
                  <a:pt x="276" y="594"/>
                  <a:pt x="268" y="594"/>
                </a:cubicBezTo>
                <a:lnTo>
                  <a:pt x="259" y="594"/>
                </a:lnTo>
                <a:close/>
                <a:moveTo>
                  <a:pt x="251" y="552"/>
                </a:moveTo>
                <a:lnTo>
                  <a:pt x="251" y="552"/>
                </a:lnTo>
                <a:close/>
                <a:moveTo>
                  <a:pt x="259" y="51"/>
                </a:moveTo>
                <a:lnTo>
                  <a:pt x="259" y="51"/>
                </a:lnTo>
                <a:lnTo>
                  <a:pt x="259" y="51"/>
                </a:lnTo>
                <a:cubicBezTo>
                  <a:pt x="226" y="75"/>
                  <a:pt x="159" y="117"/>
                  <a:pt x="50" y="126"/>
                </a:cubicBezTo>
                <a:lnTo>
                  <a:pt x="50" y="126"/>
                </a:lnTo>
                <a:cubicBezTo>
                  <a:pt x="50" y="126"/>
                  <a:pt x="50" y="126"/>
                  <a:pt x="50" y="134"/>
                </a:cubicBezTo>
                <a:cubicBezTo>
                  <a:pt x="59" y="193"/>
                  <a:pt x="76" y="360"/>
                  <a:pt x="142" y="460"/>
                </a:cubicBezTo>
                <a:cubicBezTo>
                  <a:pt x="176" y="502"/>
                  <a:pt x="234" y="535"/>
                  <a:pt x="259" y="543"/>
                </a:cubicBezTo>
                <a:cubicBezTo>
                  <a:pt x="284" y="535"/>
                  <a:pt x="343" y="502"/>
                  <a:pt x="376" y="460"/>
                </a:cubicBezTo>
                <a:cubicBezTo>
                  <a:pt x="443" y="360"/>
                  <a:pt x="460" y="193"/>
                  <a:pt x="468" y="126"/>
                </a:cubicBezTo>
                <a:lnTo>
                  <a:pt x="468" y="126"/>
                </a:lnTo>
                <a:cubicBezTo>
                  <a:pt x="468" y="126"/>
                  <a:pt x="468" y="126"/>
                  <a:pt x="460" y="126"/>
                </a:cubicBezTo>
                <a:cubicBezTo>
                  <a:pt x="360" y="117"/>
                  <a:pt x="293" y="75"/>
                  <a:pt x="259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34">
            <a:extLst>
              <a:ext uri="{FF2B5EF4-FFF2-40B4-BE49-F238E27FC236}">
                <a16:creationId xmlns:a16="http://schemas.microsoft.com/office/drawing/2014/main" id="{3E9E8F1C-C7B1-AF46-A892-C96A2199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162" y="8323584"/>
            <a:ext cx="173531" cy="128262"/>
          </a:xfrm>
          <a:custGeom>
            <a:avLst/>
            <a:gdLst>
              <a:gd name="T0" fmla="*/ 159 w 202"/>
              <a:gd name="T1" fmla="*/ 150 h 151"/>
              <a:gd name="T2" fmla="*/ 159 w 202"/>
              <a:gd name="T3" fmla="*/ 150 h 151"/>
              <a:gd name="T4" fmla="*/ 42 w 202"/>
              <a:gd name="T5" fmla="*/ 150 h 151"/>
              <a:gd name="T6" fmla="*/ 0 w 202"/>
              <a:gd name="T7" fmla="*/ 109 h 151"/>
              <a:gd name="T8" fmla="*/ 0 w 202"/>
              <a:gd name="T9" fmla="*/ 42 h 151"/>
              <a:gd name="T10" fmla="*/ 42 w 202"/>
              <a:gd name="T11" fmla="*/ 0 h 151"/>
              <a:gd name="T12" fmla="*/ 159 w 202"/>
              <a:gd name="T13" fmla="*/ 0 h 151"/>
              <a:gd name="T14" fmla="*/ 201 w 202"/>
              <a:gd name="T15" fmla="*/ 42 h 151"/>
              <a:gd name="T16" fmla="*/ 201 w 202"/>
              <a:gd name="T17" fmla="*/ 109 h 151"/>
              <a:gd name="T18" fmla="*/ 159 w 202"/>
              <a:gd name="T19" fmla="*/ 150 h 151"/>
              <a:gd name="T20" fmla="*/ 42 w 202"/>
              <a:gd name="T21" fmla="*/ 109 h 151"/>
              <a:gd name="T22" fmla="*/ 42 w 202"/>
              <a:gd name="T23" fmla="*/ 109 h 151"/>
              <a:gd name="T24" fmla="*/ 150 w 202"/>
              <a:gd name="T25" fmla="*/ 109 h 151"/>
              <a:gd name="T26" fmla="*/ 150 w 202"/>
              <a:gd name="T27" fmla="*/ 50 h 151"/>
              <a:gd name="T28" fmla="*/ 42 w 202"/>
              <a:gd name="T29" fmla="*/ 50 h 151"/>
              <a:gd name="T30" fmla="*/ 42 w 202"/>
              <a:gd name="T31" fmla="*/ 10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151">
                <a:moveTo>
                  <a:pt x="159" y="150"/>
                </a:moveTo>
                <a:lnTo>
                  <a:pt x="159" y="150"/>
                </a:lnTo>
                <a:cubicBezTo>
                  <a:pt x="42" y="150"/>
                  <a:pt x="42" y="150"/>
                  <a:pt x="42" y="150"/>
                </a:cubicBezTo>
                <a:cubicBezTo>
                  <a:pt x="17" y="150"/>
                  <a:pt x="0" y="134"/>
                  <a:pt x="0" y="10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84" y="0"/>
                  <a:pt x="201" y="17"/>
                  <a:pt x="201" y="42"/>
                </a:cubicBezTo>
                <a:cubicBezTo>
                  <a:pt x="201" y="109"/>
                  <a:pt x="201" y="109"/>
                  <a:pt x="201" y="109"/>
                </a:cubicBezTo>
                <a:cubicBezTo>
                  <a:pt x="201" y="134"/>
                  <a:pt x="184" y="150"/>
                  <a:pt x="159" y="150"/>
                </a:cubicBezTo>
                <a:close/>
                <a:moveTo>
                  <a:pt x="42" y="109"/>
                </a:moveTo>
                <a:lnTo>
                  <a:pt x="42" y="109"/>
                </a:lnTo>
                <a:cubicBezTo>
                  <a:pt x="150" y="109"/>
                  <a:pt x="150" y="109"/>
                  <a:pt x="150" y="109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42" y="50"/>
                  <a:pt x="42" y="50"/>
                  <a:pt x="42" y="50"/>
                </a:cubicBezTo>
                <a:lnTo>
                  <a:pt x="4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35">
            <a:extLst>
              <a:ext uri="{FF2B5EF4-FFF2-40B4-BE49-F238E27FC236}">
                <a16:creationId xmlns:a16="http://schemas.microsoft.com/office/drawing/2014/main" id="{D55BA0B7-74C1-1046-9CED-F6135329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07" y="8229272"/>
            <a:ext cx="150897" cy="135807"/>
          </a:xfrm>
          <a:custGeom>
            <a:avLst/>
            <a:gdLst>
              <a:gd name="T0" fmla="*/ 158 w 176"/>
              <a:gd name="T1" fmla="*/ 159 h 160"/>
              <a:gd name="T2" fmla="*/ 158 w 176"/>
              <a:gd name="T3" fmla="*/ 159 h 160"/>
              <a:gd name="T4" fmla="*/ 133 w 176"/>
              <a:gd name="T5" fmla="*/ 134 h 160"/>
              <a:gd name="T6" fmla="*/ 133 w 176"/>
              <a:gd name="T7" fmla="*/ 92 h 160"/>
              <a:gd name="T8" fmla="*/ 91 w 176"/>
              <a:gd name="T9" fmla="*/ 51 h 160"/>
              <a:gd name="T10" fmla="*/ 50 w 176"/>
              <a:gd name="T11" fmla="*/ 92 h 160"/>
              <a:gd name="T12" fmla="*/ 50 w 176"/>
              <a:gd name="T13" fmla="*/ 134 h 160"/>
              <a:gd name="T14" fmla="*/ 25 w 176"/>
              <a:gd name="T15" fmla="*/ 159 h 160"/>
              <a:gd name="T16" fmla="*/ 25 w 176"/>
              <a:gd name="T17" fmla="*/ 159 h 160"/>
              <a:gd name="T18" fmla="*/ 0 w 176"/>
              <a:gd name="T19" fmla="*/ 134 h 160"/>
              <a:gd name="T20" fmla="*/ 0 w 176"/>
              <a:gd name="T21" fmla="*/ 92 h 160"/>
              <a:gd name="T22" fmla="*/ 91 w 176"/>
              <a:gd name="T23" fmla="*/ 0 h 160"/>
              <a:gd name="T24" fmla="*/ 175 w 176"/>
              <a:gd name="T25" fmla="*/ 92 h 160"/>
              <a:gd name="T26" fmla="*/ 175 w 176"/>
              <a:gd name="T27" fmla="*/ 134 h 160"/>
              <a:gd name="T28" fmla="*/ 158 w 176"/>
              <a:gd name="T2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6" h="160">
                <a:moveTo>
                  <a:pt x="158" y="159"/>
                </a:moveTo>
                <a:lnTo>
                  <a:pt x="158" y="159"/>
                </a:lnTo>
                <a:cubicBezTo>
                  <a:pt x="141" y="159"/>
                  <a:pt x="133" y="151"/>
                  <a:pt x="133" y="134"/>
                </a:cubicBezTo>
                <a:cubicBezTo>
                  <a:pt x="133" y="92"/>
                  <a:pt x="133" y="92"/>
                  <a:pt x="133" y="92"/>
                </a:cubicBezTo>
                <a:cubicBezTo>
                  <a:pt x="133" y="67"/>
                  <a:pt x="116" y="51"/>
                  <a:pt x="91" y="51"/>
                </a:cubicBezTo>
                <a:cubicBezTo>
                  <a:pt x="66" y="51"/>
                  <a:pt x="50" y="67"/>
                  <a:pt x="50" y="92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50" y="151"/>
                  <a:pt x="41" y="159"/>
                  <a:pt x="25" y="159"/>
                </a:cubicBezTo>
                <a:lnTo>
                  <a:pt x="25" y="159"/>
                </a:lnTo>
                <a:cubicBezTo>
                  <a:pt x="16" y="159"/>
                  <a:pt x="0" y="151"/>
                  <a:pt x="0" y="13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1" y="0"/>
                  <a:pt x="91" y="0"/>
                </a:cubicBezTo>
                <a:cubicBezTo>
                  <a:pt x="141" y="0"/>
                  <a:pt x="175" y="42"/>
                  <a:pt x="175" y="92"/>
                </a:cubicBezTo>
                <a:cubicBezTo>
                  <a:pt x="175" y="134"/>
                  <a:pt x="175" y="134"/>
                  <a:pt x="175" y="134"/>
                </a:cubicBezTo>
                <a:cubicBezTo>
                  <a:pt x="175" y="151"/>
                  <a:pt x="167" y="159"/>
                  <a:pt x="158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36">
            <a:extLst>
              <a:ext uri="{FF2B5EF4-FFF2-40B4-BE49-F238E27FC236}">
                <a16:creationId xmlns:a16="http://schemas.microsoft.com/office/drawing/2014/main" id="{9A4AAD8C-F567-F048-B550-1E49AEE1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663" y="6773120"/>
            <a:ext cx="1143041" cy="773346"/>
          </a:xfrm>
          <a:custGeom>
            <a:avLst/>
            <a:gdLst>
              <a:gd name="T0" fmla="*/ 1286 w 1337"/>
              <a:gd name="T1" fmla="*/ 901 h 902"/>
              <a:gd name="T2" fmla="*/ 1286 w 1337"/>
              <a:gd name="T3" fmla="*/ 901 h 902"/>
              <a:gd name="T4" fmla="*/ 59 w 1337"/>
              <a:gd name="T5" fmla="*/ 901 h 902"/>
              <a:gd name="T6" fmla="*/ 0 w 1337"/>
              <a:gd name="T7" fmla="*/ 843 h 902"/>
              <a:gd name="T8" fmla="*/ 0 w 1337"/>
              <a:gd name="T9" fmla="*/ 51 h 902"/>
              <a:gd name="T10" fmla="*/ 59 w 1337"/>
              <a:gd name="T11" fmla="*/ 0 h 902"/>
              <a:gd name="T12" fmla="*/ 1286 w 1337"/>
              <a:gd name="T13" fmla="*/ 0 h 902"/>
              <a:gd name="T14" fmla="*/ 1336 w 1337"/>
              <a:gd name="T15" fmla="*/ 51 h 902"/>
              <a:gd name="T16" fmla="*/ 1336 w 1337"/>
              <a:gd name="T17" fmla="*/ 843 h 902"/>
              <a:gd name="T18" fmla="*/ 1286 w 1337"/>
              <a:gd name="T19" fmla="*/ 901 h 902"/>
              <a:gd name="T20" fmla="*/ 67 w 1337"/>
              <a:gd name="T21" fmla="*/ 835 h 902"/>
              <a:gd name="T22" fmla="*/ 67 w 1337"/>
              <a:gd name="T23" fmla="*/ 835 h 902"/>
              <a:gd name="T24" fmla="*/ 1269 w 1337"/>
              <a:gd name="T25" fmla="*/ 835 h 902"/>
              <a:gd name="T26" fmla="*/ 1269 w 1337"/>
              <a:gd name="T27" fmla="*/ 67 h 902"/>
              <a:gd name="T28" fmla="*/ 67 w 1337"/>
              <a:gd name="T29" fmla="*/ 67 h 902"/>
              <a:gd name="T30" fmla="*/ 67 w 1337"/>
              <a:gd name="T31" fmla="*/ 835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7" h="902">
                <a:moveTo>
                  <a:pt x="1286" y="901"/>
                </a:moveTo>
                <a:lnTo>
                  <a:pt x="1286" y="901"/>
                </a:lnTo>
                <a:cubicBezTo>
                  <a:pt x="59" y="901"/>
                  <a:pt x="59" y="901"/>
                  <a:pt x="59" y="901"/>
                </a:cubicBezTo>
                <a:cubicBezTo>
                  <a:pt x="25" y="901"/>
                  <a:pt x="0" y="876"/>
                  <a:pt x="0" y="84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5" y="0"/>
                  <a:pt x="59" y="0"/>
                </a:cubicBezTo>
                <a:cubicBezTo>
                  <a:pt x="1286" y="0"/>
                  <a:pt x="1286" y="0"/>
                  <a:pt x="1286" y="0"/>
                </a:cubicBezTo>
                <a:cubicBezTo>
                  <a:pt x="1311" y="0"/>
                  <a:pt x="1336" y="25"/>
                  <a:pt x="1336" y="51"/>
                </a:cubicBezTo>
                <a:cubicBezTo>
                  <a:pt x="1336" y="843"/>
                  <a:pt x="1336" y="843"/>
                  <a:pt x="1336" y="843"/>
                </a:cubicBezTo>
                <a:cubicBezTo>
                  <a:pt x="1336" y="876"/>
                  <a:pt x="1311" y="901"/>
                  <a:pt x="1286" y="901"/>
                </a:cubicBezTo>
                <a:close/>
                <a:moveTo>
                  <a:pt x="67" y="835"/>
                </a:moveTo>
                <a:lnTo>
                  <a:pt x="67" y="835"/>
                </a:lnTo>
                <a:cubicBezTo>
                  <a:pt x="1269" y="835"/>
                  <a:pt x="1269" y="835"/>
                  <a:pt x="1269" y="835"/>
                </a:cubicBezTo>
                <a:cubicBezTo>
                  <a:pt x="1269" y="67"/>
                  <a:pt x="1269" y="67"/>
                  <a:pt x="1269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8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37">
            <a:extLst>
              <a:ext uri="{FF2B5EF4-FFF2-40B4-BE49-F238E27FC236}">
                <a16:creationId xmlns:a16="http://schemas.microsoft.com/office/drawing/2014/main" id="{758D9240-CD0A-1F40-B98C-DCC09C7F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4132" y="7610596"/>
            <a:ext cx="1501421" cy="45269"/>
          </a:xfrm>
          <a:custGeom>
            <a:avLst/>
            <a:gdLst>
              <a:gd name="T0" fmla="*/ 1728 w 1754"/>
              <a:gd name="T1" fmla="*/ 50 h 51"/>
              <a:gd name="T2" fmla="*/ 1728 w 1754"/>
              <a:gd name="T3" fmla="*/ 50 h 51"/>
              <a:gd name="T4" fmla="*/ 25 w 1754"/>
              <a:gd name="T5" fmla="*/ 50 h 51"/>
              <a:gd name="T6" fmla="*/ 0 w 1754"/>
              <a:gd name="T7" fmla="*/ 25 h 51"/>
              <a:gd name="T8" fmla="*/ 25 w 1754"/>
              <a:gd name="T9" fmla="*/ 0 h 51"/>
              <a:gd name="T10" fmla="*/ 1728 w 1754"/>
              <a:gd name="T11" fmla="*/ 0 h 51"/>
              <a:gd name="T12" fmla="*/ 1753 w 1754"/>
              <a:gd name="T13" fmla="*/ 25 h 51"/>
              <a:gd name="T14" fmla="*/ 1728 w 175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4" h="51">
                <a:moveTo>
                  <a:pt x="1728" y="50"/>
                </a:moveTo>
                <a:lnTo>
                  <a:pt x="1728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2"/>
                  <a:pt x="0" y="25"/>
                </a:cubicBezTo>
                <a:cubicBezTo>
                  <a:pt x="0" y="16"/>
                  <a:pt x="8" y="0"/>
                  <a:pt x="25" y="0"/>
                </a:cubicBezTo>
                <a:cubicBezTo>
                  <a:pt x="1728" y="0"/>
                  <a:pt x="1728" y="0"/>
                  <a:pt x="1728" y="0"/>
                </a:cubicBezTo>
                <a:cubicBezTo>
                  <a:pt x="1745" y="0"/>
                  <a:pt x="1753" y="16"/>
                  <a:pt x="1753" y="25"/>
                </a:cubicBezTo>
                <a:cubicBezTo>
                  <a:pt x="1753" y="42"/>
                  <a:pt x="1745" y="50"/>
                  <a:pt x="172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38">
            <a:extLst>
              <a:ext uri="{FF2B5EF4-FFF2-40B4-BE49-F238E27FC236}">
                <a16:creationId xmlns:a16="http://schemas.microsoft.com/office/drawing/2014/main" id="{E3D5CB82-F1D0-BD4B-821B-1395A919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905" y="6893837"/>
            <a:ext cx="101854" cy="524367"/>
          </a:xfrm>
          <a:custGeom>
            <a:avLst/>
            <a:gdLst>
              <a:gd name="T0" fmla="*/ 58 w 118"/>
              <a:gd name="T1" fmla="*/ 610 h 611"/>
              <a:gd name="T2" fmla="*/ 58 w 118"/>
              <a:gd name="T3" fmla="*/ 610 h 611"/>
              <a:gd name="T4" fmla="*/ 0 w 118"/>
              <a:gd name="T5" fmla="*/ 552 h 611"/>
              <a:gd name="T6" fmla="*/ 0 w 118"/>
              <a:gd name="T7" fmla="*/ 59 h 611"/>
              <a:gd name="T8" fmla="*/ 58 w 118"/>
              <a:gd name="T9" fmla="*/ 0 h 611"/>
              <a:gd name="T10" fmla="*/ 117 w 118"/>
              <a:gd name="T11" fmla="*/ 59 h 611"/>
              <a:gd name="T12" fmla="*/ 117 w 118"/>
              <a:gd name="T13" fmla="*/ 134 h 611"/>
              <a:gd name="T14" fmla="*/ 100 w 118"/>
              <a:gd name="T15" fmla="*/ 151 h 611"/>
              <a:gd name="T16" fmla="*/ 84 w 118"/>
              <a:gd name="T17" fmla="*/ 134 h 611"/>
              <a:gd name="T18" fmla="*/ 84 w 118"/>
              <a:gd name="T19" fmla="*/ 59 h 611"/>
              <a:gd name="T20" fmla="*/ 58 w 118"/>
              <a:gd name="T21" fmla="*/ 34 h 611"/>
              <a:gd name="T22" fmla="*/ 33 w 118"/>
              <a:gd name="T23" fmla="*/ 59 h 611"/>
              <a:gd name="T24" fmla="*/ 33 w 118"/>
              <a:gd name="T25" fmla="*/ 552 h 611"/>
              <a:gd name="T26" fmla="*/ 58 w 118"/>
              <a:gd name="T27" fmla="*/ 577 h 611"/>
              <a:gd name="T28" fmla="*/ 84 w 118"/>
              <a:gd name="T29" fmla="*/ 552 h 611"/>
              <a:gd name="T30" fmla="*/ 84 w 118"/>
              <a:gd name="T31" fmla="*/ 477 h 611"/>
              <a:gd name="T32" fmla="*/ 100 w 118"/>
              <a:gd name="T33" fmla="*/ 460 h 611"/>
              <a:gd name="T34" fmla="*/ 117 w 118"/>
              <a:gd name="T35" fmla="*/ 477 h 611"/>
              <a:gd name="T36" fmla="*/ 117 w 118"/>
              <a:gd name="T37" fmla="*/ 552 h 611"/>
              <a:gd name="T38" fmla="*/ 58 w 118"/>
              <a:gd name="T39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" h="611">
                <a:moveTo>
                  <a:pt x="58" y="610"/>
                </a:moveTo>
                <a:lnTo>
                  <a:pt x="58" y="610"/>
                </a:lnTo>
                <a:cubicBezTo>
                  <a:pt x="25" y="610"/>
                  <a:pt x="0" y="585"/>
                  <a:pt x="0" y="55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8" y="0"/>
                </a:cubicBezTo>
                <a:cubicBezTo>
                  <a:pt x="92" y="0"/>
                  <a:pt x="117" y="25"/>
                  <a:pt x="117" y="59"/>
                </a:cubicBezTo>
                <a:cubicBezTo>
                  <a:pt x="117" y="134"/>
                  <a:pt x="117" y="134"/>
                  <a:pt x="117" y="134"/>
                </a:cubicBezTo>
                <a:cubicBezTo>
                  <a:pt x="117" y="151"/>
                  <a:pt x="108" y="151"/>
                  <a:pt x="100" y="151"/>
                </a:cubicBezTo>
                <a:cubicBezTo>
                  <a:pt x="92" y="151"/>
                  <a:pt x="84" y="151"/>
                  <a:pt x="84" y="134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42"/>
                  <a:pt x="67" y="34"/>
                  <a:pt x="58" y="34"/>
                </a:cubicBezTo>
                <a:cubicBezTo>
                  <a:pt x="42" y="34"/>
                  <a:pt x="33" y="42"/>
                  <a:pt x="33" y="59"/>
                </a:cubicBezTo>
                <a:cubicBezTo>
                  <a:pt x="33" y="552"/>
                  <a:pt x="33" y="552"/>
                  <a:pt x="33" y="552"/>
                </a:cubicBezTo>
                <a:cubicBezTo>
                  <a:pt x="33" y="568"/>
                  <a:pt x="42" y="577"/>
                  <a:pt x="58" y="577"/>
                </a:cubicBezTo>
                <a:cubicBezTo>
                  <a:pt x="67" y="577"/>
                  <a:pt x="84" y="568"/>
                  <a:pt x="84" y="552"/>
                </a:cubicBezTo>
                <a:cubicBezTo>
                  <a:pt x="84" y="477"/>
                  <a:pt x="84" y="477"/>
                  <a:pt x="84" y="477"/>
                </a:cubicBezTo>
                <a:cubicBezTo>
                  <a:pt x="84" y="468"/>
                  <a:pt x="92" y="460"/>
                  <a:pt x="100" y="460"/>
                </a:cubicBezTo>
                <a:cubicBezTo>
                  <a:pt x="108" y="460"/>
                  <a:pt x="117" y="468"/>
                  <a:pt x="117" y="477"/>
                </a:cubicBezTo>
                <a:cubicBezTo>
                  <a:pt x="117" y="552"/>
                  <a:pt x="117" y="552"/>
                  <a:pt x="117" y="552"/>
                </a:cubicBezTo>
                <a:cubicBezTo>
                  <a:pt x="117" y="585"/>
                  <a:pt x="92" y="610"/>
                  <a:pt x="58" y="6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39">
            <a:extLst>
              <a:ext uri="{FF2B5EF4-FFF2-40B4-BE49-F238E27FC236}">
                <a16:creationId xmlns:a16="http://schemas.microsoft.com/office/drawing/2014/main" id="{9A11F07B-B9F4-734A-8E47-0C5315C1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400" y="7003239"/>
            <a:ext cx="358381" cy="313109"/>
          </a:xfrm>
          <a:custGeom>
            <a:avLst/>
            <a:gdLst>
              <a:gd name="T0" fmla="*/ 392 w 418"/>
              <a:gd name="T1" fmla="*/ 367 h 368"/>
              <a:gd name="T2" fmla="*/ 392 w 418"/>
              <a:gd name="T3" fmla="*/ 367 h 368"/>
              <a:gd name="T4" fmla="*/ 17 w 418"/>
              <a:gd name="T5" fmla="*/ 367 h 368"/>
              <a:gd name="T6" fmla="*/ 0 w 418"/>
              <a:gd name="T7" fmla="*/ 351 h 368"/>
              <a:gd name="T8" fmla="*/ 17 w 418"/>
              <a:gd name="T9" fmla="*/ 334 h 368"/>
              <a:gd name="T10" fmla="*/ 383 w 418"/>
              <a:gd name="T11" fmla="*/ 334 h 368"/>
              <a:gd name="T12" fmla="*/ 383 w 418"/>
              <a:gd name="T13" fmla="*/ 33 h 368"/>
              <a:gd name="T14" fmla="*/ 8 w 418"/>
              <a:gd name="T15" fmla="*/ 33 h 368"/>
              <a:gd name="T16" fmla="*/ 0 w 418"/>
              <a:gd name="T17" fmla="*/ 16 h 368"/>
              <a:gd name="T18" fmla="*/ 8 w 418"/>
              <a:gd name="T19" fmla="*/ 0 h 368"/>
              <a:gd name="T20" fmla="*/ 392 w 418"/>
              <a:gd name="T21" fmla="*/ 0 h 368"/>
              <a:gd name="T22" fmla="*/ 417 w 418"/>
              <a:gd name="T23" fmla="*/ 25 h 368"/>
              <a:gd name="T24" fmla="*/ 417 w 418"/>
              <a:gd name="T25" fmla="*/ 342 h 368"/>
              <a:gd name="T26" fmla="*/ 392 w 418"/>
              <a:gd name="T27" fmla="*/ 367 h 368"/>
              <a:gd name="T28" fmla="*/ 392 w 418"/>
              <a:gd name="T29" fmla="*/ 33 h 368"/>
              <a:gd name="T30" fmla="*/ 392 w 418"/>
              <a:gd name="T31" fmla="*/ 3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8" h="368">
                <a:moveTo>
                  <a:pt x="392" y="367"/>
                </a:moveTo>
                <a:lnTo>
                  <a:pt x="392" y="367"/>
                </a:lnTo>
                <a:cubicBezTo>
                  <a:pt x="17" y="367"/>
                  <a:pt x="17" y="367"/>
                  <a:pt x="17" y="367"/>
                </a:cubicBezTo>
                <a:cubicBezTo>
                  <a:pt x="0" y="367"/>
                  <a:pt x="0" y="359"/>
                  <a:pt x="0" y="351"/>
                </a:cubicBezTo>
                <a:cubicBezTo>
                  <a:pt x="0" y="342"/>
                  <a:pt x="0" y="334"/>
                  <a:pt x="17" y="334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3" y="33"/>
                  <a:pt x="383" y="33"/>
                  <a:pt x="383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08" y="0"/>
                  <a:pt x="417" y="8"/>
                  <a:pt x="417" y="25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7" y="351"/>
                  <a:pt x="408" y="367"/>
                  <a:pt x="392" y="367"/>
                </a:cubicBezTo>
                <a:close/>
                <a:moveTo>
                  <a:pt x="392" y="33"/>
                </a:moveTo>
                <a:lnTo>
                  <a:pt x="392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40">
            <a:extLst>
              <a:ext uri="{FF2B5EF4-FFF2-40B4-BE49-F238E27FC236}">
                <a16:creationId xmlns:a16="http://schemas.microsoft.com/office/drawing/2014/main" id="{80679C0D-16AC-AE4B-8C99-0CFDE056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400" y="7093777"/>
            <a:ext cx="120717" cy="120717"/>
          </a:xfrm>
          <a:custGeom>
            <a:avLst/>
            <a:gdLst>
              <a:gd name="T0" fmla="*/ 67 w 142"/>
              <a:gd name="T1" fmla="*/ 34 h 143"/>
              <a:gd name="T2" fmla="*/ 67 w 142"/>
              <a:gd name="T3" fmla="*/ 34 h 143"/>
              <a:gd name="T4" fmla="*/ 109 w 142"/>
              <a:gd name="T5" fmla="*/ 76 h 143"/>
              <a:gd name="T6" fmla="*/ 67 w 142"/>
              <a:gd name="T7" fmla="*/ 117 h 143"/>
              <a:gd name="T8" fmla="*/ 25 w 142"/>
              <a:gd name="T9" fmla="*/ 76 h 143"/>
              <a:gd name="T10" fmla="*/ 67 w 142"/>
              <a:gd name="T11" fmla="*/ 34 h 143"/>
              <a:gd name="T12" fmla="*/ 67 w 142"/>
              <a:gd name="T13" fmla="*/ 0 h 143"/>
              <a:gd name="T14" fmla="*/ 67 w 142"/>
              <a:gd name="T15" fmla="*/ 0 h 143"/>
              <a:gd name="T16" fmla="*/ 0 w 142"/>
              <a:gd name="T17" fmla="*/ 76 h 143"/>
              <a:gd name="T18" fmla="*/ 67 w 142"/>
              <a:gd name="T19" fmla="*/ 142 h 143"/>
              <a:gd name="T20" fmla="*/ 141 w 142"/>
              <a:gd name="T21" fmla="*/ 76 h 143"/>
              <a:gd name="T22" fmla="*/ 67 w 142"/>
              <a:gd name="T23" fmla="*/ 0 h 143"/>
              <a:gd name="T24" fmla="*/ 67 w 142"/>
              <a:gd name="T25" fmla="*/ 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3">
                <a:moveTo>
                  <a:pt x="67" y="34"/>
                </a:moveTo>
                <a:lnTo>
                  <a:pt x="67" y="34"/>
                </a:lnTo>
                <a:cubicBezTo>
                  <a:pt x="92" y="34"/>
                  <a:pt x="109" y="50"/>
                  <a:pt x="109" y="76"/>
                </a:cubicBezTo>
                <a:cubicBezTo>
                  <a:pt x="109" y="92"/>
                  <a:pt x="92" y="117"/>
                  <a:pt x="67" y="117"/>
                </a:cubicBezTo>
                <a:cubicBezTo>
                  <a:pt x="50" y="117"/>
                  <a:pt x="25" y="92"/>
                  <a:pt x="25" y="76"/>
                </a:cubicBezTo>
                <a:cubicBezTo>
                  <a:pt x="25" y="50"/>
                  <a:pt x="50" y="34"/>
                  <a:pt x="67" y="34"/>
                </a:cubicBezTo>
                <a:lnTo>
                  <a:pt x="67" y="0"/>
                </a:lnTo>
                <a:lnTo>
                  <a:pt x="67" y="0"/>
                </a:lnTo>
                <a:cubicBezTo>
                  <a:pt x="34" y="0"/>
                  <a:pt x="0" y="34"/>
                  <a:pt x="0" y="76"/>
                </a:cubicBezTo>
                <a:cubicBezTo>
                  <a:pt x="0" y="117"/>
                  <a:pt x="34" y="142"/>
                  <a:pt x="67" y="142"/>
                </a:cubicBezTo>
                <a:cubicBezTo>
                  <a:pt x="109" y="142"/>
                  <a:pt x="141" y="117"/>
                  <a:pt x="141" y="76"/>
                </a:cubicBezTo>
                <a:cubicBezTo>
                  <a:pt x="141" y="34"/>
                  <a:pt x="109" y="0"/>
                  <a:pt x="67" y="0"/>
                </a:cubicBezTo>
                <a:lnTo>
                  <a:pt x="67" y="3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41">
            <a:extLst>
              <a:ext uri="{FF2B5EF4-FFF2-40B4-BE49-F238E27FC236}">
                <a16:creationId xmlns:a16="http://schemas.microsoft.com/office/drawing/2014/main" id="{9B3CFDFC-8A38-184F-9F84-DCF579F1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629" y="7052279"/>
            <a:ext cx="305564" cy="207484"/>
          </a:xfrm>
          <a:custGeom>
            <a:avLst/>
            <a:gdLst>
              <a:gd name="T0" fmla="*/ 308 w 359"/>
              <a:gd name="T1" fmla="*/ 242 h 243"/>
              <a:gd name="T2" fmla="*/ 308 w 359"/>
              <a:gd name="T3" fmla="*/ 242 h 243"/>
              <a:gd name="T4" fmla="*/ 16 w 359"/>
              <a:gd name="T5" fmla="*/ 242 h 243"/>
              <a:gd name="T6" fmla="*/ 8 w 359"/>
              <a:gd name="T7" fmla="*/ 225 h 243"/>
              <a:gd name="T8" fmla="*/ 16 w 359"/>
              <a:gd name="T9" fmla="*/ 209 h 243"/>
              <a:gd name="T10" fmla="*/ 299 w 359"/>
              <a:gd name="T11" fmla="*/ 209 h 243"/>
              <a:gd name="T12" fmla="*/ 325 w 359"/>
              <a:gd name="T13" fmla="*/ 184 h 243"/>
              <a:gd name="T14" fmla="*/ 325 w 359"/>
              <a:gd name="T15" fmla="*/ 67 h 243"/>
              <a:gd name="T16" fmla="*/ 299 w 359"/>
              <a:gd name="T17" fmla="*/ 34 h 243"/>
              <a:gd name="T18" fmla="*/ 16 w 359"/>
              <a:gd name="T19" fmla="*/ 34 h 243"/>
              <a:gd name="T20" fmla="*/ 0 w 359"/>
              <a:gd name="T21" fmla="*/ 17 h 243"/>
              <a:gd name="T22" fmla="*/ 16 w 359"/>
              <a:gd name="T23" fmla="*/ 0 h 243"/>
              <a:gd name="T24" fmla="*/ 308 w 359"/>
              <a:gd name="T25" fmla="*/ 0 h 243"/>
              <a:gd name="T26" fmla="*/ 325 w 359"/>
              <a:gd name="T27" fmla="*/ 17 h 243"/>
              <a:gd name="T28" fmla="*/ 341 w 359"/>
              <a:gd name="T29" fmla="*/ 34 h 243"/>
              <a:gd name="T30" fmla="*/ 358 w 359"/>
              <a:gd name="T31" fmla="*/ 50 h 243"/>
              <a:gd name="T32" fmla="*/ 358 w 359"/>
              <a:gd name="T33" fmla="*/ 192 h 243"/>
              <a:gd name="T34" fmla="*/ 341 w 359"/>
              <a:gd name="T35" fmla="*/ 209 h 243"/>
              <a:gd name="T36" fmla="*/ 325 w 359"/>
              <a:gd name="T37" fmla="*/ 225 h 243"/>
              <a:gd name="T38" fmla="*/ 308 w 359"/>
              <a:gd name="T3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9" h="243">
                <a:moveTo>
                  <a:pt x="308" y="242"/>
                </a:moveTo>
                <a:lnTo>
                  <a:pt x="308" y="242"/>
                </a:lnTo>
                <a:cubicBezTo>
                  <a:pt x="16" y="242"/>
                  <a:pt x="16" y="242"/>
                  <a:pt x="16" y="242"/>
                </a:cubicBezTo>
                <a:cubicBezTo>
                  <a:pt x="8" y="242"/>
                  <a:pt x="8" y="234"/>
                  <a:pt x="8" y="225"/>
                </a:cubicBezTo>
                <a:cubicBezTo>
                  <a:pt x="8" y="217"/>
                  <a:pt x="8" y="209"/>
                  <a:pt x="16" y="209"/>
                </a:cubicBezTo>
                <a:cubicBezTo>
                  <a:pt x="299" y="209"/>
                  <a:pt x="299" y="209"/>
                  <a:pt x="299" y="209"/>
                </a:cubicBezTo>
                <a:cubicBezTo>
                  <a:pt x="299" y="201"/>
                  <a:pt x="316" y="184"/>
                  <a:pt x="325" y="184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16" y="59"/>
                  <a:pt x="299" y="50"/>
                  <a:pt x="299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6" y="0"/>
                  <a:pt x="325" y="8"/>
                  <a:pt x="325" y="17"/>
                </a:cubicBezTo>
                <a:cubicBezTo>
                  <a:pt x="325" y="25"/>
                  <a:pt x="333" y="34"/>
                  <a:pt x="341" y="34"/>
                </a:cubicBezTo>
                <a:cubicBezTo>
                  <a:pt x="350" y="34"/>
                  <a:pt x="358" y="42"/>
                  <a:pt x="358" y="50"/>
                </a:cubicBezTo>
                <a:cubicBezTo>
                  <a:pt x="358" y="192"/>
                  <a:pt x="358" y="192"/>
                  <a:pt x="358" y="192"/>
                </a:cubicBezTo>
                <a:cubicBezTo>
                  <a:pt x="358" y="201"/>
                  <a:pt x="350" y="209"/>
                  <a:pt x="341" y="209"/>
                </a:cubicBezTo>
                <a:cubicBezTo>
                  <a:pt x="333" y="209"/>
                  <a:pt x="325" y="217"/>
                  <a:pt x="325" y="225"/>
                </a:cubicBezTo>
                <a:cubicBezTo>
                  <a:pt x="325" y="234"/>
                  <a:pt x="316" y="242"/>
                  <a:pt x="308" y="2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1" name="Google Shape;102;p4">
            <a:extLst>
              <a:ext uri="{FF2B5EF4-FFF2-40B4-BE49-F238E27FC236}">
                <a16:creationId xmlns:a16="http://schemas.microsoft.com/office/drawing/2014/main" id="{FE8A5AF5-1A09-6D4C-A8F9-BBF5989109B1}"/>
              </a:ext>
            </a:extLst>
          </p:cNvPr>
          <p:cNvGrpSpPr/>
          <p:nvPr/>
        </p:nvGrpSpPr>
        <p:grpSpPr>
          <a:xfrm>
            <a:off x="18234122" y="7690573"/>
            <a:ext cx="3376123" cy="1439551"/>
            <a:chOff x="4058771" y="10566821"/>
            <a:chExt cx="3933958" cy="1439551"/>
          </a:xfrm>
        </p:grpSpPr>
        <p:sp>
          <p:nvSpPr>
            <p:cNvPr id="412" name="Google Shape;103;p4">
              <a:extLst>
                <a:ext uri="{FF2B5EF4-FFF2-40B4-BE49-F238E27FC236}">
                  <a16:creationId xmlns:a16="http://schemas.microsoft.com/office/drawing/2014/main" id="{59815344-CBD0-4644-8ED3-C6BBA8982A3F}"/>
                </a:ext>
              </a:extLst>
            </p:cNvPr>
            <p:cNvSpPr txBox="1"/>
            <p:nvPr/>
          </p:nvSpPr>
          <p:spPr>
            <a:xfrm>
              <a:off x="4077193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3" name="Google Shape;104;p4">
              <a:extLst>
                <a:ext uri="{FF2B5EF4-FFF2-40B4-BE49-F238E27FC236}">
                  <a16:creationId xmlns:a16="http://schemas.microsoft.com/office/drawing/2014/main" id="{35481315-F9C2-A740-9398-F509645E62B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4" name="Google Shape;102;p4">
            <a:extLst>
              <a:ext uri="{FF2B5EF4-FFF2-40B4-BE49-F238E27FC236}">
                <a16:creationId xmlns:a16="http://schemas.microsoft.com/office/drawing/2014/main" id="{3DA88FC5-38F2-F24B-9EBA-1AFF211329BE}"/>
              </a:ext>
            </a:extLst>
          </p:cNvPr>
          <p:cNvGrpSpPr/>
          <p:nvPr/>
        </p:nvGrpSpPr>
        <p:grpSpPr>
          <a:xfrm>
            <a:off x="17145873" y="4333123"/>
            <a:ext cx="3376123" cy="1439551"/>
            <a:chOff x="4058771" y="10566821"/>
            <a:chExt cx="3933958" cy="1439551"/>
          </a:xfrm>
        </p:grpSpPr>
        <p:sp>
          <p:nvSpPr>
            <p:cNvPr id="415" name="Google Shape;103;p4">
              <a:extLst>
                <a:ext uri="{FF2B5EF4-FFF2-40B4-BE49-F238E27FC236}">
                  <a16:creationId xmlns:a16="http://schemas.microsoft.com/office/drawing/2014/main" id="{4472F3FA-CB20-B642-BC6F-E761E1FB5D10}"/>
                </a:ext>
              </a:extLst>
            </p:cNvPr>
            <p:cNvSpPr txBox="1"/>
            <p:nvPr/>
          </p:nvSpPr>
          <p:spPr>
            <a:xfrm>
              <a:off x="4077193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104;p4">
              <a:extLst>
                <a:ext uri="{FF2B5EF4-FFF2-40B4-BE49-F238E27FC236}">
                  <a16:creationId xmlns:a16="http://schemas.microsoft.com/office/drawing/2014/main" id="{D9106756-C088-9645-A8AF-CD93009EFA71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7" name="Google Shape;102;p4">
            <a:extLst>
              <a:ext uri="{FF2B5EF4-FFF2-40B4-BE49-F238E27FC236}">
                <a16:creationId xmlns:a16="http://schemas.microsoft.com/office/drawing/2014/main" id="{E545E9B7-B5F2-1246-968B-E355D8696B41}"/>
              </a:ext>
            </a:extLst>
          </p:cNvPr>
          <p:cNvGrpSpPr/>
          <p:nvPr/>
        </p:nvGrpSpPr>
        <p:grpSpPr>
          <a:xfrm>
            <a:off x="4000651" y="4419889"/>
            <a:ext cx="3382697" cy="1439551"/>
            <a:chOff x="4058771" y="10566821"/>
            <a:chExt cx="3941618" cy="1439551"/>
          </a:xfrm>
        </p:grpSpPr>
        <p:sp>
          <p:nvSpPr>
            <p:cNvPr id="418" name="Google Shape;103;p4">
              <a:extLst>
                <a:ext uri="{FF2B5EF4-FFF2-40B4-BE49-F238E27FC236}">
                  <a16:creationId xmlns:a16="http://schemas.microsoft.com/office/drawing/2014/main" id="{6E553BD4-B3B3-C34C-853C-B3BA877A06F1}"/>
                </a:ext>
              </a:extLst>
            </p:cNvPr>
            <p:cNvSpPr txBox="1"/>
            <p:nvPr/>
          </p:nvSpPr>
          <p:spPr>
            <a:xfrm>
              <a:off x="5142679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9" name="Google Shape;104;p4">
              <a:extLst>
                <a:ext uri="{FF2B5EF4-FFF2-40B4-BE49-F238E27FC236}">
                  <a16:creationId xmlns:a16="http://schemas.microsoft.com/office/drawing/2014/main" id="{FCCB3B01-8A68-B549-AFF8-57CF61583972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3" name="Google Shape;102;p4">
            <a:extLst>
              <a:ext uri="{FF2B5EF4-FFF2-40B4-BE49-F238E27FC236}">
                <a16:creationId xmlns:a16="http://schemas.microsoft.com/office/drawing/2014/main" id="{C52A56D2-B757-D641-BDDE-4012FAF880E5}"/>
              </a:ext>
            </a:extLst>
          </p:cNvPr>
          <p:cNvGrpSpPr/>
          <p:nvPr/>
        </p:nvGrpSpPr>
        <p:grpSpPr>
          <a:xfrm>
            <a:off x="2813645" y="7803745"/>
            <a:ext cx="3382697" cy="1439551"/>
            <a:chOff x="4058771" y="10566821"/>
            <a:chExt cx="3941618" cy="1439551"/>
          </a:xfrm>
        </p:grpSpPr>
        <p:sp>
          <p:nvSpPr>
            <p:cNvPr id="424" name="Google Shape;103;p4">
              <a:extLst>
                <a:ext uri="{FF2B5EF4-FFF2-40B4-BE49-F238E27FC236}">
                  <a16:creationId xmlns:a16="http://schemas.microsoft.com/office/drawing/2014/main" id="{B185EB73-8676-B34C-8672-DF1358947538}"/>
                </a:ext>
              </a:extLst>
            </p:cNvPr>
            <p:cNvSpPr txBox="1"/>
            <p:nvPr/>
          </p:nvSpPr>
          <p:spPr>
            <a:xfrm>
              <a:off x="5142679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104;p4">
              <a:extLst>
                <a:ext uri="{FF2B5EF4-FFF2-40B4-BE49-F238E27FC236}">
                  <a16:creationId xmlns:a16="http://schemas.microsoft.com/office/drawing/2014/main" id="{D4EF2CB0-B319-9A48-8326-853F9B7951B4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6" name="Google Shape;102;p4">
            <a:extLst>
              <a:ext uri="{FF2B5EF4-FFF2-40B4-BE49-F238E27FC236}">
                <a16:creationId xmlns:a16="http://schemas.microsoft.com/office/drawing/2014/main" id="{A3AAD925-DC4F-D84F-ACCC-7186D7350321}"/>
              </a:ext>
            </a:extLst>
          </p:cNvPr>
          <p:cNvGrpSpPr/>
          <p:nvPr/>
        </p:nvGrpSpPr>
        <p:grpSpPr>
          <a:xfrm>
            <a:off x="10657424" y="1136644"/>
            <a:ext cx="3119385" cy="1415745"/>
            <a:chOff x="2985788" y="10457293"/>
            <a:chExt cx="3634800" cy="1415745"/>
          </a:xfrm>
        </p:grpSpPr>
        <p:sp>
          <p:nvSpPr>
            <p:cNvPr id="427" name="Google Shape;103;p4">
              <a:extLst>
                <a:ext uri="{FF2B5EF4-FFF2-40B4-BE49-F238E27FC236}">
                  <a16:creationId xmlns:a16="http://schemas.microsoft.com/office/drawing/2014/main" id="{70FB1ADD-1041-5A49-B1EB-A78D506A6888}"/>
                </a:ext>
              </a:extLst>
            </p:cNvPr>
            <p:cNvSpPr txBox="1"/>
            <p:nvPr/>
          </p:nvSpPr>
          <p:spPr>
            <a:xfrm>
              <a:off x="3593343" y="104572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104;p4">
              <a:extLst>
                <a:ext uri="{FF2B5EF4-FFF2-40B4-BE49-F238E27FC236}">
                  <a16:creationId xmlns:a16="http://schemas.microsoft.com/office/drawing/2014/main" id="{8920B237-B9F7-4747-AFB3-A106731B505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ym typeface="Arial"/>
              </a:endParaRPr>
            </a:p>
          </p:txBody>
        </p:sp>
      </p:grpSp>
      <p:grpSp>
        <p:nvGrpSpPr>
          <p:cNvPr id="429" name="Google Shape;102;p4">
            <a:extLst>
              <a:ext uri="{FF2B5EF4-FFF2-40B4-BE49-F238E27FC236}">
                <a16:creationId xmlns:a16="http://schemas.microsoft.com/office/drawing/2014/main" id="{3871F617-D894-AE4A-8CA3-2035E669673F}"/>
              </a:ext>
            </a:extLst>
          </p:cNvPr>
          <p:cNvGrpSpPr/>
          <p:nvPr/>
        </p:nvGrpSpPr>
        <p:grpSpPr>
          <a:xfrm>
            <a:off x="10689490" y="7922794"/>
            <a:ext cx="3119385" cy="1415745"/>
            <a:chOff x="2985788" y="10457293"/>
            <a:chExt cx="3634800" cy="1415745"/>
          </a:xfrm>
        </p:grpSpPr>
        <p:sp>
          <p:nvSpPr>
            <p:cNvPr id="430" name="Google Shape;103;p4">
              <a:extLst>
                <a:ext uri="{FF2B5EF4-FFF2-40B4-BE49-F238E27FC236}">
                  <a16:creationId xmlns:a16="http://schemas.microsoft.com/office/drawing/2014/main" id="{2BBE3F40-3BF0-3348-86D8-FC062979112F}"/>
                </a:ext>
              </a:extLst>
            </p:cNvPr>
            <p:cNvSpPr txBox="1"/>
            <p:nvPr/>
          </p:nvSpPr>
          <p:spPr>
            <a:xfrm>
              <a:off x="3593343" y="104572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104;p4">
              <a:extLst>
                <a:ext uri="{FF2B5EF4-FFF2-40B4-BE49-F238E27FC236}">
                  <a16:creationId xmlns:a16="http://schemas.microsoft.com/office/drawing/2014/main" id="{C36408C4-60AE-2A4D-9DDC-22927F54260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018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1">
            <a:extLst>
              <a:ext uri="{FF2B5EF4-FFF2-40B4-BE49-F238E27FC236}">
                <a16:creationId xmlns:a16="http://schemas.microsoft.com/office/drawing/2014/main" id="{999E40A2-2E10-7B4B-81D0-3EB2EB9ED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9392" y="6913417"/>
            <a:ext cx="5643837" cy="4261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2">
            <a:extLst>
              <a:ext uri="{FF2B5EF4-FFF2-40B4-BE49-F238E27FC236}">
                <a16:creationId xmlns:a16="http://schemas.microsoft.com/office/drawing/2014/main" id="{E2776AD7-69AC-5D43-A4A3-BF8B442F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229" y="5545084"/>
            <a:ext cx="7749620" cy="2770766"/>
          </a:xfrm>
          <a:custGeom>
            <a:avLst/>
            <a:gdLst>
              <a:gd name="T0" fmla="*/ 8014 w 8015"/>
              <a:gd name="T1" fmla="*/ 0 h 2868"/>
              <a:gd name="T2" fmla="*/ 5035 w 8015"/>
              <a:gd name="T3" fmla="*/ 0 h 2868"/>
              <a:gd name="T4" fmla="*/ 0 w 8015"/>
              <a:gd name="T5" fmla="*/ 1416 h 2868"/>
              <a:gd name="T6" fmla="*/ 5035 w 8015"/>
              <a:gd name="T7" fmla="*/ 2867 h 2868"/>
              <a:gd name="T8" fmla="*/ 8014 w 8015"/>
              <a:gd name="T9" fmla="*/ 2867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15" h="2868">
                <a:moveTo>
                  <a:pt x="8014" y="0"/>
                </a:moveTo>
                <a:lnTo>
                  <a:pt x="5035" y="0"/>
                </a:lnTo>
                <a:lnTo>
                  <a:pt x="0" y="1416"/>
                </a:lnTo>
                <a:lnTo>
                  <a:pt x="5035" y="2867"/>
                </a:lnTo>
                <a:lnTo>
                  <a:pt x="8014" y="2867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B4996F7A-9831-7F4B-BC51-43EAB626E4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602310" y="3247481"/>
            <a:ext cx="2975377" cy="716136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4">
            <a:extLst>
              <a:ext uri="{FF2B5EF4-FFF2-40B4-BE49-F238E27FC236}">
                <a16:creationId xmlns:a16="http://schemas.microsoft.com/office/drawing/2014/main" id="{D06588D8-DA98-7A42-82EF-D2F7D6AC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796" y="2105072"/>
            <a:ext cx="7540745" cy="8448705"/>
          </a:xfrm>
          <a:custGeom>
            <a:avLst/>
            <a:gdLst>
              <a:gd name="T0" fmla="*/ 7522 w 7799"/>
              <a:gd name="T1" fmla="*/ 0 h 8740"/>
              <a:gd name="T2" fmla="*/ 4343 w 7799"/>
              <a:gd name="T3" fmla="*/ 1183 h 8740"/>
              <a:gd name="T4" fmla="*/ 0 w 7799"/>
              <a:gd name="T5" fmla="*/ 1183 h 8740"/>
              <a:gd name="T6" fmla="*/ 3895 w 7799"/>
              <a:gd name="T7" fmla="*/ 8739 h 8740"/>
              <a:gd name="T8" fmla="*/ 7798 w 7799"/>
              <a:gd name="T9" fmla="*/ 8739 h 8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9" h="8740">
                <a:moveTo>
                  <a:pt x="7522" y="0"/>
                </a:moveTo>
                <a:lnTo>
                  <a:pt x="4343" y="1183"/>
                </a:lnTo>
                <a:lnTo>
                  <a:pt x="0" y="1183"/>
                </a:lnTo>
                <a:lnTo>
                  <a:pt x="3895" y="8739"/>
                </a:lnTo>
                <a:lnTo>
                  <a:pt x="7798" y="8739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0F5E6AB5-432F-224E-8DB1-A49AB3E1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780" y="4905676"/>
            <a:ext cx="3499689" cy="4032530"/>
          </a:xfrm>
          <a:custGeom>
            <a:avLst/>
            <a:gdLst>
              <a:gd name="T0" fmla="*/ 3619 w 3620"/>
              <a:gd name="T1" fmla="*/ 1045 h 4172"/>
              <a:gd name="T2" fmla="*/ 3619 w 3620"/>
              <a:gd name="T3" fmla="*/ 3126 h 4172"/>
              <a:gd name="T4" fmla="*/ 1805 w 3620"/>
              <a:gd name="T5" fmla="*/ 4171 h 4172"/>
              <a:gd name="T6" fmla="*/ 0 w 3620"/>
              <a:gd name="T7" fmla="*/ 3126 h 4172"/>
              <a:gd name="T8" fmla="*/ 0 w 3620"/>
              <a:gd name="T9" fmla="*/ 1045 h 4172"/>
              <a:gd name="T10" fmla="*/ 1805 w 3620"/>
              <a:gd name="T11" fmla="*/ 0 h 4172"/>
              <a:gd name="T12" fmla="*/ 3619 w 3620"/>
              <a:gd name="T13" fmla="*/ 1045 h 4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0" h="4172">
                <a:moveTo>
                  <a:pt x="3619" y="1045"/>
                </a:moveTo>
                <a:lnTo>
                  <a:pt x="3619" y="3126"/>
                </a:lnTo>
                <a:lnTo>
                  <a:pt x="1805" y="4171"/>
                </a:lnTo>
                <a:lnTo>
                  <a:pt x="0" y="3126"/>
                </a:lnTo>
                <a:lnTo>
                  <a:pt x="0" y="1045"/>
                </a:lnTo>
                <a:lnTo>
                  <a:pt x="1805" y="0"/>
                </a:lnTo>
                <a:lnTo>
                  <a:pt x="3619" y="1045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0DA08C4E-FD66-4645-99BC-5C755F5F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966" y="5169965"/>
            <a:ext cx="3030791" cy="3491167"/>
          </a:xfrm>
          <a:custGeom>
            <a:avLst/>
            <a:gdLst>
              <a:gd name="T0" fmla="*/ 3135 w 3136"/>
              <a:gd name="T1" fmla="*/ 906 h 3610"/>
              <a:gd name="T2" fmla="*/ 3135 w 3136"/>
              <a:gd name="T3" fmla="*/ 2711 h 3610"/>
              <a:gd name="T4" fmla="*/ 1563 w 3136"/>
              <a:gd name="T5" fmla="*/ 3609 h 3610"/>
              <a:gd name="T6" fmla="*/ 0 w 3136"/>
              <a:gd name="T7" fmla="*/ 2711 h 3610"/>
              <a:gd name="T8" fmla="*/ 0 w 3136"/>
              <a:gd name="T9" fmla="*/ 906 h 3610"/>
              <a:gd name="T10" fmla="*/ 1563 w 3136"/>
              <a:gd name="T11" fmla="*/ 0 h 3610"/>
              <a:gd name="T12" fmla="*/ 3135 w 3136"/>
              <a:gd name="T13" fmla="*/ 906 h 3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6" h="3610">
                <a:moveTo>
                  <a:pt x="3135" y="906"/>
                </a:moveTo>
                <a:lnTo>
                  <a:pt x="3135" y="2711"/>
                </a:lnTo>
                <a:lnTo>
                  <a:pt x="1563" y="3609"/>
                </a:lnTo>
                <a:lnTo>
                  <a:pt x="0" y="2711"/>
                </a:lnTo>
                <a:lnTo>
                  <a:pt x="0" y="906"/>
                </a:lnTo>
                <a:lnTo>
                  <a:pt x="1563" y="0"/>
                </a:lnTo>
                <a:lnTo>
                  <a:pt x="3135" y="90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7">
            <a:extLst>
              <a:ext uri="{FF2B5EF4-FFF2-40B4-BE49-F238E27FC236}">
                <a16:creationId xmlns:a16="http://schemas.microsoft.com/office/drawing/2014/main" id="{436265CB-68BD-B449-B461-51B2E52A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593" y="4671228"/>
            <a:ext cx="3883337" cy="4492904"/>
          </a:xfrm>
          <a:custGeom>
            <a:avLst/>
            <a:gdLst>
              <a:gd name="T0" fmla="*/ 4016 w 4017"/>
              <a:gd name="T1" fmla="*/ 1166 h 4647"/>
              <a:gd name="T2" fmla="*/ 4016 w 4017"/>
              <a:gd name="T3" fmla="*/ 3489 h 4647"/>
              <a:gd name="T4" fmla="*/ 2012 w 4017"/>
              <a:gd name="T5" fmla="*/ 4646 h 4647"/>
              <a:gd name="T6" fmla="*/ 0 w 4017"/>
              <a:gd name="T7" fmla="*/ 3489 h 4647"/>
              <a:gd name="T8" fmla="*/ 0 w 4017"/>
              <a:gd name="T9" fmla="*/ 1166 h 4647"/>
              <a:gd name="T10" fmla="*/ 2012 w 4017"/>
              <a:gd name="T11" fmla="*/ 0 h 4647"/>
              <a:gd name="T12" fmla="*/ 4016 w 4017"/>
              <a:gd name="T13" fmla="*/ 1166 h 4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17" h="4647">
                <a:moveTo>
                  <a:pt x="4016" y="1166"/>
                </a:moveTo>
                <a:lnTo>
                  <a:pt x="4016" y="3489"/>
                </a:lnTo>
                <a:lnTo>
                  <a:pt x="2012" y="4646"/>
                </a:lnTo>
                <a:lnTo>
                  <a:pt x="0" y="3489"/>
                </a:lnTo>
                <a:lnTo>
                  <a:pt x="0" y="1166"/>
                </a:lnTo>
                <a:lnTo>
                  <a:pt x="2012" y="0"/>
                </a:lnTo>
                <a:lnTo>
                  <a:pt x="4016" y="116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8">
            <a:extLst>
              <a:ext uri="{FF2B5EF4-FFF2-40B4-BE49-F238E27FC236}">
                <a16:creationId xmlns:a16="http://schemas.microsoft.com/office/drawing/2014/main" id="{7E3F8ED9-E8F4-3147-B7DF-FE86D857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56" y="4969618"/>
            <a:ext cx="3367547" cy="3891859"/>
          </a:xfrm>
          <a:custGeom>
            <a:avLst/>
            <a:gdLst>
              <a:gd name="T0" fmla="*/ 3481 w 3482"/>
              <a:gd name="T1" fmla="*/ 1011 h 4025"/>
              <a:gd name="T2" fmla="*/ 3481 w 3482"/>
              <a:gd name="T3" fmla="*/ 3022 h 4025"/>
              <a:gd name="T4" fmla="*/ 1745 w 3482"/>
              <a:gd name="T5" fmla="*/ 4024 h 4025"/>
              <a:gd name="T6" fmla="*/ 0 w 3482"/>
              <a:gd name="T7" fmla="*/ 3022 h 4025"/>
              <a:gd name="T8" fmla="*/ 0 w 3482"/>
              <a:gd name="T9" fmla="*/ 1011 h 4025"/>
              <a:gd name="T10" fmla="*/ 1745 w 3482"/>
              <a:gd name="T11" fmla="*/ 0 h 4025"/>
              <a:gd name="T12" fmla="*/ 3481 w 3482"/>
              <a:gd name="T13" fmla="*/ 1011 h 4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2" h="4025">
                <a:moveTo>
                  <a:pt x="3481" y="1011"/>
                </a:moveTo>
                <a:lnTo>
                  <a:pt x="3481" y="3022"/>
                </a:lnTo>
                <a:lnTo>
                  <a:pt x="1745" y="4024"/>
                </a:lnTo>
                <a:lnTo>
                  <a:pt x="0" y="3022"/>
                </a:lnTo>
                <a:lnTo>
                  <a:pt x="0" y="1011"/>
                </a:lnTo>
                <a:lnTo>
                  <a:pt x="1745" y="0"/>
                </a:lnTo>
                <a:lnTo>
                  <a:pt x="3481" y="1011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9">
            <a:extLst>
              <a:ext uri="{FF2B5EF4-FFF2-40B4-BE49-F238E27FC236}">
                <a16:creationId xmlns:a16="http://schemas.microsoft.com/office/drawing/2014/main" id="{6B979A05-D03F-1A4D-A99D-EF4B6F118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4729" y="4526296"/>
            <a:ext cx="1751978" cy="2029053"/>
          </a:xfrm>
          <a:custGeom>
            <a:avLst/>
            <a:gdLst>
              <a:gd name="T0" fmla="*/ 0 w 1814"/>
              <a:gd name="T1" fmla="*/ 527 h 2100"/>
              <a:gd name="T2" fmla="*/ 0 w 1814"/>
              <a:gd name="T3" fmla="*/ 1572 h 2100"/>
              <a:gd name="T4" fmla="*/ 906 w 1814"/>
              <a:gd name="T5" fmla="*/ 2099 h 2100"/>
              <a:gd name="T6" fmla="*/ 1813 w 1814"/>
              <a:gd name="T7" fmla="*/ 1572 h 2100"/>
              <a:gd name="T8" fmla="*/ 1813 w 1814"/>
              <a:gd name="T9" fmla="*/ 527 h 2100"/>
              <a:gd name="T10" fmla="*/ 906 w 1814"/>
              <a:gd name="T11" fmla="*/ 0 h 2100"/>
              <a:gd name="T12" fmla="*/ 0 w 1814"/>
              <a:gd name="T13" fmla="*/ 527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4" h="2100">
                <a:moveTo>
                  <a:pt x="0" y="527"/>
                </a:moveTo>
                <a:lnTo>
                  <a:pt x="0" y="1572"/>
                </a:lnTo>
                <a:lnTo>
                  <a:pt x="906" y="2099"/>
                </a:lnTo>
                <a:lnTo>
                  <a:pt x="1813" y="1572"/>
                </a:lnTo>
                <a:lnTo>
                  <a:pt x="1813" y="527"/>
                </a:lnTo>
                <a:lnTo>
                  <a:pt x="906" y="0"/>
                </a:lnTo>
                <a:lnTo>
                  <a:pt x="0" y="52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0">
            <a:extLst>
              <a:ext uri="{FF2B5EF4-FFF2-40B4-BE49-F238E27FC236}">
                <a16:creationId xmlns:a16="http://schemas.microsoft.com/office/drawing/2014/main" id="{B7DBFEC1-2E92-5E44-8E91-83FEE8BD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9824" y="4662703"/>
            <a:ext cx="1521789" cy="1760501"/>
          </a:xfrm>
          <a:custGeom>
            <a:avLst/>
            <a:gdLst>
              <a:gd name="T0" fmla="*/ 0 w 1574"/>
              <a:gd name="T1" fmla="*/ 457 h 1823"/>
              <a:gd name="T2" fmla="*/ 0 w 1574"/>
              <a:gd name="T3" fmla="*/ 1364 h 1823"/>
              <a:gd name="T4" fmla="*/ 786 w 1574"/>
              <a:gd name="T5" fmla="*/ 1822 h 1823"/>
              <a:gd name="T6" fmla="*/ 1573 w 1574"/>
              <a:gd name="T7" fmla="*/ 1364 h 1823"/>
              <a:gd name="T8" fmla="*/ 1573 w 1574"/>
              <a:gd name="T9" fmla="*/ 457 h 1823"/>
              <a:gd name="T10" fmla="*/ 786 w 1574"/>
              <a:gd name="T11" fmla="*/ 0 h 1823"/>
              <a:gd name="T12" fmla="*/ 0 w 1574"/>
              <a:gd name="T13" fmla="*/ 457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823">
                <a:moveTo>
                  <a:pt x="0" y="457"/>
                </a:moveTo>
                <a:lnTo>
                  <a:pt x="0" y="1364"/>
                </a:lnTo>
                <a:lnTo>
                  <a:pt x="786" y="1822"/>
                </a:lnTo>
                <a:lnTo>
                  <a:pt x="1573" y="1364"/>
                </a:lnTo>
                <a:lnTo>
                  <a:pt x="1573" y="457"/>
                </a:lnTo>
                <a:lnTo>
                  <a:pt x="786" y="0"/>
                </a:lnTo>
                <a:lnTo>
                  <a:pt x="0" y="45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1">
            <a:extLst>
              <a:ext uri="{FF2B5EF4-FFF2-40B4-BE49-F238E27FC236}">
                <a16:creationId xmlns:a16="http://schemas.microsoft.com/office/drawing/2014/main" id="{A6F7B93C-1019-9B41-9855-129C88C8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99" y="7190492"/>
            <a:ext cx="1965114" cy="2263504"/>
          </a:xfrm>
          <a:custGeom>
            <a:avLst/>
            <a:gdLst>
              <a:gd name="T0" fmla="*/ 0 w 2031"/>
              <a:gd name="T1" fmla="*/ 587 h 2341"/>
              <a:gd name="T2" fmla="*/ 0 w 2031"/>
              <a:gd name="T3" fmla="*/ 1753 h 2341"/>
              <a:gd name="T4" fmla="*/ 1019 w 2031"/>
              <a:gd name="T5" fmla="*/ 2340 h 2341"/>
              <a:gd name="T6" fmla="*/ 2030 w 2031"/>
              <a:gd name="T7" fmla="*/ 1753 h 2341"/>
              <a:gd name="T8" fmla="*/ 2030 w 2031"/>
              <a:gd name="T9" fmla="*/ 587 h 2341"/>
              <a:gd name="T10" fmla="*/ 1019 w 2031"/>
              <a:gd name="T11" fmla="*/ 0 h 2341"/>
              <a:gd name="T12" fmla="*/ 0 w 2031"/>
              <a:gd name="T13" fmla="*/ 587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1" h="2341">
                <a:moveTo>
                  <a:pt x="0" y="587"/>
                </a:moveTo>
                <a:lnTo>
                  <a:pt x="0" y="1753"/>
                </a:lnTo>
                <a:lnTo>
                  <a:pt x="1019" y="2340"/>
                </a:lnTo>
                <a:lnTo>
                  <a:pt x="2030" y="1753"/>
                </a:lnTo>
                <a:lnTo>
                  <a:pt x="2030" y="587"/>
                </a:lnTo>
                <a:lnTo>
                  <a:pt x="1019" y="0"/>
                </a:lnTo>
                <a:lnTo>
                  <a:pt x="0" y="58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2">
            <a:extLst>
              <a:ext uri="{FF2B5EF4-FFF2-40B4-BE49-F238E27FC236}">
                <a16:creationId xmlns:a16="http://schemas.microsoft.com/office/drawing/2014/main" id="{1D4BE5E7-4BC4-9C49-8248-35F484E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0306" y="7339689"/>
            <a:ext cx="1705087" cy="1965111"/>
          </a:xfrm>
          <a:custGeom>
            <a:avLst/>
            <a:gdLst>
              <a:gd name="T0" fmla="*/ 0 w 1763"/>
              <a:gd name="T1" fmla="*/ 510 h 2031"/>
              <a:gd name="T2" fmla="*/ 0 w 1763"/>
              <a:gd name="T3" fmla="*/ 1520 h 2031"/>
              <a:gd name="T4" fmla="*/ 880 w 1763"/>
              <a:gd name="T5" fmla="*/ 2030 h 2031"/>
              <a:gd name="T6" fmla="*/ 1762 w 1763"/>
              <a:gd name="T7" fmla="*/ 1520 h 2031"/>
              <a:gd name="T8" fmla="*/ 1762 w 1763"/>
              <a:gd name="T9" fmla="*/ 510 h 2031"/>
              <a:gd name="T10" fmla="*/ 880 w 1763"/>
              <a:gd name="T11" fmla="*/ 0 h 2031"/>
              <a:gd name="T12" fmla="*/ 0 w 1763"/>
              <a:gd name="T13" fmla="*/ 51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3" h="2031">
                <a:moveTo>
                  <a:pt x="0" y="510"/>
                </a:moveTo>
                <a:lnTo>
                  <a:pt x="0" y="1520"/>
                </a:lnTo>
                <a:lnTo>
                  <a:pt x="880" y="2030"/>
                </a:lnTo>
                <a:lnTo>
                  <a:pt x="1762" y="1520"/>
                </a:lnTo>
                <a:lnTo>
                  <a:pt x="1762" y="510"/>
                </a:lnTo>
                <a:lnTo>
                  <a:pt x="880" y="0"/>
                </a:lnTo>
                <a:lnTo>
                  <a:pt x="0" y="51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3">
            <a:extLst>
              <a:ext uri="{FF2B5EF4-FFF2-40B4-BE49-F238E27FC236}">
                <a16:creationId xmlns:a16="http://schemas.microsoft.com/office/drawing/2014/main" id="{63759090-BD85-DD4C-8324-6C5E50B7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8324" y="8452257"/>
            <a:ext cx="3491164" cy="4032530"/>
          </a:xfrm>
          <a:custGeom>
            <a:avLst/>
            <a:gdLst>
              <a:gd name="T0" fmla="*/ 3609 w 3610"/>
              <a:gd name="T1" fmla="*/ 1036 h 4173"/>
              <a:gd name="T2" fmla="*/ 3609 w 3610"/>
              <a:gd name="T3" fmla="*/ 3126 h 4173"/>
              <a:gd name="T4" fmla="*/ 1805 w 3610"/>
              <a:gd name="T5" fmla="*/ 4172 h 4173"/>
              <a:gd name="T6" fmla="*/ 0 w 3610"/>
              <a:gd name="T7" fmla="*/ 3126 h 4173"/>
              <a:gd name="T8" fmla="*/ 0 w 3610"/>
              <a:gd name="T9" fmla="*/ 1036 h 4173"/>
              <a:gd name="T10" fmla="*/ 1805 w 3610"/>
              <a:gd name="T11" fmla="*/ 0 h 4173"/>
              <a:gd name="T12" fmla="*/ 3609 w 3610"/>
              <a:gd name="T13" fmla="*/ 1036 h 4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0" h="4173">
                <a:moveTo>
                  <a:pt x="3609" y="1036"/>
                </a:moveTo>
                <a:lnTo>
                  <a:pt x="3609" y="3126"/>
                </a:lnTo>
                <a:lnTo>
                  <a:pt x="1805" y="4172"/>
                </a:lnTo>
                <a:lnTo>
                  <a:pt x="0" y="3126"/>
                </a:lnTo>
                <a:lnTo>
                  <a:pt x="0" y="1036"/>
                </a:lnTo>
                <a:lnTo>
                  <a:pt x="1805" y="0"/>
                </a:lnTo>
                <a:lnTo>
                  <a:pt x="3609" y="103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4">
            <a:extLst>
              <a:ext uri="{FF2B5EF4-FFF2-40B4-BE49-F238E27FC236}">
                <a16:creationId xmlns:a16="http://schemas.microsoft.com/office/drawing/2014/main" id="{27F7789B-FFB4-3E4D-8BBB-208FB86F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72" y="8716545"/>
            <a:ext cx="3022268" cy="3491167"/>
          </a:xfrm>
          <a:custGeom>
            <a:avLst/>
            <a:gdLst>
              <a:gd name="T0" fmla="*/ 3125 w 3126"/>
              <a:gd name="T1" fmla="*/ 907 h 3611"/>
              <a:gd name="T2" fmla="*/ 3125 w 3126"/>
              <a:gd name="T3" fmla="*/ 2712 h 3611"/>
              <a:gd name="T4" fmla="*/ 1563 w 3126"/>
              <a:gd name="T5" fmla="*/ 3610 h 3611"/>
              <a:gd name="T6" fmla="*/ 0 w 3126"/>
              <a:gd name="T7" fmla="*/ 2712 h 3611"/>
              <a:gd name="T8" fmla="*/ 0 w 3126"/>
              <a:gd name="T9" fmla="*/ 907 h 3611"/>
              <a:gd name="T10" fmla="*/ 1563 w 3126"/>
              <a:gd name="T11" fmla="*/ 0 h 3611"/>
              <a:gd name="T12" fmla="*/ 3125 w 3126"/>
              <a:gd name="T13" fmla="*/ 907 h 3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6" h="3611">
                <a:moveTo>
                  <a:pt x="3125" y="907"/>
                </a:moveTo>
                <a:lnTo>
                  <a:pt x="3125" y="2712"/>
                </a:lnTo>
                <a:lnTo>
                  <a:pt x="1563" y="3610"/>
                </a:lnTo>
                <a:lnTo>
                  <a:pt x="0" y="2712"/>
                </a:lnTo>
                <a:lnTo>
                  <a:pt x="0" y="907"/>
                </a:lnTo>
                <a:lnTo>
                  <a:pt x="1563" y="0"/>
                </a:lnTo>
                <a:lnTo>
                  <a:pt x="3125" y="90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5">
            <a:extLst>
              <a:ext uri="{FF2B5EF4-FFF2-40B4-BE49-F238E27FC236}">
                <a16:creationId xmlns:a16="http://schemas.microsoft.com/office/drawing/2014/main" id="{3215FC0B-2FC2-D547-A3C6-19D83970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601" y="9228071"/>
            <a:ext cx="2139884" cy="2472376"/>
          </a:xfrm>
          <a:custGeom>
            <a:avLst/>
            <a:gdLst>
              <a:gd name="T0" fmla="*/ 2211 w 2212"/>
              <a:gd name="T1" fmla="*/ 639 h 2558"/>
              <a:gd name="T2" fmla="*/ 2211 w 2212"/>
              <a:gd name="T3" fmla="*/ 1918 h 2558"/>
              <a:gd name="T4" fmla="*/ 1105 w 2212"/>
              <a:gd name="T5" fmla="*/ 2557 h 2558"/>
              <a:gd name="T6" fmla="*/ 0 w 2212"/>
              <a:gd name="T7" fmla="*/ 1918 h 2558"/>
              <a:gd name="T8" fmla="*/ 0 w 2212"/>
              <a:gd name="T9" fmla="*/ 639 h 2558"/>
              <a:gd name="T10" fmla="*/ 1105 w 2212"/>
              <a:gd name="T11" fmla="*/ 0 h 2558"/>
              <a:gd name="T12" fmla="*/ 2211 w 2212"/>
              <a:gd name="T13" fmla="*/ 639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12" h="2558">
                <a:moveTo>
                  <a:pt x="2211" y="639"/>
                </a:moveTo>
                <a:lnTo>
                  <a:pt x="2211" y="1918"/>
                </a:lnTo>
                <a:lnTo>
                  <a:pt x="1105" y="2557"/>
                </a:lnTo>
                <a:lnTo>
                  <a:pt x="0" y="1918"/>
                </a:lnTo>
                <a:lnTo>
                  <a:pt x="0" y="639"/>
                </a:lnTo>
                <a:lnTo>
                  <a:pt x="1105" y="0"/>
                </a:lnTo>
                <a:lnTo>
                  <a:pt x="2211" y="639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6">
            <a:extLst>
              <a:ext uri="{FF2B5EF4-FFF2-40B4-BE49-F238E27FC236}">
                <a16:creationId xmlns:a16="http://schemas.microsoft.com/office/drawing/2014/main" id="{E83FD60D-3341-604C-8610-605252A52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269" y="9394318"/>
            <a:ext cx="1854283" cy="2148409"/>
          </a:xfrm>
          <a:custGeom>
            <a:avLst/>
            <a:gdLst>
              <a:gd name="T0" fmla="*/ 1918 w 1919"/>
              <a:gd name="T1" fmla="*/ 553 h 2221"/>
              <a:gd name="T2" fmla="*/ 1918 w 1919"/>
              <a:gd name="T3" fmla="*/ 1658 h 2221"/>
              <a:gd name="T4" fmla="*/ 959 w 1919"/>
              <a:gd name="T5" fmla="*/ 2220 h 2221"/>
              <a:gd name="T6" fmla="*/ 0 w 1919"/>
              <a:gd name="T7" fmla="*/ 1658 h 2221"/>
              <a:gd name="T8" fmla="*/ 0 w 1919"/>
              <a:gd name="T9" fmla="*/ 553 h 2221"/>
              <a:gd name="T10" fmla="*/ 959 w 1919"/>
              <a:gd name="T11" fmla="*/ 0 h 2221"/>
              <a:gd name="T12" fmla="*/ 1918 w 1919"/>
              <a:gd name="T13" fmla="*/ 553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9" h="2221">
                <a:moveTo>
                  <a:pt x="1918" y="553"/>
                </a:moveTo>
                <a:lnTo>
                  <a:pt x="1918" y="1658"/>
                </a:lnTo>
                <a:lnTo>
                  <a:pt x="959" y="2220"/>
                </a:lnTo>
                <a:lnTo>
                  <a:pt x="0" y="1658"/>
                </a:lnTo>
                <a:lnTo>
                  <a:pt x="0" y="553"/>
                </a:lnTo>
                <a:lnTo>
                  <a:pt x="959" y="0"/>
                </a:lnTo>
                <a:lnTo>
                  <a:pt x="1918" y="553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7">
            <a:extLst>
              <a:ext uri="{FF2B5EF4-FFF2-40B4-BE49-F238E27FC236}">
                <a16:creationId xmlns:a16="http://schemas.microsoft.com/office/drawing/2014/main" id="{385D1046-9A70-CF42-80C1-9807CF98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44" y="1231214"/>
            <a:ext cx="3491167" cy="4032530"/>
          </a:xfrm>
          <a:custGeom>
            <a:avLst/>
            <a:gdLst>
              <a:gd name="T0" fmla="*/ 3611 w 3612"/>
              <a:gd name="T1" fmla="*/ 1045 h 4172"/>
              <a:gd name="T2" fmla="*/ 3611 w 3612"/>
              <a:gd name="T3" fmla="*/ 3126 h 4172"/>
              <a:gd name="T4" fmla="*/ 1806 w 3612"/>
              <a:gd name="T5" fmla="*/ 4171 h 4172"/>
              <a:gd name="T6" fmla="*/ 0 w 3612"/>
              <a:gd name="T7" fmla="*/ 3126 h 4172"/>
              <a:gd name="T8" fmla="*/ 0 w 3612"/>
              <a:gd name="T9" fmla="*/ 1045 h 4172"/>
              <a:gd name="T10" fmla="*/ 1806 w 3612"/>
              <a:gd name="T11" fmla="*/ 0 h 4172"/>
              <a:gd name="T12" fmla="*/ 3611 w 3612"/>
              <a:gd name="T13" fmla="*/ 1045 h 4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2" h="4172">
                <a:moveTo>
                  <a:pt x="3611" y="1045"/>
                </a:moveTo>
                <a:lnTo>
                  <a:pt x="3611" y="3126"/>
                </a:lnTo>
                <a:lnTo>
                  <a:pt x="1806" y="4171"/>
                </a:lnTo>
                <a:lnTo>
                  <a:pt x="0" y="3126"/>
                </a:lnTo>
                <a:lnTo>
                  <a:pt x="0" y="1045"/>
                </a:lnTo>
                <a:lnTo>
                  <a:pt x="1806" y="0"/>
                </a:lnTo>
                <a:lnTo>
                  <a:pt x="3611" y="1045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8">
            <a:extLst>
              <a:ext uri="{FF2B5EF4-FFF2-40B4-BE49-F238E27FC236}">
                <a16:creationId xmlns:a16="http://schemas.microsoft.com/office/drawing/2014/main" id="{F8A75FB7-1A46-494B-900F-1DBEB7EA1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794" y="1495502"/>
            <a:ext cx="3022265" cy="3499692"/>
          </a:xfrm>
          <a:custGeom>
            <a:avLst/>
            <a:gdLst>
              <a:gd name="T0" fmla="*/ 3127 w 3128"/>
              <a:gd name="T1" fmla="*/ 907 h 3620"/>
              <a:gd name="T2" fmla="*/ 3127 w 3128"/>
              <a:gd name="T3" fmla="*/ 2712 h 3620"/>
              <a:gd name="T4" fmla="*/ 1564 w 3128"/>
              <a:gd name="T5" fmla="*/ 3619 h 3620"/>
              <a:gd name="T6" fmla="*/ 0 w 3128"/>
              <a:gd name="T7" fmla="*/ 2712 h 3620"/>
              <a:gd name="T8" fmla="*/ 0 w 3128"/>
              <a:gd name="T9" fmla="*/ 907 h 3620"/>
              <a:gd name="T10" fmla="*/ 1564 w 3128"/>
              <a:gd name="T11" fmla="*/ 0 h 3620"/>
              <a:gd name="T12" fmla="*/ 3127 w 3128"/>
              <a:gd name="T13" fmla="*/ 907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8" h="3620">
                <a:moveTo>
                  <a:pt x="3127" y="907"/>
                </a:moveTo>
                <a:lnTo>
                  <a:pt x="3127" y="2712"/>
                </a:lnTo>
                <a:lnTo>
                  <a:pt x="1564" y="3619"/>
                </a:lnTo>
                <a:lnTo>
                  <a:pt x="0" y="2712"/>
                </a:lnTo>
                <a:lnTo>
                  <a:pt x="0" y="907"/>
                </a:lnTo>
                <a:lnTo>
                  <a:pt x="1564" y="0"/>
                </a:lnTo>
                <a:lnTo>
                  <a:pt x="3127" y="90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9">
            <a:extLst>
              <a:ext uri="{FF2B5EF4-FFF2-40B4-BE49-F238E27FC236}">
                <a16:creationId xmlns:a16="http://schemas.microsoft.com/office/drawing/2014/main" id="{3784397A-7E3B-6547-B0D8-A73928A3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994" y="2058181"/>
            <a:ext cx="2063155" cy="2382860"/>
          </a:xfrm>
          <a:custGeom>
            <a:avLst/>
            <a:gdLst>
              <a:gd name="T0" fmla="*/ 2133 w 2134"/>
              <a:gd name="T1" fmla="*/ 613 h 2463"/>
              <a:gd name="T2" fmla="*/ 2133 w 2134"/>
              <a:gd name="T3" fmla="*/ 1848 h 2463"/>
              <a:gd name="T4" fmla="*/ 1070 w 2134"/>
              <a:gd name="T5" fmla="*/ 2462 h 2463"/>
              <a:gd name="T6" fmla="*/ 0 w 2134"/>
              <a:gd name="T7" fmla="*/ 1848 h 2463"/>
              <a:gd name="T8" fmla="*/ 0 w 2134"/>
              <a:gd name="T9" fmla="*/ 613 h 2463"/>
              <a:gd name="T10" fmla="*/ 1070 w 2134"/>
              <a:gd name="T11" fmla="*/ 0 h 2463"/>
              <a:gd name="T12" fmla="*/ 2133 w 2134"/>
              <a:gd name="T13" fmla="*/ 613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4" h="2463">
                <a:moveTo>
                  <a:pt x="2133" y="613"/>
                </a:moveTo>
                <a:lnTo>
                  <a:pt x="2133" y="1848"/>
                </a:lnTo>
                <a:lnTo>
                  <a:pt x="1070" y="2462"/>
                </a:lnTo>
                <a:lnTo>
                  <a:pt x="0" y="1848"/>
                </a:lnTo>
                <a:lnTo>
                  <a:pt x="0" y="613"/>
                </a:lnTo>
                <a:lnTo>
                  <a:pt x="1070" y="0"/>
                </a:lnTo>
                <a:lnTo>
                  <a:pt x="2133" y="613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0">
            <a:extLst>
              <a:ext uri="{FF2B5EF4-FFF2-40B4-BE49-F238E27FC236}">
                <a16:creationId xmlns:a16="http://schemas.microsoft.com/office/drawing/2014/main" id="{4A9EE62A-3639-664B-8A33-82C8B6A6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665" y="2215903"/>
            <a:ext cx="1786077" cy="2063155"/>
          </a:xfrm>
          <a:custGeom>
            <a:avLst/>
            <a:gdLst>
              <a:gd name="T0" fmla="*/ 1848 w 1849"/>
              <a:gd name="T1" fmla="*/ 536 h 2134"/>
              <a:gd name="T2" fmla="*/ 1848 w 1849"/>
              <a:gd name="T3" fmla="*/ 1598 h 2134"/>
              <a:gd name="T4" fmla="*/ 923 w 1849"/>
              <a:gd name="T5" fmla="*/ 2133 h 2134"/>
              <a:gd name="T6" fmla="*/ 0 w 1849"/>
              <a:gd name="T7" fmla="*/ 1598 h 2134"/>
              <a:gd name="T8" fmla="*/ 0 w 1849"/>
              <a:gd name="T9" fmla="*/ 536 h 2134"/>
              <a:gd name="T10" fmla="*/ 923 w 1849"/>
              <a:gd name="T11" fmla="*/ 0 h 2134"/>
              <a:gd name="T12" fmla="*/ 1848 w 1849"/>
              <a:gd name="T13" fmla="*/ 536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9" h="2134">
                <a:moveTo>
                  <a:pt x="1848" y="536"/>
                </a:moveTo>
                <a:lnTo>
                  <a:pt x="1848" y="1598"/>
                </a:lnTo>
                <a:lnTo>
                  <a:pt x="923" y="2133"/>
                </a:lnTo>
                <a:lnTo>
                  <a:pt x="0" y="1598"/>
                </a:lnTo>
                <a:lnTo>
                  <a:pt x="0" y="536"/>
                </a:lnTo>
                <a:lnTo>
                  <a:pt x="923" y="0"/>
                </a:lnTo>
                <a:lnTo>
                  <a:pt x="1848" y="53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1">
            <a:extLst>
              <a:ext uri="{FF2B5EF4-FFF2-40B4-BE49-F238E27FC236}">
                <a16:creationId xmlns:a16="http://schemas.microsoft.com/office/drawing/2014/main" id="{2397C6D2-3132-8344-A3DD-88DEDFE6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228" y="1231214"/>
            <a:ext cx="1521789" cy="1760503"/>
          </a:xfrm>
          <a:custGeom>
            <a:avLst/>
            <a:gdLst>
              <a:gd name="T0" fmla="*/ 1572 w 1573"/>
              <a:gd name="T1" fmla="*/ 458 h 1823"/>
              <a:gd name="T2" fmla="*/ 1572 w 1573"/>
              <a:gd name="T3" fmla="*/ 1364 h 1823"/>
              <a:gd name="T4" fmla="*/ 786 w 1573"/>
              <a:gd name="T5" fmla="*/ 1822 h 1823"/>
              <a:gd name="T6" fmla="*/ 0 w 1573"/>
              <a:gd name="T7" fmla="*/ 1364 h 1823"/>
              <a:gd name="T8" fmla="*/ 0 w 1573"/>
              <a:gd name="T9" fmla="*/ 458 h 1823"/>
              <a:gd name="T10" fmla="*/ 786 w 1573"/>
              <a:gd name="T11" fmla="*/ 0 h 1823"/>
              <a:gd name="T12" fmla="*/ 1572 w 1573"/>
              <a:gd name="T13" fmla="*/ 458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3" h="1823">
                <a:moveTo>
                  <a:pt x="1572" y="458"/>
                </a:moveTo>
                <a:lnTo>
                  <a:pt x="1572" y="1364"/>
                </a:lnTo>
                <a:lnTo>
                  <a:pt x="786" y="1822"/>
                </a:lnTo>
                <a:lnTo>
                  <a:pt x="0" y="1364"/>
                </a:lnTo>
                <a:lnTo>
                  <a:pt x="0" y="458"/>
                </a:lnTo>
                <a:lnTo>
                  <a:pt x="786" y="0"/>
                </a:lnTo>
                <a:lnTo>
                  <a:pt x="1572" y="458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2">
            <a:extLst>
              <a:ext uri="{FF2B5EF4-FFF2-40B4-BE49-F238E27FC236}">
                <a16:creationId xmlns:a16="http://schemas.microsoft.com/office/drawing/2014/main" id="{23FF1568-408B-0145-80F1-F440A763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269" y="1346309"/>
            <a:ext cx="1321442" cy="1530314"/>
          </a:xfrm>
          <a:custGeom>
            <a:avLst/>
            <a:gdLst>
              <a:gd name="T0" fmla="*/ 1365 w 1366"/>
              <a:gd name="T1" fmla="*/ 397 h 1581"/>
              <a:gd name="T2" fmla="*/ 1365 w 1366"/>
              <a:gd name="T3" fmla="*/ 1183 h 1581"/>
              <a:gd name="T4" fmla="*/ 683 w 1366"/>
              <a:gd name="T5" fmla="*/ 1580 h 1581"/>
              <a:gd name="T6" fmla="*/ 0 w 1366"/>
              <a:gd name="T7" fmla="*/ 1183 h 1581"/>
              <a:gd name="T8" fmla="*/ 0 w 1366"/>
              <a:gd name="T9" fmla="*/ 397 h 1581"/>
              <a:gd name="T10" fmla="*/ 683 w 1366"/>
              <a:gd name="T11" fmla="*/ 0 h 1581"/>
              <a:gd name="T12" fmla="*/ 1365 w 1366"/>
              <a:gd name="T13" fmla="*/ 397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6" h="1581">
                <a:moveTo>
                  <a:pt x="1365" y="397"/>
                </a:moveTo>
                <a:lnTo>
                  <a:pt x="1365" y="1183"/>
                </a:lnTo>
                <a:lnTo>
                  <a:pt x="683" y="1580"/>
                </a:lnTo>
                <a:lnTo>
                  <a:pt x="0" y="1183"/>
                </a:lnTo>
                <a:lnTo>
                  <a:pt x="0" y="397"/>
                </a:lnTo>
                <a:lnTo>
                  <a:pt x="683" y="0"/>
                </a:lnTo>
                <a:lnTo>
                  <a:pt x="1365" y="39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3">
            <a:extLst>
              <a:ext uri="{FF2B5EF4-FFF2-40B4-BE49-F238E27FC236}">
                <a16:creationId xmlns:a16="http://schemas.microsoft.com/office/drawing/2014/main" id="{4DD71293-2C5B-A041-A8E7-49199009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228" y="3076972"/>
            <a:ext cx="1521789" cy="1760501"/>
          </a:xfrm>
          <a:custGeom>
            <a:avLst/>
            <a:gdLst>
              <a:gd name="T0" fmla="*/ 1572 w 1573"/>
              <a:gd name="T1" fmla="*/ 457 h 1823"/>
              <a:gd name="T2" fmla="*/ 1572 w 1573"/>
              <a:gd name="T3" fmla="*/ 1373 h 1823"/>
              <a:gd name="T4" fmla="*/ 786 w 1573"/>
              <a:gd name="T5" fmla="*/ 1822 h 1823"/>
              <a:gd name="T6" fmla="*/ 0 w 1573"/>
              <a:gd name="T7" fmla="*/ 1373 h 1823"/>
              <a:gd name="T8" fmla="*/ 0 w 1573"/>
              <a:gd name="T9" fmla="*/ 457 h 1823"/>
              <a:gd name="T10" fmla="*/ 786 w 1573"/>
              <a:gd name="T11" fmla="*/ 0 h 1823"/>
              <a:gd name="T12" fmla="*/ 1572 w 1573"/>
              <a:gd name="T13" fmla="*/ 457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3" h="1823">
                <a:moveTo>
                  <a:pt x="1572" y="457"/>
                </a:moveTo>
                <a:lnTo>
                  <a:pt x="1572" y="1373"/>
                </a:lnTo>
                <a:lnTo>
                  <a:pt x="786" y="1822"/>
                </a:lnTo>
                <a:lnTo>
                  <a:pt x="0" y="1373"/>
                </a:lnTo>
                <a:lnTo>
                  <a:pt x="0" y="457"/>
                </a:lnTo>
                <a:lnTo>
                  <a:pt x="786" y="0"/>
                </a:lnTo>
                <a:lnTo>
                  <a:pt x="1572" y="45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4">
            <a:extLst>
              <a:ext uri="{FF2B5EF4-FFF2-40B4-BE49-F238E27FC236}">
                <a16:creationId xmlns:a16="http://schemas.microsoft.com/office/drawing/2014/main" id="{96A1BE24-8473-6243-9BC0-B54B99DB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269" y="3200589"/>
            <a:ext cx="1321442" cy="1521791"/>
          </a:xfrm>
          <a:custGeom>
            <a:avLst/>
            <a:gdLst>
              <a:gd name="T0" fmla="*/ 1365 w 1366"/>
              <a:gd name="T1" fmla="*/ 389 h 1573"/>
              <a:gd name="T2" fmla="*/ 1365 w 1366"/>
              <a:gd name="T3" fmla="*/ 1175 h 1573"/>
              <a:gd name="T4" fmla="*/ 683 w 1366"/>
              <a:gd name="T5" fmla="*/ 1572 h 1573"/>
              <a:gd name="T6" fmla="*/ 0 w 1366"/>
              <a:gd name="T7" fmla="*/ 1175 h 1573"/>
              <a:gd name="T8" fmla="*/ 0 w 1366"/>
              <a:gd name="T9" fmla="*/ 389 h 1573"/>
              <a:gd name="T10" fmla="*/ 683 w 1366"/>
              <a:gd name="T11" fmla="*/ 0 h 1573"/>
              <a:gd name="T12" fmla="*/ 1365 w 1366"/>
              <a:gd name="T13" fmla="*/ 389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6" h="1573">
                <a:moveTo>
                  <a:pt x="1365" y="389"/>
                </a:moveTo>
                <a:lnTo>
                  <a:pt x="1365" y="1175"/>
                </a:lnTo>
                <a:lnTo>
                  <a:pt x="683" y="1572"/>
                </a:lnTo>
                <a:lnTo>
                  <a:pt x="0" y="1175"/>
                </a:lnTo>
                <a:lnTo>
                  <a:pt x="0" y="389"/>
                </a:lnTo>
                <a:lnTo>
                  <a:pt x="683" y="0"/>
                </a:lnTo>
                <a:lnTo>
                  <a:pt x="1365" y="389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5">
            <a:extLst>
              <a:ext uri="{FF2B5EF4-FFF2-40B4-BE49-F238E27FC236}">
                <a16:creationId xmlns:a16="http://schemas.microsoft.com/office/drawing/2014/main" id="{D443BD11-9563-674E-9AF9-94C36AD5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210" y="2241479"/>
            <a:ext cx="903696" cy="895171"/>
          </a:xfrm>
          <a:custGeom>
            <a:avLst/>
            <a:gdLst>
              <a:gd name="T0" fmla="*/ 467 w 934"/>
              <a:gd name="T1" fmla="*/ 924 h 925"/>
              <a:gd name="T2" fmla="*/ 467 w 934"/>
              <a:gd name="T3" fmla="*/ 924 h 925"/>
              <a:gd name="T4" fmla="*/ 139 w 934"/>
              <a:gd name="T5" fmla="*/ 786 h 925"/>
              <a:gd name="T6" fmla="*/ 0 w 934"/>
              <a:gd name="T7" fmla="*/ 458 h 925"/>
              <a:gd name="T8" fmla="*/ 139 w 934"/>
              <a:gd name="T9" fmla="*/ 129 h 925"/>
              <a:gd name="T10" fmla="*/ 467 w 934"/>
              <a:gd name="T11" fmla="*/ 0 h 925"/>
              <a:gd name="T12" fmla="*/ 795 w 934"/>
              <a:gd name="T13" fmla="*/ 129 h 925"/>
              <a:gd name="T14" fmla="*/ 933 w 934"/>
              <a:gd name="T15" fmla="*/ 458 h 925"/>
              <a:gd name="T16" fmla="*/ 795 w 934"/>
              <a:gd name="T17" fmla="*/ 786 h 925"/>
              <a:gd name="T18" fmla="*/ 467 w 934"/>
              <a:gd name="T19" fmla="*/ 924 h 925"/>
              <a:gd name="T20" fmla="*/ 467 w 934"/>
              <a:gd name="T21" fmla="*/ 52 h 925"/>
              <a:gd name="T22" fmla="*/ 467 w 934"/>
              <a:gd name="T23" fmla="*/ 52 h 925"/>
              <a:gd name="T24" fmla="*/ 61 w 934"/>
              <a:gd name="T25" fmla="*/ 458 h 925"/>
              <a:gd name="T26" fmla="*/ 467 w 934"/>
              <a:gd name="T27" fmla="*/ 872 h 925"/>
              <a:gd name="T28" fmla="*/ 873 w 934"/>
              <a:gd name="T29" fmla="*/ 458 h 925"/>
              <a:gd name="T30" fmla="*/ 467 w 934"/>
              <a:gd name="T31" fmla="*/ 52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4" h="925">
                <a:moveTo>
                  <a:pt x="467" y="924"/>
                </a:moveTo>
                <a:lnTo>
                  <a:pt x="467" y="924"/>
                </a:lnTo>
                <a:cubicBezTo>
                  <a:pt x="346" y="924"/>
                  <a:pt x="225" y="881"/>
                  <a:pt x="139" y="786"/>
                </a:cubicBezTo>
                <a:cubicBezTo>
                  <a:pt x="52" y="699"/>
                  <a:pt x="0" y="587"/>
                  <a:pt x="0" y="458"/>
                </a:cubicBezTo>
                <a:cubicBezTo>
                  <a:pt x="0" y="337"/>
                  <a:pt x="52" y="216"/>
                  <a:pt x="139" y="129"/>
                </a:cubicBezTo>
                <a:cubicBezTo>
                  <a:pt x="225" y="43"/>
                  <a:pt x="346" y="0"/>
                  <a:pt x="467" y="0"/>
                </a:cubicBezTo>
                <a:cubicBezTo>
                  <a:pt x="596" y="0"/>
                  <a:pt x="708" y="43"/>
                  <a:pt x="795" y="129"/>
                </a:cubicBezTo>
                <a:cubicBezTo>
                  <a:pt x="881" y="216"/>
                  <a:pt x="933" y="337"/>
                  <a:pt x="933" y="458"/>
                </a:cubicBezTo>
                <a:cubicBezTo>
                  <a:pt x="933" y="587"/>
                  <a:pt x="881" y="699"/>
                  <a:pt x="795" y="786"/>
                </a:cubicBezTo>
                <a:cubicBezTo>
                  <a:pt x="708" y="881"/>
                  <a:pt x="596" y="924"/>
                  <a:pt x="467" y="924"/>
                </a:cubicBezTo>
                <a:close/>
                <a:moveTo>
                  <a:pt x="467" y="52"/>
                </a:moveTo>
                <a:lnTo>
                  <a:pt x="467" y="52"/>
                </a:lnTo>
                <a:cubicBezTo>
                  <a:pt x="242" y="52"/>
                  <a:pt x="61" y="233"/>
                  <a:pt x="61" y="458"/>
                </a:cubicBezTo>
                <a:cubicBezTo>
                  <a:pt x="61" y="682"/>
                  <a:pt x="242" y="872"/>
                  <a:pt x="467" y="872"/>
                </a:cubicBezTo>
                <a:cubicBezTo>
                  <a:pt x="691" y="872"/>
                  <a:pt x="873" y="682"/>
                  <a:pt x="873" y="458"/>
                </a:cubicBezTo>
                <a:cubicBezTo>
                  <a:pt x="873" y="233"/>
                  <a:pt x="691" y="52"/>
                  <a:pt x="46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6">
            <a:extLst>
              <a:ext uri="{FF2B5EF4-FFF2-40B4-BE49-F238E27FC236}">
                <a16:creationId xmlns:a16="http://schemas.microsoft.com/office/drawing/2014/main" id="{1CD09CBF-7AB4-8A49-B097-EA535243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355" y="2339520"/>
            <a:ext cx="635144" cy="149196"/>
          </a:xfrm>
          <a:custGeom>
            <a:avLst/>
            <a:gdLst>
              <a:gd name="T0" fmla="*/ 336 w 657"/>
              <a:gd name="T1" fmla="*/ 155 h 156"/>
              <a:gd name="T2" fmla="*/ 336 w 657"/>
              <a:gd name="T3" fmla="*/ 155 h 156"/>
              <a:gd name="T4" fmla="*/ 328 w 657"/>
              <a:gd name="T5" fmla="*/ 155 h 156"/>
              <a:gd name="T6" fmla="*/ 17 w 657"/>
              <a:gd name="T7" fmla="*/ 60 h 156"/>
              <a:gd name="T8" fmla="*/ 8 w 657"/>
              <a:gd name="T9" fmla="*/ 17 h 156"/>
              <a:gd name="T10" fmla="*/ 51 w 657"/>
              <a:gd name="T11" fmla="*/ 8 h 156"/>
              <a:gd name="T12" fmla="*/ 328 w 657"/>
              <a:gd name="T13" fmla="*/ 103 h 156"/>
              <a:gd name="T14" fmla="*/ 613 w 657"/>
              <a:gd name="T15" fmla="*/ 17 h 156"/>
              <a:gd name="T16" fmla="*/ 647 w 657"/>
              <a:gd name="T17" fmla="*/ 25 h 156"/>
              <a:gd name="T18" fmla="*/ 639 w 657"/>
              <a:gd name="T19" fmla="*/ 69 h 156"/>
              <a:gd name="T20" fmla="*/ 336 w 657"/>
              <a:gd name="T21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7" h="156">
                <a:moveTo>
                  <a:pt x="336" y="155"/>
                </a:moveTo>
                <a:lnTo>
                  <a:pt x="336" y="155"/>
                </a:lnTo>
                <a:lnTo>
                  <a:pt x="328" y="155"/>
                </a:lnTo>
                <a:cubicBezTo>
                  <a:pt x="215" y="155"/>
                  <a:pt x="112" y="120"/>
                  <a:pt x="17" y="60"/>
                </a:cubicBezTo>
                <a:cubicBezTo>
                  <a:pt x="8" y="51"/>
                  <a:pt x="0" y="34"/>
                  <a:pt x="8" y="17"/>
                </a:cubicBezTo>
                <a:cubicBezTo>
                  <a:pt x="17" y="8"/>
                  <a:pt x="34" y="0"/>
                  <a:pt x="51" y="8"/>
                </a:cubicBezTo>
                <a:cubicBezTo>
                  <a:pt x="129" y="69"/>
                  <a:pt x="224" y="103"/>
                  <a:pt x="328" y="103"/>
                </a:cubicBezTo>
                <a:cubicBezTo>
                  <a:pt x="431" y="103"/>
                  <a:pt x="526" y="77"/>
                  <a:pt x="613" y="17"/>
                </a:cubicBezTo>
                <a:cubicBezTo>
                  <a:pt x="621" y="8"/>
                  <a:pt x="639" y="17"/>
                  <a:pt x="647" y="25"/>
                </a:cubicBezTo>
                <a:cubicBezTo>
                  <a:pt x="656" y="43"/>
                  <a:pt x="656" y="60"/>
                  <a:pt x="639" y="69"/>
                </a:cubicBezTo>
                <a:cubicBezTo>
                  <a:pt x="552" y="129"/>
                  <a:pt x="449" y="155"/>
                  <a:pt x="336" y="1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7">
            <a:extLst>
              <a:ext uri="{FF2B5EF4-FFF2-40B4-BE49-F238E27FC236}">
                <a16:creationId xmlns:a16="http://schemas.microsoft.com/office/drawing/2014/main" id="{C17D592F-FB09-A948-9647-1514BF56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355" y="2876623"/>
            <a:ext cx="635144" cy="153458"/>
          </a:xfrm>
          <a:custGeom>
            <a:avLst/>
            <a:gdLst>
              <a:gd name="T0" fmla="*/ 621 w 657"/>
              <a:gd name="T1" fmla="*/ 156 h 157"/>
              <a:gd name="T2" fmla="*/ 621 w 657"/>
              <a:gd name="T3" fmla="*/ 156 h 157"/>
              <a:gd name="T4" fmla="*/ 613 w 657"/>
              <a:gd name="T5" fmla="*/ 147 h 157"/>
              <a:gd name="T6" fmla="*/ 336 w 657"/>
              <a:gd name="T7" fmla="*/ 61 h 157"/>
              <a:gd name="T8" fmla="*/ 51 w 657"/>
              <a:gd name="T9" fmla="*/ 147 h 157"/>
              <a:gd name="T10" fmla="*/ 8 w 657"/>
              <a:gd name="T11" fmla="*/ 138 h 157"/>
              <a:gd name="T12" fmla="*/ 17 w 657"/>
              <a:gd name="T13" fmla="*/ 95 h 157"/>
              <a:gd name="T14" fmla="*/ 336 w 657"/>
              <a:gd name="T15" fmla="*/ 0 h 157"/>
              <a:gd name="T16" fmla="*/ 639 w 657"/>
              <a:gd name="T17" fmla="*/ 104 h 157"/>
              <a:gd name="T18" fmla="*/ 647 w 657"/>
              <a:gd name="T19" fmla="*/ 147 h 157"/>
              <a:gd name="T20" fmla="*/ 621 w 657"/>
              <a:gd name="T21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7" h="157">
                <a:moveTo>
                  <a:pt x="621" y="156"/>
                </a:moveTo>
                <a:lnTo>
                  <a:pt x="621" y="156"/>
                </a:lnTo>
                <a:cubicBezTo>
                  <a:pt x="621" y="156"/>
                  <a:pt x="613" y="156"/>
                  <a:pt x="613" y="147"/>
                </a:cubicBezTo>
                <a:cubicBezTo>
                  <a:pt x="526" y="95"/>
                  <a:pt x="431" y="61"/>
                  <a:pt x="336" y="61"/>
                </a:cubicBezTo>
                <a:cubicBezTo>
                  <a:pt x="233" y="61"/>
                  <a:pt x="138" y="87"/>
                  <a:pt x="51" y="147"/>
                </a:cubicBezTo>
                <a:cubicBezTo>
                  <a:pt x="34" y="156"/>
                  <a:pt x="17" y="147"/>
                  <a:pt x="8" y="138"/>
                </a:cubicBezTo>
                <a:cubicBezTo>
                  <a:pt x="0" y="121"/>
                  <a:pt x="8" y="104"/>
                  <a:pt x="17" y="95"/>
                </a:cubicBezTo>
                <a:cubicBezTo>
                  <a:pt x="112" y="35"/>
                  <a:pt x="224" y="0"/>
                  <a:pt x="336" y="0"/>
                </a:cubicBezTo>
                <a:cubicBezTo>
                  <a:pt x="449" y="9"/>
                  <a:pt x="552" y="43"/>
                  <a:pt x="639" y="104"/>
                </a:cubicBezTo>
                <a:cubicBezTo>
                  <a:pt x="656" y="113"/>
                  <a:pt x="656" y="130"/>
                  <a:pt x="647" y="147"/>
                </a:cubicBezTo>
                <a:cubicBezTo>
                  <a:pt x="647" y="156"/>
                  <a:pt x="630" y="156"/>
                  <a:pt x="621" y="15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8">
            <a:extLst>
              <a:ext uri="{FF2B5EF4-FFF2-40B4-BE49-F238E27FC236}">
                <a16:creationId xmlns:a16="http://schemas.microsoft.com/office/drawing/2014/main" id="{E0BA5ADC-BF98-A64F-B659-A41B5D53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210" y="2659226"/>
            <a:ext cx="903696" cy="59678"/>
          </a:xfrm>
          <a:custGeom>
            <a:avLst/>
            <a:gdLst>
              <a:gd name="T0" fmla="*/ 907 w 934"/>
              <a:gd name="T1" fmla="*/ 60 h 61"/>
              <a:gd name="T2" fmla="*/ 907 w 934"/>
              <a:gd name="T3" fmla="*/ 60 h 61"/>
              <a:gd name="T4" fmla="*/ 35 w 934"/>
              <a:gd name="T5" fmla="*/ 60 h 61"/>
              <a:gd name="T6" fmla="*/ 0 w 934"/>
              <a:gd name="T7" fmla="*/ 26 h 61"/>
              <a:gd name="T8" fmla="*/ 35 w 934"/>
              <a:gd name="T9" fmla="*/ 0 h 61"/>
              <a:gd name="T10" fmla="*/ 907 w 934"/>
              <a:gd name="T11" fmla="*/ 0 h 61"/>
              <a:gd name="T12" fmla="*/ 933 w 934"/>
              <a:gd name="T13" fmla="*/ 26 h 61"/>
              <a:gd name="T14" fmla="*/ 907 w 93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4" h="61">
                <a:moveTo>
                  <a:pt x="907" y="60"/>
                </a:moveTo>
                <a:lnTo>
                  <a:pt x="907" y="60"/>
                </a:lnTo>
                <a:cubicBezTo>
                  <a:pt x="35" y="60"/>
                  <a:pt x="35" y="60"/>
                  <a:pt x="35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17"/>
                  <a:pt x="17" y="0"/>
                  <a:pt x="35" y="0"/>
                </a:cubicBezTo>
                <a:cubicBezTo>
                  <a:pt x="907" y="0"/>
                  <a:pt x="907" y="0"/>
                  <a:pt x="907" y="0"/>
                </a:cubicBezTo>
                <a:cubicBezTo>
                  <a:pt x="924" y="0"/>
                  <a:pt x="933" y="17"/>
                  <a:pt x="933" y="26"/>
                </a:cubicBezTo>
                <a:cubicBezTo>
                  <a:pt x="933" y="43"/>
                  <a:pt x="924" y="60"/>
                  <a:pt x="907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9">
            <a:extLst>
              <a:ext uri="{FF2B5EF4-FFF2-40B4-BE49-F238E27FC236}">
                <a16:creationId xmlns:a16="http://schemas.microsoft.com/office/drawing/2014/main" id="{EF632343-C9EF-6C40-9761-E7BA5231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508" y="2232954"/>
            <a:ext cx="302652" cy="903696"/>
          </a:xfrm>
          <a:custGeom>
            <a:avLst/>
            <a:gdLst>
              <a:gd name="T0" fmla="*/ 259 w 312"/>
              <a:gd name="T1" fmla="*/ 933 h 934"/>
              <a:gd name="T2" fmla="*/ 259 w 312"/>
              <a:gd name="T3" fmla="*/ 933 h 934"/>
              <a:gd name="T4" fmla="*/ 242 w 312"/>
              <a:gd name="T5" fmla="*/ 924 h 934"/>
              <a:gd name="T6" fmla="*/ 0 w 312"/>
              <a:gd name="T7" fmla="*/ 467 h 934"/>
              <a:gd name="T8" fmla="*/ 259 w 312"/>
              <a:gd name="T9" fmla="*/ 9 h 934"/>
              <a:gd name="T10" fmla="*/ 303 w 312"/>
              <a:gd name="T11" fmla="*/ 17 h 934"/>
              <a:gd name="T12" fmla="*/ 294 w 312"/>
              <a:gd name="T13" fmla="*/ 52 h 934"/>
              <a:gd name="T14" fmla="*/ 61 w 312"/>
              <a:gd name="T15" fmla="*/ 467 h 934"/>
              <a:gd name="T16" fmla="*/ 277 w 312"/>
              <a:gd name="T17" fmla="*/ 881 h 934"/>
              <a:gd name="T18" fmla="*/ 285 w 312"/>
              <a:gd name="T19" fmla="*/ 924 h 934"/>
              <a:gd name="T20" fmla="*/ 259 w 312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934">
                <a:moveTo>
                  <a:pt x="259" y="933"/>
                </a:moveTo>
                <a:lnTo>
                  <a:pt x="259" y="933"/>
                </a:lnTo>
                <a:cubicBezTo>
                  <a:pt x="251" y="933"/>
                  <a:pt x="251" y="933"/>
                  <a:pt x="242" y="924"/>
                </a:cubicBezTo>
                <a:cubicBezTo>
                  <a:pt x="78" y="795"/>
                  <a:pt x="0" y="631"/>
                  <a:pt x="0" y="467"/>
                </a:cubicBezTo>
                <a:cubicBezTo>
                  <a:pt x="9" y="302"/>
                  <a:pt x="95" y="147"/>
                  <a:pt x="259" y="9"/>
                </a:cubicBezTo>
                <a:cubicBezTo>
                  <a:pt x="277" y="0"/>
                  <a:pt x="294" y="0"/>
                  <a:pt x="303" y="17"/>
                </a:cubicBezTo>
                <a:cubicBezTo>
                  <a:pt x="311" y="26"/>
                  <a:pt x="311" y="43"/>
                  <a:pt x="294" y="52"/>
                </a:cubicBezTo>
                <a:cubicBezTo>
                  <a:pt x="147" y="173"/>
                  <a:pt x="61" y="320"/>
                  <a:pt x="61" y="467"/>
                </a:cubicBezTo>
                <a:cubicBezTo>
                  <a:pt x="52" y="613"/>
                  <a:pt x="130" y="760"/>
                  <a:pt x="277" y="881"/>
                </a:cubicBezTo>
                <a:cubicBezTo>
                  <a:pt x="294" y="899"/>
                  <a:pt x="294" y="916"/>
                  <a:pt x="285" y="924"/>
                </a:cubicBezTo>
                <a:cubicBezTo>
                  <a:pt x="277" y="933"/>
                  <a:pt x="268" y="933"/>
                  <a:pt x="259" y="9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0">
            <a:extLst>
              <a:ext uri="{FF2B5EF4-FFF2-40B4-BE49-F238E27FC236}">
                <a16:creationId xmlns:a16="http://schemas.microsoft.com/office/drawing/2014/main" id="{EE9D71C4-F53E-1B45-8251-5CCBD7D9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481" y="2232954"/>
            <a:ext cx="302654" cy="903696"/>
          </a:xfrm>
          <a:custGeom>
            <a:avLst/>
            <a:gdLst>
              <a:gd name="T0" fmla="*/ 26 w 312"/>
              <a:gd name="T1" fmla="*/ 933 h 934"/>
              <a:gd name="T2" fmla="*/ 26 w 312"/>
              <a:gd name="T3" fmla="*/ 933 h 934"/>
              <a:gd name="T4" fmla="*/ 8 w 312"/>
              <a:gd name="T5" fmla="*/ 924 h 934"/>
              <a:gd name="T6" fmla="*/ 8 w 312"/>
              <a:gd name="T7" fmla="*/ 881 h 934"/>
              <a:gd name="T8" fmla="*/ 241 w 312"/>
              <a:gd name="T9" fmla="*/ 475 h 934"/>
              <a:gd name="T10" fmla="*/ 26 w 312"/>
              <a:gd name="T11" fmla="*/ 52 h 934"/>
              <a:gd name="T12" fmla="*/ 26 w 312"/>
              <a:gd name="T13" fmla="*/ 17 h 934"/>
              <a:gd name="T14" fmla="*/ 60 w 312"/>
              <a:gd name="T15" fmla="*/ 9 h 934"/>
              <a:gd name="T16" fmla="*/ 302 w 312"/>
              <a:gd name="T17" fmla="*/ 475 h 934"/>
              <a:gd name="T18" fmla="*/ 43 w 312"/>
              <a:gd name="T19" fmla="*/ 924 h 934"/>
              <a:gd name="T20" fmla="*/ 26 w 312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934">
                <a:moveTo>
                  <a:pt x="26" y="933"/>
                </a:moveTo>
                <a:lnTo>
                  <a:pt x="26" y="933"/>
                </a:lnTo>
                <a:cubicBezTo>
                  <a:pt x="17" y="933"/>
                  <a:pt x="8" y="933"/>
                  <a:pt x="8" y="924"/>
                </a:cubicBezTo>
                <a:cubicBezTo>
                  <a:pt x="0" y="916"/>
                  <a:pt x="0" y="899"/>
                  <a:pt x="8" y="881"/>
                </a:cubicBezTo>
                <a:cubicBezTo>
                  <a:pt x="164" y="760"/>
                  <a:pt x="241" y="622"/>
                  <a:pt x="241" y="475"/>
                </a:cubicBezTo>
                <a:cubicBezTo>
                  <a:pt x="250" y="328"/>
                  <a:pt x="172" y="182"/>
                  <a:pt x="26" y="52"/>
                </a:cubicBezTo>
                <a:cubicBezTo>
                  <a:pt x="17" y="43"/>
                  <a:pt x="17" y="26"/>
                  <a:pt x="26" y="17"/>
                </a:cubicBezTo>
                <a:cubicBezTo>
                  <a:pt x="34" y="0"/>
                  <a:pt x="52" y="0"/>
                  <a:pt x="60" y="9"/>
                </a:cubicBezTo>
                <a:cubicBezTo>
                  <a:pt x="224" y="147"/>
                  <a:pt x="311" y="311"/>
                  <a:pt x="302" y="475"/>
                </a:cubicBezTo>
                <a:cubicBezTo>
                  <a:pt x="302" y="639"/>
                  <a:pt x="207" y="795"/>
                  <a:pt x="43" y="924"/>
                </a:cubicBezTo>
                <a:cubicBezTo>
                  <a:pt x="43" y="933"/>
                  <a:pt x="34" y="933"/>
                  <a:pt x="26" y="9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A06886E2-C133-9348-B0F4-AA700F15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7873" y="10323591"/>
            <a:ext cx="166245" cy="494475"/>
          </a:xfrm>
          <a:custGeom>
            <a:avLst/>
            <a:gdLst>
              <a:gd name="T0" fmla="*/ 86 w 173"/>
              <a:gd name="T1" fmla="*/ 509 h 510"/>
              <a:gd name="T2" fmla="*/ 86 w 173"/>
              <a:gd name="T3" fmla="*/ 509 h 510"/>
              <a:gd name="T4" fmla="*/ 8 w 173"/>
              <a:gd name="T5" fmla="*/ 466 h 510"/>
              <a:gd name="T6" fmla="*/ 0 w 173"/>
              <a:gd name="T7" fmla="*/ 431 h 510"/>
              <a:gd name="T8" fmla="*/ 51 w 173"/>
              <a:gd name="T9" fmla="*/ 431 h 510"/>
              <a:gd name="T10" fmla="*/ 51 w 173"/>
              <a:gd name="T11" fmla="*/ 431 h 510"/>
              <a:gd name="T12" fmla="*/ 51 w 173"/>
              <a:gd name="T13" fmla="*/ 449 h 510"/>
              <a:gd name="T14" fmla="*/ 86 w 173"/>
              <a:gd name="T15" fmla="*/ 466 h 510"/>
              <a:gd name="T16" fmla="*/ 120 w 173"/>
              <a:gd name="T17" fmla="*/ 449 h 510"/>
              <a:gd name="T18" fmla="*/ 120 w 173"/>
              <a:gd name="T19" fmla="*/ 431 h 510"/>
              <a:gd name="T20" fmla="*/ 120 w 173"/>
              <a:gd name="T21" fmla="*/ 17 h 510"/>
              <a:gd name="T22" fmla="*/ 146 w 173"/>
              <a:gd name="T23" fmla="*/ 0 h 510"/>
              <a:gd name="T24" fmla="*/ 146 w 173"/>
              <a:gd name="T25" fmla="*/ 0 h 510"/>
              <a:gd name="T26" fmla="*/ 172 w 173"/>
              <a:gd name="T27" fmla="*/ 17 h 510"/>
              <a:gd name="T28" fmla="*/ 172 w 173"/>
              <a:gd name="T29" fmla="*/ 431 h 510"/>
              <a:gd name="T30" fmla="*/ 155 w 173"/>
              <a:gd name="T31" fmla="*/ 466 h 510"/>
              <a:gd name="T32" fmla="*/ 86 w 173"/>
              <a:gd name="T33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510">
                <a:moveTo>
                  <a:pt x="86" y="509"/>
                </a:moveTo>
                <a:lnTo>
                  <a:pt x="86" y="509"/>
                </a:lnTo>
                <a:cubicBezTo>
                  <a:pt x="51" y="509"/>
                  <a:pt x="25" y="500"/>
                  <a:pt x="8" y="466"/>
                </a:cubicBezTo>
                <a:cubicBezTo>
                  <a:pt x="0" y="449"/>
                  <a:pt x="0" y="431"/>
                  <a:pt x="0" y="431"/>
                </a:cubicBezTo>
                <a:cubicBezTo>
                  <a:pt x="51" y="431"/>
                  <a:pt x="51" y="431"/>
                  <a:pt x="51" y="431"/>
                </a:cubicBezTo>
                <a:lnTo>
                  <a:pt x="51" y="431"/>
                </a:lnTo>
                <a:cubicBezTo>
                  <a:pt x="51" y="431"/>
                  <a:pt x="51" y="440"/>
                  <a:pt x="51" y="449"/>
                </a:cubicBezTo>
                <a:cubicBezTo>
                  <a:pt x="60" y="457"/>
                  <a:pt x="69" y="466"/>
                  <a:pt x="86" y="466"/>
                </a:cubicBezTo>
                <a:cubicBezTo>
                  <a:pt x="103" y="466"/>
                  <a:pt x="112" y="457"/>
                  <a:pt x="120" y="449"/>
                </a:cubicBezTo>
                <a:cubicBezTo>
                  <a:pt x="120" y="440"/>
                  <a:pt x="120" y="431"/>
                  <a:pt x="120" y="431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8"/>
                  <a:pt x="129" y="0"/>
                  <a:pt x="146" y="0"/>
                </a:cubicBezTo>
                <a:lnTo>
                  <a:pt x="146" y="0"/>
                </a:lnTo>
                <a:cubicBezTo>
                  <a:pt x="163" y="0"/>
                  <a:pt x="172" y="8"/>
                  <a:pt x="172" y="17"/>
                </a:cubicBezTo>
                <a:cubicBezTo>
                  <a:pt x="172" y="431"/>
                  <a:pt x="172" y="431"/>
                  <a:pt x="172" y="431"/>
                </a:cubicBezTo>
                <a:cubicBezTo>
                  <a:pt x="172" y="431"/>
                  <a:pt x="172" y="449"/>
                  <a:pt x="155" y="466"/>
                </a:cubicBezTo>
                <a:cubicBezTo>
                  <a:pt x="146" y="500"/>
                  <a:pt x="120" y="509"/>
                  <a:pt x="86" y="50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32">
            <a:extLst>
              <a:ext uri="{FF2B5EF4-FFF2-40B4-BE49-F238E27FC236}">
                <a16:creationId xmlns:a16="http://schemas.microsoft.com/office/drawing/2014/main" id="{462C33F2-56E4-2D4F-B50D-D258AA22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066" y="10144557"/>
            <a:ext cx="984689" cy="242974"/>
          </a:xfrm>
          <a:custGeom>
            <a:avLst/>
            <a:gdLst>
              <a:gd name="T0" fmla="*/ 820 w 1020"/>
              <a:gd name="T1" fmla="*/ 251 h 252"/>
              <a:gd name="T2" fmla="*/ 820 w 1020"/>
              <a:gd name="T3" fmla="*/ 251 h 252"/>
              <a:gd name="T4" fmla="*/ 812 w 1020"/>
              <a:gd name="T5" fmla="*/ 251 h 252"/>
              <a:gd name="T6" fmla="*/ 509 w 1020"/>
              <a:gd name="T7" fmla="*/ 208 h 252"/>
              <a:gd name="T8" fmla="*/ 509 w 1020"/>
              <a:gd name="T9" fmla="*/ 208 h 252"/>
              <a:gd name="T10" fmla="*/ 207 w 1020"/>
              <a:gd name="T11" fmla="*/ 251 h 252"/>
              <a:gd name="T12" fmla="*/ 164 w 1020"/>
              <a:gd name="T13" fmla="*/ 233 h 252"/>
              <a:gd name="T14" fmla="*/ 138 w 1020"/>
              <a:gd name="T15" fmla="*/ 216 h 252"/>
              <a:gd name="T16" fmla="*/ 129 w 1020"/>
              <a:gd name="T17" fmla="*/ 208 h 252"/>
              <a:gd name="T18" fmla="*/ 26 w 1020"/>
              <a:gd name="T19" fmla="*/ 208 h 252"/>
              <a:gd name="T20" fmla="*/ 0 w 1020"/>
              <a:gd name="T21" fmla="*/ 190 h 252"/>
              <a:gd name="T22" fmla="*/ 8 w 1020"/>
              <a:gd name="T23" fmla="*/ 164 h 252"/>
              <a:gd name="T24" fmla="*/ 164 w 1020"/>
              <a:gd name="T25" fmla="*/ 78 h 252"/>
              <a:gd name="T26" fmla="*/ 509 w 1020"/>
              <a:gd name="T27" fmla="*/ 0 h 252"/>
              <a:gd name="T28" fmla="*/ 855 w 1020"/>
              <a:gd name="T29" fmla="*/ 78 h 252"/>
              <a:gd name="T30" fmla="*/ 1010 w 1020"/>
              <a:gd name="T31" fmla="*/ 164 h 252"/>
              <a:gd name="T32" fmla="*/ 1019 w 1020"/>
              <a:gd name="T33" fmla="*/ 190 h 252"/>
              <a:gd name="T34" fmla="*/ 993 w 1020"/>
              <a:gd name="T35" fmla="*/ 208 h 252"/>
              <a:gd name="T36" fmla="*/ 889 w 1020"/>
              <a:gd name="T37" fmla="*/ 208 h 252"/>
              <a:gd name="T38" fmla="*/ 881 w 1020"/>
              <a:gd name="T39" fmla="*/ 216 h 252"/>
              <a:gd name="T40" fmla="*/ 855 w 1020"/>
              <a:gd name="T41" fmla="*/ 233 h 252"/>
              <a:gd name="T42" fmla="*/ 820 w 1020"/>
              <a:gd name="T43" fmla="*/ 251 h 252"/>
              <a:gd name="T44" fmla="*/ 509 w 1020"/>
              <a:gd name="T45" fmla="*/ 164 h 252"/>
              <a:gd name="T46" fmla="*/ 509 w 1020"/>
              <a:gd name="T47" fmla="*/ 164 h 252"/>
              <a:gd name="T48" fmla="*/ 820 w 1020"/>
              <a:gd name="T49" fmla="*/ 208 h 252"/>
              <a:gd name="T50" fmla="*/ 829 w 1020"/>
              <a:gd name="T51" fmla="*/ 199 h 252"/>
              <a:gd name="T52" fmla="*/ 846 w 1020"/>
              <a:gd name="T53" fmla="*/ 182 h 252"/>
              <a:gd name="T54" fmla="*/ 889 w 1020"/>
              <a:gd name="T55" fmla="*/ 164 h 252"/>
              <a:gd name="T56" fmla="*/ 915 w 1020"/>
              <a:gd name="T57" fmla="*/ 164 h 252"/>
              <a:gd name="T58" fmla="*/ 837 w 1020"/>
              <a:gd name="T59" fmla="*/ 121 h 252"/>
              <a:gd name="T60" fmla="*/ 509 w 1020"/>
              <a:gd name="T61" fmla="*/ 43 h 252"/>
              <a:gd name="T62" fmla="*/ 112 w 1020"/>
              <a:gd name="T63" fmla="*/ 164 h 252"/>
              <a:gd name="T64" fmla="*/ 129 w 1020"/>
              <a:gd name="T65" fmla="*/ 164 h 252"/>
              <a:gd name="T66" fmla="*/ 172 w 1020"/>
              <a:gd name="T67" fmla="*/ 182 h 252"/>
              <a:gd name="T68" fmla="*/ 198 w 1020"/>
              <a:gd name="T69" fmla="*/ 199 h 252"/>
              <a:gd name="T70" fmla="*/ 198 w 1020"/>
              <a:gd name="T71" fmla="*/ 208 h 252"/>
              <a:gd name="T72" fmla="*/ 509 w 1020"/>
              <a:gd name="T73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20" h="252">
                <a:moveTo>
                  <a:pt x="820" y="251"/>
                </a:moveTo>
                <a:lnTo>
                  <a:pt x="820" y="251"/>
                </a:lnTo>
                <a:lnTo>
                  <a:pt x="812" y="251"/>
                </a:lnTo>
                <a:cubicBezTo>
                  <a:pt x="760" y="242"/>
                  <a:pt x="604" y="208"/>
                  <a:pt x="509" y="208"/>
                </a:cubicBezTo>
                <a:lnTo>
                  <a:pt x="509" y="208"/>
                </a:lnTo>
                <a:cubicBezTo>
                  <a:pt x="406" y="208"/>
                  <a:pt x="259" y="242"/>
                  <a:pt x="207" y="251"/>
                </a:cubicBezTo>
                <a:cubicBezTo>
                  <a:pt x="190" y="251"/>
                  <a:pt x="172" y="251"/>
                  <a:pt x="164" y="233"/>
                </a:cubicBezTo>
                <a:cubicBezTo>
                  <a:pt x="138" y="216"/>
                  <a:pt x="138" y="216"/>
                  <a:pt x="138" y="216"/>
                </a:cubicBezTo>
                <a:cubicBezTo>
                  <a:pt x="138" y="208"/>
                  <a:pt x="138" y="208"/>
                  <a:pt x="129" y="208"/>
                </a:cubicBezTo>
                <a:cubicBezTo>
                  <a:pt x="26" y="208"/>
                  <a:pt x="26" y="208"/>
                  <a:pt x="26" y="208"/>
                </a:cubicBezTo>
                <a:cubicBezTo>
                  <a:pt x="8" y="208"/>
                  <a:pt x="0" y="208"/>
                  <a:pt x="0" y="190"/>
                </a:cubicBezTo>
                <a:cubicBezTo>
                  <a:pt x="0" y="182"/>
                  <a:pt x="0" y="173"/>
                  <a:pt x="8" y="164"/>
                </a:cubicBezTo>
                <a:cubicBezTo>
                  <a:pt x="8" y="164"/>
                  <a:pt x="69" y="121"/>
                  <a:pt x="164" y="78"/>
                </a:cubicBezTo>
                <a:cubicBezTo>
                  <a:pt x="250" y="43"/>
                  <a:pt x="380" y="0"/>
                  <a:pt x="509" y="0"/>
                </a:cubicBezTo>
                <a:cubicBezTo>
                  <a:pt x="639" y="0"/>
                  <a:pt x="768" y="43"/>
                  <a:pt x="855" y="78"/>
                </a:cubicBezTo>
                <a:cubicBezTo>
                  <a:pt x="950" y="121"/>
                  <a:pt x="1010" y="164"/>
                  <a:pt x="1010" y="164"/>
                </a:cubicBezTo>
                <a:cubicBezTo>
                  <a:pt x="1019" y="173"/>
                  <a:pt x="1019" y="182"/>
                  <a:pt x="1019" y="190"/>
                </a:cubicBezTo>
                <a:cubicBezTo>
                  <a:pt x="1019" y="208"/>
                  <a:pt x="1010" y="208"/>
                  <a:pt x="993" y="208"/>
                </a:cubicBezTo>
                <a:cubicBezTo>
                  <a:pt x="889" y="208"/>
                  <a:pt x="889" y="208"/>
                  <a:pt x="889" y="208"/>
                </a:cubicBezTo>
                <a:cubicBezTo>
                  <a:pt x="881" y="208"/>
                  <a:pt x="881" y="208"/>
                  <a:pt x="881" y="216"/>
                </a:cubicBezTo>
                <a:cubicBezTo>
                  <a:pt x="855" y="233"/>
                  <a:pt x="855" y="233"/>
                  <a:pt x="855" y="233"/>
                </a:cubicBezTo>
                <a:cubicBezTo>
                  <a:pt x="846" y="242"/>
                  <a:pt x="837" y="251"/>
                  <a:pt x="820" y="251"/>
                </a:cubicBezTo>
                <a:close/>
                <a:moveTo>
                  <a:pt x="509" y="164"/>
                </a:moveTo>
                <a:lnTo>
                  <a:pt x="509" y="164"/>
                </a:lnTo>
                <a:cubicBezTo>
                  <a:pt x="613" y="164"/>
                  <a:pt x="760" y="190"/>
                  <a:pt x="820" y="208"/>
                </a:cubicBezTo>
                <a:cubicBezTo>
                  <a:pt x="820" y="208"/>
                  <a:pt x="820" y="208"/>
                  <a:pt x="829" y="199"/>
                </a:cubicBezTo>
                <a:cubicBezTo>
                  <a:pt x="846" y="182"/>
                  <a:pt x="846" y="182"/>
                  <a:pt x="846" y="182"/>
                </a:cubicBezTo>
                <a:cubicBezTo>
                  <a:pt x="855" y="173"/>
                  <a:pt x="872" y="164"/>
                  <a:pt x="889" y="164"/>
                </a:cubicBezTo>
                <a:cubicBezTo>
                  <a:pt x="915" y="164"/>
                  <a:pt x="915" y="164"/>
                  <a:pt x="915" y="164"/>
                </a:cubicBezTo>
                <a:cubicBezTo>
                  <a:pt x="889" y="147"/>
                  <a:pt x="863" y="139"/>
                  <a:pt x="837" y="121"/>
                </a:cubicBezTo>
                <a:cubicBezTo>
                  <a:pt x="751" y="87"/>
                  <a:pt x="630" y="43"/>
                  <a:pt x="509" y="43"/>
                </a:cubicBezTo>
                <a:cubicBezTo>
                  <a:pt x="354" y="43"/>
                  <a:pt x="198" y="113"/>
                  <a:pt x="112" y="164"/>
                </a:cubicBezTo>
                <a:cubicBezTo>
                  <a:pt x="129" y="164"/>
                  <a:pt x="129" y="164"/>
                  <a:pt x="129" y="164"/>
                </a:cubicBezTo>
                <a:cubicBezTo>
                  <a:pt x="146" y="164"/>
                  <a:pt x="164" y="173"/>
                  <a:pt x="172" y="182"/>
                </a:cubicBezTo>
                <a:cubicBezTo>
                  <a:pt x="198" y="199"/>
                  <a:pt x="198" y="199"/>
                  <a:pt x="198" y="199"/>
                </a:cubicBezTo>
                <a:cubicBezTo>
                  <a:pt x="198" y="208"/>
                  <a:pt x="198" y="208"/>
                  <a:pt x="198" y="208"/>
                </a:cubicBezTo>
                <a:cubicBezTo>
                  <a:pt x="259" y="190"/>
                  <a:pt x="406" y="164"/>
                  <a:pt x="509" y="1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3">
            <a:extLst>
              <a:ext uri="{FF2B5EF4-FFF2-40B4-BE49-F238E27FC236}">
                <a16:creationId xmlns:a16="http://schemas.microsoft.com/office/drawing/2014/main" id="{2B692F40-2E7B-C94E-BE32-6F564F5B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965" y="10114716"/>
            <a:ext cx="51153" cy="76729"/>
          </a:xfrm>
          <a:custGeom>
            <a:avLst/>
            <a:gdLst>
              <a:gd name="T0" fmla="*/ 26 w 53"/>
              <a:gd name="T1" fmla="*/ 77 h 78"/>
              <a:gd name="T2" fmla="*/ 26 w 53"/>
              <a:gd name="T3" fmla="*/ 77 h 78"/>
              <a:gd name="T4" fmla="*/ 26 w 53"/>
              <a:gd name="T5" fmla="*/ 77 h 78"/>
              <a:gd name="T6" fmla="*/ 0 w 53"/>
              <a:gd name="T7" fmla="*/ 51 h 78"/>
              <a:gd name="T8" fmla="*/ 0 w 53"/>
              <a:gd name="T9" fmla="*/ 25 h 78"/>
              <a:gd name="T10" fmla="*/ 26 w 53"/>
              <a:gd name="T11" fmla="*/ 0 h 78"/>
              <a:gd name="T12" fmla="*/ 26 w 53"/>
              <a:gd name="T13" fmla="*/ 0 h 78"/>
              <a:gd name="T14" fmla="*/ 52 w 53"/>
              <a:gd name="T15" fmla="*/ 25 h 78"/>
              <a:gd name="T16" fmla="*/ 52 w 53"/>
              <a:gd name="T17" fmla="*/ 51 h 78"/>
              <a:gd name="T18" fmla="*/ 26 w 53"/>
              <a:gd name="T1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78">
                <a:moveTo>
                  <a:pt x="26" y="77"/>
                </a:moveTo>
                <a:lnTo>
                  <a:pt x="26" y="77"/>
                </a:lnTo>
                <a:lnTo>
                  <a:pt x="26" y="77"/>
                </a:lnTo>
                <a:cubicBezTo>
                  <a:pt x="9" y="77"/>
                  <a:pt x="0" y="69"/>
                  <a:pt x="0" y="5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52" y="8"/>
                  <a:pt x="52" y="25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69"/>
                  <a:pt x="43" y="77"/>
                  <a:pt x="26" y="7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4">
            <a:extLst>
              <a:ext uri="{FF2B5EF4-FFF2-40B4-BE49-F238E27FC236}">
                <a16:creationId xmlns:a16="http://schemas.microsoft.com/office/drawing/2014/main" id="{1F6E3565-1A54-7A45-A91B-5961826C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985" y="5655914"/>
            <a:ext cx="345279" cy="852543"/>
          </a:xfrm>
          <a:custGeom>
            <a:avLst/>
            <a:gdLst>
              <a:gd name="T0" fmla="*/ 285 w 355"/>
              <a:gd name="T1" fmla="*/ 882 h 883"/>
              <a:gd name="T2" fmla="*/ 285 w 355"/>
              <a:gd name="T3" fmla="*/ 882 h 883"/>
              <a:gd name="T4" fmla="*/ 61 w 355"/>
              <a:gd name="T5" fmla="*/ 882 h 883"/>
              <a:gd name="T6" fmla="*/ 35 w 355"/>
              <a:gd name="T7" fmla="*/ 856 h 883"/>
              <a:gd name="T8" fmla="*/ 18 w 355"/>
              <a:gd name="T9" fmla="*/ 596 h 883"/>
              <a:gd name="T10" fmla="*/ 130 w 355"/>
              <a:gd name="T11" fmla="*/ 52 h 883"/>
              <a:gd name="T12" fmla="*/ 156 w 355"/>
              <a:gd name="T13" fmla="*/ 18 h 883"/>
              <a:gd name="T14" fmla="*/ 173 w 355"/>
              <a:gd name="T15" fmla="*/ 0 h 883"/>
              <a:gd name="T16" fmla="*/ 173 w 355"/>
              <a:gd name="T17" fmla="*/ 0 h 883"/>
              <a:gd name="T18" fmla="*/ 190 w 355"/>
              <a:gd name="T19" fmla="*/ 18 h 883"/>
              <a:gd name="T20" fmla="*/ 199 w 355"/>
              <a:gd name="T21" fmla="*/ 26 h 883"/>
              <a:gd name="T22" fmla="*/ 329 w 355"/>
              <a:gd name="T23" fmla="*/ 631 h 883"/>
              <a:gd name="T24" fmla="*/ 303 w 355"/>
              <a:gd name="T25" fmla="*/ 622 h 883"/>
              <a:gd name="T26" fmla="*/ 329 w 355"/>
              <a:gd name="T27" fmla="*/ 631 h 883"/>
              <a:gd name="T28" fmla="*/ 311 w 355"/>
              <a:gd name="T29" fmla="*/ 856 h 883"/>
              <a:gd name="T30" fmla="*/ 285 w 355"/>
              <a:gd name="T31" fmla="*/ 882 h 883"/>
              <a:gd name="T32" fmla="*/ 87 w 355"/>
              <a:gd name="T33" fmla="*/ 830 h 883"/>
              <a:gd name="T34" fmla="*/ 87 w 355"/>
              <a:gd name="T35" fmla="*/ 830 h 883"/>
              <a:gd name="T36" fmla="*/ 259 w 355"/>
              <a:gd name="T37" fmla="*/ 830 h 883"/>
              <a:gd name="T38" fmla="*/ 285 w 355"/>
              <a:gd name="T39" fmla="*/ 622 h 883"/>
              <a:gd name="T40" fmla="*/ 173 w 355"/>
              <a:gd name="T41" fmla="*/ 78 h 883"/>
              <a:gd name="T42" fmla="*/ 61 w 355"/>
              <a:gd name="T43" fmla="*/ 596 h 883"/>
              <a:gd name="T44" fmla="*/ 87 w 355"/>
              <a:gd name="T45" fmla="*/ 83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883">
                <a:moveTo>
                  <a:pt x="285" y="882"/>
                </a:moveTo>
                <a:lnTo>
                  <a:pt x="285" y="882"/>
                </a:lnTo>
                <a:cubicBezTo>
                  <a:pt x="61" y="882"/>
                  <a:pt x="61" y="882"/>
                  <a:pt x="61" y="882"/>
                </a:cubicBezTo>
                <a:cubicBezTo>
                  <a:pt x="52" y="882"/>
                  <a:pt x="43" y="873"/>
                  <a:pt x="35" y="856"/>
                </a:cubicBezTo>
                <a:cubicBezTo>
                  <a:pt x="18" y="596"/>
                  <a:pt x="18" y="596"/>
                  <a:pt x="18" y="596"/>
                </a:cubicBezTo>
                <a:cubicBezTo>
                  <a:pt x="0" y="415"/>
                  <a:pt x="43" y="234"/>
                  <a:pt x="130" y="52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6" y="9"/>
                  <a:pt x="164" y="0"/>
                  <a:pt x="173" y="0"/>
                </a:cubicBezTo>
                <a:lnTo>
                  <a:pt x="173" y="0"/>
                </a:lnTo>
                <a:cubicBezTo>
                  <a:pt x="182" y="0"/>
                  <a:pt x="190" y="9"/>
                  <a:pt x="190" y="18"/>
                </a:cubicBezTo>
                <a:cubicBezTo>
                  <a:pt x="199" y="26"/>
                  <a:pt x="199" y="26"/>
                  <a:pt x="199" y="26"/>
                </a:cubicBezTo>
                <a:cubicBezTo>
                  <a:pt x="303" y="216"/>
                  <a:pt x="354" y="424"/>
                  <a:pt x="329" y="631"/>
                </a:cubicBezTo>
                <a:cubicBezTo>
                  <a:pt x="303" y="622"/>
                  <a:pt x="303" y="622"/>
                  <a:pt x="303" y="622"/>
                </a:cubicBezTo>
                <a:cubicBezTo>
                  <a:pt x="329" y="631"/>
                  <a:pt x="329" y="631"/>
                  <a:pt x="329" y="631"/>
                </a:cubicBezTo>
                <a:cubicBezTo>
                  <a:pt x="311" y="856"/>
                  <a:pt x="311" y="856"/>
                  <a:pt x="311" y="856"/>
                </a:cubicBezTo>
                <a:cubicBezTo>
                  <a:pt x="303" y="873"/>
                  <a:pt x="294" y="882"/>
                  <a:pt x="285" y="882"/>
                </a:cubicBezTo>
                <a:close/>
                <a:moveTo>
                  <a:pt x="87" y="830"/>
                </a:moveTo>
                <a:lnTo>
                  <a:pt x="87" y="830"/>
                </a:lnTo>
                <a:cubicBezTo>
                  <a:pt x="259" y="830"/>
                  <a:pt x="259" y="830"/>
                  <a:pt x="259" y="830"/>
                </a:cubicBezTo>
                <a:cubicBezTo>
                  <a:pt x="285" y="622"/>
                  <a:pt x="285" y="622"/>
                  <a:pt x="285" y="622"/>
                </a:cubicBezTo>
                <a:cubicBezTo>
                  <a:pt x="303" y="432"/>
                  <a:pt x="268" y="251"/>
                  <a:pt x="173" y="78"/>
                </a:cubicBezTo>
                <a:cubicBezTo>
                  <a:pt x="87" y="251"/>
                  <a:pt x="52" y="424"/>
                  <a:pt x="61" y="596"/>
                </a:cubicBezTo>
                <a:lnTo>
                  <a:pt x="87" y="8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5">
            <a:extLst>
              <a:ext uri="{FF2B5EF4-FFF2-40B4-BE49-F238E27FC236}">
                <a16:creationId xmlns:a16="http://schemas.microsoft.com/office/drawing/2014/main" id="{9AAFD295-022C-5048-B1C2-F32F51EF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222" y="6274010"/>
            <a:ext cx="166245" cy="375119"/>
          </a:xfrm>
          <a:custGeom>
            <a:avLst/>
            <a:gdLst>
              <a:gd name="T0" fmla="*/ 147 w 174"/>
              <a:gd name="T1" fmla="*/ 388 h 389"/>
              <a:gd name="T2" fmla="*/ 147 w 174"/>
              <a:gd name="T3" fmla="*/ 388 h 389"/>
              <a:gd name="T4" fmla="*/ 130 w 174"/>
              <a:gd name="T5" fmla="*/ 379 h 389"/>
              <a:gd name="T6" fmla="*/ 9 w 174"/>
              <a:gd name="T7" fmla="*/ 216 h 389"/>
              <a:gd name="T8" fmla="*/ 9 w 174"/>
              <a:gd name="T9" fmla="*/ 181 h 389"/>
              <a:gd name="T10" fmla="*/ 44 w 174"/>
              <a:gd name="T11" fmla="*/ 190 h 389"/>
              <a:gd name="T12" fmla="*/ 130 w 174"/>
              <a:gd name="T13" fmla="*/ 293 h 389"/>
              <a:gd name="T14" fmla="*/ 130 w 174"/>
              <a:gd name="T15" fmla="*/ 250 h 389"/>
              <a:gd name="T16" fmla="*/ 26 w 174"/>
              <a:gd name="T17" fmla="*/ 43 h 389"/>
              <a:gd name="T18" fmla="*/ 35 w 174"/>
              <a:gd name="T19" fmla="*/ 8 h 389"/>
              <a:gd name="T20" fmla="*/ 61 w 174"/>
              <a:gd name="T21" fmla="*/ 17 h 389"/>
              <a:gd name="T22" fmla="*/ 173 w 174"/>
              <a:gd name="T23" fmla="*/ 233 h 389"/>
              <a:gd name="T24" fmla="*/ 173 w 174"/>
              <a:gd name="T25" fmla="*/ 242 h 389"/>
              <a:gd name="T26" fmla="*/ 173 w 174"/>
              <a:gd name="T27" fmla="*/ 362 h 389"/>
              <a:gd name="T28" fmla="*/ 156 w 174"/>
              <a:gd name="T29" fmla="*/ 379 h 389"/>
              <a:gd name="T30" fmla="*/ 147 w 174"/>
              <a:gd name="T31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389">
                <a:moveTo>
                  <a:pt x="147" y="388"/>
                </a:moveTo>
                <a:lnTo>
                  <a:pt x="147" y="388"/>
                </a:lnTo>
                <a:cubicBezTo>
                  <a:pt x="147" y="388"/>
                  <a:pt x="139" y="379"/>
                  <a:pt x="130" y="379"/>
                </a:cubicBezTo>
                <a:cubicBezTo>
                  <a:pt x="9" y="216"/>
                  <a:pt x="9" y="216"/>
                  <a:pt x="9" y="216"/>
                </a:cubicBezTo>
                <a:cubicBezTo>
                  <a:pt x="0" y="207"/>
                  <a:pt x="0" y="190"/>
                  <a:pt x="9" y="181"/>
                </a:cubicBezTo>
                <a:cubicBezTo>
                  <a:pt x="26" y="172"/>
                  <a:pt x="35" y="181"/>
                  <a:pt x="44" y="190"/>
                </a:cubicBezTo>
                <a:cubicBezTo>
                  <a:pt x="130" y="293"/>
                  <a:pt x="130" y="293"/>
                  <a:pt x="130" y="293"/>
                </a:cubicBezTo>
                <a:cubicBezTo>
                  <a:pt x="130" y="250"/>
                  <a:pt x="130" y="250"/>
                  <a:pt x="130" y="250"/>
                </a:cubicBezTo>
                <a:cubicBezTo>
                  <a:pt x="26" y="43"/>
                  <a:pt x="26" y="43"/>
                  <a:pt x="26" y="43"/>
                </a:cubicBezTo>
                <a:cubicBezTo>
                  <a:pt x="18" y="25"/>
                  <a:pt x="18" y="17"/>
                  <a:pt x="35" y="8"/>
                </a:cubicBezTo>
                <a:cubicBezTo>
                  <a:pt x="44" y="0"/>
                  <a:pt x="61" y="8"/>
                  <a:pt x="61" y="17"/>
                </a:cubicBezTo>
                <a:cubicBezTo>
                  <a:pt x="173" y="233"/>
                  <a:pt x="173" y="233"/>
                  <a:pt x="173" y="233"/>
                </a:cubicBezTo>
                <a:lnTo>
                  <a:pt x="173" y="242"/>
                </a:lnTo>
                <a:cubicBezTo>
                  <a:pt x="173" y="362"/>
                  <a:pt x="173" y="362"/>
                  <a:pt x="173" y="362"/>
                </a:cubicBezTo>
                <a:cubicBezTo>
                  <a:pt x="173" y="371"/>
                  <a:pt x="164" y="379"/>
                  <a:pt x="156" y="379"/>
                </a:cubicBezTo>
                <a:cubicBezTo>
                  <a:pt x="156" y="379"/>
                  <a:pt x="156" y="388"/>
                  <a:pt x="147" y="3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6">
            <a:extLst>
              <a:ext uri="{FF2B5EF4-FFF2-40B4-BE49-F238E27FC236}">
                <a16:creationId xmlns:a16="http://schemas.microsoft.com/office/drawing/2014/main" id="{61E8B00C-2C3D-054E-8425-B68BAC81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256" y="6282535"/>
            <a:ext cx="157719" cy="366594"/>
          </a:xfrm>
          <a:custGeom>
            <a:avLst/>
            <a:gdLst>
              <a:gd name="T0" fmla="*/ 17 w 165"/>
              <a:gd name="T1" fmla="*/ 380 h 381"/>
              <a:gd name="T2" fmla="*/ 17 w 165"/>
              <a:gd name="T3" fmla="*/ 380 h 381"/>
              <a:gd name="T4" fmla="*/ 17 w 165"/>
              <a:gd name="T5" fmla="*/ 371 h 381"/>
              <a:gd name="T6" fmla="*/ 0 w 165"/>
              <a:gd name="T7" fmla="*/ 354 h 381"/>
              <a:gd name="T8" fmla="*/ 0 w 165"/>
              <a:gd name="T9" fmla="*/ 234 h 381"/>
              <a:gd name="T10" fmla="*/ 0 w 165"/>
              <a:gd name="T11" fmla="*/ 225 h 381"/>
              <a:gd name="T12" fmla="*/ 103 w 165"/>
              <a:gd name="T13" fmla="*/ 17 h 381"/>
              <a:gd name="T14" fmla="*/ 138 w 165"/>
              <a:gd name="T15" fmla="*/ 9 h 381"/>
              <a:gd name="T16" fmla="*/ 146 w 165"/>
              <a:gd name="T17" fmla="*/ 43 h 381"/>
              <a:gd name="T18" fmla="*/ 43 w 165"/>
              <a:gd name="T19" fmla="*/ 242 h 381"/>
              <a:gd name="T20" fmla="*/ 43 w 165"/>
              <a:gd name="T21" fmla="*/ 285 h 381"/>
              <a:gd name="T22" fmla="*/ 120 w 165"/>
              <a:gd name="T23" fmla="*/ 190 h 381"/>
              <a:gd name="T24" fmla="*/ 155 w 165"/>
              <a:gd name="T25" fmla="*/ 190 h 381"/>
              <a:gd name="T26" fmla="*/ 155 w 165"/>
              <a:gd name="T27" fmla="*/ 216 h 381"/>
              <a:gd name="T28" fmla="*/ 43 w 165"/>
              <a:gd name="T29" fmla="*/ 371 h 381"/>
              <a:gd name="T30" fmla="*/ 17 w 165"/>
              <a:gd name="T3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381">
                <a:moveTo>
                  <a:pt x="17" y="380"/>
                </a:moveTo>
                <a:lnTo>
                  <a:pt x="17" y="380"/>
                </a:lnTo>
                <a:lnTo>
                  <a:pt x="17" y="371"/>
                </a:lnTo>
                <a:cubicBezTo>
                  <a:pt x="0" y="371"/>
                  <a:pt x="0" y="363"/>
                  <a:pt x="0" y="354"/>
                </a:cubicBezTo>
                <a:cubicBezTo>
                  <a:pt x="0" y="234"/>
                  <a:pt x="0" y="234"/>
                  <a:pt x="0" y="234"/>
                </a:cubicBezTo>
                <a:lnTo>
                  <a:pt x="0" y="225"/>
                </a:lnTo>
                <a:cubicBezTo>
                  <a:pt x="103" y="17"/>
                  <a:pt x="103" y="17"/>
                  <a:pt x="103" y="17"/>
                </a:cubicBezTo>
                <a:cubicBezTo>
                  <a:pt x="112" y="9"/>
                  <a:pt x="120" y="0"/>
                  <a:pt x="138" y="9"/>
                </a:cubicBezTo>
                <a:cubicBezTo>
                  <a:pt x="146" y="17"/>
                  <a:pt x="155" y="26"/>
                  <a:pt x="146" y="43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43" y="285"/>
                  <a:pt x="43" y="285"/>
                  <a:pt x="43" y="285"/>
                </a:cubicBezTo>
                <a:cubicBezTo>
                  <a:pt x="120" y="190"/>
                  <a:pt x="120" y="190"/>
                  <a:pt x="120" y="190"/>
                </a:cubicBezTo>
                <a:cubicBezTo>
                  <a:pt x="129" y="182"/>
                  <a:pt x="138" y="182"/>
                  <a:pt x="155" y="190"/>
                </a:cubicBezTo>
                <a:cubicBezTo>
                  <a:pt x="164" y="199"/>
                  <a:pt x="164" y="208"/>
                  <a:pt x="155" y="216"/>
                </a:cubicBezTo>
                <a:cubicBezTo>
                  <a:pt x="43" y="371"/>
                  <a:pt x="43" y="371"/>
                  <a:pt x="43" y="371"/>
                </a:cubicBezTo>
                <a:cubicBezTo>
                  <a:pt x="34" y="371"/>
                  <a:pt x="26" y="380"/>
                  <a:pt x="17" y="3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7">
            <a:extLst>
              <a:ext uri="{FF2B5EF4-FFF2-40B4-BE49-F238E27FC236}">
                <a16:creationId xmlns:a16="http://schemas.microsoft.com/office/drawing/2014/main" id="{DB116EBA-A749-9348-AFEA-88F44E58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01" y="6457305"/>
            <a:ext cx="153458" cy="93780"/>
          </a:xfrm>
          <a:custGeom>
            <a:avLst/>
            <a:gdLst>
              <a:gd name="T0" fmla="*/ 130 w 157"/>
              <a:gd name="T1" fmla="*/ 95 h 96"/>
              <a:gd name="T2" fmla="*/ 130 w 157"/>
              <a:gd name="T3" fmla="*/ 95 h 96"/>
              <a:gd name="T4" fmla="*/ 26 w 157"/>
              <a:gd name="T5" fmla="*/ 95 h 96"/>
              <a:gd name="T6" fmla="*/ 0 w 157"/>
              <a:gd name="T7" fmla="*/ 77 h 96"/>
              <a:gd name="T8" fmla="*/ 0 w 157"/>
              <a:gd name="T9" fmla="*/ 26 h 96"/>
              <a:gd name="T10" fmla="*/ 26 w 157"/>
              <a:gd name="T11" fmla="*/ 0 h 96"/>
              <a:gd name="T12" fmla="*/ 130 w 157"/>
              <a:gd name="T13" fmla="*/ 0 h 96"/>
              <a:gd name="T14" fmla="*/ 156 w 157"/>
              <a:gd name="T15" fmla="*/ 26 h 96"/>
              <a:gd name="T16" fmla="*/ 156 w 157"/>
              <a:gd name="T17" fmla="*/ 77 h 96"/>
              <a:gd name="T18" fmla="*/ 130 w 157"/>
              <a:gd name="T19" fmla="*/ 95 h 96"/>
              <a:gd name="T20" fmla="*/ 52 w 157"/>
              <a:gd name="T21" fmla="*/ 52 h 96"/>
              <a:gd name="T22" fmla="*/ 52 w 157"/>
              <a:gd name="T23" fmla="*/ 52 h 96"/>
              <a:gd name="T24" fmla="*/ 112 w 157"/>
              <a:gd name="T25" fmla="*/ 52 h 96"/>
              <a:gd name="T26" fmla="*/ 112 w 157"/>
              <a:gd name="T27" fmla="*/ 52 h 96"/>
              <a:gd name="T28" fmla="*/ 52 w 157"/>
              <a:gd name="T29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96">
                <a:moveTo>
                  <a:pt x="130" y="95"/>
                </a:moveTo>
                <a:lnTo>
                  <a:pt x="130" y="95"/>
                </a:lnTo>
                <a:cubicBezTo>
                  <a:pt x="26" y="95"/>
                  <a:pt x="26" y="95"/>
                  <a:pt x="26" y="95"/>
                </a:cubicBezTo>
                <a:cubicBezTo>
                  <a:pt x="17" y="95"/>
                  <a:pt x="0" y="86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7" y="0"/>
                  <a:pt x="156" y="8"/>
                  <a:pt x="156" y="26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6" y="86"/>
                  <a:pt x="147" y="95"/>
                  <a:pt x="130" y="95"/>
                </a:cubicBezTo>
                <a:close/>
                <a:moveTo>
                  <a:pt x="52" y="52"/>
                </a:moveTo>
                <a:lnTo>
                  <a:pt x="52" y="52"/>
                </a:lnTo>
                <a:cubicBezTo>
                  <a:pt x="112" y="52"/>
                  <a:pt x="112" y="52"/>
                  <a:pt x="112" y="52"/>
                </a:cubicBezTo>
                <a:lnTo>
                  <a:pt x="112" y="52"/>
                </a:lnTo>
                <a:cubicBezTo>
                  <a:pt x="52" y="52"/>
                  <a:pt x="52" y="52"/>
                  <a:pt x="5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8">
            <a:extLst>
              <a:ext uri="{FF2B5EF4-FFF2-40B4-BE49-F238E27FC236}">
                <a16:creationId xmlns:a16="http://schemas.microsoft.com/office/drawing/2014/main" id="{5E4B8185-498D-A94A-A6D3-99ADD41F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26" y="5907416"/>
            <a:ext cx="136407" cy="136407"/>
          </a:xfrm>
          <a:custGeom>
            <a:avLst/>
            <a:gdLst>
              <a:gd name="T0" fmla="*/ 69 w 139"/>
              <a:gd name="T1" fmla="*/ 138 h 139"/>
              <a:gd name="T2" fmla="*/ 69 w 139"/>
              <a:gd name="T3" fmla="*/ 138 h 139"/>
              <a:gd name="T4" fmla="*/ 0 w 139"/>
              <a:gd name="T5" fmla="*/ 69 h 139"/>
              <a:gd name="T6" fmla="*/ 69 w 139"/>
              <a:gd name="T7" fmla="*/ 0 h 139"/>
              <a:gd name="T8" fmla="*/ 138 w 139"/>
              <a:gd name="T9" fmla="*/ 69 h 139"/>
              <a:gd name="T10" fmla="*/ 69 w 139"/>
              <a:gd name="T11" fmla="*/ 138 h 139"/>
              <a:gd name="T12" fmla="*/ 69 w 139"/>
              <a:gd name="T13" fmla="*/ 51 h 139"/>
              <a:gd name="T14" fmla="*/ 69 w 139"/>
              <a:gd name="T15" fmla="*/ 51 h 139"/>
              <a:gd name="T16" fmla="*/ 52 w 139"/>
              <a:gd name="T17" fmla="*/ 69 h 139"/>
              <a:gd name="T18" fmla="*/ 69 w 139"/>
              <a:gd name="T19" fmla="*/ 94 h 139"/>
              <a:gd name="T20" fmla="*/ 95 w 139"/>
              <a:gd name="T21" fmla="*/ 69 h 139"/>
              <a:gd name="T22" fmla="*/ 69 w 139"/>
              <a:gd name="T23" fmla="*/ 5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4" y="138"/>
                  <a:pt x="0" y="112"/>
                  <a:pt x="0" y="69"/>
                </a:cubicBezTo>
                <a:cubicBezTo>
                  <a:pt x="0" y="34"/>
                  <a:pt x="34" y="0"/>
                  <a:pt x="69" y="0"/>
                </a:cubicBezTo>
                <a:cubicBezTo>
                  <a:pt x="112" y="0"/>
                  <a:pt x="138" y="34"/>
                  <a:pt x="138" y="69"/>
                </a:cubicBezTo>
                <a:cubicBezTo>
                  <a:pt x="138" y="112"/>
                  <a:pt x="112" y="138"/>
                  <a:pt x="69" y="138"/>
                </a:cubicBezTo>
                <a:close/>
                <a:moveTo>
                  <a:pt x="69" y="51"/>
                </a:moveTo>
                <a:lnTo>
                  <a:pt x="69" y="51"/>
                </a:lnTo>
                <a:cubicBezTo>
                  <a:pt x="60" y="51"/>
                  <a:pt x="52" y="60"/>
                  <a:pt x="52" y="69"/>
                </a:cubicBezTo>
                <a:cubicBezTo>
                  <a:pt x="52" y="86"/>
                  <a:pt x="60" y="94"/>
                  <a:pt x="69" y="94"/>
                </a:cubicBezTo>
                <a:cubicBezTo>
                  <a:pt x="86" y="94"/>
                  <a:pt x="95" y="86"/>
                  <a:pt x="95" y="69"/>
                </a:cubicBezTo>
                <a:cubicBezTo>
                  <a:pt x="95" y="60"/>
                  <a:pt x="86" y="51"/>
                  <a:pt x="69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9">
            <a:extLst>
              <a:ext uri="{FF2B5EF4-FFF2-40B4-BE49-F238E27FC236}">
                <a16:creationId xmlns:a16="http://schemas.microsoft.com/office/drawing/2014/main" id="{9EAB51AF-E6FD-F54B-B938-402C5FCF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653" y="6291060"/>
            <a:ext cx="51153" cy="358068"/>
          </a:xfrm>
          <a:custGeom>
            <a:avLst/>
            <a:gdLst>
              <a:gd name="T0" fmla="*/ 26 w 53"/>
              <a:gd name="T1" fmla="*/ 371 h 372"/>
              <a:gd name="T2" fmla="*/ 26 w 53"/>
              <a:gd name="T3" fmla="*/ 371 h 372"/>
              <a:gd name="T4" fmla="*/ 0 w 53"/>
              <a:gd name="T5" fmla="*/ 345 h 372"/>
              <a:gd name="T6" fmla="*/ 0 w 53"/>
              <a:gd name="T7" fmla="*/ 17 h 372"/>
              <a:gd name="T8" fmla="*/ 26 w 53"/>
              <a:gd name="T9" fmla="*/ 0 h 372"/>
              <a:gd name="T10" fmla="*/ 52 w 53"/>
              <a:gd name="T11" fmla="*/ 17 h 372"/>
              <a:gd name="T12" fmla="*/ 52 w 53"/>
              <a:gd name="T13" fmla="*/ 345 h 372"/>
              <a:gd name="T14" fmla="*/ 26 w 53"/>
              <a:gd name="T1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372">
                <a:moveTo>
                  <a:pt x="26" y="371"/>
                </a:moveTo>
                <a:lnTo>
                  <a:pt x="26" y="371"/>
                </a:lnTo>
                <a:cubicBezTo>
                  <a:pt x="17" y="371"/>
                  <a:pt x="0" y="354"/>
                  <a:pt x="0" y="34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2" y="8"/>
                  <a:pt x="52" y="17"/>
                </a:cubicBezTo>
                <a:cubicBezTo>
                  <a:pt x="52" y="345"/>
                  <a:pt x="52" y="345"/>
                  <a:pt x="52" y="345"/>
                </a:cubicBezTo>
                <a:cubicBezTo>
                  <a:pt x="52" y="354"/>
                  <a:pt x="43" y="371"/>
                  <a:pt x="26" y="3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40">
            <a:extLst>
              <a:ext uri="{FF2B5EF4-FFF2-40B4-BE49-F238E27FC236}">
                <a16:creationId xmlns:a16="http://schemas.microsoft.com/office/drawing/2014/main" id="{BC0B9558-DA9D-CF4A-8C85-ADDB2424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892" y="7966307"/>
            <a:ext cx="801391" cy="609570"/>
          </a:xfrm>
          <a:custGeom>
            <a:avLst/>
            <a:gdLst>
              <a:gd name="T0" fmla="*/ 760 w 830"/>
              <a:gd name="T1" fmla="*/ 631 h 632"/>
              <a:gd name="T2" fmla="*/ 760 w 830"/>
              <a:gd name="T3" fmla="*/ 631 h 632"/>
              <a:gd name="T4" fmla="*/ 69 w 830"/>
              <a:gd name="T5" fmla="*/ 631 h 632"/>
              <a:gd name="T6" fmla="*/ 0 w 830"/>
              <a:gd name="T7" fmla="*/ 561 h 632"/>
              <a:gd name="T8" fmla="*/ 0 w 830"/>
              <a:gd name="T9" fmla="*/ 69 h 632"/>
              <a:gd name="T10" fmla="*/ 69 w 830"/>
              <a:gd name="T11" fmla="*/ 0 h 632"/>
              <a:gd name="T12" fmla="*/ 760 w 830"/>
              <a:gd name="T13" fmla="*/ 0 h 632"/>
              <a:gd name="T14" fmla="*/ 829 w 830"/>
              <a:gd name="T15" fmla="*/ 69 h 632"/>
              <a:gd name="T16" fmla="*/ 829 w 830"/>
              <a:gd name="T17" fmla="*/ 561 h 632"/>
              <a:gd name="T18" fmla="*/ 760 w 830"/>
              <a:gd name="T19" fmla="*/ 631 h 632"/>
              <a:gd name="T20" fmla="*/ 69 w 830"/>
              <a:gd name="T21" fmla="*/ 52 h 632"/>
              <a:gd name="T22" fmla="*/ 69 w 830"/>
              <a:gd name="T23" fmla="*/ 52 h 632"/>
              <a:gd name="T24" fmla="*/ 43 w 830"/>
              <a:gd name="T25" fmla="*/ 69 h 632"/>
              <a:gd name="T26" fmla="*/ 43 w 830"/>
              <a:gd name="T27" fmla="*/ 561 h 632"/>
              <a:gd name="T28" fmla="*/ 69 w 830"/>
              <a:gd name="T29" fmla="*/ 587 h 632"/>
              <a:gd name="T30" fmla="*/ 760 w 830"/>
              <a:gd name="T31" fmla="*/ 587 h 632"/>
              <a:gd name="T32" fmla="*/ 777 w 830"/>
              <a:gd name="T33" fmla="*/ 561 h 632"/>
              <a:gd name="T34" fmla="*/ 777 w 830"/>
              <a:gd name="T35" fmla="*/ 69 h 632"/>
              <a:gd name="T36" fmla="*/ 760 w 830"/>
              <a:gd name="T37" fmla="*/ 52 h 632"/>
              <a:gd name="T38" fmla="*/ 69 w 830"/>
              <a:gd name="T39" fmla="*/ 5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0" h="632">
                <a:moveTo>
                  <a:pt x="760" y="631"/>
                </a:moveTo>
                <a:lnTo>
                  <a:pt x="760" y="631"/>
                </a:lnTo>
                <a:cubicBezTo>
                  <a:pt x="69" y="631"/>
                  <a:pt x="69" y="631"/>
                  <a:pt x="69" y="631"/>
                </a:cubicBezTo>
                <a:cubicBezTo>
                  <a:pt x="34" y="631"/>
                  <a:pt x="0" y="605"/>
                  <a:pt x="0" y="56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34" y="0"/>
                  <a:pt x="69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795" y="0"/>
                  <a:pt x="829" y="34"/>
                  <a:pt x="829" y="69"/>
                </a:cubicBezTo>
                <a:cubicBezTo>
                  <a:pt x="829" y="561"/>
                  <a:pt x="829" y="561"/>
                  <a:pt x="829" y="561"/>
                </a:cubicBezTo>
                <a:cubicBezTo>
                  <a:pt x="829" y="605"/>
                  <a:pt x="795" y="631"/>
                  <a:pt x="760" y="631"/>
                </a:cubicBezTo>
                <a:close/>
                <a:moveTo>
                  <a:pt x="69" y="52"/>
                </a:moveTo>
                <a:lnTo>
                  <a:pt x="69" y="52"/>
                </a:lnTo>
                <a:cubicBezTo>
                  <a:pt x="60" y="52"/>
                  <a:pt x="43" y="60"/>
                  <a:pt x="43" y="69"/>
                </a:cubicBezTo>
                <a:cubicBezTo>
                  <a:pt x="43" y="561"/>
                  <a:pt x="43" y="561"/>
                  <a:pt x="43" y="561"/>
                </a:cubicBezTo>
                <a:cubicBezTo>
                  <a:pt x="43" y="579"/>
                  <a:pt x="60" y="587"/>
                  <a:pt x="69" y="587"/>
                </a:cubicBezTo>
                <a:cubicBezTo>
                  <a:pt x="760" y="587"/>
                  <a:pt x="760" y="587"/>
                  <a:pt x="760" y="587"/>
                </a:cubicBezTo>
                <a:cubicBezTo>
                  <a:pt x="769" y="587"/>
                  <a:pt x="777" y="579"/>
                  <a:pt x="777" y="561"/>
                </a:cubicBezTo>
                <a:cubicBezTo>
                  <a:pt x="777" y="69"/>
                  <a:pt x="777" y="69"/>
                  <a:pt x="777" y="69"/>
                </a:cubicBezTo>
                <a:cubicBezTo>
                  <a:pt x="777" y="60"/>
                  <a:pt x="769" y="52"/>
                  <a:pt x="760" y="52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41">
            <a:extLst>
              <a:ext uri="{FF2B5EF4-FFF2-40B4-BE49-F238E27FC236}">
                <a16:creationId xmlns:a16="http://schemas.microsoft.com/office/drawing/2014/main" id="{2DCF6D63-C2DB-0F4A-BE0E-08220E77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374" y="7876791"/>
            <a:ext cx="984689" cy="801391"/>
          </a:xfrm>
          <a:custGeom>
            <a:avLst/>
            <a:gdLst>
              <a:gd name="T0" fmla="*/ 950 w 1020"/>
              <a:gd name="T1" fmla="*/ 829 h 830"/>
              <a:gd name="T2" fmla="*/ 950 w 1020"/>
              <a:gd name="T3" fmla="*/ 829 h 830"/>
              <a:gd name="T4" fmla="*/ 69 w 1020"/>
              <a:gd name="T5" fmla="*/ 829 h 830"/>
              <a:gd name="T6" fmla="*/ 0 w 1020"/>
              <a:gd name="T7" fmla="*/ 760 h 830"/>
              <a:gd name="T8" fmla="*/ 0 w 1020"/>
              <a:gd name="T9" fmla="*/ 69 h 830"/>
              <a:gd name="T10" fmla="*/ 69 w 1020"/>
              <a:gd name="T11" fmla="*/ 0 h 830"/>
              <a:gd name="T12" fmla="*/ 950 w 1020"/>
              <a:gd name="T13" fmla="*/ 0 h 830"/>
              <a:gd name="T14" fmla="*/ 1019 w 1020"/>
              <a:gd name="T15" fmla="*/ 69 h 830"/>
              <a:gd name="T16" fmla="*/ 1019 w 1020"/>
              <a:gd name="T17" fmla="*/ 760 h 830"/>
              <a:gd name="T18" fmla="*/ 950 w 1020"/>
              <a:gd name="T19" fmla="*/ 829 h 830"/>
              <a:gd name="T20" fmla="*/ 69 w 1020"/>
              <a:gd name="T21" fmla="*/ 43 h 830"/>
              <a:gd name="T22" fmla="*/ 69 w 1020"/>
              <a:gd name="T23" fmla="*/ 43 h 830"/>
              <a:gd name="T24" fmla="*/ 43 w 1020"/>
              <a:gd name="T25" fmla="*/ 69 h 830"/>
              <a:gd name="T26" fmla="*/ 43 w 1020"/>
              <a:gd name="T27" fmla="*/ 760 h 830"/>
              <a:gd name="T28" fmla="*/ 69 w 1020"/>
              <a:gd name="T29" fmla="*/ 777 h 830"/>
              <a:gd name="T30" fmla="*/ 950 w 1020"/>
              <a:gd name="T31" fmla="*/ 777 h 830"/>
              <a:gd name="T32" fmla="*/ 976 w 1020"/>
              <a:gd name="T33" fmla="*/ 760 h 830"/>
              <a:gd name="T34" fmla="*/ 976 w 1020"/>
              <a:gd name="T35" fmla="*/ 69 h 830"/>
              <a:gd name="T36" fmla="*/ 950 w 1020"/>
              <a:gd name="T37" fmla="*/ 43 h 830"/>
              <a:gd name="T38" fmla="*/ 69 w 1020"/>
              <a:gd name="T39" fmla="*/ 43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0" h="830">
                <a:moveTo>
                  <a:pt x="950" y="829"/>
                </a:moveTo>
                <a:lnTo>
                  <a:pt x="950" y="829"/>
                </a:lnTo>
                <a:cubicBezTo>
                  <a:pt x="69" y="829"/>
                  <a:pt x="69" y="829"/>
                  <a:pt x="69" y="829"/>
                </a:cubicBezTo>
                <a:cubicBezTo>
                  <a:pt x="26" y="829"/>
                  <a:pt x="0" y="795"/>
                  <a:pt x="0" y="76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26" y="0"/>
                  <a:pt x="69" y="0"/>
                </a:cubicBezTo>
                <a:cubicBezTo>
                  <a:pt x="950" y="0"/>
                  <a:pt x="950" y="0"/>
                  <a:pt x="950" y="0"/>
                </a:cubicBezTo>
                <a:cubicBezTo>
                  <a:pt x="985" y="0"/>
                  <a:pt x="1019" y="26"/>
                  <a:pt x="1019" y="69"/>
                </a:cubicBezTo>
                <a:cubicBezTo>
                  <a:pt x="1019" y="760"/>
                  <a:pt x="1019" y="760"/>
                  <a:pt x="1019" y="760"/>
                </a:cubicBezTo>
                <a:cubicBezTo>
                  <a:pt x="1019" y="795"/>
                  <a:pt x="985" y="829"/>
                  <a:pt x="950" y="829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2"/>
                  <a:pt x="43" y="69"/>
                </a:cubicBezTo>
                <a:cubicBezTo>
                  <a:pt x="43" y="760"/>
                  <a:pt x="43" y="760"/>
                  <a:pt x="43" y="760"/>
                </a:cubicBezTo>
                <a:cubicBezTo>
                  <a:pt x="43" y="769"/>
                  <a:pt x="52" y="777"/>
                  <a:pt x="69" y="777"/>
                </a:cubicBezTo>
                <a:cubicBezTo>
                  <a:pt x="950" y="777"/>
                  <a:pt x="950" y="777"/>
                  <a:pt x="950" y="777"/>
                </a:cubicBezTo>
                <a:cubicBezTo>
                  <a:pt x="959" y="777"/>
                  <a:pt x="976" y="769"/>
                  <a:pt x="976" y="760"/>
                </a:cubicBezTo>
                <a:cubicBezTo>
                  <a:pt x="976" y="69"/>
                  <a:pt x="976" y="69"/>
                  <a:pt x="976" y="69"/>
                </a:cubicBezTo>
                <a:cubicBezTo>
                  <a:pt x="976" y="52"/>
                  <a:pt x="959" y="43"/>
                  <a:pt x="950" y="43"/>
                </a:cubicBezTo>
                <a:lnTo>
                  <a:pt x="69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42">
            <a:extLst>
              <a:ext uri="{FF2B5EF4-FFF2-40B4-BE49-F238E27FC236}">
                <a16:creationId xmlns:a16="http://schemas.microsoft.com/office/drawing/2014/main" id="{10CA69AB-51F0-9747-A501-9CB9AB29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815" y="8209283"/>
            <a:ext cx="144932" cy="140668"/>
          </a:xfrm>
          <a:custGeom>
            <a:avLst/>
            <a:gdLst>
              <a:gd name="T0" fmla="*/ 78 w 148"/>
              <a:gd name="T1" fmla="*/ 146 h 147"/>
              <a:gd name="T2" fmla="*/ 78 w 148"/>
              <a:gd name="T3" fmla="*/ 146 h 147"/>
              <a:gd name="T4" fmla="*/ 0 w 148"/>
              <a:gd name="T5" fmla="*/ 69 h 147"/>
              <a:gd name="T6" fmla="*/ 78 w 148"/>
              <a:gd name="T7" fmla="*/ 0 h 147"/>
              <a:gd name="T8" fmla="*/ 147 w 148"/>
              <a:gd name="T9" fmla="*/ 69 h 147"/>
              <a:gd name="T10" fmla="*/ 78 w 148"/>
              <a:gd name="T11" fmla="*/ 146 h 147"/>
              <a:gd name="T12" fmla="*/ 78 w 148"/>
              <a:gd name="T13" fmla="*/ 43 h 147"/>
              <a:gd name="T14" fmla="*/ 78 w 148"/>
              <a:gd name="T15" fmla="*/ 43 h 147"/>
              <a:gd name="T16" fmla="*/ 52 w 148"/>
              <a:gd name="T17" fmla="*/ 69 h 147"/>
              <a:gd name="T18" fmla="*/ 78 w 148"/>
              <a:gd name="T19" fmla="*/ 94 h 147"/>
              <a:gd name="T20" fmla="*/ 104 w 148"/>
              <a:gd name="T21" fmla="*/ 69 h 147"/>
              <a:gd name="T22" fmla="*/ 78 w 148"/>
              <a:gd name="T23" fmla="*/ 4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47">
                <a:moveTo>
                  <a:pt x="78" y="146"/>
                </a:moveTo>
                <a:lnTo>
                  <a:pt x="78" y="146"/>
                </a:lnTo>
                <a:cubicBezTo>
                  <a:pt x="35" y="146"/>
                  <a:pt x="0" y="112"/>
                  <a:pt x="0" y="69"/>
                </a:cubicBezTo>
                <a:cubicBezTo>
                  <a:pt x="0" y="25"/>
                  <a:pt x="35" y="0"/>
                  <a:pt x="78" y="0"/>
                </a:cubicBezTo>
                <a:cubicBezTo>
                  <a:pt x="112" y="0"/>
                  <a:pt x="147" y="25"/>
                  <a:pt x="147" y="69"/>
                </a:cubicBezTo>
                <a:cubicBezTo>
                  <a:pt x="147" y="112"/>
                  <a:pt x="112" y="146"/>
                  <a:pt x="78" y="14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52" y="51"/>
                  <a:pt x="52" y="69"/>
                </a:cubicBezTo>
                <a:cubicBezTo>
                  <a:pt x="52" y="86"/>
                  <a:pt x="61" y="94"/>
                  <a:pt x="78" y="94"/>
                </a:cubicBezTo>
                <a:cubicBezTo>
                  <a:pt x="86" y="94"/>
                  <a:pt x="104" y="86"/>
                  <a:pt x="104" y="69"/>
                </a:cubicBezTo>
                <a:cubicBezTo>
                  <a:pt x="104" y="51"/>
                  <a:pt x="86" y="43"/>
                  <a:pt x="78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43">
            <a:extLst>
              <a:ext uri="{FF2B5EF4-FFF2-40B4-BE49-F238E27FC236}">
                <a16:creationId xmlns:a16="http://schemas.microsoft.com/office/drawing/2014/main" id="{D858BBDC-4F6B-6549-84CC-D0FE23E1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147" y="8068612"/>
            <a:ext cx="426272" cy="417746"/>
          </a:xfrm>
          <a:custGeom>
            <a:avLst/>
            <a:gdLst>
              <a:gd name="T0" fmla="*/ 225 w 442"/>
              <a:gd name="T1" fmla="*/ 432 h 433"/>
              <a:gd name="T2" fmla="*/ 225 w 442"/>
              <a:gd name="T3" fmla="*/ 432 h 433"/>
              <a:gd name="T4" fmla="*/ 0 w 442"/>
              <a:gd name="T5" fmla="*/ 217 h 433"/>
              <a:gd name="T6" fmla="*/ 225 w 442"/>
              <a:gd name="T7" fmla="*/ 0 h 433"/>
              <a:gd name="T8" fmla="*/ 441 w 442"/>
              <a:gd name="T9" fmla="*/ 217 h 433"/>
              <a:gd name="T10" fmla="*/ 225 w 442"/>
              <a:gd name="T11" fmla="*/ 432 h 433"/>
              <a:gd name="T12" fmla="*/ 225 w 442"/>
              <a:gd name="T13" fmla="*/ 44 h 433"/>
              <a:gd name="T14" fmla="*/ 225 w 442"/>
              <a:gd name="T15" fmla="*/ 44 h 433"/>
              <a:gd name="T16" fmla="*/ 52 w 442"/>
              <a:gd name="T17" fmla="*/ 217 h 433"/>
              <a:gd name="T18" fmla="*/ 225 w 442"/>
              <a:gd name="T19" fmla="*/ 389 h 433"/>
              <a:gd name="T20" fmla="*/ 389 w 442"/>
              <a:gd name="T21" fmla="*/ 217 h 433"/>
              <a:gd name="T22" fmla="*/ 225 w 442"/>
              <a:gd name="T23" fmla="*/ 44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2" h="433">
                <a:moveTo>
                  <a:pt x="225" y="432"/>
                </a:moveTo>
                <a:lnTo>
                  <a:pt x="225" y="432"/>
                </a:lnTo>
                <a:cubicBezTo>
                  <a:pt x="104" y="432"/>
                  <a:pt x="0" y="337"/>
                  <a:pt x="0" y="217"/>
                </a:cubicBezTo>
                <a:cubicBezTo>
                  <a:pt x="0" y="96"/>
                  <a:pt x="104" y="0"/>
                  <a:pt x="225" y="0"/>
                </a:cubicBezTo>
                <a:cubicBezTo>
                  <a:pt x="337" y="0"/>
                  <a:pt x="441" y="96"/>
                  <a:pt x="441" y="217"/>
                </a:cubicBezTo>
                <a:cubicBezTo>
                  <a:pt x="441" y="337"/>
                  <a:pt x="337" y="432"/>
                  <a:pt x="225" y="432"/>
                </a:cubicBezTo>
                <a:close/>
                <a:moveTo>
                  <a:pt x="225" y="44"/>
                </a:moveTo>
                <a:lnTo>
                  <a:pt x="225" y="44"/>
                </a:lnTo>
                <a:cubicBezTo>
                  <a:pt x="130" y="44"/>
                  <a:pt x="52" y="122"/>
                  <a:pt x="52" y="217"/>
                </a:cubicBezTo>
                <a:cubicBezTo>
                  <a:pt x="52" y="311"/>
                  <a:pt x="130" y="389"/>
                  <a:pt x="225" y="389"/>
                </a:cubicBezTo>
                <a:cubicBezTo>
                  <a:pt x="311" y="389"/>
                  <a:pt x="389" y="311"/>
                  <a:pt x="389" y="217"/>
                </a:cubicBezTo>
                <a:cubicBezTo>
                  <a:pt x="389" y="122"/>
                  <a:pt x="311" y="44"/>
                  <a:pt x="225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44">
            <a:extLst>
              <a:ext uri="{FF2B5EF4-FFF2-40B4-BE49-F238E27FC236}">
                <a16:creationId xmlns:a16="http://schemas.microsoft.com/office/drawing/2014/main" id="{52EF1604-F10C-F74B-84E3-8CED2A23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968" y="8124029"/>
            <a:ext cx="42627" cy="68203"/>
          </a:xfrm>
          <a:custGeom>
            <a:avLst/>
            <a:gdLst>
              <a:gd name="T0" fmla="*/ 26 w 44"/>
              <a:gd name="T1" fmla="*/ 69 h 70"/>
              <a:gd name="T2" fmla="*/ 26 w 44"/>
              <a:gd name="T3" fmla="*/ 69 h 70"/>
              <a:gd name="T4" fmla="*/ 0 w 44"/>
              <a:gd name="T5" fmla="*/ 43 h 70"/>
              <a:gd name="T6" fmla="*/ 0 w 44"/>
              <a:gd name="T7" fmla="*/ 26 h 70"/>
              <a:gd name="T8" fmla="*/ 26 w 44"/>
              <a:gd name="T9" fmla="*/ 0 h 70"/>
              <a:gd name="T10" fmla="*/ 43 w 44"/>
              <a:gd name="T11" fmla="*/ 26 h 70"/>
              <a:gd name="T12" fmla="*/ 43 w 44"/>
              <a:gd name="T13" fmla="*/ 43 h 70"/>
              <a:gd name="T14" fmla="*/ 26 w 44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0">
                <a:moveTo>
                  <a:pt x="26" y="69"/>
                </a:moveTo>
                <a:lnTo>
                  <a:pt x="26" y="69"/>
                </a:lnTo>
                <a:cubicBezTo>
                  <a:pt x="9" y="69"/>
                  <a:pt x="0" y="61"/>
                  <a:pt x="0" y="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61"/>
                  <a:pt x="34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45">
            <a:extLst>
              <a:ext uri="{FF2B5EF4-FFF2-40B4-BE49-F238E27FC236}">
                <a16:creationId xmlns:a16="http://schemas.microsoft.com/office/drawing/2014/main" id="{0899A650-8313-C246-B584-9A465D1FB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697" y="8158131"/>
            <a:ext cx="59678" cy="68203"/>
          </a:xfrm>
          <a:custGeom>
            <a:avLst/>
            <a:gdLst>
              <a:gd name="T0" fmla="*/ 26 w 61"/>
              <a:gd name="T1" fmla="*/ 69 h 70"/>
              <a:gd name="T2" fmla="*/ 26 w 61"/>
              <a:gd name="T3" fmla="*/ 69 h 70"/>
              <a:gd name="T4" fmla="*/ 8 w 61"/>
              <a:gd name="T5" fmla="*/ 60 h 70"/>
              <a:gd name="T6" fmla="*/ 8 w 61"/>
              <a:gd name="T7" fmla="*/ 26 h 70"/>
              <a:gd name="T8" fmla="*/ 26 w 61"/>
              <a:gd name="T9" fmla="*/ 8 h 70"/>
              <a:gd name="T10" fmla="*/ 51 w 61"/>
              <a:gd name="T11" fmla="*/ 8 h 70"/>
              <a:gd name="T12" fmla="*/ 51 w 61"/>
              <a:gd name="T13" fmla="*/ 43 h 70"/>
              <a:gd name="T14" fmla="*/ 34 w 61"/>
              <a:gd name="T15" fmla="*/ 60 h 70"/>
              <a:gd name="T16" fmla="*/ 26 w 61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70">
                <a:moveTo>
                  <a:pt x="26" y="69"/>
                </a:moveTo>
                <a:lnTo>
                  <a:pt x="26" y="69"/>
                </a:lnTo>
                <a:cubicBezTo>
                  <a:pt x="17" y="69"/>
                  <a:pt x="8" y="60"/>
                  <a:pt x="8" y="60"/>
                </a:cubicBezTo>
                <a:cubicBezTo>
                  <a:pt x="0" y="52"/>
                  <a:pt x="0" y="34"/>
                  <a:pt x="8" y="26"/>
                </a:cubicBezTo>
                <a:cubicBezTo>
                  <a:pt x="26" y="8"/>
                  <a:pt x="26" y="8"/>
                  <a:pt x="26" y="8"/>
                </a:cubicBezTo>
                <a:cubicBezTo>
                  <a:pt x="34" y="0"/>
                  <a:pt x="43" y="0"/>
                  <a:pt x="51" y="8"/>
                </a:cubicBezTo>
                <a:cubicBezTo>
                  <a:pt x="60" y="17"/>
                  <a:pt x="60" y="34"/>
                  <a:pt x="51" y="43"/>
                </a:cubicBezTo>
                <a:cubicBezTo>
                  <a:pt x="34" y="60"/>
                  <a:pt x="34" y="60"/>
                  <a:pt x="34" y="60"/>
                </a:cubicBezTo>
                <a:lnTo>
                  <a:pt x="26" y="6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6">
            <a:extLst>
              <a:ext uri="{FF2B5EF4-FFF2-40B4-BE49-F238E27FC236}">
                <a16:creationId xmlns:a16="http://schemas.microsoft.com/office/drawing/2014/main" id="{77BC26E0-C8EC-8E4B-B12B-B45B1F36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1537" y="8251910"/>
            <a:ext cx="68203" cy="51153"/>
          </a:xfrm>
          <a:custGeom>
            <a:avLst/>
            <a:gdLst>
              <a:gd name="T0" fmla="*/ 43 w 70"/>
              <a:gd name="T1" fmla="*/ 51 h 52"/>
              <a:gd name="T2" fmla="*/ 43 w 70"/>
              <a:gd name="T3" fmla="*/ 51 h 52"/>
              <a:gd name="T4" fmla="*/ 17 w 70"/>
              <a:gd name="T5" fmla="*/ 51 h 52"/>
              <a:gd name="T6" fmla="*/ 0 w 70"/>
              <a:gd name="T7" fmla="*/ 26 h 52"/>
              <a:gd name="T8" fmla="*/ 17 w 70"/>
              <a:gd name="T9" fmla="*/ 0 h 52"/>
              <a:gd name="T10" fmla="*/ 43 w 70"/>
              <a:gd name="T11" fmla="*/ 0 h 52"/>
              <a:gd name="T12" fmla="*/ 69 w 70"/>
              <a:gd name="T13" fmla="*/ 26 h 52"/>
              <a:gd name="T14" fmla="*/ 43 w 70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52">
                <a:moveTo>
                  <a:pt x="43" y="51"/>
                </a:moveTo>
                <a:lnTo>
                  <a:pt x="43" y="51"/>
                </a:ln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4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61" y="0"/>
                  <a:pt x="69" y="8"/>
                  <a:pt x="69" y="26"/>
                </a:cubicBezTo>
                <a:cubicBezTo>
                  <a:pt x="69" y="34"/>
                  <a:pt x="61" y="51"/>
                  <a:pt x="43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47">
            <a:extLst>
              <a:ext uri="{FF2B5EF4-FFF2-40B4-BE49-F238E27FC236}">
                <a16:creationId xmlns:a16="http://schemas.microsoft.com/office/drawing/2014/main" id="{F6070D60-3921-374A-9C98-F3A63952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697" y="8324375"/>
            <a:ext cx="68203" cy="68203"/>
          </a:xfrm>
          <a:custGeom>
            <a:avLst/>
            <a:gdLst>
              <a:gd name="T0" fmla="*/ 43 w 70"/>
              <a:gd name="T1" fmla="*/ 69 h 70"/>
              <a:gd name="T2" fmla="*/ 43 w 70"/>
              <a:gd name="T3" fmla="*/ 69 h 70"/>
              <a:gd name="T4" fmla="*/ 26 w 70"/>
              <a:gd name="T5" fmla="*/ 61 h 70"/>
              <a:gd name="T6" fmla="*/ 8 w 70"/>
              <a:gd name="T7" fmla="*/ 43 h 70"/>
              <a:gd name="T8" fmla="*/ 8 w 70"/>
              <a:gd name="T9" fmla="*/ 9 h 70"/>
              <a:gd name="T10" fmla="*/ 43 w 70"/>
              <a:gd name="T11" fmla="*/ 9 h 70"/>
              <a:gd name="T12" fmla="*/ 60 w 70"/>
              <a:gd name="T13" fmla="*/ 26 h 70"/>
              <a:gd name="T14" fmla="*/ 60 w 70"/>
              <a:gd name="T15" fmla="*/ 61 h 70"/>
              <a:gd name="T16" fmla="*/ 43 w 70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70">
                <a:moveTo>
                  <a:pt x="43" y="69"/>
                </a:moveTo>
                <a:lnTo>
                  <a:pt x="43" y="69"/>
                </a:lnTo>
                <a:cubicBezTo>
                  <a:pt x="34" y="69"/>
                  <a:pt x="26" y="61"/>
                  <a:pt x="26" y="61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5"/>
                  <a:pt x="0" y="18"/>
                  <a:pt x="8" y="9"/>
                </a:cubicBezTo>
                <a:cubicBezTo>
                  <a:pt x="17" y="0"/>
                  <a:pt x="34" y="0"/>
                  <a:pt x="43" y="9"/>
                </a:cubicBezTo>
                <a:cubicBezTo>
                  <a:pt x="60" y="26"/>
                  <a:pt x="60" y="26"/>
                  <a:pt x="60" y="26"/>
                </a:cubicBezTo>
                <a:cubicBezTo>
                  <a:pt x="69" y="35"/>
                  <a:pt x="69" y="52"/>
                  <a:pt x="60" y="61"/>
                </a:cubicBezTo>
                <a:cubicBezTo>
                  <a:pt x="51" y="61"/>
                  <a:pt x="43" y="69"/>
                  <a:pt x="43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48">
            <a:extLst>
              <a:ext uri="{FF2B5EF4-FFF2-40B4-BE49-F238E27FC236}">
                <a16:creationId xmlns:a16="http://schemas.microsoft.com/office/drawing/2014/main" id="{B4D7FE6D-B111-9C45-BEE5-91DF457B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968" y="8358477"/>
            <a:ext cx="51153" cy="68203"/>
          </a:xfrm>
          <a:custGeom>
            <a:avLst/>
            <a:gdLst>
              <a:gd name="T0" fmla="*/ 26 w 53"/>
              <a:gd name="T1" fmla="*/ 69 h 70"/>
              <a:gd name="T2" fmla="*/ 26 w 53"/>
              <a:gd name="T3" fmla="*/ 69 h 70"/>
              <a:gd name="T4" fmla="*/ 0 w 53"/>
              <a:gd name="T5" fmla="*/ 43 h 70"/>
              <a:gd name="T6" fmla="*/ 0 w 53"/>
              <a:gd name="T7" fmla="*/ 26 h 70"/>
              <a:gd name="T8" fmla="*/ 26 w 53"/>
              <a:gd name="T9" fmla="*/ 0 h 70"/>
              <a:gd name="T10" fmla="*/ 52 w 53"/>
              <a:gd name="T11" fmla="*/ 26 h 70"/>
              <a:gd name="T12" fmla="*/ 52 w 53"/>
              <a:gd name="T13" fmla="*/ 43 h 70"/>
              <a:gd name="T14" fmla="*/ 26 w 53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70">
                <a:moveTo>
                  <a:pt x="26" y="69"/>
                </a:moveTo>
                <a:lnTo>
                  <a:pt x="26" y="69"/>
                </a:lnTo>
                <a:cubicBezTo>
                  <a:pt x="9" y="69"/>
                  <a:pt x="0" y="60"/>
                  <a:pt x="0" y="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34" y="0"/>
                  <a:pt x="52" y="8"/>
                  <a:pt x="52" y="26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60"/>
                  <a:pt x="34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49">
            <a:extLst>
              <a:ext uri="{FF2B5EF4-FFF2-40B4-BE49-F238E27FC236}">
                <a16:creationId xmlns:a16="http://schemas.microsoft.com/office/drawing/2014/main" id="{5753AF3A-E3C8-0843-9527-F7737766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188" y="8324375"/>
            <a:ext cx="68203" cy="68203"/>
          </a:xfrm>
          <a:custGeom>
            <a:avLst/>
            <a:gdLst>
              <a:gd name="T0" fmla="*/ 26 w 70"/>
              <a:gd name="T1" fmla="*/ 69 h 70"/>
              <a:gd name="T2" fmla="*/ 26 w 70"/>
              <a:gd name="T3" fmla="*/ 69 h 70"/>
              <a:gd name="T4" fmla="*/ 9 w 70"/>
              <a:gd name="T5" fmla="*/ 61 h 70"/>
              <a:gd name="T6" fmla="*/ 9 w 70"/>
              <a:gd name="T7" fmla="*/ 26 h 70"/>
              <a:gd name="T8" fmla="*/ 26 w 70"/>
              <a:gd name="T9" fmla="*/ 9 h 70"/>
              <a:gd name="T10" fmla="*/ 60 w 70"/>
              <a:gd name="T11" fmla="*/ 9 h 70"/>
              <a:gd name="T12" fmla="*/ 60 w 70"/>
              <a:gd name="T13" fmla="*/ 43 h 70"/>
              <a:gd name="T14" fmla="*/ 43 w 70"/>
              <a:gd name="T15" fmla="*/ 61 h 70"/>
              <a:gd name="T16" fmla="*/ 26 w 70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70">
                <a:moveTo>
                  <a:pt x="26" y="69"/>
                </a:moveTo>
                <a:lnTo>
                  <a:pt x="26" y="69"/>
                </a:lnTo>
                <a:cubicBezTo>
                  <a:pt x="17" y="69"/>
                  <a:pt x="17" y="69"/>
                  <a:pt x="9" y="61"/>
                </a:cubicBezTo>
                <a:cubicBezTo>
                  <a:pt x="0" y="52"/>
                  <a:pt x="0" y="35"/>
                  <a:pt x="9" y="26"/>
                </a:cubicBezTo>
                <a:cubicBezTo>
                  <a:pt x="26" y="9"/>
                  <a:pt x="26" y="9"/>
                  <a:pt x="26" y="9"/>
                </a:cubicBezTo>
                <a:cubicBezTo>
                  <a:pt x="35" y="0"/>
                  <a:pt x="52" y="0"/>
                  <a:pt x="60" y="9"/>
                </a:cubicBezTo>
                <a:cubicBezTo>
                  <a:pt x="69" y="18"/>
                  <a:pt x="69" y="35"/>
                  <a:pt x="60" y="43"/>
                </a:cubicBezTo>
                <a:cubicBezTo>
                  <a:pt x="43" y="61"/>
                  <a:pt x="43" y="61"/>
                  <a:pt x="43" y="61"/>
                </a:cubicBezTo>
                <a:cubicBezTo>
                  <a:pt x="35" y="69"/>
                  <a:pt x="35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0">
            <a:extLst>
              <a:ext uri="{FF2B5EF4-FFF2-40B4-BE49-F238E27FC236}">
                <a16:creationId xmlns:a16="http://schemas.microsoft.com/office/drawing/2014/main" id="{1DB849C2-F056-5942-92AF-943B3BBE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350" y="8260436"/>
            <a:ext cx="68203" cy="42627"/>
          </a:xfrm>
          <a:custGeom>
            <a:avLst/>
            <a:gdLst>
              <a:gd name="T0" fmla="*/ 44 w 71"/>
              <a:gd name="T1" fmla="*/ 43 h 44"/>
              <a:gd name="T2" fmla="*/ 44 w 71"/>
              <a:gd name="T3" fmla="*/ 43 h 44"/>
              <a:gd name="T4" fmla="*/ 18 w 71"/>
              <a:gd name="T5" fmla="*/ 43 h 44"/>
              <a:gd name="T6" fmla="*/ 0 w 71"/>
              <a:gd name="T7" fmla="*/ 18 h 44"/>
              <a:gd name="T8" fmla="*/ 18 w 71"/>
              <a:gd name="T9" fmla="*/ 0 h 44"/>
              <a:gd name="T10" fmla="*/ 44 w 71"/>
              <a:gd name="T11" fmla="*/ 0 h 44"/>
              <a:gd name="T12" fmla="*/ 70 w 71"/>
              <a:gd name="T13" fmla="*/ 18 h 44"/>
              <a:gd name="T14" fmla="*/ 44 w 7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44">
                <a:moveTo>
                  <a:pt x="44" y="43"/>
                </a:moveTo>
                <a:lnTo>
                  <a:pt x="44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61" y="0"/>
                  <a:pt x="70" y="9"/>
                  <a:pt x="70" y="18"/>
                </a:cubicBezTo>
                <a:cubicBezTo>
                  <a:pt x="70" y="35"/>
                  <a:pt x="61" y="43"/>
                  <a:pt x="44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51">
            <a:extLst>
              <a:ext uri="{FF2B5EF4-FFF2-40B4-BE49-F238E27FC236}">
                <a16:creationId xmlns:a16="http://schemas.microsoft.com/office/drawing/2014/main" id="{73F402D6-5190-A246-9D59-0DCAC912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188" y="8158131"/>
            <a:ext cx="68203" cy="68203"/>
          </a:xfrm>
          <a:custGeom>
            <a:avLst/>
            <a:gdLst>
              <a:gd name="T0" fmla="*/ 43 w 70"/>
              <a:gd name="T1" fmla="*/ 69 h 70"/>
              <a:gd name="T2" fmla="*/ 43 w 70"/>
              <a:gd name="T3" fmla="*/ 69 h 70"/>
              <a:gd name="T4" fmla="*/ 26 w 70"/>
              <a:gd name="T5" fmla="*/ 60 h 70"/>
              <a:gd name="T6" fmla="*/ 9 w 70"/>
              <a:gd name="T7" fmla="*/ 43 h 70"/>
              <a:gd name="T8" fmla="*/ 9 w 70"/>
              <a:gd name="T9" fmla="*/ 8 h 70"/>
              <a:gd name="T10" fmla="*/ 43 w 70"/>
              <a:gd name="T11" fmla="*/ 8 h 70"/>
              <a:gd name="T12" fmla="*/ 60 w 70"/>
              <a:gd name="T13" fmla="*/ 26 h 70"/>
              <a:gd name="T14" fmla="*/ 60 w 70"/>
              <a:gd name="T15" fmla="*/ 60 h 70"/>
              <a:gd name="T16" fmla="*/ 43 w 70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70">
                <a:moveTo>
                  <a:pt x="43" y="69"/>
                </a:moveTo>
                <a:lnTo>
                  <a:pt x="43" y="69"/>
                </a:lnTo>
                <a:cubicBezTo>
                  <a:pt x="35" y="69"/>
                  <a:pt x="26" y="69"/>
                  <a:pt x="26" y="60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4"/>
                  <a:pt x="0" y="17"/>
                  <a:pt x="9" y="8"/>
                </a:cubicBezTo>
                <a:cubicBezTo>
                  <a:pt x="17" y="0"/>
                  <a:pt x="35" y="0"/>
                  <a:pt x="43" y="8"/>
                </a:cubicBezTo>
                <a:cubicBezTo>
                  <a:pt x="60" y="26"/>
                  <a:pt x="60" y="26"/>
                  <a:pt x="60" y="26"/>
                </a:cubicBezTo>
                <a:cubicBezTo>
                  <a:pt x="69" y="34"/>
                  <a:pt x="69" y="52"/>
                  <a:pt x="60" y="60"/>
                </a:cubicBezTo>
                <a:cubicBezTo>
                  <a:pt x="52" y="69"/>
                  <a:pt x="43" y="69"/>
                  <a:pt x="43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52">
            <a:extLst>
              <a:ext uri="{FF2B5EF4-FFF2-40B4-BE49-F238E27FC236}">
                <a16:creationId xmlns:a16="http://schemas.microsoft.com/office/drawing/2014/main" id="{A57AAB18-F73D-7A48-9845-995861EF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95" y="8251910"/>
            <a:ext cx="208872" cy="51153"/>
          </a:xfrm>
          <a:custGeom>
            <a:avLst/>
            <a:gdLst>
              <a:gd name="T0" fmla="*/ 190 w 217"/>
              <a:gd name="T1" fmla="*/ 51 h 52"/>
              <a:gd name="T2" fmla="*/ 190 w 217"/>
              <a:gd name="T3" fmla="*/ 51 h 52"/>
              <a:gd name="T4" fmla="*/ 26 w 217"/>
              <a:gd name="T5" fmla="*/ 51 h 52"/>
              <a:gd name="T6" fmla="*/ 0 w 217"/>
              <a:gd name="T7" fmla="*/ 26 h 52"/>
              <a:gd name="T8" fmla="*/ 26 w 217"/>
              <a:gd name="T9" fmla="*/ 0 h 52"/>
              <a:gd name="T10" fmla="*/ 190 w 217"/>
              <a:gd name="T11" fmla="*/ 0 h 52"/>
              <a:gd name="T12" fmla="*/ 216 w 217"/>
              <a:gd name="T13" fmla="*/ 26 h 52"/>
              <a:gd name="T14" fmla="*/ 190 w 21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52">
                <a:moveTo>
                  <a:pt x="190" y="51"/>
                </a:moveTo>
                <a:lnTo>
                  <a:pt x="190" y="51"/>
                </a:lnTo>
                <a:cubicBezTo>
                  <a:pt x="26" y="51"/>
                  <a:pt x="26" y="51"/>
                  <a:pt x="26" y="51"/>
                </a:cubicBezTo>
                <a:cubicBezTo>
                  <a:pt x="8" y="51"/>
                  <a:pt x="0" y="34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8" y="0"/>
                  <a:pt x="216" y="8"/>
                  <a:pt x="216" y="26"/>
                </a:cubicBezTo>
                <a:cubicBezTo>
                  <a:pt x="216" y="34"/>
                  <a:pt x="198" y="51"/>
                  <a:pt x="190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53">
            <a:extLst>
              <a:ext uri="{FF2B5EF4-FFF2-40B4-BE49-F238E27FC236}">
                <a16:creationId xmlns:a16="http://schemas.microsoft.com/office/drawing/2014/main" id="{340CDAAC-FD59-C341-8957-3B900271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892" y="8627029"/>
            <a:ext cx="332492" cy="144932"/>
          </a:xfrm>
          <a:custGeom>
            <a:avLst/>
            <a:gdLst>
              <a:gd name="T0" fmla="*/ 199 w 346"/>
              <a:gd name="T1" fmla="*/ 147 h 148"/>
              <a:gd name="T2" fmla="*/ 199 w 346"/>
              <a:gd name="T3" fmla="*/ 147 h 148"/>
              <a:gd name="T4" fmla="*/ 138 w 346"/>
              <a:gd name="T5" fmla="*/ 147 h 148"/>
              <a:gd name="T6" fmla="*/ 95 w 346"/>
              <a:gd name="T7" fmla="*/ 130 h 148"/>
              <a:gd name="T8" fmla="*/ 8 w 346"/>
              <a:gd name="T9" fmla="*/ 43 h 148"/>
              <a:gd name="T10" fmla="*/ 0 w 346"/>
              <a:gd name="T11" fmla="*/ 18 h 148"/>
              <a:gd name="T12" fmla="*/ 26 w 346"/>
              <a:gd name="T13" fmla="*/ 0 h 148"/>
              <a:gd name="T14" fmla="*/ 319 w 346"/>
              <a:gd name="T15" fmla="*/ 0 h 148"/>
              <a:gd name="T16" fmla="*/ 337 w 346"/>
              <a:gd name="T17" fmla="*/ 18 h 148"/>
              <a:gd name="T18" fmla="*/ 337 w 346"/>
              <a:gd name="T19" fmla="*/ 43 h 148"/>
              <a:gd name="T20" fmla="*/ 242 w 346"/>
              <a:gd name="T21" fmla="*/ 130 h 148"/>
              <a:gd name="T22" fmla="*/ 199 w 346"/>
              <a:gd name="T23" fmla="*/ 147 h 148"/>
              <a:gd name="T24" fmla="*/ 78 w 346"/>
              <a:gd name="T25" fmla="*/ 52 h 148"/>
              <a:gd name="T26" fmla="*/ 78 w 346"/>
              <a:gd name="T27" fmla="*/ 52 h 148"/>
              <a:gd name="T28" fmla="*/ 130 w 346"/>
              <a:gd name="T29" fmla="*/ 95 h 148"/>
              <a:gd name="T30" fmla="*/ 138 w 346"/>
              <a:gd name="T31" fmla="*/ 95 h 148"/>
              <a:gd name="T32" fmla="*/ 199 w 346"/>
              <a:gd name="T33" fmla="*/ 95 h 148"/>
              <a:gd name="T34" fmla="*/ 216 w 346"/>
              <a:gd name="T35" fmla="*/ 95 h 148"/>
              <a:gd name="T36" fmla="*/ 259 w 346"/>
              <a:gd name="T37" fmla="*/ 52 h 148"/>
              <a:gd name="T38" fmla="*/ 78 w 346"/>
              <a:gd name="T39" fmla="*/ 5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148">
                <a:moveTo>
                  <a:pt x="199" y="147"/>
                </a:moveTo>
                <a:lnTo>
                  <a:pt x="199" y="147"/>
                </a:lnTo>
                <a:cubicBezTo>
                  <a:pt x="138" y="147"/>
                  <a:pt x="138" y="147"/>
                  <a:pt x="138" y="147"/>
                </a:cubicBezTo>
                <a:cubicBezTo>
                  <a:pt x="121" y="147"/>
                  <a:pt x="104" y="138"/>
                  <a:pt x="95" y="130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8" y="0"/>
                  <a:pt x="26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28" y="0"/>
                  <a:pt x="337" y="9"/>
                  <a:pt x="337" y="18"/>
                </a:cubicBezTo>
                <a:cubicBezTo>
                  <a:pt x="345" y="26"/>
                  <a:pt x="337" y="35"/>
                  <a:pt x="337" y="43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33" y="138"/>
                  <a:pt x="216" y="147"/>
                  <a:pt x="199" y="147"/>
                </a:cubicBezTo>
                <a:close/>
                <a:moveTo>
                  <a:pt x="78" y="52"/>
                </a:moveTo>
                <a:lnTo>
                  <a:pt x="78" y="52"/>
                </a:ln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8" y="95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207" y="95"/>
                  <a:pt x="207" y="95"/>
                  <a:pt x="216" y="95"/>
                </a:cubicBezTo>
                <a:cubicBezTo>
                  <a:pt x="259" y="52"/>
                  <a:pt x="259" y="52"/>
                  <a:pt x="259" y="52"/>
                </a:cubicBezTo>
                <a:lnTo>
                  <a:pt x="78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4">
            <a:extLst>
              <a:ext uri="{FF2B5EF4-FFF2-40B4-BE49-F238E27FC236}">
                <a16:creationId xmlns:a16="http://schemas.microsoft.com/office/drawing/2014/main" id="{27C216CD-96A4-D346-A555-817DC571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791" y="8627029"/>
            <a:ext cx="332492" cy="144932"/>
          </a:xfrm>
          <a:custGeom>
            <a:avLst/>
            <a:gdLst>
              <a:gd name="T0" fmla="*/ 207 w 346"/>
              <a:gd name="T1" fmla="*/ 147 h 148"/>
              <a:gd name="T2" fmla="*/ 207 w 346"/>
              <a:gd name="T3" fmla="*/ 147 h 148"/>
              <a:gd name="T4" fmla="*/ 138 w 346"/>
              <a:gd name="T5" fmla="*/ 147 h 148"/>
              <a:gd name="T6" fmla="*/ 103 w 346"/>
              <a:gd name="T7" fmla="*/ 130 h 148"/>
              <a:gd name="T8" fmla="*/ 8 w 346"/>
              <a:gd name="T9" fmla="*/ 43 h 148"/>
              <a:gd name="T10" fmla="*/ 8 w 346"/>
              <a:gd name="T11" fmla="*/ 18 h 148"/>
              <a:gd name="T12" fmla="*/ 26 w 346"/>
              <a:gd name="T13" fmla="*/ 0 h 148"/>
              <a:gd name="T14" fmla="*/ 319 w 346"/>
              <a:gd name="T15" fmla="*/ 0 h 148"/>
              <a:gd name="T16" fmla="*/ 345 w 346"/>
              <a:gd name="T17" fmla="*/ 18 h 148"/>
              <a:gd name="T18" fmla="*/ 337 w 346"/>
              <a:gd name="T19" fmla="*/ 43 h 148"/>
              <a:gd name="T20" fmla="*/ 250 w 346"/>
              <a:gd name="T21" fmla="*/ 130 h 148"/>
              <a:gd name="T22" fmla="*/ 207 w 346"/>
              <a:gd name="T23" fmla="*/ 147 h 148"/>
              <a:gd name="T24" fmla="*/ 86 w 346"/>
              <a:gd name="T25" fmla="*/ 52 h 148"/>
              <a:gd name="T26" fmla="*/ 86 w 346"/>
              <a:gd name="T27" fmla="*/ 52 h 148"/>
              <a:gd name="T28" fmla="*/ 129 w 346"/>
              <a:gd name="T29" fmla="*/ 95 h 148"/>
              <a:gd name="T30" fmla="*/ 138 w 346"/>
              <a:gd name="T31" fmla="*/ 95 h 148"/>
              <a:gd name="T32" fmla="*/ 207 w 346"/>
              <a:gd name="T33" fmla="*/ 95 h 148"/>
              <a:gd name="T34" fmla="*/ 215 w 346"/>
              <a:gd name="T35" fmla="*/ 95 h 148"/>
              <a:gd name="T36" fmla="*/ 267 w 346"/>
              <a:gd name="T37" fmla="*/ 52 h 148"/>
              <a:gd name="T38" fmla="*/ 86 w 346"/>
              <a:gd name="T39" fmla="*/ 5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148">
                <a:moveTo>
                  <a:pt x="207" y="147"/>
                </a:moveTo>
                <a:lnTo>
                  <a:pt x="207" y="147"/>
                </a:lnTo>
                <a:cubicBezTo>
                  <a:pt x="138" y="147"/>
                  <a:pt x="138" y="147"/>
                  <a:pt x="138" y="147"/>
                </a:cubicBezTo>
                <a:cubicBezTo>
                  <a:pt x="129" y="147"/>
                  <a:pt x="112" y="138"/>
                  <a:pt x="103" y="130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35"/>
                  <a:pt x="0" y="26"/>
                  <a:pt x="8" y="18"/>
                </a:cubicBezTo>
                <a:cubicBezTo>
                  <a:pt x="8" y="9"/>
                  <a:pt x="17" y="0"/>
                  <a:pt x="26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28" y="0"/>
                  <a:pt x="337" y="9"/>
                  <a:pt x="345" y="18"/>
                </a:cubicBezTo>
                <a:cubicBezTo>
                  <a:pt x="345" y="26"/>
                  <a:pt x="345" y="35"/>
                  <a:pt x="337" y="43"/>
                </a:cubicBezTo>
                <a:cubicBezTo>
                  <a:pt x="250" y="130"/>
                  <a:pt x="250" y="130"/>
                  <a:pt x="250" y="130"/>
                </a:cubicBezTo>
                <a:cubicBezTo>
                  <a:pt x="241" y="138"/>
                  <a:pt x="224" y="147"/>
                  <a:pt x="207" y="147"/>
                </a:cubicBezTo>
                <a:close/>
                <a:moveTo>
                  <a:pt x="86" y="52"/>
                </a:moveTo>
                <a:lnTo>
                  <a:pt x="86" y="52"/>
                </a:lnTo>
                <a:cubicBezTo>
                  <a:pt x="129" y="95"/>
                  <a:pt x="129" y="95"/>
                  <a:pt x="129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207" y="95"/>
                  <a:pt x="207" y="95"/>
                  <a:pt x="207" y="95"/>
                </a:cubicBezTo>
                <a:cubicBezTo>
                  <a:pt x="215" y="95"/>
                  <a:pt x="215" y="95"/>
                  <a:pt x="215" y="95"/>
                </a:cubicBezTo>
                <a:cubicBezTo>
                  <a:pt x="267" y="52"/>
                  <a:pt x="267" y="52"/>
                  <a:pt x="267" y="52"/>
                </a:cubicBezTo>
                <a:lnTo>
                  <a:pt x="86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55">
            <a:extLst>
              <a:ext uri="{FF2B5EF4-FFF2-40B4-BE49-F238E27FC236}">
                <a16:creationId xmlns:a16="http://schemas.microsoft.com/office/drawing/2014/main" id="{9E121423-E0C8-944A-800F-E6E7D8EA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038" y="9287749"/>
            <a:ext cx="993212" cy="42627"/>
          </a:xfrm>
          <a:custGeom>
            <a:avLst/>
            <a:gdLst>
              <a:gd name="T0" fmla="*/ 1001 w 1028"/>
              <a:gd name="T1" fmla="*/ 43 h 44"/>
              <a:gd name="T2" fmla="*/ 1001 w 1028"/>
              <a:gd name="T3" fmla="*/ 43 h 44"/>
              <a:gd name="T4" fmla="*/ 26 w 1028"/>
              <a:gd name="T5" fmla="*/ 43 h 44"/>
              <a:gd name="T6" fmla="*/ 0 w 1028"/>
              <a:gd name="T7" fmla="*/ 17 h 44"/>
              <a:gd name="T8" fmla="*/ 26 w 1028"/>
              <a:gd name="T9" fmla="*/ 0 h 44"/>
              <a:gd name="T10" fmla="*/ 1001 w 1028"/>
              <a:gd name="T11" fmla="*/ 0 h 44"/>
              <a:gd name="T12" fmla="*/ 1027 w 1028"/>
              <a:gd name="T13" fmla="*/ 17 h 44"/>
              <a:gd name="T14" fmla="*/ 1001 w 102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8" h="44">
                <a:moveTo>
                  <a:pt x="1001" y="43"/>
                </a:moveTo>
                <a:lnTo>
                  <a:pt x="1001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34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09" y="0"/>
                  <a:pt x="1027" y="8"/>
                  <a:pt x="1027" y="17"/>
                </a:cubicBezTo>
                <a:cubicBezTo>
                  <a:pt x="1027" y="34"/>
                  <a:pt x="1009" y="43"/>
                  <a:pt x="1001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6">
            <a:extLst>
              <a:ext uri="{FF2B5EF4-FFF2-40B4-BE49-F238E27FC236}">
                <a16:creationId xmlns:a16="http://schemas.microsoft.com/office/drawing/2014/main" id="{3BC9478B-72A6-6C4C-BAEA-12A21DDC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1563" y="9795014"/>
            <a:ext cx="984686" cy="51153"/>
          </a:xfrm>
          <a:custGeom>
            <a:avLst/>
            <a:gdLst>
              <a:gd name="T0" fmla="*/ 1001 w 1020"/>
              <a:gd name="T1" fmla="*/ 52 h 53"/>
              <a:gd name="T2" fmla="*/ 1001 w 1020"/>
              <a:gd name="T3" fmla="*/ 52 h 53"/>
              <a:gd name="T4" fmla="*/ 26 w 1020"/>
              <a:gd name="T5" fmla="*/ 52 h 53"/>
              <a:gd name="T6" fmla="*/ 0 w 1020"/>
              <a:gd name="T7" fmla="*/ 26 h 53"/>
              <a:gd name="T8" fmla="*/ 26 w 1020"/>
              <a:gd name="T9" fmla="*/ 0 h 53"/>
              <a:gd name="T10" fmla="*/ 1001 w 1020"/>
              <a:gd name="T11" fmla="*/ 0 h 53"/>
              <a:gd name="T12" fmla="*/ 1019 w 1020"/>
              <a:gd name="T13" fmla="*/ 26 h 53"/>
              <a:gd name="T14" fmla="*/ 1001 w 1020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0" h="53">
                <a:moveTo>
                  <a:pt x="1001" y="52"/>
                </a:moveTo>
                <a:lnTo>
                  <a:pt x="100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10" y="0"/>
                  <a:pt x="1019" y="9"/>
                  <a:pt x="1019" y="26"/>
                </a:cubicBezTo>
                <a:cubicBezTo>
                  <a:pt x="1019" y="35"/>
                  <a:pt x="1010" y="52"/>
                  <a:pt x="1001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57">
            <a:extLst>
              <a:ext uri="{FF2B5EF4-FFF2-40B4-BE49-F238E27FC236}">
                <a16:creationId xmlns:a16="http://schemas.microsoft.com/office/drawing/2014/main" id="{D5616F5C-0F28-424C-9360-73826CE9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2716" y="9287749"/>
            <a:ext cx="878120" cy="558417"/>
          </a:xfrm>
          <a:custGeom>
            <a:avLst/>
            <a:gdLst>
              <a:gd name="T0" fmla="*/ 880 w 907"/>
              <a:gd name="T1" fmla="*/ 578 h 579"/>
              <a:gd name="T2" fmla="*/ 880 w 907"/>
              <a:gd name="T3" fmla="*/ 578 h 579"/>
              <a:gd name="T4" fmla="*/ 26 w 907"/>
              <a:gd name="T5" fmla="*/ 578 h 579"/>
              <a:gd name="T6" fmla="*/ 0 w 907"/>
              <a:gd name="T7" fmla="*/ 552 h 579"/>
              <a:gd name="T8" fmla="*/ 0 w 907"/>
              <a:gd name="T9" fmla="*/ 17 h 579"/>
              <a:gd name="T10" fmla="*/ 26 w 907"/>
              <a:gd name="T11" fmla="*/ 0 h 579"/>
              <a:gd name="T12" fmla="*/ 880 w 907"/>
              <a:gd name="T13" fmla="*/ 0 h 579"/>
              <a:gd name="T14" fmla="*/ 906 w 907"/>
              <a:gd name="T15" fmla="*/ 17 h 579"/>
              <a:gd name="T16" fmla="*/ 906 w 907"/>
              <a:gd name="T17" fmla="*/ 552 h 579"/>
              <a:gd name="T18" fmla="*/ 880 w 907"/>
              <a:gd name="T19" fmla="*/ 578 h 579"/>
              <a:gd name="T20" fmla="*/ 52 w 907"/>
              <a:gd name="T21" fmla="*/ 526 h 579"/>
              <a:gd name="T22" fmla="*/ 52 w 907"/>
              <a:gd name="T23" fmla="*/ 526 h 579"/>
              <a:gd name="T24" fmla="*/ 854 w 907"/>
              <a:gd name="T25" fmla="*/ 526 h 579"/>
              <a:gd name="T26" fmla="*/ 854 w 907"/>
              <a:gd name="T27" fmla="*/ 43 h 579"/>
              <a:gd name="T28" fmla="*/ 52 w 907"/>
              <a:gd name="T29" fmla="*/ 43 h 579"/>
              <a:gd name="T30" fmla="*/ 52 w 907"/>
              <a:gd name="T31" fmla="*/ 52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7" h="579">
                <a:moveTo>
                  <a:pt x="880" y="578"/>
                </a:moveTo>
                <a:lnTo>
                  <a:pt x="880" y="578"/>
                </a:lnTo>
                <a:cubicBezTo>
                  <a:pt x="26" y="578"/>
                  <a:pt x="26" y="578"/>
                  <a:pt x="26" y="578"/>
                </a:cubicBezTo>
                <a:cubicBezTo>
                  <a:pt x="9" y="578"/>
                  <a:pt x="0" y="561"/>
                  <a:pt x="0" y="5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880" y="0"/>
                  <a:pt x="880" y="0"/>
                  <a:pt x="880" y="0"/>
                </a:cubicBezTo>
                <a:cubicBezTo>
                  <a:pt x="889" y="0"/>
                  <a:pt x="906" y="8"/>
                  <a:pt x="906" y="17"/>
                </a:cubicBezTo>
                <a:cubicBezTo>
                  <a:pt x="906" y="552"/>
                  <a:pt x="906" y="552"/>
                  <a:pt x="906" y="552"/>
                </a:cubicBezTo>
                <a:cubicBezTo>
                  <a:pt x="906" y="561"/>
                  <a:pt x="889" y="578"/>
                  <a:pt x="880" y="578"/>
                </a:cubicBezTo>
                <a:close/>
                <a:moveTo>
                  <a:pt x="52" y="526"/>
                </a:moveTo>
                <a:lnTo>
                  <a:pt x="52" y="526"/>
                </a:lnTo>
                <a:cubicBezTo>
                  <a:pt x="854" y="526"/>
                  <a:pt x="854" y="526"/>
                  <a:pt x="854" y="526"/>
                </a:cubicBezTo>
                <a:cubicBezTo>
                  <a:pt x="854" y="43"/>
                  <a:pt x="854" y="43"/>
                  <a:pt x="854" y="43"/>
                </a:cubicBezTo>
                <a:cubicBezTo>
                  <a:pt x="52" y="43"/>
                  <a:pt x="52" y="43"/>
                  <a:pt x="52" y="43"/>
                </a:cubicBezTo>
                <a:lnTo>
                  <a:pt x="52" y="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58">
            <a:extLst>
              <a:ext uri="{FF2B5EF4-FFF2-40B4-BE49-F238E27FC236}">
                <a16:creationId xmlns:a16="http://schemas.microsoft.com/office/drawing/2014/main" id="{10A193CB-F45C-8340-8E0E-8E5A863E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462" y="9795014"/>
            <a:ext cx="51153" cy="362330"/>
          </a:xfrm>
          <a:custGeom>
            <a:avLst/>
            <a:gdLst>
              <a:gd name="T0" fmla="*/ 26 w 52"/>
              <a:gd name="T1" fmla="*/ 372 h 373"/>
              <a:gd name="T2" fmla="*/ 26 w 52"/>
              <a:gd name="T3" fmla="*/ 372 h 373"/>
              <a:gd name="T4" fmla="*/ 0 w 52"/>
              <a:gd name="T5" fmla="*/ 346 h 373"/>
              <a:gd name="T6" fmla="*/ 0 w 52"/>
              <a:gd name="T7" fmla="*/ 26 h 373"/>
              <a:gd name="T8" fmla="*/ 26 w 52"/>
              <a:gd name="T9" fmla="*/ 0 h 373"/>
              <a:gd name="T10" fmla="*/ 51 w 52"/>
              <a:gd name="T11" fmla="*/ 26 h 373"/>
              <a:gd name="T12" fmla="*/ 51 w 52"/>
              <a:gd name="T13" fmla="*/ 346 h 373"/>
              <a:gd name="T14" fmla="*/ 26 w 52"/>
              <a:gd name="T15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73">
                <a:moveTo>
                  <a:pt x="26" y="372"/>
                </a:moveTo>
                <a:lnTo>
                  <a:pt x="26" y="372"/>
                </a:lnTo>
                <a:cubicBezTo>
                  <a:pt x="18" y="372"/>
                  <a:pt x="0" y="354"/>
                  <a:pt x="0" y="3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42" y="0"/>
                  <a:pt x="51" y="9"/>
                  <a:pt x="51" y="26"/>
                </a:cubicBezTo>
                <a:cubicBezTo>
                  <a:pt x="51" y="346"/>
                  <a:pt x="51" y="346"/>
                  <a:pt x="51" y="346"/>
                </a:cubicBezTo>
                <a:cubicBezTo>
                  <a:pt x="51" y="354"/>
                  <a:pt x="42" y="372"/>
                  <a:pt x="26" y="3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9">
            <a:extLst>
              <a:ext uri="{FF2B5EF4-FFF2-40B4-BE49-F238E27FC236}">
                <a16:creationId xmlns:a16="http://schemas.microsoft.com/office/drawing/2014/main" id="{4AE7C7BF-7613-C640-BCDA-9C8CFEC3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486" y="10106191"/>
            <a:ext cx="524316" cy="166247"/>
          </a:xfrm>
          <a:custGeom>
            <a:avLst/>
            <a:gdLst>
              <a:gd name="T0" fmla="*/ 34 w 544"/>
              <a:gd name="T1" fmla="*/ 173 h 174"/>
              <a:gd name="T2" fmla="*/ 34 w 544"/>
              <a:gd name="T3" fmla="*/ 173 h 174"/>
              <a:gd name="T4" fmla="*/ 8 w 544"/>
              <a:gd name="T5" fmla="*/ 156 h 174"/>
              <a:gd name="T6" fmla="*/ 17 w 544"/>
              <a:gd name="T7" fmla="*/ 130 h 174"/>
              <a:gd name="T8" fmla="*/ 268 w 544"/>
              <a:gd name="T9" fmla="*/ 0 h 174"/>
              <a:gd name="T10" fmla="*/ 285 w 544"/>
              <a:gd name="T11" fmla="*/ 0 h 174"/>
              <a:gd name="T12" fmla="*/ 526 w 544"/>
              <a:gd name="T13" fmla="*/ 130 h 174"/>
              <a:gd name="T14" fmla="*/ 534 w 544"/>
              <a:gd name="T15" fmla="*/ 156 h 174"/>
              <a:gd name="T16" fmla="*/ 508 w 544"/>
              <a:gd name="T17" fmla="*/ 173 h 174"/>
              <a:gd name="T18" fmla="*/ 276 w 544"/>
              <a:gd name="T19" fmla="*/ 52 h 174"/>
              <a:gd name="T20" fmla="*/ 43 w 544"/>
              <a:gd name="T21" fmla="*/ 173 h 174"/>
              <a:gd name="T22" fmla="*/ 34 w 544"/>
              <a:gd name="T2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4" h="174">
                <a:moveTo>
                  <a:pt x="34" y="173"/>
                </a:moveTo>
                <a:lnTo>
                  <a:pt x="34" y="173"/>
                </a:lnTo>
                <a:cubicBezTo>
                  <a:pt x="26" y="173"/>
                  <a:pt x="17" y="164"/>
                  <a:pt x="8" y="156"/>
                </a:cubicBezTo>
                <a:cubicBezTo>
                  <a:pt x="0" y="147"/>
                  <a:pt x="8" y="130"/>
                  <a:pt x="17" y="130"/>
                </a:cubicBezTo>
                <a:cubicBezTo>
                  <a:pt x="268" y="0"/>
                  <a:pt x="268" y="0"/>
                  <a:pt x="268" y="0"/>
                </a:cubicBezTo>
                <a:cubicBezTo>
                  <a:pt x="276" y="0"/>
                  <a:pt x="285" y="0"/>
                  <a:pt x="285" y="0"/>
                </a:cubicBezTo>
                <a:cubicBezTo>
                  <a:pt x="526" y="130"/>
                  <a:pt x="526" y="130"/>
                  <a:pt x="526" y="130"/>
                </a:cubicBezTo>
                <a:cubicBezTo>
                  <a:pt x="543" y="130"/>
                  <a:pt x="543" y="147"/>
                  <a:pt x="534" y="156"/>
                </a:cubicBezTo>
                <a:cubicBezTo>
                  <a:pt x="534" y="173"/>
                  <a:pt x="517" y="173"/>
                  <a:pt x="508" y="173"/>
                </a:cubicBezTo>
                <a:cubicBezTo>
                  <a:pt x="276" y="52"/>
                  <a:pt x="276" y="52"/>
                  <a:pt x="276" y="52"/>
                </a:cubicBezTo>
                <a:cubicBezTo>
                  <a:pt x="43" y="173"/>
                  <a:pt x="43" y="173"/>
                  <a:pt x="43" y="173"/>
                </a:cubicBezTo>
                <a:cubicBezTo>
                  <a:pt x="34" y="173"/>
                  <a:pt x="34" y="173"/>
                  <a:pt x="34" y="1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60">
            <a:extLst>
              <a:ext uri="{FF2B5EF4-FFF2-40B4-BE49-F238E27FC236}">
                <a16:creationId xmlns:a16="http://schemas.microsoft.com/office/drawing/2014/main" id="{58EA6E55-5ED1-5C42-B8A0-1C0CE0B3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462" y="10161608"/>
            <a:ext cx="42627" cy="110831"/>
          </a:xfrm>
          <a:custGeom>
            <a:avLst/>
            <a:gdLst>
              <a:gd name="T0" fmla="*/ 26 w 43"/>
              <a:gd name="T1" fmla="*/ 113 h 114"/>
              <a:gd name="T2" fmla="*/ 26 w 43"/>
              <a:gd name="T3" fmla="*/ 113 h 114"/>
              <a:gd name="T4" fmla="*/ 0 w 43"/>
              <a:gd name="T5" fmla="*/ 87 h 114"/>
              <a:gd name="T6" fmla="*/ 0 w 43"/>
              <a:gd name="T7" fmla="*/ 26 h 114"/>
              <a:gd name="T8" fmla="*/ 26 w 43"/>
              <a:gd name="T9" fmla="*/ 0 h 114"/>
              <a:gd name="T10" fmla="*/ 42 w 43"/>
              <a:gd name="T11" fmla="*/ 26 h 114"/>
              <a:gd name="T12" fmla="*/ 42 w 43"/>
              <a:gd name="T13" fmla="*/ 87 h 114"/>
              <a:gd name="T14" fmla="*/ 26 w 43"/>
              <a:gd name="T1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14">
                <a:moveTo>
                  <a:pt x="26" y="113"/>
                </a:moveTo>
                <a:lnTo>
                  <a:pt x="26" y="113"/>
                </a:lnTo>
                <a:cubicBezTo>
                  <a:pt x="9" y="113"/>
                  <a:pt x="0" y="104"/>
                  <a:pt x="0" y="8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35" y="0"/>
                  <a:pt x="42" y="18"/>
                  <a:pt x="42" y="26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104"/>
                  <a:pt x="35" y="113"/>
                  <a:pt x="26" y="1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61">
            <a:extLst>
              <a:ext uri="{FF2B5EF4-FFF2-40B4-BE49-F238E27FC236}">
                <a16:creationId xmlns:a16="http://schemas.microsoft.com/office/drawing/2014/main" id="{20962BB0-AF9F-2447-877B-03B2F05F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689" y="9394318"/>
            <a:ext cx="358068" cy="358068"/>
          </a:xfrm>
          <a:custGeom>
            <a:avLst/>
            <a:gdLst>
              <a:gd name="T0" fmla="*/ 353 w 371"/>
              <a:gd name="T1" fmla="*/ 173 h 372"/>
              <a:gd name="T2" fmla="*/ 353 w 371"/>
              <a:gd name="T3" fmla="*/ 173 h 372"/>
              <a:gd name="T4" fmla="*/ 199 w 371"/>
              <a:gd name="T5" fmla="*/ 173 h 372"/>
              <a:gd name="T6" fmla="*/ 223 w 371"/>
              <a:gd name="T7" fmla="*/ 17 h 372"/>
              <a:gd name="T8" fmla="*/ 216 w 371"/>
              <a:gd name="T9" fmla="*/ 0 h 372"/>
              <a:gd name="T10" fmla="*/ 181 w 371"/>
              <a:gd name="T11" fmla="*/ 0 h 372"/>
              <a:gd name="T12" fmla="*/ 52 w 371"/>
              <a:gd name="T13" fmla="*/ 52 h 372"/>
              <a:gd name="T14" fmla="*/ 0 w 371"/>
              <a:gd name="T15" fmla="*/ 181 h 372"/>
              <a:gd name="T16" fmla="*/ 52 w 371"/>
              <a:gd name="T17" fmla="*/ 311 h 372"/>
              <a:gd name="T18" fmla="*/ 52 w 371"/>
              <a:gd name="T19" fmla="*/ 311 h 372"/>
              <a:gd name="T20" fmla="*/ 52 w 371"/>
              <a:gd name="T21" fmla="*/ 319 h 372"/>
              <a:gd name="T22" fmla="*/ 181 w 371"/>
              <a:gd name="T23" fmla="*/ 371 h 372"/>
              <a:gd name="T24" fmla="*/ 318 w 371"/>
              <a:gd name="T25" fmla="*/ 311 h 372"/>
              <a:gd name="T26" fmla="*/ 370 w 371"/>
              <a:gd name="T27" fmla="*/ 181 h 372"/>
              <a:gd name="T28" fmla="*/ 353 w 371"/>
              <a:gd name="T29" fmla="*/ 173 h 372"/>
              <a:gd name="T30" fmla="*/ 69 w 371"/>
              <a:gd name="T31" fmla="*/ 69 h 372"/>
              <a:gd name="T32" fmla="*/ 69 w 371"/>
              <a:gd name="T33" fmla="*/ 69 h 372"/>
              <a:gd name="T34" fmla="*/ 181 w 371"/>
              <a:gd name="T35" fmla="*/ 26 h 372"/>
              <a:gd name="T36" fmla="*/ 199 w 371"/>
              <a:gd name="T37" fmla="*/ 26 h 372"/>
              <a:gd name="T38" fmla="*/ 173 w 371"/>
              <a:gd name="T39" fmla="*/ 173 h 372"/>
              <a:gd name="T40" fmla="*/ 60 w 371"/>
              <a:gd name="T41" fmla="*/ 285 h 372"/>
              <a:gd name="T42" fmla="*/ 26 w 371"/>
              <a:gd name="T43" fmla="*/ 181 h 372"/>
              <a:gd name="T44" fmla="*/ 69 w 371"/>
              <a:gd name="T45" fmla="*/ 69 h 372"/>
              <a:gd name="T46" fmla="*/ 292 w 371"/>
              <a:gd name="T47" fmla="*/ 294 h 372"/>
              <a:gd name="T48" fmla="*/ 292 w 371"/>
              <a:gd name="T49" fmla="*/ 294 h 372"/>
              <a:gd name="T50" fmla="*/ 181 w 371"/>
              <a:gd name="T51" fmla="*/ 345 h 372"/>
              <a:gd name="T52" fmla="*/ 78 w 371"/>
              <a:gd name="T53" fmla="*/ 302 h 372"/>
              <a:gd name="T54" fmla="*/ 190 w 371"/>
              <a:gd name="T55" fmla="*/ 199 h 372"/>
              <a:gd name="T56" fmla="*/ 344 w 371"/>
              <a:gd name="T57" fmla="*/ 199 h 372"/>
              <a:gd name="T58" fmla="*/ 292 w 371"/>
              <a:gd name="T59" fmla="*/ 29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1" h="372">
                <a:moveTo>
                  <a:pt x="353" y="173"/>
                </a:moveTo>
                <a:lnTo>
                  <a:pt x="353" y="173"/>
                </a:lnTo>
                <a:cubicBezTo>
                  <a:pt x="199" y="173"/>
                  <a:pt x="199" y="173"/>
                  <a:pt x="199" y="173"/>
                </a:cubicBezTo>
                <a:cubicBezTo>
                  <a:pt x="223" y="17"/>
                  <a:pt x="223" y="17"/>
                  <a:pt x="223" y="17"/>
                </a:cubicBezTo>
                <a:cubicBezTo>
                  <a:pt x="223" y="8"/>
                  <a:pt x="223" y="0"/>
                  <a:pt x="216" y="0"/>
                </a:cubicBezTo>
                <a:cubicBezTo>
                  <a:pt x="207" y="0"/>
                  <a:pt x="199" y="0"/>
                  <a:pt x="181" y="0"/>
                </a:cubicBezTo>
                <a:cubicBezTo>
                  <a:pt x="138" y="0"/>
                  <a:pt x="86" y="17"/>
                  <a:pt x="52" y="52"/>
                </a:cubicBezTo>
                <a:cubicBezTo>
                  <a:pt x="17" y="86"/>
                  <a:pt x="0" y="129"/>
                  <a:pt x="0" y="181"/>
                </a:cubicBezTo>
                <a:cubicBezTo>
                  <a:pt x="0" y="233"/>
                  <a:pt x="17" y="276"/>
                  <a:pt x="52" y="311"/>
                </a:cubicBezTo>
                <a:lnTo>
                  <a:pt x="52" y="311"/>
                </a:lnTo>
                <a:cubicBezTo>
                  <a:pt x="52" y="319"/>
                  <a:pt x="52" y="319"/>
                  <a:pt x="52" y="319"/>
                </a:cubicBezTo>
                <a:cubicBezTo>
                  <a:pt x="86" y="354"/>
                  <a:pt x="138" y="371"/>
                  <a:pt x="181" y="371"/>
                </a:cubicBezTo>
                <a:cubicBezTo>
                  <a:pt x="232" y="371"/>
                  <a:pt x="275" y="354"/>
                  <a:pt x="318" y="311"/>
                </a:cubicBezTo>
                <a:cubicBezTo>
                  <a:pt x="353" y="276"/>
                  <a:pt x="370" y="233"/>
                  <a:pt x="370" y="181"/>
                </a:cubicBezTo>
                <a:cubicBezTo>
                  <a:pt x="370" y="173"/>
                  <a:pt x="361" y="173"/>
                  <a:pt x="353" y="173"/>
                </a:cubicBezTo>
                <a:close/>
                <a:moveTo>
                  <a:pt x="69" y="69"/>
                </a:moveTo>
                <a:lnTo>
                  <a:pt x="69" y="69"/>
                </a:lnTo>
                <a:cubicBezTo>
                  <a:pt x="104" y="43"/>
                  <a:pt x="138" y="26"/>
                  <a:pt x="181" y="26"/>
                </a:cubicBezTo>
                <a:cubicBezTo>
                  <a:pt x="190" y="26"/>
                  <a:pt x="199" y="26"/>
                  <a:pt x="199" y="26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60" y="285"/>
                  <a:pt x="60" y="285"/>
                  <a:pt x="60" y="285"/>
                </a:cubicBezTo>
                <a:cubicBezTo>
                  <a:pt x="34" y="259"/>
                  <a:pt x="26" y="225"/>
                  <a:pt x="26" y="181"/>
                </a:cubicBezTo>
                <a:cubicBezTo>
                  <a:pt x="26" y="138"/>
                  <a:pt x="43" y="103"/>
                  <a:pt x="69" y="69"/>
                </a:cubicBezTo>
                <a:close/>
                <a:moveTo>
                  <a:pt x="292" y="294"/>
                </a:moveTo>
                <a:lnTo>
                  <a:pt x="292" y="294"/>
                </a:lnTo>
                <a:cubicBezTo>
                  <a:pt x="267" y="328"/>
                  <a:pt x="223" y="345"/>
                  <a:pt x="181" y="345"/>
                </a:cubicBezTo>
                <a:cubicBezTo>
                  <a:pt x="147" y="345"/>
                  <a:pt x="112" y="328"/>
                  <a:pt x="78" y="302"/>
                </a:cubicBezTo>
                <a:cubicBezTo>
                  <a:pt x="190" y="199"/>
                  <a:pt x="190" y="199"/>
                  <a:pt x="190" y="199"/>
                </a:cubicBezTo>
                <a:cubicBezTo>
                  <a:pt x="344" y="199"/>
                  <a:pt x="344" y="199"/>
                  <a:pt x="344" y="199"/>
                </a:cubicBezTo>
                <a:cubicBezTo>
                  <a:pt x="344" y="233"/>
                  <a:pt x="327" y="268"/>
                  <a:pt x="292" y="2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62">
            <a:extLst>
              <a:ext uri="{FF2B5EF4-FFF2-40B4-BE49-F238E27FC236}">
                <a16:creationId xmlns:a16="http://schemas.microsoft.com/office/drawing/2014/main" id="{A02748B5-4C37-D24B-BDED-D5D9751E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564" y="9351691"/>
            <a:ext cx="200346" cy="191821"/>
          </a:xfrm>
          <a:custGeom>
            <a:avLst/>
            <a:gdLst>
              <a:gd name="T0" fmla="*/ 164 w 208"/>
              <a:gd name="T1" fmla="*/ 69 h 199"/>
              <a:gd name="T2" fmla="*/ 164 w 208"/>
              <a:gd name="T3" fmla="*/ 69 h 199"/>
              <a:gd name="T4" fmla="*/ 52 w 208"/>
              <a:gd name="T5" fmla="*/ 0 h 199"/>
              <a:gd name="T6" fmla="*/ 43 w 208"/>
              <a:gd name="T7" fmla="*/ 8 h 199"/>
              <a:gd name="T8" fmla="*/ 34 w 208"/>
              <a:gd name="T9" fmla="*/ 17 h 199"/>
              <a:gd name="T10" fmla="*/ 1 w 208"/>
              <a:gd name="T11" fmla="*/ 190 h 199"/>
              <a:gd name="T12" fmla="*/ 8 w 208"/>
              <a:gd name="T13" fmla="*/ 198 h 199"/>
              <a:gd name="T14" fmla="*/ 17 w 208"/>
              <a:gd name="T15" fmla="*/ 198 h 199"/>
              <a:gd name="T16" fmla="*/ 190 w 208"/>
              <a:gd name="T17" fmla="*/ 198 h 199"/>
              <a:gd name="T18" fmla="*/ 207 w 208"/>
              <a:gd name="T19" fmla="*/ 190 h 199"/>
              <a:gd name="T20" fmla="*/ 164 w 208"/>
              <a:gd name="T21" fmla="*/ 69 h 199"/>
              <a:gd name="T22" fmla="*/ 34 w 208"/>
              <a:gd name="T23" fmla="*/ 172 h 199"/>
              <a:gd name="T24" fmla="*/ 34 w 208"/>
              <a:gd name="T25" fmla="*/ 172 h 199"/>
              <a:gd name="T26" fmla="*/ 60 w 208"/>
              <a:gd name="T27" fmla="*/ 34 h 199"/>
              <a:gd name="T28" fmla="*/ 138 w 208"/>
              <a:gd name="T29" fmla="*/ 86 h 199"/>
              <a:gd name="T30" fmla="*/ 181 w 208"/>
              <a:gd name="T31" fmla="*/ 172 h 199"/>
              <a:gd name="T32" fmla="*/ 34 w 208"/>
              <a:gd name="T33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8" h="199">
                <a:moveTo>
                  <a:pt x="164" y="69"/>
                </a:moveTo>
                <a:lnTo>
                  <a:pt x="164" y="69"/>
                </a:lnTo>
                <a:cubicBezTo>
                  <a:pt x="129" y="34"/>
                  <a:pt x="95" y="8"/>
                  <a:pt x="52" y="0"/>
                </a:cubicBezTo>
                <a:cubicBezTo>
                  <a:pt x="43" y="0"/>
                  <a:pt x="43" y="0"/>
                  <a:pt x="43" y="8"/>
                </a:cubicBezTo>
                <a:cubicBezTo>
                  <a:pt x="34" y="8"/>
                  <a:pt x="34" y="8"/>
                  <a:pt x="34" y="17"/>
                </a:cubicBezTo>
                <a:cubicBezTo>
                  <a:pt x="1" y="190"/>
                  <a:pt x="1" y="190"/>
                  <a:pt x="1" y="190"/>
                </a:cubicBezTo>
                <a:cubicBezTo>
                  <a:pt x="1" y="190"/>
                  <a:pt x="0" y="190"/>
                  <a:pt x="8" y="198"/>
                </a:cubicBezTo>
                <a:cubicBezTo>
                  <a:pt x="8" y="198"/>
                  <a:pt x="8" y="198"/>
                  <a:pt x="17" y="198"/>
                </a:cubicBezTo>
                <a:cubicBezTo>
                  <a:pt x="190" y="198"/>
                  <a:pt x="190" y="198"/>
                  <a:pt x="190" y="198"/>
                </a:cubicBezTo>
                <a:cubicBezTo>
                  <a:pt x="198" y="198"/>
                  <a:pt x="207" y="198"/>
                  <a:pt x="207" y="190"/>
                </a:cubicBezTo>
                <a:cubicBezTo>
                  <a:pt x="207" y="146"/>
                  <a:pt x="190" y="103"/>
                  <a:pt x="164" y="69"/>
                </a:cubicBezTo>
                <a:close/>
                <a:moveTo>
                  <a:pt x="34" y="172"/>
                </a:moveTo>
                <a:lnTo>
                  <a:pt x="34" y="172"/>
                </a:lnTo>
                <a:cubicBezTo>
                  <a:pt x="60" y="34"/>
                  <a:pt x="60" y="34"/>
                  <a:pt x="60" y="34"/>
                </a:cubicBezTo>
                <a:cubicBezTo>
                  <a:pt x="86" y="43"/>
                  <a:pt x="121" y="60"/>
                  <a:pt x="138" y="86"/>
                </a:cubicBezTo>
                <a:cubicBezTo>
                  <a:pt x="164" y="112"/>
                  <a:pt x="172" y="138"/>
                  <a:pt x="181" y="172"/>
                </a:cubicBezTo>
                <a:lnTo>
                  <a:pt x="34" y="1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63">
            <a:extLst>
              <a:ext uri="{FF2B5EF4-FFF2-40B4-BE49-F238E27FC236}">
                <a16:creationId xmlns:a16="http://schemas.microsoft.com/office/drawing/2014/main" id="{050CFDFA-2A32-3C4C-8087-439EE283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375" y="6529773"/>
            <a:ext cx="737451" cy="59678"/>
          </a:xfrm>
          <a:custGeom>
            <a:avLst/>
            <a:gdLst>
              <a:gd name="T0" fmla="*/ 726 w 761"/>
              <a:gd name="T1" fmla="*/ 61 h 62"/>
              <a:gd name="T2" fmla="*/ 726 w 761"/>
              <a:gd name="T3" fmla="*/ 61 h 62"/>
              <a:gd name="T4" fmla="*/ 726 w 761"/>
              <a:gd name="T5" fmla="*/ 61 h 62"/>
              <a:gd name="T6" fmla="*/ 35 w 761"/>
              <a:gd name="T7" fmla="*/ 61 h 62"/>
              <a:gd name="T8" fmla="*/ 0 w 761"/>
              <a:gd name="T9" fmla="*/ 26 h 62"/>
              <a:gd name="T10" fmla="*/ 35 w 761"/>
              <a:gd name="T11" fmla="*/ 0 h 62"/>
              <a:gd name="T12" fmla="*/ 35 w 761"/>
              <a:gd name="T13" fmla="*/ 0 h 62"/>
              <a:gd name="T14" fmla="*/ 726 w 761"/>
              <a:gd name="T15" fmla="*/ 0 h 62"/>
              <a:gd name="T16" fmla="*/ 760 w 761"/>
              <a:gd name="T17" fmla="*/ 35 h 62"/>
              <a:gd name="T18" fmla="*/ 726 w 761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62">
                <a:moveTo>
                  <a:pt x="726" y="61"/>
                </a:moveTo>
                <a:lnTo>
                  <a:pt x="726" y="61"/>
                </a:lnTo>
                <a:lnTo>
                  <a:pt x="726" y="61"/>
                </a:lnTo>
                <a:cubicBezTo>
                  <a:pt x="35" y="61"/>
                  <a:pt x="35" y="61"/>
                  <a:pt x="35" y="61"/>
                </a:cubicBezTo>
                <a:cubicBezTo>
                  <a:pt x="17" y="61"/>
                  <a:pt x="0" y="44"/>
                  <a:pt x="0" y="26"/>
                </a:cubicBezTo>
                <a:cubicBezTo>
                  <a:pt x="0" y="9"/>
                  <a:pt x="17" y="0"/>
                  <a:pt x="35" y="0"/>
                </a:cubicBezTo>
                <a:lnTo>
                  <a:pt x="35" y="0"/>
                </a:lnTo>
                <a:cubicBezTo>
                  <a:pt x="726" y="0"/>
                  <a:pt x="726" y="0"/>
                  <a:pt x="726" y="0"/>
                </a:cubicBezTo>
                <a:cubicBezTo>
                  <a:pt x="743" y="0"/>
                  <a:pt x="760" y="18"/>
                  <a:pt x="760" y="35"/>
                </a:cubicBezTo>
                <a:cubicBezTo>
                  <a:pt x="760" y="52"/>
                  <a:pt x="743" y="61"/>
                  <a:pt x="726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64">
            <a:extLst>
              <a:ext uri="{FF2B5EF4-FFF2-40B4-BE49-F238E27FC236}">
                <a16:creationId xmlns:a16="http://schemas.microsoft.com/office/drawing/2014/main" id="{A1D0F8AB-6782-6249-B5BE-8A80AEC2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323" y="5996932"/>
            <a:ext cx="1713612" cy="592519"/>
          </a:xfrm>
          <a:custGeom>
            <a:avLst/>
            <a:gdLst>
              <a:gd name="T0" fmla="*/ 1659 w 1772"/>
              <a:gd name="T1" fmla="*/ 614 h 615"/>
              <a:gd name="T2" fmla="*/ 1659 w 1772"/>
              <a:gd name="T3" fmla="*/ 614 h 615"/>
              <a:gd name="T4" fmla="*/ 1616 w 1772"/>
              <a:gd name="T5" fmla="*/ 614 h 615"/>
              <a:gd name="T6" fmla="*/ 1581 w 1772"/>
              <a:gd name="T7" fmla="*/ 588 h 615"/>
              <a:gd name="T8" fmla="*/ 1616 w 1772"/>
              <a:gd name="T9" fmla="*/ 553 h 615"/>
              <a:gd name="T10" fmla="*/ 1616 w 1772"/>
              <a:gd name="T11" fmla="*/ 553 h 615"/>
              <a:gd name="T12" fmla="*/ 1659 w 1772"/>
              <a:gd name="T13" fmla="*/ 553 h 615"/>
              <a:gd name="T14" fmla="*/ 1668 w 1772"/>
              <a:gd name="T15" fmla="*/ 553 h 615"/>
              <a:gd name="T16" fmla="*/ 1693 w 1772"/>
              <a:gd name="T17" fmla="*/ 545 h 615"/>
              <a:gd name="T18" fmla="*/ 1702 w 1772"/>
              <a:gd name="T19" fmla="*/ 510 h 615"/>
              <a:gd name="T20" fmla="*/ 1650 w 1772"/>
              <a:gd name="T21" fmla="*/ 355 h 615"/>
              <a:gd name="T22" fmla="*/ 1581 w 1772"/>
              <a:gd name="T23" fmla="*/ 329 h 615"/>
              <a:gd name="T24" fmla="*/ 1451 w 1772"/>
              <a:gd name="T25" fmla="*/ 260 h 615"/>
              <a:gd name="T26" fmla="*/ 1279 w 1772"/>
              <a:gd name="T27" fmla="*/ 113 h 615"/>
              <a:gd name="T28" fmla="*/ 1037 w 1772"/>
              <a:gd name="T29" fmla="*/ 61 h 615"/>
              <a:gd name="T30" fmla="*/ 1037 w 1772"/>
              <a:gd name="T31" fmla="*/ 61 h 615"/>
              <a:gd name="T32" fmla="*/ 890 w 1772"/>
              <a:gd name="T33" fmla="*/ 61 h 615"/>
              <a:gd name="T34" fmla="*/ 864 w 1772"/>
              <a:gd name="T35" fmla="*/ 61 h 615"/>
              <a:gd name="T36" fmla="*/ 130 w 1772"/>
              <a:gd name="T37" fmla="*/ 61 h 615"/>
              <a:gd name="T38" fmla="*/ 95 w 1772"/>
              <a:gd name="T39" fmla="*/ 96 h 615"/>
              <a:gd name="T40" fmla="*/ 95 w 1772"/>
              <a:gd name="T41" fmla="*/ 96 h 615"/>
              <a:gd name="T42" fmla="*/ 69 w 1772"/>
              <a:gd name="T43" fmla="*/ 519 h 615"/>
              <a:gd name="T44" fmla="*/ 95 w 1772"/>
              <a:gd name="T45" fmla="*/ 545 h 615"/>
              <a:gd name="T46" fmla="*/ 199 w 1772"/>
              <a:gd name="T47" fmla="*/ 545 h 615"/>
              <a:gd name="T48" fmla="*/ 225 w 1772"/>
              <a:gd name="T49" fmla="*/ 579 h 615"/>
              <a:gd name="T50" fmla="*/ 199 w 1772"/>
              <a:gd name="T51" fmla="*/ 605 h 615"/>
              <a:gd name="T52" fmla="*/ 95 w 1772"/>
              <a:gd name="T53" fmla="*/ 605 h 615"/>
              <a:gd name="T54" fmla="*/ 0 w 1772"/>
              <a:gd name="T55" fmla="*/ 519 h 615"/>
              <a:gd name="T56" fmla="*/ 0 w 1772"/>
              <a:gd name="T57" fmla="*/ 510 h 615"/>
              <a:gd name="T58" fmla="*/ 35 w 1772"/>
              <a:gd name="T59" fmla="*/ 96 h 615"/>
              <a:gd name="T60" fmla="*/ 130 w 1772"/>
              <a:gd name="T61" fmla="*/ 0 h 615"/>
              <a:gd name="T62" fmla="*/ 864 w 1772"/>
              <a:gd name="T63" fmla="*/ 0 h 615"/>
              <a:gd name="T64" fmla="*/ 890 w 1772"/>
              <a:gd name="T65" fmla="*/ 0 h 615"/>
              <a:gd name="T66" fmla="*/ 1037 w 1772"/>
              <a:gd name="T67" fmla="*/ 0 h 615"/>
              <a:gd name="T68" fmla="*/ 1037 w 1772"/>
              <a:gd name="T69" fmla="*/ 0 h 615"/>
              <a:gd name="T70" fmla="*/ 1305 w 1772"/>
              <a:gd name="T71" fmla="*/ 52 h 615"/>
              <a:gd name="T72" fmla="*/ 1503 w 1772"/>
              <a:gd name="T73" fmla="*/ 217 h 615"/>
              <a:gd name="T74" fmla="*/ 1598 w 1772"/>
              <a:gd name="T75" fmla="*/ 268 h 615"/>
              <a:gd name="T76" fmla="*/ 1676 w 1772"/>
              <a:gd name="T77" fmla="*/ 294 h 615"/>
              <a:gd name="T78" fmla="*/ 1771 w 1772"/>
              <a:gd name="T79" fmla="*/ 502 h 615"/>
              <a:gd name="T80" fmla="*/ 1745 w 1772"/>
              <a:gd name="T81" fmla="*/ 579 h 615"/>
              <a:gd name="T82" fmla="*/ 1668 w 1772"/>
              <a:gd name="T83" fmla="*/ 614 h 615"/>
              <a:gd name="T84" fmla="*/ 1659 w 1772"/>
              <a:gd name="T85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72" h="615">
                <a:moveTo>
                  <a:pt x="1659" y="614"/>
                </a:moveTo>
                <a:lnTo>
                  <a:pt x="1659" y="614"/>
                </a:lnTo>
                <a:cubicBezTo>
                  <a:pt x="1616" y="614"/>
                  <a:pt x="1616" y="614"/>
                  <a:pt x="1616" y="614"/>
                </a:cubicBezTo>
                <a:cubicBezTo>
                  <a:pt x="1598" y="614"/>
                  <a:pt x="1581" y="605"/>
                  <a:pt x="1581" y="588"/>
                </a:cubicBezTo>
                <a:cubicBezTo>
                  <a:pt x="1581" y="571"/>
                  <a:pt x="1598" y="553"/>
                  <a:pt x="1616" y="553"/>
                </a:cubicBezTo>
                <a:lnTo>
                  <a:pt x="1616" y="553"/>
                </a:lnTo>
                <a:cubicBezTo>
                  <a:pt x="1659" y="553"/>
                  <a:pt x="1659" y="553"/>
                  <a:pt x="1659" y="553"/>
                </a:cubicBezTo>
                <a:cubicBezTo>
                  <a:pt x="1668" y="553"/>
                  <a:pt x="1668" y="553"/>
                  <a:pt x="1668" y="553"/>
                </a:cubicBezTo>
                <a:cubicBezTo>
                  <a:pt x="1676" y="553"/>
                  <a:pt x="1685" y="553"/>
                  <a:pt x="1693" y="545"/>
                </a:cubicBezTo>
                <a:cubicBezTo>
                  <a:pt x="1702" y="528"/>
                  <a:pt x="1711" y="519"/>
                  <a:pt x="1702" y="510"/>
                </a:cubicBezTo>
                <a:cubicBezTo>
                  <a:pt x="1693" y="380"/>
                  <a:pt x="1668" y="355"/>
                  <a:pt x="1650" y="355"/>
                </a:cubicBezTo>
                <a:cubicBezTo>
                  <a:pt x="1624" y="337"/>
                  <a:pt x="1607" y="337"/>
                  <a:pt x="1581" y="329"/>
                </a:cubicBezTo>
                <a:cubicBezTo>
                  <a:pt x="1546" y="320"/>
                  <a:pt x="1503" y="320"/>
                  <a:pt x="1451" y="260"/>
                </a:cubicBezTo>
                <a:cubicBezTo>
                  <a:pt x="1391" y="182"/>
                  <a:pt x="1331" y="139"/>
                  <a:pt x="1279" y="113"/>
                </a:cubicBezTo>
                <a:cubicBezTo>
                  <a:pt x="1210" y="78"/>
                  <a:pt x="1132" y="61"/>
                  <a:pt x="1037" y="61"/>
                </a:cubicBezTo>
                <a:lnTo>
                  <a:pt x="1037" y="61"/>
                </a:lnTo>
                <a:cubicBezTo>
                  <a:pt x="1011" y="61"/>
                  <a:pt x="933" y="61"/>
                  <a:pt x="890" y="61"/>
                </a:cubicBezTo>
                <a:cubicBezTo>
                  <a:pt x="864" y="61"/>
                  <a:pt x="864" y="61"/>
                  <a:pt x="864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13" y="61"/>
                  <a:pt x="95" y="78"/>
                  <a:pt x="95" y="96"/>
                </a:cubicBezTo>
                <a:lnTo>
                  <a:pt x="95" y="96"/>
                </a:lnTo>
                <a:cubicBezTo>
                  <a:pt x="69" y="519"/>
                  <a:pt x="69" y="519"/>
                  <a:pt x="69" y="519"/>
                </a:cubicBezTo>
                <a:cubicBezTo>
                  <a:pt x="69" y="536"/>
                  <a:pt x="78" y="545"/>
                  <a:pt x="95" y="545"/>
                </a:cubicBezTo>
                <a:cubicBezTo>
                  <a:pt x="199" y="545"/>
                  <a:pt x="199" y="545"/>
                  <a:pt x="199" y="545"/>
                </a:cubicBezTo>
                <a:cubicBezTo>
                  <a:pt x="216" y="545"/>
                  <a:pt x="225" y="562"/>
                  <a:pt x="225" y="579"/>
                </a:cubicBezTo>
                <a:cubicBezTo>
                  <a:pt x="225" y="597"/>
                  <a:pt x="216" y="605"/>
                  <a:pt x="199" y="605"/>
                </a:cubicBezTo>
                <a:cubicBezTo>
                  <a:pt x="95" y="605"/>
                  <a:pt x="95" y="605"/>
                  <a:pt x="95" y="605"/>
                </a:cubicBezTo>
                <a:cubicBezTo>
                  <a:pt x="44" y="605"/>
                  <a:pt x="0" y="571"/>
                  <a:pt x="0" y="519"/>
                </a:cubicBezTo>
                <a:lnTo>
                  <a:pt x="0" y="510"/>
                </a:lnTo>
                <a:cubicBezTo>
                  <a:pt x="35" y="96"/>
                  <a:pt x="35" y="96"/>
                  <a:pt x="35" y="96"/>
                </a:cubicBezTo>
                <a:cubicBezTo>
                  <a:pt x="35" y="44"/>
                  <a:pt x="78" y="0"/>
                  <a:pt x="130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890" y="0"/>
                  <a:pt x="890" y="0"/>
                  <a:pt x="890" y="0"/>
                </a:cubicBezTo>
                <a:cubicBezTo>
                  <a:pt x="933" y="0"/>
                  <a:pt x="1011" y="0"/>
                  <a:pt x="1037" y="0"/>
                </a:cubicBezTo>
                <a:lnTo>
                  <a:pt x="1037" y="0"/>
                </a:lnTo>
                <a:cubicBezTo>
                  <a:pt x="1149" y="0"/>
                  <a:pt x="1227" y="18"/>
                  <a:pt x="1305" y="52"/>
                </a:cubicBezTo>
                <a:cubicBezTo>
                  <a:pt x="1365" y="87"/>
                  <a:pt x="1426" y="139"/>
                  <a:pt x="1503" y="217"/>
                </a:cubicBezTo>
                <a:cubicBezTo>
                  <a:pt x="1538" y="260"/>
                  <a:pt x="1564" y="268"/>
                  <a:pt x="1598" y="268"/>
                </a:cubicBezTo>
                <a:cubicBezTo>
                  <a:pt x="1616" y="277"/>
                  <a:pt x="1642" y="286"/>
                  <a:pt x="1676" y="294"/>
                </a:cubicBezTo>
                <a:cubicBezTo>
                  <a:pt x="1728" y="311"/>
                  <a:pt x="1754" y="380"/>
                  <a:pt x="1771" y="502"/>
                </a:cubicBezTo>
                <a:cubicBezTo>
                  <a:pt x="1771" y="528"/>
                  <a:pt x="1762" y="562"/>
                  <a:pt x="1745" y="579"/>
                </a:cubicBezTo>
                <a:cubicBezTo>
                  <a:pt x="1719" y="605"/>
                  <a:pt x="1693" y="614"/>
                  <a:pt x="1668" y="614"/>
                </a:cubicBezTo>
                <a:cubicBezTo>
                  <a:pt x="1668" y="614"/>
                  <a:pt x="1668" y="614"/>
                  <a:pt x="1659" y="61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65">
            <a:extLst>
              <a:ext uri="{FF2B5EF4-FFF2-40B4-BE49-F238E27FC236}">
                <a16:creationId xmlns:a16="http://schemas.microsoft.com/office/drawing/2014/main" id="{7CC4EFAD-C3D4-6947-9143-7F80A90D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639" y="6082186"/>
            <a:ext cx="345279" cy="225925"/>
          </a:xfrm>
          <a:custGeom>
            <a:avLst/>
            <a:gdLst>
              <a:gd name="T0" fmla="*/ 337 w 355"/>
              <a:gd name="T1" fmla="*/ 233 h 234"/>
              <a:gd name="T2" fmla="*/ 337 w 355"/>
              <a:gd name="T3" fmla="*/ 233 h 234"/>
              <a:gd name="T4" fmla="*/ 337 w 355"/>
              <a:gd name="T5" fmla="*/ 233 h 234"/>
              <a:gd name="T6" fmla="*/ 173 w 355"/>
              <a:gd name="T7" fmla="*/ 216 h 234"/>
              <a:gd name="T8" fmla="*/ 17 w 355"/>
              <a:gd name="T9" fmla="*/ 199 h 234"/>
              <a:gd name="T10" fmla="*/ 0 w 355"/>
              <a:gd name="T11" fmla="*/ 181 h 234"/>
              <a:gd name="T12" fmla="*/ 0 w 355"/>
              <a:gd name="T13" fmla="*/ 17 h 234"/>
              <a:gd name="T14" fmla="*/ 17 w 355"/>
              <a:gd name="T15" fmla="*/ 0 h 234"/>
              <a:gd name="T16" fmla="*/ 17 w 355"/>
              <a:gd name="T17" fmla="*/ 0 h 234"/>
              <a:gd name="T18" fmla="*/ 147 w 355"/>
              <a:gd name="T19" fmla="*/ 26 h 234"/>
              <a:gd name="T20" fmla="*/ 276 w 355"/>
              <a:gd name="T21" fmla="*/ 121 h 234"/>
              <a:gd name="T22" fmla="*/ 354 w 355"/>
              <a:gd name="T23" fmla="*/ 199 h 234"/>
              <a:gd name="T24" fmla="*/ 354 w 355"/>
              <a:gd name="T25" fmla="*/ 224 h 234"/>
              <a:gd name="T26" fmla="*/ 337 w 355"/>
              <a:gd name="T27" fmla="*/ 233 h 234"/>
              <a:gd name="T28" fmla="*/ 34 w 355"/>
              <a:gd name="T29" fmla="*/ 164 h 234"/>
              <a:gd name="T30" fmla="*/ 34 w 355"/>
              <a:gd name="T31" fmla="*/ 164 h 234"/>
              <a:gd name="T32" fmla="*/ 181 w 355"/>
              <a:gd name="T33" fmla="*/ 173 h 234"/>
              <a:gd name="T34" fmla="*/ 294 w 355"/>
              <a:gd name="T35" fmla="*/ 190 h 234"/>
              <a:gd name="T36" fmla="*/ 129 w 355"/>
              <a:gd name="T37" fmla="*/ 60 h 234"/>
              <a:gd name="T38" fmla="*/ 34 w 355"/>
              <a:gd name="T39" fmla="*/ 43 h 234"/>
              <a:gd name="T40" fmla="*/ 34 w 355"/>
              <a:gd name="T41" fmla="*/ 16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5" h="234">
                <a:moveTo>
                  <a:pt x="337" y="233"/>
                </a:moveTo>
                <a:lnTo>
                  <a:pt x="337" y="233"/>
                </a:lnTo>
                <a:lnTo>
                  <a:pt x="337" y="233"/>
                </a:lnTo>
                <a:cubicBezTo>
                  <a:pt x="294" y="233"/>
                  <a:pt x="233" y="224"/>
                  <a:pt x="173" y="216"/>
                </a:cubicBezTo>
                <a:cubicBezTo>
                  <a:pt x="121" y="207"/>
                  <a:pt x="60" y="199"/>
                  <a:pt x="17" y="199"/>
                </a:cubicBezTo>
                <a:cubicBezTo>
                  <a:pt x="8" y="199"/>
                  <a:pt x="0" y="190"/>
                  <a:pt x="0" y="18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60" y="0"/>
                  <a:pt x="103" y="9"/>
                  <a:pt x="147" y="26"/>
                </a:cubicBezTo>
                <a:cubicBezTo>
                  <a:pt x="199" y="52"/>
                  <a:pt x="250" y="95"/>
                  <a:pt x="276" y="121"/>
                </a:cubicBezTo>
                <a:cubicBezTo>
                  <a:pt x="285" y="130"/>
                  <a:pt x="345" y="181"/>
                  <a:pt x="354" y="199"/>
                </a:cubicBezTo>
                <a:cubicBezTo>
                  <a:pt x="354" y="207"/>
                  <a:pt x="354" y="216"/>
                  <a:pt x="354" y="224"/>
                </a:cubicBezTo>
                <a:cubicBezTo>
                  <a:pt x="345" y="224"/>
                  <a:pt x="345" y="233"/>
                  <a:pt x="337" y="233"/>
                </a:cubicBezTo>
                <a:close/>
                <a:moveTo>
                  <a:pt x="34" y="164"/>
                </a:moveTo>
                <a:lnTo>
                  <a:pt x="34" y="164"/>
                </a:lnTo>
                <a:cubicBezTo>
                  <a:pt x="77" y="164"/>
                  <a:pt x="129" y="173"/>
                  <a:pt x="181" y="173"/>
                </a:cubicBezTo>
                <a:cubicBezTo>
                  <a:pt x="216" y="181"/>
                  <a:pt x="259" y="181"/>
                  <a:pt x="294" y="190"/>
                </a:cubicBezTo>
                <a:cubicBezTo>
                  <a:pt x="250" y="147"/>
                  <a:pt x="190" y="95"/>
                  <a:pt x="129" y="60"/>
                </a:cubicBezTo>
                <a:cubicBezTo>
                  <a:pt x="103" y="52"/>
                  <a:pt x="69" y="43"/>
                  <a:pt x="34" y="43"/>
                </a:cubicBezTo>
                <a:lnTo>
                  <a:pt x="34" y="1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66">
            <a:extLst>
              <a:ext uri="{FF2B5EF4-FFF2-40B4-BE49-F238E27FC236}">
                <a16:creationId xmlns:a16="http://schemas.microsoft.com/office/drawing/2014/main" id="{1D61A4D0-F0B5-5643-A766-0180297B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639" y="6316637"/>
            <a:ext cx="110831" cy="42627"/>
          </a:xfrm>
          <a:custGeom>
            <a:avLst/>
            <a:gdLst>
              <a:gd name="T0" fmla="*/ 86 w 113"/>
              <a:gd name="T1" fmla="*/ 43 h 44"/>
              <a:gd name="T2" fmla="*/ 86 w 113"/>
              <a:gd name="T3" fmla="*/ 43 h 44"/>
              <a:gd name="T4" fmla="*/ 17 w 113"/>
              <a:gd name="T5" fmla="*/ 43 h 44"/>
              <a:gd name="T6" fmla="*/ 0 w 113"/>
              <a:gd name="T7" fmla="*/ 17 h 44"/>
              <a:gd name="T8" fmla="*/ 17 w 113"/>
              <a:gd name="T9" fmla="*/ 0 h 44"/>
              <a:gd name="T10" fmla="*/ 86 w 113"/>
              <a:gd name="T11" fmla="*/ 0 h 44"/>
              <a:gd name="T12" fmla="*/ 112 w 113"/>
              <a:gd name="T13" fmla="*/ 17 h 44"/>
              <a:gd name="T14" fmla="*/ 86 w 11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44">
                <a:moveTo>
                  <a:pt x="86" y="43"/>
                </a:moveTo>
                <a:lnTo>
                  <a:pt x="86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5" y="0"/>
                  <a:pt x="112" y="8"/>
                  <a:pt x="112" y="17"/>
                </a:cubicBezTo>
                <a:cubicBezTo>
                  <a:pt x="112" y="34"/>
                  <a:pt x="95" y="43"/>
                  <a:pt x="8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67">
            <a:extLst>
              <a:ext uri="{FF2B5EF4-FFF2-40B4-BE49-F238E27FC236}">
                <a16:creationId xmlns:a16="http://schemas.microsoft.com/office/drawing/2014/main" id="{21A548A0-9EC5-9E40-8715-BDD0CAB91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087" y="6431729"/>
            <a:ext cx="251502" cy="251502"/>
          </a:xfrm>
          <a:custGeom>
            <a:avLst/>
            <a:gdLst>
              <a:gd name="T0" fmla="*/ 129 w 260"/>
              <a:gd name="T1" fmla="*/ 259 h 260"/>
              <a:gd name="T2" fmla="*/ 129 w 260"/>
              <a:gd name="T3" fmla="*/ 259 h 260"/>
              <a:gd name="T4" fmla="*/ 0 w 260"/>
              <a:gd name="T5" fmla="*/ 129 h 260"/>
              <a:gd name="T6" fmla="*/ 129 w 260"/>
              <a:gd name="T7" fmla="*/ 0 h 260"/>
              <a:gd name="T8" fmla="*/ 259 w 260"/>
              <a:gd name="T9" fmla="*/ 129 h 260"/>
              <a:gd name="T10" fmla="*/ 129 w 260"/>
              <a:gd name="T11" fmla="*/ 259 h 260"/>
              <a:gd name="T12" fmla="*/ 129 w 260"/>
              <a:gd name="T13" fmla="*/ 60 h 260"/>
              <a:gd name="T14" fmla="*/ 129 w 260"/>
              <a:gd name="T15" fmla="*/ 60 h 260"/>
              <a:gd name="T16" fmla="*/ 60 w 260"/>
              <a:gd name="T17" fmla="*/ 129 h 260"/>
              <a:gd name="T18" fmla="*/ 129 w 260"/>
              <a:gd name="T19" fmla="*/ 198 h 260"/>
              <a:gd name="T20" fmla="*/ 198 w 260"/>
              <a:gd name="T21" fmla="*/ 129 h 260"/>
              <a:gd name="T22" fmla="*/ 129 w 260"/>
              <a:gd name="T23" fmla="*/ 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" h="260">
                <a:moveTo>
                  <a:pt x="129" y="259"/>
                </a:moveTo>
                <a:lnTo>
                  <a:pt x="129" y="259"/>
                </a:lnTo>
                <a:cubicBezTo>
                  <a:pt x="60" y="259"/>
                  <a:pt x="0" y="198"/>
                  <a:pt x="0" y="129"/>
                </a:cubicBezTo>
                <a:cubicBezTo>
                  <a:pt x="0" y="52"/>
                  <a:pt x="60" y="0"/>
                  <a:pt x="129" y="0"/>
                </a:cubicBezTo>
                <a:cubicBezTo>
                  <a:pt x="207" y="0"/>
                  <a:pt x="259" y="52"/>
                  <a:pt x="259" y="129"/>
                </a:cubicBezTo>
                <a:cubicBezTo>
                  <a:pt x="259" y="198"/>
                  <a:pt x="207" y="259"/>
                  <a:pt x="129" y="259"/>
                </a:cubicBezTo>
                <a:close/>
                <a:moveTo>
                  <a:pt x="129" y="60"/>
                </a:moveTo>
                <a:lnTo>
                  <a:pt x="129" y="60"/>
                </a:lnTo>
                <a:cubicBezTo>
                  <a:pt x="95" y="60"/>
                  <a:pt x="60" y="86"/>
                  <a:pt x="60" y="129"/>
                </a:cubicBezTo>
                <a:cubicBezTo>
                  <a:pt x="60" y="164"/>
                  <a:pt x="95" y="198"/>
                  <a:pt x="129" y="198"/>
                </a:cubicBezTo>
                <a:cubicBezTo>
                  <a:pt x="172" y="198"/>
                  <a:pt x="198" y="164"/>
                  <a:pt x="198" y="129"/>
                </a:cubicBezTo>
                <a:cubicBezTo>
                  <a:pt x="198" y="86"/>
                  <a:pt x="172" y="60"/>
                  <a:pt x="129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68">
            <a:extLst>
              <a:ext uri="{FF2B5EF4-FFF2-40B4-BE49-F238E27FC236}">
                <a16:creationId xmlns:a16="http://schemas.microsoft.com/office/drawing/2014/main" id="{02E6D6FD-6E3F-864B-8943-D51ECD113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99" y="6431729"/>
            <a:ext cx="260024" cy="251502"/>
          </a:xfrm>
          <a:custGeom>
            <a:avLst/>
            <a:gdLst>
              <a:gd name="T0" fmla="*/ 138 w 269"/>
              <a:gd name="T1" fmla="*/ 259 h 260"/>
              <a:gd name="T2" fmla="*/ 138 w 269"/>
              <a:gd name="T3" fmla="*/ 259 h 260"/>
              <a:gd name="T4" fmla="*/ 0 w 269"/>
              <a:gd name="T5" fmla="*/ 129 h 260"/>
              <a:gd name="T6" fmla="*/ 138 w 269"/>
              <a:gd name="T7" fmla="*/ 0 h 260"/>
              <a:gd name="T8" fmla="*/ 268 w 269"/>
              <a:gd name="T9" fmla="*/ 129 h 260"/>
              <a:gd name="T10" fmla="*/ 138 w 269"/>
              <a:gd name="T11" fmla="*/ 259 h 260"/>
              <a:gd name="T12" fmla="*/ 138 w 269"/>
              <a:gd name="T13" fmla="*/ 60 h 260"/>
              <a:gd name="T14" fmla="*/ 138 w 269"/>
              <a:gd name="T15" fmla="*/ 60 h 260"/>
              <a:gd name="T16" fmla="*/ 69 w 269"/>
              <a:gd name="T17" fmla="*/ 129 h 260"/>
              <a:gd name="T18" fmla="*/ 138 w 269"/>
              <a:gd name="T19" fmla="*/ 198 h 260"/>
              <a:gd name="T20" fmla="*/ 207 w 269"/>
              <a:gd name="T21" fmla="*/ 129 h 260"/>
              <a:gd name="T22" fmla="*/ 138 w 269"/>
              <a:gd name="T23" fmla="*/ 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" h="260">
                <a:moveTo>
                  <a:pt x="138" y="259"/>
                </a:moveTo>
                <a:lnTo>
                  <a:pt x="138" y="259"/>
                </a:lnTo>
                <a:cubicBezTo>
                  <a:pt x="60" y="259"/>
                  <a:pt x="0" y="198"/>
                  <a:pt x="0" y="129"/>
                </a:cubicBezTo>
                <a:cubicBezTo>
                  <a:pt x="0" y="52"/>
                  <a:pt x="60" y="0"/>
                  <a:pt x="138" y="0"/>
                </a:cubicBezTo>
                <a:cubicBezTo>
                  <a:pt x="207" y="0"/>
                  <a:pt x="268" y="52"/>
                  <a:pt x="268" y="129"/>
                </a:cubicBezTo>
                <a:cubicBezTo>
                  <a:pt x="268" y="198"/>
                  <a:pt x="207" y="259"/>
                  <a:pt x="138" y="259"/>
                </a:cubicBezTo>
                <a:close/>
                <a:moveTo>
                  <a:pt x="138" y="60"/>
                </a:moveTo>
                <a:lnTo>
                  <a:pt x="138" y="60"/>
                </a:lnTo>
                <a:cubicBezTo>
                  <a:pt x="95" y="60"/>
                  <a:pt x="69" y="86"/>
                  <a:pt x="69" y="129"/>
                </a:cubicBezTo>
                <a:cubicBezTo>
                  <a:pt x="69" y="164"/>
                  <a:pt x="95" y="198"/>
                  <a:pt x="138" y="198"/>
                </a:cubicBezTo>
                <a:cubicBezTo>
                  <a:pt x="173" y="198"/>
                  <a:pt x="207" y="164"/>
                  <a:pt x="207" y="129"/>
                </a:cubicBezTo>
                <a:cubicBezTo>
                  <a:pt x="207" y="86"/>
                  <a:pt x="173" y="60"/>
                  <a:pt x="138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69">
            <a:extLst>
              <a:ext uri="{FF2B5EF4-FFF2-40B4-BE49-F238E27FC236}">
                <a16:creationId xmlns:a16="http://schemas.microsoft.com/office/drawing/2014/main" id="{388C5B41-3F4E-B54E-97DE-1DB7C51D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850" y="6457305"/>
            <a:ext cx="174773" cy="42627"/>
          </a:xfrm>
          <a:custGeom>
            <a:avLst/>
            <a:gdLst>
              <a:gd name="T0" fmla="*/ 156 w 183"/>
              <a:gd name="T1" fmla="*/ 43 h 44"/>
              <a:gd name="T2" fmla="*/ 156 w 183"/>
              <a:gd name="T3" fmla="*/ 43 h 44"/>
              <a:gd name="T4" fmla="*/ 156 w 183"/>
              <a:gd name="T5" fmla="*/ 43 h 44"/>
              <a:gd name="T6" fmla="*/ 26 w 183"/>
              <a:gd name="T7" fmla="*/ 43 h 44"/>
              <a:gd name="T8" fmla="*/ 0 w 183"/>
              <a:gd name="T9" fmla="*/ 17 h 44"/>
              <a:gd name="T10" fmla="*/ 26 w 183"/>
              <a:gd name="T11" fmla="*/ 0 h 44"/>
              <a:gd name="T12" fmla="*/ 156 w 183"/>
              <a:gd name="T13" fmla="*/ 8 h 44"/>
              <a:gd name="T14" fmla="*/ 182 w 183"/>
              <a:gd name="T15" fmla="*/ 26 h 44"/>
              <a:gd name="T16" fmla="*/ 156 w 183"/>
              <a:gd name="T1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44">
                <a:moveTo>
                  <a:pt x="156" y="43"/>
                </a:moveTo>
                <a:lnTo>
                  <a:pt x="156" y="43"/>
                </a:lnTo>
                <a:lnTo>
                  <a:pt x="156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156" y="8"/>
                  <a:pt x="156" y="8"/>
                  <a:pt x="156" y="8"/>
                </a:cubicBezTo>
                <a:cubicBezTo>
                  <a:pt x="173" y="8"/>
                  <a:pt x="182" y="17"/>
                  <a:pt x="182" y="26"/>
                </a:cubicBezTo>
                <a:cubicBezTo>
                  <a:pt x="182" y="34"/>
                  <a:pt x="173" y="43"/>
                  <a:pt x="15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70">
            <a:extLst>
              <a:ext uri="{FF2B5EF4-FFF2-40B4-BE49-F238E27FC236}">
                <a16:creationId xmlns:a16="http://schemas.microsoft.com/office/drawing/2014/main" id="{EC41FD52-1C2A-324B-82E6-725BB7F3C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375" y="6431729"/>
            <a:ext cx="720401" cy="59678"/>
          </a:xfrm>
          <a:custGeom>
            <a:avLst/>
            <a:gdLst>
              <a:gd name="T0" fmla="*/ 726 w 744"/>
              <a:gd name="T1" fmla="*/ 60 h 61"/>
              <a:gd name="T2" fmla="*/ 726 w 744"/>
              <a:gd name="T3" fmla="*/ 60 h 61"/>
              <a:gd name="T4" fmla="*/ 726 w 744"/>
              <a:gd name="T5" fmla="*/ 60 h 61"/>
              <a:gd name="T6" fmla="*/ 17 w 744"/>
              <a:gd name="T7" fmla="*/ 34 h 61"/>
              <a:gd name="T8" fmla="*/ 0 w 744"/>
              <a:gd name="T9" fmla="*/ 17 h 61"/>
              <a:gd name="T10" fmla="*/ 17 w 744"/>
              <a:gd name="T11" fmla="*/ 0 h 61"/>
              <a:gd name="T12" fmla="*/ 17 w 744"/>
              <a:gd name="T13" fmla="*/ 0 h 61"/>
              <a:gd name="T14" fmla="*/ 726 w 744"/>
              <a:gd name="T15" fmla="*/ 17 h 61"/>
              <a:gd name="T16" fmla="*/ 743 w 744"/>
              <a:gd name="T17" fmla="*/ 34 h 61"/>
              <a:gd name="T18" fmla="*/ 726 w 744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4" h="61">
                <a:moveTo>
                  <a:pt x="726" y="60"/>
                </a:moveTo>
                <a:lnTo>
                  <a:pt x="726" y="60"/>
                </a:lnTo>
                <a:lnTo>
                  <a:pt x="726" y="60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726" y="17"/>
                  <a:pt x="726" y="17"/>
                  <a:pt x="726" y="17"/>
                </a:cubicBezTo>
                <a:cubicBezTo>
                  <a:pt x="734" y="17"/>
                  <a:pt x="743" y="26"/>
                  <a:pt x="743" y="34"/>
                </a:cubicBezTo>
                <a:cubicBezTo>
                  <a:pt x="743" y="52"/>
                  <a:pt x="734" y="60"/>
                  <a:pt x="726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71">
            <a:extLst>
              <a:ext uri="{FF2B5EF4-FFF2-40B4-BE49-F238E27FC236}">
                <a16:creationId xmlns:a16="http://schemas.microsoft.com/office/drawing/2014/main" id="{4180E6E7-48D0-6A43-B2C3-086BE1D6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950" y="6414678"/>
            <a:ext cx="191824" cy="42627"/>
          </a:xfrm>
          <a:custGeom>
            <a:avLst/>
            <a:gdLst>
              <a:gd name="T0" fmla="*/ 181 w 199"/>
              <a:gd name="T1" fmla="*/ 44 h 45"/>
              <a:gd name="T2" fmla="*/ 181 w 199"/>
              <a:gd name="T3" fmla="*/ 44 h 45"/>
              <a:gd name="T4" fmla="*/ 181 w 199"/>
              <a:gd name="T5" fmla="*/ 44 h 45"/>
              <a:gd name="T6" fmla="*/ 17 w 199"/>
              <a:gd name="T7" fmla="*/ 44 h 45"/>
              <a:gd name="T8" fmla="*/ 0 w 199"/>
              <a:gd name="T9" fmla="*/ 26 h 45"/>
              <a:gd name="T10" fmla="*/ 17 w 199"/>
              <a:gd name="T11" fmla="*/ 0 h 45"/>
              <a:gd name="T12" fmla="*/ 17 w 199"/>
              <a:gd name="T13" fmla="*/ 0 h 45"/>
              <a:gd name="T14" fmla="*/ 181 w 199"/>
              <a:gd name="T15" fmla="*/ 9 h 45"/>
              <a:gd name="T16" fmla="*/ 198 w 199"/>
              <a:gd name="T17" fmla="*/ 26 h 45"/>
              <a:gd name="T18" fmla="*/ 181 w 199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45">
                <a:moveTo>
                  <a:pt x="181" y="44"/>
                </a:moveTo>
                <a:lnTo>
                  <a:pt x="181" y="44"/>
                </a:lnTo>
                <a:lnTo>
                  <a:pt x="181" y="44"/>
                </a:ln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181" y="9"/>
                  <a:pt x="181" y="9"/>
                  <a:pt x="181" y="9"/>
                </a:cubicBezTo>
                <a:cubicBezTo>
                  <a:pt x="190" y="9"/>
                  <a:pt x="198" y="18"/>
                  <a:pt x="198" y="26"/>
                </a:cubicBezTo>
                <a:cubicBezTo>
                  <a:pt x="198" y="35"/>
                  <a:pt x="190" y="44"/>
                  <a:pt x="181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72">
            <a:extLst>
              <a:ext uri="{FF2B5EF4-FFF2-40B4-BE49-F238E27FC236}">
                <a16:creationId xmlns:a16="http://schemas.microsoft.com/office/drawing/2014/main" id="{3CB1ED77-9A9D-ED45-A22B-EF591A86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147" y="5638863"/>
            <a:ext cx="166245" cy="277078"/>
          </a:xfrm>
          <a:custGeom>
            <a:avLst/>
            <a:gdLst>
              <a:gd name="T0" fmla="*/ 147 w 174"/>
              <a:gd name="T1" fmla="*/ 285 h 286"/>
              <a:gd name="T2" fmla="*/ 147 w 174"/>
              <a:gd name="T3" fmla="*/ 285 h 286"/>
              <a:gd name="T4" fmla="*/ 26 w 174"/>
              <a:gd name="T5" fmla="*/ 285 h 286"/>
              <a:gd name="T6" fmla="*/ 0 w 174"/>
              <a:gd name="T7" fmla="*/ 268 h 286"/>
              <a:gd name="T8" fmla="*/ 0 w 174"/>
              <a:gd name="T9" fmla="*/ 26 h 286"/>
              <a:gd name="T10" fmla="*/ 26 w 174"/>
              <a:gd name="T11" fmla="*/ 0 h 286"/>
              <a:gd name="T12" fmla="*/ 147 w 174"/>
              <a:gd name="T13" fmla="*/ 0 h 286"/>
              <a:gd name="T14" fmla="*/ 173 w 174"/>
              <a:gd name="T15" fmla="*/ 26 h 286"/>
              <a:gd name="T16" fmla="*/ 173 w 174"/>
              <a:gd name="T17" fmla="*/ 268 h 286"/>
              <a:gd name="T18" fmla="*/ 147 w 174"/>
              <a:gd name="T19" fmla="*/ 285 h 286"/>
              <a:gd name="T20" fmla="*/ 52 w 174"/>
              <a:gd name="T21" fmla="*/ 242 h 286"/>
              <a:gd name="T22" fmla="*/ 52 w 174"/>
              <a:gd name="T23" fmla="*/ 242 h 286"/>
              <a:gd name="T24" fmla="*/ 121 w 174"/>
              <a:gd name="T25" fmla="*/ 242 h 286"/>
              <a:gd name="T26" fmla="*/ 121 w 174"/>
              <a:gd name="T27" fmla="*/ 52 h 286"/>
              <a:gd name="T28" fmla="*/ 52 w 174"/>
              <a:gd name="T29" fmla="*/ 52 h 286"/>
              <a:gd name="T30" fmla="*/ 52 w 174"/>
              <a:gd name="T31" fmla="*/ 24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286">
                <a:moveTo>
                  <a:pt x="147" y="285"/>
                </a:moveTo>
                <a:lnTo>
                  <a:pt x="147" y="285"/>
                </a:lnTo>
                <a:cubicBezTo>
                  <a:pt x="26" y="285"/>
                  <a:pt x="26" y="285"/>
                  <a:pt x="26" y="285"/>
                </a:cubicBezTo>
                <a:cubicBezTo>
                  <a:pt x="9" y="285"/>
                  <a:pt x="0" y="277"/>
                  <a:pt x="0" y="26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9"/>
                  <a:pt x="173" y="26"/>
                </a:cubicBezTo>
                <a:cubicBezTo>
                  <a:pt x="173" y="268"/>
                  <a:pt x="173" y="268"/>
                  <a:pt x="173" y="268"/>
                </a:cubicBezTo>
                <a:cubicBezTo>
                  <a:pt x="173" y="277"/>
                  <a:pt x="156" y="285"/>
                  <a:pt x="147" y="285"/>
                </a:cubicBezTo>
                <a:close/>
                <a:moveTo>
                  <a:pt x="52" y="242"/>
                </a:moveTo>
                <a:lnTo>
                  <a:pt x="52" y="242"/>
                </a:lnTo>
                <a:cubicBezTo>
                  <a:pt x="121" y="242"/>
                  <a:pt x="121" y="242"/>
                  <a:pt x="121" y="24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2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73">
            <a:extLst>
              <a:ext uri="{FF2B5EF4-FFF2-40B4-BE49-F238E27FC236}">
                <a16:creationId xmlns:a16="http://schemas.microsoft.com/office/drawing/2014/main" id="{76FD6F51-7894-CF44-B7FB-286697DE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595" y="5404415"/>
            <a:ext cx="166247" cy="511526"/>
          </a:xfrm>
          <a:custGeom>
            <a:avLst/>
            <a:gdLst>
              <a:gd name="T0" fmla="*/ 147 w 174"/>
              <a:gd name="T1" fmla="*/ 527 h 528"/>
              <a:gd name="T2" fmla="*/ 147 w 174"/>
              <a:gd name="T3" fmla="*/ 527 h 528"/>
              <a:gd name="T4" fmla="*/ 26 w 174"/>
              <a:gd name="T5" fmla="*/ 527 h 528"/>
              <a:gd name="T6" fmla="*/ 0 w 174"/>
              <a:gd name="T7" fmla="*/ 510 h 528"/>
              <a:gd name="T8" fmla="*/ 0 w 174"/>
              <a:gd name="T9" fmla="*/ 18 h 528"/>
              <a:gd name="T10" fmla="*/ 26 w 174"/>
              <a:gd name="T11" fmla="*/ 0 h 528"/>
              <a:gd name="T12" fmla="*/ 147 w 174"/>
              <a:gd name="T13" fmla="*/ 0 h 528"/>
              <a:gd name="T14" fmla="*/ 173 w 174"/>
              <a:gd name="T15" fmla="*/ 18 h 528"/>
              <a:gd name="T16" fmla="*/ 173 w 174"/>
              <a:gd name="T17" fmla="*/ 510 h 528"/>
              <a:gd name="T18" fmla="*/ 147 w 174"/>
              <a:gd name="T19" fmla="*/ 527 h 528"/>
              <a:gd name="T20" fmla="*/ 52 w 174"/>
              <a:gd name="T21" fmla="*/ 484 h 528"/>
              <a:gd name="T22" fmla="*/ 52 w 174"/>
              <a:gd name="T23" fmla="*/ 484 h 528"/>
              <a:gd name="T24" fmla="*/ 121 w 174"/>
              <a:gd name="T25" fmla="*/ 484 h 528"/>
              <a:gd name="T26" fmla="*/ 121 w 174"/>
              <a:gd name="T27" fmla="*/ 44 h 528"/>
              <a:gd name="T28" fmla="*/ 52 w 174"/>
              <a:gd name="T29" fmla="*/ 44 h 528"/>
              <a:gd name="T30" fmla="*/ 52 w 174"/>
              <a:gd name="T31" fmla="*/ 484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528">
                <a:moveTo>
                  <a:pt x="147" y="527"/>
                </a:moveTo>
                <a:lnTo>
                  <a:pt x="147" y="527"/>
                </a:lnTo>
                <a:cubicBezTo>
                  <a:pt x="26" y="527"/>
                  <a:pt x="26" y="527"/>
                  <a:pt x="26" y="527"/>
                </a:cubicBezTo>
                <a:cubicBezTo>
                  <a:pt x="9" y="527"/>
                  <a:pt x="0" y="519"/>
                  <a:pt x="0" y="5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9"/>
                  <a:pt x="173" y="18"/>
                </a:cubicBezTo>
                <a:cubicBezTo>
                  <a:pt x="173" y="510"/>
                  <a:pt x="173" y="510"/>
                  <a:pt x="173" y="510"/>
                </a:cubicBezTo>
                <a:cubicBezTo>
                  <a:pt x="173" y="519"/>
                  <a:pt x="156" y="527"/>
                  <a:pt x="147" y="527"/>
                </a:cubicBezTo>
                <a:close/>
                <a:moveTo>
                  <a:pt x="52" y="484"/>
                </a:moveTo>
                <a:lnTo>
                  <a:pt x="52" y="484"/>
                </a:lnTo>
                <a:cubicBezTo>
                  <a:pt x="121" y="484"/>
                  <a:pt x="121" y="484"/>
                  <a:pt x="121" y="484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52" y="44"/>
                  <a:pt x="52" y="44"/>
                  <a:pt x="52" y="44"/>
                </a:cubicBezTo>
                <a:lnTo>
                  <a:pt x="52" y="4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74">
            <a:extLst>
              <a:ext uri="{FF2B5EF4-FFF2-40B4-BE49-F238E27FC236}">
                <a16:creationId xmlns:a16="http://schemas.microsoft.com/office/drawing/2014/main" id="{E3B2D5D8-0948-2848-84C3-F9ED058E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046" y="5169965"/>
            <a:ext cx="166245" cy="741713"/>
          </a:xfrm>
          <a:custGeom>
            <a:avLst/>
            <a:gdLst>
              <a:gd name="T0" fmla="*/ 147 w 174"/>
              <a:gd name="T1" fmla="*/ 768 h 769"/>
              <a:gd name="T2" fmla="*/ 147 w 174"/>
              <a:gd name="T3" fmla="*/ 768 h 769"/>
              <a:gd name="T4" fmla="*/ 26 w 174"/>
              <a:gd name="T5" fmla="*/ 768 h 769"/>
              <a:gd name="T6" fmla="*/ 0 w 174"/>
              <a:gd name="T7" fmla="*/ 751 h 769"/>
              <a:gd name="T8" fmla="*/ 0 w 174"/>
              <a:gd name="T9" fmla="*/ 17 h 769"/>
              <a:gd name="T10" fmla="*/ 26 w 174"/>
              <a:gd name="T11" fmla="*/ 0 h 769"/>
              <a:gd name="T12" fmla="*/ 147 w 174"/>
              <a:gd name="T13" fmla="*/ 0 h 769"/>
              <a:gd name="T14" fmla="*/ 173 w 174"/>
              <a:gd name="T15" fmla="*/ 17 h 769"/>
              <a:gd name="T16" fmla="*/ 173 w 174"/>
              <a:gd name="T17" fmla="*/ 751 h 769"/>
              <a:gd name="T18" fmla="*/ 147 w 174"/>
              <a:gd name="T19" fmla="*/ 768 h 769"/>
              <a:gd name="T20" fmla="*/ 43 w 174"/>
              <a:gd name="T21" fmla="*/ 725 h 769"/>
              <a:gd name="T22" fmla="*/ 43 w 174"/>
              <a:gd name="T23" fmla="*/ 725 h 769"/>
              <a:gd name="T24" fmla="*/ 121 w 174"/>
              <a:gd name="T25" fmla="*/ 725 h 769"/>
              <a:gd name="T26" fmla="*/ 121 w 174"/>
              <a:gd name="T27" fmla="*/ 43 h 769"/>
              <a:gd name="T28" fmla="*/ 43 w 174"/>
              <a:gd name="T29" fmla="*/ 43 h 769"/>
              <a:gd name="T30" fmla="*/ 43 w 174"/>
              <a:gd name="T31" fmla="*/ 72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769">
                <a:moveTo>
                  <a:pt x="147" y="768"/>
                </a:moveTo>
                <a:lnTo>
                  <a:pt x="147" y="768"/>
                </a:lnTo>
                <a:cubicBezTo>
                  <a:pt x="26" y="768"/>
                  <a:pt x="26" y="768"/>
                  <a:pt x="26" y="768"/>
                </a:cubicBezTo>
                <a:cubicBezTo>
                  <a:pt x="9" y="768"/>
                  <a:pt x="0" y="760"/>
                  <a:pt x="0" y="7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5" y="0"/>
                  <a:pt x="173" y="8"/>
                  <a:pt x="173" y="17"/>
                </a:cubicBezTo>
                <a:cubicBezTo>
                  <a:pt x="173" y="751"/>
                  <a:pt x="173" y="751"/>
                  <a:pt x="173" y="751"/>
                </a:cubicBezTo>
                <a:cubicBezTo>
                  <a:pt x="173" y="760"/>
                  <a:pt x="155" y="768"/>
                  <a:pt x="147" y="768"/>
                </a:cubicBezTo>
                <a:close/>
                <a:moveTo>
                  <a:pt x="43" y="725"/>
                </a:moveTo>
                <a:lnTo>
                  <a:pt x="43" y="725"/>
                </a:lnTo>
                <a:cubicBezTo>
                  <a:pt x="121" y="725"/>
                  <a:pt x="121" y="725"/>
                  <a:pt x="121" y="7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7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75">
            <a:extLst>
              <a:ext uri="{FF2B5EF4-FFF2-40B4-BE49-F238E27FC236}">
                <a16:creationId xmlns:a16="http://schemas.microsoft.com/office/drawing/2014/main" id="{8583484B-CC04-F246-8611-8B930CD9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079" y="2932039"/>
            <a:ext cx="51153" cy="626618"/>
          </a:xfrm>
          <a:custGeom>
            <a:avLst/>
            <a:gdLst>
              <a:gd name="T0" fmla="*/ 26 w 52"/>
              <a:gd name="T1" fmla="*/ 647 h 648"/>
              <a:gd name="T2" fmla="*/ 26 w 52"/>
              <a:gd name="T3" fmla="*/ 647 h 648"/>
              <a:gd name="T4" fmla="*/ 0 w 52"/>
              <a:gd name="T5" fmla="*/ 630 h 648"/>
              <a:gd name="T6" fmla="*/ 0 w 52"/>
              <a:gd name="T7" fmla="*/ 17 h 648"/>
              <a:gd name="T8" fmla="*/ 26 w 52"/>
              <a:gd name="T9" fmla="*/ 0 h 648"/>
              <a:gd name="T10" fmla="*/ 51 w 52"/>
              <a:gd name="T11" fmla="*/ 17 h 648"/>
              <a:gd name="T12" fmla="*/ 51 w 52"/>
              <a:gd name="T13" fmla="*/ 630 h 648"/>
              <a:gd name="T14" fmla="*/ 26 w 52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648">
                <a:moveTo>
                  <a:pt x="26" y="647"/>
                </a:moveTo>
                <a:lnTo>
                  <a:pt x="26" y="647"/>
                </a:lnTo>
                <a:cubicBezTo>
                  <a:pt x="17" y="647"/>
                  <a:pt x="0" y="639"/>
                  <a:pt x="0" y="63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1" y="8"/>
                  <a:pt x="51" y="17"/>
                </a:cubicBezTo>
                <a:cubicBezTo>
                  <a:pt x="51" y="630"/>
                  <a:pt x="51" y="630"/>
                  <a:pt x="51" y="630"/>
                </a:cubicBezTo>
                <a:cubicBezTo>
                  <a:pt x="51" y="639"/>
                  <a:pt x="43" y="647"/>
                  <a:pt x="26" y="6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76">
            <a:extLst>
              <a:ext uri="{FF2B5EF4-FFF2-40B4-BE49-F238E27FC236}">
                <a16:creationId xmlns:a16="http://schemas.microsoft.com/office/drawing/2014/main" id="{7F252F65-A85B-CC4E-97B3-1388F7017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079" y="3516030"/>
            <a:ext cx="635146" cy="42627"/>
          </a:xfrm>
          <a:custGeom>
            <a:avLst/>
            <a:gdLst>
              <a:gd name="T0" fmla="*/ 630 w 657"/>
              <a:gd name="T1" fmla="*/ 43 h 44"/>
              <a:gd name="T2" fmla="*/ 630 w 657"/>
              <a:gd name="T3" fmla="*/ 43 h 44"/>
              <a:gd name="T4" fmla="*/ 26 w 657"/>
              <a:gd name="T5" fmla="*/ 43 h 44"/>
              <a:gd name="T6" fmla="*/ 0 w 657"/>
              <a:gd name="T7" fmla="*/ 26 h 44"/>
              <a:gd name="T8" fmla="*/ 26 w 657"/>
              <a:gd name="T9" fmla="*/ 0 h 44"/>
              <a:gd name="T10" fmla="*/ 630 w 657"/>
              <a:gd name="T11" fmla="*/ 0 h 44"/>
              <a:gd name="T12" fmla="*/ 656 w 657"/>
              <a:gd name="T13" fmla="*/ 26 h 44"/>
              <a:gd name="T14" fmla="*/ 630 w 65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7" h="44">
                <a:moveTo>
                  <a:pt x="630" y="43"/>
                </a:moveTo>
                <a:lnTo>
                  <a:pt x="630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8" y="0"/>
                  <a:pt x="656" y="9"/>
                  <a:pt x="656" y="26"/>
                </a:cubicBezTo>
                <a:cubicBezTo>
                  <a:pt x="656" y="35"/>
                  <a:pt x="648" y="43"/>
                  <a:pt x="630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77">
            <a:extLst>
              <a:ext uri="{FF2B5EF4-FFF2-40B4-BE49-F238E27FC236}">
                <a16:creationId xmlns:a16="http://schemas.microsoft.com/office/drawing/2014/main" id="{D5C1901D-26A6-C449-9BEC-D3F170FF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334" y="3051396"/>
            <a:ext cx="549892" cy="443323"/>
          </a:xfrm>
          <a:custGeom>
            <a:avLst/>
            <a:gdLst>
              <a:gd name="T0" fmla="*/ 302 w 571"/>
              <a:gd name="T1" fmla="*/ 457 h 458"/>
              <a:gd name="T2" fmla="*/ 302 w 571"/>
              <a:gd name="T3" fmla="*/ 457 h 458"/>
              <a:gd name="T4" fmla="*/ 285 w 571"/>
              <a:gd name="T5" fmla="*/ 440 h 458"/>
              <a:gd name="T6" fmla="*/ 182 w 571"/>
              <a:gd name="T7" fmla="*/ 302 h 458"/>
              <a:gd name="T8" fmla="*/ 43 w 571"/>
              <a:gd name="T9" fmla="*/ 449 h 458"/>
              <a:gd name="T10" fmla="*/ 9 w 571"/>
              <a:gd name="T11" fmla="*/ 449 h 458"/>
              <a:gd name="T12" fmla="*/ 9 w 571"/>
              <a:gd name="T13" fmla="*/ 414 h 458"/>
              <a:gd name="T14" fmla="*/ 164 w 571"/>
              <a:gd name="T15" fmla="*/ 250 h 458"/>
              <a:gd name="T16" fmla="*/ 182 w 571"/>
              <a:gd name="T17" fmla="*/ 241 h 458"/>
              <a:gd name="T18" fmla="*/ 199 w 571"/>
              <a:gd name="T19" fmla="*/ 250 h 458"/>
              <a:gd name="T20" fmla="*/ 302 w 571"/>
              <a:gd name="T21" fmla="*/ 388 h 458"/>
              <a:gd name="T22" fmla="*/ 527 w 571"/>
              <a:gd name="T23" fmla="*/ 8 h 458"/>
              <a:gd name="T24" fmla="*/ 562 w 571"/>
              <a:gd name="T25" fmla="*/ 0 h 458"/>
              <a:gd name="T26" fmla="*/ 570 w 571"/>
              <a:gd name="T27" fmla="*/ 34 h 458"/>
              <a:gd name="T28" fmla="*/ 328 w 571"/>
              <a:gd name="T29" fmla="*/ 440 h 458"/>
              <a:gd name="T30" fmla="*/ 302 w 571"/>
              <a:gd name="T31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1" h="458">
                <a:moveTo>
                  <a:pt x="302" y="457"/>
                </a:moveTo>
                <a:lnTo>
                  <a:pt x="302" y="457"/>
                </a:lnTo>
                <a:cubicBezTo>
                  <a:pt x="294" y="457"/>
                  <a:pt x="294" y="449"/>
                  <a:pt x="285" y="440"/>
                </a:cubicBezTo>
                <a:cubicBezTo>
                  <a:pt x="182" y="302"/>
                  <a:pt x="182" y="302"/>
                  <a:pt x="182" y="302"/>
                </a:cubicBezTo>
                <a:cubicBezTo>
                  <a:pt x="43" y="449"/>
                  <a:pt x="43" y="449"/>
                  <a:pt x="43" y="449"/>
                </a:cubicBezTo>
                <a:cubicBezTo>
                  <a:pt x="35" y="457"/>
                  <a:pt x="26" y="457"/>
                  <a:pt x="9" y="449"/>
                </a:cubicBezTo>
                <a:cubicBezTo>
                  <a:pt x="0" y="440"/>
                  <a:pt x="0" y="423"/>
                  <a:pt x="9" y="414"/>
                </a:cubicBezTo>
                <a:cubicBezTo>
                  <a:pt x="164" y="250"/>
                  <a:pt x="164" y="250"/>
                  <a:pt x="164" y="250"/>
                </a:cubicBezTo>
                <a:cubicBezTo>
                  <a:pt x="173" y="250"/>
                  <a:pt x="173" y="241"/>
                  <a:pt x="182" y="241"/>
                </a:cubicBezTo>
                <a:cubicBezTo>
                  <a:pt x="190" y="241"/>
                  <a:pt x="199" y="250"/>
                  <a:pt x="199" y="250"/>
                </a:cubicBezTo>
                <a:cubicBezTo>
                  <a:pt x="302" y="388"/>
                  <a:pt x="302" y="388"/>
                  <a:pt x="302" y="388"/>
                </a:cubicBezTo>
                <a:cubicBezTo>
                  <a:pt x="527" y="8"/>
                  <a:pt x="527" y="8"/>
                  <a:pt x="527" y="8"/>
                </a:cubicBezTo>
                <a:cubicBezTo>
                  <a:pt x="536" y="0"/>
                  <a:pt x="544" y="0"/>
                  <a:pt x="562" y="0"/>
                </a:cubicBezTo>
                <a:cubicBezTo>
                  <a:pt x="570" y="8"/>
                  <a:pt x="570" y="26"/>
                  <a:pt x="570" y="34"/>
                </a:cubicBezTo>
                <a:cubicBezTo>
                  <a:pt x="328" y="440"/>
                  <a:pt x="328" y="440"/>
                  <a:pt x="328" y="440"/>
                </a:cubicBezTo>
                <a:cubicBezTo>
                  <a:pt x="320" y="449"/>
                  <a:pt x="311" y="449"/>
                  <a:pt x="302" y="45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78">
            <a:extLst>
              <a:ext uri="{FF2B5EF4-FFF2-40B4-BE49-F238E27FC236}">
                <a16:creationId xmlns:a16="http://schemas.microsoft.com/office/drawing/2014/main" id="{73EACAEC-1CB6-434E-BFB0-AFC76820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073" y="3051396"/>
            <a:ext cx="76729" cy="123617"/>
          </a:xfrm>
          <a:custGeom>
            <a:avLst/>
            <a:gdLst>
              <a:gd name="T0" fmla="*/ 52 w 79"/>
              <a:gd name="T1" fmla="*/ 129 h 130"/>
              <a:gd name="T2" fmla="*/ 52 w 79"/>
              <a:gd name="T3" fmla="*/ 129 h 130"/>
              <a:gd name="T4" fmla="*/ 35 w 79"/>
              <a:gd name="T5" fmla="*/ 112 h 130"/>
              <a:gd name="T6" fmla="*/ 9 w 79"/>
              <a:gd name="T7" fmla="*/ 26 h 130"/>
              <a:gd name="T8" fmla="*/ 18 w 79"/>
              <a:gd name="T9" fmla="*/ 0 h 130"/>
              <a:gd name="T10" fmla="*/ 52 w 79"/>
              <a:gd name="T11" fmla="*/ 17 h 130"/>
              <a:gd name="T12" fmla="*/ 78 w 79"/>
              <a:gd name="T13" fmla="*/ 103 h 130"/>
              <a:gd name="T14" fmla="*/ 61 w 79"/>
              <a:gd name="T15" fmla="*/ 129 h 130"/>
              <a:gd name="T16" fmla="*/ 52 w 79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30">
                <a:moveTo>
                  <a:pt x="52" y="129"/>
                </a:moveTo>
                <a:lnTo>
                  <a:pt x="52" y="129"/>
                </a:lnTo>
                <a:cubicBezTo>
                  <a:pt x="44" y="129"/>
                  <a:pt x="35" y="129"/>
                  <a:pt x="35" y="112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9" y="8"/>
                  <a:pt x="18" y="0"/>
                </a:cubicBezTo>
                <a:cubicBezTo>
                  <a:pt x="35" y="0"/>
                  <a:pt x="44" y="0"/>
                  <a:pt x="52" y="1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12"/>
                  <a:pt x="69" y="129"/>
                  <a:pt x="61" y="129"/>
                </a:cubicBezTo>
                <a:lnTo>
                  <a:pt x="52" y="12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79">
            <a:extLst>
              <a:ext uri="{FF2B5EF4-FFF2-40B4-BE49-F238E27FC236}">
                <a16:creationId xmlns:a16="http://schemas.microsoft.com/office/drawing/2014/main" id="{1310528D-9D0F-FB4E-8ABA-6B931568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7080" y="3051396"/>
            <a:ext cx="136407" cy="68203"/>
          </a:xfrm>
          <a:custGeom>
            <a:avLst/>
            <a:gdLst>
              <a:gd name="T0" fmla="*/ 26 w 139"/>
              <a:gd name="T1" fmla="*/ 69 h 70"/>
              <a:gd name="T2" fmla="*/ 26 w 139"/>
              <a:gd name="T3" fmla="*/ 69 h 70"/>
              <a:gd name="T4" fmla="*/ 9 w 139"/>
              <a:gd name="T5" fmla="*/ 60 h 70"/>
              <a:gd name="T6" fmla="*/ 26 w 139"/>
              <a:gd name="T7" fmla="*/ 26 h 70"/>
              <a:gd name="T8" fmla="*/ 104 w 139"/>
              <a:gd name="T9" fmla="*/ 0 h 70"/>
              <a:gd name="T10" fmla="*/ 138 w 139"/>
              <a:gd name="T11" fmla="*/ 17 h 70"/>
              <a:gd name="T12" fmla="*/ 121 w 139"/>
              <a:gd name="T13" fmla="*/ 43 h 70"/>
              <a:gd name="T14" fmla="*/ 35 w 139"/>
              <a:gd name="T15" fmla="*/ 69 h 70"/>
              <a:gd name="T16" fmla="*/ 26 w 139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70">
                <a:moveTo>
                  <a:pt x="26" y="69"/>
                </a:moveTo>
                <a:lnTo>
                  <a:pt x="26" y="69"/>
                </a:lnTo>
                <a:cubicBezTo>
                  <a:pt x="17" y="69"/>
                  <a:pt x="9" y="69"/>
                  <a:pt x="9" y="60"/>
                </a:cubicBezTo>
                <a:cubicBezTo>
                  <a:pt x="0" y="43"/>
                  <a:pt x="9" y="34"/>
                  <a:pt x="26" y="26"/>
                </a:cubicBezTo>
                <a:cubicBezTo>
                  <a:pt x="104" y="0"/>
                  <a:pt x="104" y="0"/>
                  <a:pt x="104" y="0"/>
                </a:cubicBezTo>
                <a:cubicBezTo>
                  <a:pt x="121" y="0"/>
                  <a:pt x="130" y="0"/>
                  <a:pt x="138" y="17"/>
                </a:cubicBezTo>
                <a:cubicBezTo>
                  <a:pt x="138" y="26"/>
                  <a:pt x="130" y="43"/>
                  <a:pt x="121" y="43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69"/>
                  <a:pt x="35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80">
            <a:extLst>
              <a:ext uri="{FF2B5EF4-FFF2-40B4-BE49-F238E27FC236}">
                <a16:creationId xmlns:a16="http://schemas.microsoft.com/office/drawing/2014/main" id="{2699F1AB-1C54-6E4B-8FDC-26F9651B7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3" y="3643912"/>
            <a:ext cx="750238" cy="511526"/>
          </a:xfrm>
          <a:custGeom>
            <a:avLst/>
            <a:gdLst>
              <a:gd name="T0" fmla="*/ 734 w 778"/>
              <a:gd name="T1" fmla="*/ 527 h 528"/>
              <a:gd name="T2" fmla="*/ 734 w 778"/>
              <a:gd name="T3" fmla="*/ 527 h 528"/>
              <a:gd name="T4" fmla="*/ 35 w 778"/>
              <a:gd name="T5" fmla="*/ 527 h 528"/>
              <a:gd name="T6" fmla="*/ 0 w 778"/>
              <a:gd name="T7" fmla="*/ 492 h 528"/>
              <a:gd name="T8" fmla="*/ 0 w 778"/>
              <a:gd name="T9" fmla="*/ 43 h 528"/>
              <a:gd name="T10" fmla="*/ 35 w 778"/>
              <a:gd name="T11" fmla="*/ 0 h 528"/>
              <a:gd name="T12" fmla="*/ 734 w 778"/>
              <a:gd name="T13" fmla="*/ 0 h 528"/>
              <a:gd name="T14" fmla="*/ 777 w 778"/>
              <a:gd name="T15" fmla="*/ 43 h 528"/>
              <a:gd name="T16" fmla="*/ 777 w 778"/>
              <a:gd name="T17" fmla="*/ 492 h 528"/>
              <a:gd name="T18" fmla="*/ 734 w 778"/>
              <a:gd name="T19" fmla="*/ 527 h 528"/>
              <a:gd name="T20" fmla="*/ 43 w 778"/>
              <a:gd name="T21" fmla="*/ 484 h 528"/>
              <a:gd name="T22" fmla="*/ 43 w 778"/>
              <a:gd name="T23" fmla="*/ 484 h 528"/>
              <a:gd name="T24" fmla="*/ 726 w 778"/>
              <a:gd name="T25" fmla="*/ 484 h 528"/>
              <a:gd name="T26" fmla="*/ 726 w 778"/>
              <a:gd name="T27" fmla="*/ 52 h 528"/>
              <a:gd name="T28" fmla="*/ 43 w 778"/>
              <a:gd name="T29" fmla="*/ 52 h 528"/>
              <a:gd name="T30" fmla="*/ 43 w 778"/>
              <a:gd name="T31" fmla="*/ 484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528">
                <a:moveTo>
                  <a:pt x="734" y="527"/>
                </a:moveTo>
                <a:lnTo>
                  <a:pt x="734" y="527"/>
                </a:lnTo>
                <a:cubicBezTo>
                  <a:pt x="35" y="527"/>
                  <a:pt x="35" y="527"/>
                  <a:pt x="35" y="527"/>
                </a:cubicBezTo>
                <a:cubicBezTo>
                  <a:pt x="17" y="527"/>
                  <a:pt x="0" y="510"/>
                  <a:pt x="0" y="49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5" y="0"/>
                </a:cubicBezTo>
                <a:cubicBezTo>
                  <a:pt x="734" y="0"/>
                  <a:pt x="734" y="0"/>
                  <a:pt x="734" y="0"/>
                </a:cubicBezTo>
                <a:cubicBezTo>
                  <a:pt x="760" y="0"/>
                  <a:pt x="777" y="17"/>
                  <a:pt x="777" y="43"/>
                </a:cubicBezTo>
                <a:cubicBezTo>
                  <a:pt x="777" y="492"/>
                  <a:pt x="777" y="492"/>
                  <a:pt x="777" y="492"/>
                </a:cubicBezTo>
                <a:cubicBezTo>
                  <a:pt x="777" y="510"/>
                  <a:pt x="760" y="527"/>
                  <a:pt x="734" y="527"/>
                </a:cubicBezTo>
                <a:close/>
                <a:moveTo>
                  <a:pt x="43" y="484"/>
                </a:moveTo>
                <a:lnTo>
                  <a:pt x="43" y="484"/>
                </a:lnTo>
                <a:cubicBezTo>
                  <a:pt x="726" y="484"/>
                  <a:pt x="726" y="484"/>
                  <a:pt x="726" y="484"/>
                </a:cubicBezTo>
                <a:cubicBezTo>
                  <a:pt x="726" y="52"/>
                  <a:pt x="726" y="52"/>
                  <a:pt x="726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4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81">
            <a:extLst>
              <a:ext uri="{FF2B5EF4-FFF2-40B4-BE49-F238E27FC236}">
                <a16:creationId xmlns:a16="http://schemas.microsoft.com/office/drawing/2014/main" id="{AA7D5AE1-39C1-8B4C-A3BE-0A39B9B7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3" y="4036082"/>
            <a:ext cx="750238" cy="42627"/>
          </a:xfrm>
          <a:custGeom>
            <a:avLst/>
            <a:gdLst>
              <a:gd name="T0" fmla="*/ 752 w 778"/>
              <a:gd name="T1" fmla="*/ 43 h 44"/>
              <a:gd name="T2" fmla="*/ 752 w 778"/>
              <a:gd name="T3" fmla="*/ 43 h 44"/>
              <a:gd name="T4" fmla="*/ 26 w 778"/>
              <a:gd name="T5" fmla="*/ 43 h 44"/>
              <a:gd name="T6" fmla="*/ 0 w 778"/>
              <a:gd name="T7" fmla="*/ 26 h 44"/>
              <a:gd name="T8" fmla="*/ 26 w 778"/>
              <a:gd name="T9" fmla="*/ 0 h 44"/>
              <a:gd name="T10" fmla="*/ 752 w 778"/>
              <a:gd name="T11" fmla="*/ 0 h 44"/>
              <a:gd name="T12" fmla="*/ 777 w 778"/>
              <a:gd name="T13" fmla="*/ 26 h 44"/>
              <a:gd name="T14" fmla="*/ 752 w 77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8" h="44">
                <a:moveTo>
                  <a:pt x="752" y="43"/>
                </a:moveTo>
                <a:lnTo>
                  <a:pt x="752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60" y="0"/>
                  <a:pt x="777" y="8"/>
                  <a:pt x="777" y="26"/>
                </a:cubicBezTo>
                <a:cubicBezTo>
                  <a:pt x="777" y="34"/>
                  <a:pt x="760" y="43"/>
                  <a:pt x="752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82">
            <a:extLst>
              <a:ext uri="{FF2B5EF4-FFF2-40B4-BE49-F238E27FC236}">
                <a16:creationId xmlns:a16="http://schemas.microsoft.com/office/drawing/2014/main" id="{DE4647AB-5ADF-AE4C-B64A-95C103AF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68" y="4236431"/>
            <a:ext cx="383645" cy="42627"/>
          </a:xfrm>
          <a:custGeom>
            <a:avLst/>
            <a:gdLst>
              <a:gd name="T0" fmla="*/ 380 w 399"/>
              <a:gd name="T1" fmla="*/ 43 h 44"/>
              <a:gd name="T2" fmla="*/ 380 w 399"/>
              <a:gd name="T3" fmla="*/ 43 h 44"/>
              <a:gd name="T4" fmla="*/ 18 w 399"/>
              <a:gd name="T5" fmla="*/ 43 h 44"/>
              <a:gd name="T6" fmla="*/ 0 w 399"/>
              <a:gd name="T7" fmla="*/ 17 h 44"/>
              <a:gd name="T8" fmla="*/ 18 w 399"/>
              <a:gd name="T9" fmla="*/ 0 h 44"/>
              <a:gd name="T10" fmla="*/ 380 w 399"/>
              <a:gd name="T11" fmla="*/ 0 h 44"/>
              <a:gd name="T12" fmla="*/ 398 w 399"/>
              <a:gd name="T13" fmla="*/ 17 h 44"/>
              <a:gd name="T14" fmla="*/ 380 w 39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44">
                <a:moveTo>
                  <a:pt x="380" y="43"/>
                </a:moveTo>
                <a:lnTo>
                  <a:pt x="380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9" y="0"/>
                  <a:pt x="398" y="9"/>
                  <a:pt x="398" y="17"/>
                </a:cubicBezTo>
                <a:cubicBezTo>
                  <a:pt x="398" y="35"/>
                  <a:pt x="389" y="43"/>
                  <a:pt x="380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83">
            <a:extLst>
              <a:ext uri="{FF2B5EF4-FFF2-40B4-BE49-F238E27FC236}">
                <a16:creationId xmlns:a16="http://schemas.microsoft.com/office/drawing/2014/main" id="{B3333198-8396-AC44-A892-33B07739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846" y="4112811"/>
            <a:ext cx="268553" cy="166247"/>
          </a:xfrm>
          <a:custGeom>
            <a:avLst/>
            <a:gdLst>
              <a:gd name="T0" fmla="*/ 259 w 277"/>
              <a:gd name="T1" fmla="*/ 172 h 173"/>
              <a:gd name="T2" fmla="*/ 259 w 277"/>
              <a:gd name="T3" fmla="*/ 172 h 173"/>
              <a:gd name="T4" fmla="*/ 17 w 277"/>
              <a:gd name="T5" fmla="*/ 172 h 173"/>
              <a:gd name="T6" fmla="*/ 0 w 277"/>
              <a:gd name="T7" fmla="*/ 164 h 173"/>
              <a:gd name="T8" fmla="*/ 0 w 277"/>
              <a:gd name="T9" fmla="*/ 146 h 173"/>
              <a:gd name="T10" fmla="*/ 43 w 277"/>
              <a:gd name="T11" fmla="*/ 17 h 173"/>
              <a:gd name="T12" fmla="*/ 60 w 277"/>
              <a:gd name="T13" fmla="*/ 0 h 173"/>
              <a:gd name="T14" fmla="*/ 216 w 277"/>
              <a:gd name="T15" fmla="*/ 0 h 173"/>
              <a:gd name="T16" fmla="*/ 224 w 277"/>
              <a:gd name="T17" fmla="*/ 17 h 173"/>
              <a:gd name="T18" fmla="*/ 276 w 277"/>
              <a:gd name="T19" fmla="*/ 146 h 173"/>
              <a:gd name="T20" fmla="*/ 276 w 277"/>
              <a:gd name="T21" fmla="*/ 164 h 173"/>
              <a:gd name="T22" fmla="*/ 259 w 277"/>
              <a:gd name="T23" fmla="*/ 172 h 173"/>
              <a:gd name="T24" fmla="*/ 43 w 277"/>
              <a:gd name="T25" fmla="*/ 129 h 173"/>
              <a:gd name="T26" fmla="*/ 43 w 277"/>
              <a:gd name="T27" fmla="*/ 129 h 173"/>
              <a:gd name="T28" fmla="*/ 233 w 277"/>
              <a:gd name="T29" fmla="*/ 129 h 173"/>
              <a:gd name="T30" fmla="*/ 198 w 277"/>
              <a:gd name="T31" fmla="*/ 34 h 173"/>
              <a:gd name="T32" fmla="*/ 77 w 277"/>
              <a:gd name="T33" fmla="*/ 34 h 173"/>
              <a:gd name="T34" fmla="*/ 43 w 277"/>
              <a:gd name="T35" fmla="*/ 12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73">
                <a:moveTo>
                  <a:pt x="259" y="172"/>
                </a:moveTo>
                <a:lnTo>
                  <a:pt x="259" y="172"/>
                </a:lnTo>
                <a:cubicBezTo>
                  <a:pt x="17" y="172"/>
                  <a:pt x="17" y="172"/>
                  <a:pt x="17" y="172"/>
                </a:cubicBezTo>
                <a:cubicBezTo>
                  <a:pt x="8" y="172"/>
                  <a:pt x="0" y="164"/>
                  <a:pt x="0" y="164"/>
                </a:cubicBezTo>
                <a:cubicBezTo>
                  <a:pt x="0" y="155"/>
                  <a:pt x="0" y="146"/>
                  <a:pt x="0" y="146"/>
                </a:cubicBezTo>
                <a:cubicBezTo>
                  <a:pt x="43" y="17"/>
                  <a:pt x="43" y="17"/>
                  <a:pt x="43" y="17"/>
                </a:cubicBezTo>
                <a:cubicBezTo>
                  <a:pt x="51" y="8"/>
                  <a:pt x="51" y="0"/>
                  <a:pt x="6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6" y="0"/>
                  <a:pt x="224" y="8"/>
                  <a:pt x="224" y="17"/>
                </a:cubicBezTo>
                <a:cubicBezTo>
                  <a:pt x="276" y="146"/>
                  <a:pt x="276" y="146"/>
                  <a:pt x="276" y="146"/>
                </a:cubicBezTo>
                <a:cubicBezTo>
                  <a:pt x="276" y="146"/>
                  <a:pt x="276" y="155"/>
                  <a:pt x="276" y="164"/>
                </a:cubicBezTo>
                <a:cubicBezTo>
                  <a:pt x="268" y="164"/>
                  <a:pt x="268" y="172"/>
                  <a:pt x="259" y="172"/>
                </a:cubicBezTo>
                <a:close/>
                <a:moveTo>
                  <a:pt x="43" y="129"/>
                </a:moveTo>
                <a:lnTo>
                  <a:pt x="43" y="129"/>
                </a:lnTo>
                <a:cubicBezTo>
                  <a:pt x="233" y="129"/>
                  <a:pt x="233" y="129"/>
                  <a:pt x="233" y="129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77" y="34"/>
                  <a:pt x="77" y="34"/>
                  <a:pt x="77" y="34"/>
                </a:cubicBezTo>
                <a:lnTo>
                  <a:pt x="43" y="1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84">
            <a:extLst>
              <a:ext uri="{FF2B5EF4-FFF2-40B4-BE49-F238E27FC236}">
                <a16:creationId xmlns:a16="http://schemas.microsoft.com/office/drawing/2014/main" id="{B993DD4B-F4F6-9547-811F-913B50A8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897" y="3903939"/>
            <a:ext cx="59678" cy="110831"/>
          </a:xfrm>
          <a:custGeom>
            <a:avLst/>
            <a:gdLst>
              <a:gd name="T0" fmla="*/ 52 w 61"/>
              <a:gd name="T1" fmla="*/ 112 h 113"/>
              <a:gd name="T2" fmla="*/ 52 w 61"/>
              <a:gd name="T3" fmla="*/ 112 h 113"/>
              <a:gd name="T4" fmla="*/ 9 w 61"/>
              <a:gd name="T5" fmla="*/ 112 h 113"/>
              <a:gd name="T6" fmla="*/ 0 w 61"/>
              <a:gd name="T7" fmla="*/ 95 h 113"/>
              <a:gd name="T8" fmla="*/ 0 w 61"/>
              <a:gd name="T9" fmla="*/ 8 h 113"/>
              <a:gd name="T10" fmla="*/ 9 w 61"/>
              <a:gd name="T11" fmla="*/ 0 h 113"/>
              <a:gd name="T12" fmla="*/ 52 w 61"/>
              <a:gd name="T13" fmla="*/ 0 h 113"/>
              <a:gd name="T14" fmla="*/ 60 w 61"/>
              <a:gd name="T15" fmla="*/ 8 h 113"/>
              <a:gd name="T16" fmla="*/ 60 w 61"/>
              <a:gd name="T17" fmla="*/ 95 h 113"/>
              <a:gd name="T18" fmla="*/ 52 w 61"/>
              <a:gd name="T19" fmla="*/ 112 h 113"/>
              <a:gd name="T20" fmla="*/ 17 w 61"/>
              <a:gd name="T21" fmla="*/ 86 h 113"/>
              <a:gd name="T22" fmla="*/ 17 w 61"/>
              <a:gd name="T23" fmla="*/ 86 h 113"/>
              <a:gd name="T24" fmla="*/ 43 w 61"/>
              <a:gd name="T25" fmla="*/ 86 h 113"/>
              <a:gd name="T26" fmla="*/ 43 w 61"/>
              <a:gd name="T27" fmla="*/ 17 h 113"/>
              <a:gd name="T28" fmla="*/ 17 w 61"/>
              <a:gd name="T29" fmla="*/ 17 h 113"/>
              <a:gd name="T30" fmla="*/ 17 w 61"/>
              <a:gd name="T31" fmla="*/ 8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113">
                <a:moveTo>
                  <a:pt x="52" y="112"/>
                </a:moveTo>
                <a:lnTo>
                  <a:pt x="52" y="112"/>
                </a:lnTo>
                <a:cubicBezTo>
                  <a:pt x="9" y="112"/>
                  <a:pt x="9" y="112"/>
                  <a:pt x="9" y="112"/>
                </a:cubicBezTo>
                <a:cubicBezTo>
                  <a:pt x="0" y="112"/>
                  <a:pt x="0" y="103"/>
                  <a:pt x="0" y="9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0" y="0"/>
                  <a:pt x="60" y="0"/>
                  <a:pt x="60" y="8"/>
                </a:cubicBezTo>
                <a:cubicBezTo>
                  <a:pt x="60" y="95"/>
                  <a:pt x="60" y="95"/>
                  <a:pt x="60" y="95"/>
                </a:cubicBezTo>
                <a:cubicBezTo>
                  <a:pt x="60" y="103"/>
                  <a:pt x="60" y="112"/>
                  <a:pt x="52" y="112"/>
                </a:cubicBezTo>
                <a:close/>
                <a:moveTo>
                  <a:pt x="17" y="86"/>
                </a:moveTo>
                <a:lnTo>
                  <a:pt x="17" y="86"/>
                </a:lnTo>
                <a:cubicBezTo>
                  <a:pt x="43" y="86"/>
                  <a:pt x="43" y="86"/>
                  <a:pt x="43" y="86"/>
                </a:cubicBezTo>
                <a:cubicBezTo>
                  <a:pt x="43" y="17"/>
                  <a:pt x="43" y="17"/>
                  <a:pt x="43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85">
            <a:extLst>
              <a:ext uri="{FF2B5EF4-FFF2-40B4-BE49-F238E27FC236}">
                <a16:creationId xmlns:a16="http://schemas.microsoft.com/office/drawing/2014/main" id="{E87C0FEB-060E-F346-9190-EB32FA44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890" y="3810159"/>
            <a:ext cx="68203" cy="200346"/>
          </a:xfrm>
          <a:custGeom>
            <a:avLst/>
            <a:gdLst>
              <a:gd name="T0" fmla="*/ 61 w 70"/>
              <a:gd name="T1" fmla="*/ 207 h 208"/>
              <a:gd name="T2" fmla="*/ 61 w 70"/>
              <a:gd name="T3" fmla="*/ 207 h 208"/>
              <a:gd name="T4" fmla="*/ 9 w 70"/>
              <a:gd name="T5" fmla="*/ 207 h 208"/>
              <a:gd name="T6" fmla="*/ 0 w 70"/>
              <a:gd name="T7" fmla="*/ 190 h 208"/>
              <a:gd name="T8" fmla="*/ 0 w 70"/>
              <a:gd name="T9" fmla="*/ 8 h 208"/>
              <a:gd name="T10" fmla="*/ 9 w 70"/>
              <a:gd name="T11" fmla="*/ 0 h 208"/>
              <a:gd name="T12" fmla="*/ 61 w 70"/>
              <a:gd name="T13" fmla="*/ 0 h 208"/>
              <a:gd name="T14" fmla="*/ 69 w 70"/>
              <a:gd name="T15" fmla="*/ 8 h 208"/>
              <a:gd name="T16" fmla="*/ 69 w 70"/>
              <a:gd name="T17" fmla="*/ 190 h 208"/>
              <a:gd name="T18" fmla="*/ 61 w 70"/>
              <a:gd name="T19" fmla="*/ 207 h 208"/>
              <a:gd name="T20" fmla="*/ 17 w 70"/>
              <a:gd name="T21" fmla="*/ 181 h 208"/>
              <a:gd name="T22" fmla="*/ 17 w 70"/>
              <a:gd name="T23" fmla="*/ 181 h 208"/>
              <a:gd name="T24" fmla="*/ 52 w 70"/>
              <a:gd name="T25" fmla="*/ 181 h 208"/>
              <a:gd name="T26" fmla="*/ 52 w 70"/>
              <a:gd name="T27" fmla="*/ 17 h 208"/>
              <a:gd name="T28" fmla="*/ 17 w 70"/>
              <a:gd name="T29" fmla="*/ 17 h 208"/>
              <a:gd name="T30" fmla="*/ 17 w 70"/>
              <a:gd name="T31" fmla="*/ 18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208">
                <a:moveTo>
                  <a:pt x="61" y="207"/>
                </a:moveTo>
                <a:lnTo>
                  <a:pt x="61" y="207"/>
                </a:lnTo>
                <a:cubicBezTo>
                  <a:pt x="9" y="207"/>
                  <a:pt x="9" y="207"/>
                  <a:pt x="9" y="207"/>
                </a:cubicBezTo>
                <a:cubicBezTo>
                  <a:pt x="9" y="207"/>
                  <a:pt x="0" y="198"/>
                  <a:pt x="0" y="190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61" y="0"/>
                  <a:pt x="61" y="0"/>
                  <a:pt x="61" y="0"/>
                </a:cubicBezTo>
                <a:lnTo>
                  <a:pt x="69" y="8"/>
                </a:lnTo>
                <a:cubicBezTo>
                  <a:pt x="69" y="190"/>
                  <a:pt x="69" y="190"/>
                  <a:pt x="69" y="190"/>
                </a:cubicBezTo>
                <a:cubicBezTo>
                  <a:pt x="69" y="198"/>
                  <a:pt x="61" y="207"/>
                  <a:pt x="61" y="207"/>
                </a:cubicBezTo>
                <a:close/>
                <a:moveTo>
                  <a:pt x="17" y="181"/>
                </a:moveTo>
                <a:lnTo>
                  <a:pt x="17" y="181"/>
                </a:lnTo>
                <a:cubicBezTo>
                  <a:pt x="52" y="181"/>
                  <a:pt x="52" y="181"/>
                  <a:pt x="52" y="181"/>
                </a:cubicBezTo>
                <a:cubicBezTo>
                  <a:pt x="52" y="17"/>
                  <a:pt x="52" y="17"/>
                  <a:pt x="52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86">
            <a:extLst>
              <a:ext uri="{FF2B5EF4-FFF2-40B4-BE49-F238E27FC236}">
                <a16:creationId xmlns:a16="http://schemas.microsoft.com/office/drawing/2014/main" id="{DAC774E6-FC5B-094A-AB30-68FA3ECF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9670" y="3724905"/>
            <a:ext cx="59678" cy="285601"/>
          </a:xfrm>
          <a:custGeom>
            <a:avLst/>
            <a:gdLst>
              <a:gd name="T0" fmla="*/ 52 w 62"/>
              <a:gd name="T1" fmla="*/ 294 h 295"/>
              <a:gd name="T2" fmla="*/ 52 w 62"/>
              <a:gd name="T3" fmla="*/ 294 h 295"/>
              <a:gd name="T4" fmla="*/ 9 w 62"/>
              <a:gd name="T5" fmla="*/ 294 h 295"/>
              <a:gd name="T6" fmla="*/ 0 w 62"/>
              <a:gd name="T7" fmla="*/ 277 h 295"/>
              <a:gd name="T8" fmla="*/ 0 w 62"/>
              <a:gd name="T9" fmla="*/ 9 h 295"/>
              <a:gd name="T10" fmla="*/ 9 w 62"/>
              <a:gd name="T11" fmla="*/ 0 h 295"/>
              <a:gd name="T12" fmla="*/ 52 w 62"/>
              <a:gd name="T13" fmla="*/ 0 h 295"/>
              <a:gd name="T14" fmla="*/ 61 w 62"/>
              <a:gd name="T15" fmla="*/ 9 h 295"/>
              <a:gd name="T16" fmla="*/ 61 w 62"/>
              <a:gd name="T17" fmla="*/ 277 h 295"/>
              <a:gd name="T18" fmla="*/ 52 w 62"/>
              <a:gd name="T19" fmla="*/ 294 h 295"/>
              <a:gd name="T20" fmla="*/ 18 w 62"/>
              <a:gd name="T21" fmla="*/ 268 h 295"/>
              <a:gd name="T22" fmla="*/ 18 w 62"/>
              <a:gd name="T23" fmla="*/ 268 h 295"/>
              <a:gd name="T24" fmla="*/ 44 w 62"/>
              <a:gd name="T25" fmla="*/ 268 h 295"/>
              <a:gd name="T26" fmla="*/ 44 w 62"/>
              <a:gd name="T27" fmla="*/ 18 h 295"/>
              <a:gd name="T28" fmla="*/ 18 w 62"/>
              <a:gd name="T29" fmla="*/ 18 h 295"/>
              <a:gd name="T30" fmla="*/ 18 w 62"/>
              <a:gd name="T31" fmla="*/ 26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295">
                <a:moveTo>
                  <a:pt x="52" y="294"/>
                </a:moveTo>
                <a:lnTo>
                  <a:pt x="52" y="294"/>
                </a:lnTo>
                <a:cubicBezTo>
                  <a:pt x="9" y="294"/>
                  <a:pt x="9" y="294"/>
                  <a:pt x="9" y="294"/>
                </a:cubicBezTo>
                <a:cubicBezTo>
                  <a:pt x="0" y="294"/>
                  <a:pt x="0" y="285"/>
                  <a:pt x="0" y="27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1" y="0"/>
                  <a:pt x="61" y="0"/>
                  <a:pt x="61" y="9"/>
                </a:cubicBezTo>
                <a:cubicBezTo>
                  <a:pt x="61" y="277"/>
                  <a:pt x="61" y="277"/>
                  <a:pt x="61" y="277"/>
                </a:cubicBezTo>
                <a:cubicBezTo>
                  <a:pt x="61" y="285"/>
                  <a:pt x="61" y="294"/>
                  <a:pt x="52" y="294"/>
                </a:cubicBezTo>
                <a:close/>
                <a:moveTo>
                  <a:pt x="18" y="268"/>
                </a:moveTo>
                <a:lnTo>
                  <a:pt x="18" y="268"/>
                </a:lnTo>
                <a:cubicBezTo>
                  <a:pt x="44" y="268"/>
                  <a:pt x="44" y="268"/>
                  <a:pt x="44" y="268"/>
                </a:cubicBezTo>
                <a:cubicBezTo>
                  <a:pt x="44" y="18"/>
                  <a:pt x="44" y="18"/>
                  <a:pt x="44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2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87">
            <a:extLst>
              <a:ext uri="{FF2B5EF4-FFF2-40B4-BE49-F238E27FC236}">
                <a16:creationId xmlns:a16="http://schemas.microsoft.com/office/drawing/2014/main" id="{796C7703-14D3-7A4E-BC0F-E54FB0128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3" y="1823733"/>
            <a:ext cx="745974" cy="511526"/>
          </a:xfrm>
          <a:custGeom>
            <a:avLst/>
            <a:gdLst>
              <a:gd name="T0" fmla="*/ 734 w 770"/>
              <a:gd name="T1" fmla="*/ 527 h 528"/>
              <a:gd name="T2" fmla="*/ 734 w 770"/>
              <a:gd name="T3" fmla="*/ 527 h 528"/>
              <a:gd name="T4" fmla="*/ 35 w 770"/>
              <a:gd name="T5" fmla="*/ 527 h 528"/>
              <a:gd name="T6" fmla="*/ 0 w 770"/>
              <a:gd name="T7" fmla="*/ 484 h 528"/>
              <a:gd name="T8" fmla="*/ 0 w 770"/>
              <a:gd name="T9" fmla="*/ 34 h 528"/>
              <a:gd name="T10" fmla="*/ 35 w 770"/>
              <a:gd name="T11" fmla="*/ 0 h 528"/>
              <a:gd name="T12" fmla="*/ 734 w 770"/>
              <a:gd name="T13" fmla="*/ 0 h 528"/>
              <a:gd name="T14" fmla="*/ 769 w 770"/>
              <a:gd name="T15" fmla="*/ 34 h 528"/>
              <a:gd name="T16" fmla="*/ 769 w 770"/>
              <a:gd name="T17" fmla="*/ 484 h 528"/>
              <a:gd name="T18" fmla="*/ 734 w 770"/>
              <a:gd name="T19" fmla="*/ 527 h 528"/>
              <a:gd name="T20" fmla="*/ 43 w 770"/>
              <a:gd name="T21" fmla="*/ 475 h 528"/>
              <a:gd name="T22" fmla="*/ 43 w 770"/>
              <a:gd name="T23" fmla="*/ 475 h 528"/>
              <a:gd name="T24" fmla="*/ 726 w 770"/>
              <a:gd name="T25" fmla="*/ 475 h 528"/>
              <a:gd name="T26" fmla="*/ 726 w 770"/>
              <a:gd name="T27" fmla="*/ 43 h 528"/>
              <a:gd name="T28" fmla="*/ 43 w 770"/>
              <a:gd name="T29" fmla="*/ 43 h 528"/>
              <a:gd name="T30" fmla="*/ 43 w 770"/>
              <a:gd name="T31" fmla="*/ 475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0" h="528">
                <a:moveTo>
                  <a:pt x="734" y="527"/>
                </a:moveTo>
                <a:lnTo>
                  <a:pt x="734" y="527"/>
                </a:lnTo>
                <a:cubicBezTo>
                  <a:pt x="35" y="527"/>
                  <a:pt x="35" y="527"/>
                  <a:pt x="35" y="527"/>
                </a:cubicBezTo>
                <a:cubicBezTo>
                  <a:pt x="9" y="527"/>
                  <a:pt x="0" y="510"/>
                  <a:pt x="0" y="48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35" y="0"/>
                </a:cubicBezTo>
                <a:cubicBezTo>
                  <a:pt x="734" y="0"/>
                  <a:pt x="734" y="0"/>
                  <a:pt x="734" y="0"/>
                </a:cubicBezTo>
                <a:cubicBezTo>
                  <a:pt x="752" y="0"/>
                  <a:pt x="769" y="17"/>
                  <a:pt x="769" y="34"/>
                </a:cubicBezTo>
                <a:cubicBezTo>
                  <a:pt x="769" y="484"/>
                  <a:pt x="769" y="484"/>
                  <a:pt x="769" y="484"/>
                </a:cubicBezTo>
                <a:cubicBezTo>
                  <a:pt x="769" y="510"/>
                  <a:pt x="752" y="527"/>
                  <a:pt x="734" y="527"/>
                </a:cubicBezTo>
                <a:close/>
                <a:moveTo>
                  <a:pt x="43" y="475"/>
                </a:moveTo>
                <a:lnTo>
                  <a:pt x="43" y="475"/>
                </a:lnTo>
                <a:cubicBezTo>
                  <a:pt x="726" y="475"/>
                  <a:pt x="726" y="475"/>
                  <a:pt x="726" y="475"/>
                </a:cubicBezTo>
                <a:cubicBezTo>
                  <a:pt x="726" y="43"/>
                  <a:pt x="726" y="43"/>
                  <a:pt x="726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4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88">
            <a:extLst>
              <a:ext uri="{FF2B5EF4-FFF2-40B4-BE49-F238E27FC236}">
                <a16:creationId xmlns:a16="http://schemas.microsoft.com/office/drawing/2014/main" id="{36633C20-F6B9-564A-A883-639DC20E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778" y="2365097"/>
            <a:ext cx="988950" cy="34102"/>
          </a:xfrm>
          <a:custGeom>
            <a:avLst/>
            <a:gdLst>
              <a:gd name="T0" fmla="*/ 1002 w 1021"/>
              <a:gd name="T1" fmla="*/ 35 h 36"/>
              <a:gd name="T2" fmla="*/ 1002 w 1021"/>
              <a:gd name="T3" fmla="*/ 35 h 36"/>
              <a:gd name="T4" fmla="*/ 18 w 1021"/>
              <a:gd name="T5" fmla="*/ 35 h 36"/>
              <a:gd name="T6" fmla="*/ 0 w 1021"/>
              <a:gd name="T7" fmla="*/ 18 h 36"/>
              <a:gd name="T8" fmla="*/ 18 w 1021"/>
              <a:gd name="T9" fmla="*/ 0 h 36"/>
              <a:gd name="T10" fmla="*/ 1002 w 1021"/>
              <a:gd name="T11" fmla="*/ 0 h 36"/>
              <a:gd name="T12" fmla="*/ 1020 w 1021"/>
              <a:gd name="T13" fmla="*/ 18 h 36"/>
              <a:gd name="T14" fmla="*/ 1002 w 1021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1" h="36">
                <a:moveTo>
                  <a:pt x="1002" y="35"/>
                </a:moveTo>
                <a:lnTo>
                  <a:pt x="1002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11" y="0"/>
                  <a:pt x="1020" y="9"/>
                  <a:pt x="1020" y="18"/>
                </a:cubicBezTo>
                <a:cubicBezTo>
                  <a:pt x="1020" y="26"/>
                  <a:pt x="1011" y="35"/>
                  <a:pt x="1002" y="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89">
            <a:extLst>
              <a:ext uri="{FF2B5EF4-FFF2-40B4-BE49-F238E27FC236}">
                <a16:creationId xmlns:a16="http://schemas.microsoft.com/office/drawing/2014/main" id="{0E5D016D-AF19-414E-BBB7-53BAFC83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185" y="2130649"/>
            <a:ext cx="93780" cy="102305"/>
          </a:xfrm>
          <a:custGeom>
            <a:avLst/>
            <a:gdLst>
              <a:gd name="T0" fmla="*/ 35 w 96"/>
              <a:gd name="T1" fmla="*/ 103 h 104"/>
              <a:gd name="T2" fmla="*/ 35 w 96"/>
              <a:gd name="T3" fmla="*/ 103 h 104"/>
              <a:gd name="T4" fmla="*/ 35 w 96"/>
              <a:gd name="T5" fmla="*/ 103 h 104"/>
              <a:gd name="T6" fmla="*/ 35 w 96"/>
              <a:gd name="T7" fmla="*/ 94 h 104"/>
              <a:gd name="T8" fmla="*/ 0 w 96"/>
              <a:gd name="T9" fmla="*/ 8 h 104"/>
              <a:gd name="T10" fmla="*/ 9 w 96"/>
              <a:gd name="T11" fmla="*/ 0 h 104"/>
              <a:gd name="T12" fmla="*/ 9 w 96"/>
              <a:gd name="T13" fmla="*/ 0 h 104"/>
              <a:gd name="T14" fmla="*/ 95 w 96"/>
              <a:gd name="T15" fmla="*/ 43 h 104"/>
              <a:gd name="T16" fmla="*/ 95 w 96"/>
              <a:gd name="T17" fmla="*/ 51 h 104"/>
              <a:gd name="T18" fmla="*/ 87 w 96"/>
              <a:gd name="T19" fmla="*/ 60 h 104"/>
              <a:gd name="T20" fmla="*/ 61 w 96"/>
              <a:gd name="T21" fmla="*/ 60 h 104"/>
              <a:gd name="T22" fmla="*/ 44 w 96"/>
              <a:gd name="T23" fmla="*/ 94 h 104"/>
              <a:gd name="T24" fmla="*/ 35 w 96"/>
              <a:gd name="T25" fmla="*/ 103 h 104"/>
              <a:gd name="T26" fmla="*/ 18 w 96"/>
              <a:gd name="T27" fmla="*/ 25 h 104"/>
              <a:gd name="T28" fmla="*/ 18 w 96"/>
              <a:gd name="T29" fmla="*/ 25 h 104"/>
              <a:gd name="T30" fmla="*/ 35 w 96"/>
              <a:gd name="T31" fmla="*/ 77 h 104"/>
              <a:gd name="T32" fmla="*/ 44 w 96"/>
              <a:gd name="T33" fmla="*/ 51 h 104"/>
              <a:gd name="T34" fmla="*/ 52 w 96"/>
              <a:gd name="T35" fmla="*/ 51 h 104"/>
              <a:gd name="T36" fmla="*/ 69 w 96"/>
              <a:gd name="T37" fmla="*/ 51 h 104"/>
              <a:gd name="T38" fmla="*/ 18 w 96"/>
              <a:gd name="T39" fmla="*/ 2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104">
                <a:moveTo>
                  <a:pt x="35" y="103"/>
                </a:moveTo>
                <a:lnTo>
                  <a:pt x="35" y="103"/>
                </a:lnTo>
                <a:lnTo>
                  <a:pt x="35" y="103"/>
                </a:lnTo>
                <a:cubicBezTo>
                  <a:pt x="35" y="103"/>
                  <a:pt x="35" y="103"/>
                  <a:pt x="35" y="9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9" y="0"/>
                </a:cubicBezTo>
                <a:lnTo>
                  <a:pt x="9" y="0"/>
                </a:lnTo>
                <a:cubicBezTo>
                  <a:pt x="95" y="43"/>
                  <a:pt x="95" y="43"/>
                  <a:pt x="95" y="43"/>
                </a:cubicBezTo>
                <a:lnTo>
                  <a:pt x="95" y="51"/>
                </a:lnTo>
                <a:cubicBezTo>
                  <a:pt x="95" y="51"/>
                  <a:pt x="95" y="60"/>
                  <a:pt x="87" y="60"/>
                </a:cubicBezTo>
                <a:cubicBezTo>
                  <a:pt x="61" y="60"/>
                  <a:pt x="61" y="60"/>
                  <a:pt x="61" y="60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103"/>
                  <a:pt x="44" y="103"/>
                  <a:pt x="35" y="103"/>
                </a:cubicBezTo>
                <a:close/>
                <a:moveTo>
                  <a:pt x="18" y="25"/>
                </a:moveTo>
                <a:lnTo>
                  <a:pt x="18" y="25"/>
                </a:lnTo>
                <a:cubicBezTo>
                  <a:pt x="35" y="77"/>
                  <a:pt x="35" y="77"/>
                  <a:pt x="35" y="77"/>
                </a:cubicBezTo>
                <a:cubicBezTo>
                  <a:pt x="44" y="51"/>
                  <a:pt x="44" y="51"/>
                  <a:pt x="44" y="51"/>
                </a:cubicBezTo>
                <a:lnTo>
                  <a:pt x="52" y="51"/>
                </a:lnTo>
                <a:cubicBezTo>
                  <a:pt x="69" y="51"/>
                  <a:pt x="69" y="51"/>
                  <a:pt x="69" y="51"/>
                </a:cubicBezTo>
                <a:lnTo>
                  <a:pt x="18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90">
            <a:extLst>
              <a:ext uri="{FF2B5EF4-FFF2-40B4-BE49-F238E27FC236}">
                <a16:creationId xmlns:a16="http://schemas.microsoft.com/office/drawing/2014/main" id="{9D49D621-07BF-114C-AED5-A924EEE6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813" y="2181801"/>
            <a:ext cx="42627" cy="51153"/>
          </a:xfrm>
          <a:custGeom>
            <a:avLst/>
            <a:gdLst>
              <a:gd name="T0" fmla="*/ 34 w 44"/>
              <a:gd name="T1" fmla="*/ 52 h 53"/>
              <a:gd name="T2" fmla="*/ 34 w 44"/>
              <a:gd name="T3" fmla="*/ 52 h 53"/>
              <a:gd name="T4" fmla="*/ 34 w 44"/>
              <a:gd name="T5" fmla="*/ 43 h 53"/>
              <a:gd name="T6" fmla="*/ 0 w 44"/>
              <a:gd name="T7" fmla="*/ 9 h 53"/>
              <a:gd name="T8" fmla="*/ 8 w 44"/>
              <a:gd name="T9" fmla="*/ 0 h 53"/>
              <a:gd name="T10" fmla="*/ 17 w 44"/>
              <a:gd name="T11" fmla="*/ 0 h 53"/>
              <a:gd name="T12" fmla="*/ 43 w 44"/>
              <a:gd name="T13" fmla="*/ 35 h 53"/>
              <a:gd name="T14" fmla="*/ 43 w 44"/>
              <a:gd name="T15" fmla="*/ 43 h 53"/>
              <a:gd name="T16" fmla="*/ 34 w 44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53">
                <a:moveTo>
                  <a:pt x="34" y="52"/>
                </a:moveTo>
                <a:lnTo>
                  <a:pt x="34" y="52"/>
                </a:lnTo>
                <a:lnTo>
                  <a:pt x="34" y="43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8" y="0"/>
                  <a:pt x="8" y="0"/>
                  <a:pt x="17" y="0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43" y="52"/>
                  <a:pt x="34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91">
            <a:extLst>
              <a:ext uri="{FF2B5EF4-FFF2-40B4-BE49-F238E27FC236}">
                <a16:creationId xmlns:a16="http://schemas.microsoft.com/office/drawing/2014/main" id="{89F7A26F-EDCC-494C-B55A-718E3552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3744" y="1887672"/>
            <a:ext cx="319705" cy="366594"/>
          </a:xfrm>
          <a:custGeom>
            <a:avLst/>
            <a:gdLst>
              <a:gd name="T0" fmla="*/ 164 w 329"/>
              <a:gd name="T1" fmla="*/ 380 h 381"/>
              <a:gd name="T2" fmla="*/ 164 w 329"/>
              <a:gd name="T3" fmla="*/ 380 h 381"/>
              <a:gd name="T4" fmla="*/ 164 w 329"/>
              <a:gd name="T5" fmla="*/ 380 h 381"/>
              <a:gd name="T6" fmla="*/ 69 w 329"/>
              <a:gd name="T7" fmla="*/ 311 h 381"/>
              <a:gd name="T8" fmla="*/ 9 w 329"/>
              <a:gd name="T9" fmla="*/ 86 h 381"/>
              <a:gd name="T10" fmla="*/ 9 w 329"/>
              <a:gd name="T11" fmla="*/ 61 h 381"/>
              <a:gd name="T12" fmla="*/ 35 w 329"/>
              <a:gd name="T13" fmla="*/ 52 h 381"/>
              <a:gd name="T14" fmla="*/ 147 w 329"/>
              <a:gd name="T15" fmla="*/ 9 h 381"/>
              <a:gd name="T16" fmla="*/ 190 w 329"/>
              <a:gd name="T17" fmla="*/ 9 h 381"/>
              <a:gd name="T18" fmla="*/ 303 w 329"/>
              <a:gd name="T19" fmla="*/ 52 h 381"/>
              <a:gd name="T20" fmla="*/ 320 w 329"/>
              <a:gd name="T21" fmla="*/ 61 h 381"/>
              <a:gd name="T22" fmla="*/ 328 w 329"/>
              <a:gd name="T23" fmla="*/ 86 h 381"/>
              <a:gd name="T24" fmla="*/ 268 w 329"/>
              <a:gd name="T25" fmla="*/ 311 h 381"/>
              <a:gd name="T26" fmla="*/ 173 w 329"/>
              <a:gd name="T27" fmla="*/ 380 h 381"/>
              <a:gd name="T28" fmla="*/ 164 w 329"/>
              <a:gd name="T29" fmla="*/ 380 h 381"/>
              <a:gd name="T30" fmla="*/ 164 w 329"/>
              <a:gd name="T31" fmla="*/ 35 h 381"/>
              <a:gd name="T32" fmla="*/ 164 w 329"/>
              <a:gd name="T33" fmla="*/ 35 h 381"/>
              <a:gd name="T34" fmla="*/ 164 w 329"/>
              <a:gd name="T35" fmla="*/ 35 h 381"/>
              <a:gd name="T36" fmla="*/ 35 w 329"/>
              <a:gd name="T37" fmla="*/ 78 h 381"/>
              <a:gd name="T38" fmla="*/ 35 w 329"/>
              <a:gd name="T39" fmla="*/ 78 h 381"/>
              <a:gd name="T40" fmla="*/ 35 w 329"/>
              <a:gd name="T41" fmla="*/ 86 h 381"/>
              <a:gd name="T42" fmla="*/ 95 w 329"/>
              <a:gd name="T43" fmla="*/ 294 h 381"/>
              <a:gd name="T44" fmla="*/ 164 w 329"/>
              <a:gd name="T45" fmla="*/ 345 h 381"/>
              <a:gd name="T46" fmla="*/ 242 w 329"/>
              <a:gd name="T47" fmla="*/ 294 h 381"/>
              <a:gd name="T48" fmla="*/ 303 w 329"/>
              <a:gd name="T49" fmla="*/ 86 h 381"/>
              <a:gd name="T50" fmla="*/ 303 w 329"/>
              <a:gd name="T51" fmla="*/ 78 h 381"/>
              <a:gd name="T52" fmla="*/ 294 w 329"/>
              <a:gd name="T53" fmla="*/ 78 h 381"/>
              <a:gd name="T54" fmla="*/ 173 w 329"/>
              <a:gd name="T55" fmla="*/ 35 h 381"/>
              <a:gd name="T56" fmla="*/ 164 w 329"/>
              <a:gd name="T57" fmla="*/ 3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9" h="381">
                <a:moveTo>
                  <a:pt x="164" y="380"/>
                </a:moveTo>
                <a:lnTo>
                  <a:pt x="164" y="380"/>
                </a:lnTo>
                <a:lnTo>
                  <a:pt x="164" y="380"/>
                </a:lnTo>
                <a:cubicBezTo>
                  <a:pt x="155" y="380"/>
                  <a:pt x="95" y="345"/>
                  <a:pt x="69" y="311"/>
                </a:cubicBezTo>
                <a:cubicBezTo>
                  <a:pt x="26" y="242"/>
                  <a:pt x="9" y="130"/>
                  <a:pt x="9" y="86"/>
                </a:cubicBezTo>
                <a:cubicBezTo>
                  <a:pt x="0" y="78"/>
                  <a:pt x="9" y="69"/>
                  <a:pt x="9" y="61"/>
                </a:cubicBezTo>
                <a:cubicBezTo>
                  <a:pt x="17" y="52"/>
                  <a:pt x="26" y="52"/>
                  <a:pt x="35" y="52"/>
                </a:cubicBezTo>
                <a:cubicBezTo>
                  <a:pt x="95" y="43"/>
                  <a:pt x="130" y="26"/>
                  <a:pt x="147" y="9"/>
                </a:cubicBezTo>
                <a:cubicBezTo>
                  <a:pt x="155" y="0"/>
                  <a:pt x="173" y="0"/>
                  <a:pt x="190" y="9"/>
                </a:cubicBezTo>
                <a:cubicBezTo>
                  <a:pt x="207" y="26"/>
                  <a:pt x="242" y="43"/>
                  <a:pt x="303" y="52"/>
                </a:cubicBezTo>
                <a:cubicBezTo>
                  <a:pt x="311" y="52"/>
                  <a:pt x="320" y="52"/>
                  <a:pt x="320" y="61"/>
                </a:cubicBezTo>
                <a:cubicBezTo>
                  <a:pt x="328" y="69"/>
                  <a:pt x="328" y="78"/>
                  <a:pt x="328" y="86"/>
                </a:cubicBezTo>
                <a:cubicBezTo>
                  <a:pt x="328" y="130"/>
                  <a:pt x="311" y="242"/>
                  <a:pt x="268" y="311"/>
                </a:cubicBezTo>
                <a:cubicBezTo>
                  <a:pt x="233" y="345"/>
                  <a:pt x="173" y="380"/>
                  <a:pt x="173" y="380"/>
                </a:cubicBezTo>
                <a:cubicBezTo>
                  <a:pt x="173" y="380"/>
                  <a:pt x="173" y="380"/>
                  <a:pt x="164" y="380"/>
                </a:cubicBezTo>
                <a:close/>
                <a:moveTo>
                  <a:pt x="164" y="35"/>
                </a:moveTo>
                <a:lnTo>
                  <a:pt x="164" y="35"/>
                </a:lnTo>
                <a:lnTo>
                  <a:pt x="164" y="35"/>
                </a:lnTo>
                <a:cubicBezTo>
                  <a:pt x="147" y="52"/>
                  <a:pt x="104" y="78"/>
                  <a:pt x="35" y="78"/>
                </a:cubicBezTo>
                <a:lnTo>
                  <a:pt x="35" y="78"/>
                </a:lnTo>
                <a:lnTo>
                  <a:pt x="35" y="86"/>
                </a:lnTo>
                <a:cubicBezTo>
                  <a:pt x="35" y="121"/>
                  <a:pt x="52" y="225"/>
                  <a:pt x="95" y="294"/>
                </a:cubicBezTo>
                <a:cubicBezTo>
                  <a:pt x="112" y="320"/>
                  <a:pt x="155" y="337"/>
                  <a:pt x="164" y="345"/>
                </a:cubicBezTo>
                <a:cubicBezTo>
                  <a:pt x="181" y="337"/>
                  <a:pt x="225" y="320"/>
                  <a:pt x="242" y="294"/>
                </a:cubicBezTo>
                <a:cubicBezTo>
                  <a:pt x="285" y="225"/>
                  <a:pt x="294" y="121"/>
                  <a:pt x="303" y="86"/>
                </a:cubicBezTo>
                <a:cubicBezTo>
                  <a:pt x="303" y="78"/>
                  <a:pt x="303" y="78"/>
                  <a:pt x="303" y="78"/>
                </a:cubicBezTo>
                <a:cubicBezTo>
                  <a:pt x="303" y="78"/>
                  <a:pt x="303" y="78"/>
                  <a:pt x="294" y="78"/>
                </a:cubicBezTo>
                <a:cubicBezTo>
                  <a:pt x="233" y="78"/>
                  <a:pt x="190" y="52"/>
                  <a:pt x="173" y="35"/>
                </a:cubicBezTo>
                <a:cubicBezTo>
                  <a:pt x="173" y="35"/>
                  <a:pt x="173" y="35"/>
                  <a:pt x="164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92">
            <a:extLst>
              <a:ext uri="{FF2B5EF4-FFF2-40B4-BE49-F238E27FC236}">
                <a16:creationId xmlns:a16="http://schemas.microsoft.com/office/drawing/2014/main" id="{5F580203-ED76-BF4B-B007-43056590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050" y="2058181"/>
            <a:ext cx="123620" cy="102305"/>
          </a:xfrm>
          <a:custGeom>
            <a:avLst/>
            <a:gdLst>
              <a:gd name="T0" fmla="*/ 103 w 130"/>
              <a:gd name="T1" fmla="*/ 103 h 104"/>
              <a:gd name="T2" fmla="*/ 103 w 130"/>
              <a:gd name="T3" fmla="*/ 103 h 104"/>
              <a:gd name="T4" fmla="*/ 26 w 130"/>
              <a:gd name="T5" fmla="*/ 103 h 104"/>
              <a:gd name="T6" fmla="*/ 0 w 130"/>
              <a:gd name="T7" fmla="*/ 69 h 104"/>
              <a:gd name="T8" fmla="*/ 0 w 130"/>
              <a:gd name="T9" fmla="*/ 34 h 104"/>
              <a:gd name="T10" fmla="*/ 26 w 130"/>
              <a:gd name="T11" fmla="*/ 0 h 104"/>
              <a:gd name="T12" fmla="*/ 103 w 130"/>
              <a:gd name="T13" fmla="*/ 0 h 104"/>
              <a:gd name="T14" fmla="*/ 129 w 130"/>
              <a:gd name="T15" fmla="*/ 34 h 104"/>
              <a:gd name="T16" fmla="*/ 129 w 130"/>
              <a:gd name="T17" fmla="*/ 69 h 104"/>
              <a:gd name="T18" fmla="*/ 103 w 130"/>
              <a:gd name="T19" fmla="*/ 103 h 104"/>
              <a:gd name="T20" fmla="*/ 26 w 130"/>
              <a:gd name="T21" fmla="*/ 69 h 104"/>
              <a:gd name="T22" fmla="*/ 26 w 130"/>
              <a:gd name="T23" fmla="*/ 69 h 104"/>
              <a:gd name="T24" fmla="*/ 95 w 130"/>
              <a:gd name="T25" fmla="*/ 69 h 104"/>
              <a:gd name="T26" fmla="*/ 95 w 130"/>
              <a:gd name="T27" fmla="*/ 34 h 104"/>
              <a:gd name="T28" fmla="*/ 26 w 130"/>
              <a:gd name="T29" fmla="*/ 34 h 104"/>
              <a:gd name="T30" fmla="*/ 26 w 130"/>
              <a:gd name="T31" fmla="*/ 6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04">
                <a:moveTo>
                  <a:pt x="103" y="103"/>
                </a:moveTo>
                <a:lnTo>
                  <a:pt x="103" y="103"/>
                </a:lnTo>
                <a:cubicBezTo>
                  <a:pt x="26" y="103"/>
                  <a:pt x="26" y="103"/>
                  <a:pt x="26" y="103"/>
                </a:cubicBezTo>
                <a:cubicBezTo>
                  <a:pt x="8" y="103"/>
                  <a:pt x="0" y="86"/>
                  <a:pt x="0" y="6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29" y="17"/>
                  <a:pt x="129" y="34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29" y="86"/>
                  <a:pt x="112" y="103"/>
                  <a:pt x="103" y="103"/>
                </a:cubicBezTo>
                <a:close/>
                <a:moveTo>
                  <a:pt x="26" y="69"/>
                </a:moveTo>
                <a:lnTo>
                  <a:pt x="26" y="69"/>
                </a:lnTo>
                <a:cubicBezTo>
                  <a:pt x="95" y="69"/>
                  <a:pt x="95" y="69"/>
                  <a:pt x="95" y="69"/>
                </a:cubicBezTo>
                <a:cubicBezTo>
                  <a:pt x="95" y="34"/>
                  <a:pt x="95" y="34"/>
                  <a:pt x="95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93">
            <a:extLst>
              <a:ext uri="{FF2B5EF4-FFF2-40B4-BE49-F238E27FC236}">
                <a16:creationId xmlns:a16="http://schemas.microsoft.com/office/drawing/2014/main" id="{C611A7F3-70B3-EE40-8277-CB6AD31B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0314" y="1998503"/>
            <a:ext cx="110831" cy="93780"/>
          </a:xfrm>
          <a:custGeom>
            <a:avLst/>
            <a:gdLst>
              <a:gd name="T0" fmla="*/ 95 w 114"/>
              <a:gd name="T1" fmla="*/ 95 h 96"/>
              <a:gd name="T2" fmla="*/ 95 w 114"/>
              <a:gd name="T3" fmla="*/ 95 h 96"/>
              <a:gd name="T4" fmla="*/ 78 w 114"/>
              <a:gd name="T5" fmla="*/ 78 h 96"/>
              <a:gd name="T6" fmla="*/ 78 w 114"/>
              <a:gd name="T7" fmla="*/ 52 h 96"/>
              <a:gd name="T8" fmla="*/ 52 w 114"/>
              <a:gd name="T9" fmla="*/ 26 h 96"/>
              <a:gd name="T10" fmla="*/ 26 w 114"/>
              <a:gd name="T11" fmla="*/ 52 h 96"/>
              <a:gd name="T12" fmla="*/ 26 w 114"/>
              <a:gd name="T13" fmla="*/ 78 h 96"/>
              <a:gd name="T14" fmla="*/ 18 w 114"/>
              <a:gd name="T15" fmla="*/ 95 h 96"/>
              <a:gd name="T16" fmla="*/ 18 w 114"/>
              <a:gd name="T17" fmla="*/ 95 h 96"/>
              <a:gd name="T18" fmla="*/ 0 w 114"/>
              <a:gd name="T19" fmla="*/ 78 h 96"/>
              <a:gd name="T20" fmla="*/ 0 w 114"/>
              <a:gd name="T21" fmla="*/ 52 h 96"/>
              <a:gd name="T22" fmla="*/ 52 w 114"/>
              <a:gd name="T23" fmla="*/ 0 h 96"/>
              <a:gd name="T24" fmla="*/ 113 w 114"/>
              <a:gd name="T25" fmla="*/ 52 h 96"/>
              <a:gd name="T26" fmla="*/ 113 w 114"/>
              <a:gd name="T27" fmla="*/ 78 h 96"/>
              <a:gd name="T28" fmla="*/ 95 w 114"/>
              <a:gd name="T2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96">
                <a:moveTo>
                  <a:pt x="95" y="95"/>
                </a:moveTo>
                <a:lnTo>
                  <a:pt x="95" y="95"/>
                </a:lnTo>
                <a:cubicBezTo>
                  <a:pt x="87" y="95"/>
                  <a:pt x="78" y="87"/>
                  <a:pt x="78" y="78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44"/>
                  <a:pt x="69" y="26"/>
                  <a:pt x="52" y="26"/>
                </a:cubicBezTo>
                <a:cubicBezTo>
                  <a:pt x="43" y="26"/>
                  <a:pt x="26" y="44"/>
                  <a:pt x="26" y="52"/>
                </a:cubicBezTo>
                <a:cubicBezTo>
                  <a:pt x="26" y="78"/>
                  <a:pt x="26" y="78"/>
                  <a:pt x="26" y="78"/>
                </a:cubicBezTo>
                <a:cubicBezTo>
                  <a:pt x="26" y="87"/>
                  <a:pt x="26" y="95"/>
                  <a:pt x="18" y="95"/>
                </a:cubicBezTo>
                <a:lnTo>
                  <a:pt x="18" y="95"/>
                </a:lnTo>
                <a:cubicBezTo>
                  <a:pt x="9" y="95"/>
                  <a:pt x="0" y="87"/>
                  <a:pt x="0" y="7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87" y="0"/>
                  <a:pt x="113" y="26"/>
                  <a:pt x="113" y="52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13" y="87"/>
                  <a:pt x="104" y="95"/>
                  <a:pt x="95" y="9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9" name="Google Shape;102;p4">
            <a:extLst>
              <a:ext uri="{FF2B5EF4-FFF2-40B4-BE49-F238E27FC236}">
                <a16:creationId xmlns:a16="http://schemas.microsoft.com/office/drawing/2014/main" id="{79C5D66A-DEED-0746-A131-E282F3CC08FB}"/>
              </a:ext>
            </a:extLst>
          </p:cNvPr>
          <p:cNvGrpSpPr/>
          <p:nvPr/>
        </p:nvGrpSpPr>
        <p:grpSpPr>
          <a:xfrm>
            <a:off x="6897872" y="3167035"/>
            <a:ext cx="3119385" cy="1339545"/>
            <a:chOff x="2985788" y="10533493"/>
            <a:chExt cx="3634800" cy="1339545"/>
          </a:xfrm>
        </p:grpSpPr>
        <p:sp>
          <p:nvSpPr>
            <p:cNvPr id="690" name="Google Shape;103;p4">
              <a:extLst>
                <a:ext uri="{FF2B5EF4-FFF2-40B4-BE49-F238E27FC236}">
                  <a16:creationId xmlns:a16="http://schemas.microsoft.com/office/drawing/2014/main" id="{7932C228-8E5E-3E4B-B07D-AE2583143E68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1" name="Google Shape;104;p4">
              <a:extLst>
                <a:ext uri="{FF2B5EF4-FFF2-40B4-BE49-F238E27FC236}">
                  <a16:creationId xmlns:a16="http://schemas.microsoft.com/office/drawing/2014/main" id="{FEE88212-09D9-A842-8A05-767C2120D98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692" name="Google Shape;102;p4">
            <a:extLst>
              <a:ext uri="{FF2B5EF4-FFF2-40B4-BE49-F238E27FC236}">
                <a16:creationId xmlns:a16="http://schemas.microsoft.com/office/drawing/2014/main" id="{1AE972E1-B891-F54D-936A-4F9E79C1EFB0}"/>
              </a:ext>
            </a:extLst>
          </p:cNvPr>
          <p:cNvGrpSpPr/>
          <p:nvPr/>
        </p:nvGrpSpPr>
        <p:grpSpPr>
          <a:xfrm>
            <a:off x="3080036" y="6824784"/>
            <a:ext cx="3119385" cy="1339545"/>
            <a:chOff x="2985788" y="10533493"/>
            <a:chExt cx="3634800" cy="1339545"/>
          </a:xfrm>
        </p:grpSpPr>
        <p:sp>
          <p:nvSpPr>
            <p:cNvPr id="693" name="Google Shape;103;p4">
              <a:extLst>
                <a:ext uri="{FF2B5EF4-FFF2-40B4-BE49-F238E27FC236}">
                  <a16:creationId xmlns:a16="http://schemas.microsoft.com/office/drawing/2014/main" id="{5AFE172A-0B1B-E946-B34C-24B7CE29426F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4" name="Google Shape;104;p4">
              <a:extLst>
                <a:ext uri="{FF2B5EF4-FFF2-40B4-BE49-F238E27FC236}">
                  <a16:creationId xmlns:a16="http://schemas.microsoft.com/office/drawing/2014/main" id="{831E4F87-C3A3-054E-BFBE-D1783BF5D08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695" name="Google Shape;102;p4">
            <a:extLst>
              <a:ext uri="{FF2B5EF4-FFF2-40B4-BE49-F238E27FC236}">
                <a16:creationId xmlns:a16="http://schemas.microsoft.com/office/drawing/2014/main" id="{014B0B62-8FB6-5941-8DDB-8695FD5F198B}"/>
              </a:ext>
            </a:extLst>
          </p:cNvPr>
          <p:cNvGrpSpPr/>
          <p:nvPr/>
        </p:nvGrpSpPr>
        <p:grpSpPr>
          <a:xfrm>
            <a:off x="8743464" y="6798499"/>
            <a:ext cx="3119385" cy="1339545"/>
            <a:chOff x="2985788" y="10533493"/>
            <a:chExt cx="3634800" cy="1339545"/>
          </a:xfrm>
        </p:grpSpPr>
        <p:sp>
          <p:nvSpPr>
            <p:cNvPr id="696" name="Google Shape;103;p4">
              <a:extLst>
                <a:ext uri="{FF2B5EF4-FFF2-40B4-BE49-F238E27FC236}">
                  <a16:creationId xmlns:a16="http://schemas.microsoft.com/office/drawing/2014/main" id="{D69A6820-F773-E842-BB00-D97F3156F3D2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7" name="Google Shape;104;p4">
              <a:extLst>
                <a:ext uri="{FF2B5EF4-FFF2-40B4-BE49-F238E27FC236}">
                  <a16:creationId xmlns:a16="http://schemas.microsoft.com/office/drawing/2014/main" id="{7F05CCE8-6F8E-3242-809B-58BAB7FA781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698" name="Google Shape;102;p4">
            <a:extLst>
              <a:ext uri="{FF2B5EF4-FFF2-40B4-BE49-F238E27FC236}">
                <a16:creationId xmlns:a16="http://schemas.microsoft.com/office/drawing/2014/main" id="{7A6E920E-76D3-F742-BACD-38839D2A65B8}"/>
              </a:ext>
            </a:extLst>
          </p:cNvPr>
          <p:cNvGrpSpPr/>
          <p:nvPr/>
        </p:nvGrpSpPr>
        <p:grpSpPr>
          <a:xfrm>
            <a:off x="10590769" y="10375977"/>
            <a:ext cx="3119385" cy="1339545"/>
            <a:chOff x="2985788" y="10533493"/>
            <a:chExt cx="3634800" cy="1339545"/>
          </a:xfrm>
        </p:grpSpPr>
        <p:sp>
          <p:nvSpPr>
            <p:cNvPr id="699" name="Google Shape;103;p4">
              <a:extLst>
                <a:ext uri="{FF2B5EF4-FFF2-40B4-BE49-F238E27FC236}">
                  <a16:creationId xmlns:a16="http://schemas.microsoft.com/office/drawing/2014/main" id="{7CBAC3B3-FCC2-D84D-BFDF-002303867524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0" name="Google Shape;104;p4">
              <a:extLst>
                <a:ext uri="{FF2B5EF4-FFF2-40B4-BE49-F238E27FC236}">
                  <a16:creationId xmlns:a16="http://schemas.microsoft.com/office/drawing/2014/main" id="{49745196-84A3-7941-A0D3-5E0F9B39D81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701" name="Google Shape;102;p4">
            <a:extLst>
              <a:ext uri="{FF2B5EF4-FFF2-40B4-BE49-F238E27FC236}">
                <a16:creationId xmlns:a16="http://schemas.microsoft.com/office/drawing/2014/main" id="{916EAE62-8099-4948-BB40-7FA26B36D8D5}"/>
              </a:ext>
            </a:extLst>
          </p:cNvPr>
          <p:cNvGrpSpPr/>
          <p:nvPr/>
        </p:nvGrpSpPr>
        <p:grpSpPr>
          <a:xfrm>
            <a:off x="11089220" y="4462707"/>
            <a:ext cx="3119385" cy="1415745"/>
            <a:chOff x="2985788" y="10457293"/>
            <a:chExt cx="3634800" cy="1415745"/>
          </a:xfrm>
        </p:grpSpPr>
        <p:sp>
          <p:nvSpPr>
            <p:cNvPr id="702" name="Google Shape;103;p4">
              <a:extLst>
                <a:ext uri="{FF2B5EF4-FFF2-40B4-BE49-F238E27FC236}">
                  <a16:creationId xmlns:a16="http://schemas.microsoft.com/office/drawing/2014/main" id="{AC2D6FEF-68D3-E047-996F-EAC9E9798499}"/>
                </a:ext>
              </a:extLst>
            </p:cNvPr>
            <p:cNvSpPr txBox="1"/>
            <p:nvPr/>
          </p:nvSpPr>
          <p:spPr>
            <a:xfrm>
              <a:off x="3593343" y="104572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3" name="Google Shape;104;p4">
              <a:extLst>
                <a:ext uri="{FF2B5EF4-FFF2-40B4-BE49-F238E27FC236}">
                  <a16:creationId xmlns:a16="http://schemas.microsoft.com/office/drawing/2014/main" id="{60A23019-BFD8-CB4D-BE47-D61C27DA5EA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704" name="Google Shape;102;p4">
            <a:extLst>
              <a:ext uri="{FF2B5EF4-FFF2-40B4-BE49-F238E27FC236}">
                <a16:creationId xmlns:a16="http://schemas.microsoft.com/office/drawing/2014/main" id="{06BEDFE4-3D0C-7C4D-9781-ED3CAADAFFC5}"/>
              </a:ext>
            </a:extLst>
          </p:cNvPr>
          <p:cNvGrpSpPr/>
          <p:nvPr/>
        </p:nvGrpSpPr>
        <p:grpSpPr>
          <a:xfrm>
            <a:off x="16739679" y="1563801"/>
            <a:ext cx="2299333" cy="1363351"/>
            <a:chOff x="4058771" y="10643021"/>
            <a:chExt cx="2679251" cy="1363351"/>
          </a:xfrm>
        </p:grpSpPr>
        <p:sp>
          <p:nvSpPr>
            <p:cNvPr id="705" name="Google Shape;103;p4">
              <a:extLst>
                <a:ext uri="{FF2B5EF4-FFF2-40B4-BE49-F238E27FC236}">
                  <a16:creationId xmlns:a16="http://schemas.microsoft.com/office/drawing/2014/main" id="{E54DB915-2FE9-A34D-9802-96579A0D563E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6" name="Google Shape;104;p4">
              <a:extLst>
                <a:ext uri="{FF2B5EF4-FFF2-40B4-BE49-F238E27FC236}">
                  <a16:creationId xmlns:a16="http://schemas.microsoft.com/office/drawing/2014/main" id="{581C61F0-CE0C-3740-B262-E3519AEA02D9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07" name="Google Shape;102;p4">
            <a:extLst>
              <a:ext uri="{FF2B5EF4-FFF2-40B4-BE49-F238E27FC236}">
                <a16:creationId xmlns:a16="http://schemas.microsoft.com/office/drawing/2014/main" id="{B18865D2-F722-1C49-AE24-85E4740014BC}"/>
              </a:ext>
            </a:extLst>
          </p:cNvPr>
          <p:cNvGrpSpPr/>
          <p:nvPr/>
        </p:nvGrpSpPr>
        <p:grpSpPr>
          <a:xfrm>
            <a:off x="16736382" y="3424681"/>
            <a:ext cx="2299333" cy="1363351"/>
            <a:chOff x="4058771" y="10643021"/>
            <a:chExt cx="2679251" cy="1363351"/>
          </a:xfrm>
        </p:grpSpPr>
        <p:sp>
          <p:nvSpPr>
            <p:cNvPr id="708" name="Google Shape;103;p4">
              <a:extLst>
                <a:ext uri="{FF2B5EF4-FFF2-40B4-BE49-F238E27FC236}">
                  <a16:creationId xmlns:a16="http://schemas.microsoft.com/office/drawing/2014/main" id="{45105831-75E0-BE4F-A8C1-6AFA45692F64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9" name="Google Shape;104;p4">
              <a:extLst>
                <a:ext uri="{FF2B5EF4-FFF2-40B4-BE49-F238E27FC236}">
                  <a16:creationId xmlns:a16="http://schemas.microsoft.com/office/drawing/2014/main" id="{6C7907CF-D4DC-1C46-BF3E-A698372DADA6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0" name="Google Shape;102;p4">
            <a:extLst>
              <a:ext uri="{FF2B5EF4-FFF2-40B4-BE49-F238E27FC236}">
                <a16:creationId xmlns:a16="http://schemas.microsoft.com/office/drawing/2014/main" id="{714FB162-6EE4-B647-93FB-0581DF6F776B}"/>
              </a:ext>
            </a:extLst>
          </p:cNvPr>
          <p:cNvGrpSpPr/>
          <p:nvPr/>
        </p:nvGrpSpPr>
        <p:grpSpPr>
          <a:xfrm>
            <a:off x="19307369" y="4984349"/>
            <a:ext cx="2299333" cy="1363351"/>
            <a:chOff x="4058771" y="10643021"/>
            <a:chExt cx="2679251" cy="1363351"/>
          </a:xfrm>
        </p:grpSpPr>
        <p:sp>
          <p:nvSpPr>
            <p:cNvPr id="711" name="Google Shape;103;p4">
              <a:extLst>
                <a:ext uri="{FF2B5EF4-FFF2-40B4-BE49-F238E27FC236}">
                  <a16:creationId xmlns:a16="http://schemas.microsoft.com/office/drawing/2014/main" id="{3C4C03F1-FE65-6348-BC8B-BD993C4DF27C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2" name="Google Shape;104;p4">
              <a:extLst>
                <a:ext uri="{FF2B5EF4-FFF2-40B4-BE49-F238E27FC236}">
                  <a16:creationId xmlns:a16="http://schemas.microsoft.com/office/drawing/2014/main" id="{68D53457-54E1-8E4C-9C11-A3195DF508BA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3" name="Google Shape;102;p4">
            <a:extLst>
              <a:ext uri="{FF2B5EF4-FFF2-40B4-BE49-F238E27FC236}">
                <a16:creationId xmlns:a16="http://schemas.microsoft.com/office/drawing/2014/main" id="{C7178950-AA9E-0D42-ACB8-ED2F782B33D9}"/>
              </a:ext>
            </a:extLst>
          </p:cNvPr>
          <p:cNvGrpSpPr/>
          <p:nvPr/>
        </p:nvGrpSpPr>
        <p:grpSpPr>
          <a:xfrm>
            <a:off x="19362979" y="7770581"/>
            <a:ext cx="2299333" cy="1363351"/>
            <a:chOff x="4058771" y="10643021"/>
            <a:chExt cx="2679251" cy="1363351"/>
          </a:xfrm>
        </p:grpSpPr>
        <p:sp>
          <p:nvSpPr>
            <p:cNvPr id="714" name="Google Shape;103;p4">
              <a:extLst>
                <a:ext uri="{FF2B5EF4-FFF2-40B4-BE49-F238E27FC236}">
                  <a16:creationId xmlns:a16="http://schemas.microsoft.com/office/drawing/2014/main" id="{E3647513-3B13-904C-B3EE-0A24E05B0A7D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5" name="Google Shape;104;p4">
              <a:extLst>
                <a:ext uri="{FF2B5EF4-FFF2-40B4-BE49-F238E27FC236}">
                  <a16:creationId xmlns:a16="http://schemas.microsoft.com/office/drawing/2014/main" id="{7C5D71E5-FF44-FB48-9D95-7C68BCAACF4D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6" name="Google Shape;102;p4">
            <a:extLst>
              <a:ext uri="{FF2B5EF4-FFF2-40B4-BE49-F238E27FC236}">
                <a16:creationId xmlns:a16="http://schemas.microsoft.com/office/drawing/2014/main" id="{FDD3B6C3-F26F-2E4B-AB4C-10A8AFB24496}"/>
              </a:ext>
            </a:extLst>
          </p:cNvPr>
          <p:cNvGrpSpPr/>
          <p:nvPr/>
        </p:nvGrpSpPr>
        <p:grpSpPr>
          <a:xfrm>
            <a:off x="17285210" y="9961258"/>
            <a:ext cx="2299333" cy="1363351"/>
            <a:chOff x="4058771" y="10643021"/>
            <a:chExt cx="2679251" cy="1363351"/>
          </a:xfrm>
        </p:grpSpPr>
        <p:sp>
          <p:nvSpPr>
            <p:cNvPr id="717" name="Google Shape;103;p4">
              <a:extLst>
                <a:ext uri="{FF2B5EF4-FFF2-40B4-BE49-F238E27FC236}">
                  <a16:creationId xmlns:a16="http://schemas.microsoft.com/office/drawing/2014/main" id="{0B823626-CCEC-0543-9319-EEA1CFFF1D2B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8" name="Google Shape;104;p4">
              <a:extLst>
                <a:ext uri="{FF2B5EF4-FFF2-40B4-BE49-F238E27FC236}">
                  <a16:creationId xmlns:a16="http://schemas.microsoft.com/office/drawing/2014/main" id="{BC957AD8-104E-FC44-9343-BC8269B3874C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55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1">
            <a:extLst>
              <a:ext uri="{FF2B5EF4-FFF2-40B4-BE49-F238E27FC236}">
                <a16:creationId xmlns:a16="http://schemas.microsoft.com/office/drawing/2014/main" id="{59E90777-A464-0D46-8F79-1438E047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627" y="2547652"/>
            <a:ext cx="3761922" cy="3761922"/>
          </a:xfrm>
          <a:custGeom>
            <a:avLst/>
            <a:gdLst>
              <a:gd name="T0" fmla="*/ 3657 w 3658"/>
              <a:gd name="T1" fmla="*/ 1824 h 3658"/>
              <a:gd name="T2" fmla="*/ 3657 w 3658"/>
              <a:gd name="T3" fmla="*/ 1824 h 3658"/>
              <a:gd name="T4" fmla="*/ 1833 w 3658"/>
              <a:gd name="T5" fmla="*/ 3657 h 3658"/>
              <a:gd name="T6" fmla="*/ 0 w 3658"/>
              <a:gd name="T7" fmla="*/ 1824 h 3658"/>
              <a:gd name="T8" fmla="*/ 1833 w 3658"/>
              <a:gd name="T9" fmla="*/ 0 h 3658"/>
              <a:gd name="T10" fmla="*/ 3657 w 3658"/>
              <a:gd name="T11" fmla="*/ 1824 h 3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8" h="3658">
                <a:moveTo>
                  <a:pt x="3657" y="1824"/>
                </a:moveTo>
                <a:lnTo>
                  <a:pt x="3657" y="1824"/>
                </a:lnTo>
                <a:cubicBezTo>
                  <a:pt x="3657" y="2835"/>
                  <a:pt x="2843" y="3657"/>
                  <a:pt x="1833" y="3657"/>
                </a:cubicBezTo>
                <a:cubicBezTo>
                  <a:pt x="822" y="3657"/>
                  <a:pt x="0" y="2835"/>
                  <a:pt x="0" y="1824"/>
                </a:cubicBezTo>
                <a:cubicBezTo>
                  <a:pt x="0" y="814"/>
                  <a:pt x="822" y="0"/>
                  <a:pt x="1833" y="0"/>
                </a:cubicBezTo>
                <a:cubicBezTo>
                  <a:pt x="2843" y="0"/>
                  <a:pt x="3657" y="814"/>
                  <a:pt x="3657" y="1824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">
            <a:extLst>
              <a:ext uri="{FF2B5EF4-FFF2-40B4-BE49-F238E27FC236}">
                <a16:creationId xmlns:a16="http://schemas.microsoft.com/office/drawing/2014/main" id="{395CBE2D-9869-094D-9AB4-EB32C335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565" y="1808866"/>
            <a:ext cx="2157440" cy="2166505"/>
          </a:xfrm>
          <a:custGeom>
            <a:avLst/>
            <a:gdLst>
              <a:gd name="T0" fmla="*/ 2098 w 2099"/>
              <a:gd name="T1" fmla="*/ 1053 h 2107"/>
              <a:gd name="T2" fmla="*/ 2098 w 2099"/>
              <a:gd name="T3" fmla="*/ 1053 h 2107"/>
              <a:gd name="T4" fmla="*/ 1045 w 2099"/>
              <a:gd name="T5" fmla="*/ 2106 h 2107"/>
              <a:gd name="T6" fmla="*/ 0 w 2099"/>
              <a:gd name="T7" fmla="*/ 1053 h 2107"/>
              <a:gd name="T8" fmla="*/ 1045 w 2099"/>
              <a:gd name="T9" fmla="*/ 0 h 2107"/>
              <a:gd name="T10" fmla="*/ 2098 w 2099"/>
              <a:gd name="T11" fmla="*/ 1053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2107">
                <a:moveTo>
                  <a:pt x="2098" y="1053"/>
                </a:moveTo>
                <a:lnTo>
                  <a:pt x="2098" y="1053"/>
                </a:lnTo>
                <a:cubicBezTo>
                  <a:pt x="2098" y="1635"/>
                  <a:pt x="1627" y="2106"/>
                  <a:pt x="1045" y="2106"/>
                </a:cubicBezTo>
                <a:cubicBezTo>
                  <a:pt x="471" y="2106"/>
                  <a:pt x="0" y="1635"/>
                  <a:pt x="0" y="1053"/>
                </a:cubicBezTo>
                <a:cubicBezTo>
                  <a:pt x="0" y="470"/>
                  <a:pt x="471" y="0"/>
                  <a:pt x="1045" y="0"/>
                </a:cubicBezTo>
                <a:cubicBezTo>
                  <a:pt x="1627" y="0"/>
                  <a:pt x="2098" y="470"/>
                  <a:pt x="2098" y="1053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70E75C93-2DA3-2443-AC2C-B1657E8D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565" y="4845598"/>
            <a:ext cx="2157440" cy="2166505"/>
          </a:xfrm>
          <a:custGeom>
            <a:avLst/>
            <a:gdLst>
              <a:gd name="T0" fmla="*/ 2098 w 2099"/>
              <a:gd name="T1" fmla="*/ 1054 h 2107"/>
              <a:gd name="T2" fmla="*/ 2098 w 2099"/>
              <a:gd name="T3" fmla="*/ 1054 h 2107"/>
              <a:gd name="T4" fmla="*/ 1045 w 2099"/>
              <a:gd name="T5" fmla="*/ 2106 h 2107"/>
              <a:gd name="T6" fmla="*/ 0 w 2099"/>
              <a:gd name="T7" fmla="*/ 1054 h 2107"/>
              <a:gd name="T8" fmla="*/ 1045 w 2099"/>
              <a:gd name="T9" fmla="*/ 0 h 2107"/>
              <a:gd name="T10" fmla="*/ 2098 w 2099"/>
              <a:gd name="T11" fmla="*/ 1054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2107">
                <a:moveTo>
                  <a:pt x="2098" y="1054"/>
                </a:moveTo>
                <a:lnTo>
                  <a:pt x="2098" y="1054"/>
                </a:lnTo>
                <a:cubicBezTo>
                  <a:pt x="2098" y="1637"/>
                  <a:pt x="1627" y="2106"/>
                  <a:pt x="1045" y="2106"/>
                </a:cubicBezTo>
                <a:cubicBezTo>
                  <a:pt x="471" y="2106"/>
                  <a:pt x="0" y="1637"/>
                  <a:pt x="0" y="1054"/>
                </a:cubicBezTo>
                <a:cubicBezTo>
                  <a:pt x="0" y="472"/>
                  <a:pt x="471" y="0"/>
                  <a:pt x="1045" y="0"/>
                </a:cubicBezTo>
                <a:cubicBezTo>
                  <a:pt x="1627" y="0"/>
                  <a:pt x="2098" y="472"/>
                  <a:pt x="2098" y="1054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4">
            <a:extLst>
              <a:ext uri="{FF2B5EF4-FFF2-40B4-BE49-F238E27FC236}">
                <a16:creationId xmlns:a16="http://schemas.microsoft.com/office/drawing/2014/main" id="{80991D78-A7DC-784D-89A7-4291EF27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452" y="6712962"/>
            <a:ext cx="2166505" cy="2157440"/>
          </a:xfrm>
          <a:custGeom>
            <a:avLst/>
            <a:gdLst>
              <a:gd name="T0" fmla="*/ 2108 w 2109"/>
              <a:gd name="T1" fmla="*/ 1053 h 2099"/>
              <a:gd name="T2" fmla="*/ 2108 w 2109"/>
              <a:gd name="T3" fmla="*/ 1053 h 2099"/>
              <a:gd name="T4" fmla="*/ 1054 w 2109"/>
              <a:gd name="T5" fmla="*/ 2098 h 2099"/>
              <a:gd name="T6" fmla="*/ 0 w 2109"/>
              <a:gd name="T7" fmla="*/ 1053 h 2099"/>
              <a:gd name="T8" fmla="*/ 1054 w 2109"/>
              <a:gd name="T9" fmla="*/ 0 h 2099"/>
              <a:gd name="T10" fmla="*/ 2108 w 2109"/>
              <a:gd name="T11" fmla="*/ 1053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9" h="2099">
                <a:moveTo>
                  <a:pt x="2108" y="1053"/>
                </a:moveTo>
                <a:lnTo>
                  <a:pt x="2108" y="1053"/>
                </a:lnTo>
                <a:cubicBezTo>
                  <a:pt x="2108" y="1627"/>
                  <a:pt x="1636" y="2098"/>
                  <a:pt x="1054" y="2098"/>
                </a:cubicBezTo>
                <a:cubicBezTo>
                  <a:pt x="471" y="2098"/>
                  <a:pt x="0" y="1627"/>
                  <a:pt x="0" y="1053"/>
                </a:cubicBezTo>
                <a:cubicBezTo>
                  <a:pt x="0" y="470"/>
                  <a:pt x="471" y="0"/>
                  <a:pt x="1054" y="0"/>
                </a:cubicBezTo>
                <a:cubicBezTo>
                  <a:pt x="1636" y="0"/>
                  <a:pt x="2108" y="470"/>
                  <a:pt x="2108" y="10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1841D555-F699-D344-89C5-E799E326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452" y="9749694"/>
            <a:ext cx="2166505" cy="2157440"/>
          </a:xfrm>
          <a:custGeom>
            <a:avLst/>
            <a:gdLst>
              <a:gd name="T0" fmla="*/ 2108 w 2109"/>
              <a:gd name="T1" fmla="*/ 1045 h 2100"/>
              <a:gd name="T2" fmla="*/ 2108 w 2109"/>
              <a:gd name="T3" fmla="*/ 1045 h 2100"/>
              <a:gd name="T4" fmla="*/ 1054 w 2109"/>
              <a:gd name="T5" fmla="*/ 2099 h 2100"/>
              <a:gd name="T6" fmla="*/ 0 w 2109"/>
              <a:gd name="T7" fmla="*/ 1045 h 2100"/>
              <a:gd name="T8" fmla="*/ 1054 w 2109"/>
              <a:gd name="T9" fmla="*/ 0 h 2100"/>
              <a:gd name="T10" fmla="*/ 2108 w 2109"/>
              <a:gd name="T11" fmla="*/ 1045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9" h="2100">
                <a:moveTo>
                  <a:pt x="2108" y="1045"/>
                </a:moveTo>
                <a:lnTo>
                  <a:pt x="2108" y="1045"/>
                </a:lnTo>
                <a:cubicBezTo>
                  <a:pt x="2108" y="1628"/>
                  <a:pt x="1636" y="2099"/>
                  <a:pt x="1054" y="2099"/>
                </a:cubicBezTo>
                <a:cubicBezTo>
                  <a:pt x="471" y="2099"/>
                  <a:pt x="0" y="1628"/>
                  <a:pt x="0" y="1045"/>
                </a:cubicBezTo>
                <a:cubicBezTo>
                  <a:pt x="0" y="471"/>
                  <a:pt x="471" y="0"/>
                  <a:pt x="1054" y="0"/>
                </a:cubicBezTo>
                <a:cubicBezTo>
                  <a:pt x="1636" y="0"/>
                  <a:pt x="2108" y="471"/>
                  <a:pt x="2108" y="1045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6">
            <a:extLst>
              <a:ext uri="{FF2B5EF4-FFF2-40B4-BE49-F238E27FC236}">
                <a16:creationId xmlns:a16="http://schemas.microsoft.com/office/drawing/2014/main" id="{4E689007-1225-6A49-9489-BA693E58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278" y="8258521"/>
            <a:ext cx="2166505" cy="2157440"/>
          </a:xfrm>
          <a:custGeom>
            <a:avLst/>
            <a:gdLst>
              <a:gd name="T0" fmla="*/ 2107 w 2108"/>
              <a:gd name="T1" fmla="*/ 1045 h 2099"/>
              <a:gd name="T2" fmla="*/ 2107 w 2108"/>
              <a:gd name="T3" fmla="*/ 1045 h 2099"/>
              <a:gd name="T4" fmla="*/ 1054 w 2108"/>
              <a:gd name="T5" fmla="*/ 2098 h 2099"/>
              <a:gd name="T6" fmla="*/ 0 w 2108"/>
              <a:gd name="T7" fmla="*/ 1045 h 2099"/>
              <a:gd name="T8" fmla="*/ 1054 w 2108"/>
              <a:gd name="T9" fmla="*/ 0 h 2099"/>
              <a:gd name="T10" fmla="*/ 2107 w 2108"/>
              <a:gd name="T11" fmla="*/ 1045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8" h="2099">
                <a:moveTo>
                  <a:pt x="2107" y="1045"/>
                </a:moveTo>
                <a:lnTo>
                  <a:pt x="2107" y="1045"/>
                </a:lnTo>
                <a:cubicBezTo>
                  <a:pt x="2107" y="1627"/>
                  <a:pt x="1637" y="2098"/>
                  <a:pt x="1054" y="2098"/>
                </a:cubicBezTo>
                <a:cubicBezTo>
                  <a:pt x="472" y="2098"/>
                  <a:pt x="0" y="1627"/>
                  <a:pt x="0" y="1045"/>
                </a:cubicBezTo>
                <a:cubicBezTo>
                  <a:pt x="0" y="471"/>
                  <a:pt x="472" y="0"/>
                  <a:pt x="1054" y="0"/>
                </a:cubicBezTo>
                <a:cubicBezTo>
                  <a:pt x="1637" y="0"/>
                  <a:pt x="2107" y="471"/>
                  <a:pt x="2107" y="1045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7">
            <a:extLst>
              <a:ext uri="{FF2B5EF4-FFF2-40B4-BE49-F238E27FC236}">
                <a16:creationId xmlns:a16="http://schemas.microsoft.com/office/drawing/2014/main" id="{86523B7E-D1ED-864E-9D92-60AEB623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421" y="7424553"/>
            <a:ext cx="3761922" cy="3770987"/>
          </a:xfrm>
          <a:custGeom>
            <a:avLst/>
            <a:gdLst>
              <a:gd name="T0" fmla="*/ 3658 w 3659"/>
              <a:gd name="T1" fmla="*/ 1833 h 3667"/>
              <a:gd name="T2" fmla="*/ 3658 w 3659"/>
              <a:gd name="T3" fmla="*/ 1833 h 3667"/>
              <a:gd name="T4" fmla="*/ 1825 w 3659"/>
              <a:gd name="T5" fmla="*/ 3666 h 3667"/>
              <a:gd name="T6" fmla="*/ 0 w 3659"/>
              <a:gd name="T7" fmla="*/ 1833 h 3667"/>
              <a:gd name="T8" fmla="*/ 1825 w 3659"/>
              <a:gd name="T9" fmla="*/ 0 h 3667"/>
              <a:gd name="T10" fmla="*/ 3658 w 3659"/>
              <a:gd name="T11" fmla="*/ 1833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9" h="3667">
                <a:moveTo>
                  <a:pt x="3658" y="1833"/>
                </a:moveTo>
                <a:lnTo>
                  <a:pt x="3658" y="1833"/>
                </a:lnTo>
                <a:cubicBezTo>
                  <a:pt x="3658" y="2844"/>
                  <a:pt x="2836" y="3666"/>
                  <a:pt x="1825" y="3666"/>
                </a:cubicBezTo>
                <a:cubicBezTo>
                  <a:pt x="823" y="3666"/>
                  <a:pt x="0" y="2844"/>
                  <a:pt x="0" y="1833"/>
                </a:cubicBezTo>
                <a:cubicBezTo>
                  <a:pt x="0" y="822"/>
                  <a:pt x="823" y="0"/>
                  <a:pt x="1825" y="0"/>
                </a:cubicBezTo>
                <a:cubicBezTo>
                  <a:pt x="2836" y="0"/>
                  <a:pt x="3658" y="822"/>
                  <a:pt x="3658" y="1833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8">
            <a:extLst>
              <a:ext uri="{FF2B5EF4-FFF2-40B4-BE49-F238E27FC236}">
                <a16:creationId xmlns:a16="http://schemas.microsoft.com/office/drawing/2014/main" id="{D40260D6-4EC0-384E-953E-0E9CEABEB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427" y="2547652"/>
            <a:ext cx="3761922" cy="3761922"/>
          </a:xfrm>
          <a:custGeom>
            <a:avLst/>
            <a:gdLst>
              <a:gd name="T0" fmla="*/ 3658 w 3659"/>
              <a:gd name="T1" fmla="*/ 1824 h 3658"/>
              <a:gd name="T2" fmla="*/ 3658 w 3659"/>
              <a:gd name="T3" fmla="*/ 1824 h 3658"/>
              <a:gd name="T4" fmla="*/ 1824 w 3659"/>
              <a:gd name="T5" fmla="*/ 3657 h 3658"/>
              <a:gd name="T6" fmla="*/ 0 w 3659"/>
              <a:gd name="T7" fmla="*/ 1824 h 3658"/>
              <a:gd name="T8" fmla="*/ 1824 w 3659"/>
              <a:gd name="T9" fmla="*/ 0 h 3658"/>
              <a:gd name="T10" fmla="*/ 3658 w 3659"/>
              <a:gd name="T11" fmla="*/ 1824 h 3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9" h="3658">
                <a:moveTo>
                  <a:pt x="3658" y="1824"/>
                </a:moveTo>
                <a:lnTo>
                  <a:pt x="3658" y="1824"/>
                </a:lnTo>
                <a:cubicBezTo>
                  <a:pt x="3658" y="2835"/>
                  <a:pt x="2835" y="3657"/>
                  <a:pt x="1824" y="3657"/>
                </a:cubicBezTo>
                <a:cubicBezTo>
                  <a:pt x="814" y="3657"/>
                  <a:pt x="0" y="2835"/>
                  <a:pt x="0" y="1824"/>
                </a:cubicBezTo>
                <a:cubicBezTo>
                  <a:pt x="0" y="814"/>
                  <a:pt x="814" y="0"/>
                  <a:pt x="1824" y="0"/>
                </a:cubicBezTo>
                <a:cubicBezTo>
                  <a:pt x="2835" y="0"/>
                  <a:pt x="3658" y="814"/>
                  <a:pt x="3658" y="1824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9">
            <a:extLst>
              <a:ext uri="{FF2B5EF4-FFF2-40B4-BE49-F238E27FC236}">
                <a16:creationId xmlns:a16="http://schemas.microsoft.com/office/drawing/2014/main" id="{DC7D35DA-279E-6549-9EDF-FE104CD4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973" y="7424553"/>
            <a:ext cx="3761922" cy="3770987"/>
          </a:xfrm>
          <a:custGeom>
            <a:avLst/>
            <a:gdLst>
              <a:gd name="T0" fmla="*/ 3658 w 3659"/>
              <a:gd name="T1" fmla="*/ 1833 h 3667"/>
              <a:gd name="T2" fmla="*/ 3658 w 3659"/>
              <a:gd name="T3" fmla="*/ 1833 h 3667"/>
              <a:gd name="T4" fmla="*/ 1824 w 3659"/>
              <a:gd name="T5" fmla="*/ 3666 h 3667"/>
              <a:gd name="T6" fmla="*/ 0 w 3659"/>
              <a:gd name="T7" fmla="*/ 1833 h 3667"/>
              <a:gd name="T8" fmla="*/ 1824 w 3659"/>
              <a:gd name="T9" fmla="*/ 0 h 3667"/>
              <a:gd name="T10" fmla="*/ 3658 w 3659"/>
              <a:gd name="T11" fmla="*/ 1833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9" h="3667">
                <a:moveTo>
                  <a:pt x="3658" y="1833"/>
                </a:moveTo>
                <a:lnTo>
                  <a:pt x="3658" y="1833"/>
                </a:lnTo>
                <a:cubicBezTo>
                  <a:pt x="3658" y="2844"/>
                  <a:pt x="2835" y="3666"/>
                  <a:pt x="1824" y="3666"/>
                </a:cubicBezTo>
                <a:cubicBezTo>
                  <a:pt x="814" y="3666"/>
                  <a:pt x="0" y="2844"/>
                  <a:pt x="0" y="1833"/>
                </a:cubicBezTo>
                <a:cubicBezTo>
                  <a:pt x="0" y="822"/>
                  <a:pt x="814" y="0"/>
                  <a:pt x="1824" y="0"/>
                </a:cubicBezTo>
                <a:cubicBezTo>
                  <a:pt x="2835" y="0"/>
                  <a:pt x="3658" y="822"/>
                  <a:pt x="3658" y="183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0">
            <a:extLst>
              <a:ext uri="{FF2B5EF4-FFF2-40B4-BE49-F238E27FC236}">
                <a16:creationId xmlns:a16="http://schemas.microsoft.com/office/drawing/2014/main" id="{A3E2E446-C45E-8848-9384-C055D551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109" y="4600847"/>
            <a:ext cx="4586826" cy="4586826"/>
          </a:xfrm>
          <a:custGeom>
            <a:avLst/>
            <a:gdLst>
              <a:gd name="T0" fmla="*/ 4462 w 4463"/>
              <a:gd name="T1" fmla="*/ 2234 h 4462"/>
              <a:gd name="T2" fmla="*/ 4462 w 4463"/>
              <a:gd name="T3" fmla="*/ 2234 h 4462"/>
              <a:gd name="T4" fmla="*/ 2236 w 4463"/>
              <a:gd name="T5" fmla="*/ 4461 h 4462"/>
              <a:gd name="T6" fmla="*/ 0 w 4463"/>
              <a:gd name="T7" fmla="*/ 2234 h 4462"/>
              <a:gd name="T8" fmla="*/ 2236 w 4463"/>
              <a:gd name="T9" fmla="*/ 0 h 4462"/>
              <a:gd name="T10" fmla="*/ 4462 w 4463"/>
              <a:gd name="T11" fmla="*/ 2234 h 4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3" h="4462">
                <a:moveTo>
                  <a:pt x="4462" y="2234"/>
                </a:moveTo>
                <a:lnTo>
                  <a:pt x="4462" y="2234"/>
                </a:lnTo>
                <a:cubicBezTo>
                  <a:pt x="4462" y="3468"/>
                  <a:pt x="3468" y="4461"/>
                  <a:pt x="2236" y="4461"/>
                </a:cubicBezTo>
                <a:cubicBezTo>
                  <a:pt x="1002" y="4461"/>
                  <a:pt x="0" y="3468"/>
                  <a:pt x="0" y="2234"/>
                </a:cubicBezTo>
                <a:cubicBezTo>
                  <a:pt x="0" y="1002"/>
                  <a:pt x="1002" y="0"/>
                  <a:pt x="2236" y="0"/>
                </a:cubicBezTo>
                <a:cubicBezTo>
                  <a:pt x="3468" y="0"/>
                  <a:pt x="4462" y="1002"/>
                  <a:pt x="4462" y="2234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408">
            <a:extLst>
              <a:ext uri="{FF2B5EF4-FFF2-40B4-BE49-F238E27FC236}">
                <a16:creationId xmlns:a16="http://schemas.microsoft.com/office/drawing/2014/main" id="{BA68CC3D-0184-B343-949B-F9F3C1FF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0235" y="8725364"/>
            <a:ext cx="1056056" cy="1214693"/>
          </a:xfrm>
          <a:custGeom>
            <a:avLst/>
            <a:gdLst>
              <a:gd name="T0" fmla="*/ 514 w 1029"/>
              <a:gd name="T1" fmla="*/ 1182 h 1183"/>
              <a:gd name="T2" fmla="*/ 514 w 1029"/>
              <a:gd name="T3" fmla="*/ 1182 h 1183"/>
              <a:gd name="T4" fmla="*/ 505 w 1029"/>
              <a:gd name="T5" fmla="*/ 1182 h 1183"/>
              <a:gd name="T6" fmla="*/ 214 w 1029"/>
              <a:gd name="T7" fmla="*/ 959 h 1183"/>
              <a:gd name="T8" fmla="*/ 0 w 1029"/>
              <a:gd name="T9" fmla="*/ 257 h 1183"/>
              <a:gd name="T10" fmla="*/ 26 w 1029"/>
              <a:gd name="T11" fmla="*/ 180 h 1183"/>
              <a:gd name="T12" fmla="*/ 94 w 1029"/>
              <a:gd name="T13" fmla="*/ 154 h 1183"/>
              <a:gd name="T14" fmla="*/ 463 w 1029"/>
              <a:gd name="T15" fmla="*/ 25 h 1183"/>
              <a:gd name="T16" fmla="*/ 574 w 1029"/>
              <a:gd name="T17" fmla="*/ 25 h 1183"/>
              <a:gd name="T18" fmla="*/ 942 w 1029"/>
              <a:gd name="T19" fmla="*/ 145 h 1183"/>
              <a:gd name="T20" fmla="*/ 1002 w 1029"/>
              <a:gd name="T21" fmla="*/ 180 h 1183"/>
              <a:gd name="T22" fmla="*/ 1028 w 1029"/>
              <a:gd name="T23" fmla="*/ 248 h 1183"/>
              <a:gd name="T24" fmla="*/ 814 w 1029"/>
              <a:gd name="T25" fmla="*/ 959 h 1183"/>
              <a:gd name="T26" fmla="*/ 531 w 1029"/>
              <a:gd name="T27" fmla="*/ 1182 h 1183"/>
              <a:gd name="T28" fmla="*/ 514 w 1029"/>
              <a:gd name="T29" fmla="*/ 1182 h 1183"/>
              <a:gd name="T30" fmla="*/ 505 w 1029"/>
              <a:gd name="T31" fmla="*/ 1122 h 1183"/>
              <a:gd name="T32" fmla="*/ 505 w 1029"/>
              <a:gd name="T33" fmla="*/ 1122 h 1183"/>
              <a:gd name="T34" fmla="*/ 514 w 1029"/>
              <a:gd name="T35" fmla="*/ 68 h 1183"/>
              <a:gd name="T36" fmla="*/ 514 w 1029"/>
              <a:gd name="T37" fmla="*/ 68 h 1183"/>
              <a:gd name="T38" fmla="*/ 497 w 1029"/>
              <a:gd name="T39" fmla="*/ 77 h 1183"/>
              <a:gd name="T40" fmla="*/ 94 w 1029"/>
              <a:gd name="T41" fmla="*/ 214 h 1183"/>
              <a:gd name="T42" fmla="*/ 77 w 1029"/>
              <a:gd name="T43" fmla="*/ 223 h 1183"/>
              <a:gd name="T44" fmla="*/ 69 w 1029"/>
              <a:gd name="T45" fmla="*/ 248 h 1183"/>
              <a:gd name="T46" fmla="*/ 265 w 1029"/>
              <a:gd name="T47" fmla="*/ 925 h 1183"/>
              <a:gd name="T48" fmla="*/ 514 w 1029"/>
              <a:gd name="T49" fmla="*/ 1122 h 1183"/>
              <a:gd name="T50" fmla="*/ 762 w 1029"/>
              <a:gd name="T51" fmla="*/ 925 h 1183"/>
              <a:gd name="T52" fmla="*/ 968 w 1029"/>
              <a:gd name="T53" fmla="*/ 248 h 1183"/>
              <a:gd name="T54" fmla="*/ 960 w 1029"/>
              <a:gd name="T55" fmla="*/ 223 h 1183"/>
              <a:gd name="T56" fmla="*/ 934 w 1029"/>
              <a:gd name="T57" fmla="*/ 214 h 1183"/>
              <a:gd name="T58" fmla="*/ 531 w 1029"/>
              <a:gd name="T59" fmla="*/ 77 h 1183"/>
              <a:gd name="T60" fmla="*/ 514 w 1029"/>
              <a:gd name="T61" fmla="*/ 68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29" h="1183">
                <a:moveTo>
                  <a:pt x="514" y="1182"/>
                </a:moveTo>
                <a:lnTo>
                  <a:pt x="514" y="1182"/>
                </a:lnTo>
                <a:lnTo>
                  <a:pt x="505" y="1182"/>
                </a:lnTo>
                <a:cubicBezTo>
                  <a:pt x="497" y="1182"/>
                  <a:pt x="300" y="1088"/>
                  <a:pt x="214" y="959"/>
                </a:cubicBezTo>
                <a:cubicBezTo>
                  <a:pt x="69" y="736"/>
                  <a:pt x="17" y="394"/>
                  <a:pt x="0" y="257"/>
                </a:cubicBezTo>
                <a:cubicBezTo>
                  <a:pt x="0" y="231"/>
                  <a:pt x="9" y="205"/>
                  <a:pt x="26" y="180"/>
                </a:cubicBezTo>
                <a:cubicBezTo>
                  <a:pt x="43" y="163"/>
                  <a:pt x="69" y="154"/>
                  <a:pt x="94" y="154"/>
                </a:cubicBezTo>
                <a:cubicBezTo>
                  <a:pt x="283" y="137"/>
                  <a:pt x="403" y="60"/>
                  <a:pt x="463" y="25"/>
                </a:cubicBezTo>
                <a:cubicBezTo>
                  <a:pt x="497" y="0"/>
                  <a:pt x="540" y="0"/>
                  <a:pt x="574" y="25"/>
                </a:cubicBezTo>
                <a:cubicBezTo>
                  <a:pt x="625" y="60"/>
                  <a:pt x="754" y="137"/>
                  <a:pt x="942" y="145"/>
                </a:cubicBezTo>
                <a:cubicBezTo>
                  <a:pt x="968" y="154"/>
                  <a:pt x="985" y="163"/>
                  <a:pt x="1002" y="180"/>
                </a:cubicBezTo>
                <a:cubicBezTo>
                  <a:pt x="1019" y="197"/>
                  <a:pt x="1028" y="223"/>
                  <a:pt x="1028" y="248"/>
                </a:cubicBezTo>
                <a:cubicBezTo>
                  <a:pt x="1011" y="394"/>
                  <a:pt x="968" y="736"/>
                  <a:pt x="814" y="959"/>
                </a:cubicBezTo>
                <a:cubicBezTo>
                  <a:pt x="728" y="1088"/>
                  <a:pt x="540" y="1182"/>
                  <a:pt x="531" y="1182"/>
                </a:cubicBezTo>
                <a:cubicBezTo>
                  <a:pt x="523" y="1182"/>
                  <a:pt x="523" y="1182"/>
                  <a:pt x="514" y="1182"/>
                </a:cubicBezTo>
                <a:close/>
                <a:moveTo>
                  <a:pt x="505" y="1122"/>
                </a:moveTo>
                <a:lnTo>
                  <a:pt x="505" y="1122"/>
                </a:lnTo>
                <a:close/>
                <a:moveTo>
                  <a:pt x="514" y="68"/>
                </a:moveTo>
                <a:lnTo>
                  <a:pt x="514" y="68"/>
                </a:lnTo>
                <a:cubicBezTo>
                  <a:pt x="514" y="68"/>
                  <a:pt x="505" y="68"/>
                  <a:pt x="497" y="77"/>
                </a:cubicBezTo>
                <a:cubicBezTo>
                  <a:pt x="437" y="120"/>
                  <a:pt x="300" y="197"/>
                  <a:pt x="94" y="214"/>
                </a:cubicBezTo>
                <a:cubicBezTo>
                  <a:pt x="86" y="214"/>
                  <a:pt x="77" y="214"/>
                  <a:pt x="77" y="223"/>
                </a:cubicBezTo>
                <a:cubicBezTo>
                  <a:pt x="69" y="231"/>
                  <a:pt x="69" y="240"/>
                  <a:pt x="69" y="248"/>
                </a:cubicBezTo>
                <a:cubicBezTo>
                  <a:pt x="77" y="385"/>
                  <a:pt x="128" y="719"/>
                  <a:pt x="265" y="925"/>
                </a:cubicBezTo>
                <a:cubicBezTo>
                  <a:pt x="334" y="1019"/>
                  <a:pt x="471" y="1096"/>
                  <a:pt x="514" y="1122"/>
                </a:cubicBezTo>
                <a:cubicBezTo>
                  <a:pt x="557" y="1096"/>
                  <a:pt x="702" y="1019"/>
                  <a:pt x="762" y="925"/>
                </a:cubicBezTo>
                <a:cubicBezTo>
                  <a:pt x="908" y="719"/>
                  <a:pt x="951" y="377"/>
                  <a:pt x="968" y="248"/>
                </a:cubicBezTo>
                <a:cubicBezTo>
                  <a:pt x="968" y="240"/>
                  <a:pt x="960" y="231"/>
                  <a:pt x="960" y="223"/>
                </a:cubicBezTo>
                <a:cubicBezTo>
                  <a:pt x="951" y="214"/>
                  <a:pt x="942" y="214"/>
                  <a:pt x="934" y="214"/>
                </a:cubicBezTo>
                <a:cubicBezTo>
                  <a:pt x="728" y="197"/>
                  <a:pt x="600" y="120"/>
                  <a:pt x="531" y="77"/>
                </a:cubicBezTo>
                <a:cubicBezTo>
                  <a:pt x="531" y="68"/>
                  <a:pt x="523" y="68"/>
                  <a:pt x="514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409">
            <a:extLst>
              <a:ext uri="{FF2B5EF4-FFF2-40B4-BE49-F238E27FC236}">
                <a16:creationId xmlns:a16="http://schemas.microsoft.com/office/drawing/2014/main" id="{BBCDE6ED-A3FB-4C4B-A8D6-0C8E64FA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636" y="9310047"/>
            <a:ext cx="398854" cy="281011"/>
          </a:xfrm>
          <a:custGeom>
            <a:avLst/>
            <a:gdLst>
              <a:gd name="T0" fmla="*/ 334 w 386"/>
              <a:gd name="T1" fmla="*/ 274 h 275"/>
              <a:gd name="T2" fmla="*/ 334 w 386"/>
              <a:gd name="T3" fmla="*/ 274 h 275"/>
              <a:gd name="T4" fmla="*/ 42 w 386"/>
              <a:gd name="T5" fmla="*/ 274 h 275"/>
              <a:gd name="T6" fmla="*/ 0 w 386"/>
              <a:gd name="T7" fmla="*/ 231 h 275"/>
              <a:gd name="T8" fmla="*/ 0 w 386"/>
              <a:gd name="T9" fmla="*/ 51 h 275"/>
              <a:gd name="T10" fmla="*/ 42 w 386"/>
              <a:gd name="T11" fmla="*/ 0 h 275"/>
              <a:gd name="T12" fmla="*/ 334 w 386"/>
              <a:gd name="T13" fmla="*/ 0 h 275"/>
              <a:gd name="T14" fmla="*/ 385 w 386"/>
              <a:gd name="T15" fmla="*/ 51 h 275"/>
              <a:gd name="T16" fmla="*/ 385 w 386"/>
              <a:gd name="T17" fmla="*/ 231 h 275"/>
              <a:gd name="T18" fmla="*/ 334 w 386"/>
              <a:gd name="T19" fmla="*/ 274 h 275"/>
              <a:gd name="T20" fmla="*/ 60 w 386"/>
              <a:gd name="T21" fmla="*/ 214 h 275"/>
              <a:gd name="T22" fmla="*/ 60 w 386"/>
              <a:gd name="T23" fmla="*/ 214 h 275"/>
              <a:gd name="T24" fmla="*/ 316 w 386"/>
              <a:gd name="T25" fmla="*/ 214 h 275"/>
              <a:gd name="T26" fmla="*/ 316 w 386"/>
              <a:gd name="T27" fmla="*/ 60 h 275"/>
              <a:gd name="T28" fmla="*/ 60 w 386"/>
              <a:gd name="T29" fmla="*/ 60 h 275"/>
              <a:gd name="T30" fmla="*/ 60 w 386"/>
              <a:gd name="T31" fmla="*/ 21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6" h="275">
                <a:moveTo>
                  <a:pt x="334" y="274"/>
                </a:moveTo>
                <a:lnTo>
                  <a:pt x="334" y="274"/>
                </a:lnTo>
                <a:cubicBezTo>
                  <a:pt x="42" y="274"/>
                  <a:pt x="42" y="274"/>
                  <a:pt x="42" y="274"/>
                </a:cubicBezTo>
                <a:cubicBezTo>
                  <a:pt x="17" y="274"/>
                  <a:pt x="0" y="257"/>
                  <a:pt x="0" y="23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17" y="0"/>
                  <a:pt x="42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59" y="0"/>
                  <a:pt x="385" y="17"/>
                  <a:pt x="385" y="51"/>
                </a:cubicBezTo>
                <a:cubicBezTo>
                  <a:pt x="385" y="231"/>
                  <a:pt x="385" y="231"/>
                  <a:pt x="385" y="231"/>
                </a:cubicBezTo>
                <a:cubicBezTo>
                  <a:pt x="385" y="257"/>
                  <a:pt x="359" y="274"/>
                  <a:pt x="334" y="274"/>
                </a:cubicBezTo>
                <a:close/>
                <a:moveTo>
                  <a:pt x="60" y="214"/>
                </a:moveTo>
                <a:lnTo>
                  <a:pt x="60" y="214"/>
                </a:lnTo>
                <a:cubicBezTo>
                  <a:pt x="316" y="214"/>
                  <a:pt x="316" y="214"/>
                  <a:pt x="316" y="214"/>
                </a:cubicBezTo>
                <a:cubicBezTo>
                  <a:pt x="316" y="60"/>
                  <a:pt x="316" y="60"/>
                  <a:pt x="316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2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410">
            <a:extLst>
              <a:ext uri="{FF2B5EF4-FFF2-40B4-BE49-F238E27FC236}">
                <a16:creationId xmlns:a16="http://schemas.microsoft.com/office/drawing/2014/main" id="{0F367F13-426C-5C47-9576-EA5C34A4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2830" y="9078894"/>
            <a:ext cx="335400" cy="290076"/>
          </a:xfrm>
          <a:custGeom>
            <a:avLst/>
            <a:gdLst>
              <a:gd name="T0" fmla="*/ 300 w 327"/>
              <a:gd name="T1" fmla="*/ 283 h 284"/>
              <a:gd name="T2" fmla="*/ 300 w 327"/>
              <a:gd name="T3" fmla="*/ 283 h 284"/>
              <a:gd name="T4" fmla="*/ 266 w 327"/>
              <a:gd name="T5" fmla="*/ 249 h 284"/>
              <a:gd name="T6" fmla="*/ 266 w 327"/>
              <a:gd name="T7" fmla="*/ 172 h 284"/>
              <a:gd name="T8" fmla="*/ 163 w 327"/>
              <a:gd name="T9" fmla="*/ 69 h 284"/>
              <a:gd name="T10" fmla="*/ 60 w 327"/>
              <a:gd name="T11" fmla="*/ 163 h 284"/>
              <a:gd name="T12" fmla="*/ 60 w 327"/>
              <a:gd name="T13" fmla="*/ 249 h 284"/>
              <a:gd name="T14" fmla="*/ 35 w 327"/>
              <a:gd name="T15" fmla="*/ 283 h 284"/>
              <a:gd name="T16" fmla="*/ 35 w 327"/>
              <a:gd name="T17" fmla="*/ 283 h 284"/>
              <a:gd name="T18" fmla="*/ 0 w 327"/>
              <a:gd name="T19" fmla="*/ 249 h 284"/>
              <a:gd name="T20" fmla="*/ 0 w 327"/>
              <a:gd name="T21" fmla="*/ 172 h 284"/>
              <a:gd name="T22" fmla="*/ 163 w 327"/>
              <a:gd name="T23" fmla="*/ 0 h 284"/>
              <a:gd name="T24" fmla="*/ 326 w 327"/>
              <a:gd name="T25" fmla="*/ 163 h 284"/>
              <a:gd name="T26" fmla="*/ 326 w 327"/>
              <a:gd name="T27" fmla="*/ 249 h 284"/>
              <a:gd name="T28" fmla="*/ 300 w 327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7" h="284">
                <a:moveTo>
                  <a:pt x="300" y="283"/>
                </a:moveTo>
                <a:lnTo>
                  <a:pt x="300" y="283"/>
                </a:lnTo>
                <a:cubicBezTo>
                  <a:pt x="274" y="283"/>
                  <a:pt x="266" y="266"/>
                  <a:pt x="266" y="249"/>
                </a:cubicBezTo>
                <a:cubicBezTo>
                  <a:pt x="266" y="172"/>
                  <a:pt x="266" y="172"/>
                  <a:pt x="266" y="172"/>
                </a:cubicBezTo>
                <a:cubicBezTo>
                  <a:pt x="266" y="112"/>
                  <a:pt x="223" y="69"/>
                  <a:pt x="163" y="69"/>
                </a:cubicBezTo>
                <a:cubicBezTo>
                  <a:pt x="112" y="69"/>
                  <a:pt x="60" y="112"/>
                  <a:pt x="60" y="163"/>
                </a:cubicBezTo>
                <a:cubicBezTo>
                  <a:pt x="60" y="249"/>
                  <a:pt x="60" y="249"/>
                  <a:pt x="60" y="249"/>
                </a:cubicBezTo>
                <a:cubicBezTo>
                  <a:pt x="69" y="266"/>
                  <a:pt x="52" y="283"/>
                  <a:pt x="35" y="283"/>
                </a:cubicBezTo>
                <a:lnTo>
                  <a:pt x="35" y="283"/>
                </a:lnTo>
                <a:cubicBezTo>
                  <a:pt x="17" y="283"/>
                  <a:pt x="0" y="266"/>
                  <a:pt x="0" y="249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7"/>
                  <a:pt x="77" y="0"/>
                  <a:pt x="163" y="0"/>
                </a:cubicBezTo>
                <a:cubicBezTo>
                  <a:pt x="257" y="0"/>
                  <a:pt x="326" y="77"/>
                  <a:pt x="326" y="163"/>
                </a:cubicBezTo>
                <a:cubicBezTo>
                  <a:pt x="326" y="249"/>
                  <a:pt x="326" y="249"/>
                  <a:pt x="326" y="249"/>
                </a:cubicBezTo>
                <a:cubicBezTo>
                  <a:pt x="326" y="266"/>
                  <a:pt x="317" y="283"/>
                  <a:pt x="300" y="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411">
            <a:extLst>
              <a:ext uri="{FF2B5EF4-FFF2-40B4-BE49-F238E27FC236}">
                <a16:creationId xmlns:a16="http://schemas.microsoft.com/office/drawing/2014/main" id="{2E4986C2-2C7D-504B-A57A-305D9618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8993" y="6740157"/>
            <a:ext cx="1418654" cy="90649"/>
          </a:xfrm>
          <a:custGeom>
            <a:avLst/>
            <a:gdLst>
              <a:gd name="T0" fmla="*/ 1336 w 1379"/>
              <a:gd name="T1" fmla="*/ 86 h 87"/>
              <a:gd name="T2" fmla="*/ 1336 w 1379"/>
              <a:gd name="T3" fmla="*/ 86 h 87"/>
              <a:gd name="T4" fmla="*/ 43 w 1379"/>
              <a:gd name="T5" fmla="*/ 86 h 87"/>
              <a:gd name="T6" fmla="*/ 0 w 1379"/>
              <a:gd name="T7" fmla="*/ 43 h 87"/>
              <a:gd name="T8" fmla="*/ 43 w 1379"/>
              <a:gd name="T9" fmla="*/ 0 h 87"/>
              <a:gd name="T10" fmla="*/ 1336 w 1379"/>
              <a:gd name="T11" fmla="*/ 0 h 87"/>
              <a:gd name="T12" fmla="*/ 1378 w 1379"/>
              <a:gd name="T13" fmla="*/ 43 h 87"/>
              <a:gd name="T14" fmla="*/ 1336 w 1379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9" h="87">
                <a:moveTo>
                  <a:pt x="1336" y="86"/>
                </a:moveTo>
                <a:lnTo>
                  <a:pt x="1336" y="86"/>
                </a:lnTo>
                <a:cubicBezTo>
                  <a:pt x="43" y="86"/>
                  <a:pt x="43" y="86"/>
                  <a:pt x="43" y="86"/>
                </a:cubicBezTo>
                <a:cubicBezTo>
                  <a:pt x="18" y="86"/>
                  <a:pt x="0" y="68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1361" y="0"/>
                  <a:pt x="1378" y="17"/>
                  <a:pt x="1378" y="43"/>
                </a:cubicBezTo>
                <a:cubicBezTo>
                  <a:pt x="1378" y="68"/>
                  <a:pt x="1361" y="86"/>
                  <a:pt x="1336" y="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412">
            <a:extLst>
              <a:ext uri="{FF2B5EF4-FFF2-40B4-BE49-F238E27FC236}">
                <a16:creationId xmlns:a16="http://schemas.microsoft.com/office/drawing/2014/main" id="{17CBF895-EB14-1E47-8106-82242303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630" y="6572455"/>
            <a:ext cx="1092316" cy="90649"/>
          </a:xfrm>
          <a:custGeom>
            <a:avLst/>
            <a:gdLst>
              <a:gd name="T0" fmla="*/ 1018 w 1061"/>
              <a:gd name="T1" fmla="*/ 86 h 87"/>
              <a:gd name="T2" fmla="*/ 1018 w 1061"/>
              <a:gd name="T3" fmla="*/ 86 h 87"/>
              <a:gd name="T4" fmla="*/ 42 w 1061"/>
              <a:gd name="T5" fmla="*/ 86 h 87"/>
              <a:gd name="T6" fmla="*/ 0 w 1061"/>
              <a:gd name="T7" fmla="*/ 43 h 87"/>
              <a:gd name="T8" fmla="*/ 42 w 1061"/>
              <a:gd name="T9" fmla="*/ 0 h 87"/>
              <a:gd name="T10" fmla="*/ 1018 w 1061"/>
              <a:gd name="T11" fmla="*/ 0 h 87"/>
              <a:gd name="T12" fmla="*/ 1060 w 1061"/>
              <a:gd name="T13" fmla="*/ 43 h 87"/>
              <a:gd name="T14" fmla="*/ 1018 w 1061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1" h="87">
                <a:moveTo>
                  <a:pt x="1018" y="86"/>
                </a:moveTo>
                <a:lnTo>
                  <a:pt x="1018" y="86"/>
                </a:lnTo>
                <a:cubicBezTo>
                  <a:pt x="42" y="86"/>
                  <a:pt x="42" y="86"/>
                  <a:pt x="42" y="86"/>
                </a:cubicBezTo>
                <a:cubicBezTo>
                  <a:pt x="17" y="86"/>
                  <a:pt x="0" y="69"/>
                  <a:pt x="0" y="43"/>
                </a:cubicBezTo>
                <a:cubicBezTo>
                  <a:pt x="0" y="17"/>
                  <a:pt x="17" y="0"/>
                  <a:pt x="42" y="0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1044" y="0"/>
                  <a:pt x="1060" y="17"/>
                  <a:pt x="1060" y="43"/>
                </a:cubicBezTo>
                <a:cubicBezTo>
                  <a:pt x="1060" y="69"/>
                  <a:pt x="1044" y="86"/>
                  <a:pt x="1018" y="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413">
            <a:extLst>
              <a:ext uri="{FF2B5EF4-FFF2-40B4-BE49-F238E27FC236}">
                <a16:creationId xmlns:a16="http://schemas.microsoft.com/office/drawing/2014/main" id="{B0037CEA-2631-0F4C-A89F-3647AC2CD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630" y="5733956"/>
            <a:ext cx="1092316" cy="99714"/>
          </a:xfrm>
          <a:custGeom>
            <a:avLst/>
            <a:gdLst>
              <a:gd name="T0" fmla="*/ 1018 w 1061"/>
              <a:gd name="T1" fmla="*/ 94 h 95"/>
              <a:gd name="T2" fmla="*/ 1018 w 1061"/>
              <a:gd name="T3" fmla="*/ 94 h 95"/>
              <a:gd name="T4" fmla="*/ 42 w 1061"/>
              <a:gd name="T5" fmla="*/ 94 h 95"/>
              <a:gd name="T6" fmla="*/ 0 w 1061"/>
              <a:gd name="T7" fmla="*/ 42 h 95"/>
              <a:gd name="T8" fmla="*/ 42 w 1061"/>
              <a:gd name="T9" fmla="*/ 0 h 95"/>
              <a:gd name="T10" fmla="*/ 1018 w 1061"/>
              <a:gd name="T11" fmla="*/ 0 h 95"/>
              <a:gd name="T12" fmla="*/ 1060 w 1061"/>
              <a:gd name="T13" fmla="*/ 42 h 95"/>
              <a:gd name="T14" fmla="*/ 1018 w 1061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1" h="95">
                <a:moveTo>
                  <a:pt x="1018" y="94"/>
                </a:moveTo>
                <a:lnTo>
                  <a:pt x="1018" y="94"/>
                </a:lnTo>
                <a:cubicBezTo>
                  <a:pt x="42" y="94"/>
                  <a:pt x="42" y="94"/>
                  <a:pt x="42" y="94"/>
                </a:cubicBezTo>
                <a:cubicBezTo>
                  <a:pt x="17" y="94"/>
                  <a:pt x="0" y="68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1044" y="0"/>
                  <a:pt x="1060" y="17"/>
                  <a:pt x="1060" y="42"/>
                </a:cubicBezTo>
                <a:cubicBezTo>
                  <a:pt x="1060" y="68"/>
                  <a:pt x="1044" y="94"/>
                  <a:pt x="1018" y="9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414">
            <a:extLst>
              <a:ext uri="{FF2B5EF4-FFF2-40B4-BE49-F238E27FC236}">
                <a16:creationId xmlns:a16="http://schemas.microsoft.com/office/drawing/2014/main" id="{BFC692DA-8C2A-A441-A761-BFDFDC25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328" y="5901655"/>
            <a:ext cx="90649" cy="598282"/>
          </a:xfrm>
          <a:custGeom>
            <a:avLst/>
            <a:gdLst>
              <a:gd name="T0" fmla="*/ 43 w 87"/>
              <a:gd name="T1" fmla="*/ 583 h 584"/>
              <a:gd name="T2" fmla="*/ 43 w 87"/>
              <a:gd name="T3" fmla="*/ 583 h 584"/>
              <a:gd name="T4" fmla="*/ 43 w 87"/>
              <a:gd name="T5" fmla="*/ 583 h 584"/>
              <a:gd name="T6" fmla="*/ 0 w 87"/>
              <a:gd name="T7" fmla="*/ 531 h 584"/>
              <a:gd name="T8" fmla="*/ 0 w 87"/>
              <a:gd name="T9" fmla="*/ 43 h 584"/>
              <a:gd name="T10" fmla="*/ 43 w 87"/>
              <a:gd name="T11" fmla="*/ 0 h 584"/>
              <a:gd name="T12" fmla="*/ 43 w 87"/>
              <a:gd name="T13" fmla="*/ 0 h 584"/>
              <a:gd name="T14" fmla="*/ 86 w 87"/>
              <a:gd name="T15" fmla="*/ 43 h 584"/>
              <a:gd name="T16" fmla="*/ 86 w 87"/>
              <a:gd name="T17" fmla="*/ 531 h 584"/>
              <a:gd name="T18" fmla="*/ 43 w 87"/>
              <a:gd name="T19" fmla="*/ 58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84">
                <a:moveTo>
                  <a:pt x="43" y="583"/>
                </a:moveTo>
                <a:lnTo>
                  <a:pt x="43" y="583"/>
                </a:lnTo>
                <a:lnTo>
                  <a:pt x="43" y="583"/>
                </a:lnTo>
                <a:cubicBezTo>
                  <a:pt x="17" y="583"/>
                  <a:pt x="0" y="557"/>
                  <a:pt x="0" y="53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lnTo>
                  <a:pt x="43" y="0"/>
                </a:lnTo>
                <a:cubicBezTo>
                  <a:pt x="69" y="0"/>
                  <a:pt x="86" y="17"/>
                  <a:pt x="86" y="43"/>
                </a:cubicBezTo>
                <a:cubicBezTo>
                  <a:pt x="86" y="531"/>
                  <a:pt x="86" y="531"/>
                  <a:pt x="86" y="531"/>
                </a:cubicBezTo>
                <a:cubicBezTo>
                  <a:pt x="86" y="557"/>
                  <a:pt x="69" y="583"/>
                  <a:pt x="43" y="5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415">
            <a:extLst>
              <a:ext uri="{FF2B5EF4-FFF2-40B4-BE49-F238E27FC236}">
                <a16:creationId xmlns:a16="http://schemas.microsoft.com/office/drawing/2014/main" id="{E744A0D0-5C05-3045-AA0C-5DE404D7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664" y="5901655"/>
            <a:ext cx="99714" cy="598282"/>
          </a:xfrm>
          <a:custGeom>
            <a:avLst/>
            <a:gdLst>
              <a:gd name="T0" fmla="*/ 52 w 95"/>
              <a:gd name="T1" fmla="*/ 583 h 584"/>
              <a:gd name="T2" fmla="*/ 52 w 95"/>
              <a:gd name="T3" fmla="*/ 583 h 584"/>
              <a:gd name="T4" fmla="*/ 52 w 95"/>
              <a:gd name="T5" fmla="*/ 583 h 584"/>
              <a:gd name="T6" fmla="*/ 0 w 95"/>
              <a:gd name="T7" fmla="*/ 531 h 584"/>
              <a:gd name="T8" fmla="*/ 9 w 95"/>
              <a:gd name="T9" fmla="*/ 43 h 584"/>
              <a:gd name="T10" fmla="*/ 52 w 95"/>
              <a:gd name="T11" fmla="*/ 0 h 584"/>
              <a:gd name="T12" fmla="*/ 52 w 95"/>
              <a:gd name="T13" fmla="*/ 0 h 584"/>
              <a:gd name="T14" fmla="*/ 94 w 95"/>
              <a:gd name="T15" fmla="*/ 43 h 584"/>
              <a:gd name="T16" fmla="*/ 94 w 95"/>
              <a:gd name="T17" fmla="*/ 531 h 584"/>
              <a:gd name="T18" fmla="*/ 52 w 95"/>
              <a:gd name="T19" fmla="*/ 58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584">
                <a:moveTo>
                  <a:pt x="52" y="583"/>
                </a:moveTo>
                <a:lnTo>
                  <a:pt x="52" y="583"/>
                </a:lnTo>
                <a:lnTo>
                  <a:pt x="52" y="583"/>
                </a:lnTo>
                <a:cubicBezTo>
                  <a:pt x="26" y="583"/>
                  <a:pt x="0" y="557"/>
                  <a:pt x="0" y="531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17"/>
                  <a:pt x="26" y="0"/>
                  <a:pt x="52" y="0"/>
                </a:cubicBezTo>
                <a:lnTo>
                  <a:pt x="52" y="0"/>
                </a:lnTo>
                <a:cubicBezTo>
                  <a:pt x="77" y="0"/>
                  <a:pt x="94" y="26"/>
                  <a:pt x="94" y="43"/>
                </a:cubicBezTo>
                <a:cubicBezTo>
                  <a:pt x="94" y="531"/>
                  <a:pt x="94" y="531"/>
                  <a:pt x="94" y="531"/>
                </a:cubicBezTo>
                <a:cubicBezTo>
                  <a:pt x="94" y="557"/>
                  <a:pt x="77" y="583"/>
                  <a:pt x="52" y="5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416">
            <a:extLst>
              <a:ext uri="{FF2B5EF4-FFF2-40B4-BE49-F238E27FC236}">
                <a16:creationId xmlns:a16="http://schemas.microsoft.com/office/drawing/2014/main" id="{355DF17B-E9C9-8842-AF18-F70912C5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598" y="5901655"/>
            <a:ext cx="90649" cy="598282"/>
          </a:xfrm>
          <a:custGeom>
            <a:avLst/>
            <a:gdLst>
              <a:gd name="T0" fmla="*/ 43 w 87"/>
              <a:gd name="T1" fmla="*/ 583 h 584"/>
              <a:gd name="T2" fmla="*/ 43 w 87"/>
              <a:gd name="T3" fmla="*/ 583 h 584"/>
              <a:gd name="T4" fmla="*/ 43 w 87"/>
              <a:gd name="T5" fmla="*/ 583 h 584"/>
              <a:gd name="T6" fmla="*/ 0 w 87"/>
              <a:gd name="T7" fmla="*/ 531 h 584"/>
              <a:gd name="T8" fmla="*/ 0 w 87"/>
              <a:gd name="T9" fmla="*/ 43 h 584"/>
              <a:gd name="T10" fmla="*/ 43 w 87"/>
              <a:gd name="T11" fmla="*/ 0 h 584"/>
              <a:gd name="T12" fmla="*/ 43 w 87"/>
              <a:gd name="T13" fmla="*/ 0 h 584"/>
              <a:gd name="T14" fmla="*/ 86 w 87"/>
              <a:gd name="T15" fmla="*/ 43 h 584"/>
              <a:gd name="T16" fmla="*/ 86 w 87"/>
              <a:gd name="T17" fmla="*/ 531 h 584"/>
              <a:gd name="T18" fmla="*/ 43 w 87"/>
              <a:gd name="T19" fmla="*/ 58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84">
                <a:moveTo>
                  <a:pt x="43" y="583"/>
                </a:moveTo>
                <a:lnTo>
                  <a:pt x="43" y="583"/>
                </a:lnTo>
                <a:lnTo>
                  <a:pt x="43" y="583"/>
                </a:lnTo>
                <a:cubicBezTo>
                  <a:pt x="17" y="583"/>
                  <a:pt x="0" y="557"/>
                  <a:pt x="0" y="53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17" y="0"/>
                  <a:pt x="43" y="0"/>
                </a:cubicBezTo>
                <a:lnTo>
                  <a:pt x="43" y="0"/>
                </a:lnTo>
                <a:cubicBezTo>
                  <a:pt x="69" y="0"/>
                  <a:pt x="86" y="26"/>
                  <a:pt x="86" y="43"/>
                </a:cubicBezTo>
                <a:cubicBezTo>
                  <a:pt x="86" y="531"/>
                  <a:pt x="86" y="531"/>
                  <a:pt x="86" y="531"/>
                </a:cubicBezTo>
                <a:cubicBezTo>
                  <a:pt x="86" y="557"/>
                  <a:pt x="69" y="583"/>
                  <a:pt x="43" y="5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417">
            <a:extLst>
              <a:ext uri="{FF2B5EF4-FFF2-40B4-BE49-F238E27FC236}">
                <a16:creationId xmlns:a16="http://schemas.microsoft.com/office/drawing/2014/main" id="{D8EAD518-50FB-E047-8629-49DC9366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863" y="5452945"/>
            <a:ext cx="1445849" cy="290076"/>
          </a:xfrm>
          <a:custGeom>
            <a:avLst/>
            <a:gdLst>
              <a:gd name="T0" fmla="*/ 52 w 1405"/>
              <a:gd name="T1" fmla="*/ 283 h 284"/>
              <a:gd name="T2" fmla="*/ 52 w 1405"/>
              <a:gd name="T3" fmla="*/ 283 h 284"/>
              <a:gd name="T4" fmla="*/ 9 w 1405"/>
              <a:gd name="T5" fmla="*/ 249 h 284"/>
              <a:gd name="T6" fmla="*/ 43 w 1405"/>
              <a:gd name="T7" fmla="*/ 197 h 284"/>
              <a:gd name="T8" fmla="*/ 694 w 1405"/>
              <a:gd name="T9" fmla="*/ 0 h 284"/>
              <a:gd name="T10" fmla="*/ 720 w 1405"/>
              <a:gd name="T11" fmla="*/ 0 h 284"/>
              <a:gd name="T12" fmla="*/ 1361 w 1405"/>
              <a:gd name="T13" fmla="*/ 189 h 284"/>
              <a:gd name="T14" fmla="*/ 1395 w 1405"/>
              <a:gd name="T15" fmla="*/ 249 h 284"/>
              <a:gd name="T16" fmla="*/ 1336 w 1405"/>
              <a:gd name="T17" fmla="*/ 275 h 284"/>
              <a:gd name="T18" fmla="*/ 703 w 1405"/>
              <a:gd name="T19" fmla="*/ 86 h 284"/>
              <a:gd name="T20" fmla="*/ 69 w 1405"/>
              <a:gd name="T21" fmla="*/ 283 h 284"/>
              <a:gd name="T22" fmla="*/ 52 w 1405"/>
              <a:gd name="T23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5" h="284">
                <a:moveTo>
                  <a:pt x="52" y="283"/>
                </a:moveTo>
                <a:lnTo>
                  <a:pt x="52" y="283"/>
                </a:lnTo>
                <a:cubicBezTo>
                  <a:pt x="35" y="283"/>
                  <a:pt x="17" y="266"/>
                  <a:pt x="9" y="249"/>
                </a:cubicBezTo>
                <a:cubicBezTo>
                  <a:pt x="0" y="223"/>
                  <a:pt x="17" y="197"/>
                  <a:pt x="43" y="197"/>
                </a:cubicBezTo>
                <a:cubicBezTo>
                  <a:pt x="694" y="0"/>
                  <a:pt x="694" y="0"/>
                  <a:pt x="694" y="0"/>
                </a:cubicBezTo>
                <a:cubicBezTo>
                  <a:pt x="703" y="0"/>
                  <a:pt x="711" y="0"/>
                  <a:pt x="720" y="0"/>
                </a:cubicBezTo>
                <a:cubicBezTo>
                  <a:pt x="1361" y="189"/>
                  <a:pt x="1361" y="189"/>
                  <a:pt x="1361" y="189"/>
                </a:cubicBezTo>
                <a:cubicBezTo>
                  <a:pt x="1387" y="197"/>
                  <a:pt x="1404" y="223"/>
                  <a:pt x="1395" y="249"/>
                </a:cubicBezTo>
                <a:cubicBezTo>
                  <a:pt x="1387" y="275"/>
                  <a:pt x="1361" y="283"/>
                  <a:pt x="1336" y="275"/>
                </a:cubicBezTo>
                <a:cubicBezTo>
                  <a:pt x="703" y="86"/>
                  <a:pt x="703" y="86"/>
                  <a:pt x="703" y="86"/>
                </a:cubicBezTo>
                <a:cubicBezTo>
                  <a:pt x="69" y="283"/>
                  <a:pt x="69" y="283"/>
                  <a:pt x="69" y="283"/>
                </a:cubicBezTo>
                <a:cubicBezTo>
                  <a:pt x="60" y="283"/>
                  <a:pt x="60" y="283"/>
                  <a:pt x="52" y="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418">
            <a:extLst>
              <a:ext uri="{FF2B5EF4-FFF2-40B4-BE49-F238E27FC236}">
                <a16:creationId xmlns:a16="http://schemas.microsoft.com/office/drawing/2014/main" id="{8594B5F3-9F75-CB43-A890-28401D28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243" y="8276651"/>
            <a:ext cx="1296277" cy="988071"/>
          </a:xfrm>
          <a:custGeom>
            <a:avLst/>
            <a:gdLst>
              <a:gd name="T0" fmla="*/ 1173 w 1260"/>
              <a:gd name="T1" fmla="*/ 959 h 960"/>
              <a:gd name="T2" fmla="*/ 1173 w 1260"/>
              <a:gd name="T3" fmla="*/ 959 h 960"/>
              <a:gd name="T4" fmla="*/ 85 w 1260"/>
              <a:gd name="T5" fmla="*/ 959 h 960"/>
              <a:gd name="T6" fmla="*/ 0 w 1260"/>
              <a:gd name="T7" fmla="*/ 865 h 960"/>
              <a:gd name="T8" fmla="*/ 0 w 1260"/>
              <a:gd name="T9" fmla="*/ 86 h 960"/>
              <a:gd name="T10" fmla="*/ 85 w 1260"/>
              <a:gd name="T11" fmla="*/ 0 h 960"/>
              <a:gd name="T12" fmla="*/ 1173 w 1260"/>
              <a:gd name="T13" fmla="*/ 0 h 960"/>
              <a:gd name="T14" fmla="*/ 1259 w 1260"/>
              <a:gd name="T15" fmla="*/ 86 h 960"/>
              <a:gd name="T16" fmla="*/ 1259 w 1260"/>
              <a:gd name="T17" fmla="*/ 865 h 960"/>
              <a:gd name="T18" fmla="*/ 1173 w 1260"/>
              <a:gd name="T19" fmla="*/ 959 h 960"/>
              <a:gd name="T20" fmla="*/ 85 w 1260"/>
              <a:gd name="T21" fmla="*/ 60 h 960"/>
              <a:gd name="T22" fmla="*/ 85 w 1260"/>
              <a:gd name="T23" fmla="*/ 60 h 960"/>
              <a:gd name="T24" fmla="*/ 60 w 1260"/>
              <a:gd name="T25" fmla="*/ 86 h 960"/>
              <a:gd name="T26" fmla="*/ 60 w 1260"/>
              <a:gd name="T27" fmla="*/ 865 h 960"/>
              <a:gd name="T28" fmla="*/ 85 w 1260"/>
              <a:gd name="T29" fmla="*/ 899 h 960"/>
              <a:gd name="T30" fmla="*/ 1173 w 1260"/>
              <a:gd name="T31" fmla="*/ 899 h 960"/>
              <a:gd name="T32" fmla="*/ 1199 w 1260"/>
              <a:gd name="T33" fmla="*/ 865 h 960"/>
              <a:gd name="T34" fmla="*/ 1199 w 1260"/>
              <a:gd name="T35" fmla="*/ 86 h 960"/>
              <a:gd name="T36" fmla="*/ 1173 w 1260"/>
              <a:gd name="T37" fmla="*/ 60 h 960"/>
              <a:gd name="T38" fmla="*/ 85 w 1260"/>
              <a:gd name="T39" fmla="*/ 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0" h="960">
                <a:moveTo>
                  <a:pt x="1173" y="959"/>
                </a:moveTo>
                <a:lnTo>
                  <a:pt x="1173" y="959"/>
                </a:lnTo>
                <a:cubicBezTo>
                  <a:pt x="85" y="959"/>
                  <a:pt x="85" y="959"/>
                  <a:pt x="85" y="959"/>
                </a:cubicBezTo>
                <a:cubicBezTo>
                  <a:pt x="34" y="959"/>
                  <a:pt x="0" y="916"/>
                  <a:pt x="0" y="86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34" y="0"/>
                  <a:pt x="85" y="0"/>
                </a:cubicBezTo>
                <a:cubicBezTo>
                  <a:pt x="1173" y="0"/>
                  <a:pt x="1173" y="0"/>
                  <a:pt x="1173" y="0"/>
                </a:cubicBezTo>
                <a:cubicBezTo>
                  <a:pt x="1225" y="0"/>
                  <a:pt x="1259" y="34"/>
                  <a:pt x="1259" y="86"/>
                </a:cubicBezTo>
                <a:cubicBezTo>
                  <a:pt x="1259" y="865"/>
                  <a:pt x="1259" y="865"/>
                  <a:pt x="1259" y="865"/>
                </a:cubicBezTo>
                <a:cubicBezTo>
                  <a:pt x="1259" y="916"/>
                  <a:pt x="1225" y="959"/>
                  <a:pt x="1173" y="959"/>
                </a:cubicBezTo>
                <a:close/>
                <a:moveTo>
                  <a:pt x="85" y="60"/>
                </a:moveTo>
                <a:lnTo>
                  <a:pt x="85" y="60"/>
                </a:lnTo>
                <a:cubicBezTo>
                  <a:pt x="68" y="60"/>
                  <a:pt x="60" y="68"/>
                  <a:pt x="60" y="86"/>
                </a:cubicBezTo>
                <a:cubicBezTo>
                  <a:pt x="60" y="865"/>
                  <a:pt x="60" y="865"/>
                  <a:pt x="60" y="865"/>
                </a:cubicBezTo>
                <a:cubicBezTo>
                  <a:pt x="60" y="882"/>
                  <a:pt x="68" y="899"/>
                  <a:pt x="85" y="899"/>
                </a:cubicBezTo>
                <a:cubicBezTo>
                  <a:pt x="1173" y="899"/>
                  <a:pt x="1173" y="899"/>
                  <a:pt x="1173" y="899"/>
                </a:cubicBezTo>
                <a:cubicBezTo>
                  <a:pt x="1190" y="899"/>
                  <a:pt x="1199" y="882"/>
                  <a:pt x="1199" y="865"/>
                </a:cubicBezTo>
                <a:cubicBezTo>
                  <a:pt x="1199" y="86"/>
                  <a:pt x="1199" y="86"/>
                  <a:pt x="1199" y="86"/>
                </a:cubicBezTo>
                <a:cubicBezTo>
                  <a:pt x="1199" y="68"/>
                  <a:pt x="1190" y="60"/>
                  <a:pt x="1173" y="60"/>
                </a:cubicBezTo>
                <a:lnTo>
                  <a:pt x="85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419">
            <a:extLst>
              <a:ext uri="{FF2B5EF4-FFF2-40B4-BE49-F238E27FC236}">
                <a16:creationId xmlns:a16="http://schemas.microsoft.com/office/drawing/2014/main" id="{9D0D83F9-B30F-4647-873C-6654E9AC8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808" y="8893062"/>
            <a:ext cx="290076" cy="213026"/>
          </a:xfrm>
          <a:custGeom>
            <a:avLst/>
            <a:gdLst>
              <a:gd name="T0" fmla="*/ 257 w 284"/>
              <a:gd name="T1" fmla="*/ 205 h 206"/>
              <a:gd name="T2" fmla="*/ 257 w 284"/>
              <a:gd name="T3" fmla="*/ 205 h 206"/>
              <a:gd name="T4" fmla="*/ 34 w 284"/>
              <a:gd name="T5" fmla="*/ 205 h 206"/>
              <a:gd name="T6" fmla="*/ 0 w 284"/>
              <a:gd name="T7" fmla="*/ 179 h 206"/>
              <a:gd name="T8" fmla="*/ 0 w 284"/>
              <a:gd name="T9" fmla="*/ 25 h 206"/>
              <a:gd name="T10" fmla="*/ 34 w 284"/>
              <a:gd name="T11" fmla="*/ 0 h 206"/>
              <a:gd name="T12" fmla="*/ 257 w 284"/>
              <a:gd name="T13" fmla="*/ 0 h 206"/>
              <a:gd name="T14" fmla="*/ 283 w 284"/>
              <a:gd name="T15" fmla="*/ 25 h 206"/>
              <a:gd name="T16" fmla="*/ 283 w 284"/>
              <a:gd name="T17" fmla="*/ 179 h 206"/>
              <a:gd name="T18" fmla="*/ 257 w 284"/>
              <a:gd name="T19" fmla="*/ 205 h 206"/>
              <a:gd name="T20" fmla="*/ 60 w 284"/>
              <a:gd name="T21" fmla="*/ 145 h 206"/>
              <a:gd name="T22" fmla="*/ 60 w 284"/>
              <a:gd name="T23" fmla="*/ 145 h 206"/>
              <a:gd name="T24" fmla="*/ 231 w 284"/>
              <a:gd name="T25" fmla="*/ 145 h 206"/>
              <a:gd name="T26" fmla="*/ 231 w 284"/>
              <a:gd name="T27" fmla="*/ 60 h 206"/>
              <a:gd name="T28" fmla="*/ 60 w 284"/>
              <a:gd name="T29" fmla="*/ 60 h 206"/>
              <a:gd name="T30" fmla="*/ 60 w 284"/>
              <a:gd name="T31" fmla="*/ 14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" h="206">
                <a:moveTo>
                  <a:pt x="257" y="205"/>
                </a:moveTo>
                <a:lnTo>
                  <a:pt x="257" y="205"/>
                </a:lnTo>
                <a:cubicBezTo>
                  <a:pt x="34" y="205"/>
                  <a:pt x="34" y="205"/>
                  <a:pt x="34" y="205"/>
                </a:cubicBezTo>
                <a:cubicBezTo>
                  <a:pt x="17" y="205"/>
                  <a:pt x="0" y="196"/>
                  <a:pt x="0" y="17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4" y="0"/>
                  <a:pt x="283" y="8"/>
                  <a:pt x="283" y="25"/>
                </a:cubicBezTo>
                <a:cubicBezTo>
                  <a:pt x="283" y="179"/>
                  <a:pt x="283" y="179"/>
                  <a:pt x="283" y="179"/>
                </a:cubicBezTo>
                <a:cubicBezTo>
                  <a:pt x="283" y="196"/>
                  <a:pt x="274" y="205"/>
                  <a:pt x="257" y="205"/>
                </a:cubicBezTo>
                <a:close/>
                <a:moveTo>
                  <a:pt x="60" y="145"/>
                </a:moveTo>
                <a:lnTo>
                  <a:pt x="60" y="145"/>
                </a:lnTo>
                <a:cubicBezTo>
                  <a:pt x="231" y="145"/>
                  <a:pt x="231" y="145"/>
                  <a:pt x="231" y="145"/>
                </a:cubicBezTo>
                <a:cubicBezTo>
                  <a:pt x="231" y="60"/>
                  <a:pt x="231" y="60"/>
                  <a:pt x="231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1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420">
            <a:extLst>
              <a:ext uri="{FF2B5EF4-FFF2-40B4-BE49-F238E27FC236}">
                <a16:creationId xmlns:a16="http://schemas.microsoft.com/office/drawing/2014/main" id="{0BEF0551-E530-A647-B9A5-F30EC634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812" y="7959381"/>
            <a:ext cx="1024331" cy="299141"/>
          </a:xfrm>
          <a:custGeom>
            <a:avLst/>
            <a:gdLst>
              <a:gd name="T0" fmla="*/ 35 w 995"/>
              <a:gd name="T1" fmla="*/ 292 h 293"/>
              <a:gd name="T2" fmla="*/ 35 w 995"/>
              <a:gd name="T3" fmla="*/ 292 h 293"/>
              <a:gd name="T4" fmla="*/ 9 w 995"/>
              <a:gd name="T5" fmla="*/ 275 h 293"/>
              <a:gd name="T6" fmla="*/ 26 w 995"/>
              <a:gd name="T7" fmla="*/ 240 h 293"/>
              <a:gd name="T8" fmla="*/ 882 w 995"/>
              <a:gd name="T9" fmla="*/ 9 h 293"/>
              <a:gd name="T10" fmla="*/ 934 w 995"/>
              <a:gd name="T11" fmla="*/ 43 h 293"/>
              <a:gd name="T12" fmla="*/ 994 w 995"/>
              <a:gd name="T13" fmla="*/ 258 h 293"/>
              <a:gd name="T14" fmla="*/ 968 w 995"/>
              <a:gd name="T15" fmla="*/ 292 h 293"/>
              <a:gd name="T16" fmla="*/ 934 w 995"/>
              <a:gd name="T17" fmla="*/ 266 h 293"/>
              <a:gd name="T18" fmla="*/ 882 w 995"/>
              <a:gd name="T19" fmla="*/ 69 h 293"/>
              <a:gd name="T20" fmla="*/ 43 w 995"/>
              <a:gd name="T21" fmla="*/ 292 h 293"/>
              <a:gd name="T22" fmla="*/ 35 w 995"/>
              <a:gd name="T23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5" h="293">
                <a:moveTo>
                  <a:pt x="35" y="292"/>
                </a:moveTo>
                <a:lnTo>
                  <a:pt x="35" y="292"/>
                </a:lnTo>
                <a:cubicBezTo>
                  <a:pt x="26" y="292"/>
                  <a:pt x="9" y="283"/>
                  <a:pt x="9" y="275"/>
                </a:cubicBezTo>
                <a:cubicBezTo>
                  <a:pt x="0" y="258"/>
                  <a:pt x="9" y="240"/>
                  <a:pt x="26" y="240"/>
                </a:cubicBezTo>
                <a:cubicBezTo>
                  <a:pt x="882" y="9"/>
                  <a:pt x="882" y="9"/>
                  <a:pt x="882" y="9"/>
                </a:cubicBezTo>
                <a:cubicBezTo>
                  <a:pt x="900" y="0"/>
                  <a:pt x="925" y="18"/>
                  <a:pt x="934" y="43"/>
                </a:cubicBezTo>
                <a:cubicBezTo>
                  <a:pt x="994" y="258"/>
                  <a:pt x="994" y="258"/>
                  <a:pt x="994" y="258"/>
                </a:cubicBezTo>
                <a:cubicBezTo>
                  <a:pt x="994" y="266"/>
                  <a:pt x="985" y="283"/>
                  <a:pt x="968" y="292"/>
                </a:cubicBezTo>
                <a:cubicBezTo>
                  <a:pt x="951" y="292"/>
                  <a:pt x="942" y="283"/>
                  <a:pt x="934" y="266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43" y="292"/>
                  <a:pt x="43" y="292"/>
                  <a:pt x="43" y="292"/>
                </a:cubicBezTo>
                <a:lnTo>
                  <a:pt x="35" y="29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421">
            <a:extLst>
              <a:ext uri="{FF2B5EF4-FFF2-40B4-BE49-F238E27FC236}">
                <a16:creationId xmlns:a16="http://schemas.microsoft.com/office/drawing/2014/main" id="{A2CCCC24-F8AE-8F4E-8E32-626E1C16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797" y="8108952"/>
            <a:ext cx="494037" cy="149569"/>
          </a:xfrm>
          <a:custGeom>
            <a:avLst/>
            <a:gdLst>
              <a:gd name="T0" fmla="*/ 34 w 480"/>
              <a:gd name="T1" fmla="*/ 146 h 147"/>
              <a:gd name="T2" fmla="*/ 34 w 480"/>
              <a:gd name="T3" fmla="*/ 146 h 147"/>
              <a:gd name="T4" fmla="*/ 9 w 480"/>
              <a:gd name="T5" fmla="*/ 129 h 147"/>
              <a:gd name="T6" fmla="*/ 26 w 480"/>
              <a:gd name="T7" fmla="*/ 94 h 147"/>
              <a:gd name="T8" fmla="*/ 360 w 480"/>
              <a:gd name="T9" fmla="*/ 0 h 147"/>
              <a:gd name="T10" fmla="*/ 377 w 480"/>
              <a:gd name="T11" fmla="*/ 9 h 147"/>
              <a:gd name="T12" fmla="*/ 394 w 480"/>
              <a:gd name="T13" fmla="*/ 26 h 147"/>
              <a:gd name="T14" fmla="*/ 428 w 480"/>
              <a:gd name="T15" fmla="*/ 43 h 147"/>
              <a:gd name="T16" fmla="*/ 462 w 480"/>
              <a:gd name="T17" fmla="*/ 60 h 147"/>
              <a:gd name="T18" fmla="*/ 471 w 480"/>
              <a:gd name="T19" fmla="*/ 112 h 147"/>
              <a:gd name="T20" fmla="*/ 454 w 480"/>
              <a:gd name="T21" fmla="*/ 146 h 147"/>
              <a:gd name="T22" fmla="*/ 420 w 480"/>
              <a:gd name="T23" fmla="*/ 120 h 147"/>
              <a:gd name="T24" fmla="*/ 411 w 480"/>
              <a:gd name="T25" fmla="*/ 103 h 147"/>
              <a:gd name="T26" fmla="*/ 351 w 480"/>
              <a:gd name="T27" fmla="*/ 60 h 147"/>
              <a:gd name="T28" fmla="*/ 43 w 480"/>
              <a:gd name="T29" fmla="*/ 146 h 147"/>
              <a:gd name="T30" fmla="*/ 34 w 480"/>
              <a:gd name="T31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0" h="147">
                <a:moveTo>
                  <a:pt x="34" y="146"/>
                </a:moveTo>
                <a:lnTo>
                  <a:pt x="34" y="146"/>
                </a:lnTo>
                <a:cubicBezTo>
                  <a:pt x="17" y="146"/>
                  <a:pt x="9" y="137"/>
                  <a:pt x="9" y="129"/>
                </a:cubicBezTo>
                <a:cubicBezTo>
                  <a:pt x="0" y="112"/>
                  <a:pt x="9" y="94"/>
                  <a:pt x="26" y="94"/>
                </a:cubicBezTo>
                <a:cubicBezTo>
                  <a:pt x="360" y="0"/>
                  <a:pt x="360" y="0"/>
                  <a:pt x="360" y="0"/>
                </a:cubicBezTo>
                <a:cubicBezTo>
                  <a:pt x="368" y="0"/>
                  <a:pt x="377" y="0"/>
                  <a:pt x="377" y="9"/>
                </a:cubicBezTo>
                <a:cubicBezTo>
                  <a:pt x="385" y="9"/>
                  <a:pt x="394" y="17"/>
                  <a:pt x="394" y="26"/>
                </a:cubicBezTo>
                <a:cubicBezTo>
                  <a:pt x="394" y="35"/>
                  <a:pt x="411" y="43"/>
                  <a:pt x="428" y="43"/>
                </a:cubicBezTo>
                <a:cubicBezTo>
                  <a:pt x="437" y="35"/>
                  <a:pt x="454" y="43"/>
                  <a:pt x="462" y="60"/>
                </a:cubicBezTo>
                <a:cubicBezTo>
                  <a:pt x="471" y="112"/>
                  <a:pt x="471" y="112"/>
                  <a:pt x="471" y="112"/>
                </a:cubicBezTo>
                <a:cubicBezTo>
                  <a:pt x="479" y="120"/>
                  <a:pt x="471" y="137"/>
                  <a:pt x="454" y="146"/>
                </a:cubicBezTo>
                <a:cubicBezTo>
                  <a:pt x="437" y="146"/>
                  <a:pt x="420" y="137"/>
                  <a:pt x="420" y="120"/>
                </a:cubicBezTo>
                <a:cubicBezTo>
                  <a:pt x="411" y="103"/>
                  <a:pt x="411" y="103"/>
                  <a:pt x="411" y="103"/>
                </a:cubicBezTo>
                <a:cubicBezTo>
                  <a:pt x="385" y="94"/>
                  <a:pt x="368" y="86"/>
                  <a:pt x="351" y="60"/>
                </a:cubicBezTo>
                <a:cubicBezTo>
                  <a:pt x="43" y="146"/>
                  <a:pt x="43" y="146"/>
                  <a:pt x="43" y="146"/>
                </a:cubicBezTo>
                <a:lnTo>
                  <a:pt x="34" y="1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422">
            <a:extLst>
              <a:ext uri="{FF2B5EF4-FFF2-40B4-BE49-F238E27FC236}">
                <a16:creationId xmlns:a16="http://schemas.microsoft.com/office/drawing/2014/main" id="{1060F5A1-AC78-C147-8370-89927A42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4942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423">
            <a:extLst>
              <a:ext uri="{FF2B5EF4-FFF2-40B4-BE49-F238E27FC236}">
                <a16:creationId xmlns:a16="http://schemas.microsoft.com/office/drawing/2014/main" id="{55009E14-B747-1942-A7EF-A13F842A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4942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424">
            <a:extLst>
              <a:ext uri="{FF2B5EF4-FFF2-40B4-BE49-F238E27FC236}">
                <a16:creationId xmlns:a16="http://schemas.microsoft.com/office/drawing/2014/main" id="{32A5027E-2EB6-9F4F-9E41-78C4C855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494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425">
            <a:extLst>
              <a:ext uri="{FF2B5EF4-FFF2-40B4-BE49-F238E27FC236}">
                <a16:creationId xmlns:a16="http://schemas.microsoft.com/office/drawing/2014/main" id="{F351ABD7-5B2D-EC49-A697-30FFCD0BC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494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426">
            <a:extLst>
              <a:ext uri="{FF2B5EF4-FFF2-40B4-BE49-F238E27FC236}">
                <a16:creationId xmlns:a16="http://schemas.microsoft.com/office/drawing/2014/main" id="{914E52CE-60E8-7F47-9384-5CB65313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871" y="3096078"/>
            <a:ext cx="838502" cy="1164835"/>
          </a:xfrm>
          <a:custGeom>
            <a:avLst/>
            <a:gdLst>
              <a:gd name="T0" fmla="*/ 779 w 815"/>
              <a:gd name="T1" fmla="*/ 1131 h 1132"/>
              <a:gd name="T2" fmla="*/ 779 w 815"/>
              <a:gd name="T3" fmla="*/ 1131 h 1132"/>
              <a:gd name="T4" fmla="*/ 34 w 815"/>
              <a:gd name="T5" fmla="*/ 1131 h 1132"/>
              <a:gd name="T6" fmla="*/ 0 w 815"/>
              <a:gd name="T7" fmla="*/ 1096 h 1132"/>
              <a:gd name="T8" fmla="*/ 0 w 815"/>
              <a:gd name="T9" fmla="*/ 34 h 1132"/>
              <a:gd name="T10" fmla="*/ 34 w 815"/>
              <a:gd name="T11" fmla="*/ 0 h 1132"/>
              <a:gd name="T12" fmla="*/ 779 w 815"/>
              <a:gd name="T13" fmla="*/ 0 h 1132"/>
              <a:gd name="T14" fmla="*/ 814 w 815"/>
              <a:gd name="T15" fmla="*/ 34 h 1132"/>
              <a:gd name="T16" fmla="*/ 814 w 815"/>
              <a:gd name="T17" fmla="*/ 1096 h 1132"/>
              <a:gd name="T18" fmla="*/ 779 w 815"/>
              <a:gd name="T19" fmla="*/ 1131 h 1132"/>
              <a:gd name="T20" fmla="*/ 43 w 815"/>
              <a:gd name="T21" fmla="*/ 1079 h 1132"/>
              <a:gd name="T22" fmla="*/ 43 w 815"/>
              <a:gd name="T23" fmla="*/ 1079 h 1132"/>
              <a:gd name="T24" fmla="*/ 771 w 815"/>
              <a:gd name="T25" fmla="*/ 1079 h 1132"/>
              <a:gd name="T26" fmla="*/ 771 w 815"/>
              <a:gd name="T27" fmla="*/ 43 h 1132"/>
              <a:gd name="T28" fmla="*/ 43 w 815"/>
              <a:gd name="T29" fmla="*/ 43 h 1132"/>
              <a:gd name="T30" fmla="*/ 43 w 815"/>
              <a:gd name="T31" fmla="*/ 1079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5" h="1132">
                <a:moveTo>
                  <a:pt x="779" y="1131"/>
                </a:moveTo>
                <a:lnTo>
                  <a:pt x="779" y="1131"/>
                </a:lnTo>
                <a:cubicBezTo>
                  <a:pt x="34" y="1131"/>
                  <a:pt x="34" y="1131"/>
                  <a:pt x="34" y="1131"/>
                </a:cubicBezTo>
                <a:cubicBezTo>
                  <a:pt x="8" y="1131"/>
                  <a:pt x="0" y="1114"/>
                  <a:pt x="0" y="109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cubicBezTo>
                  <a:pt x="779" y="0"/>
                  <a:pt x="779" y="0"/>
                  <a:pt x="779" y="0"/>
                </a:cubicBezTo>
                <a:cubicBezTo>
                  <a:pt x="796" y="0"/>
                  <a:pt x="814" y="17"/>
                  <a:pt x="814" y="34"/>
                </a:cubicBezTo>
                <a:cubicBezTo>
                  <a:pt x="814" y="1096"/>
                  <a:pt x="814" y="1096"/>
                  <a:pt x="814" y="1096"/>
                </a:cubicBezTo>
                <a:cubicBezTo>
                  <a:pt x="814" y="1114"/>
                  <a:pt x="796" y="1131"/>
                  <a:pt x="779" y="1131"/>
                </a:cubicBezTo>
                <a:close/>
                <a:moveTo>
                  <a:pt x="43" y="1079"/>
                </a:moveTo>
                <a:lnTo>
                  <a:pt x="43" y="1079"/>
                </a:lnTo>
                <a:cubicBezTo>
                  <a:pt x="771" y="1079"/>
                  <a:pt x="771" y="1079"/>
                  <a:pt x="771" y="1079"/>
                </a:cubicBezTo>
                <a:cubicBezTo>
                  <a:pt x="771" y="43"/>
                  <a:pt x="771" y="43"/>
                  <a:pt x="77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0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427">
            <a:extLst>
              <a:ext uri="{FF2B5EF4-FFF2-40B4-BE49-F238E27FC236}">
                <a16:creationId xmlns:a16="http://schemas.microsoft.com/office/drawing/2014/main" id="{D87F037F-6383-5E46-BCBD-8BDAB95C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4061485"/>
            <a:ext cx="45324" cy="45324"/>
          </a:xfrm>
          <a:custGeom>
            <a:avLst/>
            <a:gdLst>
              <a:gd name="T0" fmla="*/ 17 w 43"/>
              <a:gd name="T1" fmla="*/ 43 h 44"/>
              <a:gd name="T2" fmla="*/ 17 w 43"/>
              <a:gd name="T3" fmla="*/ 43 h 44"/>
              <a:gd name="T4" fmla="*/ 17 w 43"/>
              <a:gd name="T5" fmla="*/ 43 h 44"/>
              <a:gd name="T6" fmla="*/ 0 w 43"/>
              <a:gd name="T7" fmla="*/ 17 h 44"/>
              <a:gd name="T8" fmla="*/ 17 w 43"/>
              <a:gd name="T9" fmla="*/ 0 h 44"/>
              <a:gd name="T10" fmla="*/ 17 w 43"/>
              <a:gd name="T11" fmla="*/ 0 h 44"/>
              <a:gd name="T12" fmla="*/ 42 w 43"/>
              <a:gd name="T13" fmla="*/ 17 h 44"/>
              <a:gd name="T14" fmla="*/ 17 w 4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44">
                <a:moveTo>
                  <a:pt x="17" y="43"/>
                </a:moveTo>
                <a:lnTo>
                  <a:pt x="17" y="43"/>
                </a:lnTo>
                <a:lnTo>
                  <a:pt x="17" y="43"/>
                </a:lnTo>
                <a:cubicBezTo>
                  <a:pt x="8" y="43"/>
                  <a:pt x="0" y="35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2" y="9"/>
                  <a:pt x="42" y="17"/>
                </a:cubicBezTo>
                <a:cubicBezTo>
                  <a:pt x="42" y="35"/>
                  <a:pt x="34" y="43"/>
                  <a:pt x="17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428">
            <a:extLst>
              <a:ext uri="{FF2B5EF4-FFF2-40B4-BE49-F238E27FC236}">
                <a16:creationId xmlns:a16="http://schemas.microsoft.com/office/drawing/2014/main" id="{C9BF0AB3-2E0A-C349-8249-62948BFC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427" y="4061485"/>
            <a:ext cx="54389" cy="45324"/>
          </a:xfrm>
          <a:custGeom>
            <a:avLst/>
            <a:gdLst>
              <a:gd name="T0" fmla="*/ 26 w 52"/>
              <a:gd name="T1" fmla="*/ 43 h 44"/>
              <a:gd name="T2" fmla="*/ 26 w 52"/>
              <a:gd name="T3" fmla="*/ 43 h 44"/>
              <a:gd name="T4" fmla="*/ 26 w 52"/>
              <a:gd name="T5" fmla="*/ 43 h 44"/>
              <a:gd name="T6" fmla="*/ 0 w 52"/>
              <a:gd name="T7" fmla="*/ 17 h 44"/>
              <a:gd name="T8" fmla="*/ 26 w 52"/>
              <a:gd name="T9" fmla="*/ 0 h 44"/>
              <a:gd name="T10" fmla="*/ 26 w 52"/>
              <a:gd name="T11" fmla="*/ 0 h 44"/>
              <a:gd name="T12" fmla="*/ 51 w 52"/>
              <a:gd name="T13" fmla="*/ 17 h 44"/>
              <a:gd name="T14" fmla="*/ 26 w 5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4">
                <a:moveTo>
                  <a:pt x="26" y="43"/>
                </a:moveTo>
                <a:lnTo>
                  <a:pt x="26" y="43"/>
                </a:lnTo>
                <a:lnTo>
                  <a:pt x="26" y="43"/>
                </a:lnTo>
                <a:cubicBezTo>
                  <a:pt x="17" y="43"/>
                  <a:pt x="0" y="35"/>
                  <a:pt x="0" y="17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51" y="9"/>
                  <a:pt x="51" y="17"/>
                </a:cubicBezTo>
                <a:cubicBezTo>
                  <a:pt x="51" y="35"/>
                  <a:pt x="43" y="43"/>
                  <a:pt x="2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429">
            <a:extLst>
              <a:ext uri="{FF2B5EF4-FFF2-40B4-BE49-F238E27FC236}">
                <a16:creationId xmlns:a16="http://schemas.microsoft.com/office/drawing/2014/main" id="{9CA174E7-C65F-9848-B444-8F62576C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347" y="4061485"/>
            <a:ext cx="45324" cy="45324"/>
          </a:xfrm>
          <a:custGeom>
            <a:avLst/>
            <a:gdLst>
              <a:gd name="T0" fmla="*/ 26 w 44"/>
              <a:gd name="T1" fmla="*/ 43 h 44"/>
              <a:gd name="T2" fmla="*/ 26 w 44"/>
              <a:gd name="T3" fmla="*/ 43 h 44"/>
              <a:gd name="T4" fmla="*/ 26 w 44"/>
              <a:gd name="T5" fmla="*/ 43 h 44"/>
              <a:gd name="T6" fmla="*/ 0 w 44"/>
              <a:gd name="T7" fmla="*/ 17 h 44"/>
              <a:gd name="T8" fmla="*/ 26 w 44"/>
              <a:gd name="T9" fmla="*/ 0 h 44"/>
              <a:gd name="T10" fmla="*/ 26 w 44"/>
              <a:gd name="T11" fmla="*/ 0 h 44"/>
              <a:gd name="T12" fmla="*/ 43 w 44"/>
              <a:gd name="T13" fmla="*/ 17 h 44"/>
              <a:gd name="T14" fmla="*/ 26 w 4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lnTo>
                  <a:pt x="26" y="43"/>
                </a:lnTo>
                <a:cubicBezTo>
                  <a:pt x="8" y="43"/>
                  <a:pt x="0" y="35"/>
                  <a:pt x="0" y="17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34" y="0"/>
                  <a:pt x="43" y="9"/>
                  <a:pt x="43" y="17"/>
                </a:cubicBezTo>
                <a:cubicBezTo>
                  <a:pt x="43" y="35"/>
                  <a:pt x="34" y="43"/>
                  <a:pt x="2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430">
            <a:extLst>
              <a:ext uri="{FF2B5EF4-FFF2-40B4-BE49-F238E27FC236}">
                <a16:creationId xmlns:a16="http://schemas.microsoft.com/office/drawing/2014/main" id="{33A23693-82A2-6248-A948-957B1A68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236582"/>
            <a:ext cx="276477" cy="63454"/>
          </a:xfrm>
          <a:custGeom>
            <a:avLst/>
            <a:gdLst>
              <a:gd name="T0" fmla="*/ 86 w 267"/>
              <a:gd name="T1" fmla="*/ 60 h 61"/>
              <a:gd name="T2" fmla="*/ 86 w 267"/>
              <a:gd name="T3" fmla="*/ 60 h 61"/>
              <a:gd name="T4" fmla="*/ 77 w 267"/>
              <a:gd name="T5" fmla="*/ 51 h 61"/>
              <a:gd name="T6" fmla="*/ 51 w 267"/>
              <a:gd name="T7" fmla="*/ 34 h 61"/>
              <a:gd name="T8" fmla="*/ 26 w 267"/>
              <a:gd name="T9" fmla="*/ 51 h 61"/>
              <a:gd name="T10" fmla="*/ 9 w 267"/>
              <a:gd name="T11" fmla="*/ 51 h 61"/>
              <a:gd name="T12" fmla="*/ 9 w 267"/>
              <a:gd name="T13" fmla="*/ 34 h 61"/>
              <a:gd name="T14" fmla="*/ 43 w 267"/>
              <a:gd name="T15" fmla="*/ 0 h 61"/>
              <a:gd name="T16" fmla="*/ 60 w 267"/>
              <a:gd name="T17" fmla="*/ 0 h 61"/>
              <a:gd name="T18" fmla="*/ 86 w 267"/>
              <a:gd name="T19" fmla="*/ 26 h 61"/>
              <a:gd name="T20" fmla="*/ 111 w 267"/>
              <a:gd name="T21" fmla="*/ 0 h 61"/>
              <a:gd name="T22" fmla="*/ 128 w 267"/>
              <a:gd name="T23" fmla="*/ 0 h 61"/>
              <a:gd name="T24" fmla="*/ 154 w 267"/>
              <a:gd name="T25" fmla="*/ 26 h 61"/>
              <a:gd name="T26" fmla="*/ 171 w 267"/>
              <a:gd name="T27" fmla="*/ 0 h 61"/>
              <a:gd name="T28" fmla="*/ 197 w 267"/>
              <a:gd name="T29" fmla="*/ 0 h 61"/>
              <a:gd name="T30" fmla="*/ 214 w 267"/>
              <a:gd name="T31" fmla="*/ 26 h 61"/>
              <a:gd name="T32" fmla="*/ 240 w 267"/>
              <a:gd name="T33" fmla="*/ 0 h 61"/>
              <a:gd name="T34" fmla="*/ 257 w 267"/>
              <a:gd name="T35" fmla="*/ 0 h 61"/>
              <a:gd name="T36" fmla="*/ 257 w 267"/>
              <a:gd name="T37" fmla="*/ 26 h 61"/>
              <a:gd name="T38" fmla="*/ 223 w 267"/>
              <a:gd name="T39" fmla="*/ 51 h 61"/>
              <a:gd name="T40" fmla="*/ 206 w 267"/>
              <a:gd name="T41" fmla="*/ 51 h 61"/>
              <a:gd name="T42" fmla="*/ 180 w 267"/>
              <a:gd name="T43" fmla="*/ 34 h 61"/>
              <a:gd name="T44" fmla="*/ 163 w 267"/>
              <a:gd name="T45" fmla="*/ 51 h 61"/>
              <a:gd name="T46" fmla="*/ 146 w 267"/>
              <a:gd name="T47" fmla="*/ 51 h 61"/>
              <a:gd name="T48" fmla="*/ 120 w 267"/>
              <a:gd name="T49" fmla="*/ 34 h 61"/>
              <a:gd name="T50" fmla="*/ 94 w 267"/>
              <a:gd name="T51" fmla="*/ 51 h 61"/>
              <a:gd name="T52" fmla="*/ 86 w 267"/>
              <a:gd name="T53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7" h="61">
                <a:moveTo>
                  <a:pt x="86" y="60"/>
                </a:moveTo>
                <a:lnTo>
                  <a:pt x="86" y="60"/>
                </a:lnTo>
                <a:cubicBezTo>
                  <a:pt x="86" y="60"/>
                  <a:pt x="77" y="60"/>
                  <a:pt x="77" y="51"/>
                </a:cubicBezTo>
                <a:cubicBezTo>
                  <a:pt x="51" y="34"/>
                  <a:pt x="51" y="34"/>
                  <a:pt x="51" y="34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60"/>
                  <a:pt x="17" y="60"/>
                  <a:pt x="9" y="51"/>
                </a:cubicBezTo>
                <a:cubicBezTo>
                  <a:pt x="0" y="51"/>
                  <a:pt x="0" y="43"/>
                  <a:pt x="9" y="34"/>
                </a:cubicBezTo>
                <a:cubicBezTo>
                  <a:pt x="43" y="0"/>
                  <a:pt x="43" y="0"/>
                  <a:pt x="43" y="0"/>
                </a:cubicBezTo>
                <a:cubicBezTo>
                  <a:pt x="51" y="0"/>
                  <a:pt x="60" y="0"/>
                  <a:pt x="60" y="0"/>
                </a:cubicBezTo>
                <a:cubicBezTo>
                  <a:pt x="86" y="26"/>
                  <a:pt x="86" y="26"/>
                  <a:pt x="86" y="26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0"/>
                  <a:pt x="120" y="0"/>
                  <a:pt x="128" y="0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8" y="0"/>
                  <a:pt x="197" y="0"/>
                </a:cubicBezTo>
                <a:cubicBezTo>
                  <a:pt x="214" y="26"/>
                  <a:pt x="214" y="26"/>
                  <a:pt x="214" y="26"/>
                </a:cubicBezTo>
                <a:cubicBezTo>
                  <a:pt x="240" y="0"/>
                  <a:pt x="240" y="0"/>
                  <a:pt x="240" y="0"/>
                </a:cubicBezTo>
                <a:cubicBezTo>
                  <a:pt x="248" y="0"/>
                  <a:pt x="257" y="0"/>
                  <a:pt x="257" y="0"/>
                </a:cubicBezTo>
                <a:cubicBezTo>
                  <a:pt x="266" y="8"/>
                  <a:pt x="266" y="17"/>
                  <a:pt x="257" y="26"/>
                </a:cubicBezTo>
                <a:cubicBezTo>
                  <a:pt x="223" y="51"/>
                  <a:pt x="223" y="51"/>
                  <a:pt x="223" y="51"/>
                </a:cubicBezTo>
                <a:cubicBezTo>
                  <a:pt x="223" y="60"/>
                  <a:pt x="214" y="60"/>
                  <a:pt x="206" y="51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54" y="60"/>
                  <a:pt x="146" y="60"/>
                  <a:pt x="146" y="51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94" y="51"/>
                  <a:pt x="94" y="51"/>
                  <a:pt x="94" y="51"/>
                </a:cubicBezTo>
                <a:cubicBezTo>
                  <a:pt x="94" y="60"/>
                  <a:pt x="86" y="60"/>
                  <a:pt x="86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431">
            <a:extLst>
              <a:ext uri="{FF2B5EF4-FFF2-40B4-BE49-F238E27FC236}">
                <a16:creationId xmlns:a16="http://schemas.microsoft.com/office/drawing/2014/main" id="{8BC3A796-CB94-9542-AF96-FF61C921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417879"/>
            <a:ext cx="158634" cy="45324"/>
          </a:xfrm>
          <a:custGeom>
            <a:avLst/>
            <a:gdLst>
              <a:gd name="T0" fmla="*/ 26 w 155"/>
              <a:gd name="T1" fmla="*/ 43 h 44"/>
              <a:gd name="T2" fmla="*/ 26 w 155"/>
              <a:gd name="T3" fmla="*/ 43 h 44"/>
              <a:gd name="T4" fmla="*/ 0 w 155"/>
              <a:gd name="T5" fmla="*/ 17 h 44"/>
              <a:gd name="T6" fmla="*/ 26 w 155"/>
              <a:gd name="T7" fmla="*/ 0 h 44"/>
              <a:gd name="T8" fmla="*/ 137 w 155"/>
              <a:gd name="T9" fmla="*/ 0 h 44"/>
              <a:gd name="T10" fmla="*/ 154 w 155"/>
              <a:gd name="T11" fmla="*/ 17 h 44"/>
              <a:gd name="T12" fmla="*/ 137 w 155"/>
              <a:gd name="T13" fmla="*/ 43 h 44"/>
              <a:gd name="T14" fmla="*/ 26 w 15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44">
                <a:moveTo>
                  <a:pt x="26" y="43"/>
                </a:moveTo>
                <a:lnTo>
                  <a:pt x="26" y="43"/>
                </a:ln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9"/>
                  <a:pt x="154" y="17"/>
                </a:cubicBezTo>
                <a:cubicBezTo>
                  <a:pt x="154" y="34"/>
                  <a:pt x="146" y="43"/>
                  <a:pt x="137" y="43"/>
                </a:cubicBezTo>
                <a:cubicBezTo>
                  <a:pt x="26" y="43"/>
                  <a:pt x="26" y="43"/>
                  <a:pt x="2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432">
            <a:extLst>
              <a:ext uri="{FF2B5EF4-FFF2-40B4-BE49-F238E27FC236}">
                <a16:creationId xmlns:a16="http://schemas.microsoft.com/office/drawing/2014/main" id="{F63D0AC0-4ED8-5B4E-8094-0970EB79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649035"/>
            <a:ext cx="158634" cy="54389"/>
          </a:xfrm>
          <a:custGeom>
            <a:avLst/>
            <a:gdLst>
              <a:gd name="T0" fmla="*/ 25 w 155"/>
              <a:gd name="T1" fmla="*/ 51 h 52"/>
              <a:gd name="T2" fmla="*/ 25 w 155"/>
              <a:gd name="T3" fmla="*/ 51 h 52"/>
              <a:gd name="T4" fmla="*/ 0 w 155"/>
              <a:gd name="T5" fmla="*/ 25 h 52"/>
              <a:gd name="T6" fmla="*/ 25 w 155"/>
              <a:gd name="T7" fmla="*/ 0 h 52"/>
              <a:gd name="T8" fmla="*/ 137 w 155"/>
              <a:gd name="T9" fmla="*/ 0 h 52"/>
              <a:gd name="T10" fmla="*/ 154 w 155"/>
              <a:gd name="T11" fmla="*/ 25 h 52"/>
              <a:gd name="T12" fmla="*/ 137 w 155"/>
              <a:gd name="T13" fmla="*/ 42 h 52"/>
              <a:gd name="T14" fmla="*/ 25 w 15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52">
                <a:moveTo>
                  <a:pt x="25" y="51"/>
                </a:moveTo>
                <a:lnTo>
                  <a:pt x="25" y="51"/>
                </a:lnTo>
                <a:cubicBezTo>
                  <a:pt x="8" y="51"/>
                  <a:pt x="0" y="42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4" y="8"/>
                  <a:pt x="154" y="25"/>
                </a:cubicBezTo>
                <a:cubicBezTo>
                  <a:pt x="154" y="34"/>
                  <a:pt x="145" y="42"/>
                  <a:pt x="137" y="42"/>
                </a:cubicBezTo>
                <a:cubicBezTo>
                  <a:pt x="25" y="51"/>
                  <a:pt x="25" y="51"/>
                  <a:pt x="25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433">
            <a:extLst>
              <a:ext uri="{FF2B5EF4-FFF2-40B4-BE49-F238E27FC236}">
                <a16:creationId xmlns:a16="http://schemas.microsoft.com/office/drawing/2014/main" id="{D2BE6A91-96DA-5C47-B8CF-97513E6E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771409"/>
            <a:ext cx="167699" cy="45324"/>
          </a:xfrm>
          <a:custGeom>
            <a:avLst/>
            <a:gdLst>
              <a:gd name="T0" fmla="*/ 25 w 163"/>
              <a:gd name="T1" fmla="*/ 43 h 44"/>
              <a:gd name="T2" fmla="*/ 25 w 163"/>
              <a:gd name="T3" fmla="*/ 43 h 44"/>
              <a:gd name="T4" fmla="*/ 0 w 163"/>
              <a:gd name="T5" fmla="*/ 18 h 44"/>
              <a:gd name="T6" fmla="*/ 25 w 163"/>
              <a:gd name="T7" fmla="*/ 0 h 44"/>
              <a:gd name="T8" fmla="*/ 137 w 163"/>
              <a:gd name="T9" fmla="*/ 0 h 44"/>
              <a:gd name="T10" fmla="*/ 137 w 163"/>
              <a:gd name="T11" fmla="*/ 0 h 44"/>
              <a:gd name="T12" fmla="*/ 162 w 163"/>
              <a:gd name="T13" fmla="*/ 18 h 44"/>
              <a:gd name="T14" fmla="*/ 137 w 163"/>
              <a:gd name="T15" fmla="*/ 43 h 44"/>
              <a:gd name="T16" fmla="*/ 25 w 163"/>
              <a:gd name="T1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" h="44">
                <a:moveTo>
                  <a:pt x="25" y="43"/>
                </a:moveTo>
                <a:lnTo>
                  <a:pt x="25" y="43"/>
                </a:lnTo>
                <a:cubicBezTo>
                  <a:pt x="17" y="43"/>
                  <a:pt x="0" y="35"/>
                  <a:pt x="0" y="18"/>
                </a:cubicBezTo>
                <a:cubicBezTo>
                  <a:pt x="0" y="9"/>
                  <a:pt x="8" y="0"/>
                  <a:pt x="25" y="0"/>
                </a:cubicBezTo>
                <a:cubicBezTo>
                  <a:pt x="137" y="0"/>
                  <a:pt x="137" y="0"/>
                  <a:pt x="137" y="0"/>
                </a:cubicBezTo>
                <a:lnTo>
                  <a:pt x="137" y="0"/>
                </a:lnTo>
                <a:cubicBezTo>
                  <a:pt x="145" y="0"/>
                  <a:pt x="162" y="9"/>
                  <a:pt x="162" y="18"/>
                </a:cubicBezTo>
                <a:cubicBezTo>
                  <a:pt x="162" y="35"/>
                  <a:pt x="145" y="43"/>
                  <a:pt x="137" y="43"/>
                </a:cubicBezTo>
                <a:cubicBezTo>
                  <a:pt x="25" y="43"/>
                  <a:pt x="25" y="43"/>
                  <a:pt x="25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434">
            <a:extLst>
              <a:ext uri="{FF2B5EF4-FFF2-40B4-BE49-F238E27FC236}">
                <a16:creationId xmlns:a16="http://schemas.microsoft.com/office/drawing/2014/main" id="{C2236DEC-5C31-6A4E-80E6-CFE5C3BD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884722"/>
            <a:ext cx="158634" cy="45324"/>
          </a:xfrm>
          <a:custGeom>
            <a:avLst/>
            <a:gdLst>
              <a:gd name="T0" fmla="*/ 25 w 155"/>
              <a:gd name="T1" fmla="*/ 43 h 44"/>
              <a:gd name="T2" fmla="*/ 25 w 155"/>
              <a:gd name="T3" fmla="*/ 43 h 44"/>
              <a:gd name="T4" fmla="*/ 0 w 155"/>
              <a:gd name="T5" fmla="*/ 25 h 44"/>
              <a:gd name="T6" fmla="*/ 25 w 155"/>
              <a:gd name="T7" fmla="*/ 0 h 44"/>
              <a:gd name="T8" fmla="*/ 137 w 155"/>
              <a:gd name="T9" fmla="*/ 0 h 44"/>
              <a:gd name="T10" fmla="*/ 154 w 155"/>
              <a:gd name="T11" fmla="*/ 17 h 44"/>
              <a:gd name="T12" fmla="*/ 137 w 155"/>
              <a:gd name="T13" fmla="*/ 43 h 44"/>
              <a:gd name="T14" fmla="*/ 25 w 15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4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4" y="8"/>
                  <a:pt x="154" y="17"/>
                </a:cubicBezTo>
                <a:cubicBezTo>
                  <a:pt x="154" y="34"/>
                  <a:pt x="145" y="43"/>
                  <a:pt x="137" y="43"/>
                </a:cubicBezTo>
                <a:cubicBezTo>
                  <a:pt x="25" y="43"/>
                  <a:pt x="25" y="43"/>
                  <a:pt x="25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435">
            <a:extLst>
              <a:ext uri="{FF2B5EF4-FFF2-40B4-BE49-F238E27FC236}">
                <a16:creationId xmlns:a16="http://schemas.microsoft.com/office/drawing/2014/main" id="{53EF2F65-0582-DA45-95AF-8B4E25DE8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649035"/>
            <a:ext cx="281011" cy="45324"/>
          </a:xfrm>
          <a:custGeom>
            <a:avLst/>
            <a:gdLst>
              <a:gd name="T0" fmla="*/ 248 w 275"/>
              <a:gd name="T1" fmla="*/ 42 h 43"/>
              <a:gd name="T2" fmla="*/ 248 w 275"/>
              <a:gd name="T3" fmla="*/ 42 h 43"/>
              <a:gd name="T4" fmla="*/ 17 w 275"/>
              <a:gd name="T5" fmla="*/ 42 h 43"/>
              <a:gd name="T6" fmla="*/ 0 w 275"/>
              <a:gd name="T7" fmla="*/ 25 h 43"/>
              <a:gd name="T8" fmla="*/ 17 w 275"/>
              <a:gd name="T9" fmla="*/ 0 h 43"/>
              <a:gd name="T10" fmla="*/ 248 w 275"/>
              <a:gd name="T11" fmla="*/ 0 h 43"/>
              <a:gd name="T12" fmla="*/ 274 w 275"/>
              <a:gd name="T13" fmla="*/ 25 h 43"/>
              <a:gd name="T14" fmla="*/ 248 w 27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43">
                <a:moveTo>
                  <a:pt x="248" y="42"/>
                </a:moveTo>
                <a:lnTo>
                  <a:pt x="248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66" y="0"/>
                  <a:pt x="274" y="8"/>
                  <a:pt x="274" y="25"/>
                </a:cubicBezTo>
                <a:cubicBezTo>
                  <a:pt x="274" y="34"/>
                  <a:pt x="266" y="42"/>
                  <a:pt x="248" y="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436">
            <a:extLst>
              <a:ext uri="{FF2B5EF4-FFF2-40B4-BE49-F238E27FC236}">
                <a16:creationId xmlns:a16="http://schemas.microsoft.com/office/drawing/2014/main" id="{2B767D15-FF9B-BC4A-959E-2E9826D3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771409"/>
            <a:ext cx="281011" cy="45324"/>
          </a:xfrm>
          <a:custGeom>
            <a:avLst/>
            <a:gdLst>
              <a:gd name="T0" fmla="*/ 248 w 275"/>
              <a:gd name="T1" fmla="*/ 43 h 44"/>
              <a:gd name="T2" fmla="*/ 248 w 275"/>
              <a:gd name="T3" fmla="*/ 43 h 44"/>
              <a:gd name="T4" fmla="*/ 17 w 275"/>
              <a:gd name="T5" fmla="*/ 43 h 44"/>
              <a:gd name="T6" fmla="*/ 0 w 275"/>
              <a:gd name="T7" fmla="*/ 18 h 44"/>
              <a:gd name="T8" fmla="*/ 17 w 275"/>
              <a:gd name="T9" fmla="*/ 0 h 44"/>
              <a:gd name="T10" fmla="*/ 248 w 275"/>
              <a:gd name="T11" fmla="*/ 0 h 44"/>
              <a:gd name="T12" fmla="*/ 274 w 275"/>
              <a:gd name="T13" fmla="*/ 18 h 44"/>
              <a:gd name="T14" fmla="*/ 248 w 27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44">
                <a:moveTo>
                  <a:pt x="248" y="43"/>
                </a:moveTo>
                <a:lnTo>
                  <a:pt x="248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66" y="0"/>
                  <a:pt x="274" y="9"/>
                  <a:pt x="274" y="18"/>
                </a:cubicBezTo>
                <a:cubicBezTo>
                  <a:pt x="274" y="35"/>
                  <a:pt x="266" y="43"/>
                  <a:pt x="248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437">
            <a:extLst>
              <a:ext uri="{FF2B5EF4-FFF2-40B4-BE49-F238E27FC236}">
                <a16:creationId xmlns:a16="http://schemas.microsoft.com/office/drawing/2014/main" id="{EBB1E7E1-1B73-8148-B5B1-FE785FC86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884722"/>
            <a:ext cx="281011" cy="54389"/>
          </a:xfrm>
          <a:custGeom>
            <a:avLst/>
            <a:gdLst>
              <a:gd name="T0" fmla="*/ 248 w 275"/>
              <a:gd name="T1" fmla="*/ 51 h 52"/>
              <a:gd name="T2" fmla="*/ 248 w 275"/>
              <a:gd name="T3" fmla="*/ 51 h 52"/>
              <a:gd name="T4" fmla="*/ 17 w 275"/>
              <a:gd name="T5" fmla="*/ 51 h 52"/>
              <a:gd name="T6" fmla="*/ 0 w 275"/>
              <a:gd name="T7" fmla="*/ 25 h 52"/>
              <a:gd name="T8" fmla="*/ 17 w 275"/>
              <a:gd name="T9" fmla="*/ 0 h 52"/>
              <a:gd name="T10" fmla="*/ 248 w 275"/>
              <a:gd name="T11" fmla="*/ 0 h 52"/>
              <a:gd name="T12" fmla="*/ 274 w 275"/>
              <a:gd name="T13" fmla="*/ 25 h 52"/>
              <a:gd name="T14" fmla="*/ 248 w 27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52">
                <a:moveTo>
                  <a:pt x="248" y="51"/>
                </a:moveTo>
                <a:lnTo>
                  <a:pt x="248" y="51"/>
                </a:ln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4"/>
                  <a:pt x="0" y="25"/>
                </a:cubicBezTo>
                <a:cubicBezTo>
                  <a:pt x="0" y="17"/>
                  <a:pt x="9" y="0"/>
                  <a:pt x="1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66" y="0"/>
                  <a:pt x="274" y="17"/>
                  <a:pt x="274" y="25"/>
                </a:cubicBezTo>
                <a:cubicBezTo>
                  <a:pt x="274" y="34"/>
                  <a:pt x="266" y="51"/>
                  <a:pt x="248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438">
            <a:extLst>
              <a:ext uri="{FF2B5EF4-FFF2-40B4-BE49-F238E27FC236}">
                <a16:creationId xmlns:a16="http://schemas.microsoft.com/office/drawing/2014/main" id="{6E0DFDE5-C693-4446-8136-F48E446D1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573" y="4011630"/>
            <a:ext cx="140504" cy="149569"/>
          </a:xfrm>
          <a:custGeom>
            <a:avLst/>
            <a:gdLst>
              <a:gd name="T0" fmla="*/ 128 w 138"/>
              <a:gd name="T1" fmla="*/ 145 h 146"/>
              <a:gd name="T2" fmla="*/ 128 w 138"/>
              <a:gd name="T3" fmla="*/ 145 h 146"/>
              <a:gd name="T4" fmla="*/ 8 w 138"/>
              <a:gd name="T5" fmla="*/ 145 h 146"/>
              <a:gd name="T6" fmla="*/ 0 w 138"/>
              <a:gd name="T7" fmla="*/ 128 h 146"/>
              <a:gd name="T8" fmla="*/ 0 w 138"/>
              <a:gd name="T9" fmla="*/ 17 h 146"/>
              <a:gd name="T10" fmla="*/ 8 w 138"/>
              <a:gd name="T11" fmla="*/ 0 h 146"/>
              <a:gd name="T12" fmla="*/ 128 w 138"/>
              <a:gd name="T13" fmla="*/ 0 h 146"/>
              <a:gd name="T14" fmla="*/ 137 w 138"/>
              <a:gd name="T15" fmla="*/ 17 h 146"/>
              <a:gd name="T16" fmla="*/ 137 w 138"/>
              <a:gd name="T17" fmla="*/ 128 h 146"/>
              <a:gd name="T18" fmla="*/ 128 w 138"/>
              <a:gd name="T19" fmla="*/ 145 h 146"/>
              <a:gd name="T20" fmla="*/ 25 w 138"/>
              <a:gd name="T21" fmla="*/ 111 h 146"/>
              <a:gd name="T22" fmla="*/ 25 w 138"/>
              <a:gd name="T23" fmla="*/ 111 h 146"/>
              <a:gd name="T24" fmla="*/ 111 w 138"/>
              <a:gd name="T25" fmla="*/ 111 h 146"/>
              <a:gd name="T26" fmla="*/ 111 w 138"/>
              <a:gd name="T27" fmla="*/ 25 h 146"/>
              <a:gd name="T28" fmla="*/ 25 w 138"/>
              <a:gd name="T29" fmla="*/ 25 h 146"/>
              <a:gd name="T30" fmla="*/ 25 w 138"/>
              <a:gd name="T31" fmla="*/ 1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46">
                <a:moveTo>
                  <a:pt x="128" y="145"/>
                </a:moveTo>
                <a:lnTo>
                  <a:pt x="128" y="145"/>
                </a:lnTo>
                <a:cubicBezTo>
                  <a:pt x="8" y="145"/>
                  <a:pt x="8" y="145"/>
                  <a:pt x="8" y="145"/>
                </a:cubicBezTo>
                <a:cubicBezTo>
                  <a:pt x="0" y="145"/>
                  <a:pt x="0" y="137"/>
                  <a:pt x="0" y="1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37" y="8"/>
                  <a:pt x="137" y="17"/>
                </a:cubicBezTo>
                <a:cubicBezTo>
                  <a:pt x="137" y="128"/>
                  <a:pt x="137" y="128"/>
                  <a:pt x="137" y="128"/>
                </a:cubicBezTo>
                <a:cubicBezTo>
                  <a:pt x="137" y="137"/>
                  <a:pt x="137" y="145"/>
                  <a:pt x="128" y="145"/>
                </a:cubicBezTo>
                <a:close/>
                <a:moveTo>
                  <a:pt x="25" y="111"/>
                </a:moveTo>
                <a:lnTo>
                  <a:pt x="25" y="111"/>
                </a:lnTo>
                <a:cubicBezTo>
                  <a:pt x="111" y="111"/>
                  <a:pt x="111" y="111"/>
                  <a:pt x="111" y="111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439">
            <a:extLst>
              <a:ext uri="{FF2B5EF4-FFF2-40B4-BE49-F238E27FC236}">
                <a16:creationId xmlns:a16="http://schemas.microsoft.com/office/drawing/2014/main" id="{2BC59077-FA05-0344-9AC4-E6B32E54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182193"/>
            <a:ext cx="167699" cy="167702"/>
          </a:xfrm>
          <a:custGeom>
            <a:avLst/>
            <a:gdLst>
              <a:gd name="T0" fmla="*/ 77 w 163"/>
              <a:gd name="T1" fmla="*/ 162 h 163"/>
              <a:gd name="T2" fmla="*/ 77 w 163"/>
              <a:gd name="T3" fmla="*/ 162 h 163"/>
              <a:gd name="T4" fmla="*/ 0 w 163"/>
              <a:gd name="T5" fmla="*/ 77 h 163"/>
              <a:gd name="T6" fmla="*/ 77 w 163"/>
              <a:gd name="T7" fmla="*/ 0 h 163"/>
              <a:gd name="T8" fmla="*/ 162 w 163"/>
              <a:gd name="T9" fmla="*/ 77 h 163"/>
              <a:gd name="T10" fmla="*/ 77 w 163"/>
              <a:gd name="T11" fmla="*/ 162 h 163"/>
              <a:gd name="T12" fmla="*/ 77 w 163"/>
              <a:gd name="T13" fmla="*/ 42 h 163"/>
              <a:gd name="T14" fmla="*/ 77 w 163"/>
              <a:gd name="T15" fmla="*/ 42 h 163"/>
              <a:gd name="T16" fmla="*/ 42 w 163"/>
              <a:gd name="T17" fmla="*/ 77 h 163"/>
              <a:gd name="T18" fmla="*/ 77 w 163"/>
              <a:gd name="T19" fmla="*/ 111 h 163"/>
              <a:gd name="T20" fmla="*/ 119 w 163"/>
              <a:gd name="T21" fmla="*/ 77 h 163"/>
              <a:gd name="T22" fmla="*/ 77 w 163"/>
              <a:gd name="T23" fmla="*/ 4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3">
                <a:moveTo>
                  <a:pt x="77" y="162"/>
                </a:moveTo>
                <a:lnTo>
                  <a:pt x="77" y="162"/>
                </a:lnTo>
                <a:cubicBezTo>
                  <a:pt x="34" y="162"/>
                  <a:pt x="0" y="119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28" y="0"/>
                  <a:pt x="162" y="34"/>
                  <a:pt x="162" y="77"/>
                </a:cubicBezTo>
                <a:cubicBezTo>
                  <a:pt x="162" y="119"/>
                  <a:pt x="128" y="162"/>
                  <a:pt x="77" y="162"/>
                </a:cubicBezTo>
                <a:close/>
                <a:moveTo>
                  <a:pt x="77" y="42"/>
                </a:moveTo>
                <a:lnTo>
                  <a:pt x="77" y="42"/>
                </a:lnTo>
                <a:cubicBezTo>
                  <a:pt x="60" y="42"/>
                  <a:pt x="42" y="59"/>
                  <a:pt x="42" y="77"/>
                </a:cubicBezTo>
                <a:cubicBezTo>
                  <a:pt x="42" y="102"/>
                  <a:pt x="60" y="111"/>
                  <a:pt x="77" y="111"/>
                </a:cubicBezTo>
                <a:cubicBezTo>
                  <a:pt x="102" y="111"/>
                  <a:pt x="119" y="102"/>
                  <a:pt x="119" y="77"/>
                </a:cubicBezTo>
                <a:cubicBezTo>
                  <a:pt x="119" y="59"/>
                  <a:pt x="102" y="42"/>
                  <a:pt x="77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440">
            <a:extLst>
              <a:ext uri="{FF2B5EF4-FFF2-40B4-BE49-F238E27FC236}">
                <a16:creationId xmlns:a16="http://schemas.microsoft.com/office/drawing/2014/main" id="{67ABD4D7-2E49-3D47-B828-DD1251DC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562" y="7864201"/>
            <a:ext cx="933682" cy="1445846"/>
          </a:xfrm>
          <a:custGeom>
            <a:avLst/>
            <a:gdLst>
              <a:gd name="T0" fmla="*/ 35 w 909"/>
              <a:gd name="T1" fmla="*/ 1405 h 1406"/>
              <a:gd name="T2" fmla="*/ 0 w 909"/>
              <a:gd name="T3" fmla="*/ 1379 h 1406"/>
              <a:gd name="T4" fmla="*/ 0 w 909"/>
              <a:gd name="T5" fmla="*/ 43 h 1406"/>
              <a:gd name="T6" fmla="*/ 865 w 909"/>
              <a:gd name="T7" fmla="*/ 0 h 1406"/>
              <a:gd name="T8" fmla="*/ 908 w 909"/>
              <a:gd name="T9" fmla="*/ 1319 h 1406"/>
              <a:gd name="T10" fmla="*/ 891 w 909"/>
              <a:gd name="T11" fmla="*/ 1405 h 1406"/>
              <a:gd name="T12" fmla="*/ 806 w 909"/>
              <a:gd name="T13" fmla="*/ 1337 h 1406"/>
              <a:gd name="T14" fmla="*/ 737 w 909"/>
              <a:gd name="T15" fmla="*/ 1405 h 1406"/>
              <a:gd name="T16" fmla="*/ 720 w 909"/>
              <a:gd name="T17" fmla="*/ 1396 h 1406"/>
              <a:gd name="T18" fmla="*/ 617 w 909"/>
              <a:gd name="T19" fmla="*/ 1396 h 1406"/>
              <a:gd name="T20" fmla="*/ 600 w 909"/>
              <a:gd name="T21" fmla="*/ 1405 h 1406"/>
              <a:gd name="T22" fmla="*/ 523 w 909"/>
              <a:gd name="T23" fmla="*/ 1337 h 1406"/>
              <a:gd name="T24" fmla="*/ 454 w 909"/>
              <a:gd name="T25" fmla="*/ 1405 h 1406"/>
              <a:gd name="T26" fmla="*/ 437 w 909"/>
              <a:gd name="T27" fmla="*/ 1396 h 1406"/>
              <a:gd name="T28" fmla="*/ 335 w 909"/>
              <a:gd name="T29" fmla="*/ 1396 h 1406"/>
              <a:gd name="T30" fmla="*/ 317 w 909"/>
              <a:gd name="T31" fmla="*/ 1405 h 1406"/>
              <a:gd name="T32" fmla="*/ 240 w 909"/>
              <a:gd name="T33" fmla="*/ 1337 h 1406"/>
              <a:gd name="T34" fmla="*/ 172 w 909"/>
              <a:gd name="T35" fmla="*/ 1405 h 1406"/>
              <a:gd name="T36" fmla="*/ 155 w 909"/>
              <a:gd name="T37" fmla="*/ 1396 h 1406"/>
              <a:gd name="T38" fmla="*/ 52 w 909"/>
              <a:gd name="T39" fmla="*/ 1396 h 1406"/>
              <a:gd name="T40" fmla="*/ 669 w 909"/>
              <a:gd name="T41" fmla="*/ 1268 h 1406"/>
              <a:gd name="T42" fmla="*/ 669 w 909"/>
              <a:gd name="T43" fmla="*/ 1268 h 1406"/>
              <a:gd name="T44" fmla="*/ 737 w 909"/>
              <a:gd name="T45" fmla="*/ 1337 h 1406"/>
              <a:gd name="T46" fmla="*/ 806 w 909"/>
              <a:gd name="T47" fmla="*/ 1268 h 1406"/>
              <a:gd name="T48" fmla="*/ 831 w 909"/>
              <a:gd name="T49" fmla="*/ 1277 h 1406"/>
              <a:gd name="T50" fmla="*/ 848 w 909"/>
              <a:gd name="T51" fmla="*/ 52 h 1406"/>
              <a:gd name="T52" fmla="*/ 60 w 909"/>
              <a:gd name="T53" fmla="*/ 1302 h 1406"/>
              <a:gd name="T54" fmla="*/ 103 w 909"/>
              <a:gd name="T55" fmla="*/ 1268 h 1406"/>
              <a:gd name="T56" fmla="*/ 120 w 909"/>
              <a:gd name="T57" fmla="*/ 1277 h 1406"/>
              <a:gd name="T58" fmla="*/ 223 w 909"/>
              <a:gd name="T59" fmla="*/ 1277 h 1406"/>
              <a:gd name="T60" fmla="*/ 240 w 909"/>
              <a:gd name="T61" fmla="*/ 1268 h 1406"/>
              <a:gd name="T62" fmla="*/ 317 w 909"/>
              <a:gd name="T63" fmla="*/ 1337 h 1406"/>
              <a:gd name="T64" fmla="*/ 386 w 909"/>
              <a:gd name="T65" fmla="*/ 1268 h 1406"/>
              <a:gd name="T66" fmla="*/ 454 w 909"/>
              <a:gd name="T67" fmla="*/ 1337 h 1406"/>
              <a:gd name="T68" fmla="*/ 523 w 909"/>
              <a:gd name="T69" fmla="*/ 1268 h 1406"/>
              <a:gd name="T70" fmla="*/ 549 w 909"/>
              <a:gd name="T71" fmla="*/ 1277 h 1406"/>
              <a:gd name="T72" fmla="*/ 643 w 909"/>
              <a:gd name="T73" fmla="*/ 1277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9" h="1406">
                <a:moveTo>
                  <a:pt x="35" y="1405"/>
                </a:moveTo>
                <a:lnTo>
                  <a:pt x="35" y="1405"/>
                </a:lnTo>
                <a:cubicBezTo>
                  <a:pt x="26" y="1405"/>
                  <a:pt x="26" y="1405"/>
                  <a:pt x="18" y="1405"/>
                </a:cubicBezTo>
                <a:cubicBezTo>
                  <a:pt x="9" y="1396"/>
                  <a:pt x="0" y="1388"/>
                  <a:pt x="0" y="1379"/>
                </a:cubicBezTo>
                <a:cubicBezTo>
                  <a:pt x="0" y="1319"/>
                  <a:pt x="0" y="1319"/>
                  <a:pt x="0" y="131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43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891" y="0"/>
                  <a:pt x="908" y="17"/>
                  <a:pt x="908" y="43"/>
                </a:cubicBezTo>
                <a:cubicBezTo>
                  <a:pt x="908" y="1319"/>
                  <a:pt x="908" y="1319"/>
                  <a:pt x="908" y="1319"/>
                </a:cubicBezTo>
                <a:cubicBezTo>
                  <a:pt x="908" y="1379"/>
                  <a:pt x="908" y="1379"/>
                  <a:pt x="908" y="1379"/>
                </a:cubicBezTo>
                <a:cubicBezTo>
                  <a:pt x="908" y="1388"/>
                  <a:pt x="900" y="1396"/>
                  <a:pt x="891" y="1405"/>
                </a:cubicBezTo>
                <a:cubicBezTo>
                  <a:pt x="874" y="1405"/>
                  <a:pt x="865" y="1405"/>
                  <a:pt x="857" y="1396"/>
                </a:cubicBezTo>
                <a:cubicBezTo>
                  <a:pt x="806" y="1337"/>
                  <a:pt x="806" y="1337"/>
                  <a:pt x="806" y="1337"/>
                </a:cubicBezTo>
                <a:cubicBezTo>
                  <a:pt x="763" y="1396"/>
                  <a:pt x="763" y="1396"/>
                  <a:pt x="763" y="1396"/>
                </a:cubicBezTo>
                <a:cubicBezTo>
                  <a:pt x="754" y="1405"/>
                  <a:pt x="746" y="1405"/>
                  <a:pt x="737" y="1405"/>
                </a:cubicBezTo>
                <a:lnTo>
                  <a:pt x="737" y="1405"/>
                </a:lnTo>
                <a:cubicBezTo>
                  <a:pt x="728" y="1405"/>
                  <a:pt x="720" y="1405"/>
                  <a:pt x="720" y="1396"/>
                </a:cubicBezTo>
                <a:cubicBezTo>
                  <a:pt x="669" y="1337"/>
                  <a:pt x="669" y="1337"/>
                  <a:pt x="669" y="1337"/>
                </a:cubicBezTo>
                <a:cubicBezTo>
                  <a:pt x="617" y="1396"/>
                  <a:pt x="617" y="1396"/>
                  <a:pt x="617" y="1396"/>
                </a:cubicBezTo>
                <a:cubicBezTo>
                  <a:pt x="609" y="1396"/>
                  <a:pt x="609" y="1405"/>
                  <a:pt x="600" y="1405"/>
                </a:cubicBezTo>
                <a:lnTo>
                  <a:pt x="600" y="1405"/>
                </a:lnTo>
                <a:cubicBezTo>
                  <a:pt x="591" y="1405"/>
                  <a:pt x="583" y="1396"/>
                  <a:pt x="574" y="1396"/>
                </a:cubicBezTo>
                <a:cubicBezTo>
                  <a:pt x="523" y="1337"/>
                  <a:pt x="523" y="1337"/>
                  <a:pt x="523" y="1337"/>
                </a:cubicBezTo>
                <a:cubicBezTo>
                  <a:pt x="480" y="1396"/>
                  <a:pt x="480" y="1396"/>
                  <a:pt x="480" y="1396"/>
                </a:cubicBezTo>
                <a:cubicBezTo>
                  <a:pt x="472" y="1396"/>
                  <a:pt x="463" y="1405"/>
                  <a:pt x="454" y="1405"/>
                </a:cubicBezTo>
                <a:lnTo>
                  <a:pt x="454" y="1405"/>
                </a:lnTo>
                <a:cubicBezTo>
                  <a:pt x="446" y="1405"/>
                  <a:pt x="437" y="1396"/>
                  <a:pt x="437" y="1396"/>
                </a:cubicBezTo>
                <a:cubicBezTo>
                  <a:pt x="386" y="1337"/>
                  <a:pt x="386" y="1337"/>
                  <a:pt x="386" y="1337"/>
                </a:cubicBezTo>
                <a:cubicBezTo>
                  <a:pt x="335" y="1396"/>
                  <a:pt x="335" y="1396"/>
                  <a:pt x="335" y="1396"/>
                </a:cubicBezTo>
                <a:cubicBezTo>
                  <a:pt x="326" y="1396"/>
                  <a:pt x="317" y="1405"/>
                  <a:pt x="317" y="1405"/>
                </a:cubicBezTo>
                <a:lnTo>
                  <a:pt x="317" y="1405"/>
                </a:lnTo>
                <a:cubicBezTo>
                  <a:pt x="309" y="1405"/>
                  <a:pt x="300" y="1396"/>
                  <a:pt x="292" y="1396"/>
                </a:cubicBezTo>
                <a:cubicBezTo>
                  <a:pt x="240" y="1337"/>
                  <a:pt x="240" y="1337"/>
                  <a:pt x="240" y="1337"/>
                </a:cubicBezTo>
                <a:cubicBezTo>
                  <a:pt x="189" y="1396"/>
                  <a:pt x="189" y="1396"/>
                  <a:pt x="189" y="1396"/>
                </a:cubicBezTo>
                <a:cubicBezTo>
                  <a:pt x="189" y="1405"/>
                  <a:pt x="180" y="1405"/>
                  <a:pt x="172" y="1405"/>
                </a:cubicBezTo>
                <a:lnTo>
                  <a:pt x="172" y="1405"/>
                </a:lnTo>
                <a:cubicBezTo>
                  <a:pt x="163" y="1405"/>
                  <a:pt x="155" y="1405"/>
                  <a:pt x="155" y="1396"/>
                </a:cubicBezTo>
                <a:cubicBezTo>
                  <a:pt x="103" y="1337"/>
                  <a:pt x="103" y="1337"/>
                  <a:pt x="103" y="1337"/>
                </a:cubicBezTo>
                <a:cubicBezTo>
                  <a:pt x="52" y="1396"/>
                  <a:pt x="52" y="1396"/>
                  <a:pt x="52" y="1396"/>
                </a:cubicBezTo>
                <a:cubicBezTo>
                  <a:pt x="43" y="1405"/>
                  <a:pt x="35" y="1405"/>
                  <a:pt x="35" y="1405"/>
                </a:cubicBezTo>
                <a:close/>
                <a:moveTo>
                  <a:pt x="669" y="1268"/>
                </a:moveTo>
                <a:lnTo>
                  <a:pt x="669" y="1268"/>
                </a:lnTo>
                <a:lnTo>
                  <a:pt x="669" y="1268"/>
                </a:lnTo>
                <a:cubicBezTo>
                  <a:pt x="677" y="1268"/>
                  <a:pt x="677" y="1277"/>
                  <a:pt x="686" y="1277"/>
                </a:cubicBezTo>
                <a:cubicBezTo>
                  <a:pt x="737" y="1337"/>
                  <a:pt x="737" y="1337"/>
                  <a:pt x="737" y="1337"/>
                </a:cubicBezTo>
                <a:cubicBezTo>
                  <a:pt x="788" y="1277"/>
                  <a:pt x="788" y="1277"/>
                  <a:pt x="788" y="1277"/>
                </a:cubicBezTo>
                <a:cubicBezTo>
                  <a:pt x="788" y="1277"/>
                  <a:pt x="797" y="1268"/>
                  <a:pt x="806" y="1268"/>
                </a:cubicBezTo>
                <a:lnTo>
                  <a:pt x="806" y="1268"/>
                </a:lnTo>
                <a:cubicBezTo>
                  <a:pt x="814" y="1268"/>
                  <a:pt x="823" y="1277"/>
                  <a:pt x="831" y="1277"/>
                </a:cubicBezTo>
                <a:cubicBezTo>
                  <a:pt x="848" y="1302"/>
                  <a:pt x="848" y="1302"/>
                  <a:pt x="848" y="1302"/>
                </a:cubicBezTo>
                <a:cubicBezTo>
                  <a:pt x="848" y="52"/>
                  <a:pt x="848" y="52"/>
                  <a:pt x="8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1302"/>
                  <a:pt x="60" y="1302"/>
                  <a:pt x="60" y="1302"/>
                </a:cubicBezTo>
                <a:cubicBezTo>
                  <a:pt x="86" y="1277"/>
                  <a:pt x="86" y="1277"/>
                  <a:pt x="86" y="1277"/>
                </a:cubicBezTo>
                <a:cubicBezTo>
                  <a:pt x="86" y="1277"/>
                  <a:pt x="95" y="1268"/>
                  <a:pt x="103" y="1268"/>
                </a:cubicBezTo>
                <a:lnTo>
                  <a:pt x="103" y="1268"/>
                </a:lnTo>
                <a:cubicBezTo>
                  <a:pt x="112" y="1268"/>
                  <a:pt x="120" y="1277"/>
                  <a:pt x="120" y="1277"/>
                </a:cubicBezTo>
                <a:cubicBezTo>
                  <a:pt x="172" y="1337"/>
                  <a:pt x="172" y="1337"/>
                  <a:pt x="172" y="1337"/>
                </a:cubicBezTo>
                <a:cubicBezTo>
                  <a:pt x="223" y="1277"/>
                  <a:pt x="223" y="1277"/>
                  <a:pt x="223" y="1277"/>
                </a:cubicBezTo>
                <a:cubicBezTo>
                  <a:pt x="223" y="1277"/>
                  <a:pt x="232" y="1268"/>
                  <a:pt x="240" y="1268"/>
                </a:cubicBezTo>
                <a:lnTo>
                  <a:pt x="240" y="1268"/>
                </a:lnTo>
                <a:cubicBezTo>
                  <a:pt x="249" y="1268"/>
                  <a:pt x="258" y="1277"/>
                  <a:pt x="266" y="1277"/>
                </a:cubicBezTo>
                <a:cubicBezTo>
                  <a:pt x="317" y="1337"/>
                  <a:pt x="317" y="1337"/>
                  <a:pt x="317" y="1337"/>
                </a:cubicBezTo>
                <a:cubicBezTo>
                  <a:pt x="360" y="1277"/>
                  <a:pt x="360" y="1277"/>
                  <a:pt x="360" y="1277"/>
                </a:cubicBezTo>
                <a:cubicBezTo>
                  <a:pt x="369" y="1277"/>
                  <a:pt x="377" y="1268"/>
                  <a:pt x="386" y="1268"/>
                </a:cubicBezTo>
                <a:cubicBezTo>
                  <a:pt x="394" y="1268"/>
                  <a:pt x="394" y="1277"/>
                  <a:pt x="403" y="1277"/>
                </a:cubicBezTo>
                <a:cubicBezTo>
                  <a:pt x="454" y="1337"/>
                  <a:pt x="454" y="1337"/>
                  <a:pt x="454" y="1337"/>
                </a:cubicBezTo>
                <a:cubicBezTo>
                  <a:pt x="506" y="1277"/>
                  <a:pt x="506" y="1277"/>
                  <a:pt x="506" y="1277"/>
                </a:cubicBezTo>
                <a:cubicBezTo>
                  <a:pt x="506" y="1277"/>
                  <a:pt x="514" y="1268"/>
                  <a:pt x="523" y="1268"/>
                </a:cubicBezTo>
                <a:lnTo>
                  <a:pt x="523" y="1268"/>
                </a:lnTo>
                <a:cubicBezTo>
                  <a:pt x="532" y="1268"/>
                  <a:pt x="540" y="1277"/>
                  <a:pt x="549" y="1277"/>
                </a:cubicBezTo>
                <a:cubicBezTo>
                  <a:pt x="600" y="1337"/>
                  <a:pt x="600" y="1337"/>
                  <a:pt x="600" y="1337"/>
                </a:cubicBezTo>
                <a:cubicBezTo>
                  <a:pt x="643" y="1277"/>
                  <a:pt x="643" y="1277"/>
                  <a:pt x="643" y="1277"/>
                </a:cubicBezTo>
                <a:cubicBezTo>
                  <a:pt x="651" y="1277"/>
                  <a:pt x="660" y="1268"/>
                  <a:pt x="669" y="12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441">
            <a:extLst>
              <a:ext uri="{FF2B5EF4-FFF2-40B4-BE49-F238E27FC236}">
                <a16:creationId xmlns:a16="http://schemas.microsoft.com/office/drawing/2014/main" id="{1EA9D55C-C46F-F24A-A59B-A8D0E66F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066" y="7977510"/>
            <a:ext cx="203961" cy="203961"/>
          </a:xfrm>
          <a:custGeom>
            <a:avLst/>
            <a:gdLst>
              <a:gd name="T0" fmla="*/ 95 w 199"/>
              <a:gd name="T1" fmla="*/ 197 h 198"/>
              <a:gd name="T2" fmla="*/ 95 w 199"/>
              <a:gd name="T3" fmla="*/ 197 h 198"/>
              <a:gd name="T4" fmla="*/ 0 w 199"/>
              <a:gd name="T5" fmla="*/ 94 h 198"/>
              <a:gd name="T6" fmla="*/ 95 w 199"/>
              <a:gd name="T7" fmla="*/ 0 h 198"/>
              <a:gd name="T8" fmla="*/ 198 w 199"/>
              <a:gd name="T9" fmla="*/ 94 h 198"/>
              <a:gd name="T10" fmla="*/ 95 w 199"/>
              <a:gd name="T11" fmla="*/ 197 h 198"/>
              <a:gd name="T12" fmla="*/ 95 w 199"/>
              <a:gd name="T13" fmla="*/ 51 h 198"/>
              <a:gd name="T14" fmla="*/ 95 w 199"/>
              <a:gd name="T15" fmla="*/ 51 h 198"/>
              <a:gd name="T16" fmla="*/ 52 w 199"/>
              <a:gd name="T17" fmla="*/ 94 h 198"/>
              <a:gd name="T18" fmla="*/ 95 w 199"/>
              <a:gd name="T19" fmla="*/ 137 h 198"/>
              <a:gd name="T20" fmla="*/ 146 w 199"/>
              <a:gd name="T21" fmla="*/ 94 h 198"/>
              <a:gd name="T22" fmla="*/ 95 w 199"/>
              <a:gd name="T23" fmla="*/ 5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98">
                <a:moveTo>
                  <a:pt x="95" y="197"/>
                </a:moveTo>
                <a:lnTo>
                  <a:pt x="95" y="197"/>
                </a:lnTo>
                <a:cubicBezTo>
                  <a:pt x="43" y="197"/>
                  <a:pt x="0" y="154"/>
                  <a:pt x="0" y="94"/>
                </a:cubicBezTo>
                <a:cubicBezTo>
                  <a:pt x="0" y="42"/>
                  <a:pt x="43" y="0"/>
                  <a:pt x="95" y="0"/>
                </a:cubicBezTo>
                <a:cubicBezTo>
                  <a:pt x="155" y="0"/>
                  <a:pt x="198" y="42"/>
                  <a:pt x="198" y="94"/>
                </a:cubicBezTo>
                <a:cubicBezTo>
                  <a:pt x="198" y="154"/>
                  <a:pt x="155" y="197"/>
                  <a:pt x="95" y="197"/>
                </a:cubicBezTo>
                <a:close/>
                <a:moveTo>
                  <a:pt x="95" y="51"/>
                </a:moveTo>
                <a:lnTo>
                  <a:pt x="95" y="51"/>
                </a:lnTo>
                <a:cubicBezTo>
                  <a:pt x="77" y="51"/>
                  <a:pt x="52" y="68"/>
                  <a:pt x="52" y="94"/>
                </a:cubicBezTo>
                <a:cubicBezTo>
                  <a:pt x="52" y="119"/>
                  <a:pt x="77" y="137"/>
                  <a:pt x="95" y="137"/>
                </a:cubicBezTo>
                <a:cubicBezTo>
                  <a:pt x="121" y="137"/>
                  <a:pt x="146" y="119"/>
                  <a:pt x="146" y="94"/>
                </a:cubicBezTo>
                <a:cubicBezTo>
                  <a:pt x="146" y="68"/>
                  <a:pt x="121" y="51"/>
                  <a:pt x="95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442">
            <a:extLst>
              <a:ext uri="{FF2B5EF4-FFF2-40B4-BE49-F238E27FC236}">
                <a16:creationId xmlns:a16="http://schemas.microsoft.com/office/drawing/2014/main" id="{52ED21A9-04FB-ED4D-BF29-57FF7C40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207" y="8050029"/>
            <a:ext cx="344465" cy="54389"/>
          </a:xfrm>
          <a:custGeom>
            <a:avLst/>
            <a:gdLst>
              <a:gd name="T0" fmla="*/ 308 w 335"/>
              <a:gd name="T1" fmla="*/ 51 h 52"/>
              <a:gd name="T2" fmla="*/ 308 w 335"/>
              <a:gd name="T3" fmla="*/ 51 h 52"/>
              <a:gd name="T4" fmla="*/ 25 w 335"/>
              <a:gd name="T5" fmla="*/ 51 h 52"/>
              <a:gd name="T6" fmla="*/ 0 w 335"/>
              <a:gd name="T7" fmla="*/ 26 h 52"/>
              <a:gd name="T8" fmla="*/ 25 w 335"/>
              <a:gd name="T9" fmla="*/ 0 h 52"/>
              <a:gd name="T10" fmla="*/ 308 w 335"/>
              <a:gd name="T11" fmla="*/ 0 h 52"/>
              <a:gd name="T12" fmla="*/ 334 w 335"/>
              <a:gd name="T13" fmla="*/ 26 h 52"/>
              <a:gd name="T14" fmla="*/ 308 w 33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2">
                <a:moveTo>
                  <a:pt x="308" y="51"/>
                </a:moveTo>
                <a:lnTo>
                  <a:pt x="308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3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7" y="0"/>
                  <a:pt x="334" y="9"/>
                  <a:pt x="334" y="26"/>
                </a:cubicBezTo>
                <a:cubicBezTo>
                  <a:pt x="334" y="43"/>
                  <a:pt x="317" y="51"/>
                  <a:pt x="308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443">
            <a:extLst>
              <a:ext uri="{FF2B5EF4-FFF2-40B4-BE49-F238E27FC236}">
                <a16:creationId xmlns:a16="http://schemas.microsoft.com/office/drawing/2014/main" id="{27BDA6FE-66CA-2543-B564-510708EC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131" y="8408093"/>
            <a:ext cx="344465" cy="63454"/>
          </a:xfrm>
          <a:custGeom>
            <a:avLst/>
            <a:gdLst>
              <a:gd name="T0" fmla="*/ 26 w 335"/>
              <a:gd name="T1" fmla="*/ 60 h 61"/>
              <a:gd name="T2" fmla="*/ 26 w 335"/>
              <a:gd name="T3" fmla="*/ 60 h 61"/>
              <a:gd name="T4" fmla="*/ 0 w 335"/>
              <a:gd name="T5" fmla="*/ 26 h 61"/>
              <a:gd name="T6" fmla="*/ 26 w 335"/>
              <a:gd name="T7" fmla="*/ 0 h 61"/>
              <a:gd name="T8" fmla="*/ 308 w 335"/>
              <a:gd name="T9" fmla="*/ 0 h 61"/>
              <a:gd name="T10" fmla="*/ 308 w 335"/>
              <a:gd name="T11" fmla="*/ 0 h 61"/>
              <a:gd name="T12" fmla="*/ 334 w 335"/>
              <a:gd name="T13" fmla="*/ 26 h 61"/>
              <a:gd name="T14" fmla="*/ 308 w 335"/>
              <a:gd name="T15" fmla="*/ 52 h 61"/>
              <a:gd name="T16" fmla="*/ 26 w 335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3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308" y="0"/>
                  <a:pt x="308" y="0"/>
                  <a:pt x="308" y="0"/>
                </a:cubicBezTo>
                <a:lnTo>
                  <a:pt x="308" y="0"/>
                </a:lnTo>
                <a:cubicBezTo>
                  <a:pt x="326" y="0"/>
                  <a:pt x="334" y="9"/>
                  <a:pt x="334" y="26"/>
                </a:cubicBezTo>
                <a:cubicBezTo>
                  <a:pt x="334" y="43"/>
                  <a:pt x="326" y="52"/>
                  <a:pt x="308" y="52"/>
                </a:cubicBezTo>
                <a:cubicBezTo>
                  <a:pt x="26" y="60"/>
                  <a:pt x="26" y="60"/>
                  <a:pt x="26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444">
            <a:extLst>
              <a:ext uri="{FF2B5EF4-FFF2-40B4-BE49-F238E27FC236}">
                <a16:creationId xmlns:a16="http://schemas.microsoft.com/office/drawing/2014/main" id="{73D37D09-CE5F-6C47-BE08-F9623394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779" y="8408093"/>
            <a:ext cx="194893" cy="54389"/>
          </a:xfrm>
          <a:custGeom>
            <a:avLst/>
            <a:gdLst>
              <a:gd name="T0" fmla="*/ 163 w 190"/>
              <a:gd name="T1" fmla="*/ 52 h 53"/>
              <a:gd name="T2" fmla="*/ 163 w 190"/>
              <a:gd name="T3" fmla="*/ 52 h 53"/>
              <a:gd name="T4" fmla="*/ 163 w 190"/>
              <a:gd name="T5" fmla="*/ 52 h 53"/>
              <a:gd name="T6" fmla="*/ 26 w 190"/>
              <a:gd name="T7" fmla="*/ 52 h 53"/>
              <a:gd name="T8" fmla="*/ 0 w 190"/>
              <a:gd name="T9" fmla="*/ 26 h 53"/>
              <a:gd name="T10" fmla="*/ 26 w 190"/>
              <a:gd name="T11" fmla="*/ 0 h 53"/>
              <a:gd name="T12" fmla="*/ 163 w 190"/>
              <a:gd name="T13" fmla="*/ 0 h 53"/>
              <a:gd name="T14" fmla="*/ 189 w 190"/>
              <a:gd name="T15" fmla="*/ 26 h 53"/>
              <a:gd name="T16" fmla="*/ 163 w 190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53">
                <a:moveTo>
                  <a:pt x="163" y="52"/>
                </a:moveTo>
                <a:lnTo>
                  <a:pt x="163" y="52"/>
                </a:lnTo>
                <a:lnTo>
                  <a:pt x="163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9" y="9"/>
                  <a:pt x="189" y="26"/>
                </a:cubicBezTo>
                <a:cubicBezTo>
                  <a:pt x="189" y="43"/>
                  <a:pt x="172" y="52"/>
                  <a:pt x="163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445">
            <a:extLst>
              <a:ext uri="{FF2B5EF4-FFF2-40B4-BE49-F238E27FC236}">
                <a16:creationId xmlns:a16="http://schemas.microsoft.com/office/drawing/2014/main" id="{FCB94070-09BE-184A-8648-7C9117A3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779" y="8557662"/>
            <a:ext cx="194893" cy="54389"/>
          </a:xfrm>
          <a:custGeom>
            <a:avLst/>
            <a:gdLst>
              <a:gd name="T0" fmla="*/ 163 w 190"/>
              <a:gd name="T1" fmla="*/ 51 h 52"/>
              <a:gd name="T2" fmla="*/ 163 w 190"/>
              <a:gd name="T3" fmla="*/ 51 h 52"/>
              <a:gd name="T4" fmla="*/ 163 w 190"/>
              <a:gd name="T5" fmla="*/ 51 h 52"/>
              <a:gd name="T6" fmla="*/ 26 w 190"/>
              <a:gd name="T7" fmla="*/ 51 h 52"/>
              <a:gd name="T8" fmla="*/ 0 w 190"/>
              <a:gd name="T9" fmla="*/ 26 h 52"/>
              <a:gd name="T10" fmla="*/ 26 w 190"/>
              <a:gd name="T11" fmla="*/ 0 h 52"/>
              <a:gd name="T12" fmla="*/ 26 w 190"/>
              <a:gd name="T13" fmla="*/ 0 h 52"/>
              <a:gd name="T14" fmla="*/ 163 w 190"/>
              <a:gd name="T15" fmla="*/ 0 h 52"/>
              <a:gd name="T16" fmla="*/ 189 w 190"/>
              <a:gd name="T17" fmla="*/ 26 h 52"/>
              <a:gd name="T18" fmla="*/ 163 w 190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52">
                <a:moveTo>
                  <a:pt x="163" y="51"/>
                </a:moveTo>
                <a:lnTo>
                  <a:pt x="163" y="51"/>
                </a:lnTo>
                <a:lnTo>
                  <a:pt x="163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9" y="9"/>
                  <a:pt x="189" y="26"/>
                </a:cubicBezTo>
                <a:cubicBezTo>
                  <a:pt x="189" y="43"/>
                  <a:pt x="172" y="51"/>
                  <a:pt x="163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446">
            <a:extLst>
              <a:ext uri="{FF2B5EF4-FFF2-40B4-BE49-F238E27FC236}">
                <a16:creationId xmlns:a16="http://schemas.microsoft.com/office/drawing/2014/main" id="{AE812760-99F3-9245-97D1-56E72CD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4714" y="8702700"/>
            <a:ext cx="203958" cy="63454"/>
          </a:xfrm>
          <a:custGeom>
            <a:avLst/>
            <a:gdLst>
              <a:gd name="T0" fmla="*/ 162 w 198"/>
              <a:gd name="T1" fmla="*/ 60 h 61"/>
              <a:gd name="T2" fmla="*/ 162 w 198"/>
              <a:gd name="T3" fmla="*/ 60 h 61"/>
              <a:gd name="T4" fmla="*/ 162 w 198"/>
              <a:gd name="T5" fmla="*/ 60 h 61"/>
              <a:gd name="T6" fmla="*/ 34 w 198"/>
              <a:gd name="T7" fmla="*/ 60 h 61"/>
              <a:gd name="T8" fmla="*/ 0 w 198"/>
              <a:gd name="T9" fmla="*/ 34 h 61"/>
              <a:gd name="T10" fmla="*/ 34 w 198"/>
              <a:gd name="T11" fmla="*/ 0 h 61"/>
              <a:gd name="T12" fmla="*/ 34 w 198"/>
              <a:gd name="T13" fmla="*/ 0 h 61"/>
              <a:gd name="T14" fmla="*/ 171 w 198"/>
              <a:gd name="T15" fmla="*/ 9 h 61"/>
              <a:gd name="T16" fmla="*/ 197 w 198"/>
              <a:gd name="T17" fmla="*/ 34 h 61"/>
              <a:gd name="T18" fmla="*/ 162 w 198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" h="61">
                <a:moveTo>
                  <a:pt x="162" y="60"/>
                </a:moveTo>
                <a:lnTo>
                  <a:pt x="162" y="60"/>
                </a:lnTo>
                <a:lnTo>
                  <a:pt x="162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171" y="9"/>
                  <a:pt x="171" y="9"/>
                  <a:pt x="171" y="9"/>
                </a:cubicBezTo>
                <a:cubicBezTo>
                  <a:pt x="180" y="9"/>
                  <a:pt x="197" y="17"/>
                  <a:pt x="197" y="34"/>
                </a:cubicBezTo>
                <a:cubicBezTo>
                  <a:pt x="197" y="51"/>
                  <a:pt x="180" y="60"/>
                  <a:pt x="162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447">
            <a:extLst>
              <a:ext uri="{FF2B5EF4-FFF2-40B4-BE49-F238E27FC236}">
                <a16:creationId xmlns:a16="http://schemas.microsoft.com/office/drawing/2014/main" id="{E1B972F2-0988-DE46-8BCD-A813E2B7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131" y="8557662"/>
            <a:ext cx="203961" cy="54389"/>
          </a:xfrm>
          <a:custGeom>
            <a:avLst/>
            <a:gdLst>
              <a:gd name="T0" fmla="*/ 171 w 198"/>
              <a:gd name="T1" fmla="*/ 51 h 52"/>
              <a:gd name="T2" fmla="*/ 171 w 198"/>
              <a:gd name="T3" fmla="*/ 51 h 52"/>
              <a:gd name="T4" fmla="*/ 171 w 198"/>
              <a:gd name="T5" fmla="*/ 51 h 52"/>
              <a:gd name="T6" fmla="*/ 26 w 198"/>
              <a:gd name="T7" fmla="*/ 51 h 52"/>
              <a:gd name="T8" fmla="*/ 0 w 198"/>
              <a:gd name="T9" fmla="*/ 26 h 52"/>
              <a:gd name="T10" fmla="*/ 26 w 198"/>
              <a:gd name="T11" fmla="*/ 0 h 52"/>
              <a:gd name="T12" fmla="*/ 26 w 198"/>
              <a:gd name="T13" fmla="*/ 0 h 52"/>
              <a:gd name="T14" fmla="*/ 171 w 198"/>
              <a:gd name="T15" fmla="*/ 0 h 52"/>
              <a:gd name="T16" fmla="*/ 197 w 198"/>
              <a:gd name="T17" fmla="*/ 26 h 52"/>
              <a:gd name="T18" fmla="*/ 171 w 198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" h="52">
                <a:moveTo>
                  <a:pt x="171" y="51"/>
                </a:moveTo>
                <a:lnTo>
                  <a:pt x="171" y="51"/>
                </a:lnTo>
                <a:lnTo>
                  <a:pt x="171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171" y="0"/>
                  <a:pt x="171" y="0"/>
                  <a:pt x="171" y="0"/>
                </a:cubicBezTo>
                <a:cubicBezTo>
                  <a:pt x="189" y="0"/>
                  <a:pt x="197" y="9"/>
                  <a:pt x="197" y="26"/>
                </a:cubicBezTo>
                <a:cubicBezTo>
                  <a:pt x="197" y="43"/>
                  <a:pt x="189" y="51"/>
                  <a:pt x="171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448">
            <a:extLst>
              <a:ext uri="{FF2B5EF4-FFF2-40B4-BE49-F238E27FC236}">
                <a16:creationId xmlns:a16="http://schemas.microsoft.com/office/drawing/2014/main" id="{7E250B2C-545A-E540-80B6-F8C0B49D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131" y="8702700"/>
            <a:ext cx="344465" cy="63454"/>
          </a:xfrm>
          <a:custGeom>
            <a:avLst/>
            <a:gdLst>
              <a:gd name="T0" fmla="*/ 308 w 335"/>
              <a:gd name="T1" fmla="*/ 60 h 61"/>
              <a:gd name="T2" fmla="*/ 308 w 335"/>
              <a:gd name="T3" fmla="*/ 60 h 61"/>
              <a:gd name="T4" fmla="*/ 26 w 335"/>
              <a:gd name="T5" fmla="*/ 60 h 61"/>
              <a:gd name="T6" fmla="*/ 0 w 335"/>
              <a:gd name="T7" fmla="*/ 34 h 61"/>
              <a:gd name="T8" fmla="*/ 26 w 335"/>
              <a:gd name="T9" fmla="*/ 0 h 61"/>
              <a:gd name="T10" fmla="*/ 308 w 335"/>
              <a:gd name="T11" fmla="*/ 0 h 61"/>
              <a:gd name="T12" fmla="*/ 334 w 335"/>
              <a:gd name="T13" fmla="*/ 34 h 61"/>
              <a:gd name="T14" fmla="*/ 308 w 33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61">
                <a:moveTo>
                  <a:pt x="308" y="60"/>
                </a:moveTo>
                <a:lnTo>
                  <a:pt x="308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26" y="0"/>
                  <a:pt x="334" y="17"/>
                  <a:pt x="334" y="34"/>
                </a:cubicBezTo>
                <a:cubicBezTo>
                  <a:pt x="334" y="43"/>
                  <a:pt x="326" y="60"/>
                  <a:pt x="308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449">
            <a:extLst>
              <a:ext uri="{FF2B5EF4-FFF2-40B4-BE49-F238E27FC236}">
                <a16:creationId xmlns:a16="http://schemas.microsoft.com/office/drawing/2014/main" id="{58376704-BB86-1247-AFE6-C32F359D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103" y="8874933"/>
            <a:ext cx="108778" cy="185831"/>
          </a:xfrm>
          <a:custGeom>
            <a:avLst/>
            <a:gdLst>
              <a:gd name="T0" fmla="*/ 52 w 104"/>
              <a:gd name="T1" fmla="*/ 180 h 181"/>
              <a:gd name="T2" fmla="*/ 52 w 104"/>
              <a:gd name="T3" fmla="*/ 180 h 181"/>
              <a:gd name="T4" fmla="*/ 9 w 104"/>
              <a:gd name="T5" fmla="*/ 163 h 181"/>
              <a:gd name="T6" fmla="*/ 0 w 104"/>
              <a:gd name="T7" fmla="*/ 155 h 181"/>
              <a:gd name="T8" fmla="*/ 17 w 104"/>
              <a:gd name="T9" fmla="*/ 146 h 181"/>
              <a:gd name="T10" fmla="*/ 77 w 104"/>
              <a:gd name="T11" fmla="*/ 155 h 181"/>
              <a:gd name="T12" fmla="*/ 86 w 104"/>
              <a:gd name="T13" fmla="*/ 129 h 181"/>
              <a:gd name="T14" fmla="*/ 52 w 104"/>
              <a:gd name="T15" fmla="*/ 103 h 181"/>
              <a:gd name="T16" fmla="*/ 17 w 104"/>
              <a:gd name="T17" fmla="*/ 86 h 181"/>
              <a:gd name="T18" fmla="*/ 0 w 104"/>
              <a:gd name="T19" fmla="*/ 52 h 181"/>
              <a:gd name="T20" fmla="*/ 17 w 104"/>
              <a:gd name="T21" fmla="*/ 18 h 181"/>
              <a:gd name="T22" fmla="*/ 94 w 104"/>
              <a:gd name="T23" fmla="*/ 18 h 181"/>
              <a:gd name="T24" fmla="*/ 103 w 104"/>
              <a:gd name="T25" fmla="*/ 26 h 181"/>
              <a:gd name="T26" fmla="*/ 86 w 104"/>
              <a:gd name="T27" fmla="*/ 35 h 181"/>
              <a:gd name="T28" fmla="*/ 34 w 104"/>
              <a:gd name="T29" fmla="*/ 35 h 181"/>
              <a:gd name="T30" fmla="*/ 17 w 104"/>
              <a:gd name="T31" fmla="*/ 52 h 181"/>
              <a:gd name="T32" fmla="*/ 52 w 104"/>
              <a:gd name="T33" fmla="*/ 86 h 181"/>
              <a:gd name="T34" fmla="*/ 86 w 104"/>
              <a:gd name="T35" fmla="*/ 103 h 181"/>
              <a:gd name="T36" fmla="*/ 103 w 104"/>
              <a:gd name="T37" fmla="*/ 129 h 181"/>
              <a:gd name="T38" fmla="*/ 86 w 104"/>
              <a:gd name="T39" fmla="*/ 163 h 181"/>
              <a:gd name="T40" fmla="*/ 52 w 104"/>
              <a:gd name="T4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" h="181">
                <a:moveTo>
                  <a:pt x="52" y="180"/>
                </a:moveTo>
                <a:lnTo>
                  <a:pt x="52" y="180"/>
                </a:lnTo>
                <a:cubicBezTo>
                  <a:pt x="34" y="180"/>
                  <a:pt x="17" y="172"/>
                  <a:pt x="9" y="163"/>
                </a:cubicBezTo>
                <a:cubicBezTo>
                  <a:pt x="0" y="163"/>
                  <a:pt x="0" y="163"/>
                  <a:pt x="0" y="155"/>
                </a:cubicBezTo>
                <a:cubicBezTo>
                  <a:pt x="0" y="146"/>
                  <a:pt x="9" y="146"/>
                  <a:pt x="17" y="146"/>
                </a:cubicBezTo>
                <a:cubicBezTo>
                  <a:pt x="34" y="163"/>
                  <a:pt x="60" y="163"/>
                  <a:pt x="77" y="155"/>
                </a:cubicBezTo>
                <a:cubicBezTo>
                  <a:pt x="77" y="146"/>
                  <a:pt x="86" y="137"/>
                  <a:pt x="86" y="129"/>
                </a:cubicBezTo>
                <a:cubicBezTo>
                  <a:pt x="86" y="120"/>
                  <a:pt x="69" y="112"/>
                  <a:pt x="52" y="103"/>
                </a:cubicBezTo>
                <a:cubicBezTo>
                  <a:pt x="34" y="95"/>
                  <a:pt x="26" y="86"/>
                  <a:pt x="17" y="86"/>
                </a:cubicBezTo>
                <a:cubicBezTo>
                  <a:pt x="9" y="78"/>
                  <a:pt x="0" y="60"/>
                  <a:pt x="0" y="52"/>
                </a:cubicBezTo>
                <a:cubicBezTo>
                  <a:pt x="0" y="35"/>
                  <a:pt x="9" y="26"/>
                  <a:pt x="17" y="18"/>
                </a:cubicBezTo>
                <a:cubicBezTo>
                  <a:pt x="43" y="0"/>
                  <a:pt x="69" y="0"/>
                  <a:pt x="94" y="18"/>
                </a:cubicBezTo>
                <a:cubicBezTo>
                  <a:pt x="103" y="18"/>
                  <a:pt x="103" y="26"/>
                  <a:pt x="103" y="26"/>
                </a:cubicBezTo>
                <a:cubicBezTo>
                  <a:pt x="103" y="35"/>
                  <a:pt x="94" y="35"/>
                  <a:pt x="86" y="35"/>
                </a:cubicBezTo>
                <a:cubicBezTo>
                  <a:pt x="69" y="26"/>
                  <a:pt x="43" y="26"/>
                  <a:pt x="34" y="35"/>
                </a:cubicBezTo>
                <a:cubicBezTo>
                  <a:pt x="26" y="35"/>
                  <a:pt x="17" y="43"/>
                  <a:pt x="17" y="52"/>
                </a:cubicBezTo>
                <a:cubicBezTo>
                  <a:pt x="17" y="69"/>
                  <a:pt x="34" y="78"/>
                  <a:pt x="52" y="86"/>
                </a:cubicBezTo>
                <a:cubicBezTo>
                  <a:pt x="69" y="86"/>
                  <a:pt x="77" y="95"/>
                  <a:pt x="86" y="103"/>
                </a:cubicBezTo>
                <a:cubicBezTo>
                  <a:pt x="94" y="112"/>
                  <a:pt x="103" y="120"/>
                  <a:pt x="103" y="129"/>
                </a:cubicBezTo>
                <a:cubicBezTo>
                  <a:pt x="103" y="146"/>
                  <a:pt x="94" y="155"/>
                  <a:pt x="86" y="163"/>
                </a:cubicBezTo>
                <a:cubicBezTo>
                  <a:pt x="77" y="172"/>
                  <a:pt x="60" y="180"/>
                  <a:pt x="52" y="1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450">
            <a:extLst>
              <a:ext uri="{FF2B5EF4-FFF2-40B4-BE49-F238E27FC236}">
                <a16:creationId xmlns:a16="http://schemas.microsoft.com/office/drawing/2014/main" id="{1EF58FB1-B971-624A-B69F-1470E598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427" y="8843207"/>
            <a:ext cx="18130" cy="36259"/>
          </a:xfrm>
          <a:custGeom>
            <a:avLst/>
            <a:gdLst>
              <a:gd name="T0" fmla="*/ 9 w 18"/>
              <a:gd name="T1" fmla="*/ 34 h 35"/>
              <a:gd name="T2" fmla="*/ 9 w 18"/>
              <a:gd name="T3" fmla="*/ 34 h 35"/>
              <a:gd name="T4" fmla="*/ 0 w 18"/>
              <a:gd name="T5" fmla="*/ 26 h 35"/>
              <a:gd name="T6" fmla="*/ 0 w 18"/>
              <a:gd name="T7" fmla="*/ 9 h 35"/>
              <a:gd name="T8" fmla="*/ 9 w 18"/>
              <a:gd name="T9" fmla="*/ 0 h 35"/>
              <a:gd name="T10" fmla="*/ 17 w 18"/>
              <a:gd name="T11" fmla="*/ 9 h 35"/>
              <a:gd name="T12" fmla="*/ 17 w 18"/>
              <a:gd name="T13" fmla="*/ 26 h 35"/>
              <a:gd name="T14" fmla="*/ 9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9" y="34"/>
                </a:moveTo>
                <a:lnTo>
                  <a:pt x="9" y="34"/>
                </a:lnTo>
                <a:cubicBezTo>
                  <a:pt x="0" y="34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4"/>
                  <a:pt x="9" y="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451">
            <a:extLst>
              <a:ext uri="{FF2B5EF4-FFF2-40B4-BE49-F238E27FC236}">
                <a16:creationId xmlns:a16="http://schemas.microsoft.com/office/drawing/2014/main" id="{940D2C86-BBEB-EA44-8713-E6924AAB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427" y="9060764"/>
            <a:ext cx="18130" cy="45324"/>
          </a:xfrm>
          <a:custGeom>
            <a:avLst/>
            <a:gdLst>
              <a:gd name="T0" fmla="*/ 9 w 18"/>
              <a:gd name="T1" fmla="*/ 43 h 44"/>
              <a:gd name="T2" fmla="*/ 9 w 18"/>
              <a:gd name="T3" fmla="*/ 43 h 44"/>
              <a:gd name="T4" fmla="*/ 0 w 18"/>
              <a:gd name="T5" fmla="*/ 26 h 44"/>
              <a:gd name="T6" fmla="*/ 0 w 18"/>
              <a:gd name="T7" fmla="*/ 9 h 44"/>
              <a:gd name="T8" fmla="*/ 9 w 18"/>
              <a:gd name="T9" fmla="*/ 0 h 44"/>
              <a:gd name="T10" fmla="*/ 17 w 18"/>
              <a:gd name="T11" fmla="*/ 9 h 44"/>
              <a:gd name="T12" fmla="*/ 17 w 18"/>
              <a:gd name="T13" fmla="*/ 26 h 44"/>
              <a:gd name="T14" fmla="*/ 9 w 1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44">
                <a:moveTo>
                  <a:pt x="9" y="43"/>
                </a:moveTo>
                <a:lnTo>
                  <a:pt x="9" y="43"/>
                </a:lnTo>
                <a:cubicBezTo>
                  <a:pt x="0" y="43"/>
                  <a:pt x="0" y="34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4"/>
                  <a:pt x="17" y="43"/>
                  <a:pt x="9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452">
            <a:extLst>
              <a:ext uri="{FF2B5EF4-FFF2-40B4-BE49-F238E27FC236}">
                <a16:creationId xmlns:a16="http://schemas.microsoft.com/office/drawing/2014/main" id="{8F1686C1-E63B-6E48-8233-5C37ECA4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066" y="8992776"/>
            <a:ext cx="203961" cy="63454"/>
          </a:xfrm>
          <a:custGeom>
            <a:avLst/>
            <a:gdLst>
              <a:gd name="T0" fmla="*/ 172 w 199"/>
              <a:gd name="T1" fmla="*/ 60 h 61"/>
              <a:gd name="T2" fmla="*/ 172 w 199"/>
              <a:gd name="T3" fmla="*/ 60 h 61"/>
              <a:gd name="T4" fmla="*/ 26 w 199"/>
              <a:gd name="T5" fmla="*/ 60 h 61"/>
              <a:gd name="T6" fmla="*/ 0 w 199"/>
              <a:gd name="T7" fmla="*/ 25 h 61"/>
              <a:gd name="T8" fmla="*/ 26 w 199"/>
              <a:gd name="T9" fmla="*/ 0 h 61"/>
              <a:gd name="T10" fmla="*/ 172 w 199"/>
              <a:gd name="T11" fmla="*/ 0 h 61"/>
              <a:gd name="T12" fmla="*/ 198 w 199"/>
              <a:gd name="T13" fmla="*/ 25 h 61"/>
              <a:gd name="T14" fmla="*/ 172 w 199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61">
                <a:moveTo>
                  <a:pt x="172" y="60"/>
                </a:moveTo>
                <a:lnTo>
                  <a:pt x="172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9" y="0"/>
                  <a:pt x="198" y="17"/>
                  <a:pt x="198" y="25"/>
                </a:cubicBezTo>
                <a:cubicBezTo>
                  <a:pt x="198" y="43"/>
                  <a:pt x="189" y="60"/>
                  <a:pt x="172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453">
            <a:extLst>
              <a:ext uri="{FF2B5EF4-FFF2-40B4-BE49-F238E27FC236}">
                <a16:creationId xmlns:a16="http://schemas.microsoft.com/office/drawing/2014/main" id="{C95CDE2B-C985-3F41-BA0F-2EF41610E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592" y="7837006"/>
            <a:ext cx="897422" cy="240218"/>
          </a:xfrm>
          <a:custGeom>
            <a:avLst/>
            <a:gdLst>
              <a:gd name="T0" fmla="*/ 823 w 875"/>
              <a:gd name="T1" fmla="*/ 231 h 232"/>
              <a:gd name="T2" fmla="*/ 823 w 875"/>
              <a:gd name="T3" fmla="*/ 231 h 232"/>
              <a:gd name="T4" fmla="*/ 52 w 875"/>
              <a:gd name="T5" fmla="*/ 231 h 232"/>
              <a:gd name="T6" fmla="*/ 0 w 875"/>
              <a:gd name="T7" fmla="*/ 179 h 232"/>
              <a:gd name="T8" fmla="*/ 0 w 875"/>
              <a:gd name="T9" fmla="*/ 51 h 232"/>
              <a:gd name="T10" fmla="*/ 52 w 875"/>
              <a:gd name="T11" fmla="*/ 0 h 232"/>
              <a:gd name="T12" fmla="*/ 823 w 875"/>
              <a:gd name="T13" fmla="*/ 0 h 232"/>
              <a:gd name="T14" fmla="*/ 874 w 875"/>
              <a:gd name="T15" fmla="*/ 51 h 232"/>
              <a:gd name="T16" fmla="*/ 874 w 875"/>
              <a:gd name="T17" fmla="*/ 179 h 232"/>
              <a:gd name="T18" fmla="*/ 823 w 875"/>
              <a:gd name="T19" fmla="*/ 231 h 232"/>
              <a:gd name="T20" fmla="*/ 69 w 875"/>
              <a:gd name="T21" fmla="*/ 162 h 232"/>
              <a:gd name="T22" fmla="*/ 69 w 875"/>
              <a:gd name="T23" fmla="*/ 162 h 232"/>
              <a:gd name="T24" fmla="*/ 814 w 875"/>
              <a:gd name="T25" fmla="*/ 162 h 232"/>
              <a:gd name="T26" fmla="*/ 814 w 875"/>
              <a:gd name="T27" fmla="*/ 68 h 232"/>
              <a:gd name="T28" fmla="*/ 69 w 875"/>
              <a:gd name="T29" fmla="*/ 68 h 232"/>
              <a:gd name="T30" fmla="*/ 69 w 875"/>
              <a:gd name="T31" fmla="*/ 16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5" h="232">
                <a:moveTo>
                  <a:pt x="823" y="231"/>
                </a:moveTo>
                <a:lnTo>
                  <a:pt x="823" y="231"/>
                </a:lnTo>
                <a:cubicBezTo>
                  <a:pt x="52" y="231"/>
                  <a:pt x="52" y="231"/>
                  <a:pt x="52" y="231"/>
                </a:cubicBezTo>
                <a:cubicBezTo>
                  <a:pt x="26" y="231"/>
                  <a:pt x="0" y="205"/>
                  <a:pt x="0" y="17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52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57" y="0"/>
                  <a:pt x="874" y="25"/>
                  <a:pt x="874" y="51"/>
                </a:cubicBezTo>
                <a:cubicBezTo>
                  <a:pt x="874" y="179"/>
                  <a:pt x="874" y="179"/>
                  <a:pt x="874" y="179"/>
                </a:cubicBezTo>
                <a:cubicBezTo>
                  <a:pt x="874" y="205"/>
                  <a:pt x="857" y="231"/>
                  <a:pt x="823" y="231"/>
                </a:cubicBezTo>
                <a:close/>
                <a:moveTo>
                  <a:pt x="69" y="162"/>
                </a:moveTo>
                <a:lnTo>
                  <a:pt x="69" y="162"/>
                </a:lnTo>
                <a:cubicBezTo>
                  <a:pt x="814" y="162"/>
                  <a:pt x="814" y="162"/>
                  <a:pt x="814" y="162"/>
                </a:cubicBezTo>
                <a:cubicBezTo>
                  <a:pt x="814" y="68"/>
                  <a:pt x="814" y="68"/>
                  <a:pt x="814" y="68"/>
                </a:cubicBezTo>
                <a:cubicBezTo>
                  <a:pt x="69" y="68"/>
                  <a:pt x="69" y="68"/>
                  <a:pt x="69" y="68"/>
                </a:cubicBezTo>
                <a:lnTo>
                  <a:pt x="69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454">
            <a:extLst>
              <a:ext uri="{FF2B5EF4-FFF2-40B4-BE49-F238E27FC236}">
                <a16:creationId xmlns:a16="http://schemas.microsoft.com/office/drawing/2014/main" id="{B8B62F96-4D75-FF44-9768-8B31B12B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91" y="7855136"/>
            <a:ext cx="72519" cy="194893"/>
          </a:xfrm>
          <a:custGeom>
            <a:avLst/>
            <a:gdLst>
              <a:gd name="T0" fmla="*/ 34 w 70"/>
              <a:gd name="T1" fmla="*/ 188 h 189"/>
              <a:gd name="T2" fmla="*/ 34 w 70"/>
              <a:gd name="T3" fmla="*/ 188 h 189"/>
              <a:gd name="T4" fmla="*/ 0 w 70"/>
              <a:gd name="T5" fmla="*/ 162 h 189"/>
              <a:gd name="T6" fmla="*/ 0 w 70"/>
              <a:gd name="T7" fmla="*/ 34 h 189"/>
              <a:gd name="T8" fmla="*/ 34 w 70"/>
              <a:gd name="T9" fmla="*/ 0 h 189"/>
              <a:gd name="T10" fmla="*/ 34 w 70"/>
              <a:gd name="T11" fmla="*/ 0 h 189"/>
              <a:gd name="T12" fmla="*/ 60 w 70"/>
              <a:gd name="T13" fmla="*/ 34 h 189"/>
              <a:gd name="T14" fmla="*/ 69 w 70"/>
              <a:gd name="T15" fmla="*/ 162 h 189"/>
              <a:gd name="T16" fmla="*/ 34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0" y="17"/>
                  <a:pt x="60" y="34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69" y="180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455">
            <a:extLst>
              <a:ext uri="{FF2B5EF4-FFF2-40B4-BE49-F238E27FC236}">
                <a16:creationId xmlns:a16="http://schemas.microsoft.com/office/drawing/2014/main" id="{17BD073F-E43A-9743-801F-7B3D0D0A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992" y="7855136"/>
            <a:ext cx="63454" cy="194893"/>
          </a:xfrm>
          <a:custGeom>
            <a:avLst/>
            <a:gdLst>
              <a:gd name="T0" fmla="*/ 34 w 61"/>
              <a:gd name="T1" fmla="*/ 188 h 189"/>
              <a:gd name="T2" fmla="*/ 34 w 61"/>
              <a:gd name="T3" fmla="*/ 188 h 189"/>
              <a:gd name="T4" fmla="*/ 0 w 61"/>
              <a:gd name="T5" fmla="*/ 162 h 189"/>
              <a:gd name="T6" fmla="*/ 0 w 61"/>
              <a:gd name="T7" fmla="*/ 34 h 189"/>
              <a:gd name="T8" fmla="*/ 25 w 61"/>
              <a:gd name="T9" fmla="*/ 0 h 189"/>
              <a:gd name="T10" fmla="*/ 34 w 61"/>
              <a:gd name="T11" fmla="*/ 0 h 189"/>
              <a:gd name="T12" fmla="*/ 60 w 61"/>
              <a:gd name="T13" fmla="*/ 34 h 189"/>
              <a:gd name="T14" fmla="*/ 60 w 61"/>
              <a:gd name="T15" fmla="*/ 162 h 189"/>
              <a:gd name="T16" fmla="*/ 34 w 61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1" y="0"/>
                  <a:pt x="60" y="17"/>
                  <a:pt x="60" y="34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60" y="180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456">
            <a:extLst>
              <a:ext uri="{FF2B5EF4-FFF2-40B4-BE49-F238E27FC236}">
                <a16:creationId xmlns:a16="http://schemas.microsoft.com/office/drawing/2014/main" id="{90019D3D-DABF-7144-8096-68E96F55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691" y="7855136"/>
            <a:ext cx="72519" cy="203958"/>
          </a:xfrm>
          <a:custGeom>
            <a:avLst/>
            <a:gdLst>
              <a:gd name="T0" fmla="*/ 35 w 70"/>
              <a:gd name="T1" fmla="*/ 197 h 198"/>
              <a:gd name="T2" fmla="*/ 35 w 70"/>
              <a:gd name="T3" fmla="*/ 197 h 198"/>
              <a:gd name="T4" fmla="*/ 0 w 70"/>
              <a:gd name="T5" fmla="*/ 162 h 198"/>
              <a:gd name="T6" fmla="*/ 0 w 70"/>
              <a:gd name="T7" fmla="*/ 34 h 198"/>
              <a:gd name="T8" fmla="*/ 35 w 70"/>
              <a:gd name="T9" fmla="*/ 0 h 198"/>
              <a:gd name="T10" fmla="*/ 60 w 70"/>
              <a:gd name="T11" fmla="*/ 34 h 198"/>
              <a:gd name="T12" fmla="*/ 60 w 70"/>
              <a:gd name="T13" fmla="*/ 162 h 198"/>
              <a:gd name="T14" fmla="*/ 35 w 70"/>
              <a:gd name="T1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8">
                <a:moveTo>
                  <a:pt x="35" y="197"/>
                </a:moveTo>
                <a:lnTo>
                  <a:pt x="35" y="197"/>
                </a:lnTo>
                <a:cubicBezTo>
                  <a:pt x="18" y="197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8"/>
                  <a:pt x="35" y="0"/>
                </a:cubicBezTo>
                <a:cubicBezTo>
                  <a:pt x="52" y="0"/>
                  <a:pt x="60" y="17"/>
                  <a:pt x="60" y="34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69" y="180"/>
                  <a:pt x="52" y="197"/>
                  <a:pt x="35" y="1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457">
            <a:extLst>
              <a:ext uri="{FF2B5EF4-FFF2-40B4-BE49-F238E27FC236}">
                <a16:creationId xmlns:a16="http://schemas.microsoft.com/office/drawing/2014/main" id="{1946B87C-8B64-9D40-B363-39A80F81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393" y="7855136"/>
            <a:ext cx="72519" cy="203958"/>
          </a:xfrm>
          <a:custGeom>
            <a:avLst/>
            <a:gdLst>
              <a:gd name="T0" fmla="*/ 35 w 70"/>
              <a:gd name="T1" fmla="*/ 197 h 198"/>
              <a:gd name="T2" fmla="*/ 35 w 70"/>
              <a:gd name="T3" fmla="*/ 197 h 198"/>
              <a:gd name="T4" fmla="*/ 0 w 70"/>
              <a:gd name="T5" fmla="*/ 162 h 198"/>
              <a:gd name="T6" fmla="*/ 0 w 70"/>
              <a:gd name="T7" fmla="*/ 34 h 198"/>
              <a:gd name="T8" fmla="*/ 35 w 70"/>
              <a:gd name="T9" fmla="*/ 0 h 198"/>
              <a:gd name="T10" fmla="*/ 60 w 70"/>
              <a:gd name="T11" fmla="*/ 34 h 198"/>
              <a:gd name="T12" fmla="*/ 69 w 70"/>
              <a:gd name="T13" fmla="*/ 162 h 198"/>
              <a:gd name="T14" fmla="*/ 35 w 70"/>
              <a:gd name="T1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8">
                <a:moveTo>
                  <a:pt x="35" y="197"/>
                </a:moveTo>
                <a:lnTo>
                  <a:pt x="35" y="197"/>
                </a:lnTo>
                <a:cubicBezTo>
                  <a:pt x="17" y="197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8"/>
                  <a:pt x="35" y="0"/>
                </a:cubicBezTo>
                <a:cubicBezTo>
                  <a:pt x="52" y="0"/>
                  <a:pt x="60" y="17"/>
                  <a:pt x="60" y="34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69" y="180"/>
                  <a:pt x="52" y="197"/>
                  <a:pt x="35" y="1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458">
            <a:extLst>
              <a:ext uri="{FF2B5EF4-FFF2-40B4-BE49-F238E27FC236}">
                <a16:creationId xmlns:a16="http://schemas.microsoft.com/office/drawing/2014/main" id="{B25EBCCF-E801-A645-A2FF-6CAAAFE79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15" y="7669305"/>
            <a:ext cx="897422" cy="231156"/>
          </a:xfrm>
          <a:custGeom>
            <a:avLst/>
            <a:gdLst>
              <a:gd name="T0" fmla="*/ 831 w 875"/>
              <a:gd name="T1" fmla="*/ 223 h 224"/>
              <a:gd name="T2" fmla="*/ 831 w 875"/>
              <a:gd name="T3" fmla="*/ 223 h 224"/>
              <a:gd name="T4" fmla="*/ 52 w 875"/>
              <a:gd name="T5" fmla="*/ 223 h 224"/>
              <a:gd name="T6" fmla="*/ 0 w 875"/>
              <a:gd name="T7" fmla="*/ 180 h 224"/>
              <a:gd name="T8" fmla="*/ 0 w 875"/>
              <a:gd name="T9" fmla="*/ 51 h 224"/>
              <a:gd name="T10" fmla="*/ 52 w 875"/>
              <a:gd name="T11" fmla="*/ 0 h 224"/>
              <a:gd name="T12" fmla="*/ 831 w 875"/>
              <a:gd name="T13" fmla="*/ 0 h 224"/>
              <a:gd name="T14" fmla="*/ 874 w 875"/>
              <a:gd name="T15" fmla="*/ 51 h 224"/>
              <a:gd name="T16" fmla="*/ 874 w 875"/>
              <a:gd name="T17" fmla="*/ 180 h 224"/>
              <a:gd name="T18" fmla="*/ 831 w 875"/>
              <a:gd name="T19" fmla="*/ 223 h 224"/>
              <a:gd name="T20" fmla="*/ 69 w 875"/>
              <a:gd name="T21" fmla="*/ 163 h 224"/>
              <a:gd name="T22" fmla="*/ 69 w 875"/>
              <a:gd name="T23" fmla="*/ 163 h 224"/>
              <a:gd name="T24" fmla="*/ 814 w 875"/>
              <a:gd name="T25" fmla="*/ 163 h 224"/>
              <a:gd name="T26" fmla="*/ 814 w 875"/>
              <a:gd name="T27" fmla="*/ 60 h 224"/>
              <a:gd name="T28" fmla="*/ 69 w 875"/>
              <a:gd name="T29" fmla="*/ 60 h 224"/>
              <a:gd name="T30" fmla="*/ 69 w 875"/>
              <a:gd name="T31" fmla="*/ 16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5" h="224">
                <a:moveTo>
                  <a:pt x="831" y="223"/>
                </a:moveTo>
                <a:lnTo>
                  <a:pt x="831" y="223"/>
                </a:lnTo>
                <a:cubicBezTo>
                  <a:pt x="52" y="223"/>
                  <a:pt x="52" y="223"/>
                  <a:pt x="52" y="223"/>
                </a:cubicBezTo>
                <a:cubicBezTo>
                  <a:pt x="26" y="223"/>
                  <a:pt x="0" y="205"/>
                  <a:pt x="0" y="18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6" y="0"/>
                  <a:pt x="52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57" y="0"/>
                  <a:pt x="874" y="26"/>
                  <a:pt x="874" y="51"/>
                </a:cubicBezTo>
                <a:cubicBezTo>
                  <a:pt x="874" y="180"/>
                  <a:pt x="874" y="180"/>
                  <a:pt x="874" y="180"/>
                </a:cubicBezTo>
                <a:cubicBezTo>
                  <a:pt x="874" y="205"/>
                  <a:pt x="857" y="223"/>
                  <a:pt x="831" y="223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814" y="163"/>
                  <a:pt x="814" y="163"/>
                  <a:pt x="814" y="163"/>
                </a:cubicBezTo>
                <a:cubicBezTo>
                  <a:pt x="814" y="60"/>
                  <a:pt x="814" y="60"/>
                  <a:pt x="814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459">
            <a:extLst>
              <a:ext uri="{FF2B5EF4-FFF2-40B4-BE49-F238E27FC236}">
                <a16:creationId xmlns:a16="http://schemas.microsoft.com/office/drawing/2014/main" id="{37964025-16FE-844A-9D15-9B97856E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16" y="7687434"/>
            <a:ext cx="72519" cy="194896"/>
          </a:xfrm>
          <a:custGeom>
            <a:avLst/>
            <a:gdLst>
              <a:gd name="T0" fmla="*/ 34 w 70"/>
              <a:gd name="T1" fmla="*/ 188 h 189"/>
              <a:gd name="T2" fmla="*/ 34 w 70"/>
              <a:gd name="T3" fmla="*/ 188 h 189"/>
              <a:gd name="T4" fmla="*/ 0 w 70"/>
              <a:gd name="T5" fmla="*/ 154 h 189"/>
              <a:gd name="T6" fmla="*/ 0 w 70"/>
              <a:gd name="T7" fmla="*/ 34 h 189"/>
              <a:gd name="T8" fmla="*/ 34 w 70"/>
              <a:gd name="T9" fmla="*/ 0 h 189"/>
              <a:gd name="T10" fmla="*/ 69 w 70"/>
              <a:gd name="T11" fmla="*/ 34 h 189"/>
              <a:gd name="T12" fmla="*/ 69 w 70"/>
              <a:gd name="T13" fmla="*/ 154 h 189"/>
              <a:gd name="T14" fmla="*/ 34 w 70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71"/>
                  <a:pt x="0" y="15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2" y="0"/>
                  <a:pt x="69" y="9"/>
                  <a:pt x="69" y="3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69" y="171"/>
                  <a:pt x="52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460">
            <a:extLst>
              <a:ext uri="{FF2B5EF4-FFF2-40B4-BE49-F238E27FC236}">
                <a16:creationId xmlns:a16="http://schemas.microsoft.com/office/drawing/2014/main" id="{D6117003-E05E-9E49-8A48-E04760C1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615" y="7687434"/>
            <a:ext cx="72519" cy="194896"/>
          </a:xfrm>
          <a:custGeom>
            <a:avLst/>
            <a:gdLst>
              <a:gd name="T0" fmla="*/ 34 w 69"/>
              <a:gd name="T1" fmla="*/ 188 h 189"/>
              <a:gd name="T2" fmla="*/ 34 w 69"/>
              <a:gd name="T3" fmla="*/ 188 h 189"/>
              <a:gd name="T4" fmla="*/ 0 w 69"/>
              <a:gd name="T5" fmla="*/ 154 h 189"/>
              <a:gd name="T6" fmla="*/ 0 w 69"/>
              <a:gd name="T7" fmla="*/ 34 h 189"/>
              <a:gd name="T8" fmla="*/ 34 w 69"/>
              <a:gd name="T9" fmla="*/ 0 h 189"/>
              <a:gd name="T10" fmla="*/ 60 w 69"/>
              <a:gd name="T11" fmla="*/ 34 h 189"/>
              <a:gd name="T12" fmla="*/ 68 w 69"/>
              <a:gd name="T13" fmla="*/ 154 h 189"/>
              <a:gd name="T14" fmla="*/ 34 w 69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71"/>
                  <a:pt x="0" y="15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0" y="9"/>
                  <a:pt x="60" y="3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71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461">
            <a:extLst>
              <a:ext uri="{FF2B5EF4-FFF2-40B4-BE49-F238E27FC236}">
                <a16:creationId xmlns:a16="http://schemas.microsoft.com/office/drawing/2014/main" id="{5395BD34-5E49-714B-873D-D011F2EB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317" y="7687434"/>
            <a:ext cx="72519" cy="194896"/>
          </a:xfrm>
          <a:custGeom>
            <a:avLst/>
            <a:gdLst>
              <a:gd name="T0" fmla="*/ 34 w 69"/>
              <a:gd name="T1" fmla="*/ 188 h 189"/>
              <a:gd name="T2" fmla="*/ 34 w 69"/>
              <a:gd name="T3" fmla="*/ 188 h 189"/>
              <a:gd name="T4" fmla="*/ 0 w 69"/>
              <a:gd name="T5" fmla="*/ 163 h 189"/>
              <a:gd name="T6" fmla="*/ 0 w 69"/>
              <a:gd name="T7" fmla="*/ 34 h 189"/>
              <a:gd name="T8" fmla="*/ 34 w 69"/>
              <a:gd name="T9" fmla="*/ 0 h 189"/>
              <a:gd name="T10" fmla="*/ 59 w 69"/>
              <a:gd name="T11" fmla="*/ 34 h 189"/>
              <a:gd name="T12" fmla="*/ 68 w 69"/>
              <a:gd name="T13" fmla="*/ 163 h 189"/>
              <a:gd name="T14" fmla="*/ 34 w 69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59" y="17"/>
                  <a:pt x="59" y="3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8" y="180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462">
            <a:extLst>
              <a:ext uri="{FF2B5EF4-FFF2-40B4-BE49-F238E27FC236}">
                <a16:creationId xmlns:a16="http://schemas.microsoft.com/office/drawing/2014/main" id="{3F66386D-F5E9-6048-B3EB-0BCB65A3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015" y="7687434"/>
            <a:ext cx="72519" cy="194896"/>
          </a:xfrm>
          <a:custGeom>
            <a:avLst/>
            <a:gdLst>
              <a:gd name="T0" fmla="*/ 34 w 70"/>
              <a:gd name="T1" fmla="*/ 188 h 189"/>
              <a:gd name="T2" fmla="*/ 34 w 70"/>
              <a:gd name="T3" fmla="*/ 188 h 189"/>
              <a:gd name="T4" fmla="*/ 0 w 70"/>
              <a:gd name="T5" fmla="*/ 163 h 189"/>
              <a:gd name="T6" fmla="*/ 0 w 70"/>
              <a:gd name="T7" fmla="*/ 34 h 189"/>
              <a:gd name="T8" fmla="*/ 34 w 70"/>
              <a:gd name="T9" fmla="*/ 0 h 189"/>
              <a:gd name="T10" fmla="*/ 34 w 70"/>
              <a:gd name="T11" fmla="*/ 0 h 189"/>
              <a:gd name="T12" fmla="*/ 69 w 70"/>
              <a:gd name="T13" fmla="*/ 34 h 189"/>
              <a:gd name="T14" fmla="*/ 69 w 70"/>
              <a:gd name="T15" fmla="*/ 163 h 189"/>
              <a:gd name="T16" fmla="*/ 34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2" y="0"/>
                  <a:pt x="69" y="17"/>
                  <a:pt x="69" y="34"/>
                </a:cubicBezTo>
                <a:cubicBezTo>
                  <a:pt x="69" y="163"/>
                  <a:pt x="69" y="163"/>
                  <a:pt x="69" y="163"/>
                </a:cubicBezTo>
                <a:cubicBezTo>
                  <a:pt x="69" y="180"/>
                  <a:pt x="52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463">
            <a:extLst>
              <a:ext uri="{FF2B5EF4-FFF2-40B4-BE49-F238E27FC236}">
                <a16:creationId xmlns:a16="http://schemas.microsoft.com/office/drawing/2014/main" id="{C441819A-FD5D-9749-A442-717A680D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241" y="7501606"/>
            <a:ext cx="897422" cy="240218"/>
          </a:xfrm>
          <a:custGeom>
            <a:avLst/>
            <a:gdLst>
              <a:gd name="T0" fmla="*/ 822 w 875"/>
              <a:gd name="T1" fmla="*/ 231 h 232"/>
              <a:gd name="T2" fmla="*/ 822 w 875"/>
              <a:gd name="T3" fmla="*/ 231 h 232"/>
              <a:gd name="T4" fmla="*/ 43 w 875"/>
              <a:gd name="T5" fmla="*/ 231 h 232"/>
              <a:gd name="T6" fmla="*/ 0 w 875"/>
              <a:gd name="T7" fmla="*/ 180 h 232"/>
              <a:gd name="T8" fmla="*/ 0 w 875"/>
              <a:gd name="T9" fmla="*/ 52 h 232"/>
              <a:gd name="T10" fmla="*/ 43 w 875"/>
              <a:gd name="T11" fmla="*/ 0 h 232"/>
              <a:gd name="T12" fmla="*/ 822 w 875"/>
              <a:gd name="T13" fmla="*/ 0 h 232"/>
              <a:gd name="T14" fmla="*/ 874 w 875"/>
              <a:gd name="T15" fmla="*/ 52 h 232"/>
              <a:gd name="T16" fmla="*/ 874 w 875"/>
              <a:gd name="T17" fmla="*/ 180 h 232"/>
              <a:gd name="T18" fmla="*/ 822 w 875"/>
              <a:gd name="T19" fmla="*/ 231 h 232"/>
              <a:gd name="T20" fmla="*/ 60 w 875"/>
              <a:gd name="T21" fmla="*/ 163 h 232"/>
              <a:gd name="T22" fmla="*/ 60 w 875"/>
              <a:gd name="T23" fmla="*/ 163 h 232"/>
              <a:gd name="T24" fmla="*/ 805 w 875"/>
              <a:gd name="T25" fmla="*/ 163 h 232"/>
              <a:gd name="T26" fmla="*/ 805 w 875"/>
              <a:gd name="T27" fmla="*/ 69 h 232"/>
              <a:gd name="T28" fmla="*/ 60 w 875"/>
              <a:gd name="T29" fmla="*/ 69 h 232"/>
              <a:gd name="T30" fmla="*/ 60 w 875"/>
              <a:gd name="T31" fmla="*/ 16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5" h="232">
                <a:moveTo>
                  <a:pt x="822" y="231"/>
                </a:moveTo>
                <a:lnTo>
                  <a:pt x="822" y="231"/>
                </a:lnTo>
                <a:cubicBezTo>
                  <a:pt x="43" y="231"/>
                  <a:pt x="43" y="231"/>
                  <a:pt x="43" y="231"/>
                </a:cubicBezTo>
                <a:cubicBezTo>
                  <a:pt x="17" y="231"/>
                  <a:pt x="0" y="206"/>
                  <a:pt x="0" y="18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17" y="0"/>
                  <a:pt x="43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48" y="0"/>
                  <a:pt x="874" y="26"/>
                  <a:pt x="874" y="52"/>
                </a:cubicBezTo>
                <a:cubicBezTo>
                  <a:pt x="874" y="180"/>
                  <a:pt x="874" y="180"/>
                  <a:pt x="874" y="180"/>
                </a:cubicBezTo>
                <a:cubicBezTo>
                  <a:pt x="874" y="206"/>
                  <a:pt x="848" y="231"/>
                  <a:pt x="822" y="231"/>
                </a:cubicBezTo>
                <a:close/>
                <a:moveTo>
                  <a:pt x="60" y="163"/>
                </a:moveTo>
                <a:lnTo>
                  <a:pt x="60" y="163"/>
                </a:lnTo>
                <a:cubicBezTo>
                  <a:pt x="805" y="163"/>
                  <a:pt x="805" y="163"/>
                  <a:pt x="805" y="163"/>
                </a:cubicBezTo>
                <a:cubicBezTo>
                  <a:pt x="805" y="69"/>
                  <a:pt x="805" y="69"/>
                  <a:pt x="805" y="69"/>
                </a:cubicBezTo>
                <a:cubicBezTo>
                  <a:pt x="60" y="69"/>
                  <a:pt x="60" y="69"/>
                  <a:pt x="60" y="69"/>
                </a:cubicBezTo>
                <a:lnTo>
                  <a:pt x="60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464">
            <a:extLst>
              <a:ext uri="{FF2B5EF4-FFF2-40B4-BE49-F238E27FC236}">
                <a16:creationId xmlns:a16="http://schemas.microsoft.com/office/drawing/2014/main" id="{055B1D86-3E8F-2A41-8A97-8C5D8291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875" y="7519736"/>
            <a:ext cx="72519" cy="194893"/>
          </a:xfrm>
          <a:custGeom>
            <a:avLst/>
            <a:gdLst>
              <a:gd name="T0" fmla="*/ 34 w 70"/>
              <a:gd name="T1" fmla="*/ 189 h 190"/>
              <a:gd name="T2" fmla="*/ 34 w 70"/>
              <a:gd name="T3" fmla="*/ 189 h 190"/>
              <a:gd name="T4" fmla="*/ 9 w 70"/>
              <a:gd name="T5" fmla="*/ 163 h 190"/>
              <a:gd name="T6" fmla="*/ 0 w 70"/>
              <a:gd name="T7" fmla="*/ 35 h 190"/>
              <a:gd name="T8" fmla="*/ 34 w 70"/>
              <a:gd name="T9" fmla="*/ 0 h 190"/>
              <a:gd name="T10" fmla="*/ 69 w 70"/>
              <a:gd name="T11" fmla="*/ 35 h 190"/>
              <a:gd name="T12" fmla="*/ 69 w 70"/>
              <a:gd name="T13" fmla="*/ 163 h 190"/>
              <a:gd name="T14" fmla="*/ 34 w 70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0">
                <a:moveTo>
                  <a:pt x="34" y="189"/>
                </a:moveTo>
                <a:lnTo>
                  <a:pt x="34" y="189"/>
                </a:lnTo>
                <a:cubicBezTo>
                  <a:pt x="17" y="189"/>
                  <a:pt x="9" y="180"/>
                  <a:pt x="9" y="16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9" y="17"/>
                  <a:pt x="69" y="35"/>
                </a:cubicBezTo>
                <a:cubicBezTo>
                  <a:pt x="69" y="163"/>
                  <a:pt x="69" y="163"/>
                  <a:pt x="69" y="163"/>
                </a:cubicBezTo>
                <a:cubicBezTo>
                  <a:pt x="69" y="180"/>
                  <a:pt x="51" y="189"/>
                  <a:pt x="34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465">
            <a:extLst>
              <a:ext uri="{FF2B5EF4-FFF2-40B4-BE49-F238E27FC236}">
                <a16:creationId xmlns:a16="http://schemas.microsoft.com/office/drawing/2014/main" id="{BC6274ED-AC1D-A942-A2CC-B755B442E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576" y="7519736"/>
            <a:ext cx="72519" cy="194893"/>
          </a:xfrm>
          <a:custGeom>
            <a:avLst/>
            <a:gdLst>
              <a:gd name="T0" fmla="*/ 34 w 69"/>
              <a:gd name="T1" fmla="*/ 189 h 190"/>
              <a:gd name="T2" fmla="*/ 34 w 69"/>
              <a:gd name="T3" fmla="*/ 189 h 190"/>
              <a:gd name="T4" fmla="*/ 0 w 69"/>
              <a:gd name="T5" fmla="*/ 163 h 190"/>
              <a:gd name="T6" fmla="*/ 0 w 69"/>
              <a:gd name="T7" fmla="*/ 35 h 190"/>
              <a:gd name="T8" fmla="*/ 34 w 69"/>
              <a:gd name="T9" fmla="*/ 0 h 190"/>
              <a:gd name="T10" fmla="*/ 68 w 69"/>
              <a:gd name="T11" fmla="*/ 35 h 190"/>
              <a:gd name="T12" fmla="*/ 68 w 69"/>
              <a:gd name="T13" fmla="*/ 163 h 190"/>
              <a:gd name="T14" fmla="*/ 34 w 69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90">
                <a:moveTo>
                  <a:pt x="34" y="189"/>
                </a:moveTo>
                <a:lnTo>
                  <a:pt x="34" y="189"/>
                </a:lnTo>
                <a:cubicBezTo>
                  <a:pt x="17" y="189"/>
                  <a:pt x="0" y="180"/>
                  <a:pt x="0" y="16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5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8" y="180"/>
                  <a:pt x="51" y="189"/>
                  <a:pt x="34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466">
            <a:extLst>
              <a:ext uri="{FF2B5EF4-FFF2-40B4-BE49-F238E27FC236}">
                <a16:creationId xmlns:a16="http://schemas.microsoft.com/office/drawing/2014/main" id="{3BA3C98B-5E50-7948-8470-F0B57334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75" y="7528801"/>
            <a:ext cx="72519" cy="194893"/>
          </a:xfrm>
          <a:custGeom>
            <a:avLst/>
            <a:gdLst>
              <a:gd name="T0" fmla="*/ 35 w 70"/>
              <a:gd name="T1" fmla="*/ 188 h 189"/>
              <a:gd name="T2" fmla="*/ 35 w 70"/>
              <a:gd name="T3" fmla="*/ 188 h 189"/>
              <a:gd name="T4" fmla="*/ 0 w 70"/>
              <a:gd name="T5" fmla="*/ 154 h 189"/>
              <a:gd name="T6" fmla="*/ 0 w 70"/>
              <a:gd name="T7" fmla="*/ 26 h 189"/>
              <a:gd name="T8" fmla="*/ 35 w 70"/>
              <a:gd name="T9" fmla="*/ 0 h 189"/>
              <a:gd name="T10" fmla="*/ 35 w 70"/>
              <a:gd name="T11" fmla="*/ 0 h 189"/>
              <a:gd name="T12" fmla="*/ 69 w 70"/>
              <a:gd name="T13" fmla="*/ 26 h 189"/>
              <a:gd name="T14" fmla="*/ 69 w 70"/>
              <a:gd name="T15" fmla="*/ 154 h 189"/>
              <a:gd name="T16" fmla="*/ 35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5" y="188"/>
                </a:moveTo>
                <a:lnTo>
                  <a:pt x="35" y="188"/>
                </a:lnTo>
                <a:cubicBezTo>
                  <a:pt x="18" y="188"/>
                  <a:pt x="9" y="171"/>
                  <a:pt x="0" y="15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9" y="8"/>
                  <a:pt x="69" y="26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69" y="171"/>
                  <a:pt x="52" y="188"/>
                  <a:pt x="35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467">
            <a:extLst>
              <a:ext uri="{FF2B5EF4-FFF2-40B4-BE49-F238E27FC236}">
                <a16:creationId xmlns:a16="http://schemas.microsoft.com/office/drawing/2014/main" id="{202E3721-46E5-8848-8238-72172371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976" y="7528801"/>
            <a:ext cx="72519" cy="194893"/>
          </a:xfrm>
          <a:custGeom>
            <a:avLst/>
            <a:gdLst>
              <a:gd name="T0" fmla="*/ 35 w 70"/>
              <a:gd name="T1" fmla="*/ 188 h 189"/>
              <a:gd name="T2" fmla="*/ 35 w 70"/>
              <a:gd name="T3" fmla="*/ 188 h 189"/>
              <a:gd name="T4" fmla="*/ 9 w 70"/>
              <a:gd name="T5" fmla="*/ 154 h 189"/>
              <a:gd name="T6" fmla="*/ 0 w 70"/>
              <a:gd name="T7" fmla="*/ 26 h 189"/>
              <a:gd name="T8" fmla="*/ 35 w 70"/>
              <a:gd name="T9" fmla="*/ 0 h 189"/>
              <a:gd name="T10" fmla="*/ 35 w 70"/>
              <a:gd name="T11" fmla="*/ 0 h 189"/>
              <a:gd name="T12" fmla="*/ 69 w 70"/>
              <a:gd name="T13" fmla="*/ 26 h 189"/>
              <a:gd name="T14" fmla="*/ 69 w 70"/>
              <a:gd name="T15" fmla="*/ 154 h 189"/>
              <a:gd name="T16" fmla="*/ 35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5" y="188"/>
                </a:moveTo>
                <a:lnTo>
                  <a:pt x="35" y="188"/>
                </a:lnTo>
                <a:cubicBezTo>
                  <a:pt x="18" y="188"/>
                  <a:pt x="9" y="171"/>
                  <a:pt x="9" y="15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9" y="8"/>
                  <a:pt x="69" y="26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69" y="171"/>
                  <a:pt x="52" y="188"/>
                  <a:pt x="35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468">
            <a:extLst>
              <a:ext uri="{FF2B5EF4-FFF2-40B4-BE49-F238E27FC236}">
                <a16:creationId xmlns:a16="http://schemas.microsoft.com/office/drawing/2014/main" id="{F6B70FD4-9740-B44E-A3E2-EE5965DA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09" y="10406896"/>
            <a:ext cx="933682" cy="933682"/>
          </a:xfrm>
          <a:custGeom>
            <a:avLst/>
            <a:gdLst>
              <a:gd name="T0" fmla="*/ 454 w 909"/>
              <a:gd name="T1" fmla="*/ 908 h 909"/>
              <a:gd name="T2" fmla="*/ 454 w 909"/>
              <a:gd name="T3" fmla="*/ 908 h 909"/>
              <a:gd name="T4" fmla="*/ 129 w 909"/>
              <a:gd name="T5" fmla="*/ 770 h 909"/>
              <a:gd name="T6" fmla="*/ 0 w 909"/>
              <a:gd name="T7" fmla="*/ 454 h 909"/>
              <a:gd name="T8" fmla="*/ 129 w 909"/>
              <a:gd name="T9" fmla="*/ 128 h 909"/>
              <a:gd name="T10" fmla="*/ 454 w 909"/>
              <a:gd name="T11" fmla="*/ 0 h 909"/>
              <a:gd name="T12" fmla="*/ 531 w 909"/>
              <a:gd name="T13" fmla="*/ 0 h 909"/>
              <a:gd name="T14" fmla="*/ 557 w 909"/>
              <a:gd name="T15" fmla="*/ 42 h 909"/>
              <a:gd name="T16" fmla="*/ 488 w 909"/>
              <a:gd name="T17" fmla="*/ 419 h 909"/>
              <a:gd name="T18" fmla="*/ 882 w 909"/>
              <a:gd name="T19" fmla="*/ 419 h 909"/>
              <a:gd name="T20" fmla="*/ 908 w 909"/>
              <a:gd name="T21" fmla="*/ 454 h 909"/>
              <a:gd name="T22" fmla="*/ 780 w 909"/>
              <a:gd name="T23" fmla="*/ 770 h 909"/>
              <a:gd name="T24" fmla="*/ 454 w 909"/>
              <a:gd name="T25" fmla="*/ 908 h 909"/>
              <a:gd name="T26" fmla="*/ 454 w 909"/>
              <a:gd name="T27" fmla="*/ 60 h 909"/>
              <a:gd name="T28" fmla="*/ 454 w 909"/>
              <a:gd name="T29" fmla="*/ 60 h 909"/>
              <a:gd name="T30" fmla="*/ 171 w 909"/>
              <a:gd name="T31" fmla="*/ 171 h 909"/>
              <a:gd name="T32" fmla="*/ 60 w 909"/>
              <a:gd name="T33" fmla="*/ 454 h 909"/>
              <a:gd name="T34" fmla="*/ 171 w 909"/>
              <a:gd name="T35" fmla="*/ 728 h 909"/>
              <a:gd name="T36" fmla="*/ 454 w 909"/>
              <a:gd name="T37" fmla="*/ 848 h 909"/>
              <a:gd name="T38" fmla="*/ 728 w 909"/>
              <a:gd name="T39" fmla="*/ 728 h 909"/>
              <a:gd name="T40" fmla="*/ 848 w 909"/>
              <a:gd name="T41" fmla="*/ 488 h 909"/>
              <a:gd name="T42" fmla="*/ 454 w 909"/>
              <a:gd name="T43" fmla="*/ 488 h 909"/>
              <a:gd name="T44" fmla="*/ 428 w 909"/>
              <a:gd name="T45" fmla="*/ 471 h 909"/>
              <a:gd name="T46" fmla="*/ 420 w 909"/>
              <a:gd name="T47" fmla="*/ 445 h 909"/>
              <a:gd name="T48" fmla="*/ 488 w 909"/>
              <a:gd name="T49" fmla="*/ 60 h 909"/>
              <a:gd name="T50" fmla="*/ 454 w 909"/>
              <a:gd name="T51" fmla="*/ 6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9" h="909">
                <a:moveTo>
                  <a:pt x="454" y="908"/>
                </a:moveTo>
                <a:lnTo>
                  <a:pt x="454" y="908"/>
                </a:lnTo>
                <a:cubicBezTo>
                  <a:pt x="334" y="908"/>
                  <a:pt x="214" y="865"/>
                  <a:pt x="129" y="770"/>
                </a:cubicBezTo>
                <a:cubicBezTo>
                  <a:pt x="43" y="685"/>
                  <a:pt x="0" y="574"/>
                  <a:pt x="0" y="454"/>
                </a:cubicBezTo>
                <a:cubicBezTo>
                  <a:pt x="0" y="334"/>
                  <a:pt x="43" y="214"/>
                  <a:pt x="129" y="128"/>
                </a:cubicBezTo>
                <a:cubicBezTo>
                  <a:pt x="214" y="42"/>
                  <a:pt x="334" y="0"/>
                  <a:pt x="454" y="0"/>
                </a:cubicBezTo>
                <a:cubicBezTo>
                  <a:pt x="480" y="0"/>
                  <a:pt x="505" y="0"/>
                  <a:pt x="531" y="0"/>
                </a:cubicBezTo>
                <a:cubicBezTo>
                  <a:pt x="548" y="8"/>
                  <a:pt x="557" y="26"/>
                  <a:pt x="557" y="42"/>
                </a:cubicBezTo>
                <a:cubicBezTo>
                  <a:pt x="488" y="419"/>
                  <a:pt x="488" y="419"/>
                  <a:pt x="488" y="419"/>
                </a:cubicBezTo>
                <a:cubicBezTo>
                  <a:pt x="882" y="419"/>
                  <a:pt x="882" y="419"/>
                  <a:pt x="882" y="419"/>
                </a:cubicBezTo>
                <a:cubicBezTo>
                  <a:pt x="899" y="419"/>
                  <a:pt x="908" y="437"/>
                  <a:pt x="908" y="454"/>
                </a:cubicBezTo>
                <a:cubicBezTo>
                  <a:pt x="908" y="574"/>
                  <a:pt x="865" y="685"/>
                  <a:pt x="780" y="770"/>
                </a:cubicBezTo>
                <a:cubicBezTo>
                  <a:pt x="685" y="865"/>
                  <a:pt x="574" y="908"/>
                  <a:pt x="454" y="908"/>
                </a:cubicBezTo>
                <a:close/>
                <a:moveTo>
                  <a:pt x="454" y="60"/>
                </a:moveTo>
                <a:lnTo>
                  <a:pt x="454" y="60"/>
                </a:lnTo>
                <a:cubicBezTo>
                  <a:pt x="351" y="60"/>
                  <a:pt x="248" y="103"/>
                  <a:pt x="171" y="171"/>
                </a:cubicBezTo>
                <a:cubicBezTo>
                  <a:pt x="103" y="248"/>
                  <a:pt x="60" y="351"/>
                  <a:pt x="60" y="454"/>
                </a:cubicBezTo>
                <a:cubicBezTo>
                  <a:pt x="60" y="556"/>
                  <a:pt x="103" y="659"/>
                  <a:pt x="171" y="728"/>
                </a:cubicBezTo>
                <a:cubicBezTo>
                  <a:pt x="248" y="805"/>
                  <a:pt x="351" y="848"/>
                  <a:pt x="454" y="848"/>
                </a:cubicBezTo>
                <a:cubicBezTo>
                  <a:pt x="557" y="848"/>
                  <a:pt x="659" y="805"/>
                  <a:pt x="728" y="728"/>
                </a:cubicBezTo>
                <a:cubicBezTo>
                  <a:pt x="797" y="659"/>
                  <a:pt x="840" y="574"/>
                  <a:pt x="848" y="488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45" y="488"/>
                  <a:pt x="437" y="479"/>
                  <a:pt x="428" y="471"/>
                </a:cubicBezTo>
                <a:cubicBezTo>
                  <a:pt x="420" y="462"/>
                  <a:pt x="420" y="454"/>
                  <a:pt x="420" y="445"/>
                </a:cubicBezTo>
                <a:cubicBezTo>
                  <a:pt x="488" y="60"/>
                  <a:pt x="488" y="60"/>
                  <a:pt x="488" y="60"/>
                </a:cubicBezTo>
                <a:cubicBezTo>
                  <a:pt x="480" y="60"/>
                  <a:pt x="463" y="60"/>
                  <a:pt x="454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469">
            <a:extLst>
              <a:ext uri="{FF2B5EF4-FFF2-40B4-BE49-F238E27FC236}">
                <a16:creationId xmlns:a16="http://schemas.microsoft.com/office/drawing/2014/main" id="{57A9E2E0-CC31-7747-B06B-E4E1A594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900" y="10311716"/>
            <a:ext cx="503099" cy="503099"/>
          </a:xfrm>
          <a:custGeom>
            <a:avLst/>
            <a:gdLst>
              <a:gd name="T0" fmla="*/ 462 w 489"/>
              <a:gd name="T1" fmla="*/ 489 h 490"/>
              <a:gd name="T2" fmla="*/ 462 w 489"/>
              <a:gd name="T3" fmla="*/ 489 h 490"/>
              <a:gd name="T4" fmla="*/ 34 w 489"/>
              <a:gd name="T5" fmla="*/ 489 h 490"/>
              <a:gd name="T6" fmla="*/ 8 w 489"/>
              <a:gd name="T7" fmla="*/ 472 h 490"/>
              <a:gd name="T8" fmla="*/ 0 w 489"/>
              <a:gd name="T9" fmla="*/ 446 h 490"/>
              <a:gd name="T10" fmla="*/ 77 w 489"/>
              <a:gd name="T11" fmla="*/ 26 h 490"/>
              <a:gd name="T12" fmla="*/ 85 w 489"/>
              <a:gd name="T13" fmla="*/ 0 h 490"/>
              <a:gd name="T14" fmla="*/ 111 w 489"/>
              <a:gd name="T15" fmla="*/ 0 h 490"/>
              <a:gd name="T16" fmla="*/ 385 w 489"/>
              <a:gd name="T17" fmla="*/ 155 h 490"/>
              <a:gd name="T18" fmla="*/ 488 w 489"/>
              <a:gd name="T19" fmla="*/ 454 h 490"/>
              <a:gd name="T20" fmla="*/ 462 w 489"/>
              <a:gd name="T21" fmla="*/ 489 h 490"/>
              <a:gd name="T22" fmla="*/ 68 w 489"/>
              <a:gd name="T23" fmla="*/ 420 h 490"/>
              <a:gd name="T24" fmla="*/ 68 w 489"/>
              <a:gd name="T25" fmla="*/ 420 h 490"/>
              <a:gd name="T26" fmla="*/ 428 w 489"/>
              <a:gd name="T27" fmla="*/ 420 h 490"/>
              <a:gd name="T28" fmla="*/ 334 w 489"/>
              <a:gd name="T29" fmla="*/ 198 h 490"/>
              <a:gd name="T30" fmla="*/ 128 w 489"/>
              <a:gd name="T31" fmla="*/ 69 h 490"/>
              <a:gd name="T32" fmla="*/ 68 w 489"/>
              <a:gd name="T33" fmla="*/ 42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" h="490">
                <a:moveTo>
                  <a:pt x="462" y="489"/>
                </a:moveTo>
                <a:lnTo>
                  <a:pt x="462" y="489"/>
                </a:lnTo>
                <a:cubicBezTo>
                  <a:pt x="34" y="489"/>
                  <a:pt x="34" y="489"/>
                  <a:pt x="34" y="489"/>
                </a:cubicBezTo>
                <a:cubicBezTo>
                  <a:pt x="17" y="489"/>
                  <a:pt x="8" y="480"/>
                  <a:pt x="8" y="472"/>
                </a:cubicBezTo>
                <a:cubicBezTo>
                  <a:pt x="0" y="463"/>
                  <a:pt x="0" y="454"/>
                  <a:pt x="0" y="44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18"/>
                  <a:pt x="77" y="9"/>
                  <a:pt x="85" y="0"/>
                </a:cubicBezTo>
                <a:cubicBezTo>
                  <a:pt x="94" y="0"/>
                  <a:pt x="102" y="0"/>
                  <a:pt x="111" y="0"/>
                </a:cubicBezTo>
                <a:cubicBezTo>
                  <a:pt x="214" y="18"/>
                  <a:pt x="317" y="77"/>
                  <a:pt x="385" y="155"/>
                </a:cubicBezTo>
                <a:cubicBezTo>
                  <a:pt x="454" y="240"/>
                  <a:pt x="488" y="343"/>
                  <a:pt x="488" y="454"/>
                </a:cubicBezTo>
                <a:cubicBezTo>
                  <a:pt x="488" y="472"/>
                  <a:pt x="479" y="489"/>
                  <a:pt x="462" y="489"/>
                </a:cubicBezTo>
                <a:close/>
                <a:moveTo>
                  <a:pt x="68" y="420"/>
                </a:moveTo>
                <a:lnTo>
                  <a:pt x="68" y="420"/>
                </a:lnTo>
                <a:cubicBezTo>
                  <a:pt x="428" y="420"/>
                  <a:pt x="428" y="420"/>
                  <a:pt x="428" y="420"/>
                </a:cubicBezTo>
                <a:cubicBezTo>
                  <a:pt x="419" y="343"/>
                  <a:pt x="385" y="258"/>
                  <a:pt x="334" y="198"/>
                </a:cubicBezTo>
                <a:cubicBezTo>
                  <a:pt x="282" y="137"/>
                  <a:pt x="214" y="86"/>
                  <a:pt x="128" y="69"/>
                </a:cubicBezTo>
                <a:lnTo>
                  <a:pt x="68" y="4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470">
            <a:extLst>
              <a:ext uri="{FF2B5EF4-FFF2-40B4-BE49-F238E27FC236}">
                <a16:creationId xmlns:a16="http://schemas.microsoft.com/office/drawing/2014/main" id="{EA2EDB0B-C8EA-FC4C-8A1D-F4751DE2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787" y="10837479"/>
            <a:ext cx="380725" cy="380725"/>
          </a:xfrm>
          <a:custGeom>
            <a:avLst/>
            <a:gdLst>
              <a:gd name="T0" fmla="*/ 34 w 369"/>
              <a:gd name="T1" fmla="*/ 369 h 370"/>
              <a:gd name="T2" fmla="*/ 34 w 369"/>
              <a:gd name="T3" fmla="*/ 369 h 370"/>
              <a:gd name="T4" fmla="*/ 9 w 369"/>
              <a:gd name="T5" fmla="*/ 360 h 370"/>
              <a:gd name="T6" fmla="*/ 9 w 369"/>
              <a:gd name="T7" fmla="*/ 309 h 370"/>
              <a:gd name="T8" fmla="*/ 308 w 369"/>
              <a:gd name="T9" fmla="*/ 9 h 370"/>
              <a:gd name="T10" fmla="*/ 351 w 369"/>
              <a:gd name="T11" fmla="*/ 9 h 370"/>
              <a:gd name="T12" fmla="*/ 351 w 369"/>
              <a:gd name="T13" fmla="*/ 52 h 370"/>
              <a:gd name="T14" fmla="*/ 51 w 369"/>
              <a:gd name="T15" fmla="*/ 360 h 370"/>
              <a:gd name="T16" fmla="*/ 34 w 369"/>
              <a:gd name="T17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" h="370">
                <a:moveTo>
                  <a:pt x="34" y="369"/>
                </a:moveTo>
                <a:lnTo>
                  <a:pt x="34" y="369"/>
                </a:lnTo>
                <a:cubicBezTo>
                  <a:pt x="26" y="369"/>
                  <a:pt x="17" y="360"/>
                  <a:pt x="9" y="360"/>
                </a:cubicBezTo>
                <a:cubicBezTo>
                  <a:pt x="0" y="343"/>
                  <a:pt x="0" y="326"/>
                  <a:pt x="9" y="309"/>
                </a:cubicBezTo>
                <a:cubicBezTo>
                  <a:pt x="308" y="9"/>
                  <a:pt x="308" y="9"/>
                  <a:pt x="308" y="9"/>
                </a:cubicBezTo>
                <a:cubicBezTo>
                  <a:pt x="325" y="0"/>
                  <a:pt x="343" y="0"/>
                  <a:pt x="351" y="9"/>
                </a:cubicBezTo>
                <a:cubicBezTo>
                  <a:pt x="368" y="26"/>
                  <a:pt x="368" y="43"/>
                  <a:pt x="351" y="52"/>
                </a:cubicBezTo>
                <a:cubicBezTo>
                  <a:pt x="51" y="360"/>
                  <a:pt x="51" y="360"/>
                  <a:pt x="51" y="360"/>
                </a:cubicBezTo>
                <a:cubicBezTo>
                  <a:pt x="51" y="360"/>
                  <a:pt x="43" y="369"/>
                  <a:pt x="34" y="3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471">
            <a:extLst>
              <a:ext uri="{FF2B5EF4-FFF2-40B4-BE49-F238E27FC236}">
                <a16:creationId xmlns:a16="http://schemas.microsoft.com/office/drawing/2014/main" id="{D370B966-E46B-EC45-A4A5-94D80EC7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2443407"/>
            <a:ext cx="72519" cy="897422"/>
          </a:xfrm>
          <a:custGeom>
            <a:avLst/>
            <a:gdLst>
              <a:gd name="T0" fmla="*/ 34 w 69"/>
              <a:gd name="T1" fmla="*/ 874 h 875"/>
              <a:gd name="T2" fmla="*/ 34 w 69"/>
              <a:gd name="T3" fmla="*/ 874 h 875"/>
              <a:gd name="T4" fmla="*/ 34 w 69"/>
              <a:gd name="T5" fmla="*/ 874 h 875"/>
              <a:gd name="T6" fmla="*/ 0 w 69"/>
              <a:gd name="T7" fmla="*/ 848 h 875"/>
              <a:gd name="T8" fmla="*/ 8 w 69"/>
              <a:gd name="T9" fmla="*/ 34 h 875"/>
              <a:gd name="T10" fmla="*/ 43 w 69"/>
              <a:gd name="T11" fmla="*/ 0 h 875"/>
              <a:gd name="T12" fmla="*/ 43 w 69"/>
              <a:gd name="T13" fmla="*/ 0 h 875"/>
              <a:gd name="T14" fmla="*/ 68 w 69"/>
              <a:gd name="T15" fmla="*/ 34 h 875"/>
              <a:gd name="T16" fmla="*/ 68 w 69"/>
              <a:gd name="T17" fmla="*/ 848 h 875"/>
              <a:gd name="T18" fmla="*/ 34 w 69"/>
              <a:gd name="T19" fmla="*/ 874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875">
                <a:moveTo>
                  <a:pt x="34" y="874"/>
                </a:moveTo>
                <a:lnTo>
                  <a:pt x="34" y="874"/>
                </a:lnTo>
                <a:lnTo>
                  <a:pt x="34" y="874"/>
                </a:lnTo>
                <a:cubicBezTo>
                  <a:pt x="17" y="874"/>
                  <a:pt x="0" y="865"/>
                  <a:pt x="0" y="848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17"/>
                  <a:pt x="17" y="0"/>
                  <a:pt x="43" y="0"/>
                </a:cubicBezTo>
                <a:lnTo>
                  <a:pt x="43" y="0"/>
                </a:lnTo>
                <a:cubicBezTo>
                  <a:pt x="60" y="0"/>
                  <a:pt x="68" y="17"/>
                  <a:pt x="68" y="34"/>
                </a:cubicBezTo>
                <a:cubicBezTo>
                  <a:pt x="68" y="848"/>
                  <a:pt x="68" y="848"/>
                  <a:pt x="68" y="848"/>
                </a:cubicBezTo>
                <a:cubicBezTo>
                  <a:pt x="68" y="865"/>
                  <a:pt x="51" y="874"/>
                  <a:pt x="34" y="8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472">
            <a:extLst>
              <a:ext uri="{FF2B5EF4-FFF2-40B4-BE49-F238E27FC236}">
                <a16:creationId xmlns:a16="http://schemas.microsoft.com/office/drawing/2014/main" id="{4F1C3AF5-3E91-504B-AF46-5BDD11D7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3277375"/>
            <a:ext cx="897422" cy="63454"/>
          </a:xfrm>
          <a:custGeom>
            <a:avLst/>
            <a:gdLst>
              <a:gd name="T0" fmla="*/ 34 w 874"/>
              <a:gd name="T1" fmla="*/ 60 h 61"/>
              <a:gd name="T2" fmla="*/ 34 w 874"/>
              <a:gd name="T3" fmla="*/ 60 h 61"/>
              <a:gd name="T4" fmla="*/ 0 w 874"/>
              <a:gd name="T5" fmla="*/ 34 h 61"/>
              <a:gd name="T6" fmla="*/ 34 w 874"/>
              <a:gd name="T7" fmla="*/ 0 h 61"/>
              <a:gd name="T8" fmla="*/ 848 w 874"/>
              <a:gd name="T9" fmla="*/ 0 h 61"/>
              <a:gd name="T10" fmla="*/ 873 w 874"/>
              <a:gd name="T11" fmla="*/ 34 h 61"/>
              <a:gd name="T12" fmla="*/ 848 w 874"/>
              <a:gd name="T13" fmla="*/ 60 h 61"/>
              <a:gd name="T14" fmla="*/ 34 w 87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4" h="61">
                <a:moveTo>
                  <a:pt x="34" y="60"/>
                </a:moveTo>
                <a:lnTo>
                  <a:pt x="34" y="60"/>
                </a:ln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848" y="0"/>
                  <a:pt x="848" y="0"/>
                  <a:pt x="848" y="0"/>
                </a:cubicBezTo>
                <a:cubicBezTo>
                  <a:pt x="865" y="0"/>
                  <a:pt x="873" y="17"/>
                  <a:pt x="873" y="34"/>
                </a:cubicBezTo>
                <a:cubicBezTo>
                  <a:pt x="873" y="51"/>
                  <a:pt x="865" y="60"/>
                  <a:pt x="848" y="60"/>
                </a:cubicBezTo>
                <a:lnTo>
                  <a:pt x="34" y="6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473">
            <a:extLst>
              <a:ext uri="{FF2B5EF4-FFF2-40B4-BE49-F238E27FC236}">
                <a16:creationId xmlns:a16="http://schemas.microsoft.com/office/drawing/2014/main" id="{1B003415-7D7C-A94A-89D4-BE2ACE9BE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743" y="2778807"/>
            <a:ext cx="240218" cy="562022"/>
          </a:xfrm>
          <a:custGeom>
            <a:avLst/>
            <a:gdLst>
              <a:gd name="T0" fmla="*/ 196 w 232"/>
              <a:gd name="T1" fmla="*/ 548 h 549"/>
              <a:gd name="T2" fmla="*/ 196 w 232"/>
              <a:gd name="T3" fmla="*/ 548 h 549"/>
              <a:gd name="T4" fmla="*/ 34 w 232"/>
              <a:gd name="T5" fmla="*/ 548 h 549"/>
              <a:gd name="T6" fmla="*/ 0 w 232"/>
              <a:gd name="T7" fmla="*/ 522 h 549"/>
              <a:gd name="T8" fmla="*/ 0 w 232"/>
              <a:gd name="T9" fmla="*/ 34 h 549"/>
              <a:gd name="T10" fmla="*/ 34 w 232"/>
              <a:gd name="T11" fmla="*/ 0 h 549"/>
              <a:gd name="T12" fmla="*/ 196 w 232"/>
              <a:gd name="T13" fmla="*/ 0 h 549"/>
              <a:gd name="T14" fmla="*/ 231 w 232"/>
              <a:gd name="T15" fmla="*/ 34 h 549"/>
              <a:gd name="T16" fmla="*/ 231 w 232"/>
              <a:gd name="T17" fmla="*/ 522 h 549"/>
              <a:gd name="T18" fmla="*/ 196 w 232"/>
              <a:gd name="T19" fmla="*/ 548 h 549"/>
              <a:gd name="T20" fmla="*/ 68 w 232"/>
              <a:gd name="T21" fmla="*/ 488 h 549"/>
              <a:gd name="T22" fmla="*/ 68 w 232"/>
              <a:gd name="T23" fmla="*/ 488 h 549"/>
              <a:gd name="T24" fmla="*/ 162 w 232"/>
              <a:gd name="T25" fmla="*/ 488 h 549"/>
              <a:gd name="T26" fmla="*/ 162 w 232"/>
              <a:gd name="T27" fmla="*/ 68 h 549"/>
              <a:gd name="T28" fmla="*/ 68 w 232"/>
              <a:gd name="T29" fmla="*/ 68 h 549"/>
              <a:gd name="T30" fmla="*/ 68 w 232"/>
              <a:gd name="T31" fmla="*/ 48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2" h="549">
                <a:moveTo>
                  <a:pt x="196" y="548"/>
                </a:moveTo>
                <a:lnTo>
                  <a:pt x="196" y="548"/>
                </a:lnTo>
                <a:cubicBezTo>
                  <a:pt x="34" y="548"/>
                  <a:pt x="34" y="548"/>
                  <a:pt x="34" y="548"/>
                </a:cubicBezTo>
                <a:cubicBezTo>
                  <a:pt x="17" y="548"/>
                  <a:pt x="0" y="539"/>
                  <a:pt x="0" y="5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4" y="0"/>
                  <a:pt x="231" y="17"/>
                  <a:pt x="231" y="34"/>
                </a:cubicBezTo>
                <a:cubicBezTo>
                  <a:pt x="231" y="522"/>
                  <a:pt x="231" y="522"/>
                  <a:pt x="231" y="522"/>
                </a:cubicBezTo>
                <a:cubicBezTo>
                  <a:pt x="231" y="539"/>
                  <a:pt x="214" y="548"/>
                  <a:pt x="196" y="548"/>
                </a:cubicBezTo>
                <a:close/>
                <a:moveTo>
                  <a:pt x="68" y="488"/>
                </a:moveTo>
                <a:lnTo>
                  <a:pt x="68" y="488"/>
                </a:lnTo>
                <a:cubicBezTo>
                  <a:pt x="162" y="488"/>
                  <a:pt x="162" y="488"/>
                  <a:pt x="162" y="48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68" y="68"/>
                  <a:pt x="68" y="68"/>
                  <a:pt x="68" y="68"/>
                </a:cubicBezTo>
                <a:lnTo>
                  <a:pt x="68" y="4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474">
            <a:extLst>
              <a:ext uri="{FF2B5EF4-FFF2-40B4-BE49-F238E27FC236}">
                <a16:creationId xmlns:a16="http://schemas.microsoft.com/office/drawing/2014/main" id="{4E868991-D42A-7E40-B340-0369DB5D4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911" y="2520457"/>
            <a:ext cx="240218" cy="820372"/>
          </a:xfrm>
          <a:custGeom>
            <a:avLst/>
            <a:gdLst>
              <a:gd name="T0" fmla="*/ 197 w 232"/>
              <a:gd name="T1" fmla="*/ 797 h 798"/>
              <a:gd name="T2" fmla="*/ 197 w 232"/>
              <a:gd name="T3" fmla="*/ 797 h 798"/>
              <a:gd name="T4" fmla="*/ 34 w 232"/>
              <a:gd name="T5" fmla="*/ 797 h 798"/>
              <a:gd name="T6" fmla="*/ 0 w 232"/>
              <a:gd name="T7" fmla="*/ 771 h 798"/>
              <a:gd name="T8" fmla="*/ 0 w 232"/>
              <a:gd name="T9" fmla="*/ 35 h 798"/>
              <a:gd name="T10" fmla="*/ 34 w 232"/>
              <a:gd name="T11" fmla="*/ 0 h 798"/>
              <a:gd name="T12" fmla="*/ 197 w 232"/>
              <a:gd name="T13" fmla="*/ 0 h 798"/>
              <a:gd name="T14" fmla="*/ 231 w 232"/>
              <a:gd name="T15" fmla="*/ 35 h 798"/>
              <a:gd name="T16" fmla="*/ 231 w 232"/>
              <a:gd name="T17" fmla="*/ 771 h 798"/>
              <a:gd name="T18" fmla="*/ 197 w 232"/>
              <a:gd name="T19" fmla="*/ 797 h 798"/>
              <a:gd name="T20" fmla="*/ 69 w 232"/>
              <a:gd name="T21" fmla="*/ 737 h 798"/>
              <a:gd name="T22" fmla="*/ 69 w 232"/>
              <a:gd name="T23" fmla="*/ 737 h 798"/>
              <a:gd name="T24" fmla="*/ 163 w 232"/>
              <a:gd name="T25" fmla="*/ 737 h 798"/>
              <a:gd name="T26" fmla="*/ 163 w 232"/>
              <a:gd name="T27" fmla="*/ 60 h 798"/>
              <a:gd name="T28" fmla="*/ 69 w 232"/>
              <a:gd name="T29" fmla="*/ 60 h 798"/>
              <a:gd name="T30" fmla="*/ 69 w 232"/>
              <a:gd name="T31" fmla="*/ 73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2" h="798">
                <a:moveTo>
                  <a:pt x="197" y="797"/>
                </a:moveTo>
                <a:lnTo>
                  <a:pt x="197" y="797"/>
                </a:lnTo>
                <a:cubicBezTo>
                  <a:pt x="34" y="797"/>
                  <a:pt x="34" y="797"/>
                  <a:pt x="34" y="797"/>
                </a:cubicBezTo>
                <a:cubicBezTo>
                  <a:pt x="17" y="797"/>
                  <a:pt x="0" y="788"/>
                  <a:pt x="0" y="77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14" y="0"/>
                  <a:pt x="231" y="17"/>
                  <a:pt x="231" y="35"/>
                </a:cubicBezTo>
                <a:cubicBezTo>
                  <a:pt x="231" y="771"/>
                  <a:pt x="231" y="771"/>
                  <a:pt x="231" y="771"/>
                </a:cubicBezTo>
                <a:cubicBezTo>
                  <a:pt x="231" y="788"/>
                  <a:pt x="214" y="797"/>
                  <a:pt x="197" y="797"/>
                </a:cubicBezTo>
                <a:close/>
                <a:moveTo>
                  <a:pt x="69" y="737"/>
                </a:moveTo>
                <a:lnTo>
                  <a:pt x="69" y="737"/>
                </a:lnTo>
                <a:cubicBezTo>
                  <a:pt x="163" y="737"/>
                  <a:pt x="163" y="737"/>
                  <a:pt x="163" y="737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7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475">
            <a:extLst>
              <a:ext uri="{FF2B5EF4-FFF2-40B4-BE49-F238E27FC236}">
                <a16:creationId xmlns:a16="http://schemas.microsoft.com/office/drawing/2014/main" id="{0401298F-9F6C-5F4F-BA50-CD833BE8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2610" y="2611106"/>
            <a:ext cx="231156" cy="729724"/>
          </a:xfrm>
          <a:custGeom>
            <a:avLst/>
            <a:gdLst>
              <a:gd name="T0" fmla="*/ 197 w 224"/>
              <a:gd name="T1" fmla="*/ 711 h 712"/>
              <a:gd name="T2" fmla="*/ 197 w 224"/>
              <a:gd name="T3" fmla="*/ 711 h 712"/>
              <a:gd name="T4" fmla="*/ 34 w 224"/>
              <a:gd name="T5" fmla="*/ 711 h 712"/>
              <a:gd name="T6" fmla="*/ 0 w 224"/>
              <a:gd name="T7" fmla="*/ 685 h 712"/>
              <a:gd name="T8" fmla="*/ 0 w 224"/>
              <a:gd name="T9" fmla="*/ 34 h 712"/>
              <a:gd name="T10" fmla="*/ 34 w 224"/>
              <a:gd name="T11" fmla="*/ 0 h 712"/>
              <a:gd name="T12" fmla="*/ 197 w 224"/>
              <a:gd name="T13" fmla="*/ 0 h 712"/>
              <a:gd name="T14" fmla="*/ 223 w 224"/>
              <a:gd name="T15" fmla="*/ 34 h 712"/>
              <a:gd name="T16" fmla="*/ 223 w 224"/>
              <a:gd name="T17" fmla="*/ 685 h 712"/>
              <a:gd name="T18" fmla="*/ 197 w 224"/>
              <a:gd name="T19" fmla="*/ 711 h 712"/>
              <a:gd name="T20" fmla="*/ 68 w 224"/>
              <a:gd name="T21" fmla="*/ 651 h 712"/>
              <a:gd name="T22" fmla="*/ 68 w 224"/>
              <a:gd name="T23" fmla="*/ 651 h 712"/>
              <a:gd name="T24" fmla="*/ 163 w 224"/>
              <a:gd name="T25" fmla="*/ 651 h 712"/>
              <a:gd name="T26" fmla="*/ 163 w 224"/>
              <a:gd name="T27" fmla="*/ 60 h 712"/>
              <a:gd name="T28" fmla="*/ 68 w 224"/>
              <a:gd name="T29" fmla="*/ 60 h 712"/>
              <a:gd name="T30" fmla="*/ 68 w 224"/>
              <a:gd name="T31" fmla="*/ 65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712">
                <a:moveTo>
                  <a:pt x="197" y="711"/>
                </a:moveTo>
                <a:lnTo>
                  <a:pt x="197" y="711"/>
                </a:lnTo>
                <a:cubicBezTo>
                  <a:pt x="34" y="711"/>
                  <a:pt x="34" y="711"/>
                  <a:pt x="34" y="711"/>
                </a:cubicBezTo>
                <a:cubicBezTo>
                  <a:pt x="17" y="711"/>
                  <a:pt x="0" y="702"/>
                  <a:pt x="0" y="68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14" y="0"/>
                  <a:pt x="223" y="17"/>
                  <a:pt x="223" y="34"/>
                </a:cubicBezTo>
                <a:cubicBezTo>
                  <a:pt x="223" y="685"/>
                  <a:pt x="223" y="685"/>
                  <a:pt x="223" y="685"/>
                </a:cubicBezTo>
                <a:cubicBezTo>
                  <a:pt x="223" y="702"/>
                  <a:pt x="214" y="711"/>
                  <a:pt x="197" y="711"/>
                </a:cubicBezTo>
                <a:close/>
                <a:moveTo>
                  <a:pt x="68" y="651"/>
                </a:moveTo>
                <a:lnTo>
                  <a:pt x="68" y="651"/>
                </a:lnTo>
                <a:cubicBezTo>
                  <a:pt x="163" y="651"/>
                  <a:pt x="163" y="651"/>
                  <a:pt x="163" y="651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68" y="60"/>
                  <a:pt x="68" y="60"/>
                  <a:pt x="68" y="60"/>
                </a:cubicBezTo>
                <a:lnTo>
                  <a:pt x="68" y="6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476">
            <a:extLst>
              <a:ext uri="{FF2B5EF4-FFF2-40B4-BE49-F238E27FC236}">
                <a16:creationId xmlns:a16="http://schemas.microsoft.com/office/drawing/2014/main" id="{D1A19E92-16AE-C446-9F22-BEB528BD9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712489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8 h 266"/>
              <a:gd name="T6" fmla="*/ 43 w 703"/>
              <a:gd name="T7" fmla="*/ 222 h 266"/>
              <a:gd name="T8" fmla="*/ 0 w 703"/>
              <a:gd name="T9" fmla="*/ 171 h 266"/>
              <a:gd name="T10" fmla="*/ 0 w 703"/>
              <a:gd name="T11" fmla="*/ 34 h 266"/>
              <a:gd name="T12" fmla="*/ 34 w 703"/>
              <a:gd name="T13" fmla="*/ 0 h 266"/>
              <a:gd name="T14" fmla="*/ 34 w 703"/>
              <a:gd name="T15" fmla="*/ 0 h 266"/>
              <a:gd name="T16" fmla="*/ 60 w 703"/>
              <a:gd name="T17" fmla="*/ 25 h 266"/>
              <a:gd name="T18" fmla="*/ 145 w 703"/>
              <a:gd name="T19" fmla="*/ 51 h 266"/>
              <a:gd name="T20" fmla="*/ 325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71 h 266"/>
              <a:gd name="T42" fmla="*/ 582 w 703"/>
              <a:gd name="T43" fmla="*/ 248 h 266"/>
              <a:gd name="T44" fmla="*/ 351 w 703"/>
              <a:gd name="T45" fmla="*/ 265 h 266"/>
              <a:gd name="T46" fmla="*/ 60 w 703"/>
              <a:gd name="T47" fmla="*/ 162 h 266"/>
              <a:gd name="T48" fmla="*/ 60 w 703"/>
              <a:gd name="T49" fmla="*/ 162 h 266"/>
              <a:gd name="T50" fmla="*/ 154 w 703"/>
              <a:gd name="T51" fmla="*/ 188 h 266"/>
              <a:gd name="T52" fmla="*/ 351 w 703"/>
              <a:gd name="T53" fmla="*/ 205 h 266"/>
              <a:gd name="T54" fmla="*/ 556 w 703"/>
              <a:gd name="T55" fmla="*/ 188 h 266"/>
              <a:gd name="T56" fmla="*/ 642 w 703"/>
              <a:gd name="T57" fmla="*/ 162 h 266"/>
              <a:gd name="T58" fmla="*/ 642 w 703"/>
              <a:gd name="T59" fmla="*/ 94 h 266"/>
              <a:gd name="T60" fmla="*/ 591 w 703"/>
              <a:gd name="T61" fmla="*/ 111 h 266"/>
              <a:gd name="T62" fmla="*/ 377 w 703"/>
              <a:gd name="T63" fmla="*/ 128 h 266"/>
              <a:gd name="T64" fmla="*/ 325 w 703"/>
              <a:gd name="T65" fmla="*/ 128 h 266"/>
              <a:gd name="T66" fmla="*/ 111 w 703"/>
              <a:gd name="T67" fmla="*/ 111 h 266"/>
              <a:gd name="T68" fmla="*/ 60 w 703"/>
              <a:gd name="T69" fmla="*/ 94 h 266"/>
              <a:gd name="T70" fmla="*/ 60 w 703"/>
              <a:gd name="T71" fmla="*/ 162 h 266"/>
              <a:gd name="T72" fmla="*/ 642 w 703"/>
              <a:gd name="T73" fmla="*/ 171 h 266"/>
              <a:gd name="T74" fmla="*/ 642 w 703"/>
              <a:gd name="T75" fmla="*/ 171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5" y="265"/>
                  <a:pt x="180" y="256"/>
                  <a:pt x="120" y="248"/>
                </a:cubicBezTo>
                <a:cubicBezTo>
                  <a:pt x="86" y="239"/>
                  <a:pt x="60" y="231"/>
                  <a:pt x="43" y="222"/>
                </a:cubicBezTo>
                <a:cubicBezTo>
                  <a:pt x="8" y="205"/>
                  <a:pt x="0" y="188"/>
                  <a:pt x="0" y="1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17"/>
                  <a:pt x="60" y="25"/>
                </a:cubicBezTo>
                <a:cubicBezTo>
                  <a:pt x="68" y="34"/>
                  <a:pt x="86" y="42"/>
                  <a:pt x="145" y="51"/>
                </a:cubicBezTo>
                <a:cubicBezTo>
                  <a:pt x="197" y="59"/>
                  <a:pt x="257" y="68"/>
                  <a:pt x="325" y="68"/>
                </a:cubicBezTo>
                <a:cubicBezTo>
                  <a:pt x="342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42" y="34"/>
                  <a:pt x="642" y="25"/>
                </a:cubicBezTo>
                <a:cubicBezTo>
                  <a:pt x="651" y="17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71"/>
                  <a:pt x="702" y="171"/>
                  <a:pt x="702" y="171"/>
                </a:cubicBezTo>
                <a:cubicBezTo>
                  <a:pt x="702" y="214"/>
                  <a:pt x="634" y="231"/>
                  <a:pt x="582" y="248"/>
                </a:cubicBezTo>
                <a:cubicBezTo>
                  <a:pt x="522" y="256"/>
                  <a:pt x="437" y="265"/>
                  <a:pt x="351" y="265"/>
                </a:cubicBezTo>
                <a:close/>
                <a:moveTo>
                  <a:pt x="60" y="162"/>
                </a:moveTo>
                <a:lnTo>
                  <a:pt x="60" y="162"/>
                </a:lnTo>
                <a:cubicBezTo>
                  <a:pt x="68" y="162"/>
                  <a:pt x="94" y="179"/>
                  <a:pt x="154" y="188"/>
                </a:cubicBezTo>
                <a:cubicBezTo>
                  <a:pt x="205" y="196"/>
                  <a:pt x="274" y="205"/>
                  <a:pt x="351" y="205"/>
                </a:cubicBezTo>
                <a:cubicBezTo>
                  <a:pt x="428" y="205"/>
                  <a:pt x="497" y="196"/>
                  <a:pt x="556" y="188"/>
                </a:cubicBezTo>
                <a:cubicBezTo>
                  <a:pt x="617" y="179"/>
                  <a:pt x="634" y="162"/>
                  <a:pt x="642" y="162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11"/>
                  <a:pt x="591" y="111"/>
                </a:cubicBezTo>
                <a:cubicBezTo>
                  <a:pt x="539" y="119"/>
                  <a:pt x="462" y="128"/>
                  <a:pt x="377" y="128"/>
                </a:cubicBezTo>
                <a:cubicBezTo>
                  <a:pt x="360" y="137"/>
                  <a:pt x="342" y="137"/>
                  <a:pt x="325" y="128"/>
                </a:cubicBezTo>
                <a:cubicBezTo>
                  <a:pt x="248" y="128"/>
                  <a:pt x="171" y="119"/>
                  <a:pt x="111" y="111"/>
                </a:cubicBezTo>
                <a:cubicBezTo>
                  <a:pt x="94" y="111"/>
                  <a:pt x="77" y="102"/>
                  <a:pt x="60" y="94"/>
                </a:cubicBezTo>
                <a:lnTo>
                  <a:pt x="60" y="162"/>
                </a:lnTo>
                <a:close/>
                <a:moveTo>
                  <a:pt x="642" y="171"/>
                </a:moveTo>
                <a:lnTo>
                  <a:pt x="642" y="171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477">
            <a:extLst>
              <a:ext uri="{FF2B5EF4-FFF2-40B4-BE49-F238E27FC236}">
                <a16:creationId xmlns:a16="http://schemas.microsoft.com/office/drawing/2014/main" id="{EC94D9B6-D5EF-4A4C-9563-389E1BF7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852993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0 h 266"/>
              <a:gd name="T6" fmla="*/ 43 w 703"/>
              <a:gd name="T7" fmla="*/ 222 h 266"/>
              <a:gd name="T8" fmla="*/ 0 w 703"/>
              <a:gd name="T9" fmla="*/ 162 h 266"/>
              <a:gd name="T10" fmla="*/ 0 w 703"/>
              <a:gd name="T11" fmla="*/ 34 h 266"/>
              <a:gd name="T12" fmla="*/ 34 w 703"/>
              <a:gd name="T13" fmla="*/ 0 h 266"/>
              <a:gd name="T14" fmla="*/ 34 w 703"/>
              <a:gd name="T15" fmla="*/ 0 h 266"/>
              <a:gd name="T16" fmla="*/ 60 w 703"/>
              <a:gd name="T17" fmla="*/ 25 h 266"/>
              <a:gd name="T18" fmla="*/ 145 w 703"/>
              <a:gd name="T19" fmla="*/ 51 h 266"/>
              <a:gd name="T20" fmla="*/ 325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62 h 266"/>
              <a:gd name="T42" fmla="*/ 582 w 703"/>
              <a:gd name="T43" fmla="*/ 240 h 266"/>
              <a:gd name="T44" fmla="*/ 351 w 703"/>
              <a:gd name="T45" fmla="*/ 265 h 266"/>
              <a:gd name="T46" fmla="*/ 60 w 703"/>
              <a:gd name="T47" fmla="*/ 154 h 266"/>
              <a:gd name="T48" fmla="*/ 60 w 703"/>
              <a:gd name="T49" fmla="*/ 154 h 266"/>
              <a:gd name="T50" fmla="*/ 154 w 703"/>
              <a:gd name="T51" fmla="*/ 188 h 266"/>
              <a:gd name="T52" fmla="*/ 351 w 703"/>
              <a:gd name="T53" fmla="*/ 196 h 266"/>
              <a:gd name="T54" fmla="*/ 556 w 703"/>
              <a:gd name="T55" fmla="*/ 188 h 266"/>
              <a:gd name="T56" fmla="*/ 642 w 703"/>
              <a:gd name="T57" fmla="*/ 154 h 266"/>
              <a:gd name="T58" fmla="*/ 642 w 703"/>
              <a:gd name="T59" fmla="*/ 94 h 266"/>
              <a:gd name="T60" fmla="*/ 591 w 703"/>
              <a:gd name="T61" fmla="*/ 111 h 266"/>
              <a:gd name="T62" fmla="*/ 377 w 703"/>
              <a:gd name="T63" fmla="*/ 128 h 266"/>
              <a:gd name="T64" fmla="*/ 325 w 703"/>
              <a:gd name="T65" fmla="*/ 128 h 266"/>
              <a:gd name="T66" fmla="*/ 111 w 703"/>
              <a:gd name="T67" fmla="*/ 111 h 266"/>
              <a:gd name="T68" fmla="*/ 60 w 703"/>
              <a:gd name="T69" fmla="*/ 94 h 266"/>
              <a:gd name="T70" fmla="*/ 60 w 703"/>
              <a:gd name="T71" fmla="*/ 154 h 266"/>
              <a:gd name="T72" fmla="*/ 642 w 703"/>
              <a:gd name="T73" fmla="*/ 162 h 266"/>
              <a:gd name="T74" fmla="*/ 642 w 703"/>
              <a:gd name="T75" fmla="*/ 162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5" y="265"/>
                  <a:pt x="180" y="256"/>
                  <a:pt x="120" y="240"/>
                </a:cubicBezTo>
                <a:cubicBezTo>
                  <a:pt x="86" y="240"/>
                  <a:pt x="60" y="231"/>
                  <a:pt x="43" y="222"/>
                </a:cubicBezTo>
                <a:cubicBezTo>
                  <a:pt x="8" y="205"/>
                  <a:pt x="0" y="188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8"/>
                  <a:pt x="60" y="25"/>
                </a:cubicBezTo>
                <a:cubicBezTo>
                  <a:pt x="68" y="25"/>
                  <a:pt x="86" y="42"/>
                  <a:pt x="145" y="51"/>
                </a:cubicBezTo>
                <a:cubicBezTo>
                  <a:pt x="197" y="59"/>
                  <a:pt x="257" y="68"/>
                  <a:pt x="325" y="68"/>
                </a:cubicBezTo>
                <a:cubicBezTo>
                  <a:pt x="342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42" y="25"/>
                  <a:pt x="642" y="25"/>
                </a:cubicBezTo>
                <a:cubicBezTo>
                  <a:pt x="651" y="8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2"/>
                  <a:pt x="702" y="162"/>
                  <a:pt x="702" y="162"/>
                </a:cubicBezTo>
                <a:cubicBezTo>
                  <a:pt x="702" y="214"/>
                  <a:pt x="634" y="231"/>
                  <a:pt x="582" y="240"/>
                </a:cubicBezTo>
                <a:cubicBezTo>
                  <a:pt x="522" y="256"/>
                  <a:pt x="437" y="265"/>
                  <a:pt x="351" y="265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2"/>
                  <a:pt x="94" y="171"/>
                  <a:pt x="154" y="188"/>
                </a:cubicBezTo>
                <a:cubicBezTo>
                  <a:pt x="205" y="196"/>
                  <a:pt x="274" y="196"/>
                  <a:pt x="351" y="196"/>
                </a:cubicBezTo>
                <a:cubicBezTo>
                  <a:pt x="428" y="196"/>
                  <a:pt x="497" y="196"/>
                  <a:pt x="556" y="188"/>
                </a:cubicBezTo>
                <a:cubicBezTo>
                  <a:pt x="617" y="171"/>
                  <a:pt x="634" y="162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02"/>
                  <a:pt x="591" y="111"/>
                </a:cubicBezTo>
                <a:cubicBezTo>
                  <a:pt x="539" y="119"/>
                  <a:pt x="462" y="128"/>
                  <a:pt x="377" y="128"/>
                </a:cubicBezTo>
                <a:cubicBezTo>
                  <a:pt x="360" y="128"/>
                  <a:pt x="342" y="128"/>
                  <a:pt x="325" y="128"/>
                </a:cubicBezTo>
                <a:cubicBezTo>
                  <a:pt x="248" y="128"/>
                  <a:pt x="171" y="119"/>
                  <a:pt x="111" y="111"/>
                </a:cubicBezTo>
                <a:cubicBezTo>
                  <a:pt x="94" y="102"/>
                  <a:pt x="77" y="102"/>
                  <a:pt x="60" y="94"/>
                </a:cubicBezTo>
                <a:lnTo>
                  <a:pt x="60" y="154"/>
                </a:lnTo>
                <a:close/>
                <a:moveTo>
                  <a:pt x="642" y="162"/>
                </a:moveTo>
                <a:lnTo>
                  <a:pt x="642" y="162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478">
            <a:extLst>
              <a:ext uri="{FF2B5EF4-FFF2-40B4-BE49-F238E27FC236}">
                <a16:creationId xmlns:a16="http://schemas.microsoft.com/office/drawing/2014/main" id="{0F39F4C8-36F2-784E-A4DB-9595B0AE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993500"/>
            <a:ext cx="720656" cy="267412"/>
          </a:xfrm>
          <a:custGeom>
            <a:avLst/>
            <a:gdLst>
              <a:gd name="T0" fmla="*/ 351 w 703"/>
              <a:gd name="T1" fmla="*/ 257 h 258"/>
              <a:gd name="T2" fmla="*/ 351 w 703"/>
              <a:gd name="T3" fmla="*/ 257 h 258"/>
              <a:gd name="T4" fmla="*/ 120 w 703"/>
              <a:gd name="T5" fmla="*/ 240 h 258"/>
              <a:gd name="T6" fmla="*/ 43 w 703"/>
              <a:gd name="T7" fmla="*/ 214 h 258"/>
              <a:gd name="T8" fmla="*/ 0 w 703"/>
              <a:gd name="T9" fmla="*/ 162 h 258"/>
              <a:gd name="T10" fmla="*/ 0 w 703"/>
              <a:gd name="T11" fmla="*/ 25 h 258"/>
              <a:gd name="T12" fmla="*/ 34 w 703"/>
              <a:gd name="T13" fmla="*/ 0 h 258"/>
              <a:gd name="T14" fmla="*/ 34 w 703"/>
              <a:gd name="T15" fmla="*/ 0 h 258"/>
              <a:gd name="T16" fmla="*/ 60 w 703"/>
              <a:gd name="T17" fmla="*/ 17 h 258"/>
              <a:gd name="T18" fmla="*/ 145 w 703"/>
              <a:gd name="T19" fmla="*/ 42 h 258"/>
              <a:gd name="T20" fmla="*/ 325 w 703"/>
              <a:gd name="T21" fmla="*/ 59 h 258"/>
              <a:gd name="T22" fmla="*/ 377 w 703"/>
              <a:gd name="T23" fmla="*/ 59 h 258"/>
              <a:gd name="T24" fmla="*/ 565 w 703"/>
              <a:gd name="T25" fmla="*/ 42 h 258"/>
              <a:gd name="T26" fmla="*/ 642 w 703"/>
              <a:gd name="T27" fmla="*/ 17 h 258"/>
              <a:gd name="T28" fmla="*/ 677 w 703"/>
              <a:gd name="T29" fmla="*/ 0 h 258"/>
              <a:gd name="T30" fmla="*/ 677 w 703"/>
              <a:gd name="T31" fmla="*/ 0 h 258"/>
              <a:gd name="T32" fmla="*/ 702 w 703"/>
              <a:gd name="T33" fmla="*/ 25 h 258"/>
              <a:gd name="T34" fmla="*/ 702 w 703"/>
              <a:gd name="T35" fmla="*/ 25 h 258"/>
              <a:gd name="T36" fmla="*/ 702 w 703"/>
              <a:gd name="T37" fmla="*/ 25 h 258"/>
              <a:gd name="T38" fmla="*/ 702 w 703"/>
              <a:gd name="T39" fmla="*/ 25 h 258"/>
              <a:gd name="T40" fmla="*/ 702 w 703"/>
              <a:gd name="T41" fmla="*/ 162 h 258"/>
              <a:gd name="T42" fmla="*/ 582 w 703"/>
              <a:gd name="T43" fmla="*/ 240 h 258"/>
              <a:gd name="T44" fmla="*/ 351 w 703"/>
              <a:gd name="T45" fmla="*/ 257 h 258"/>
              <a:gd name="T46" fmla="*/ 60 w 703"/>
              <a:gd name="T47" fmla="*/ 154 h 258"/>
              <a:gd name="T48" fmla="*/ 60 w 703"/>
              <a:gd name="T49" fmla="*/ 154 h 258"/>
              <a:gd name="T50" fmla="*/ 154 w 703"/>
              <a:gd name="T51" fmla="*/ 180 h 258"/>
              <a:gd name="T52" fmla="*/ 351 w 703"/>
              <a:gd name="T53" fmla="*/ 197 h 258"/>
              <a:gd name="T54" fmla="*/ 556 w 703"/>
              <a:gd name="T55" fmla="*/ 180 h 258"/>
              <a:gd name="T56" fmla="*/ 642 w 703"/>
              <a:gd name="T57" fmla="*/ 154 h 258"/>
              <a:gd name="T58" fmla="*/ 642 w 703"/>
              <a:gd name="T59" fmla="*/ 94 h 258"/>
              <a:gd name="T60" fmla="*/ 591 w 703"/>
              <a:gd name="T61" fmla="*/ 103 h 258"/>
              <a:gd name="T62" fmla="*/ 377 w 703"/>
              <a:gd name="T63" fmla="*/ 128 h 258"/>
              <a:gd name="T64" fmla="*/ 325 w 703"/>
              <a:gd name="T65" fmla="*/ 128 h 258"/>
              <a:gd name="T66" fmla="*/ 111 w 703"/>
              <a:gd name="T67" fmla="*/ 103 h 258"/>
              <a:gd name="T68" fmla="*/ 60 w 703"/>
              <a:gd name="T69" fmla="*/ 94 h 258"/>
              <a:gd name="T70" fmla="*/ 60 w 703"/>
              <a:gd name="T71" fmla="*/ 154 h 258"/>
              <a:gd name="T72" fmla="*/ 642 w 703"/>
              <a:gd name="T73" fmla="*/ 162 h 258"/>
              <a:gd name="T74" fmla="*/ 642 w 703"/>
              <a:gd name="T75" fmla="*/ 162 h 258"/>
              <a:gd name="T76" fmla="*/ 60 w 703"/>
              <a:gd name="T77" fmla="*/ 25 h 258"/>
              <a:gd name="T78" fmla="*/ 60 w 703"/>
              <a:gd name="T79" fmla="*/ 25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58">
                <a:moveTo>
                  <a:pt x="351" y="257"/>
                </a:moveTo>
                <a:lnTo>
                  <a:pt x="351" y="257"/>
                </a:lnTo>
                <a:cubicBezTo>
                  <a:pt x="265" y="257"/>
                  <a:pt x="180" y="248"/>
                  <a:pt x="120" y="240"/>
                </a:cubicBezTo>
                <a:cubicBezTo>
                  <a:pt x="86" y="231"/>
                  <a:pt x="60" y="222"/>
                  <a:pt x="43" y="214"/>
                </a:cubicBezTo>
                <a:cubicBezTo>
                  <a:pt x="8" y="205"/>
                  <a:pt x="0" y="180"/>
                  <a:pt x="0" y="16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8"/>
                  <a:pt x="60" y="17"/>
                </a:cubicBezTo>
                <a:cubicBezTo>
                  <a:pt x="68" y="25"/>
                  <a:pt x="86" y="34"/>
                  <a:pt x="145" y="42"/>
                </a:cubicBezTo>
                <a:cubicBezTo>
                  <a:pt x="197" y="59"/>
                  <a:pt x="257" y="59"/>
                  <a:pt x="325" y="59"/>
                </a:cubicBezTo>
                <a:cubicBezTo>
                  <a:pt x="342" y="59"/>
                  <a:pt x="360" y="59"/>
                  <a:pt x="377" y="59"/>
                </a:cubicBezTo>
                <a:cubicBezTo>
                  <a:pt x="445" y="59"/>
                  <a:pt x="514" y="59"/>
                  <a:pt x="565" y="42"/>
                </a:cubicBezTo>
                <a:cubicBezTo>
                  <a:pt x="617" y="34"/>
                  <a:pt x="642" y="25"/>
                  <a:pt x="642" y="17"/>
                </a:cubicBezTo>
                <a:cubicBezTo>
                  <a:pt x="651" y="8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8"/>
                  <a:pt x="702" y="25"/>
                </a:cubicBezTo>
                <a:lnTo>
                  <a:pt x="702" y="25"/>
                </a:lnTo>
                <a:lnTo>
                  <a:pt x="702" y="25"/>
                </a:lnTo>
                <a:lnTo>
                  <a:pt x="702" y="25"/>
                </a:lnTo>
                <a:cubicBezTo>
                  <a:pt x="702" y="162"/>
                  <a:pt x="702" y="162"/>
                  <a:pt x="702" y="162"/>
                </a:cubicBezTo>
                <a:cubicBezTo>
                  <a:pt x="702" y="205"/>
                  <a:pt x="634" y="231"/>
                  <a:pt x="582" y="240"/>
                </a:cubicBezTo>
                <a:cubicBezTo>
                  <a:pt x="522" y="248"/>
                  <a:pt x="437" y="257"/>
                  <a:pt x="351" y="257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2"/>
                  <a:pt x="94" y="171"/>
                  <a:pt x="154" y="180"/>
                </a:cubicBezTo>
                <a:cubicBezTo>
                  <a:pt x="205" y="188"/>
                  <a:pt x="274" y="197"/>
                  <a:pt x="351" y="197"/>
                </a:cubicBezTo>
                <a:cubicBezTo>
                  <a:pt x="428" y="197"/>
                  <a:pt x="497" y="188"/>
                  <a:pt x="556" y="180"/>
                </a:cubicBezTo>
                <a:cubicBezTo>
                  <a:pt x="617" y="171"/>
                  <a:pt x="634" y="162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94"/>
                  <a:pt x="608" y="103"/>
                  <a:pt x="591" y="103"/>
                </a:cubicBezTo>
                <a:cubicBezTo>
                  <a:pt x="539" y="119"/>
                  <a:pt x="462" y="128"/>
                  <a:pt x="377" y="128"/>
                </a:cubicBezTo>
                <a:cubicBezTo>
                  <a:pt x="360" y="128"/>
                  <a:pt x="342" y="128"/>
                  <a:pt x="325" y="128"/>
                </a:cubicBezTo>
                <a:cubicBezTo>
                  <a:pt x="248" y="128"/>
                  <a:pt x="171" y="119"/>
                  <a:pt x="111" y="103"/>
                </a:cubicBezTo>
                <a:cubicBezTo>
                  <a:pt x="94" y="103"/>
                  <a:pt x="77" y="94"/>
                  <a:pt x="60" y="94"/>
                </a:cubicBezTo>
                <a:lnTo>
                  <a:pt x="60" y="154"/>
                </a:lnTo>
                <a:close/>
                <a:moveTo>
                  <a:pt x="642" y="162"/>
                </a:moveTo>
                <a:lnTo>
                  <a:pt x="642" y="162"/>
                </a:lnTo>
                <a:close/>
                <a:moveTo>
                  <a:pt x="60" y="25"/>
                </a:moveTo>
                <a:lnTo>
                  <a:pt x="60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479">
            <a:extLst>
              <a:ext uri="{FF2B5EF4-FFF2-40B4-BE49-F238E27FC236}">
                <a16:creationId xmlns:a16="http://schemas.microsoft.com/office/drawing/2014/main" id="{43EFAF6D-2961-3C46-8439-7482E213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576516"/>
            <a:ext cx="720656" cy="267412"/>
          </a:xfrm>
          <a:custGeom>
            <a:avLst/>
            <a:gdLst>
              <a:gd name="T0" fmla="*/ 351 w 703"/>
              <a:gd name="T1" fmla="*/ 257 h 258"/>
              <a:gd name="T2" fmla="*/ 351 w 703"/>
              <a:gd name="T3" fmla="*/ 257 h 258"/>
              <a:gd name="T4" fmla="*/ 120 w 703"/>
              <a:gd name="T5" fmla="*/ 240 h 258"/>
              <a:gd name="T6" fmla="*/ 43 w 703"/>
              <a:gd name="T7" fmla="*/ 214 h 258"/>
              <a:gd name="T8" fmla="*/ 0 w 703"/>
              <a:gd name="T9" fmla="*/ 163 h 258"/>
              <a:gd name="T10" fmla="*/ 0 w 703"/>
              <a:gd name="T11" fmla="*/ 26 h 258"/>
              <a:gd name="T12" fmla="*/ 34 w 703"/>
              <a:gd name="T13" fmla="*/ 0 h 258"/>
              <a:gd name="T14" fmla="*/ 34 w 703"/>
              <a:gd name="T15" fmla="*/ 0 h 258"/>
              <a:gd name="T16" fmla="*/ 60 w 703"/>
              <a:gd name="T17" fmla="*/ 26 h 258"/>
              <a:gd name="T18" fmla="*/ 145 w 703"/>
              <a:gd name="T19" fmla="*/ 51 h 258"/>
              <a:gd name="T20" fmla="*/ 325 w 703"/>
              <a:gd name="T21" fmla="*/ 69 h 258"/>
              <a:gd name="T22" fmla="*/ 377 w 703"/>
              <a:gd name="T23" fmla="*/ 69 h 258"/>
              <a:gd name="T24" fmla="*/ 565 w 703"/>
              <a:gd name="T25" fmla="*/ 51 h 258"/>
              <a:gd name="T26" fmla="*/ 642 w 703"/>
              <a:gd name="T27" fmla="*/ 26 h 258"/>
              <a:gd name="T28" fmla="*/ 677 w 703"/>
              <a:gd name="T29" fmla="*/ 0 h 258"/>
              <a:gd name="T30" fmla="*/ 677 w 703"/>
              <a:gd name="T31" fmla="*/ 0 h 258"/>
              <a:gd name="T32" fmla="*/ 702 w 703"/>
              <a:gd name="T33" fmla="*/ 26 h 258"/>
              <a:gd name="T34" fmla="*/ 702 w 703"/>
              <a:gd name="T35" fmla="*/ 34 h 258"/>
              <a:gd name="T36" fmla="*/ 702 w 703"/>
              <a:gd name="T37" fmla="*/ 34 h 258"/>
              <a:gd name="T38" fmla="*/ 702 w 703"/>
              <a:gd name="T39" fmla="*/ 34 h 258"/>
              <a:gd name="T40" fmla="*/ 702 w 703"/>
              <a:gd name="T41" fmla="*/ 163 h 258"/>
              <a:gd name="T42" fmla="*/ 582 w 703"/>
              <a:gd name="T43" fmla="*/ 240 h 258"/>
              <a:gd name="T44" fmla="*/ 351 w 703"/>
              <a:gd name="T45" fmla="*/ 257 h 258"/>
              <a:gd name="T46" fmla="*/ 60 w 703"/>
              <a:gd name="T47" fmla="*/ 154 h 258"/>
              <a:gd name="T48" fmla="*/ 60 w 703"/>
              <a:gd name="T49" fmla="*/ 154 h 258"/>
              <a:gd name="T50" fmla="*/ 154 w 703"/>
              <a:gd name="T51" fmla="*/ 180 h 258"/>
              <a:gd name="T52" fmla="*/ 351 w 703"/>
              <a:gd name="T53" fmla="*/ 197 h 258"/>
              <a:gd name="T54" fmla="*/ 556 w 703"/>
              <a:gd name="T55" fmla="*/ 180 h 258"/>
              <a:gd name="T56" fmla="*/ 642 w 703"/>
              <a:gd name="T57" fmla="*/ 154 h 258"/>
              <a:gd name="T58" fmla="*/ 642 w 703"/>
              <a:gd name="T59" fmla="*/ 94 h 258"/>
              <a:gd name="T60" fmla="*/ 591 w 703"/>
              <a:gd name="T61" fmla="*/ 103 h 258"/>
              <a:gd name="T62" fmla="*/ 377 w 703"/>
              <a:gd name="T63" fmla="*/ 129 h 258"/>
              <a:gd name="T64" fmla="*/ 325 w 703"/>
              <a:gd name="T65" fmla="*/ 129 h 258"/>
              <a:gd name="T66" fmla="*/ 111 w 703"/>
              <a:gd name="T67" fmla="*/ 103 h 258"/>
              <a:gd name="T68" fmla="*/ 60 w 703"/>
              <a:gd name="T69" fmla="*/ 94 h 258"/>
              <a:gd name="T70" fmla="*/ 60 w 703"/>
              <a:gd name="T71" fmla="*/ 154 h 258"/>
              <a:gd name="T72" fmla="*/ 642 w 703"/>
              <a:gd name="T73" fmla="*/ 163 h 258"/>
              <a:gd name="T74" fmla="*/ 642 w 703"/>
              <a:gd name="T75" fmla="*/ 163 h 258"/>
              <a:gd name="T76" fmla="*/ 60 w 703"/>
              <a:gd name="T77" fmla="*/ 26 h 258"/>
              <a:gd name="T78" fmla="*/ 60 w 703"/>
              <a:gd name="T79" fmla="*/ 2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58">
                <a:moveTo>
                  <a:pt x="351" y="257"/>
                </a:moveTo>
                <a:lnTo>
                  <a:pt x="351" y="257"/>
                </a:lnTo>
                <a:cubicBezTo>
                  <a:pt x="265" y="257"/>
                  <a:pt x="180" y="257"/>
                  <a:pt x="120" y="240"/>
                </a:cubicBezTo>
                <a:cubicBezTo>
                  <a:pt x="86" y="231"/>
                  <a:pt x="60" y="223"/>
                  <a:pt x="43" y="214"/>
                </a:cubicBezTo>
                <a:cubicBezTo>
                  <a:pt x="8" y="206"/>
                  <a:pt x="0" y="188"/>
                  <a:pt x="0" y="16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9"/>
                  <a:pt x="60" y="26"/>
                </a:cubicBezTo>
                <a:cubicBezTo>
                  <a:pt x="68" y="26"/>
                  <a:pt x="86" y="34"/>
                  <a:pt x="145" y="51"/>
                </a:cubicBezTo>
                <a:cubicBezTo>
                  <a:pt x="197" y="60"/>
                  <a:pt x="257" y="60"/>
                  <a:pt x="325" y="69"/>
                </a:cubicBezTo>
                <a:cubicBezTo>
                  <a:pt x="342" y="69"/>
                  <a:pt x="360" y="69"/>
                  <a:pt x="377" y="69"/>
                </a:cubicBezTo>
                <a:cubicBezTo>
                  <a:pt x="445" y="60"/>
                  <a:pt x="514" y="60"/>
                  <a:pt x="565" y="51"/>
                </a:cubicBezTo>
                <a:cubicBezTo>
                  <a:pt x="617" y="34"/>
                  <a:pt x="642" y="26"/>
                  <a:pt x="642" y="26"/>
                </a:cubicBezTo>
                <a:cubicBezTo>
                  <a:pt x="651" y="9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9"/>
                  <a:pt x="702" y="26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3"/>
                  <a:pt x="702" y="163"/>
                  <a:pt x="702" y="163"/>
                </a:cubicBezTo>
                <a:cubicBezTo>
                  <a:pt x="702" y="214"/>
                  <a:pt x="634" y="231"/>
                  <a:pt x="582" y="240"/>
                </a:cubicBezTo>
                <a:cubicBezTo>
                  <a:pt x="522" y="257"/>
                  <a:pt x="437" y="257"/>
                  <a:pt x="351" y="257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3"/>
                  <a:pt x="94" y="171"/>
                  <a:pt x="154" y="180"/>
                </a:cubicBezTo>
                <a:cubicBezTo>
                  <a:pt x="205" y="188"/>
                  <a:pt x="274" y="197"/>
                  <a:pt x="351" y="197"/>
                </a:cubicBezTo>
                <a:cubicBezTo>
                  <a:pt x="428" y="197"/>
                  <a:pt x="497" y="188"/>
                  <a:pt x="556" y="180"/>
                </a:cubicBezTo>
                <a:cubicBezTo>
                  <a:pt x="617" y="171"/>
                  <a:pt x="634" y="163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3"/>
                  <a:pt x="608" y="103"/>
                  <a:pt x="591" y="103"/>
                </a:cubicBezTo>
                <a:cubicBezTo>
                  <a:pt x="539" y="120"/>
                  <a:pt x="462" y="129"/>
                  <a:pt x="377" y="129"/>
                </a:cubicBezTo>
                <a:cubicBezTo>
                  <a:pt x="360" y="129"/>
                  <a:pt x="342" y="129"/>
                  <a:pt x="325" y="129"/>
                </a:cubicBezTo>
                <a:cubicBezTo>
                  <a:pt x="248" y="129"/>
                  <a:pt x="171" y="120"/>
                  <a:pt x="111" y="103"/>
                </a:cubicBezTo>
                <a:cubicBezTo>
                  <a:pt x="94" y="103"/>
                  <a:pt x="77" y="94"/>
                  <a:pt x="60" y="94"/>
                </a:cubicBezTo>
                <a:lnTo>
                  <a:pt x="60" y="154"/>
                </a:lnTo>
                <a:close/>
                <a:moveTo>
                  <a:pt x="642" y="163"/>
                </a:moveTo>
                <a:lnTo>
                  <a:pt x="642" y="163"/>
                </a:lnTo>
                <a:close/>
                <a:moveTo>
                  <a:pt x="60" y="26"/>
                </a:moveTo>
                <a:lnTo>
                  <a:pt x="60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480">
            <a:extLst>
              <a:ext uri="{FF2B5EF4-FFF2-40B4-BE49-F238E27FC236}">
                <a16:creationId xmlns:a16="http://schemas.microsoft.com/office/drawing/2014/main" id="{AA662A78-8FEE-974A-993C-43F9A7D8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368024"/>
            <a:ext cx="720656" cy="203958"/>
          </a:xfrm>
          <a:custGeom>
            <a:avLst/>
            <a:gdLst>
              <a:gd name="T0" fmla="*/ 351 w 703"/>
              <a:gd name="T1" fmla="*/ 197 h 198"/>
              <a:gd name="T2" fmla="*/ 351 w 703"/>
              <a:gd name="T3" fmla="*/ 197 h 198"/>
              <a:gd name="T4" fmla="*/ 325 w 703"/>
              <a:gd name="T5" fmla="*/ 197 h 198"/>
              <a:gd name="T6" fmla="*/ 111 w 703"/>
              <a:gd name="T7" fmla="*/ 179 h 198"/>
              <a:gd name="T8" fmla="*/ 0 w 703"/>
              <a:gd name="T9" fmla="*/ 102 h 198"/>
              <a:gd name="T10" fmla="*/ 120 w 703"/>
              <a:gd name="T11" fmla="*/ 25 h 198"/>
              <a:gd name="T12" fmla="*/ 351 w 703"/>
              <a:gd name="T13" fmla="*/ 0 h 198"/>
              <a:gd name="T14" fmla="*/ 582 w 703"/>
              <a:gd name="T15" fmla="*/ 25 h 198"/>
              <a:gd name="T16" fmla="*/ 659 w 703"/>
              <a:gd name="T17" fmla="*/ 51 h 198"/>
              <a:gd name="T18" fmla="*/ 702 w 703"/>
              <a:gd name="T19" fmla="*/ 102 h 198"/>
              <a:gd name="T20" fmla="*/ 591 w 703"/>
              <a:gd name="T21" fmla="*/ 179 h 198"/>
              <a:gd name="T22" fmla="*/ 377 w 703"/>
              <a:gd name="T23" fmla="*/ 197 h 198"/>
              <a:gd name="T24" fmla="*/ 351 w 703"/>
              <a:gd name="T25" fmla="*/ 197 h 198"/>
              <a:gd name="T26" fmla="*/ 77 w 703"/>
              <a:gd name="T27" fmla="*/ 102 h 198"/>
              <a:gd name="T28" fmla="*/ 77 w 703"/>
              <a:gd name="T29" fmla="*/ 102 h 198"/>
              <a:gd name="T30" fmla="*/ 145 w 703"/>
              <a:gd name="T31" fmla="*/ 119 h 198"/>
              <a:gd name="T32" fmla="*/ 325 w 703"/>
              <a:gd name="T33" fmla="*/ 137 h 198"/>
              <a:gd name="T34" fmla="*/ 377 w 703"/>
              <a:gd name="T35" fmla="*/ 137 h 198"/>
              <a:gd name="T36" fmla="*/ 565 w 703"/>
              <a:gd name="T37" fmla="*/ 119 h 198"/>
              <a:gd name="T38" fmla="*/ 634 w 703"/>
              <a:gd name="T39" fmla="*/ 102 h 198"/>
              <a:gd name="T40" fmla="*/ 556 w 703"/>
              <a:gd name="T41" fmla="*/ 85 h 198"/>
              <a:gd name="T42" fmla="*/ 351 w 703"/>
              <a:gd name="T43" fmla="*/ 68 h 198"/>
              <a:gd name="T44" fmla="*/ 154 w 703"/>
              <a:gd name="T45" fmla="*/ 85 h 198"/>
              <a:gd name="T46" fmla="*/ 77 w 703"/>
              <a:gd name="T47" fmla="*/ 102 h 198"/>
              <a:gd name="T48" fmla="*/ 642 w 703"/>
              <a:gd name="T49" fmla="*/ 111 h 198"/>
              <a:gd name="T50" fmla="*/ 642 w 703"/>
              <a:gd name="T51" fmla="*/ 11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3" h="198">
                <a:moveTo>
                  <a:pt x="351" y="197"/>
                </a:moveTo>
                <a:lnTo>
                  <a:pt x="351" y="197"/>
                </a:lnTo>
                <a:cubicBezTo>
                  <a:pt x="342" y="197"/>
                  <a:pt x="334" y="197"/>
                  <a:pt x="325" y="197"/>
                </a:cubicBezTo>
                <a:cubicBezTo>
                  <a:pt x="248" y="197"/>
                  <a:pt x="171" y="188"/>
                  <a:pt x="111" y="179"/>
                </a:cubicBezTo>
                <a:cubicBezTo>
                  <a:pt x="60" y="171"/>
                  <a:pt x="0" y="145"/>
                  <a:pt x="0" y="102"/>
                </a:cubicBezTo>
                <a:cubicBezTo>
                  <a:pt x="0" y="51"/>
                  <a:pt x="68" y="34"/>
                  <a:pt x="120" y="25"/>
                </a:cubicBezTo>
                <a:cubicBezTo>
                  <a:pt x="180" y="8"/>
                  <a:pt x="265" y="0"/>
                  <a:pt x="351" y="0"/>
                </a:cubicBezTo>
                <a:cubicBezTo>
                  <a:pt x="437" y="0"/>
                  <a:pt x="522" y="8"/>
                  <a:pt x="582" y="25"/>
                </a:cubicBezTo>
                <a:cubicBezTo>
                  <a:pt x="617" y="34"/>
                  <a:pt x="642" y="42"/>
                  <a:pt x="659" y="51"/>
                </a:cubicBezTo>
                <a:cubicBezTo>
                  <a:pt x="694" y="60"/>
                  <a:pt x="702" y="77"/>
                  <a:pt x="702" y="102"/>
                </a:cubicBezTo>
                <a:cubicBezTo>
                  <a:pt x="702" y="145"/>
                  <a:pt x="642" y="171"/>
                  <a:pt x="591" y="179"/>
                </a:cubicBezTo>
                <a:cubicBezTo>
                  <a:pt x="539" y="188"/>
                  <a:pt x="462" y="197"/>
                  <a:pt x="377" y="197"/>
                </a:cubicBezTo>
                <a:cubicBezTo>
                  <a:pt x="368" y="197"/>
                  <a:pt x="360" y="197"/>
                  <a:pt x="351" y="197"/>
                </a:cubicBezTo>
                <a:close/>
                <a:moveTo>
                  <a:pt x="77" y="102"/>
                </a:moveTo>
                <a:lnTo>
                  <a:pt x="77" y="102"/>
                </a:lnTo>
                <a:cubicBezTo>
                  <a:pt x="86" y="111"/>
                  <a:pt x="111" y="111"/>
                  <a:pt x="145" y="119"/>
                </a:cubicBezTo>
                <a:cubicBezTo>
                  <a:pt x="197" y="128"/>
                  <a:pt x="257" y="137"/>
                  <a:pt x="325" y="137"/>
                </a:cubicBezTo>
                <a:cubicBezTo>
                  <a:pt x="342" y="137"/>
                  <a:pt x="360" y="137"/>
                  <a:pt x="377" y="137"/>
                </a:cubicBezTo>
                <a:cubicBezTo>
                  <a:pt x="445" y="137"/>
                  <a:pt x="514" y="128"/>
                  <a:pt x="565" y="119"/>
                </a:cubicBezTo>
                <a:cubicBezTo>
                  <a:pt x="600" y="111"/>
                  <a:pt x="617" y="111"/>
                  <a:pt x="634" y="102"/>
                </a:cubicBezTo>
                <a:cubicBezTo>
                  <a:pt x="617" y="94"/>
                  <a:pt x="591" y="85"/>
                  <a:pt x="556" y="85"/>
                </a:cubicBezTo>
                <a:cubicBezTo>
                  <a:pt x="497" y="68"/>
                  <a:pt x="428" y="68"/>
                  <a:pt x="351" y="68"/>
                </a:cubicBezTo>
                <a:cubicBezTo>
                  <a:pt x="282" y="68"/>
                  <a:pt x="205" y="68"/>
                  <a:pt x="154" y="85"/>
                </a:cubicBezTo>
                <a:cubicBezTo>
                  <a:pt x="111" y="85"/>
                  <a:pt x="86" y="94"/>
                  <a:pt x="77" y="102"/>
                </a:cubicBezTo>
                <a:close/>
                <a:moveTo>
                  <a:pt x="642" y="111"/>
                </a:moveTo>
                <a:lnTo>
                  <a:pt x="642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481">
            <a:extLst>
              <a:ext uri="{FF2B5EF4-FFF2-40B4-BE49-F238E27FC236}">
                <a16:creationId xmlns:a16="http://schemas.microsoft.com/office/drawing/2014/main" id="{757AB2CF-D4B0-054F-8B4E-27225831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436009"/>
            <a:ext cx="720656" cy="276480"/>
          </a:xfrm>
          <a:custGeom>
            <a:avLst/>
            <a:gdLst>
              <a:gd name="T0" fmla="*/ 351 w 703"/>
              <a:gd name="T1" fmla="*/ 266 h 267"/>
              <a:gd name="T2" fmla="*/ 351 w 703"/>
              <a:gd name="T3" fmla="*/ 266 h 267"/>
              <a:gd name="T4" fmla="*/ 120 w 703"/>
              <a:gd name="T5" fmla="*/ 248 h 267"/>
              <a:gd name="T6" fmla="*/ 43 w 703"/>
              <a:gd name="T7" fmla="*/ 223 h 267"/>
              <a:gd name="T8" fmla="*/ 0 w 703"/>
              <a:gd name="T9" fmla="*/ 163 h 267"/>
              <a:gd name="T10" fmla="*/ 0 w 703"/>
              <a:gd name="T11" fmla="*/ 34 h 267"/>
              <a:gd name="T12" fmla="*/ 34 w 703"/>
              <a:gd name="T13" fmla="*/ 0 h 267"/>
              <a:gd name="T14" fmla="*/ 34 w 703"/>
              <a:gd name="T15" fmla="*/ 0 h 267"/>
              <a:gd name="T16" fmla="*/ 60 w 703"/>
              <a:gd name="T17" fmla="*/ 26 h 267"/>
              <a:gd name="T18" fmla="*/ 145 w 703"/>
              <a:gd name="T19" fmla="*/ 51 h 267"/>
              <a:gd name="T20" fmla="*/ 325 w 703"/>
              <a:gd name="T21" fmla="*/ 69 h 267"/>
              <a:gd name="T22" fmla="*/ 377 w 703"/>
              <a:gd name="T23" fmla="*/ 69 h 267"/>
              <a:gd name="T24" fmla="*/ 565 w 703"/>
              <a:gd name="T25" fmla="*/ 51 h 267"/>
              <a:gd name="T26" fmla="*/ 642 w 703"/>
              <a:gd name="T27" fmla="*/ 26 h 267"/>
              <a:gd name="T28" fmla="*/ 677 w 703"/>
              <a:gd name="T29" fmla="*/ 0 h 267"/>
              <a:gd name="T30" fmla="*/ 677 w 703"/>
              <a:gd name="T31" fmla="*/ 0 h 267"/>
              <a:gd name="T32" fmla="*/ 702 w 703"/>
              <a:gd name="T33" fmla="*/ 34 h 267"/>
              <a:gd name="T34" fmla="*/ 702 w 703"/>
              <a:gd name="T35" fmla="*/ 34 h 267"/>
              <a:gd name="T36" fmla="*/ 702 w 703"/>
              <a:gd name="T37" fmla="*/ 34 h 267"/>
              <a:gd name="T38" fmla="*/ 702 w 703"/>
              <a:gd name="T39" fmla="*/ 34 h 267"/>
              <a:gd name="T40" fmla="*/ 702 w 703"/>
              <a:gd name="T41" fmla="*/ 163 h 267"/>
              <a:gd name="T42" fmla="*/ 582 w 703"/>
              <a:gd name="T43" fmla="*/ 248 h 267"/>
              <a:gd name="T44" fmla="*/ 351 w 703"/>
              <a:gd name="T45" fmla="*/ 266 h 267"/>
              <a:gd name="T46" fmla="*/ 60 w 703"/>
              <a:gd name="T47" fmla="*/ 163 h 267"/>
              <a:gd name="T48" fmla="*/ 60 w 703"/>
              <a:gd name="T49" fmla="*/ 163 h 267"/>
              <a:gd name="T50" fmla="*/ 154 w 703"/>
              <a:gd name="T51" fmla="*/ 188 h 267"/>
              <a:gd name="T52" fmla="*/ 351 w 703"/>
              <a:gd name="T53" fmla="*/ 206 h 267"/>
              <a:gd name="T54" fmla="*/ 556 w 703"/>
              <a:gd name="T55" fmla="*/ 188 h 267"/>
              <a:gd name="T56" fmla="*/ 642 w 703"/>
              <a:gd name="T57" fmla="*/ 163 h 267"/>
              <a:gd name="T58" fmla="*/ 642 w 703"/>
              <a:gd name="T59" fmla="*/ 94 h 267"/>
              <a:gd name="T60" fmla="*/ 591 w 703"/>
              <a:gd name="T61" fmla="*/ 111 h 267"/>
              <a:gd name="T62" fmla="*/ 377 w 703"/>
              <a:gd name="T63" fmla="*/ 129 h 267"/>
              <a:gd name="T64" fmla="*/ 325 w 703"/>
              <a:gd name="T65" fmla="*/ 129 h 267"/>
              <a:gd name="T66" fmla="*/ 111 w 703"/>
              <a:gd name="T67" fmla="*/ 111 h 267"/>
              <a:gd name="T68" fmla="*/ 60 w 703"/>
              <a:gd name="T69" fmla="*/ 94 h 267"/>
              <a:gd name="T70" fmla="*/ 60 w 703"/>
              <a:gd name="T71" fmla="*/ 163 h 267"/>
              <a:gd name="T72" fmla="*/ 642 w 703"/>
              <a:gd name="T73" fmla="*/ 163 h 267"/>
              <a:gd name="T74" fmla="*/ 642 w 703"/>
              <a:gd name="T75" fmla="*/ 163 h 267"/>
              <a:gd name="T76" fmla="*/ 60 w 703"/>
              <a:gd name="T77" fmla="*/ 34 h 267"/>
              <a:gd name="T78" fmla="*/ 60 w 703"/>
              <a:gd name="T79" fmla="*/ 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7">
                <a:moveTo>
                  <a:pt x="351" y="266"/>
                </a:moveTo>
                <a:lnTo>
                  <a:pt x="351" y="266"/>
                </a:lnTo>
                <a:cubicBezTo>
                  <a:pt x="265" y="266"/>
                  <a:pt x="180" y="257"/>
                  <a:pt x="120" y="248"/>
                </a:cubicBezTo>
                <a:cubicBezTo>
                  <a:pt x="86" y="240"/>
                  <a:pt x="60" y="231"/>
                  <a:pt x="43" y="223"/>
                </a:cubicBezTo>
                <a:cubicBezTo>
                  <a:pt x="8" y="206"/>
                  <a:pt x="0" y="188"/>
                  <a:pt x="0" y="1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9"/>
                  <a:pt x="60" y="26"/>
                </a:cubicBezTo>
                <a:cubicBezTo>
                  <a:pt x="68" y="34"/>
                  <a:pt x="86" y="43"/>
                  <a:pt x="145" y="51"/>
                </a:cubicBezTo>
                <a:cubicBezTo>
                  <a:pt x="197" y="60"/>
                  <a:pt x="257" y="69"/>
                  <a:pt x="325" y="69"/>
                </a:cubicBezTo>
                <a:cubicBezTo>
                  <a:pt x="342" y="69"/>
                  <a:pt x="360" y="69"/>
                  <a:pt x="377" y="69"/>
                </a:cubicBezTo>
                <a:cubicBezTo>
                  <a:pt x="445" y="69"/>
                  <a:pt x="514" y="60"/>
                  <a:pt x="565" y="51"/>
                </a:cubicBezTo>
                <a:cubicBezTo>
                  <a:pt x="617" y="43"/>
                  <a:pt x="642" y="34"/>
                  <a:pt x="642" y="26"/>
                </a:cubicBezTo>
                <a:cubicBezTo>
                  <a:pt x="651" y="9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3"/>
                  <a:pt x="702" y="163"/>
                  <a:pt x="702" y="163"/>
                </a:cubicBezTo>
                <a:cubicBezTo>
                  <a:pt x="702" y="214"/>
                  <a:pt x="634" y="231"/>
                  <a:pt x="582" y="248"/>
                </a:cubicBezTo>
                <a:cubicBezTo>
                  <a:pt x="522" y="257"/>
                  <a:pt x="437" y="266"/>
                  <a:pt x="351" y="266"/>
                </a:cubicBezTo>
                <a:close/>
                <a:moveTo>
                  <a:pt x="60" y="163"/>
                </a:moveTo>
                <a:lnTo>
                  <a:pt x="60" y="163"/>
                </a:lnTo>
                <a:cubicBezTo>
                  <a:pt x="68" y="163"/>
                  <a:pt x="94" y="180"/>
                  <a:pt x="154" y="188"/>
                </a:cubicBezTo>
                <a:cubicBezTo>
                  <a:pt x="205" y="197"/>
                  <a:pt x="274" y="206"/>
                  <a:pt x="351" y="206"/>
                </a:cubicBezTo>
                <a:cubicBezTo>
                  <a:pt x="428" y="206"/>
                  <a:pt x="497" y="197"/>
                  <a:pt x="556" y="188"/>
                </a:cubicBezTo>
                <a:cubicBezTo>
                  <a:pt x="617" y="180"/>
                  <a:pt x="634" y="163"/>
                  <a:pt x="642" y="163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3"/>
                  <a:pt x="608" y="103"/>
                  <a:pt x="591" y="111"/>
                </a:cubicBezTo>
                <a:cubicBezTo>
                  <a:pt x="539" y="120"/>
                  <a:pt x="462" y="129"/>
                  <a:pt x="377" y="129"/>
                </a:cubicBezTo>
                <a:cubicBezTo>
                  <a:pt x="360" y="129"/>
                  <a:pt x="342" y="129"/>
                  <a:pt x="325" y="129"/>
                </a:cubicBezTo>
                <a:cubicBezTo>
                  <a:pt x="248" y="129"/>
                  <a:pt x="171" y="120"/>
                  <a:pt x="111" y="111"/>
                </a:cubicBezTo>
                <a:cubicBezTo>
                  <a:pt x="94" y="103"/>
                  <a:pt x="77" y="103"/>
                  <a:pt x="60" y="94"/>
                </a:cubicBezTo>
                <a:lnTo>
                  <a:pt x="60" y="163"/>
                </a:lnTo>
                <a:close/>
                <a:moveTo>
                  <a:pt x="642" y="163"/>
                </a:moveTo>
                <a:lnTo>
                  <a:pt x="642" y="163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482">
            <a:extLst>
              <a:ext uri="{FF2B5EF4-FFF2-40B4-BE49-F238E27FC236}">
                <a16:creationId xmlns:a16="http://schemas.microsoft.com/office/drawing/2014/main" id="{FAAF5C2E-FA3A-0F43-971C-7B0C26ED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984435"/>
            <a:ext cx="720656" cy="276477"/>
          </a:xfrm>
          <a:custGeom>
            <a:avLst/>
            <a:gdLst>
              <a:gd name="T0" fmla="*/ 351 w 703"/>
              <a:gd name="T1" fmla="*/ 266 h 267"/>
              <a:gd name="T2" fmla="*/ 351 w 703"/>
              <a:gd name="T3" fmla="*/ 266 h 267"/>
              <a:gd name="T4" fmla="*/ 120 w 703"/>
              <a:gd name="T5" fmla="*/ 249 h 267"/>
              <a:gd name="T6" fmla="*/ 43 w 703"/>
              <a:gd name="T7" fmla="*/ 223 h 267"/>
              <a:gd name="T8" fmla="*/ 0 w 703"/>
              <a:gd name="T9" fmla="*/ 171 h 267"/>
              <a:gd name="T10" fmla="*/ 0 w 703"/>
              <a:gd name="T11" fmla="*/ 34 h 267"/>
              <a:gd name="T12" fmla="*/ 26 w 703"/>
              <a:gd name="T13" fmla="*/ 0 h 267"/>
              <a:gd name="T14" fmla="*/ 26 w 703"/>
              <a:gd name="T15" fmla="*/ 0 h 267"/>
              <a:gd name="T16" fmla="*/ 60 w 703"/>
              <a:gd name="T17" fmla="*/ 26 h 267"/>
              <a:gd name="T18" fmla="*/ 146 w 703"/>
              <a:gd name="T19" fmla="*/ 51 h 267"/>
              <a:gd name="T20" fmla="*/ 326 w 703"/>
              <a:gd name="T21" fmla="*/ 68 h 267"/>
              <a:gd name="T22" fmla="*/ 377 w 703"/>
              <a:gd name="T23" fmla="*/ 68 h 267"/>
              <a:gd name="T24" fmla="*/ 565 w 703"/>
              <a:gd name="T25" fmla="*/ 51 h 267"/>
              <a:gd name="T26" fmla="*/ 642 w 703"/>
              <a:gd name="T27" fmla="*/ 26 h 267"/>
              <a:gd name="T28" fmla="*/ 677 w 703"/>
              <a:gd name="T29" fmla="*/ 0 h 267"/>
              <a:gd name="T30" fmla="*/ 677 w 703"/>
              <a:gd name="T31" fmla="*/ 0 h 267"/>
              <a:gd name="T32" fmla="*/ 702 w 703"/>
              <a:gd name="T33" fmla="*/ 34 h 267"/>
              <a:gd name="T34" fmla="*/ 702 w 703"/>
              <a:gd name="T35" fmla="*/ 34 h 267"/>
              <a:gd name="T36" fmla="*/ 702 w 703"/>
              <a:gd name="T37" fmla="*/ 34 h 267"/>
              <a:gd name="T38" fmla="*/ 702 w 703"/>
              <a:gd name="T39" fmla="*/ 34 h 267"/>
              <a:gd name="T40" fmla="*/ 702 w 703"/>
              <a:gd name="T41" fmla="*/ 171 h 267"/>
              <a:gd name="T42" fmla="*/ 582 w 703"/>
              <a:gd name="T43" fmla="*/ 249 h 267"/>
              <a:gd name="T44" fmla="*/ 351 w 703"/>
              <a:gd name="T45" fmla="*/ 266 h 267"/>
              <a:gd name="T46" fmla="*/ 60 w 703"/>
              <a:gd name="T47" fmla="*/ 163 h 267"/>
              <a:gd name="T48" fmla="*/ 60 w 703"/>
              <a:gd name="T49" fmla="*/ 163 h 267"/>
              <a:gd name="T50" fmla="*/ 146 w 703"/>
              <a:gd name="T51" fmla="*/ 189 h 267"/>
              <a:gd name="T52" fmla="*/ 351 w 703"/>
              <a:gd name="T53" fmla="*/ 206 h 267"/>
              <a:gd name="T54" fmla="*/ 557 w 703"/>
              <a:gd name="T55" fmla="*/ 189 h 267"/>
              <a:gd name="T56" fmla="*/ 642 w 703"/>
              <a:gd name="T57" fmla="*/ 163 h 267"/>
              <a:gd name="T58" fmla="*/ 642 w 703"/>
              <a:gd name="T59" fmla="*/ 94 h 267"/>
              <a:gd name="T60" fmla="*/ 591 w 703"/>
              <a:gd name="T61" fmla="*/ 112 h 267"/>
              <a:gd name="T62" fmla="*/ 377 w 703"/>
              <a:gd name="T63" fmla="*/ 137 h 267"/>
              <a:gd name="T64" fmla="*/ 326 w 703"/>
              <a:gd name="T65" fmla="*/ 137 h 267"/>
              <a:gd name="T66" fmla="*/ 111 w 703"/>
              <a:gd name="T67" fmla="*/ 112 h 267"/>
              <a:gd name="T68" fmla="*/ 60 w 703"/>
              <a:gd name="T69" fmla="*/ 94 h 267"/>
              <a:gd name="T70" fmla="*/ 60 w 703"/>
              <a:gd name="T71" fmla="*/ 163 h 267"/>
              <a:gd name="T72" fmla="*/ 642 w 703"/>
              <a:gd name="T73" fmla="*/ 171 h 267"/>
              <a:gd name="T74" fmla="*/ 642 w 703"/>
              <a:gd name="T75" fmla="*/ 171 h 267"/>
              <a:gd name="T76" fmla="*/ 60 w 703"/>
              <a:gd name="T77" fmla="*/ 34 h 267"/>
              <a:gd name="T78" fmla="*/ 60 w 703"/>
              <a:gd name="T79" fmla="*/ 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7">
                <a:moveTo>
                  <a:pt x="351" y="266"/>
                </a:moveTo>
                <a:lnTo>
                  <a:pt x="351" y="266"/>
                </a:lnTo>
                <a:cubicBezTo>
                  <a:pt x="266" y="266"/>
                  <a:pt x="180" y="257"/>
                  <a:pt x="120" y="249"/>
                </a:cubicBezTo>
                <a:cubicBezTo>
                  <a:pt x="86" y="240"/>
                  <a:pt x="60" y="231"/>
                  <a:pt x="43" y="223"/>
                </a:cubicBezTo>
                <a:cubicBezTo>
                  <a:pt x="9" y="206"/>
                  <a:pt x="0" y="189"/>
                  <a:pt x="0" y="1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17"/>
                  <a:pt x="60" y="26"/>
                </a:cubicBezTo>
                <a:cubicBezTo>
                  <a:pt x="68" y="34"/>
                  <a:pt x="86" y="43"/>
                  <a:pt x="146" y="51"/>
                </a:cubicBezTo>
                <a:cubicBezTo>
                  <a:pt x="197" y="60"/>
                  <a:pt x="257" y="68"/>
                  <a:pt x="326" y="68"/>
                </a:cubicBezTo>
                <a:cubicBezTo>
                  <a:pt x="343" y="68"/>
                  <a:pt x="360" y="68"/>
                  <a:pt x="377" y="68"/>
                </a:cubicBezTo>
                <a:cubicBezTo>
                  <a:pt x="445" y="68"/>
                  <a:pt x="514" y="60"/>
                  <a:pt x="565" y="51"/>
                </a:cubicBezTo>
                <a:cubicBezTo>
                  <a:pt x="617" y="43"/>
                  <a:pt x="634" y="34"/>
                  <a:pt x="642" y="26"/>
                </a:cubicBezTo>
                <a:cubicBezTo>
                  <a:pt x="642" y="17"/>
                  <a:pt x="660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71"/>
                  <a:pt x="702" y="171"/>
                  <a:pt x="702" y="171"/>
                </a:cubicBezTo>
                <a:cubicBezTo>
                  <a:pt x="702" y="214"/>
                  <a:pt x="634" y="240"/>
                  <a:pt x="582" y="249"/>
                </a:cubicBezTo>
                <a:cubicBezTo>
                  <a:pt x="523" y="257"/>
                  <a:pt x="437" y="266"/>
                  <a:pt x="351" y="266"/>
                </a:cubicBezTo>
                <a:close/>
                <a:moveTo>
                  <a:pt x="60" y="163"/>
                </a:moveTo>
                <a:lnTo>
                  <a:pt x="60" y="163"/>
                </a:lnTo>
                <a:cubicBezTo>
                  <a:pt x="68" y="163"/>
                  <a:pt x="86" y="180"/>
                  <a:pt x="146" y="189"/>
                </a:cubicBezTo>
                <a:cubicBezTo>
                  <a:pt x="206" y="197"/>
                  <a:pt x="274" y="206"/>
                  <a:pt x="351" y="206"/>
                </a:cubicBezTo>
                <a:cubicBezTo>
                  <a:pt x="428" y="206"/>
                  <a:pt x="497" y="197"/>
                  <a:pt x="557" y="189"/>
                </a:cubicBezTo>
                <a:cubicBezTo>
                  <a:pt x="617" y="180"/>
                  <a:pt x="634" y="163"/>
                  <a:pt x="642" y="163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3"/>
                  <a:pt x="608" y="112"/>
                  <a:pt x="591" y="112"/>
                </a:cubicBezTo>
                <a:cubicBezTo>
                  <a:pt x="540" y="128"/>
                  <a:pt x="463" y="128"/>
                  <a:pt x="377" y="137"/>
                </a:cubicBezTo>
                <a:cubicBezTo>
                  <a:pt x="360" y="137"/>
                  <a:pt x="343" y="137"/>
                  <a:pt x="326" y="137"/>
                </a:cubicBezTo>
                <a:cubicBezTo>
                  <a:pt x="249" y="128"/>
                  <a:pt x="163" y="128"/>
                  <a:pt x="111" y="112"/>
                </a:cubicBezTo>
                <a:cubicBezTo>
                  <a:pt x="94" y="112"/>
                  <a:pt x="77" y="103"/>
                  <a:pt x="60" y="94"/>
                </a:cubicBezTo>
                <a:lnTo>
                  <a:pt x="60" y="163"/>
                </a:lnTo>
                <a:close/>
                <a:moveTo>
                  <a:pt x="642" y="171"/>
                </a:moveTo>
                <a:lnTo>
                  <a:pt x="642" y="171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483">
            <a:extLst>
              <a:ext uri="{FF2B5EF4-FFF2-40B4-BE49-F238E27FC236}">
                <a16:creationId xmlns:a16="http://schemas.microsoft.com/office/drawing/2014/main" id="{7309CF77-B65F-9945-BEA3-1822E40F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852993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0 h 266"/>
              <a:gd name="T6" fmla="*/ 43 w 703"/>
              <a:gd name="T7" fmla="*/ 214 h 266"/>
              <a:gd name="T8" fmla="*/ 0 w 703"/>
              <a:gd name="T9" fmla="*/ 162 h 266"/>
              <a:gd name="T10" fmla="*/ 0 w 703"/>
              <a:gd name="T11" fmla="*/ 34 h 266"/>
              <a:gd name="T12" fmla="*/ 26 w 703"/>
              <a:gd name="T13" fmla="*/ 0 h 266"/>
              <a:gd name="T14" fmla="*/ 26 w 703"/>
              <a:gd name="T15" fmla="*/ 0 h 266"/>
              <a:gd name="T16" fmla="*/ 60 w 703"/>
              <a:gd name="T17" fmla="*/ 25 h 266"/>
              <a:gd name="T18" fmla="*/ 146 w 703"/>
              <a:gd name="T19" fmla="*/ 51 h 266"/>
              <a:gd name="T20" fmla="*/ 326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62 h 266"/>
              <a:gd name="T42" fmla="*/ 582 w 703"/>
              <a:gd name="T43" fmla="*/ 240 h 266"/>
              <a:gd name="T44" fmla="*/ 351 w 703"/>
              <a:gd name="T45" fmla="*/ 265 h 266"/>
              <a:gd name="T46" fmla="*/ 60 w 703"/>
              <a:gd name="T47" fmla="*/ 154 h 266"/>
              <a:gd name="T48" fmla="*/ 60 w 703"/>
              <a:gd name="T49" fmla="*/ 154 h 266"/>
              <a:gd name="T50" fmla="*/ 146 w 703"/>
              <a:gd name="T51" fmla="*/ 179 h 266"/>
              <a:gd name="T52" fmla="*/ 351 w 703"/>
              <a:gd name="T53" fmla="*/ 196 h 266"/>
              <a:gd name="T54" fmla="*/ 557 w 703"/>
              <a:gd name="T55" fmla="*/ 179 h 266"/>
              <a:gd name="T56" fmla="*/ 642 w 703"/>
              <a:gd name="T57" fmla="*/ 154 h 266"/>
              <a:gd name="T58" fmla="*/ 642 w 703"/>
              <a:gd name="T59" fmla="*/ 94 h 266"/>
              <a:gd name="T60" fmla="*/ 591 w 703"/>
              <a:gd name="T61" fmla="*/ 102 h 266"/>
              <a:gd name="T62" fmla="*/ 377 w 703"/>
              <a:gd name="T63" fmla="*/ 128 h 266"/>
              <a:gd name="T64" fmla="*/ 326 w 703"/>
              <a:gd name="T65" fmla="*/ 128 h 266"/>
              <a:gd name="T66" fmla="*/ 111 w 703"/>
              <a:gd name="T67" fmla="*/ 102 h 266"/>
              <a:gd name="T68" fmla="*/ 60 w 703"/>
              <a:gd name="T69" fmla="*/ 94 h 266"/>
              <a:gd name="T70" fmla="*/ 60 w 703"/>
              <a:gd name="T71" fmla="*/ 154 h 266"/>
              <a:gd name="T72" fmla="*/ 642 w 703"/>
              <a:gd name="T73" fmla="*/ 162 h 266"/>
              <a:gd name="T74" fmla="*/ 642 w 703"/>
              <a:gd name="T75" fmla="*/ 162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6" y="265"/>
                  <a:pt x="180" y="256"/>
                  <a:pt x="120" y="240"/>
                </a:cubicBezTo>
                <a:cubicBezTo>
                  <a:pt x="86" y="231"/>
                  <a:pt x="60" y="231"/>
                  <a:pt x="43" y="214"/>
                </a:cubicBezTo>
                <a:cubicBezTo>
                  <a:pt x="9" y="205"/>
                  <a:pt x="0" y="188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8"/>
                  <a:pt x="60" y="25"/>
                </a:cubicBezTo>
                <a:cubicBezTo>
                  <a:pt x="68" y="25"/>
                  <a:pt x="86" y="42"/>
                  <a:pt x="146" y="51"/>
                </a:cubicBezTo>
                <a:cubicBezTo>
                  <a:pt x="197" y="59"/>
                  <a:pt x="257" y="68"/>
                  <a:pt x="326" y="68"/>
                </a:cubicBezTo>
                <a:cubicBezTo>
                  <a:pt x="343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34" y="25"/>
                  <a:pt x="642" y="25"/>
                </a:cubicBezTo>
                <a:cubicBezTo>
                  <a:pt x="642" y="8"/>
                  <a:pt x="660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2"/>
                  <a:pt x="702" y="162"/>
                  <a:pt x="702" y="162"/>
                </a:cubicBezTo>
                <a:cubicBezTo>
                  <a:pt x="702" y="214"/>
                  <a:pt x="634" y="231"/>
                  <a:pt x="582" y="240"/>
                </a:cubicBezTo>
                <a:cubicBezTo>
                  <a:pt x="523" y="256"/>
                  <a:pt x="437" y="265"/>
                  <a:pt x="351" y="265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2"/>
                  <a:pt x="86" y="171"/>
                  <a:pt x="146" y="179"/>
                </a:cubicBezTo>
                <a:cubicBezTo>
                  <a:pt x="206" y="196"/>
                  <a:pt x="274" y="196"/>
                  <a:pt x="351" y="196"/>
                </a:cubicBezTo>
                <a:cubicBezTo>
                  <a:pt x="428" y="196"/>
                  <a:pt x="497" y="196"/>
                  <a:pt x="557" y="179"/>
                </a:cubicBezTo>
                <a:cubicBezTo>
                  <a:pt x="617" y="171"/>
                  <a:pt x="634" y="162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02"/>
                  <a:pt x="591" y="102"/>
                </a:cubicBezTo>
                <a:cubicBezTo>
                  <a:pt x="540" y="119"/>
                  <a:pt x="463" y="128"/>
                  <a:pt x="377" y="128"/>
                </a:cubicBezTo>
                <a:cubicBezTo>
                  <a:pt x="360" y="128"/>
                  <a:pt x="343" y="128"/>
                  <a:pt x="326" y="128"/>
                </a:cubicBezTo>
                <a:cubicBezTo>
                  <a:pt x="249" y="128"/>
                  <a:pt x="163" y="119"/>
                  <a:pt x="111" y="102"/>
                </a:cubicBezTo>
                <a:cubicBezTo>
                  <a:pt x="94" y="102"/>
                  <a:pt x="77" y="102"/>
                  <a:pt x="60" y="94"/>
                </a:cubicBezTo>
                <a:lnTo>
                  <a:pt x="60" y="154"/>
                </a:lnTo>
                <a:close/>
                <a:moveTo>
                  <a:pt x="642" y="162"/>
                </a:moveTo>
                <a:lnTo>
                  <a:pt x="642" y="162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484">
            <a:extLst>
              <a:ext uri="{FF2B5EF4-FFF2-40B4-BE49-F238E27FC236}">
                <a16:creationId xmlns:a16="http://schemas.microsoft.com/office/drawing/2014/main" id="{0BF94120-F92C-4149-A5AE-DA34164A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649035"/>
            <a:ext cx="720656" cy="203958"/>
          </a:xfrm>
          <a:custGeom>
            <a:avLst/>
            <a:gdLst>
              <a:gd name="T0" fmla="*/ 351 w 703"/>
              <a:gd name="T1" fmla="*/ 197 h 198"/>
              <a:gd name="T2" fmla="*/ 351 w 703"/>
              <a:gd name="T3" fmla="*/ 197 h 198"/>
              <a:gd name="T4" fmla="*/ 326 w 703"/>
              <a:gd name="T5" fmla="*/ 188 h 198"/>
              <a:gd name="T6" fmla="*/ 111 w 703"/>
              <a:gd name="T7" fmla="*/ 171 h 198"/>
              <a:gd name="T8" fmla="*/ 0 w 703"/>
              <a:gd name="T9" fmla="*/ 94 h 198"/>
              <a:gd name="T10" fmla="*/ 120 w 703"/>
              <a:gd name="T11" fmla="*/ 17 h 198"/>
              <a:gd name="T12" fmla="*/ 351 w 703"/>
              <a:gd name="T13" fmla="*/ 0 h 198"/>
              <a:gd name="T14" fmla="*/ 582 w 703"/>
              <a:gd name="T15" fmla="*/ 17 h 198"/>
              <a:gd name="T16" fmla="*/ 660 w 703"/>
              <a:gd name="T17" fmla="*/ 42 h 198"/>
              <a:gd name="T18" fmla="*/ 702 w 703"/>
              <a:gd name="T19" fmla="*/ 94 h 198"/>
              <a:gd name="T20" fmla="*/ 591 w 703"/>
              <a:gd name="T21" fmla="*/ 171 h 198"/>
              <a:gd name="T22" fmla="*/ 377 w 703"/>
              <a:gd name="T23" fmla="*/ 188 h 198"/>
              <a:gd name="T24" fmla="*/ 351 w 703"/>
              <a:gd name="T25" fmla="*/ 197 h 198"/>
              <a:gd name="T26" fmla="*/ 77 w 703"/>
              <a:gd name="T27" fmla="*/ 94 h 198"/>
              <a:gd name="T28" fmla="*/ 77 w 703"/>
              <a:gd name="T29" fmla="*/ 94 h 198"/>
              <a:gd name="T30" fmla="*/ 146 w 703"/>
              <a:gd name="T31" fmla="*/ 111 h 198"/>
              <a:gd name="T32" fmla="*/ 326 w 703"/>
              <a:gd name="T33" fmla="*/ 128 h 198"/>
              <a:gd name="T34" fmla="*/ 377 w 703"/>
              <a:gd name="T35" fmla="*/ 128 h 198"/>
              <a:gd name="T36" fmla="*/ 565 w 703"/>
              <a:gd name="T37" fmla="*/ 111 h 198"/>
              <a:gd name="T38" fmla="*/ 625 w 703"/>
              <a:gd name="T39" fmla="*/ 94 h 198"/>
              <a:gd name="T40" fmla="*/ 557 w 703"/>
              <a:gd name="T41" fmla="*/ 77 h 198"/>
              <a:gd name="T42" fmla="*/ 351 w 703"/>
              <a:gd name="T43" fmla="*/ 60 h 198"/>
              <a:gd name="T44" fmla="*/ 146 w 703"/>
              <a:gd name="T45" fmla="*/ 77 h 198"/>
              <a:gd name="T46" fmla="*/ 77 w 703"/>
              <a:gd name="T47" fmla="*/ 94 h 198"/>
              <a:gd name="T48" fmla="*/ 642 w 703"/>
              <a:gd name="T49" fmla="*/ 102 h 198"/>
              <a:gd name="T50" fmla="*/ 642 w 703"/>
              <a:gd name="T51" fmla="*/ 10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3" h="198">
                <a:moveTo>
                  <a:pt x="351" y="197"/>
                </a:moveTo>
                <a:lnTo>
                  <a:pt x="351" y="197"/>
                </a:lnTo>
                <a:cubicBezTo>
                  <a:pt x="343" y="197"/>
                  <a:pt x="334" y="188"/>
                  <a:pt x="326" y="188"/>
                </a:cubicBezTo>
                <a:cubicBezTo>
                  <a:pt x="249" y="188"/>
                  <a:pt x="163" y="179"/>
                  <a:pt x="111" y="171"/>
                </a:cubicBezTo>
                <a:cubicBezTo>
                  <a:pt x="60" y="162"/>
                  <a:pt x="0" y="137"/>
                  <a:pt x="0" y="94"/>
                </a:cubicBezTo>
                <a:cubicBezTo>
                  <a:pt x="0" y="42"/>
                  <a:pt x="68" y="25"/>
                  <a:pt x="120" y="17"/>
                </a:cubicBezTo>
                <a:cubicBezTo>
                  <a:pt x="180" y="0"/>
                  <a:pt x="266" y="0"/>
                  <a:pt x="351" y="0"/>
                </a:cubicBezTo>
                <a:cubicBezTo>
                  <a:pt x="437" y="0"/>
                  <a:pt x="523" y="0"/>
                  <a:pt x="582" y="17"/>
                </a:cubicBezTo>
                <a:cubicBezTo>
                  <a:pt x="617" y="25"/>
                  <a:pt x="642" y="34"/>
                  <a:pt x="660" y="42"/>
                </a:cubicBezTo>
                <a:cubicBezTo>
                  <a:pt x="694" y="51"/>
                  <a:pt x="702" y="68"/>
                  <a:pt x="702" y="94"/>
                </a:cubicBezTo>
                <a:cubicBezTo>
                  <a:pt x="702" y="137"/>
                  <a:pt x="642" y="162"/>
                  <a:pt x="591" y="171"/>
                </a:cubicBezTo>
                <a:cubicBezTo>
                  <a:pt x="540" y="179"/>
                  <a:pt x="463" y="188"/>
                  <a:pt x="377" y="188"/>
                </a:cubicBezTo>
                <a:cubicBezTo>
                  <a:pt x="368" y="188"/>
                  <a:pt x="360" y="197"/>
                  <a:pt x="351" y="197"/>
                </a:cubicBezTo>
                <a:close/>
                <a:moveTo>
                  <a:pt x="77" y="94"/>
                </a:moveTo>
                <a:lnTo>
                  <a:pt x="77" y="94"/>
                </a:lnTo>
                <a:cubicBezTo>
                  <a:pt x="86" y="102"/>
                  <a:pt x="103" y="102"/>
                  <a:pt x="146" y="111"/>
                </a:cubicBezTo>
                <a:cubicBezTo>
                  <a:pt x="197" y="119"/>
                  <a:pt x="257" y="128"/>
                  <a:pt x="326" y="128"/>
                </a:cubicBezTo>
                <a:cubicBezTo>
                  <a:pt x="343" y="128"/>
                  <a:pt x="360" y="128"/>
                  <a:pt x="377" y="128"/>
                </a:cubicBezTo>
                <a:cubicBezTo>
                  <a:pt x="445" y="128"/>
                  <a:pt x="514" y="119"/>
                  <a:pt x="565" y="111"/>
                </a:cubicBezTo>
                <a:cubicBezTo>
                  <a:pt x="600" y="102"/>
                  <a:pt x="617" y="102"/>
                  <a:pt x="625" y="94"/>
                </a:cubicBezTo>
                <a:cubicBezTo>
                  <a:pt x="617" y="85"/>
                  <a:pt x="591" y="85"/>
                  <a:pt x="557" y="77"/>
                </a:cubicBezTo>
                <a:cubicBezTo>
                  <a:pt x="497" y="68"/>
                  <a:pt x="428" y="60"/>
                  <a:pt x="351" y="60"/>
                </a:cubicBezTo>
                <a:cubicBezTo>
                  <a:pt x="274" y="60"/>
                  <a:pt x="206" y="68"/>
                  <a:pt x="146" y="77"/>
                </a:cubicBezTo>
                <a:cubicBezTo>
                  <a:pt x="111" y="85"/>
                  <a:pt x="86" y="85"/>
                  <a:pt x="77" y="94"/>
                </a:cubicBezTo>
                <a:close/>
                <a:moveTo>
                  <a:pt x="642" y="102"/>
                </a:moveTo>
                <a:lnTo>
                  <a:pt x="642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485">
            <a:extLst>
              <a:ext uri="{FF2B5EF4-FFF2-40B4-BE49-F238E27FC236}">
                <a16:creationId xmlns:a16="http://schemas.microsoft.com/office/drawing/2014/main" id="{E625002A-0D0A-8E4C-89CD-17315809E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712489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8 h 266"/>
              <a:gd name="T6" fmla="*/ 43 w 703"/>
              <a:gd name="T7" fmla="*/ 222 h 266"/>
              <a:gd name="T8" fmla="*/ 0 w 703"/>
              <a:gd name="T9" fmla="*/ 171 h 266"/>
              <a:gd name="T10" fmla="*/ 0 w 703"/>
              <a:gd name="T11" fmla="*/ 34 h 266"/>
              <a:gd name="T12" fmla="*/ 26 w 703"/>
              <a:gd name="T13" fmla="*/ 0 h 266"/>
              <a:gd name="T14" fmla="*/ 26 w 703"/>
              <a:gd name="T15" fmla="*/ 0 h 266"/>
              <a:gd name="T16" fmla="*/ 60 w 703"/>
              <a:gd name="T17" fmla="*/ 25 h 266"/>
              <a:gd name="T18" fmla="*/ 146 w 703"/>
              <a:gd name="T19" fmla="*/ 51 h 266"/>
              <a:gd name="T20" fmla="*/ 326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71 h 266"/>
              <a:gd name="T42" fmla="*/ 582 w 703"/>
              <a:gd name="T43" fmla="*/ 248 h 266"/>
              <a:gd name="T44" fmla="*/ 351 w 703"/>
              <a:gd name="T45" fmla="*/ 265 h 266"/>
              <a:gd name="T46" fmla="*/ 60 w 703"/>
              <a:gd name="T47" fmla="*/ 162 h 266"/>
              <a:gd name="T48" fmla="*/ 60 w 703"/>
              <a:gd name="T49" fmla="*/ 162 h 266"/>
              <a:gd name="T50" fmla="*/ 146 w 703"/>
              <a:gd name="T51" fmla="*/ 188 h 266"/>
              <a:gd name="T52" fmla="*/ 351 w 703"/>
              <a:gd name="T53" fmla="*/ 205 h 266"/>
              <a:gd name="T54" fmla="*/ 557 w 703"/>
              <a:gd name="T55" fmla="*/ 188 h 266"/>
              <a:gd name="T56" fmla="*/ 642 w 703"/>
              <a:gd name="T57" fmla="*/ 162 h 266"/>
              <a:gd name="T58" fmla="*/ 642 w 703"/>
              <a:gd name="T59" fmla="*/ 94 h 266"/>
              <a:gd name="T60" fmla="*/ 591 w 703"/>
              <a:gd name="T61" fmla="*/ 111 h 266"/>
              <a:gd name="T62" fmla="*/ 377 w 703"/>
              <a:gd name="T63" fmla="*/ 128 h 266"/>
              <a:gd name="T64" fmla="*/ 326 w 703"/>
              <a:gd name="T65" fmla="*/ 128 h 266"/>
              <a:gd name="T66" fmla="*/ 111 w 703"/>
              <a:gd name="T67" fmla="*/ 111 h 266"/>
              <a:gd name="T68" fmla="*/ 60 w 703"/>
              <a:gd name="T69" fmla="*/ 94 h 266"/>
              <a:gd name="T70" fmla="*/ 60 w 703"/>
              <a:gd name="T71" fmla="*/ 162 h 266"/>
              <a:gd name="T72" fmla="*/ 642 w 703"/>
              <a:gd name="T73" fmla="*/ 171 h 266"/>
              <a:gd name="T74" fmla="*/ 642 w 703"/>
              <a:gd name="T75" fmla="*/ 171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6" y="265"/>
                  <a:pt x="180" y="256"/>
                  <a:pt x="120" y="248"/>
                </a:cubicBezTo>
                <a:cubicBezTo>
                  <a:pt x="86" y="239"/>
                  <a:pt x="60" y="231"/>
                  <a:pt x="43" y="222"/>
                </a:cubicBezTo>
                <a:cubicBezTo>
                  <a:pt x="9" y="205"/>
                  <a:pt x="0" y="188"/>
                  <a:pt x="0" y="1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17"/>
                  <a:pt x="60" y="25"/>
                </a:cubicBezTo>
                <a:cubicBezTo>
                  <a:pt x="68" y="34"/>
                  <a:pt x="86" y="42"/>
                  <a:pt x="146" y="51"/>
                </a:cubicBezTo>
                <a:cubicBezTo>
                  <a:pt x="197" y="59"/>
                  <a:pt x="257" y="68"/>
                  <a:pt x="326" y="68"/>
                </a:cubicBezTo>
                <a:cubicBezTo>
                  <a:pt x="343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34" y="34"/>
                  <a:pt x="642" y="25"/>
                </a:cubicBezTo>
                <a:cubicBezTo>
                  <a:pt x="642" y="17"/>
                  <a:pt x="660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71"/>
                  <a:pt x="702" y="171"/>
                  <a:pt x="702" y="171"/>
                </a:cubicBezTo>
                <a:cubicBezTo>
                  <a:pt x="702" y="214"/>
                  <a:pt x="634" y="231"/>
                  <a:pt x="582" y="248"/>
                </a:cubicBezTo>
                <a:cubicBezTo>
                  <a:pt x="523" y="256"/>
                  <a:pt x="437" y="265"/>
                  <a:pt x="351" y="265"/>
                </a:cubicBezTo>
                <a:close/>
                <a:moveTo>
                  <a:pt x="60" y="162"/>
                </a:moveTo>
                <a:lnTo>
                  <a:pt x="60" y="162"/>
                </a:lnTo>
                <a:cubicBezTo>
                  <a:pt x="68" y="162"/>
                  <a:pt x="86" y="179"/>
                  <a:pt x="146" y="188"/>
                </a:cubicBezTo>
                <a:cubicBezTo>
                  <a:pt x="206" y="196"/>
                  <a:pt x="274" y="205"/>
                  <a:pt x="351" y="205"/>
                </a:cubicBezTo>
                <a:cubicBezTo>
                  <a:pt x="428" y="205"/>
                  <a:pt x="497" y="196"/>
                  <a:pt x="557" y="188"/>
                </a:cubicBezTo>
                <a:cubicBezTo>
                  <a:pt x="617" y="179"/>
                  <a:pt x="634" y="162"/>
                  <a:pt x="642" y="162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11"/>
                  <a:pt x="591" y="111"/>
                </a:cubicBezTo>
                <a:cubicBezTo>
                  <a:pt x="540" y="119"/>
                  <a:pt x="463" y="128"/>
                  <a:pt x="377" y="128"/>
                </a:cubicBezTo>
                <a:cubicBezTo>
                  <a:pt x="360" y="137"/>
                  <a:pt x="343" y="137"/>
                  <a:pt x="326" y="128"/>
                </a:cubicBezTo>
                <a:cubicBezTo>
                  <a:pt x="249" y="128"/>
                  <a:pt x="163" y="119"/>
                  <a:pt x="111" y="111"/>
                </a:cubicBezTo>
                <a:cubicBezTo>
                  <a:pt x="94" y="111"/>
                  <a:pt x="77" y="102"/>
                  <a:pt x="60" y="94"/>
                </a:cubicBezTo>
                <a:lnTo>
                  <a:pt x="60" y="162"/>
                </a:lnTo>
                <a:close/>
                <a:moveTo>
                  <a:pt x="642" y="171"/>
                </a:moveTo>
                <a:lnTo>
                  <a:pt x="642" y="171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486">
            <a:extLst>
              <a:ext uri="{FF2B5EF4-FFF2-40B4-BE49-F238E27FC236}">
                <a16:creationId xmlns:a16="http://schemas.microsoft.com/office/drawing/2014/main" id="{7E460635-71B2-8C4F-842B-C2A0F55F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5480139"/>
            <a:ext cx="72519" cy="897422"/>
          </a:xfrm>
          <a:custGeom>
            <a:avLst/>
            <a:gdLst>
              <a:gd name="T0" fmla="*/ 34 w 69"/>
              <a:gd name="T1" fmla="*/ 874 h 875"/>
              <a:gd name="T2" fmla="*/ 34 w 69"/>
              <a:gd name="T3" fmla="*/ 874 h 875"/>
              <a:gd name="T4" fmla="*/ 0 w 69"/>
              <a:gd name="T5" fmla="*/ 839 h 875"/>
              <a:gd name="T6" fmla="*/ 0 w 69"/>
              <a:gd name="T7" fmla="*/ 34 h 875"/>
              <a:gd name="T8" fmla="*/ 34 w 69"/>
              <a:gd name="T9" fmla="*/ 0 h 875"/>
              <a:gd name="T10" fmla="*/ 68 w 69"/>
              <a:gd name="T11" fmla="*/ 34 h 875"/>
              <a:gd name="T12" fmla="*/ 68 w 69"/>
              <a:gd name="T13" fmla="*/ 839 h 875"/>
              <a:gd name="T14" fmla="*/ 34 w 69"/>
              <a:gd name="T15" fmla="*/ 874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875">
                <a:moveTo>
                  <a:pt x="34" y="874"/>
                </a:moveTo>
                <a:lnTo>
                  <a:pt x="34" y="874"/>
                </a:lnTo>
                <a:cubicBezTo>
                  <a:pt x="17" y="874"/>
                  <a:pt x="0" y="857"/>
                  <a:pt x="0" y="83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839"/>
                  <a:pt x="68" y="839"/>
                  <a:pt x="68" y="839"/>
                </a:cubicBezTo>
                <a:cubicBezTo>
                  <a:pt x="68" y="857"/>
                  <a:pt x="51" y="874"/>
                  <a:pt x="34" y="8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487">
            <a:extLst>
              <a:ext uri="{FF2B5EF4-FFF2-40B4-BE49-F238E27FC236}">
                <a16:creationId xmlns:a16="http://schemas.microsoft.com/office/drawing/2014/main" id="{5B7659F2-4547-7A4D-A519-395F855C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6314108"/>
            <a:ext cx="897422" cy="63454"/>
          </a:xfrm>
          <a:custGeom>
            <a:avLst/>
            <a:gdLst>
              <a:gd name="T0" fmla="*/ 839 w 874"/>
              <a:gd name="T1" fmla="*/ 60 h 61"/>
              <a:gd name="T2" fmla="*/ 839 w 874"/>
              <a:gd name="T3" fmla="*/ 60 h 61"/>
              <a:gd name="T4" fmla="*/ 34 w 874"/>
              <a:gd name="T5" fmla="*/ 60 h 61"/>
              <a:gd name="T6" fmla="*/ 0 w 874"/>
              <a:gd name="T7" fmla="*/ 25 h 61"/>
              <a:gd name="T8" fmla="*/ 34 w 874"/>
              <a:gd name="T9" fmla="*/ 0 h 61"/>
              <a:gd name="T10" fmla="*/ 839 w 874"/>
              <a:gd name="T11" fmla="*/ 0 h 61"/>
              <a:gd name="T12" fmla="*/ 873 w 874"/>
              <a:gd name="T13" fmla="*/ 25 h 61"/>
              <a:gd name="T14" fmla="*/ 839 w 87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4" h="61">
                <a:moveTo>
                  <a:pt x="839" y="60"/>
                </a:moveTo>
                <a:lnTo>
                  <a:pt x="839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56" y="0"/>
                  <a:pt x="873" y="8"/>
                  <a:pt x="873" y="25"/>
                </a:cubicBezTo>
                <a:cubicBezTo>
                  <a:pt x="873" y="43"/>
                  <a:pt x="856" y="60"/>
                  <a:pt x="839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488">
            <a:extLst>
              <a:ext uri="{FF2B5EF4-FFF2-40B4-BE49-F238E27FC236}">
                <a16:creationId xmlns:a16="http://schemas.microsoft.com/office/drawing/2014/main" id="{0101F180-E43A-AC48-93B8-EC2B84F0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354" y="5507334"/>
            <a:ext cx="589217" cy="765980"/>
          </a:xfrm>
          <a:custGeom>
            <a:avLst/>
            <a:gdLst>
              <a:gd name="T0" fmla="*/ 43 w 575"/>
              <a:gd name="T1" fmla="*/ 745 h 746"/>
              <a:gd name="T2" fmla="*/ 43 w 575"/>
              <a:gd name="T3" fmla="*/ 745 h 746"/>
              <a:gd name="T4" fmla="*/ 26 w 575"/>
              <a:gd name="T5" fmla="*/ 745 h 746"/>
              <a:gd name="T6" fmla="*/ 9 w 575"/>
              <a:gd name="T7" fmla="*/ 702 h 746"/>
              <a:gd name="T8" fmla="*/ 77 w 575"/>
              <a:gd name="T9" fmla="*/ 574 h 746"/>
              <a:gd name="T10" fmla="*/ 94 w 575"/>
              <a:gd name="T11" fmla="*/ 565 h 746"/>
              <a:gd name="T12" fmla="*/ 274 w 575"/>
              <a:gd name="T13" fmla="*/ 480 h 746"/>
              <a:gd name="T14" fmla="*/ 274 w 575"/>
              <a:gd name="T15" fmla="*/ 480 h 746"/>
              <a:gd name="T16" fmla="*/ 385 w 575"/>
              <a:gd name="T17" fmla="*/ 445 h 746"/>
              <a:gd name="T18" fmla="*/ 403 w 575"/>
              <a:gd name="T19" fmla="*/ 300 h 746"/>
              <a:gd name="T20" fmla="*/ 428 w 575"/>
              <a:gd name="T21" fmla="*/ 154 h 746"/>
              <a:gd name="T22" fmla="*/ 428 w 575"/>
              <a:gd name="T23" fmla="*/ 145 h 746"/>
              <a:gd name="T24" fmla="*/ 506 w 575"/>
              <a:gd name="T25" fmla="*/ 17 h 746"/>
              <a:gd name="T26" fmla="*/ 548 w 575"/>
              <a:gd name="T27" fmla="*/ 8 h 746"/>
              <a:gd name="T28" fmla="*/ 566 w 575"/>
              <a:gd name="T29" fmla="*/ 51 h 746"/>
              <a:gd name="T30" fmla="*/ 488 w 575"/>
              <a:gd name="T31" fmla="*/ 171 h 746"/>
              <a:gd name="T32" fmla="*/ 471 w 575"/>
              <a:gd name="T33" fmla="*/ 308 h 746"/>
              <a:gd name="T34" fmla="*/ 445 w 575"/>
              <a:gd name="T35" fmla="*/ 471 h 746"/>
              <a:gd name="T36" fmla="*/ 420 w 575"/>
              <a:gd name="T37" fmla="*/ 497 h 746"/>
              <a:gd name="T38" fmla="*/ 300 w 575"/>
              <a:gd name="T39" fmla="*/ 531 h 746"/>
              <a:gd name="T40" fmla="*/ 129 w 575"/>
              <a:gd name="T41" fmla="*/ 617 h 746"/>
              <a:gd name="T42" fmla="*/ 69 w 575"/>
              <a:gd name="T43" fmla="*/ 728 h 746"/>
              <a:gd name="T44" fmla="*/ 43 w 575"/>
              <a:gd name="T45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5" h="746">
                <a:moveTo>
                  <a:pt x="43" y="745"/>
                </a:moveTo>
                <a:lnTo>
                  <a:pt x="43" y="745"/>
                </a:lnTo>
                <a:cubicBezTo>
                  <a:pt x="34" y="745"/>
                  <a:pt x="34" y="745"/>
                  <a:pt x="26" y="745"/>
                </a:cubicBezTo>
                <a:cubicBezTo>
                  <a:pt x="9" y="736"/>
                  <a:pt x="0" y="719"/>
                  <a:pt x="9" y="702"/>
                </a:cubicBezTo>
                <a:cubicBezTo>
                  <a:pt x="77" y="574"/>
                  <a:pt x="77" y="574"/>
                  <a:pt x="77" y="574"/>
                </a:cubicBezTo>
                <a:cubicBezTo>
                  <a:pt x="77" y="565"/>
                  <a:pt x="86" y="565"/>
                  <a:pt x="94" y="565"/>
                </a:cubicBezTo>
                <a:cubicBezTo>
                  <a:pt x="274" y="480"/>
                  <a:pt x="274" y="480"/>
                  <a:pt x="274" y="480"/>
                </a:cubicBezTo>
                <a:lnTo>
                  <a:pt x="274" y="480"/>
                </a:lnTo>
                <a:cubicBezTo>
                  <a:pt x="385" y="445"/>
                  <a:pt x="385" y="445"/>
                  <a:pt x="385" y="445"/>
                </a:cubicBezTo>
                <a:cubicBezTo>
                  <a:pt x="403" y="300"/>
                  <a:pt x="403" y="300"/>
                  <a:pt x="403" y="300"/>
                </a:cubicBezTo>
                <a:cubicBezTo>
                  <a:pt x="428" y="154"/>
                  <a:pt x="428" y="154"/>
                  <a:pt x="428" y="154"/>
                </a:cubicBezTo>
                <a:lnTo>
                  <a:pt x="428" y="145"/>
                </a:lnTo>
                <a:cubicBezTo>
                  <a:pt x="506" y="17"/>
                  <a:pt x="506" y="17"/>
                  <a:pt x="506" y="17"/>
                </a:cubicBezTo>
                <a:cubicBezTo>
                  <a:pt x="514" y="0"/>
                  <a:pt x="540" y="0"/>
                  <a:pt x="548" y="8"/>
                </a:cubicBezTo>
                <a:cubicBezTo>
                  <a:pt x="566" y="17"/>
                  <a:pt x="574" y="34"/>
                  <a:pt x="566" y="51"/>
                </a:cubicBezTo>
                <a:cubicBezTo>
                  <a:pt x="488" y="171"/>
                  <a:pt x="488" y="171"/>
                  <a:pt x="488" y="171"/>
                </a:cubicBezTo>
                <a:cubicBezTo>
                  <a:pt x="471" y="308"/>
                  <a:pt x="471" y="308"/>
                  <a:pt x="471" y="308"/>
                </a:cubicBezTo>
                <a:cubicBezTo>
                  <a:pt x="445" y="471"/>
                  <a:pt x="445" y="471"/>
                  <a:pt x="445" y="471"/>
                </a:cubicBezTo>
                <a:cubicBezTo>
                  <a:pt x="445" y="480"/>
                  <a:pt x="437" y="497"/>
                  <a:pt x="420" y="497"/>
                </a:cubicBezTo>
                <a:cubicBezTo>
                  <a:pt x="300" y="531"/>
                  <a:pt x="300" y="531"/>
                  <a:pt x="300" y="531"/>
                </a:cubicBezTo>
                <a:cubicBezTo>
                  <a:pt x="129" y="617"/>
                  <a:pt x="129" y="617"/>
                  <a:pt x="129" y="617"/>
                </a:cubicBezTo>
                <a:cubicBezTo>
                  <a:pt x="69" y="728"/>
                  <a:pt x="69" y="728"/>
                  <a:pt x="69" y="728"/>
                </a:cubicBezTo>
                <a:cubicBezTo>
                  <a:pt x="60" y="745"/>
                  <a:pt x="52" y="745"/>
                  <a:pt x="43" y="7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489">
            <a:extLst>
              <a:ext uri="{FF2B5EF4-FFF2-40B4-BE49-F238E27FC236}">
                <a16:creationId xmlns:a16="http://schemas.microsoft.com/office/drawing/2014/main" id="{4B4E66C1-EFCB-3B44-87B3-7D574446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2323" y="5684098"/>
            <a:ext cx="308206" cy="194896"/>
          </a:xfrm>
          <a:custGeom>
            <a:avLst/>
            <a:gdLst>
              <a:gd name="T0" fmla="*/ 77 w 301"/>
              <a:gd name="T1" fmla="*/ 189 h 190"/>
              <a:gd name="T2" fmla="*/ 77 w 301"/>
              <a:gd name="T3" fmla="*/ 189 h 190"/>
              <a:gd name="T4" fmla="*/ 69 w 301"/>
              <a:gd name="T5" fmla="*/ 189 h 190"/>
              <a:gd name="T6" fmla="*/ 26 w 301"/>
              <a:gd name="T7" fmla="*/ 180 h 190"/>
              <a:gd name="T8" fmla="*/ 0 w 301"/>
              <a:gd name="T9" fmla="*/ 137 h 190"/>
              <a:gd name="T10" fmla="*/ 43 w 301"/>
              <a:gd name="T11" fmla="*/ 120 h 190"/>
              <a:gd name="T12" fmla="*/ 77 w 301"/>
              <a:gd name="T13" fmla="*/ 129 h 190"/>
              <a:gd name="T14" fmla="*/ 249 w 301"/>
              <a:gd name="T15" fmla="*/ 9 h 190"/>
              <a:gd name="T16" fmla="*/ 291 w 301"/>
              <a:gd name="T17" fmla="*/ 17 h 190"/>
              <a:gd name="T18" fmla="*/ 283 w 301"/>
              <a:gd name="T19" fmla="*/ 60 h 190"/>
              <a:gd name="T20" fmla="*/ 95 w 301"/>
              <a:gd name="T21" fmla="*/ 189 h 190"/>
              <a:gd name="T22" fmla="*/ 77 w 301"/>
              <a:gd name="T2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190">
                <a:moveTo>
                  <a:pt x="77" y="189"/>
                </a:moveTo>
                <a:lnTo>
                  <a:pt x="77" y="189"/>
                </a:lnTo>
                <a:cubicBezTo>
                  <a:pt x="77" y="189"/>
                  <a:pt x="77" y="189"/>
                  <a:pt x="69" y="189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9" y="172"/>
                  <a:pt x="0" y="154"/>
                  <a:pt x="0" y="137"/>
                </a:cubicBezTo>
                <a:cubicBezTo>
                  <a:pt x="9" y="120"/>
                  <a:pt x="26" y="112"/>
                  <a:pt x="43" y="120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249" y="9"/>
                  <a:pt x="249" y="9"/>
                  <a:pt x="249" y="9"/>
                </a:cubicBezTo>
                <a:cubicBezTo>
                  <a:pt x="266" y="0"/>
                  <a:pt x="283" y="9"/>
                  <a:pt x="291" y="17"/>
                </a:cubicBezTo>
                <a:cubicBezTo>
                  <a:pt x="300" y="35"/>
                  <a:pt x="300" y="52"/>
                  <a:pt x="283" y="60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9"/>
                  <a:pt x="86" y="189"/>
                  <a:pt x="77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490">
            <a:extLst>
              <a:ext uri="{FF2B5EF4-FFF2-40B4-BE49-F238E27FC236}">
                <a16:creationId xmlns:a16="http://schemas.microsoft.com/office/drawing/2014/main" id="{0D267914-62F4-3942-9B20-F6AD8E8F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419" y="5715826"/>
            <a:ext cx="398854" cy="326335"/>
          </a:xfrm>
          <a:custGeom>
            <a:avLst/>
            <a:gdLst>
              <a:gd name="T0" fmla="*/ 34 w 386"/>
              <a:gd name="T1" fmla="*/ 316 h 317"/>
              <a:gd name="T2" fmla="*/ 34 w 386"/>
              <a:gd name="T3" fmla="*/ 316 h 317"/>
              <a:gd name="T4" fmla="*/ 8 w 386"/>
              <a:gd name="T5" fmla="*/ 299 h 317"/>
              <a:gd name="T6" fmla="*/ 8 w 386"/>
              <a:gd name="T7" fmla="*/ 256 h 317"/>
              <a:gd name="T8" fmla="*/ 128 w 386"/>
              <a:gd name="T9" fmla="*/ 145 h 317"/>
              <a:gd name="T10" fmla="*/ 188 w 386"/>
              <a:gd name="T11" fmla="*/ 25 h 317"/>
              <a:gd name="T12" fmla="*/ 222 w 386"/>
              <a:gd name="T13" fmla="*/ 8 h 317"/>
              <a:gd name="T14" fmla="*/ 359 w 386"/>
              <a:gd name="T15" fmla="*/ 42 h 317"/>
              <a:gd name="T16" fmla="*/ 385 w 386"/>
              <a:gd name="T17" fmla="*/ 85 h 317"/>
              <a:gd name="T18" fmla="*/ 342 w 386"/>
              <a:gd name="T19" fmla="*/ 102 h 317"/>
              <a:gd name="T20" fmla="*/ 231 w 386"/>
              <a:gd name="T21" fmla="*/ 77 h 317"/>
              <a:gd name="T22" fmla="*/ 180 w 386"/>
              <a:gd name="T23" fmla="*/ 179 h 317"/>
              <a:gd name="T24" fmla="*/ 171 w 386"/>
              <a:gd name="T25" fmla="*/ 188 h 317"/>
              <a:gd name="T26" fmla="*/ 51 w 386"/>
              <a:gd name="T27" fmla="*/ 308 h 317"/>
              <a:gd name="T28" fmla="*/ 34 w 386"/>
              <a:gd name="T29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6" h="317">
                <a:moveTo>
                  <a:pt x="34" y="316"/>
                </a:moveTo>
                <a:lnTo>
                  <a:pt x="34" y="316"/>
                </a:lnTo>
                <a:cubicBezTo>
                  <a:pt x="25" y="316"/>
                  <a:pt x="17" y="308"/>
                  <a:pt x="8" y="299"/>
                </a:cubicBezTo>
                <a:cubicBezTo>
                  <a:pt x="0" y="291"/>
                  <a:pt x="0" y="274"/>
                  <a:pt x="8" y="256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97" y="8"/>
                  <a:pt x="205" y="0"/>
                  <a:pt x="222" y="8"/>
                </a:cubicBezTo>
                <a:cubicBezTo>
                  <a:pt x="359" y="42"/>
                  <a:pt x="359" y="42"/>
                  <a:pt x="359" y="42"/>
                </a:cubicBezTo>
                <a:cubicBezTo>
                  <a:pt x="376" y="51"/>
                  <a:pt x="385" y="68"/>
                  <a:pt x="385" y="85"/>
                </a:cubicBezTo>
                <a:cubicBezTo>
                  <a:pt x="376" y="102"/>
                  <a:pt x="359" y="111"/>
                  <a:pt x="342" y="102"/>
                </a:cubicBezTo>
                <a:cubicBezTo>
                  <a:pt x="231" y="77"/>
                  <a:pt x="231" y="77"/>
                  <a:pt x="231" y="77"/>
                </a:cubicBezTo>
                <a:cubicBezTo>
                  <a:pt x="180" y="179"/>
                  <a:pt x="180" y="179"/>
                  <a:pt x="180" y="179"/>
                </a:cubicBezTo>
                <a:cubicBezTo>
                  <a:pt x="180" y="179"/>
                  <a:pt x="180" y="188"/>
                  <a:pt x="171" y="188"/>
                </a:cubicBezTo>
                <a:cubicBezTo>
                  <a:pt x="51" y="308"/>
                  <a:pt x="51" y="308"/>
                  <a:pt x="51" y="308"/>
                </a:cubicBezTo>
                <a:cubicBezTo>
                  <a:pt x="51" y="308"/>
                  <a:pt x="43" y="316"/>
                  <a:pt x="34" y="3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491">
            <a:extLst>
              <a:ext uri="{FF2B5EF4-FFF2-40B4-BE49-F238E27FC236}">
                <a16:creationId xmlns:a16="http://schemas.microsoft.com/office/drawing/2014/main" id="{98400F8C-CAFF-5244-9B7A-EDC281C1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6495" y="5974174"/>
            <a:ext cx="398854" cy="290076"/>
          </a:xfrm>
          <a:custGeom>
            <a:avLst/>
            <a:gdLst>
              <a:gd name="T0" fmla="*/ 35 w 387"/>
              <a:gd name="T1" fmla="*/ 282 h 283"/>
              <a:gd name="T2" fmla="*/ 35 w 387"/>
              <a:gd name="T3" fmla="*/ 282 h 283"/>
              <a:gd name="T4" fmla="*/ 0 w 387"/>
              <a:gd name="T5" fmla="*/ 257 h 283"/>
              <a:gd name="T6" fmla="*/ 26 w 387"/>
              <a:gd name="T7" fmla="*/ 214 h 283"/>
              <a:gd name="T8" fmla="*/ 180 w 387"/>
              <a:gd name="T9" fmla="*/ 163 h 283"/>
              <a:gd name="T10" fmla="*/ 334 w 387"/>
              <a:gd name="T11" fmla="*/ 8 h 283"/>
              <a:gd name="T12" fmla="*/ 377 w 387"/>
              <a:gd name="T13" fmla="*/ 8 h 283"/>
              <a:gd name="T14" fmla="*/ 377 w 387"/>
              <a:gd name="T15" fmla="*/ 51 h 283"/>
              <a:gd name="T16" fmla="*/ 215 w 387"/>
              <a:gd name="T17" fmla="*/ 214 h 283"/>
              <a:gd name="T18" fmla="*/ 206 w 387"/>
              <a:gd name="T19" fmla="*/ 222 h 283"/>
              <a:gd name="T20" fmla="*/ 43 w 387"/>
              <a:gd name="T21" fmla="*/ 274 h 283"/>
              <a:gd name="T22" fmla="*/ 35 w 387"/>
              <a:gd name="T23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283">
                <a:moveTo>
                  <a:pt x="35" y="282"/>
                </a:moveTo>
                <a:lnTo>
                  <a:pt x="35" y="282"/>
                </a:lnTo>
                <a:cubicBezTo>
                  <a:pt x="17" y="282"/>
                  <a:pt x="9" y="274"/>
                  <a:pt x="0" y="257"/>
                </a:cubicBezTo>
                <a:cubicBezTo>
                  <a:pt x="0" y="240"/>
                  <a:pt x="9" y="222"/>
                  <a:pt x="26" y="214"/>
                </a:cubicBezTo>
                <a:cubicBezTo>
                  <a:pt x="180" y="163"/>
                  <a:pt x="180" y="163"/>
                  <a:pt x="180" y="163"/>
                </a:cubicBezTo>
                <a:cubicBezTo>
                  <a:pt x="334" y="8"/>
                  <a:pt x="334" y="8"/>
                  <a:pt x="334" y="8"/>
                </a:cubicBezTo>
                <a:cubicBezTo>
                  <a:pt x="343" y="0"/>
                  <a:pt x="360" y="0"/>
                  <a:pt x="377" y="8"/>
                </a:cubicBezTo>
                <a:cubicBezTo>
                  <a:pt x="386" y="26"/>
                  <a:pt x="386" y="43"/>
                  <a:pt x="377" y="51"/>
                </a:cubicBezTo>
                <a:cubicBezTo>
                  <a:pt x="215" y="214"/>
                  <a:pt x="215" y="214"/>
                  <a:pt x="215" y="214"/>
                </a:cubicBezTo>
                <a:cubicBezTo>
                  <a:pt x="215" y="214"/>
                  <a:pt x="215" y="214"/>
                  <a:pt x="206" y="222"/>
                </a:cubicBezTo>
                <a:cubicBezTo>
                  <a:pt x="43" y="274"/>
                  <a:pt x="43" y="274"/>
                  <a:pt x="43" y="274"/>
                </a:cubicBezTo>
                <a:cubicBezTo>
                  <a:pt x="43" y="282"/>
                  <a:pt x="35" y="282"/>
                  <a:pt x="35" y="28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492">
            <a:extLst>
              <a:ext uri="{FF2B5EF4-FFF2-40B4-BE49-F238E27FC236}">
                <a16:creationId xmlns:a16="http://schemas.microsoft.com/office/drawing/2014/main" id="{BE552FD0-8EB5-5743-9B50-881F1394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0815" y="5684098"/>
            <a:ext cx="99714" cy="185831"/>
          </a:xfrm>
          <a:custGeom>
            <a:avLst/>
            <a:gdLst>
              <a:gd name="T0" fmla="*/ 34 w 95"/>
              <a:gd name="T1" fmla="*/ 180 h 181"/>
              <a:gd name="T2" fmla="*/ 34 w 95"/>
              <a:gd name="T3" fmla="*/ 180 h 181"/>
              <a:gd name="T4" fmla="*/ 26 w 95"/>
              <a:gd name="T5" fmla="*/ 180 h 181"/>
              <a:gd name="T6" fmla="*/ 0 w 95"/>
              <a:gd name="T7" fmla="*/ 146 h 181"/>
              <a:gd name="T8" fmla="*/ 26 w 95"/>
              <a:gd name="T9" fmla="*/ 26 h 181"/>
              <a:gd name="T10" fmla="*/ 60 w 95"/>
              <a:gd name="T11" fmla="*/ 0 h 181"/>
              <a:gd name="T12" fmla="*/ 85 w 95"/>
              <a:gd name="T13" fmla="*/ 43 h 181"/>
              <a:gd name="T14" fmla="*/ 60 w 95"/>
              <a:gd name="T15" fmla="*/ 154 h 181"/>
              <a:gd name="T16" fmla="*/ 34 w 95"/>
              <a:gd name="T1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81">
                <a:moveTo>
                  <a:pt x="34" y="180"/>
                </a:moveTo>
                <a:lnTo>
                  <a:pt x="34" y="180"/>
                </a:lnTo>
                <a:lnTo>
                  <a:pt x="26" y="180"/>
                </a:lnTo>
                <a:cubicBezTo>
                  <a:pt x="8" y="180"/>
                  <a:pt x="0" y="163"/>
                  <a:pt x="0" y="14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9"/>
                  <a:pt x="43" y="0"/>
                  <a:pt x="60" y="0"/>
                </a:cubicBezTo>
                <a:cubicBezTo>
                  <a:pt x="77" y="9"/>
                  <a:pt x="94" y="26"/>
                  <a:pt x="85" y="43"/>
                </a:cubicBezTo>
                <a:cubicBezTo>
                  <a:pt x="60" y="154"/>
                  <a:pt x="60" y="154"/>
                  <a:pt x="60" y="154"/>
                </a:cubicBezTo>
                <a:cubicBezTo>
                  <a:pt x="60" y="172"/>
                  <a:pt x="51" y="180"/>
                  <a:pt x="34" y="1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493">
            <a:extLst>
              <a:ext uri="{FF2B5EF4-FFF2-40B4-BE49-F238E27FC236}">
                <a16:creationId xmlns:a16="http://schemas.microsoft.com/office/drawing/2014/main" id="{C953C7E7-BA3A-D74A-8633-5411D86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636" y="5656903"/>
            <a:ext cx="194893" cy="99714"/>
          </a:xfrm>
          <a:custGeom>
            <a:avLst/>
            <a:gdLst>
              <a:gd name="T0" fmla="*/ 154 w 189"/>
              <a:gd name="T1" fmla="*/ 95 h 96"/>
              <a:gd name="T2" fmla="*/ 154 w 189"/>
              <a:gd name="T3" fmla="*/ 95 h 96"/>
              <a:gd name="T4" fmla="*/ 145 w 189"/>
              <a:gd name="T5" fmla="*/ 95 h 96"/>
              <a:gd name="T6" fmla="*/ 25 w 189"/>
              <a:gd name="T7" fmla="*/ 69 h 96"/>
              <a:gd name="T8" fmla="*/ 0 w 189"/>
              <a:gd name="T9" fmla="*/ 26 h 96"/>
              <a:gd name="T10" fmla="*/ 42 w 189"/>
              <a:gd name="T11" fmla="*/ 9 h 96"/>
              <a:gd name="T12" fmla="*/ 154 w 189"/>
              <a:gd name="T13" fmla="*/ 26 h 96"/>
              <a:gd name="T14" fmla="*/ 179 w 189"/>
              <a:gd name="T15" fmla="*/ 69 h 96"/>
              <a:gd name="T16" fmla="*/ 154 w 189"/>
              <a:gd name="T17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96">
                <a:moveTo>
                  <a:pt x="154" y="95"/>
                </a:moveTo>
                <a:lnTo>
                  <a:pt x="154" y="95"/>
                </a:lnTo>
                <a:cubicBezTo>
                  <a:pt x="145" y="95"/>
                  <a:pt x="145" y="95"/>
                  <a:pt x="145" y="95"/>
                </a:cubicBezTo>
                <a:cubicBezTo>
                  <a:pt x="25" y="69"/>
                  <a:pt x="25" y="69"/>
                  <a:pt x="25" y="69"/>
                </a:cubicBezTo>
                <a:cubicBezTo>
                  <a:pt x="8" y="61"/>
                  <a:pt x="0" y="43"/>
                  <a:pt x="0" y="26"/>
                </a:cubicBezTo>
                <a:cubicBezTo>
                  <a:pt x="8" y="9"/>
                  <a:pt x="25" y="0"/>
                  <a:pt x="42" y="9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35"/>
                  <a:pt x="188" y="52"/>
                  <a:pt x="179" y="69"/>
                </a:cubicBezTo>
                <a:cubicBezTo>
                  <a:pt x="179" y="78"/>
                  <a:pt x="162" y="95"/>
                  <a:pt x="154" y="9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29" name="Google Shape;102;p4">
            <a:extLst>
              <a:ext uri="{FF2B5EF4-FFF2-40B4-BE49-F238E27FC236}">
                <a16:creationId xmlns:a16="http://schemas.microsoft.com/office/drawing/2014/main" id="{6CB4FE07-042A-EC45-B037-61C40275F3EC}"/>
              </a:ext>
            </a:extLst>
          </p:cNvPr>
          <p:cNvGrpSpPr/>
          <p:nvPr/>
        </p:nvGrpSpPr>
        <p:grpSpPr>
          <a:xfrm>
            <a:off x="7105162" y="4469310"/>
            <a:ext cx="3119385" cy="1339545"/>
            <a:chOff x="2985788" y="10533493"/>
            <a:chExt cx="3634800" cy="1339545"/>
          </a:xfrm>
        </p:grpSpPr>
        <p:sp>
          <p:nvSpPr>
            <p:cNvPr id="930" name="Google Shape;103;p4">
              <a:extLst>
                <a:ext uri="{FF2B5EF4-FFF2-40B4-BE49-F238E27FC236}">
                  <a16:creationId xmlns:a16="http://schemas.microsoft.com/office/drawing/2014/main" id="{CD75974F-4F47-BD49-A132-4CED3FECBCD8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1" name="Google Shape;104;p4">
              <a:extLst>
                <a:ext uri="{FF2B5EF4-FFF2-40B4-BE49-F238E27FC236}">
                  <a16:creationId xmlns:a16="http://schemas.microsoft.com/office/drawing/2014/main" id="{73AE2E92-FB64-1644-BE16-70F5E21E955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32" name="Google Shape;102;p4">
            <a:extLst>
              <a:ext uri="{FF2B5EF4-FFF2-40B4-BE49-F238E27FC236}">
                <a16:creationId xmlns:a16="http://schemas.microsoft.com/office/drawing/2014/main" id="{1D24C685-BD69-DF4D-B74D-0F1D8CD82757}"/>
              </a:ext>
            </a:extLst>
          </p:cNvPr>
          <p:cNvGrpSpPr/>
          <p:nvPr/>
        </p:nvGrpSpPr>
        <p:grpSpPr>
          <a:xfrm>
            <a:off x="10465966" y="6964300"/>
            <a:ext cx="3119385" cy="1339545"/>
            <a:chOff x="2985788" y="10533493"/>
            <a:chExt cx="3634800" cy="1339545"/>
          </a:xfrm>
        </p:grpSpPr>
        <p:sp>
          <p:nvSpPr>
            <p:cNvPr id="933" name="Google Shape;103;p4">
              <a:extLst>
                <a:ext uri="{FF2B5EF4-FFF2-40B4-BE49-F238E27FC236}">
                  <a16:creationId xmlns:a16="http://schemas.microsoft.com/office/drawing/2014/main" id="{2F5A69C1-AC4A-A044-ABBC-0AC46021B7D2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4" name="Google Shape;104;p4">
              <a:extLst>
                <a:ext uri="{FF2B5EF4-FFF2-40B4-BE49-F238E27FC236}">
                  <a16:creationId xmlns:a16="http://schemas.microsoft.com/office/drawing/2014/main" id="{1DD22D2F-83AF-1947-BA9D-893BD971FDC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35" name="Google Shape;102;p4">
            <a:extLst>
              <a:ext uri="{FF2B5EF4-FFF2-40B4-BE49-F238E27FC236}">
                <a16:creationId xmlns:a16="http://schemas.microsoft.com/office/drawing/2014/main" id="{C3CD6C22-E137-8D4A-8509-5EC1808D9FB6}"/>
              </a:ext>
            </a:extLst>
          </p:cNvPr>
          <p:cNvGrpSpPr/>
          <p:nvPr/>
        </p:nvGrpSpPr>
        <p:grpSpPr>
          <a:xfrm>
            <a:off x="13897022" y="4416249"/>
            <a:ext cx="3119385" cy="1339545"/>
            <a:chOff x="2985788" y="10533493"/>
            <a:chExt cx="3634800" cy="1339545"/>
          </a:xfrm>
        </p:grpSpPr>
        <p:sp>
          <p:nvSpPr>
            <p:cNvPr id="936" name="Google Shape;103;p4">
              <a:extLst>
                <a:ext uri="{FF2B5EF4-FFF2-40B4-BE49-F238E27FC236}">
                  <a16:creationId xmlns:a16="http://schemas.microsoft.com/office/drawing/2014/main" id="{94313E1F-3840-5147-B8E0-58074F9F8677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7" name="Google Shape;104;p4">
              <a:extLst>
                <a:ext uri="{FF2B5EF4-FFF2-40B4-BE49-F238E27FC236}">
                  <a16:creationId xmlns:a16="http://schemas.microsoft.com/office/drawing/2014/main" id="{9CAE5E25-6C99-3C4A-B1CE-8820BF02D90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38" name="Google Shape;102;p4">
            <a:extLst>
              <a:ext uri="{FF2B5EF4-FFF2-40B4-BE49-F238E27FC236}">
                <a16:creationId xmlns:a16="http://schemas.microsoft.com/office/drawing/2014/main" id="{A74F620C-7FA1-5746-A5CF-4E65196C12E8}"/>
              </a:ext>
            </a:extLst>
          </p:cNvPr>
          <p:cNvGrpSpPr/>
          <p:nvPr/>
        </p:nvGrpSpPr>
        <p:grpSpPr>
          <a:xfrm>
            <a:off x="13925947" y="9378035"/>
            <a:ext cx="3119385" cy="1339545"/>
            <a:chOff x="2985788" y="10533493"/>
            <a:chExt cx="3634800" cy="1339545"/>
          </a:xfrm>
        </p:grpSpPr>
        <p:sp>
          <p:nvSpPr>
            <p:cNvPr id="939" name="Google Shape;103;p4">
              <a:extLst>
                <a:ext uri="{FF2B5EF4-FFF2-40B4-BE49-F238E27FC236}">
                  <a16:creationId xmlns:a16="http://schemas.microsoft.com/office/drawing/2014/main" id="{1CEEC4F3-B94B-564D-BAD0-AB2AEE746D03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104;p4">
              <a:extLst>
                <a:ext uri="{FF2B5EF4-FFF2-40B4-BE49-F238E27FC236}">
                  <a16:creationId xmlns:a16="http://schemas.microsoft.com/office/drawing/2014/main" id="{122E96B2-A8FE-0348-B85C-05857C4DE0B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41" name="Google Shape;102;p4">
            <a:extLst>
              <a:ext uri="{FF2B5EF4-FFF2-40B4-BE49-F238E27FC236}">
                <a16:creationId xmlns:a16="http://schemas.microsoft.com/office/drawing/2014/main" id="{AE23681D-83A1-1C4A-B253-A478C4FEC0DA}"/>
              </a:ext>
            </a:extLst>
          </p:cNvPr>
          <p:cNvGrpSpPr/>
          <p:nvPr/>
        </p:nvGrpSpPr>
        <p:grpSpPr>
          <a:xfrm>
            <a:off x="7046241" y="9397192"/>
            <a:ext cx="3119385" cy="1339545"/>
            <a:chOff x="2985788" y="10533493"/>
            <a:chExt cx="3634800" cy="1339545"/>
          </a:xfrm>
        </p:grpSpPr>
        <p:sp>
          <p:nvSpPr>
            <p:cNvPr id="942" name="Google Shape;103;p4">
              <a:extLst>
                <a:ext uri="{FF2B5EF4-FFF2-40B4-BE49-F238E27FC236}">
                  <a16:creationId xmlns:a16="http://schemas.microsoft.com/office/drawing/2014/main" id="{8308237E-EF3C-C946-AB88-721F238A9EB0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3" name="Google Shape;104;p4">
              <a:extLst>
                <a:ext uri="{FF2B5EF4-FFF2-40B4-BE49-F238E27FC236}">
                  <a16:creationId xmlns:a16="http://schemas.microsoft.com/office/drawing/2014/main" id="{02B4F5F5-521F-5845-9E59-86AF9C3F16A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44" name="Google Shape;102;p4">
            <a:extLst>
              <a:ext uri="{FF2B5EF4-FFF2-40B4-BE49-F238E27FC236}">
                <a16:creationId xmlns:a16="http://schemas.microsoft.com/office/drawing/2014/main" id="{DF97B63E-EFAC-B147-84A6-5E988300F58B}"/>
              </a:ext>
            </a:extLst>
          </p:cNvPr>
          <p:cNvGrpSpPr/>
          <p:nvPr/>
        </p:nvGrpSpPr>
        <p:grpSpPr>
          <a:xfrm>
            <a:off x="19433231" y="2261211"/>
            <a:ext cx="2299333" cy="1363351"/>
            <a:chOff x="4058771" y="10643021"/>
            <a:chExt cx="2679251" cy="1363351"/>
          </a:xfrm>
        </p:grpSpPr>
        <p:sp>
          <p:nvSpPr>
            <p:cNvPr id="945" name="Google Shape;103;p4">
              <a:extLst>
                <a:ext uri="{FF2B5EF4-FFF2-40B4-BE49-F238E27FC236}">
                  <a16:creationId xmlns:a16="http://schemas.microsoft.com/office/drawing/2014/main" id="{C0B2D2F4-02B2-794B-9E80-43ABE2923080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6" name="Google Shape;104;p4">
              <a:extLst>
                <a:ext uri="{FF2B5EF4-FFF2-40B4-BE49-F238E27FC236}">
                  <a16:creationId xmlns:a16="http://schemas.microsoft.com/office/drawing/2014/main" id="{002BBC4B-F0DF-FC4A-A1A5-35C6ACE31366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47" name="Google Shape;102;p4">
            <a:extLst>
              <a:ext uri="{FF2B5EF4-FFF2-40B4-BE49-F238E27FC236}">
                <a16:creationId xmlns:a16="http://schemas.microsoft.com/office/drawing/2014/main" id="{2A9F342F-6A2B-614C-944A-03D6AAB96B68}"/>
              </a:ext>
            </a:extLst>
          </p:cNvPr>
          <p:cNvGrpSpPr/>
          <p:nvPr/>
        </p:nvGrpSpPr>
        <p:grpSpPr>
          <a:xfrm>
            <a:off x="19391745" y="5370876"/>
            <a:ext cx="2299333" cy="1363351"/>
            <a:chOff x="4058771" y="10643021"/>
            <a:chExt cx="2679251" cy="1363351"/>
          </a:xfrm>
        </p:grpSpPr>
        <p:sp>
          <p:nvSpPr>
            <p:cNvPr id="948" name="Google Shape;103;p4">
              <a:extLst>
                <a:ext uri="{FF2B5EF4-FFF2-40B4-BE49-F238E27FC236}">
                  <a16:creationId xmlns:a16="http://schemas.microsoft.com/office/drawing/2014/main" id="{F4B7A370-F5EA-7440-A79A-92AAD853E495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9" name="Google Shape;104;p4">
              <a:extLst>
                <a:ext uri="{FF2B5EF4-FFF2-40B4-BE49-F238E27FC236}">
                  <a16:creationId xmlns:a16="http://schemas.microsoft.com/office/drawing/2014/main" id="{0CADC4EA-3568-114E-9EA9-67DD646D384C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50" name="Google Shape;102;p4">
            <a:extLst>
              <a:ext uri="{FF2B5EF4-FFF2-40B4-BE49-F238E27FC236}">
                <a16:creationId xmlns:a16="http://schemas.microsoft.com/office/drawing/2014/main" id="{56CB5E76-6328-3848-A5F2-1C5FDD7ABCBA}"/>
              </a:ext>
            </a:extLst>
          </p:cNvPr>
          <p:cNvGrpSpPr/>
          <p:nvPr/>
        </p:nvGrpSpPr>
        <p:grpSpPr>
          <a:xfrm>
            <a:off x="19846377" y="8725364"/>
            <a:ext cx="2299333" cy="1363351"/>
            <a:chOff x="4058771" y="10643021"/>
            <a:chExt cx="2679251" cy="1363351"/>
          </a:xfrm>
        </p:grpSpPr>
        <p:sp>
          <p:nvSpPr>
            <p:cNvPr id="951" name="Google Shape;103;p4">
              <a:extLst>
                <a:ext uri="{FF2B5EF4-FFF2-40B4-BE49-F238E27FC236}">
                  <a16:creationId xmlns:a16="http://schemas.microsoft.com/office/drawing/2014/main" id="{28E20EA3-1B26-1849-83D5-4F0BCC40EEC2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2" name="Google Shape;104;p4">
              <a:extLst>
                <a:ext uri="{FF2B5EF4-FFF2-40B4-BE49-F238E27FC236}">
                  <a16:creationId xmlns:a16="http://schemas.microsoft.com/office/drawing/2014/main" id="{F44349EC-D780-6D4B-A8FD-96B00D6BA377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53" name="Google Shape;102;p4">
            <a:extLst>
              <a:ext uri="{FF2B5EF4-FFF2-40B4-BE49-F238E27FC236}">
                <a16:creationId xmlns:a16="http://schemas.microsoft.com/office/drawing/2014/main" id="{DDCC2E91-287A-7544-8C6E-14EB2C6AA4CE}"/>
              </a:ext>
            </a:extLst>
          </p:cNvPr>
          <p:cNvGrpSpPr/>
          <p:nvPr/>
        </p:nvGrpSpPr>
        <p:grpSpPr>
          <a:xfrm>
            <a:off x="2330089" y="7339349"/>
            <a:ext cx="2315023" cy="1363351"/>
            <a:chOff x="4058771" y="10643021"/>
            <a:chExt cx="2697533" cy="1363351"/>
          </a:xfrm>
        </p:grpSpPr>
        <p:sp>
          <p:nvSpPr>
            <p:cNvPr id="954" name="Google Shape;103;p4">
              <a:extLst>
                <a:ext uri="{FF2B5EF4-FFF2-40B4-BE49-F238E27FC236}">
                  <a16:creationId xmlns:a16="http://schemas.microsoft.com/office/drawing/2014/main" id="{FB2E20F9-9483-B345-A4C7-C4C67ACA25C6}"/>
                </a:ext>
              </a:extLst>
            </p:cNvPr>
            <p:cNvSpPr txBox="1"/>
            <p:nvPr/>
          </p:nvSpPr>
          <p:spPr>
            <a:xfrm>
              <a:off x="4770994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5" name="Google Shape;104;p4">
              <a:extLst>
                <a:ext uri="{FF2B5EF4-FFF2-40B4-BE49-F238E27FC236}">
                  <a16:creationId xmlns:a16="http://schemas.microsoft.com/office/drawing/2014/main" id="{1E66192C-91BF-5A4E-9152-C87C50E8A2B9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56" name="Google Shape;102;p4">
            <a:extLst>
              <a:ext uri="{FF2B5EF4-FFF2-40B4-BE49-F238E27FC236}">
                <a16:creationId xmlns:a16="http://schemas.microsoft.com/office/drawing/2014/main" id="{09663563-F715-F242-AE3B-ED24A5679F89}"/>
              </a:ext>
            </a:extLst>
          </p:cNvPr>
          <p:cNvGrpSpPr/>
          <p:nvPr/>
        </p:nvGrpSpPr>
        <p:grpSpPr>
          <a:xfrm>
            <a:off x="2358551" y="10311716"/>
            <a:ext cx="2315023" cy="1363351"/>
            <a:chOff x="4058771" y="10643021"/>
            <a:chExt cx="2697533" cy="1363351"/>
          </a:xfrm>
        </p:grpSpPr>
        <p:sp>
          <p:nvSpPr>
            <p:cNvPr id="957" name="Google Shape;103;p4">
              <a:extLst>
                <a:ext uri="{FF2B5EF4-FFF2-40B4-BE49-F238E27FC236}">
                  <a16:creationId xmlns:a16="http://schemas.microsoft.com/office/drawing/2014/main" id="{C9B92962-A562-344A-9EBB-7E82D3787608}"/>
                </a:ext>
              </a:extLst>
            </p:cNvPr>
            <p:cNvSpPr txBox="1"/>
            <p:nvPr/>
          </p:nvSpPr>
          <p:spPr>
            <a:xfrm>
              <a:off x="4770994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8" name="Google Shape;104;p4">
              <a:extLst>
                <a:ext uri="{FF2B5EF4-FFF2-40B4-BE49-F238E27FC236}">
                  <a16:creationId xmlns:a16="http://schemas.microsoft.com/office/drawing/2014/main" id="{BAF84825-3846-0E4C-9CC5-667643394DC3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598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>
            <a:extLst>
              <a:ext uri="{FF2B5EF4-FFF2-40B4-BE49-F238E27FC236}">
                <a16:creationId xmlns:a16="http://schemas.microsoft.com/office/drawing/2014/main" id="{032DFFFF-4E0C-AF4E-8C15-5792DD811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68937" y="6858001"/>
            <a:ext cx="1281269" cy="4270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2ABF44D5-97CE-C445-8A56-6D1DA1C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288" y="8848239"/>
            <a:ext cx="1212935" cy="2417327"/>
          </a:xfrm>
          <a:custGeom>
            <a:avLst/>
            <a:gdLst>
              <a:gd name="T0" fmla="*/ 1233 w 1251"/>
              <a:gd name="T1" fmla="*/ 0 h 2494"/>
              <a:gd name="T2" fmla="*/ 0 w 1251"/>
              <a:gd name="T3" fmla="*/ 1233 h 2494"/>
              <a:gd name="T4" fmla="*/ 1250 w 1251"/>
              <a:gd name="T5" fmla="*/ 249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1" h="2494">
                <a:moveTo>
                  <a:pt x="1233" y="0"/>
                </a:moveTo>
                <a:lnTo>
                  <a:pt x="0" y="1233"/>
                </a:lnTo>
                <a:lnTo>
                  <a:pt x="1250" y="2493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2C1917AB-F9ED-5248-9FA0-8D9AE27E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288" y="2531582"/>
            <a:ext cx="1212935" cy="2413058"/>
          </a:xfrm>
          <a:custGeom>
            <a:avLst/>
            <a:gdLst>
              <a:gd name="T0" fmla="*/ 1233 w 1251"/>
              <a:gd name="T1" fmla="*/ 0 h 2493"/>
              <a:gd name="T2" fmla="*/ 0 w 1251"/>
              <a:gd name="T3" fmla="*/ 1232 h 2493"/>
              <a:gd name="T4" fmla="*/ 1250 w 1251"/>
              <a:gd name="T5" fmla="*/ 2492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1" h="2493">
                <a:moveTo>
                  <a:pt x="1233" y="0"/>
                </a:moveTo>
                <a:lnTo>
                  <a:pt x="0" y="1232"/>
                </a:lnTo>
                <a:lnTo>
                  <a:pt x="1250" y="2492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61752182-B507-9C49-967E-0EC48E7A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228" y="3560869"/>
            <a:ext cx="4010371" cy="1464916"/>
          </a:xfrm>
          <a:custGeom>
            <a:avLst/>
            <a:gdLst>
              <a:gd name="T0" fmla="*/ 0 w 4139"/>
              <a:gd name="T1" fmla="*/ 1512 h 1513"/>
              <a:gd name="T2" fmla="*/ 1502 w 4139"/>
              <a:gd name="T3" fmla="*/ 0 h 1513"/>
              <a:gd name="T4" fmla="*/ 4138 w 4139"/>
              <a:gd name="T5" fmla="*/ 0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9" h="1513">
                <a:moveTo>
                  <a:pt x="0" y="1512"/>
                </a:moveTo>
                <a:lnTo>
                  <a:pt x="1502" y="0"/>
                </a:lnTo>
                <a:lnTo>
                  <a:pt x="4138" y="0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22D6A13D-6D27-574F-AEAF-E7343844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554" y="1724384"/>
            <a:ext cx="4010373" cy="1456374"/>
          </a:xfrm>
          <a:custGeom>
            <a:avLst/>
            <a:gdLst>
              <a:gd name="T0" fmla="*/ 0 w 4140"/>
              <a:gd name="T1" fmla="*/ 1503 h 1504"/>
              <a:gd name="T2" fmla="*/ 1512 w 4140"/>
              <a:gd name="T3" fmla="*/ 0 h 1504"/>
              <a:gd name="T4" fmla="*/ 4139 w 4140"/>
              <a:gd name="T5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504">
                <a:moveTo>
                  <a:pt x="0" y="1503"/>
                </a:moveTo>
                <a:lnTo>
                  <a:pt x="1512" y="0"/>
                </a:lnTo>
                <a:lnTo>
                  <a:pt x="4139" y="0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Freeform 6">
            <a:extLst>
              <a:ext uri="{FF2B5EF4-FFF2-40B4-BE49-F238E27FC236}">
                <a16:creationId xmlns:a16="http://schemas.microsoft.com/office/drawing/2014/main" id="{F285B7B1-B9A7-5549-9C26-80D2FB83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228" y="8613338"/>
            <a:ext cx="4010371" cy="1456377"/>
          </a:xfrm>
          <a:custGeom>
            <a:avLst/>
            <a:gdLst>
              <a:gd name="T0" fmla="*/ 0 w 4139"/>
              <a:gd name="T1" fmla="*/ 0 h 1504"/>
              <a:gd name="T2" fmla="*/ 1502 w 4139"/>
              <a:gd name="T3" fmla="*/ 1503 h 1504"/>
              <a:gd name="T4" fmla="*/ 4138 w 4139"/>
              <a:gd name="T5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9" h="1504">
                <a:moveTo>
                  <a:pt x="0" y="0"/>
                </a:moveTo>
                <a:lnTo>
                  <a:pt x="1502" y="1503"/>
                </a:lnTo>
                <a:lnTo>
                  <a:pt x="4138" y="1503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7">
            <a:extLst>
              <a:ext uri="{FF2B5EF4-FFF2-40B4-BE49-F238E27FC236}">
                <a16:creationId xmlns:a16="http://schemas.microsoft.com/office/drawing/2014/main" id="{B82D0BFC-56C1-9645-A804-DA3A25BD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554" y="10462638"/>
            <a:ext cx="4010373" cy="1456374"/>
          </a:xfrm>
          <a:custGeom>
            <a:avLst/>
            <a:gdLst>
              <a:gd name="T0" fmla="*/ 0 w 4140"/>
              <a:gd name="T1" fmla="*/ 0 h 1504"/>
              <a:gd name="T2" fmla="*/ 1512 w 4140"/>
              <a:gd name="T3" fmla="*/ 1503 h 1504"/>
              <a:gd name="T4" fmla="*/ 4139 w 4140"/>
              <a:gd name="T5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504">
                <a:moveTo>
                  <a:pt x="0" y="0"/>
                </a:moveTo>
                <a:lnTo>
                  <a:pt x="1512" y="1503"/>
                </a:lnTo>
                <a:lnTo>
                  <a:pt x="4139" y="1503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3" name="Freeform 364">
            <a:extLst>
              <a:ext uri="{FF2B5EF4-FFF2-40B4-BE49-F238E27FC236}">
                <a16:creationId xmlns:a16="http://schemas.microsoft.com/office/drawing/2014/main" id="{A1BACF25-6087-6942-B745-D5240E2D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46" y="1549276"/>
            <a:ext cx="3322758" cy="3314216"/>
          </a:xfrm>
          <a:custGeom>
            <a:avLst/>
            <a:gdLst>
              <a:gd name="T0" fmla="*/ 1710 w 3430"/>
              <a:gd name="T1" fmla="*/ 3419 h 3420"/>
              <a:gd name="T2" fmla="*/ 0 w 3430"/>
              <a:gd name="T3" fmla="*/ 1710 h 3420"/>
              <a:gd name="T4" fmla="*/ 1710 w 3430"/>
              <a:gd name="T5" fmla="*/ 0 h 3420"/>
              <a:gd name="T6" fmla="*/ 3429 w 3430"/>
              <a:gd name="T7" fmla="*/ 1710 h 3420"/>
              <a:gd name="T8" fmla="*/ 1710 w 3430"/>
              <a:gd name="T9" fmla="*/ 3419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0" h="3420">
                <a:moveTo>
                  <a:pt x="1710" y="3419"/>
                </a:moveTo>
                <a:lnTo>
                  <a:pt x="0" y="1710"/>
                </a:lnTo>
                <a:lnTo>
                  <a:pt x="1710" y="0"/>
                </a:lnTo>
                <a:lnTo>
                  <a:pt x="3429" y="1710"/>
                </a:lnTo>
                <a:lnTo>
                  <a:pt x="1710" y="34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65">
            <a:extLst>
              <a:ext uri="{FF2B5EF4-FFF2-40B4-BE49-F238E27FC236}">
                <a16:creationId xmlns:a16="http://schemas.microsoft.com/office/drawing/2014/main" id="{A91BFA4B-89BE-194C-9B6B-17132ED5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46" y="8779905"/>
            <a:ext cx="3322758" cy="3322758"/>
          </a:xfrm>
          <a:custGeom>
            <a:avLst/>
            <a:gdLst>
              <a:gd name="T0" fmla="*/ 1710 w 3430"/>
              <a:gd name="T1" fmla="*/ 3429 h 3430"/>
              <a:gd name="T2" fmla="*/ 0 w 3430"/>
              <a:gd name="T3" fmla="*/ 1710 h 3430"/>
              <a:gd name="T4" fmla="*/ 1710 w 3430"/>
              <a:gd name="T5" fmla="*/ 0 h 3430"/>
              <a:gd name="T6" fmla="*/ 3429 w 3430"/>
              <a:gd name="T7" fmla="*/ 1710 h 3430"/>
              <a:gd name="T8" fmla="*/ 1710 w 3430"/>
              <a:gd name="T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0" h="3430">
                <a:moveTo>
                  <a:pt x="1710" y="3429"/>
                </a:moveTo>
                <a:lnTo>
                  <a:pt x="0" y="1710"/>
                </a:lnTo>
                <a:lnTo>
                  <a:pt x="1710" y="0"/>
                </a:lnTo>
                <a:lnTo>
                  <a:pt x="3429" y="1710"/>
                </a:lnTo>
                <a:lnTo>
                  <a:pt x="1710" y="34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66">
            <a:extLst>
              <a:ext uri="{FF2B5EF4-FFF2-40B4-BE49-F238E27FC236}">
                <a16:creationId xmlns:a16="http://schemas.microsoft.com/office/drawing/2014/main" id="{CAE1784F-F305-E245-A174-A8DD9607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121" y="3360136"/>
            <a:ext cx="3314216" cy="3322758"/>
          </a:xfrm>
          <a:custGeom>
            <a:avLst/>
            <a:gdLst>
              <a:gd name="T0" fmla="*/ 1710 w 3421"/>
              <a:gd name="T1" fmla="*/ 3429 h 3430"/>
              <a:gd name="T2" fmla="*/ 0 w 3421"/>
              <a:gd name="T3" fmla="*/ 1719 h 3430"/>
              <a:gd name="T4" fmla="*/ 1710 w 3421"/>
              <a:gd name="T5" fmla="*/ 0 h 3430"/>
              <a:gd name="T6" fmla="*/ 3420 w 3421"/>
              <a:gd name="T7" fmla="*/ 1719 h 3430"/>
              <a:gd name="T8" fmla="*/ 1710 w 3421"/>
              <a:gd name="T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1" h="3430">
                <a:moveTo>
                  <a:pt x="1710" y="3429"/>
                </a:moveTo>
                <a:lnTo>
                  <a:pt x="0" y="1719"/>
                </a:lnTo>
                <a:lnTo>
                  <a:pt x="1710" y="0"/>
                </a:lnTo>
                <a:lnTo>
                  <a:pt x="3420" y="1719"/>
                </a:lnTo>
                <a:lnTo>
                  <a:pt x="1710" y="34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67">
            <a:extLst>
              <a:ext uri="{FF2B5EF4-FFF2-40B4-BE49-F238E27FC236}">
                <a16:creationId xmlns:a16="http://schemas.microsoft.com/office/drawing/2014/main" id="{D9E1C7A6-8F09-254F-B64D-2EF1B821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1442505"/>
            <a:ext cx="2135448" cy="2143990"/>
          </a:xfrm>
          <a:custGeom>
            <a:avLst/>
            <a:gdLst>
              <a:gd name="T0" fmla="*/ 1107 w 2205"/>
              <a:gd name="T1" fmla="*/ 2214 h 2215"/>
              <a:gd name="T2" fmla="*/ 0 w 2205"/>
              <a:gd name="T3" fmla="*/ 1107 h 2215"/>
              <a:gd name="T4" fmla="*/ 1107 w 2205"/>
              <a:gd name="T5" fmla="*/ 0 h 2215"/>
              <a:gd name="T6" fmla="*/ 2204 w 2205"/>
              <a:gd name="T7" fmla="*/ 1107 h 2215"/>
              <a:gd name="T8" fmla="*/ 1107 w 2205"/>
              <a:gd name="T9" fmla="*/ 2214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15">
                <a:moveTo>
                  <a:pt x="1107" y="2214"/>
                </a:moveTo>
                <a:lnTo>
                  <a:pt x="0" y="1107"/>
                </a:lnTo>
                <a:lnTo>
                  <a:pt x="1107" y="0"/>
                </a:lnTo>
                <a:lnTo>
                  <a:pt x="2204" y="1107"/>
                </a:lnTo>
                <a:lnTo>
                  <a:pt x="1107" y="22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68">
            <a:extLst>
              <a:ext uri="{FF2B5EF4-FFF2-40B4-BE49-F238E27FC236}">
                <a16:creationId xmlns:a16="http://schemas.microsoft.com/office/drawing/2014/main" id="{62FD40E8-88E8-A842-98F2-3D9DBF1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3893999"/>
            <a:ext cx="2135448" cy="2135448"/>
          </a:xfrm>
          <a:custGeom>
            <a:avLst/>
            <a:gdLst>
              <a:gd name="T0" fmla="*/ 1107 w 2205"/>
              <a:gd name="T1" fmla="*/ 2204 h 2205"/>
              <a:gd name="T2" fmla="*/ 0 w 2205"/>
              <a:gd name="T3" fmla="*/ 1106 h 2205"/>
              <a:gd name="T4" fmla="*/ 1107 w 2205"/>
              <a:gd name="T5" fmla="*/ 0 h 2205"/>
              <a:gd name="T6" fmla="*/ 2204 w 2205"/>
              <a:gd name="T7" fmla="*/ 1106 h 2205"/>
              <a:gd name="T8" fmla="*/ 1107 w 2205"/>
              <a:gd name="T9" fmla="*/ 2204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05">
                <a:moveTo>
                  <a:pt x="1107" y="2204"/>
                </a:moveTo>
                <a:lnTo>
                  <a:pt x="0" y="1106"/>
                </a:lnTo>
                <a:lnTo>
                  <a:pt x="1107" y="0"/>
                </a:lnTo>
                <a:lnTo>
                  <a:pt x="2204" y="1106"/>
                </a:lnTo>
                <a:lnTo>
                  <a:pt x="1107" y="22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69">
            <a:extLst>
              <a:ext uri="{FF2B5EF4-FFF2-40B4-BE49-F238E27FC236}">
                <a16:creationId xmlns:a16="http://schemas.microsoft.com/office/drawing/2014/main" id="{816D934B-958F-2E46-B787-F0A1F289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7780515"/>
            <a:ext cx="2135448" cy="2135448"/>
          </a:xfrm>
          <a:custGeom>
            <a:avLst/>
            <a:gdLst>
              <a:gd name="T0" fmla="*/ 1107 w 2205"/>
              <a:gd name="T1" fmla="*/ 2204 h 2205"/>
              <a:gd name="T2" fmla="*/ 0 w 2205"/>
              <a:gd name="T3" fmla="*/ 1106 h 2205"/>
              <a:gd name="T4" fmla="*/ 1107 w 2205"/>
              <a:gd name="T5" fmla="*/ 0 h 2205"/>
              <a:gd name="T6" fmla="*/ 2204 w 2205"/>
              <a:gd name="T7" fmla="*/ 1106 h 2205"/>
              <a:gd name="T8" fmla="*/ 1107 w 2205"/>
              <a:gd name="T9" fmla="*/ 2204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05">
                <a:moveTo>
                  <a:pt x="1107" y="2204"/>
                </a:moveTo>
                <a:lnTo>
                  <a:pt x="0" y="1106"/>
                </a:lnTo>
                <a:lnTo>
                  <a:pt x="1107" y="0"/>
                </a:lnTo>
                <a:lnTo>
                  <a:pt x="2204" y="1106"/>
                </a:lnTo>
                <a:lnTo>
                  <a:pt x="1107" y="22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70">
            <a:extLst>
              <a:ext uri="{FF2B5EF4-FFF2-40B4-BE49-F238E27FC236}">
                <a16:creationId xmlns:a16="http://schemas.microsoft.com/office/drawing/2014/main" id="{5010D73D-6E84-7F48-8503-67BBF51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10227737"/>
            <a:ext cx="2135448" cy="2135448"/>
          </a:xfrm>
          <a:custGeom>
            <a:avLst/>
            <a:gdLst>
              <a:gd name="T0" fmla="*/ 1107 w 2205"/>
              <a:gd name="T1" fmla="*/ 2205 h 2206"/>
              <a:gd name="T2" fmla="*/ 0 w 2205"/>
              <a:gd name="T3" fmla="*/ 1098 h 2206"/>
              <a:gd name="T4" fmla="*/ 1107 w 2205"/>
              <a:gd name="T5" fmla="*/ 0 h 2206"/>
              <a:gd name="T6" fmla="*/ 2204 w 2205"/>
              <a:gd name="T7" fmla="*/ 1098 h 2206"/>
              <a:gd name="T8" fmla="*/ 1107 w 2205"/>
              <a:gd name="T9" fmla="*/ 2205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06">
                <a:moveTo>
                  <a:pt x="1107" y="2205"/>
                </a:moveTo>
                <a:lnTo>
                  <a:pt x="0" y="1098"/>
                </a:lnTo>
                <a:lnTo>
                  <a:pt x="1107" y="0"/>
                </a:lnTo>
                <a:lnTo>
                  <a:pt x="2204" y="1098"/>
                </a:lnTo>
                <a:lnTo>
                  <a:pt x="1107" y="22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71">
            <a:extLst>
              <a:ext uri="{FF2B5EF4-FFF2-40B4-BE49-F238E27FC236}">
                <a16:creationId xmlns:a16="http://schemas.microsoft.com/office/drawing/2014/main" id="{30DD69FF-2DBA-B04A-B0ED-C9C56390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121" y="6960503"/>
            <a:ext cx="3314216" cy="3322758"/>
          </a:xfrm>
          <a:custGeom>
            <a:avLst/>
            <a:gdLst>
              <a:gd name="T0" fmla="*/ 1710 w 3421"/>
              <a:gd name="T1" fmla="*/ 3428 h 3429"/>
              <a:gd name="T2" fmla="*/ 0 w 3421"/>
              <a:gd name="T3" fmla="*/ 1709 h 3429"/>
              <a:gd name="T4" fmla="*/ 1710 w 3421"/>
              <a:gd name="T5" fmla="*/ 0 h 3429"/>
              <a:gd name="T6" fmla="*/ 3420 w 3421"/>
              <a:gd name="T7" fmla="*/ 1709 h 3429"/>
              <a:gd name="T8" fmla="*/ 1710 w 3421"/>
              <a:gd name="T9" fmla="*/ 342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1" h="3429">
                <a:moveTo>
                  <a:pt x="1710" y="3428"/>
                </a:moveTo>
                <a:lnTo>
                  <a:pt x="0" y="1709"/>
                </a:lnTo>
                <a:lnTo>
                  <a:pt x="1710" y="0"/>
                </a:lnTo>
                <a:lnTo>
                  <a:pt x="3420" y="1709"/>
                </a:lnTo>
                <a:lnTo>
                  <a:pt x="1710" y="34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372">
            <a:extLst>
              <a:ext uri="{FF2B5EF4-FFF2-40B4-BE49-F238E27FC236}">
                <a16:creationId xmlns:a16="http://schemas.microsoft.com/office/drawing/2014/main" id="{3C22BF86-16BD-BA43-8F72-042E0EE3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897" y="5166726"/>
            <a:ext cx="3318485" cy="3309943"/>
          </a:xfrm>
          <a:custGeom>
            <a:avLst/>
            <a:gdLst>
              <a:gd name="T0" fmla="*/ 1709 w 3428"/>
              <a:gd name="T1" fmla="*/ 3418 h 3419"/>
              <a:gd name="T2" fmla="*/ 0 w 3428"/>
              <a:gd name="T3" fmla="*/ 1710 h 3419"/>
              <a:gd name="T4" fmla="*/ 1709 w 3428"/>
              <a:gd name="T5" fmla="*/ 0 h 3419"/>
              <a:gd name="T6" fmla="*/ 3427 w 3428"/>
              <a:gd name="T7" fmla="*/ 1710 h 3419"/>
              <a:gd name="T8" fmla="*/ 1709 w 3428"/>
              <a:gd name="T9" fmla="*/ 3418 h 3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8" h="3419">
                <a:moveTo>
                  <a:pt x="1709" y="3418"/>
                </a:moveTo>
                <a:lnTo>
                  <a:pt x="0" y="1710"/>
                </a:lnTo>
                <a:lnTo>
                  <a:pt x="1709" y="0"/>
                </a:lnTo>
                <a:lnTo>
                  <a:pt x="3427" y="1710"/>
                </a:lnTo>
                <a:lnTo>
                  <a:pt x="1709" y="34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73">
            <a:extLst>
              <a:ext uri="{FF2B5EF4-FFF2-40B4-BE49-F238E27FC236}">
                <a16:creationId xmlns:a16="http://schemas.microsoft.com/office/drawing/2014/main" id="{2AA470C1-DCD5-9744-B3E5-1A842940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435" y="3441284"/>
            <a:ext cx="6765100" cy="6760828"/>
          </a:xfrm>
          <a:custGeom>
            <a:avLst/>
            <a:gdLst>
              <a:gd name="T0" fmla="*/ 3491 w 6984"/>
              <a:gd name="T1" fmla="*/ 6981 h 6982"/>
              <a:gd name="T2" fmla="*/ 0 w 6984"/>
              <a:gd name="T3" fmla="*/ 3491 h 6982"/>
              <a:gd name="T4" fmla="*/ 3491 w 6984"/>
              <a:gd name="T5" fmla="*/ 0 h 6982"/>
              <a:gd name="T6" fmla="*/ 6983 w 6984"/>
              <a:gd name="T7" fmla="*/ 3491 h 6982"/>
              <a:gd name="T8" fmla="*/ 3491 w 6984"/>
              <a:gd name="T9" fmla="*/ 6981 h 6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84" h="6982">
                <a:moveTo>
                  <a:pt x="3491" y="6981"/>
                </a:moveTo>
                <a:lnTo>
                  <a:pt x="0" y="3491"/>
                </a:lnTo>
                <a:lnTo>
                  <a:pt x="3491" y="0"/>
                </a:lnTo>
                <a:lnTo>
                  <a:pt x="6983" y="3491"/>
                </a:lnTo>
                <a:lnTo>
                  <a:pt x="3491" y="69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74">
            <a:extLst>
              <a:ext uri="{FF2B5EF4-FFF2-40B4-BE49-F238E27FC236}">
                <a16:creationId xmlns:a16="http://schemas.microsoft.com/office/drawing/2014/main" id="{0366A62A-4B2A-6A45-8AC2-4DD550B0B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95" y="4684114"/>
            <a:ext cx="401464" cy="661990"/>
          </a:xfrm>
          <a:custGeom>
            <a:avLst/>
            <a:gdLst>
              <a:gd name="T0" fmla="*/ 189 w 415"/>
              <a:gd name="T1" fmla="*/ 684 h 685"/>
              <a:gd name="T2" fmla="*/ 189 w 415"/>
              <a:gd name="T3" fmla="*/ 684 h 685"/>
              <a:gd name="T4" fmla="*/ 27 w 415"/>
              <a:gd name="T5" fmla="*/ 648 h 685"/>
              <a:gd name="T6" fmla="*/ 9 w 415"/>
              <a:gd name="T7" fmla="*/ 594 h 685"/>
              <a:gd name="T8" fmla="*/ 63 w 415"/>
              <a:gd name="T9" fmla="*/ 567 h 685"/>
              <a:gd name="T10" fmla="*/ 288 w 415"/>
              <a:gd name="T11" fmla="*/ 576 h 685"/>
              <a:gd name="T12" fmla="*/ 324 w 415"/>
              <a:gd name="T13" fmla="*/ 495 h 685"/>
              <a:gd name="T14" fmla="*/ 189 w 415"/>
              <a:gd name="T15" fmla="*/ 387 h 685"/>
              <a:gd name="T16" fmla="*/ 72 w 415"/>
              <a:gd name="T17" fmla="*/ 315 h 685"/>
              <a:gd name="T18" fmla="*/ 0 w 415"/>
              <a:gd name="T19" fmla="*/ 207 h 685"/>
              <a:gd name="T20" fmla="*/ 81 w 415"/>
              <a:gd name="T21" fmla="*/ 54 h 685"/>
              <a:gd name="T22" fmla="*/ 387 w 415"/>
              <a:gd name="T23" fmla="*/ 45 h 685"/>
              <a:gd name="T24" fmla="*/ 405 w 415"/>
              <a:gd name="T25" fmla="*/ 99 h 685"/>
              <a:gd name="T26" fmla="*/ 351 w 415"/>
              <a:gd name="T27" fmla="*/ 126 h 685"/>
              <a:gd name="T28" fmla="*/ 126 w 415"/>
              <a:gd name="T29" fmla="*/ 126 h 685"/>
              <a:gd name="T30" fmla="*/ 90 w 415"/>
              <a:gd name="T31" fmla="*/ 207 h 685"/>
              <a:gd name="T32" fmla="*/ 225 w 415"/>
              <a:gd name="T33" fmla="*/ 315 h 685"/>
              <a:gd name="T34" fmla="*/ 342 w 415"/>
              <a:gd name="T35" fmla="*/ 378 h 685"/>
              <a:gd name="T36" fmla="*/ 414 w 415"/>
              <a:gd name="T37" fmla="*/ 495 h 685"/>
              <a:gd name="T38" fmla="*/ 333 w 415"/>
              <a:gd name="T39" fmla="*/ 648 h 685"/>
              <a:gd name="T40" fmla="*/ 189 w 415"/>
              <a:gd name="T41" fmla="*/ 684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5" h="685">
                <a:moveTo>
                  <a:pt x="189" y="684"/>
                </a:moveTo>
                <a:lnTo>
                  <a:pt x="189" y="684"/>
                </a:lnTo>
                <a:cubicBezTo>
                  <a:pt x="135" y="684"/>
                  <a:pt x="81" y="675"/>
                  <a:pt x="27" y="648"/>
                </a:cubicBezTo>
                <a:cubicBezTo>
                  <a:pt x="9" y="639"/>
                  <a:pt x="0" y="612"/>
                  <a:pt x="9" y="594"/>
                </a:cubicBezTo>
                <a:cubicBezTo>
                  <a:pt x="18" y="567"/>
                  <a:pt x="36" y="558"/>
                  <a:pt x="63" y="567"/>
                </a:cubicBezTo>
                <a:cubicBezTo>
                  <a:pt x="144" y="603"/>
                  <a:pt x="234" y="612"/>
                  <a:pt x="288" y="576"/>
                </a:cubicBezTo>
                <a:cubicBezTo>
                  <a:pt x="315" y="558"/>
                  <a:pt x="324" y="531"/>
                  <a:pt x="324" y="495"/>
                </a:cubicBezTo>
                <a:cubicBezTo>
                  <a:pt x="324" y="459"/>
                  <a:pt x="252" y="423"/>
                  <a:pt x="189" y="387"/>
                </a:cubicBezTo>
                <a:cubicBezTo>
                  <a:pt x="144" y="369"/>
                  <a:pt x="99" y="342"/>
                  <a:pt x="72" y="315"/>
                </a:cubicBezTo>
                <a:cubicBezTo>
                  <a:pt x="27" y="288"/>
                  <a:pt x="0" y="243"/>
                  <a:pt x="0" y="207"/>
                </a:cubicBezTo>
                <a:cubicBezTo>
                  <a:pt x="0" y="144"/>
                  <a:pt x="27" y="90"/>
                  <a:pt x="81" y="54"/>
                </a:cubicBezTo>
                <a:cubicBezTo>
                  <a:pt x="162" y="0"/>
                  <a:pt x="270" y="0"/>
                  <a:pt x="387" y="45"/>
                </a:cubicBezTo>
                <a:cubicBezTo>
                  <a:pt x="405" y="54"/>
                  <a:pt x="414" y="81"/>
                  <a:pt x="405" y="99"/>
                </a:cubicBezTo>
                <a:cubicBezTo>
                  <a:pt x="396" y="126"/>
                  <a:pt x="369" y="135"/>
                  <a:pt x="351" y="126"/>
                </a:cubicBezTo>
                <a:cubicBezTo>
                  <a:pt x="270" y="90"/>
                  <a:pt x="180" y="90"/>
                  <a:pt x="126" y="126"/>
                </a:cubicBezTo>
                <a:cubicBezTo>
                  <a:pt x="99" y="144"/>
                  <a:pt x="90" y="171"/>
                  <a:pt x="90" y="207"/>
                </a:cubicBezTo>
                <a:cubicBezTo>
                  <a:pt x="90" y="243"/>
                  <a:pt x="162" y="279"/>
                  <a:pt x="225" y="315"/>
                </a:cubicBezTo>
                <a:cubicBezTo>
                  <a:pt x="270" y="333"/>
                  <a:pt x="315" y="351"/>
                  <a:pt x="342" y="378"/>
                </a:cubicBezTo>
                <a:cubicBezTo>
                  <a:pt x="387" y="414"/>
                  <a:pt x="414" y="450"/>
                  <a:pt x="414" y="495"/>
                </a:cubicBezTo>
                <a:cubicBezTo>
                  <a:pt x="414" y="558"/>
                  <a:pt x="387" y="612"/>
                  <a:pt x="333" y="648"/>
                </a:cubicBezTo>
                <a:cubicBezTo>
                  <a:pt x="297" y="675"/>
                  <a:pt x="243" y="684"/>
                  <a:pt x="189" y="6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75">
            <a:extLst>
              <a:ext uri="{FF2B5EF4-FFF2-40B4-BE49-F238E27FC236}">
                <a16:creationId xmlns:a16="http://schemas.microsoft.com/office/drawing/2014/main" id="{3EF797BF-8218-F04C-8E60-E5C37ACF4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4538903"/>
            <a:ext cx="89687" cy="149483"/>
          </a:xfrm>
          <a:custGeom>
            <a:avLst/>
            <a:gdLst>
              <a:gd name="T0" fmla="*/ 45 w 91"/>
              <a:gd name="T1" fmla="*/ 153 h 154"/>
              <a:gd name="T2" fmla="*/ 45 w 91"/>
              <a:gd name="T3" fmla="*/ 153 h 154"/>
              <a:gd name="T4" fmla="*/ 0 w 91"/>
              <a:gd name="T5" fmla="*/ 108 h 154"/>
              <a:gd name="T6" fmla="*/ 0 w 91"/>
              <a:gd name="T7" fmla="*/ 45 h 154"/>
              <a:gd name="T8" fmla="*/ 45 w 91"/>
              <a:gd name="T9" fmla="*/ 0 h 154"/>
              <a:gd name="T10" fmla="*/ 90 w 91"/>
              <a:gd name="T11" fmla="*/ 45 h 154"/>
              <a:gd name="T12" fmla="*/ 90 w 91"/>
              <a:gd name="T13" fmla="*/ 108 h 154"/>
              <a:gd name="T14" fmla="*/ 45 w 91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54">
                <a:moveTo>
                  <a:pt x="45" y="153"/>
                </a:moveTo>
                <a:lnTo>
                  <a:pt x="45" y="153"/>
                </a:lnTo>
                <a:cubicBezTo>
                  <a:pt x="18" y="153"/>
                  <a:pt x="0" y="135"/>
                  <a:pt x="0" y="1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45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35"/>
                  <a:pt x="63" y="153"/>
                  <a:pt x="4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76">
            <a:extLst>
              <a:ext uri="{FF2B5EF4-FFF2-40B4-BE49-F238E27FC236}">
                <a16:creationId xmlns:a16="http://schemas.microsoft.com/office/drawing/2014/main" id="{2535A8C1-D0C0-A74E-B85D-F6E467DD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5367457"/>
            <a:ext cx="89687" cy="140941"/>
          </a:xfrm>
          <a:custGeom>
            <a:avLst/>
            <a:gdLst>
              <a:gd name="T0" fmla="*/ 45 w 91"/>
              <a:gd name="T1" fmla="*/ 144 h 145"/>
              <a:gd name="T2" fmla="*/ 45 w 91"/>
              <a:gd name="T3" fmla="*/ 144 h 145"/>
              <a:gd name="T4" fmla="*/ 0 w 91"/>
              <a:gd name="T5" fmla="*/ 108 h 145"/>
              <a:gd name="T6" fmla="*/ 0 w 91"/>
              <a:gd name="T7" fmla="*/ 36 h 145"/>
              <a:gd name="T8" fmla="*/ 45 w 91"/>
              <a:gd name="T9" fmla="*/ 0 h 145"/>
              <a:gd name="T10" fmla="*/ 90 w 91"/>
              <a:gd name="T11" fmla="*/ 36 h 145"/>
              <a:gd name="T12" fmla="*/ 90 w 91"/>
              <a:gd name="T13" fmla="*/ 108 h 145"/>
              <a:gd name="T14" fmla="*/ 45 w 91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45">
                <a:moveTo>
                  <a:pt x="45" y="144"/>
                </a:moveTo>
                <a:lnTo>
                  <a:pt x="45" y="144"/>
                </a:lnTo>
                <a:cubicBezTo>
                  <a:pt x="18" y="144"/>
                  <a:pt x="0" y="126"/>
                  <a:pt x="0" y="10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36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26"/>
                  <a:pt x="63" y="144"/>
                  <a:pt x="45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77">
            <a:extLst>
              <a:ext uri="{FF2B5EF4-FFF2-40B4-BE49-F238E27FC236}">
                <a16:creationId xmlns:a16="http://schemas.microsoft.com/office/drawing/2014/main" id="{4777ED1E-DAD8-6D43-A540-DB7B9AA47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276" y="10112425"/>
            <a:ext cx="1238560" cy="644904"/>
          </a:xfrm>
          <a:custGeom>
            <a:avLst/>
            <a:gdLst>
              <a:gd name="T0" fmla="*/ 1233 w 1279"/>
              <a:gd name="T1" fmla="*/ 666 h 667"/>
              <a:gd name="T2" fmla="*/ 1233 w 1279"/>
              <a:gd name="T3" fmla="*/ 666 h 667"/>
              <a:gd name="T4" fmla="*/ 45 w 1279"/>
              <a:gd name="T5" fmla="*/ 666 h 667"/>
              <a:gd name="T6" fmla="*/ 0 w 1279"/>
              <a:gd name="T7" fmla="*/ 621 h 667"/>
              <a:gd name="T8" fmla="*/ 0 w 1279"/>
              <a:gd name="T9" fmla="*/ 45 h 667"/>
              <a:gd name="T10" fmla="*/ 45 w 1279"/>
              <a:gd name="T11" fmla="*/ 0 h 667"/>
              <a:gd name="T12" fmla="*/ 1233 w 1279"/>
              <a:gd name="T13" fmla="*/ 0 h 667"/>
              <a:gd name="T14" fmla="*/ 1278 w 1279"/>
              <a:gd name="T15" fmla="*/ 45 h 667"/>
              <a:gd name="T16" fmla="*/ 1278 w 1279"/>
              <a:gd name="T17" fmla="*/ 621 h 667"/>
              <a:gd name="T18" fmla="*/ 1233 w 1279"/>
              <a:gd name="T19" fmla="*/ 666 h 667"/>
              <a:gd name="T20" fmla="*/ 63 w 1279"/>
              <a:gd name="T21" fmla="*/ 612 h 667"/>
              <a:gd name="T22" fmla="*/ 63 w 1279"/>
              <a:gd name="T23" fmla="*/ 612 h 667"/>
              <a:gd name="T24" fmla="*/ 1224 w 1279"/>
              <a:gd name="T25" fmla="*/ 612 h 667"/>
              <a:gd name="T26" fmla="*/ 1224 w 1279"/>
              <a:gd name="T27" fmla="*/ 54 h 667"/>
              <a:gd name="T28" fmla="*/ 63 w 1279"/>
              <a:gd name="T29" fmla="*/ 54 h 667"/>
              <a:gd name="T30" fmla="*/ 63 w 1279"/>
              <a:gd name="T31" fmla="*/ 612 h 667"/>
              <a:gd name="T32" fmla="*/ 1233 w 1279"/>
              <a:gd name="T33" fmla="*/ 54 h 667"/>
              <a:gd name="T34" fmla="*/ 1233 w 1279"/>
              <a:gd name="T35" fmla="*/ 5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9" h="667">
                <a:moveTo>
                  <a:pt x="1233" y="666"/>
                </a:moveTo>
                <a:lnTo>
                  <a:pt x="1233" y="666"/>
                </a:lnTo>
                <a:cubicBezTo>
                  <a:pt x="45" y="666"/>
                  <a:pt x="45" y="666"/>
                  <a:pt x="45" y="666"/>
                </a:cubicBezTo>
                <a:cubicBezTo>
                  <a:pt x="18" y="666"/>
                  <a:pt x="0" y="648"/>
                  <a:pt x="0" y="62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233" y="0"/>
                  <a:pt x="1233" y="0"/>
                  <a:pt x="1233" y="0"/>
                </a:cubicBezTo>
                <a:cubicBezTo>
                  <a:pt x="1260" y="0"/>
                  <a:pt x="1278" y="18"/>
                  <a:pt x="1278" y="45"/>
                </a:cubicBezTo>
                <a:cubicBezTo>
                  <a:pt x="1278" y="621"/>
                  <a:pt x="1278" y="621"/>
                  <a:pt x="1278" y="621"/>
                </a:cubicBezTo>
                <a:cubicBezTo>
                  <a:pt x="1278" y="648"/>
                  <a:pt x="1260" y="666"/>
                  <a:pt x="1233" y="666"/>
                </a:cubicBezTo>
                <a:close/>
                <a:moveTo>
                  <a:pt x="63" y="612"/>
                </a:moveTo>
                <a:lnTo>
                  <a:pt x="63" y="612"/>
                </a:lnTo>
                <a:cubicBezTo>
                  <a:pt x="1224" y="612"/>
                  <a:pt x="1224" y="612"/>
                  <a:pt x="1224" y="612"/>
                </a:cubicBezTo>
                <a:cubicBezTo>
                  <a:pt x="1224" y="54"/>
                  <a:pt x="1224" y="54"/>
                  <a:pt x="1224" y="54"/>
                </a:cubicBezTo>
                <a:cubicBezTo>
                  <a:pt x="63" y="54"/>
                  <a:pt x="63" y="54"/>
                  <a:pt x="63" y="54"/>
                </a:cubicBezTo>
                <a:lnTo>
                  <a:pt x="63" y="612"/>
                </a:lnTo>
                <a:close/>
                <a:moveTo>
                  <a:pt x="1233" y="54"/>
                </a:moveTo>
                <a:lnTo>
                  <a:pt x="123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78">
            <a:extLst>
              <a:ext uri="{FF2B5EF4-FFF2-40B4-BE49-F238E27FC236}">
                <a16:creationId xmlns:a16="http://schemas.microsoft.com/office/drawing/2014/main" id="{113C9A4C-6695-0D4F-9CB9-964C454D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427" y="10304614"/>
            <a:ext cx="260526" cy="260526"/>
          </a:xfrm>
          <a:custGeom>
            <a:avLst/>
            <a:gdLst>
              <a:gd name="T0" fmla="*/ 135 w 271"/>
              <a:gd name="T1" fmla="*/ 63 h 271"/>
              <a:gd name="T2" fmla="*/ 135 w 271"/>
              <a:gd name="T3" fmla="*/ 63 h 271"/>
              <a:gd name="T4" fmla="*/ 216 w 271"/>
              <a:gd name="T5" fmla="*/ 135 h 271"/>
              <a:gd name="T6" fmla="*/ 135 w 271"/>
              <a:gd name="T7" fmla="*/ 207 h 271"/>
              <a:gd name="T8" fmla="*/ 63 w 271"/>
              <a:gd name="T9" fmla="*/ 135 h 271"/>
              <a:gd name="T10" fmla="*/ 135 w 271"/>
              <a:gd name="T11" fmla="*/ 63 h 271"/>
              <a:gd name="T12" fmla="*/ 135 w 271"/>
              <a:gd name="T13" fmla="*/ 0 h 271"/>
              <a:gd name="T14" fmla="*/ 135 w 271"/>
              <a:gd name="T15" fmla="*/ 0 h 271"/>
              <a:gd name="T16" fmla="*/ 0 w 271"/>
              <a:gd name="T17" fmla="*/ 135 h 271"/>
              <a:gd name="T18" fmla="*/ 135 w 271"/>
              <a:gd name="T19" fmla="*/ 270 h 271"/>
              <a:gd name="T20" fmla="*/ 270 w 271"/>
              <a:gd name="T21" fmla="*/ 135 h 271"/>
              <a:gd name="T22" fmla="*/ 135 w 271"/>
              <a:gd name="T23" fmla="*/ 0 h 271"/>
              <a:gd name="T24" fmla="*/ 135 w 271"/>
              <a:gd name="T2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" h="271">
                <a:moveTo>
                  <a:pt x="135" y="63"/>
                </a:moveTo>
                <a:lnTo>
                  <a:pt x="135" y="63"/>
                </a:lnTo>
                <a:cubicBezTo>
                  <a:pt x="180" y="63"/>
                  <a:pt x="216" y="90"/>
                  <a:pt x="216" y="135"/>
                </a:cubicBezTo>
                <a:cubicBezTo>
                  <a:pt x="216" y="180"/>
                  <a:pt x="180" y="207"/>
                  <a:pt x="135" y="207"/>
                </a:cubicBezTo>
                <a:cubicBezTo>
                  <a:pt x="90" y="207"/>
                  <a:pt x="63" y="180"/>
                  <a:pt x="63" y="135"/>
                </a:cubicBezTo>
                <a:cubicBezTo>
                  <a:pt x="63" y="90"/>
                  <a:pt x="90" y="63"/>
                  <a:pt x="135" y="63"/>
                </a:cubicBezTo>
                <a:lnTo>
                  <a:pt x="135" y="0"/>
                </a:lnTo>
                <a:lnTo>
                  <a:pt x="135" y="0"/>
                </a:lnTo>
                <a:cubicBezTo>
                  <a:pt x="63" y="0"/>
                  <a:pt x="0" y="63"/>
                  <a:pt x="0" y="135"/>
                </a:cubicBezTo>
                <a:cubicBezTo>
                  <a:pt x="0" y="207"/>
                  <a:pt x="63" y="270"/>
                  <a:pt x="135" y="270"/>
                </a:cubicBezTo>
                <a:cubicBezTo>
                  <a:pt x="207" y="270"/>
                  <a:pt x="270" y="207"/>
                  <a:pt x="270" y="135"/>
                </a:cubicBezTo>
                <a:cubicBezTo>
                  <a:pt x="270" y="63"/>
                  <a:pt x="207" y="0"/>
                  <a:pt x="135" y="0"/>
                </a:cubicBezTo>
                <a:lnTo>
                  <a:pt x="13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79">
            <a:extLst>
              <a:ext uri="{FF2B5EF4-FFF2-40B4-BE49-F238E27FC236}">
                <a16:creationId xmlns:a16="http://schemas.microsoft.com/office/drawing/2014/main" id="{ED058582-DAA8-7C4D-B17E-10167E34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421" y="10193570"/>
            <a:ext cx="1071996" cy="491154"/>
          </a:xfrm>
          <a:custGeom>
            <a:avLst/>
            <a:gdLst>
              <a:gd name="T0" fmla="*/ 990 w 1108"/>
              <a:gd name="T1" fmla="*/ 63 h 505"/>
              <a:gd name="T2" fmla="*/ 990 w 1108"/>
              <a:gd name="T3" fmla="*/ 63 h 505"/>
              <a:gd name="T4" fmla="*/ 1053 w 1108"/>
              <a:gd name="T5" fmla="*/ 117 h 505"/>
              <a:gd name="T6" fmla="*/ 1053 w 1108"/>
              <a:gd name="T7" fmla="*/ 387 h 505"/>
              <a:gd name="T8" fmla="*/ 990 w 1108"/>
              <a:gd name="T9" fmla="*/ 450 h 505"/>
              <a:gd name="T10" fmla="*/ 126 w 1108"/>
              <a:gd name="T11" fmla="*/ 450 h 505"/>
              <a:gd name="T12" fmla="*/ 63 w 1108"/>
              <a:gd name="T13" fmla="*/ 387 h 505"/>
              <a:gd name="T14" fmla="*/ 63 w 1108"/>
              <a:gd name="T15" fmla="*/ 117 h 505"/>
              <a:gd name="T16" fmla="*/ 126 w 1108"/>
              <a:gd name="T17" fmla="*/ 63 h 505"/>
              <a:gd name="T18" fmla="*/ 990 w 1108"/>
              <a:gd name="T19" fmla="*/ 63 h 505"/>
              <a:gd name="T20" fmla="*/ 990 w 1108"/>
              <a:gd name="T21" fmla="*/ 0 h 505"/>
              <a:gd name="T22" fmla="*/ 990 w 1108"/>
              <a:gd name="T23" fmla="*/ 0 h 505"/>
              <a:gd name="T24" fmla="*/ 126 w 1108"/>
              <a:gd name="T25" fmla="*/ 0 h 505"/>
              <a:gd name="T26" fmla="*/ 63 w 1108"/>
              <a:gd name="T27" fmla="*/ 63 h 505"/>
              <a:gd name="T28" fmla="*/ 0 w 1108"/>
              <a:gd name="T29" fmla="*/ 117 h 505"/>
              <a:gd name="T30" fmla="*/ 0 w 1108"/>
              <a:gd name="T31" fmla="*/ 387 h 505"/>
              <a:gd name="T32" fmla="*/ 63 w 1108"/>
              <a:gd name="T33" fmla="*/ 450 h 505"/>
              <a:gd name="T34" fmla="*/ 126 w 1108"/>
              <a:gd name="T35" fmla="*/ 504 h 505"/>
              <a:gd name="T36" fmla="*/ 990 w 1108"/>
              <a:gd name="T37" fmla="*/ 504 h 505"/>
              <a:gd name="T38" fmla="*/ 1053 w 1108"/>
              <a:gd name="T39" fmla="*/ 450 h 505"/>
              <a:gd name="T40" fmla="*/ 1107 w 1108"/>
              <a:gd name="T41" fmla="*/ 387 h 505"/>
              <a:gd name="T42" fmla="*/ 1107 w 1108"/>
              <a:gd name="T43" fmla="*/ 117 h 505"/>
              <a:gd name="T44" fmla="*/ 1053 w 1108"/>
              <a:gd name="T45" fmla="*/ 63 h 505"/>
              <a:gd name="T46" fmla="*/ 990 w 1108"/>
              <a:gd name="T47" fmla="*/ 0 h 505"/>
              <a:gd name="T48" fmla="*/ 990 w 1108"/>
              <a:gd name="T49" fmla="*/ 63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08" h="505">
                <a:moveTo>
                  <a:pt x="990" y="63"/>
                </a:moveTo>
                <a:lnTo>
                  <a:pt x="990" y="63"/>
                </a:lnTo>
                <a:cubicBezTo>
                  <a:pt x="990" y="90"/>
                  <a:pt x="1017" y="117"/>
                  <a:pt x="1053" y="117"/>
                </a:cubicBezTo>
                <a:cubicBezTo>
                  <a:pt x="1053" y="387"/>
                  <a:pt x="1053" y="387"/>
                  <a:pt x="1053" y="387"/>
                </a:cubicBezTo>
                <a:cubicBezTo>
                  <a:pt x="1017" y="387"/>
                  <a:pt x="990" y="414"/>
                  <a:pt x="990" y="450"/>
                </a:cubicBezTo>
                <a:cubicBezTo>
                  <a:pt x="126" y="450"/>
                  <a:pt x="126" y="450"/>
                  <a:pt x="126" y="450"/>
                </a:cubicBezTo>
                <a:cubicBezTo>
                  <a:pt x="126" y="414"/>
                  <a:pt x="99" y="387"/>
                  <a:pt x="63" y="38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99" y="117"/>
                  <a:pt x="126" y="90"/>
                  <a:pt x="126" y="63"/>
                </a:cubicBezTo>
                <a:cubicBezTo>
                  <a:pt x="990" y="63"/>
                  <a:pt x="990" y="63"/>
                  <a:pt x="990" y="63"/>
                </a:cubicBezTo>
                <a:lnTo>
                  <a:pt x="990" y="0"/>
                </a:lnTo>
                <a:lnTo>
                  <a:pt x="990" y="0"/>
                </a:lnTo>
                <a:cubicBezTo>
                  <a:pt x="126" y="0"/>
                  <a:pt x="126" y="0"/>
                  <a:pt x="126" y="0"/>
                </a:cubicBezTo>
                <a:cubicBezTo>
                  <a:pt x="90" y="0"/>
                  <a:pt x="63" y="27"/>
                  <a:pt x="63" y="63"/>
                </a:cubicBezTo>
                <a:cubicBezTo>
                  <a:pt x="27" y="63"/>
                  <a:pt x="0" y="90"/>
                  <a:pt x="0" y="117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423"/>
                  <a:pt x="27" y="450"/>
                  <a:pt x="63" y="450"/>
                </a:cubicBezTo>
                <a:cubicBezTo>
                  <a:pt x="63" y="477"/>
                  <a:pt x="90" y="504"/>
                  <a:pt x="126" y="504"/>
                </a:cubicBezTo>
                <a:cubicBezTo>
                  <a:pt x="990" y="504"/>
                  <a:pt x="990" y="504"/>
                  <a:pt x="990" y="504"/>
                </a:cubicBezTo>
                <a:cubicBezTo>
                  <a:pt x="1026" y="504"/>
                  <a:pt x="1053" y="477"/>
                  <a:pt x="1053" y="450"/>
                </a:cubicBezTo>
                <a:cubicBezTo>
                  <a:pt x="1080" y="450"/>
                  <a:pt x="1107" y="423"/>
                  <a:pt x="1107" y="387"/>
                </a:cubicBezTo>
                <a:cubicBezTo>
                  <a:pt x="1107" y="117"/>
                  <a:pt x="1107" y="117"/>
                  <a:pt x="1107" y="117"/>
                </a:cubicBezTo>
                <a:cubicBezTo>
                  <a:pt x="1107" y="90"/>
                  <a:pt x="1080" y="63"/>
                  <a:pt x="1053" y="63"/>
                </a:cubicBezTo>
                <a:cubicBezTo>
                  <a:pt x="1053" y="27"/>
                  <a:pt x="1026" y="0"/>
                  <a:pt x="990" y="0"/>
                </a:cubicBezTo>
                <a:lnTo>
                  <a:pt x="990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80">
            <a:extLst>
              <a:ext uri="{FF2B5EF4-FFF2-40B4-BE49-F238E27FC236}">
                <a16:creationId xmlns:a16="http://schemas.microsoft.com/office/drawing/2014/main" id="{4B14A545-1FBA-5F4D-A5AF-5987B266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94" y="8510837"/>
            <a:ext cx="888346" cy="670532"/>
          </a:xfrm>
          <a:custGeom>
            <a:avLst/>
            <a:gdLst>
              <a:gd name="T0" fmla="*/ 845 w 918"/>
              <a:gd name="T1" fmla="*/ 693 h 694"/>
              <a:gd name="T2" fmla="*/ 845 w 918"/>
              <a:gd name="T3" fmla="*/ 693 h 694"/>
              <a:gd name="T4" fmla="*/ 63 w 918"/>
              <a:gd name="T5" fmla="*/ 693 h 694"/>
              <a:gd name="T6" fmla="*/ 0 w 918"/>
              <a:gd name="T7" fmla="*/ 630 h 694"/>
              <a:gd name="T8" fmla="*/ 0 w 918"/>
              <a:gd name="T9" fmla="*/ 63 h 694"/>
              <a:gd name="T10" fmla="*/ 63 w 918"/>
              <a:gd name="T11" fmla="*/ 0 h 694"/>
              <a:gd name="T12" fmla="*/ 845 w 918"/>
              <a:gd name="T13" fmla="*/ 0 h 694"/>
              <a:gd name="T14" fmla="*/ 917 w 918"/>
              <a:gd name="T15" fmla="*/ 63 h 694"/>
              <a:gd name="T16" fmla="*/ 917 w 918"/>
              <a:gd name="T17" fmla="*/ 630 h 694"/>
              <a:gd name="T18" fmla="*/ 845 w 918"/>
              <a:gd name="T19" fmla="*/ 693 h 694"/>
              <a:gd name="T20" fmla="*/ 63 w 918"/>
              <a:gd name="T21" fmla="*/ 45 h 694"/>
              <a:gd name="T22" fmla="*/ 63 w 918"/>
              <a:gd name="T23" fmla="*/ 45 h 694"/>
              <a:gd name="T24" fmla="*/ 45 w 918"/>
              <a:gd name="T25" fmla="*/ 63 h 694"/>
              <a:gd name="T26" fmla="*/ 45 w 918"/>
              <a:gd name="T27" fmla="*/ 630 h 694"/>
              <a:gd name="T28" fmla="*/ 63 w 918"/>
              <a:gd name="T29" fmla="*/ 648 h 694"/>
              <a:gd name="T30" fmla="*/ 845 w 918"/>
              <a:gd name="T31" fmla="*/ 648 h 694"/>
              <a:gd name="T32" fmla="*/ 872 w 918"/>
              <a:gd name="T33" fmla="*/ 630 h 694"/>
              <a:gd name="T34" fmla="*/ 872 w 918"/>
              <a:gd name="T35" fmla="*/ 63 h 694"/>
              <a:gd name="T36" fmla="*/ 845 w 918"/>
              <a:gd name="T37" fmla="*/ 45 h 694"/>
              <a:gd name="T38" fmla="*/ 63 w 918"/>
              <a:gd name="T39" fmla="*/ 4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8" h="694">
                <a:moveTo>
                  <a:pt x="845" y="693"/>
                </a:moveTo>
                <a:lnTo>
                  <a:pt x="845" y="693"/>
                </a:lnTo>
                <a:cubicBezTo>
                  <a:pt x="63" y="693"/>
                  <a:pt x="63" y="693"/>
                  <a:pt x="63" y="693"/>
                </a:cubicBezTo>
                <a:cubicBezTo>
                  <a:pt x="27" y="693"/>
                  <a:pt x="0" y="666"/>
                  <a:pt x="0" y="63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81" y="0"/>
                  <a:pt x="917" y="27"/>
                  <a:pt x="917" y="63"/>
                </a:cubicBezTo>
                <a:cubicBezTo>
                  <a:pt x="917" y="630"/>
                  <a:pt x="917" y="630"/>
                  <a:pt x="917" y="630"/>
                </a:cubicBezTo>
                <a:cubicBezTo>
                  <a:pt x="917" y="666"/>
                  <a:pt x="881" y="693"/>
                  <a:pt x="845" y="693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3" y="45"/>
                  <a:pt x="45" y="55"/>
                  <a:pt x="45" y="63"/>
                </a:cubicBezTo>
                <a:cubicBezTo>
                  <a:pt x="45" y="630"/>
                  <a:pt x="45" y="630"/>
                  <a:pt x="45" y="630"/>
                </a:cubicBezTo>
                <a:cubicBezTo>
                  <a:pt x="45" y="639"/>
                  <a:pt x="53" y="648"/>
                  <a:pt x="63" y="648"/>
                </a:cubicBezTo>
                <a:cubicBezTo>
                  <a:pt x="845" y="648"/>
                  <a:pt x="845" y="648"/>
                  <a:pt x="845" y="648"/>
                </a:cubicBezTo>
                <a:cubicBezTo>
                  <a:pt x="863" y="648"/>
                  <a:pt x="872" y="639"/>
                  <a:pt x="872" y="630"/>
                </a:cubicBezTo>
                <a:cubicBezTo>
                  <a:pt x="872" y="63"/>
                  <a:pt x="872" y="63"/>
                  <a:pt x="872" y="63"/>
                </a:cubicBezTo>
                <a:cubicBezTo>
                  <a:pt x="872" y="55"/>
                  <a:pt x="863" y="45"/>
                  <a:pt x="845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81">
            <a:extLst>
              <a:ext uri="{FF2B5EF4-FFF2-40B4-BE49-F238E27FC236}">
                <a16:creationId xmlns:a16="http://schemas.microsoft.com/office/drawing/2014/main" id="{4B12B76C-39CD-0640-8E16-10AE1F39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94" y="8613338"/>
            <a:ext cx="879805" cy="42709"/>
          </a:xfrm>
          <a:custGeom>
            <a:avLst/>
            <a:gdLst>
              <a:gd name="T0" fmla="*/ 891 w 909"/>
              <a:gd name="T1" fmla="*/ 45 h 46"/>
              <a:gd name="T2" fmla="*/ 891 w 909"/>
              <a:gd name="T3" fmla="*/ 45 h 46"/>
              <a:gd name="T4" fmla="*/ 17 w 909"/>
              <a:gd name="T5" fmla="*/ 45 h 46"/>
              <a:gd name="T6" fmla="*/ 0 w 909"/>
              <a:gd name="T7" fmla="*/ 19 h 46"/>
              <a:gd name="T8" fmla="*/ 17 w 909"/>
              <a:gd name="T9" fmla="*/ 0 h 46"/>
              <a:gd name="T10" fmla="*/ 891 w 909"/>
              <a:gd name="T11" fmla="*/ 0 h 46"/>
              <a:gd name="T12" fmla="*/ 908 w 909"/>
              <a:gd name="T13" fmla="*/ 19 h 46"/>
              <a:gd name="T14" fmla="*/ 891 w 90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9" h="46">
                <a:moveTo>
                  <a:pt x="891" y="45"/>
                </a:moveTo>
                <a:lnTo>
                  <a:pt x="891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9"/>
                </a:cubicBezTo>
                <a:cubicBezTo>
                  <a:pt x="0" y="9"/>
                  <a:pt x="9" y="0"/>
                  <a:pt x="17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99" y="0"/>
                  <a:pt x="908" y="9"/>
                  <a:pt x="908" y="19"/>
                </a:cubicBezTo>
                <a:cubicBezTo>
                  <a:pt x="908" y="36"/>
                  <a:pt x="899" y="45"/>
                  <a:pt x="8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82">
            <a:extLst>
              <a:ext uri="{FF2B5EF4-FFF2-40B4-BE49-F238E27FC236}">
                <a16:creationId xmlns:a16="http://schemas.microsoft.com/office/drawing/2014/main" id="{904B1C91-4673-5449-8E85-E3CEC8D1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94" y="8720112"/>
            <a:ext cx="879805" cy="42709"/>
          </a:xfrm>
          <a:custGeom>
            <a:avLst/>
            <a:gdLst>
              <a:gd name="T0" fmla="*/ 891 w 909"/>
              <a:gd name="T1" fmla="*/ 45 h 46"/>
              <a:gd name="T2" fmla="*/ 891 w 909"/>
              <a:gd name="T3" fmla="*/ 45 h 46"/>
              <a:gd name="T4" fmla="*/ 17 w 909"/>
              <a:gd name="T5" fmla="*/ 45 h 46"/>
              <a:gd name="T6" fmla="*/ 0 w 909"/>
              <a:gd name="T7" fmla="*/ 18 h 46"/>
              <a:gd name="T8" fmla="*/ 17 w 909"/>
              <a:gd name="T9" fmla="*/ 0 h 46"/>
              <a:gd name="T10" fmla="*/ 891 w 909"/>
              <a:gd name="T11" fmla="*/ 0 h 46"/>
              <a:gd name="T12" fmla="*/ 908 w 909"/>
              <a:gd name="T13" fmla="*/ 18 h 46"/>
              <a:gd name="T14" fmla="*/ 891 w 90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9" h="46">
                <a:moveTo>
                  <a:pt x="891" y="45"/>
                </a:moveTo>
                <a:lnTo>
                  <a:pt x="891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99" y="0"/>
                  <a:pt x="908" y="9"/>
                  <a:pt x="908" y="18"/>
                </a:cubicBezTo>
                <a:cubicBezTo>
                  <a:pt x="908" y="36"/>
                  <a:pt x="899" y="45"/>
                  <a:pt x="8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83">
            <a:extLst>
              <a:ext uri="{FF2B5EF4-FFF2-40B4-BE49-F238E27FC236}">
                <a16:creationId xmlns:a16="http://schemas.microsoft.com/office/drawing/2014/main" id="{B0E7C187-95E4-C24A-9E71-2EB853B46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8808" y="8929385"/>
            <a:ext cx="192189" cy="149483"/>
          </a:xfrm>
          <a:custGeom>
            <a:avLst/>
            <a:gdLst>
              <a:gd name="T0" fmla="*/ 180 w 198"/>
              <a:gd name="T1" fmla="*/ 153 h 154"/>
              <a:gd name="T2" fmla="*/ 180 w 198"/>
              <a:gd name="T3" fmla="*/ 153 h 154"/>
              <a:gd name="T4" fmla="*/ 17 w 198"/>
              <a:gd name="T5" fmla="*/ 153 h 154"/>
              <a:gd name="T6" fmla="*/ 0 w 198"/>
              <a:gd name="T7" fmla="*/ 135 h 154"/>
              <a:gd name="T8" fmla="*/ 0 w 198"/>
              <a:gd name="T9" fmla="*/ 27 h 154"/>
              <a:gd name="T10" fmla="*/ 17 w 198"/>
              <a:gd name="T11" fmla="*/ 0 h 154"/>
              <a:gd name="T12" fmla="*/ 180 w 198"/>
              <a:gd name="T13" fmla="*/ 0 h 154"/>
              <a:gd name="T14" fmla="*/ 197 w 198"/>
              <a:gd name="T15" fmla="*/ 27 h 154"/>
              <a:gd name="T16" fmla="*/ 197 w 198"/>
              <a:gd name="T17" fmla="*/ 135 h 154"/>
              <a:gd name="T18" fmla="*/ 180 w 198"/>
              <a:gd name="T19" fmla="*/ 153 h 154"/>
              <a:gd name="T20" fmla="*/ 36 w 198"/>
              <a:gd name="T21" fmla="*/ 108 h 154"/>
              <a:gd name="T22" fmla="*/ 36 w 198"/>
              <a:gd name="T23" fmla="*/ 108 h 154"/>
              <a:gd name="T24" fmla="*/ 161 w 198"/>
              <a:gd name="T25" fmla="*/ 108 h 154"/>
              <a:gd name="T26" fmla="*/ 161 w 198"/>
              <a:gd name="T27" fmla="*/ 45 h 154"/>
              <a:gd name="T28" fmla="*/ 36 w 198"/>
              <a:gd name="T29" fmla="*/ 45 h 154"/>
              <a:gd name="T30" fmla="*/ 36 w 198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54">
                <a:moveTo>
                  <a:pt x="180" y="153"/>
                </a:moveTo>
                <a:lnTo>
                  <a:pt x="180" y="153"/>
                </a:lnTo>
                <a:cubicBezTo>
                  <a:pt x="17" y="153"/>
                  <a:pt x="17" y="153"/>
                  <a:pt x="17" y="153"/>
                </a:cubicBezTo>
                <a:cubicBezTo>
                  <a:pt x="8" y="153"/>
                  <a:pt x="0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1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8" y="0"/>
                  <a:pt x="197" y="18"/>
                  <a:pt x="197" y="27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7" y="144"/>
                  <a:pt x="188" y="153"/>
                  <a:pt x="180" y="153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161" y="108"/>
                  <a:pt x="161" y="108"/>
                  <a:pt x="161" y="108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84">
            <a:extLst>
              <a:ext uri="{FF2B5EF4-FFF2-40B4-BE49-F238E27FC236}">
                <a16:creationId xmlns:a16="http://schemas.microsoft.com/office/drawing/2014/main" id="{568A89D0-4DE8-BA47-B98A-CA549B89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468" y="8929385"/>
            <a:ext cx="149480" cy="42709"/>
          </a:xfrm>
          <a:custGeom>
            <a:avLst/>
            <a:gdLst>
              <a:gd name="T0" fmla="*/ 135 w 153"/>
              <a:gd name="T1" fmla="*/ 45 h 46"/>
              <a:gd name="T2" fmla="*/ 135 w 153"/>
              <a:gd name="T3" fmla="*/ 45 h 46"/>
              <a:gd name="T4" fmla="*/ 27 w 153"/>
              <a:gd name="T5" fmla="*/ 45 h 46"/>
              <a:gd name="T6" fmla="*/ 0 w 153"/>
              <a:gd name="T7" fmla="*/ 27 h 46"/>
              <a:gd name="T8" fmla="*/ 27 w 153"/>
              <a:gd name="T9" fmla="*/ 0 h 46"/>
              <a:gd name="T10" fmla="*/ 135 w 153"/>
              <a:gd name="T11" fmla="*/ 0 h 46"/>
              <a:gd name="T12" fmla="*/ 152 w 153"/>
              <a:gd name="T13" fmla="*/ 27 h 46"/>
              <a:gd name="T14" fmla="*/ 135 w 15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46">
                <a:moveTo>
                  <a:pt x="135" y="45"/>
                </a:moveTo>
                <a:lnTo>
                  <a:pt x="135" y="45"/>
                </a:lnTo>
                <a:cubicBezTo>
                  <a:pt x="27" y="45"/>
                  <a:pt x="27" y="45"/>
                  <a:pt x="27" y="45"/>
                </a:cubicBezTo>
                <a:cubicBezTo>
                  <a:pt x="8" y="45"/>
                  <a:pt x="0" y="36"/>
                  <a:pt x="0" y="27"/>
                </a:cubicBezTo>
                <a:cubicBezTo>
                  <a:pt x="0" y="18"/>
                  <a:pt x="8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2" y="18"/>
                  <a:pt x="152" y="27"/>
                </a:cubicBezTo>
                <a:cubicBezTo>
                  <a:pt x="152" y="36"/>
                  <a:pt x="144" y="45"/>
                  <a:pt x="13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85">
            <a:extLst>
              <a:ext uri="{FF2B5EF4-FFF2-40B4-BE49-F238E27FC236}">
                <a16:creationId xmlns:a16="http://schemas.microsoft.com/office/drawing/2014/main" id="{F1366FB1-B8D7-DA4C-85C5-B7B00AA8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468" y="9031886"/>
            <a:ext cx="251982" cy="42709"/>
          </a:xfrm>
          <a:custGeom>
            <a:avLst/>
            <a:gdLst>
              <a:gd name="T0" fmla="*/ 243 w 261"/>
              <a:gd name="T1" fmla="*/ 45 h 46"/>
              <a:gd name="T2" fmla="*/ 243 w 261"/>
              <a:gd name="T3" fmla="*/ 45 h 46"/>
              <a:gd name="T4" fmla="*/ 27 w 261"/>
              <a:gd name="T5" fmla="*/ 45 h 46"/>
              <a:gd name="T6" fmla="*/ 0 w 261"/>
              <a:gd name="T7" fmla="*/ 27 h 46"/>
              <a:gd name="T8" fmla="*/ 27 w 261"/>
              <a:gd name="T9" fmla="*/ 0 h 46"/>
              <a:gd name="T10" fmla="*/ 243 w 261"/>
              <a:gd name="T11" fmla="*/ 0 h 46"/>
              <a:gd name="T12" fmla="*/ 260 w 261"/>
              <a:gd name="T13" fmla="*/ 27 h 46"/>
              <a:gd name="T14" fmla="*/ 243 w 26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46">
                <a:moveTo>
                  <a:pt x="243" y="45"/>
                </a:moveTo>
                <a:lnTo>
                  <a:pt x="243" y="45"/>
                </a:lnTo>
                <a:cubicBezTo>
                  <a:pt x="27" y="45"/>
                  <a:pt x="27" y="45"/>
                  <a:pt x="27" y="45"/>
                </a:cubicBezTo>
                <a:cubicBezTo>
                  <a:pt x="8" y="45"/>
                  <a:pt x="0" y="36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2" y="0"/>
                  <a:pt x="260" y="9"/>
                  <a:pt x="260" y="27"/>
                </a:cubicBezTo>
                <a:cubicBezTo>
                  <a:pt x="260" y="36"/>
                  <a:pt x="252" y="45"/>
                  <a:pt x="24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86">
            <a:extLst>
              <a:ext uri="{FF2B5EF4-FFF2-40B4-BE49-F238E27FC236}">
                <a16:creationId xmlns:a16="http://schemas.microsoft.com/office/drawing/2014/main" id="{A5B81A00-A46C-8F4C-92E3-4232D069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1522" y="6482162"/>
            <a:ext cx="452715" cy="679071"/>
          </a:xfrm>
          <a:custGeom>
            <a:avLst/>
            <a:gdLst>
              <a:gd name="T0" fmla="*/ 341 w 469"/>
              <a:gd name="T1" fmla="*/ 701 h 702"/>
              <a:gd name="T2" fmla="*/ 341 w 469"/>
              <a:gd name="T3" fmla="*/ 701 h 702"/>
              <a:gd name="T4" fmla="*/ 0 w 469"/>
              <a:gd name="T5" fmla="*/ 351 h 702"/>
              <a:gd name="T6" fmla="*/ 341 w 469"/>
              <a:gd name="T7" fmla="*/ 0 h 702"/>
              <a:gd name="T8" fmla="*/ 432 w 469"/>
              <a:gd name="T9" fmla="*/ 18 h 702"/>
              <a:gd name="T10" fmla="*/ 468 w 469"/>
              <a:gd name="T11" fmla="*/ 63 h 702"/>
              <a:gd name="T12" fmla="*/ 413 w 469"/>
              <a:gd name="T13" fmla="*/ 99 h 702"/>
              <a:gd name="T14" fmla="*/ 341 w 469"/>
              <a:gd name="T15" fmla="*/ 90 h 702"/>
              <a:gd name="T16" fmla="*/ 81 w 469"/>
              <a:gd name="T17" fmla="*/ 351 h 702"/>
              <a:gd name="T18" fmla="*/ 341 w 469"/>
              <a:gd name="T19" fmla="*/ 611 h 702"/>
              <a:gd name="T20" fmla="*/ 413 w 469"/>
              <a:gd name="T21" fmla="*/ 602 h 702"/>
              <a:gd name="T22" fmla="*/ 459 w 469"/>
              <a:gd name="T23" fmla="*/ 638 h 702"/>
              <a:gd name="T24" fmla="*/ 432 w 469"/>
              <a:gd name="T25" fmla="*/ 692 h 702"/>
              <a:gd name="T26" fmla="*/ 341 w 469"/>
              <a:gd name="T2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9" h="702">
                <a:moveTo>
                  <a:pt x="341" y="701"/>
                </a:moveTo>
                <a:lnTo>
                  <a:pt x="341" y="701"/>
                </a:lnTo>
                <a:cubicBezTo>
                  <a:pt x="152" y="701"/>
                  <a:pt x="0" y="539"/>
                  <a:pt x="0" y="351"/>
                </a:cubicBezTo>
                <a:cubicBezTo>
                  <a:pt x="0" y="162"/>
                  <a:pt x="152" y="0"/>
                  <a:pt x="341" y="0"/>
                </a:cubicBezTo>
                <a:cubicBezTo>
                  <a:pt x="377" y="0"/>
                  <a:pt x="404" y="9"/>
                  <a:pt x="432" y="18"/>
                </a:cubicBezTo>
                <a:cubicBezTo>
                  <a:pt x="459" y="18"/>
                  <a:pt x="468" y="45"/>
                  <a:pt x="468" y="63"/>
                </a:cubicBezTo>
                <a:cubicBezTo>
                  <a:pt x="459" y="90"/>
                  <a:pt x="432" y="99"/>
                  <a:pt x="413" y="99"/>
                </a:cubicBezTo>
                <a:cubicBezTo>
                  <a:pt x="387" y="90"/>
                  <a:pt x="368" y="90"/>
                  <a:pt x="341" y="90"/>
                </a:cubicBezTo>
                <a:cubicBezTo>
                  <a:pt x="197" y="90"/>
                  <a:pt x="81" y="207"/>
                  <a:pt x="81" y="351"/>
                </a:cubicBezTo>
                <a:cubicBezTo>
                  <a:pt x="81" y="494"/>
                  <a:pt x="197" y="611"/>
                  <a:pt x="341" y="611"/>
                </a:cubicBezTo>
                <a:cubicBezTo>
                  <a:pt x="368" y="611"/>
                  <a:pt x="387" y="611"/>
                  <a:pt x="413" y="602"/>
                </a:cubicBezTo>
                <a:cubicBezTo>
                  <a:pt x="432" y="602"/>
                  <a:pt x="459" y="611"/>
                  <a:pt x="459" y="638"/>
                </a:cubicBezTo>
                <a:cubicBezTo>
                  <a:pt x="468" y="656"/>
                  <a:pt x="459" y="683"/>
                  <a:pt x="432" y="692"/>
                </a:cubicBezTo>
                <a:cubicBezTo>
                  <a:pt x="404" y="692"/>
                  <a:pt x="377" y="701"/>
                  <a:pt x="341" y="7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87">
            <a:extLst>
              <a:ext uri="{FF2B5EF4-FFF2-40B4-BE49-F238E27FC236}">
                <a16:creationId xmlns:a16="http://schemas.microsoft.com/office/drawing/2014/main" id="{4716AFCE-DA97-AF4D-9E86-7736A35F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312" y="6699977"/>
            <a:ext cx="375839" cy="89690"/>
          </a:xfrm>
          <a:custGeom>
            <a:avLst/>
            <a:gdLst>
              <a:gd name="T0" fmla="*/ 341 w 387"/>
              <a:gd name="T1" fmla="*/ 90 h 91"/>
              <a:gd name="T2" fmla="*/ 341 w 387"/>
              <a:gd name="T3" fmla="*/ 90 h 91"/>
              <a:gd name="T4" fmla="*/ 45 w 387"/>
              <a:gd name="T5" fmla="*/ 90 h 91"/>
              <a:gd name="T6" fmla="*/ 0 w 387"/>
              <a:gd name="T7" fmla="*/ 45 h 91"/>
              <a:gd name="T8" fmla="*/ 45 w 387"/>
              <a:gd name="T9" fmla="*/ 0 h 91"/>
              <a:gd name="T10" fmla="*/ 341 w 387"/>
              <a:gd name="T11" fmla="*/ 0 h 91"/>
              <a:gd name="T12" fmla="*/ 386 w 387"/>
              <a:gd name="T13" fmla="*/ 45 h 91"/>
              <a:gd name="T14" fmla="*/ 341 w 387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91">
                <a:moveTo>
                  <a:pt x="341" y="90"/>
                </a:moveTo>
                <a:lnTo>
                  <a:pt x="341" y="90"/>
                </a:ln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69" y="0"/>
                  <a:pt x="386" y="18"/>
                  <a:pt x="386" y="45"/>
                </a:cubicBezTo>
                <a:cubicBezTo>
                  <a:pt x="386" y="72"/>
                  <a:pt x="369" y="90"/>
                  <a:pt x="341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88">
            <a:extLst>
              <a:ext uri="{FF2B5EF4-FFF2-40B4-BE49-F238E27FC236}">
                <a16:creationId xmlns:a16="http://schemas.microsoft.com/office/drawing/2014/main" id="{DBEBC4CB-BF1A-C046-822B-DF54C798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312" y="6858001"/>
            <a:ext cx="375839" cy="76876"/>
          </a:xfrm>
          <a:custGeom>
            <a:avLst/>
            <a:gdLst>
              <a:gd name="T0" fmla="*/ 341 w 387"/>
              <a:gd name="T1" fmla="*/ 80 h 81"/>
              <a:gd name="T2" fmla="*/ 341 w 387"/>
              <a:gd name="T3" fmla="*/ 80 h 81"/>
              <a:gd name="T4" fmla="*/ 45 w 387"/>
              <a:gd name="T5" fmla="*/ 80 h 81"/>
              <a:gd name="T6" fmla="*/ 0 w 387"/>
              <a:gd name="T7" fmla="*/ 35 h 81"/>
              <a:gd name="T8" fmla="*/ 45 w 387"/>
              <a:gd name="T9" fmla="*/ 0 h 81"/>
              <a:gd name="T10" fmla="*/ 341 w 387"/>
              <a:gd name="T11" fmla="*/ 0 h 81"/>
              <a:gd name="T12" fmla="*/ 386 w 387"/>
              <a:gd name="T13" fmla="*/ 35 h 81"/>
              <a:gd name="T14" fmla="*/ 341 w 387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81">
                <a:moveTo>
                  <a:pt x="341" y="80"/>
                </a:moveTo>
                <a:lnTo>
                  <a:pt x="341" y="80"/>
                </a:lnTo>
                <a:cubicBezTo>
                  <a:pt x="45" y="80"/>
                  <a:pt x="45" y="80"/>
                  <a:pt x="45" y="80"/>
                </a:cubicBezTo>
                <a:cubicBezTo>
                  <a:pt x="18" y="80"/>
                  <a:pt x="0" y="62"/>
                  <a:pt x="0" y="35"/>
                </a:cubicBezTo>
                <a:cubicBezTo>
                  <a:pt x="0" y="18"/>
                  <a:pt x="18" y="0"/>
                  <a:pt x="4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69" y="0"/>
                  <a:pt x="386" y="18"/>
                  <a:pt x="386" y="35"/>
                </a:cubicBezTo>
                <a:cubicBezTo>
                  <a:pt x="386" y="62"/>
                  <a:pt x="369" y="80"/>
                  <a:pt x="341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89">
            <a:extLst>
              <a:ext uri="{FF2B5EF4-FFF2-40B4-BE49-F238E27FC236}">
                <a16:creationId xmlns:a16="http://schemas.microsoft.com/office/drawing/2014/main" id="{10D43293-22C3-1940-BD82-0083B478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349" y="8275939"/>
            <a:ext cx="324588" cy="324588"/>
          </a:xfrm>
          <a:custGeom>
            <a:avLst/>
            <a:gdLst>
              <a:gd name="T0" fmla="*/ 288 w 334"/>
              <a:gd name="T1" fmla="*/ 334 h 335"/>
              <a:gd name="T2" fmla="*/ 288 w 334"/>
              <a:gd name="T3" fmla="*/ 334 h 335"/>
              <a:gd name="T4" fmla="*/ 261 w 334"/>
              <a:gd name="T5" fmla="*/ 324 h 335"/>
              <a:gd name="T6" fmla="*/ 18 w 334"/>
              <a:gd name="T7" fmla="*/ 82 h 335"/>
              <a:gd name="T8" fmla="*/ 18 w 334"/>
              <a:gd name="T9" fmla="*/ 19 h 335"/>
              <a:gd name="T10" fmla="*/ 81 w 334"/>
              <a:gd name="T11" fmla="*/ 19 h 335"/>
              <a:gd name="T12" fmla="*/ 324 w 334"/>
              <a:gd name="T13" fmla="*/ 262 h 335"/>
              <a:gd name="T14" fmla="*/ 324 w 334"/>
              <a:gd name="T15" fmla="*/ 324 h 335"/>
              <a:gd name="T16" fmla="*/ 288 w 334"/>
              <a:gd name="T17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335">
                <a:moveTo>
                  <a:pt x="288" y="334"/>
                </a:moveTo>
                <a:lnTo>
                  <a:pt x="288" y="334"/>
                </a:lnTo>
                <a:cubicBezTo>
                  <a:pt x="279" y="334"/>
                  <a:pt x="270" y="334"/>
                  <a:pt x="261" y="324"/>
                </a:cubicBezTo>
                <a:cubicBezTo>
                  <a:pt x="18" y="82"/>
                  <a:pt x="18" y="82"/>
                  <a:pt x="18" y="82"/>
                </a:cubicBezTo>
                <a:cubicBezTo>
                  <a:pt x="0" y="63"/>
                  <a:pt x="0" y="36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324" y="262"/>
                  <a:pt x="324" y="262"/>
                  <a:pt x="324" y="262"/>
                </a:cubicBezTo>
                <a:cubicBezTo>
                  <a:pt x="333" y="279"/>
                  <a:pt x="333" y="306"/>
                  <a:pt x="324" y="324"/>
                </a:cubicBezTo>
                <a:cubicBezTo>
                  <a:pt x="315" y="334"/>
                  <a:pt x="297" y="334"/>
                  <a:pt x="288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90">
            <a:extLst>
              <a:ext uri="{FF2B5EF4-FFF2-40B4-BE49-F238E27FC236}">
                <a16:creationId xmlns:a16="http://schemas.microsoft.com/office/drawing/2014/main" id="{F1E4B569-F164-8F41-9680-39A96B61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8284481"/>
            <a:ext cx="324588" cy="316046"/>
          </a:xfrm>
          <a:custGeom>
            <a:avLst/>
            <a:gdLst>
              <a:gd name="T0" fmla="*/ 45 w 334"/>
              <a:gd name="T1" fmla="*/ 324 h 325"/>
              <a:gd name="T2" fmla="*/ 45 w 334"/>
              <a:gd name="T3" fmla="*/ 324 h 325"/>
              <a:gd name="T4" fmla="*/ 18 w 334"/>
              <a:gd name="T5" fmla="*/ 314 h 325"/>
              <a:gd name="T6" fmla="*/ 18 w 334"/>
              <a:gd name="T7" fmla="*/ 252 h 325"/>
              <a:gd name="T8" fmla="*/ 261 w 334"/>
              <a:gd name="T9" fmla="*/ 17 h 325"/>
              <a:gd name="T10" fmla="*/ 315 w 334"/>
              <a:gd name="T11" fmla="*/ 17 h 325"/>
              <a:gd name="T12" fmla="*/ 315 w 334"/>
              <a:gd name="T13" fmla="*/ 72 h 325"/>
              <a:gd name="T14" fmla="*/ 81 w 334"/>
              <a:gd name="T15" fmla="*/ 314 h 325"/>
              <a:gd name="T16" fmla="*/ 45 w 334"/>
              <a:gd name="T17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325">
                <a:moveTo>
                  <a:pt x="45" y="324"/>
                </a:moveTo>
                <a:lnTo>
                  <a:pt x="45" y="324"/>
                </a:lnTo>
                <a:cubicBezTo>
                  <a:pt x="36" y="324"/>
                  <a:pt x="27" y="324"/>
                  <a:pt x="18" y="314"/>
                </a:cubicBezTo>
                <a:cubicBezTo>
                  <a:pt x="0" y="296"/>
                  <a:pt x="0" y="269"/>
                  <a:pt x="18" y="252"/>
                </a:cubicBezTo>
                <a:cubicBezTo>
                  <a:pt x="261" y="17"/>
                  <a:pt x="261" y="17"/>
                  <a:pt x="261" y="17"/>
                </a:cubicBezTo>
                <a:cubicBezTo>
                  <a:pt x="270" y="0"/>
                  <a:pt x="297" y="0"/>
                  <a:pt x="315" y="17"/>
                </a:cubicBezTo>
                <a:cubicBezTo>
                  <a:pt x="333" y="26"/>
                  <a:pt x="333" y="53"/>
                  <a:pt x="315" y="72"/>
                </a:cubicBezTo>
                <a:cubicBezTo>
                  <a:pt x="81" y="314"/>
                  <a:pt x="81" y="314"/>
                  <a:pt x="81" y="314"/>
                </a:cubicBezTo>
                <a:cubicBezTo>
                  <a:pt x="72" y="324"/>
                  <a:pt x="54" y="324"/>
                  <a:pt x="45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391">
            <a:extLst>
              <a:ext uri="{FF2B5EF4-FFF2-40B4-BE49-F238E27FC236}">
                <a16:creationId xmlns:a16="http://schemas.microsoft.com/office/drawing/2014/main" id="{9EEB6B48-2A99-884E-8968-48158D27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8519379"/>
            <a:ext cx="89687" cy="435631"/>
          </a:xfrm>
          <a:custGeom>
            <a:avLst/>
            <a:gdLst>
              <a:gd name="T0" fmla="*/ 45 w 91"/>
              <a:gd name="T1" fmla="*/ 450 h 451"/>
              <a:gd name="T2" fmla="*/ 45 w 91"/>
              <a:gd name="T3" fmla="*/ 450 h 451"/>
              <a:gd name="T4" fmla="*/ 9 w 91"/>
              <a:gd name="T5" fmla="*/ 405 h 451"/>
              <a:gd name="T6" fmla="*/ 0 w 91"/>
              <a:gd name="T7" fmla="*/ 36 h 451"/>
              <a:gd name="T8" fmla="*/ 45 w 91"/>
              <a:gd name="T9" fmla="*/ 0 h 451"/>
              <a:gd name="T10" fmla="*/ 45 w 91"/>
              <a:gd name="T11" fmla="*/ 0 h 451"/>
              <a:gd name="T12" fmla="*/ 90 w 91"/>
              <a:gd name="T13" fmla="*/ 36 h 451"/>
              <a:gd name="T14" fmla="*/ 90 w 91"/>
              <a:gd name="T15" fmla="*/ 405 h 451"/>
              <a:gd name="T16" fmla="*/ 45 w 91"/>
              <a:gd name="T17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451">
                <a:moveTo>
                  <a:pt x="45" y="450"/>
                </a:moveTo>
                <a:lnTo>
                  <a:pt x="45" y="450"/>
                </a:lnTo>
                <a:cubicBezTo>
                  <a:pt x="27" y="450"/>
                  <a:pt x="9" y="432"/>
                  <a:pt x="9" y="4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27" y="0"/>
                  <a:pt x="45" y="0"/>
                </a:cubicBezTo>
                <a:lnTo>
                  <a:pt x="45" y="0"/>
                </a:lnTo>
                <a:cubicBezTo>
                  <a:pt x="72" y="0"/>
                  <a:pt x="90" y="18"/>
                  <a:pt x="90" y="36"/>
                </a:cubicBezTo>
                <a:cubicBezTo>
                  <a:pt x="90" y="405"/>
                  <a:pt x="90" y="405"/>
                  <a:pt x="90" y="405"/>
                </a:cubicBezTo>
                <a:cubicBezTo>
                  <a:pt x="90" y="432"/>
                  <a:pt x="72" y="450"/>
                  <a:pt x="45" y="4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392">
            <a:extLst>
              <a:ext uri="{FF2B5EF4-FFF2-40B4-BE49-F238E27FC236}">
                <a16:creationId xmlns:a16="http://schemas.microsoft.com/office/drawing/2014/main" id="{78275061-4FE3-9B4E-81F1-157A29E8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04" y="8634694"/>
            <a:ext cx="316046" cy="85418"/>
          </a:xfrm>
          <a:custGeom>
            <a:avLst/>
            <a:gdLst>
              <a:gd name="T0" fmla="*/ 288 w 325"/>
              <a:gd name="T1" fmla="*/ 89 h 90"/>
              <a:gd name="T2" fmla="*/ 288 w 325"/>
              <a:gd name="T3" fmla="*/ 89 h 90"/>
              <a:gd name="T4" fmla="*/ 45 w 325"/>
              <a:gd name="T5" fmla="*/ 89 h 90"/>
              <a:gd name="T6" fmla="*/ 0 w 325"/>
              <a:gd name="T7" fmla="*/ 44 h 90"/>
              <a:gd name="T8" fmla="*/ 45 w 325"/>
              <a:gd name="T9" fmla="*/ 0 h 90"/>
              <a:gd name="T10" fmla="*/ 288 w 325"/>
              <a:gd name="T11" fmla="*/ 0 h 90"/>
              <a:gd name="T12" fmla="*/ 324 w 325"/>
              <a:gd name="T13" fmla="*/ 44 h 90"/>
              <a:gd name="T14" fmla="*/ 288 w 325"/>
              <a:gd name="T1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90">
                <a:moveTo>
                  <a:pt x="288" y="89"/>
                </a:moveTo>
                <a:lnTo>
                  <a:pt x="288" y="89"/>
                </a:lnTo>
                <a:cubicBezTo>
                  <a:pt x="45" y="89"/>
                  <a:pt x="45" y="89"/>
                  <a:pt x="45" y="89"/>
                </a:cubicBezTo>
                <a:cubicBezTo>
                  <a:pt x="18" y="89"/>
                  <a:pt x="0" y="72"/>
                  <a:pt x="0" y="44"/>
                </a:cubicBezTo>
                <a:cubicBezTo>
                  <a:pt x="0" y="17"/>
                  <a:pt x="18" y="0"/>
                  <a:pt x="45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06" y="0"/>
                  <a:pt x="324" y="17"/>
                  <a:pt x="324" y="44"/>
                </a:cubicBezTo>
                <a:cubicBezTo>
                  <a:pt x="324" y="72"/>
                  <a:pt x="306" y="89"/>
                  <a:pt x="288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393">
            <a:extLst>
              <a:ext uri="{FF2B5EF4-FFF2-40B4-BE49-F238E27FC236}">
                <a16:creationId xmlns:a16="http://schemas.microsoft.com/office/drawing/2014/main" id="{521B43C9-3400-9C46-BB69-18EB71DD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04" y="8754279"/>
            <a:ext cx="316046" cy="81146"/>
          </a:xfrm>
          <a:custGeom>
            <a:avLst/>
            <a:gdLst>
              <a:gd name="T0" fmla="*/ 288 w 325"/>
              <a:gd name="T1" fmla="*/ 81 h 82"/>
              <a:gd name="T2" fmla="*/ 288 w 325"/>
              <a:gd name="T3" fmla="*/ 81 h 82"/>
              <a:gd name="T4" fmla="*/ 45 w 325"/>
              <a:gd name="T5" fmla="*/ 81 h 82"/>
              <a:gd name="T6" fmla="*/ 0 w 325"/>
              <a:gd name="T7" fmla="*/ 45 h 82"/>
              <a:gd name="T8" fmla="*/ 45 w 325"/>
              <a:gd name="T9" fmla="*/ 0 h 82"/>
              <a:gd name="T10" fmla="*/ 288 w 325"/>
              <a:gd name="T11" fmla="*/ 0 h 82"/>
              <a:gd name="T12" fmla="*/ 324 w 325"/>
              <a:gd name="T13" fmla="*/ 45 h 82"/>
              <a:gd name="T14" fmla="*/ 288 w 32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82">
                <a:moveTo>
                  <a:pt x="288" y="81"/>
                </a:moveTo>
                <a:lnTo>
                  <a:pt x="288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06" y="0"/>
                  <a:pt x="324" y="18"/>
                  <a:pt x="324" y="45"/>
                </a:cubicBezTo>
                <a:cubicBezTo>
                  <a:pt x="324" y="63"/>
                  <a:pt x="306" y="81"/>
                  <a:pt x="288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394">
            <a:extLst>
              <a:ext uri="{FF2B5EF4-FFF2-40B4-BE49-F238E27FC236}">
                <a16:creationId xmlns:a16="http://schemas.microsoft.com/office/drawing/2014/main" id="{D4098DD0-3D7A-FE44-A562-A06E83C6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722" y="5337562"/>
            <a:ext cx="1815132" cy="1114703"/>
          </a:xfrm>
          <a:custGeom>
            <a:avLst/>
            <a:gdLst>
              <a:gd name="T0" fmla="*/ 1817 w 1872"/>
              <a:gd name="T1" fmla="*/ 1152 h 1153"/>
              <a:gd name="T2" fmla="*/ 1817 w 1872"/>
              <a:gd name="T3" fmla="*/ 1152 h 1153"/>
              <a:gd name="T4" fmla="*/ 54 w 1872"/>
              <a:gd name="T5" fmla="*/ 1152 h 1153"/>
              <a:gd name="T6" fmla="*/ 0 w 1872"/>
              <a:gd name="T7" fmla="*/ 1098 h 1153"/>
              <a:gd name="T8" fmla="*/ 0 w 1872"/>
              <a:gd name="T9" fmla="*/ 63 h 1153"/>
              <a:gd name="T10" fmla="*/ 54 w 1872"/>
              <a:gd name="T11" fmla="*/ 0 h 1153"/>
              <a:gd name="T12" fmla="*/ 1817 w 1872"/>
              <a:gd name="T13" fmla="*/ 0 h 1153"/>
              <a:gd name="T14" fmla="*/ 1871 w 1872"/>
              <a:gd name="T15" fmla="*/ 63 h 1153"/>
              <a:gd name="T16" fmla="*/ 1871 w 1872"/>
              <a:gd name="T17" fmla="*/ 1098 h 1153"/>
              <a:gd name="T18" fmla="*/ 1817 w 1872"/>
              <a:gd name="T19" fmla="*/ 1152 h 1153"/>
              <a:gd name="T20" fmla="*/ 72 w 1872"/>
              <a:gd name="T21" fmla="*/ 1089 h 1153"/>
              <a:gd name="T22" fmla="*/ 72 w 1872"/>
              <a:gd name="T23" fmla="*/ 1089 h 1153"/>
              <a:gd name="T24" fmla="*/ 1799 w 1872"/>
              <a:gd name="T25" fmla="*/ 1089 h 1153"/>
              <a:gd name="T26" fmla="*/ 1799 w 1872"/>
              <a:gd name="T27" fmla="*/ 72 h 1153"/>
              <a:gd name="T28" fmla="*/ 72 w 1872"/>
              <a:gd name="T29" fmla="*/ 72 h 1153"/>
              <a:gd name="T30" fmla="*/ 72 w 1872"/>
              <a:gd name="T31" fmla="*/ 1089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2" h="1153">
                <a:moveTo>
                  <a:pt x="1817" y="1152"/>
                </a:moveTo>
                <a:lnTo>
                  <a:pt x="1817" y="1152"/>
                </a:lnTo>
                <a:cubicBezTo>
                  <a:pt x="54" y="1152"/>
                  <a:pt x="54" y="1152"/>
                  <a:pt x="54" y="1152"/>
                </a:cubicBezTo>
                <a:cubicBezTo>
                  <a:pt x="27" y="1152"/>
                  <a:pt x="0" y="1134"/>
                  <a:pt x="0" y="10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1844" y="0"/>
                  <a:pt x="1871" y="27"/>
                  <a:pt x="1871" y="63"/>
                </a:cubicBezTo>
                <a:cubicBezTo>
                  <a:pt x="1871" y="1098"/>
                  <a:pt x="1871" y="1098"/>
                  <a:pt x="1871" y="1098"/>
                </a:cubicBezTo>
                <a:cubicBezTo>
                  <a:pt x="1871" y="1134"/>
                  <a:pt x="1844" y="1152"/>
                  <a:pt x="1817" y="1152"/>
                </a:cubicBezTo>
                <a:close/>
                <a:moveTo>
                  <a:pt x="72" y="1089"/>
                </a:moveTo>
                <a:lnTo>
                  <a:pt x="72" y="1089"/>
                </a:lnTo>
                <a:cubicBezTo>
                  <a:pt x="1799" y="1089"/>
                  <a:pt x="1799" y="1089"/>
                  <a:pt x="1799" y="1089"/>
                </a:cubicBezTo>
                <a:cubicBezTo>
                  <a:pt x="1799" y="72"/>
                  <a:pt x="1799" y="72"/>
                  <a:pt x="1799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10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395">
            <a:extLst>
              <a:ext uri="{FF2B5EF4-FFF2-40B4-BE49-F238E27FC236}">
                <a16:creationId xmlns:a16="http://schemas.microsoft.com/office/drawing/2014/main" id="{D99B6920-1438-E941-A127-E11A65D0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58" y="5512668"/>
            <a:ext cx="768761" cy="72607"/>
          </a:xfrm>
          <a:custGeom>
            <a:avLst/>
            <a:gdLst>
              <a:gd name="T0" fmla="*/ 755 w 792"/>
              <a:gd name="T1" fmla="*/ 72 h 73"/>
              <a:gd name="T2" fmla="*/ 755 w 792"/>
              <a:gd name="T3" fmla="*/ 72 h 73"/>
              <a:gd name="T4" fmla="*/ 36 w 792"/>
              <a:gd name="T5" fmla="*/ 72 h 73"/>
              <a:gd name="T6" fmla="*/ 0 w 792"/>
              <a:gd name="T7" fmla="*/ 36 h 73"/>
              <a:gd name="T8" fmla="*/ 36 w 792"/>
              <a:gd name="T9" fmla="*/ 0 h 73"/>
              <a:gd name="T10" fmla="*/ 755 w 792"/>
              <a:gd name="T11" fmla="*/ 0 h 73"/>
              <a:gd name="T12" fmla="*/ 791 w 792"/>
              <a:gd name="T13" fmla="*/ 36 h 73"/>
              <a:gd name="T14" fmla="*/ 755 w 79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2" h="73">
                <a:moveTo>
                  <a:pt x="755" y="72"/>
                </a:moveTo>
                <a:lnTo>
                  <a:pt x="75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774" y="0"/>
                  <a:pt x="791" y="18"/>
                  <a:pt x="791" y="36"/>
                </a:cubicBezTo>
                <a:cubicBezTo>
                  <a:pt x="791" y="54"/>
                  <a:pt x="774" y="72"/>
                  <a:pt x="75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396">
            <a:extLst>
              <a:ext uri="{FF2B5EF4-FFF2-40B4-BE49-F238E27FC236}">
                <a16:creationId xmlns:a16="http://schemas.microsoft.com/office/drawing/2014/main" id="{C8CDE5D8-7D0B-064E-A041-8978B9F1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58" y="5687776"/>
            <a:ext cx="593656" cy="72604"/>
          </a:xfrm>
          <a:custGeom>
            <a:avLst/>
            <a:gdLst>
              <a:gd name="T0" fmla="*/ 575 w 612"/>
              <a:gd name="T1" fmla="*/ 72 h 73"/>
              <a:gd name="T2" fmla="*/ 575 w 612"/>
              <a:gd name="T3" fmla="*/ 72 h 73"/>
              <a:gd name="T4" fmla="*/ 36 w 612"/>
              <a:gd name="T5" fmla="*/ 72 h 73"/>
              <a:gd name="T6" fmla="*/ 0 w 612"/>
              <a:gd name="T7" fmla="*/ 36 h 73"/>
              <a:gd name="T8" fmla="*/ 36 w 612"/>
              <a:gd name="T9" fmla="*/ 0 h 73"/>
              <a:gd name="T10" fmla="*/ 575 w 612"/>
              <a:gd name="T11" fmla="*/ 0 h 73"/>
              <a:gd name="T12" fmla="*/ 611 w 612"/>
              <a:gd name="T13" fmla="*/ 36 h 73"/>
              <a:gd name="T14" fmla="*/ 575 w 61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73">
                <a:moveTo>
                  <a:pt x="575" y="72"/>
                </a:moveTo>
                <a:lnTo>
                  <a:pt x="57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594" y="0"/>
                  <a:pt x="611" y="18"/>
                  <a:pt x="611" y="36"/>
                </a:cubicBezTo>
                <a:cubicBezTo>
                  <a:pt x="611" y="54"/>
                  <a:pt x="594" y="72"/>
                  <a:pt x="57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397">
            <a:extLst>
              <a:ext uri="{FF2B5EF4-FFF2-40B4-BE49-F238E27FC236}">
                <a16:creationId xmlns:a16="http://schemas.microsoft.com/office/drawing/2014/main" id="{72E7533F-59B5-8345-AD7C-BCB42770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84" y="6221636"/>
            <a:ext cx="72604" cy="72607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36 w 73"/>
              <a:gd name="T5" fmla="*/ 72 h 73"/>
              <a:gd name="T6" fmla="*/ 0 w 73"/>
              <a:gd name="T7" fmla="*/ 36 h 73"/>
              <a:gd name="T8" fmla="*/ 36 w 73"/>
              <a:gd name="T9" fmla="*/ 0 h 73"/>
              <a:gd name="T10" fmla="*/ 36 w 73"/>
              <a:gd name="T11" fmla="*/ 0 h 73"/>
              <a:gd name="T12" fmla="*/ 72 w 73"/>
              <a:gd name="T13" fmla="*/ 36 h 73"/>
              <a:gd name="T14" fmla="*/ 36 w 7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lnTo>
                  <a:pt x="36" y="72"/>
                </a:lnTo>
                <a:cubicBezTo>
                  <a:pt x="9" y="72"/>
                  <a:pt x="0" y="54"/>
                  <a:pt x="0" y="36"/>
                </a:cubicBezTo>
                <a:cubicBezTo>
                  <a:pt x="0" y="9"/>
                  <a:pt x="9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cubicBezTo>
                  <a:pt x="72" y="54"/>
                  <a:pt x="54" y="72"/>
                  <a:pt x="3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398">
            <a:extLst>
              <a:ext uri="{FF2B5EF4-FFF2-40B4-BE49-F238E27FC236}">
                <a16:creationId xmlns:a16="http://schemas.microsoft.com/office/drawing/2014/main" id="{6602B8CB-2422-9E43-8E8E-5861F7C9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137" y="6221636"/>
            <a:ext cx="384381" cy="72607"/>
          </a:xfrm>
          <a:custGeom>
            <a:avLst/>
            <a:gdLst>
              <a:gd name="T0" fmla="*/ 360 w 397"/>
              <a:gd name="T1" fmla="*/ 72 h 73"/>
              <a:gd name="T2" fmla="*/ 360 w 397"/>
              <a:gd name="T3" fmla="*/ 72 h 73"/>
              <a:gd name="T4" fmla="*/ 360 w 397"/>
              <a:gd name="T5" fmla="*/ 72 h 73"/>
              <a:gd name="T6" fmla="*/ 324 w 397"/>
              <a:gd name="T7" fmla="*/ 36 h 73"/>
              <a:gd name="T8" fmla="*/ 360 w 397"/>
              <a:gd name="T9" fmla="*/ 0 h 73"/>
              <a:gd name="T10" fmla="*/ 360 w 397"/>
              <a:gd name="T11" fmla="*/ 0 h 73"/>
              <a:gd name="T12" fmla="*/ 396 w 397"/>
              <a:gd name="T13" fmla="*/ 36 h 73"/>
              <a:gd name="T14" fmla="*/ 360 w 397"/>
              <a:gd name="T15" fmla="*/ 72 h 73"/>
              <a:gd name="T16" fmla="*/ 252 w 397"/>
              <a:gd name="T17" fmla="*/ 72 h 73"/>
              <a:gd name="T18" fmla="*/ 252 w 397"/>
              <a:gd name="T19" fmla="*/ 72 h 73"/>
              <a:gd name="T20" fmla="*/ 252 w 397"/>
              <a:gd name="T21" fmla="*/ 72 h 73"/>
              <a:gd name="T22" fmla="*/ 216 w 397"/>
              <a:gd name="T23" fmla="*/ 36 h 73"/>
              <a:gd name="T24" fmla="*/ 252 w 397"/>
              <a:gd name="T25" fmla="*/ 0 h 73"/>
              <a:gd name="T26" fmla="*/ 252 w 397"/>
              <a:gd name="T27" fmla="*/ 0 h 73"/>
              <a:gd name="T28" fmla="*/ 288 w 397"/>
              <a:gd name="T29" fmla="*/ 36 h 73"/>
              <a:gd name="T30" fmla="*/ 252 w 397"/>
              <a:gd name="T31" fmla="*/ 72 h 73"/>
              <a:gd name="T32" fmla="*/ 144 w 397"/>
              <a:gd name="T33" fmla="*/ 72 h 73"/>
              <a:gd name="T34" fmla="*/ 144 w 397"/>
              <a:gd name="T35" fmla="*/ 72 h 73"/>
              <a:gd name="T36" fmla="*/ 144 w 397"/>
              <a:gd name="T37" fmla="*/ 72 h 73"/>
              <a:gd name="T38" fmla="*/ 108 w 397"/>
              <a:gd name="T39" fmla="*/ 36 h 73"/>
              <a:gd name="T40" fmla="*/ 144 w 397"/>
              <a:gd name="T41" fmla="*/ 0 h 73"/>
              <a:gd name="T42" fmla="*/ 144 w 397"/>
              <a:gd name="T43" fmla="*/ 0 h 73"/>
              <a:gd name="T44" fmla="*/ 180 w 397"/>
              <a:gd name="T45" fmla="*/ 36 h 73"/>
              <a:gd name="T46" fmla="*/ 144 w 397"/>
              <a:gd name="T47" fmla="*/ 72 h 73"/>
              <a:gd name="T48" fmla="*/ 36 w 397"/>
              <a:gd name="T49" fmla="*/ 72 h 73"/>
              <a:gd name="T50" fmla="*/ 36 w 397"/>
              <a:gd name="T51" fmla="*/ 72 h 73"/>
              <a:gd name="T52" fmla="*/ 36 w 397"/>
              <a:gd name="T53" fmla="*/ 72 h 73"/>
              <a:gd name="T54" fmla="*/ 0 w 397"/>
              <a:gd name="T55" fmla="*/ 36 h 73"/>
              <a:gd name="T56" fmla="*/ 36 w 397"/>
              <a:gd name="T57" fmla="*/ 0 h 73"/>
              <a:gd name="T58" fmla="*/ 36 w 397"/>
              <a:gd name="T59" fmla="*/ 0 h 73"/>
              <a:gd name="T60" fmla="*/ 72 w 397"/>
              <a:gd name="T61" fmla="*/ 36 h 73"/>
              <a:gd name="T62" fmla="*/ 36 w 397"/>
              <a:gd name="T63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7" h="73">
                <a:moveTo>
                  <a:pt x="360" y="72"/>
                </a:moveTo>
                <a:lnTo>
                  <a:pt x="360" y="72"/>
                </a:lnTo>
                <a:lnTo>
                  <a:pt x="360" y="72"/>
                </a:lnTo>
                <a:cubicBezTo>
                  <a:pt x="333" y="72"/>
                  <a:pt x="324" y="54"/>
                  <a:pt x="324" y="36"/>
                </a:cubicBezTo>
                <a:cubicBezTo>
                  <a:pt x="324" y="9"/>
                  <a:pt x="333" y="0"/>
                  <a:pt x="360" y="0"/>
                </a:cubicBezTo>
                <a:lnTo>
                  <a:pt x="360" y="0"/>
                </a:lnTo>
                <a:cubicBezTo>
                  <a:pt x="378" y="0"/>
                  <a:pt x="396" y="9"/>
                  <a:pt x="396" y="36"/>
                </a:cubicBezTo>
                <a:cubicBezTo>
                  <a:pt x="396" y="54"/>
                  <a:pt x="378" y="72"/>
                  <a:pt x="360" y="72"/>
                </a:cubicBezTo>
                <a:close/>
                <a:moveTo>
                  <a:pt x="252" y="72"/>
                </a:moveTo>
                <a:lnTo>
                  <a:pt x="252" y="72"/>
                </a:lnTo>
                <a:lnTo>
                  <a:pt x="252" y="72"/>
                </a:lnTo>
                <a:cubicBezTo>
                  <a:pt x="225" y="72"/>
                  <a:pt x="216" y="54"/>
                  <a:pt x="216" y="36"/>
                </a:cubicBezTo>
                <a:cubicBezTo>
                  <a:pt x="216" y="9"/>
                  <a:pt x="225" y="0"/>
                  <a:pt x="252" y="0"/>
                </a:cubicBezTo>
                <a:lnTo>
                  <a:pt x="252" y="0"/>
                </a:lnTo>
                <a:cubicBezTo>
                  <a:pt x="270" y="0"/>
                  <a:pt x="288" y="9"/>
                  <a:pt x="288" y="36"/>
                </a:cubicBezTo>
                <a:cubicBezTo>
                  <a:pt x="288" y="54"/>
                  <a:pt x="270" y="72"/>
                  <a:pt x="252" y="72"/>
                </a:cubicBezTo>
                <a:close/>
                <a:moveTo>
                  <a:pt x="144" y="72"/>
                </a:moveTo>
                <a:lnTo>
                  <a:pt x="144" y="72"/>
                </a:lnTo>
                <a:lnTo>
                  <a:pt x="144" y="72"/>
                </a:lnTo>
                <a:cubicBezTo>
                  <a:pt x="118" y="72"/>
                  <a:pt x="108" y="54"/>
                  <a:pt x="108" y="36"/>
                </a:cubicBezTo>
                <a:cubicBezTo>
                  <a:pt x="108" y="9"/>
                  <a:pt x="118" y="0"/>
                  <a:pt x="144" y="0"/>
                </a:cubicBezTo>
                <a:lnTo>
                  <a:pt x="144" y="0"/>
                </a:lnTo>
                <a:cubicBezTo>
                  <a:pt x="162" y="0"/>
                  <a:pt x="180" y="9"/>
                  <a:pt x="180" y="36"/>
                </a:cubicBezTo>
                <a:cubicBezTo>
                  <a:pt x="180" y="54"/>
                  <a:pt x="162" y="72"/>
                  <a:pt x="144" y="72"/>
                </a:cubicBezTo>
                <a:close/>
                <a:moveTo>
                  <a:pt x="36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0" y="72"/>
                  <a:pt x="0" y="54"/>
                  <a:pt x="0" y="36"/>
                </a:cubicBezTo>
                <a:cubicBezTo>
                  <a:pt x="0" y="9"/>
                  <a:pt x="10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399">
            <a:extLst>
              <a:ext uri="{FF2B5EF4-FFF2-40B4-BE49-F238E27FC236}">
                <a16:creationId xmlns:a16="http://schemas.microsoft.com/office/drawing/2014/main" id="{602312F4-F160-7344-8D05-09B896B3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363" y="6221636"/>
            <a:ext cx="72607" cy="72607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36 w 73"/>
              <a:gd name="T5" fmla="*/ 72 h 73"/>
              <a:gd name="T6" fmla="*/ 0 w 73"/>
              <a:gd name="T7" fmla="*/ 36 h 73"/>
              <a:gd name="T8" fmla="*/ 36 w 73"/>
              <a:gd name="T9" fmla="*/ 0 h 73"/>
              <a:gd name="T10" fmla="*/ 36 w 73"/>
              <a:gd name="T11" fmla="*/ 0 h 73"/>
              <a:gd name="T12" fmla="*/ 72 w 73"/>
              <a:gd name="T13" fmla="*/ 36 h 73"/>
              <a:gd name="T14" fmla="*/ 36 w 7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cubicBezTo>
                  <a:pt x="72" y="54"/>
                  <a:pt x="54" y="72"/>
                  <a:pt x="3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00">
            <a:extLst>
              <a:ext uri="{FF2B5EF4-FFF2-40B4-BE49-F238E27FC236}">
                <a16:creationId xmlns:a16="http://schemas.microsoft.com/office/drawing/2014/main" id="{90B49926-CEC3-F542-B61A-F87AD9CD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821" y="6037989"/>
            <a:ext cx="602198" cy="72604"/>
          </a:xfrm>
          <a:custGeom>
            <a:avLst/>
            <a:gdLst>
              <a:gd name="T0" fmla="*/ 585 w 622"/>
              <a:gd name="T1" fmla="*/ 72 h 73"/>
              <a:gd name="T2" fmla="*/ 585 w 622"/>
              <a:gd name="T3" fmla="*/ 72 h 73"/>
              <a:gd name="T4" fmla="*/ 36 w 622"/>
              <a:gd name="T5" fmla="*/ 72 h 73"/>
              <a:gd name="T6" fmla="*/ 0 w 622"/>
              <a:gd name="T7" fmla="*/ 36 h 73"/>
              <a:gd name="T8" fmla="*/ 36 w 622"/>
              <a:gd name="T9" fmla="*/ 0 h 73"/>
              <a:gd name="T10" fmla="*/ 585 w 622"/>
              <a:gd name="T11" fmla="*/ 0 h 73"/>
              <a:gd name="T12" fmla="*/ 621 w 622"/>
              <a:gd name="T13" fmla="*/ 36 h 73"/>
              <a:gd name="T14" fmla="*/ 585 w 62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2" h="73">
                <a:moveTo>
                  <a:pt x="585" y="72"/>
                </a:moveTo>
                <a:lnTo>
                  <a:pt x="585" y="72"/>
                </a:lnTo>
                <a:cubicBezTo>
                  <a:pt x="36" y="72"/>
                  <a:pt x="36" y="72"/>
                  <a:pt x="36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03" y="0"/>
                  <a:pt x="621" y="18"/>
                  <a:pt x="621" y="36"/>
                </a:cubicBezTo>
                <a:cubicBezTo>
                  <a:pt x="621" y="54"/>
                  <a:pt x="603" y="72"/>
                  <a:pt x="58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01">
            <a:extLst>
              <a:ext uri="{FF2B5EF4-FFF2-40B4-BE49-F238E27FC236}">
                <a16:creationId xmlns:a16="http://schemas.microsoft.com/office/drawing/2014/main" id="{14C9CFC3-9D0D-684F-AE8D-A2A1DA7C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58" y="6037989"/>
            <a:ext cx="333130" cy="243440"/>
          </a:xfrm>
          <a:custGeom>
            <a:avLst/>
            <a:gdLst>
              <a:gd name="T0" fmla="*/ 306 w 343"/>
              <a:gd name="T1" fmla="*/ 252 h 253"/>
              <a:gd name="T2" fmla="*/ 306 w 343"/>
              <a:gd name="T3" fmla="*/ 252 h 253"/>
              <a:gd name="T4" fmla="*/ 36 w 343"/>
              <a:gd name="T5" fmla="*/ 252 h 253"/>
              <a:gd name="T6" fmla="*/ 0 w 343"/>
              <a:gd name="T7" fmla="*/ 216 h 253"/>
              <a:gd name="T8" fmla="*/ 0 w 343"/>
              <a:gd name="T9" fmla="*/ 36 h 253"/>
              <a:gd name="T10" fmla="*/ 36 w 343"/>
              <a:gd name="T11" fmla="*/ 0 h 253"/>
              <a:gd name="T12" fmla="*/ 306 w 343"/>
              <a:gd name="T13" fmla="*/ 0 h 253"/>
              <a:gd name="T14" fmla="*/ 342 w 343"/>
              <a:gd name="T15" fmla="*/ 36 h 253"/>
              <a:gd name="T16" fmla="*/ 342 w 343"/>
              <a:gd name="T17" fmla="*/ 216 h 253"/>
              <a:gd name="T18" fmla="*/ 306 w 343"/>
              <a:gd name="T19" fmla="*/ 252 h 253"/>
              <a:gd name="T20" fmla="*/ 72 w 343"/>
              <a:gd name="T21" fmla="*/ 180 h 253"/>
              <a:gd name="T22" fmla="*/ 72 w 343"/>
              <a:gd name="T23" fmla="*/ 180 h 253"/>
              <a:gd name="T24" fmla="*/ 270 w 343"/>
              <a:gd name="T25" fmla="*/ 180 h 253"/>
              <a:gd name="T26" fmla="*/ 270 w 343"/>
              <a:gd name="T27" fmla="*/ 72 h 253"/>
              <a:gd name="T28" fmla="*/ 72 w 343"/>
              <a:gd name="T29" fmla="*/ 72 h 253"/>
              <a:gd name="T30" fmla="*/ 72 w 343"/>
              <a:gd name="T31" fmla="*/ 18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253">
                <a:moveTo>
                  <a:pt x="306" y="252"/>
                </a:moveTo>
                <a:lnTo>
                  <a:pt x="306" y="252"/>
                </a:lnTo>
                <a:cubicBezTo>
                  <a:pt x="36" y="252"/>
                  <a:pt x="36" y="252"/>
                  <a:pt x="36" y="252"/>
                </a:cubicBezTo>
                <a:cubicBezTo>
                  <a:pt x="18" y="252"/>
                  <a:pt x="0" y="234"/>
                  <a:pt x="0" y="21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23" y="0"/>
                  <a:pt x="342" y="18"/>
                  <a:pt x="342" y="36"/>
                </a:cubicBezTo>
                <a:cubicBezTo>
                  <a:pt x="342" y="216"/>
                  <a:pt x="342" y="216"/>
                  <a:pt x="342" y="216"/>
                </a:cubicBezTo>
                <a:cubicBezTo>
                  <a:pt x="342" y="234"/>
                  <a:pt x="323" y="252"/>
                  <a:pt x="306" y="252"/>
                </a:cubicBezTo>
                <a:close/>
                <a:moveTo>
                  <a:pt x="72" y="180"/>
                </a:moveTo>
                <a:lnTo>
                  <a:pt x="72" y="180"/>
                </a:lnTo>
                <a:cubicBezTo>
                  <a:pt x="270" y="180"/>
                  <a:pt x="270" y="180"/>
                  <a:pt x="270" y="180"/>
                </a:cubicBezTo>
                <a:cubicBezTo>
                  <a:pt x="270" y="72"/>
                  <a:pt x="270" y="72"/>
                  <a:pt x="270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02">
            <a:extLst>
              <a:ext uri="{FF2B5EF4-FFF2-40B4-BE49-F238E27FC236}">
                <a16:creationId xmlns:a16="http://schemas.microsoft.com/office/drawing/2014/main" id="{6BF1E0F2-D3CB-7047-9111-39EA5BC23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035" y="5512668"/>
            <a:ext cx="251984" cy="72607"/>
          </a:xfrm>
          <a:custGeom>
            <a:avLst/>
            <a:gdLst>
              <a:gd name="T0" fmla="*/ 225 w 262"/>
              <a:gd name="T1" fmla="*/ 72 h 73"/>
              <a:gd name="T2" fmla="*/ 225 w 262"/>
              <a:gd name="T3" fmla="*/ 72 h 73"/>
              <a:gd name="T4" fmla="*/ 36 w 262"/>
              <a:gd name="T5" fmla="*/ 72 h 73"/>
              <a:gd name="T6" fmla="*/ 0 w 262"/>
              <a:gd name="T7" fmla="*/ 36 h 73"/>
              <a:gd name="T8" fmla="*/ 36 w 262"/>
              <a:gd name="T9" fmla="*/ 0 h 73"/>
              <a:gd name="T10" fmla="*/ 225 w 262"/>
              <a:gd name="T11" fmla="*/ 0 h 73"/>
              <a:gd name="T12" fmla="*/ 261 w 262"/>
              <a:gd name="T13" fmla="*/ 36 h 73"/>
              <a:gd name="T14" fmla="*/ 225 w 26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73">
                <a:moveTo>
                  <a:pt x="225" y="72"/>
                </a:moveTo>
                <a:lnTo>
                  <a:pt x="22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61" y="18"/>
                  <a:pt x="261" y="36"/>
                </a:cubicBezTo>
                <a:cubicBezTo>
                  <a:pt x="261" y="54"/>
                  <a:pt x="243" y="72"/>
                  <a:pt x="22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03">
            <a:extLst>
              <a:ext uri="{FF2B5EF4-FFF2-40B4-BE49-F238E27FC236}">
                <a16:creationId xmlns:a16="http://schemas.microsoft.com/office/drawing/2014/main" id="{58CBEF6B-CBE6-C84F-B68B-0BA04ADE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006" y="2787836"/>
            <a:ext cx="837096" cy="828554"/>
          </a:xfrm>
          <a:custGeom>
            <a:avLst/>
            <a:gdLst>
              <a:gd name="T0" fmla="*/ 54 w 865"/>
              <a:gd name="T1" fmla="*/ 855 h 856"/>
              <a:gd name="T2" fmla="*/ 54 w 865"/>
              <a:gd name="T3" fmla="*/ 855 h 856"/>
              <a:gd name="T4" fmla="*/ 18 w 865"/>
              <a:gd name="T5" fmla="*/ 845 h 856"/>
              <a:gd name="T6" fmla="*/ 18 w 865"/>
              <a:gd name="T7" fmla="*/ 764 h 856"/>
              <a:gd name="T8" fmla="*/ 765 w 865"/>
              <a:gd name="T9" fmla="*/ 18 h 856"/>
              <a:gd name="T10" fmla="*/ 846 w 865"/>
              <a:gd name="T11" fmla="*/ 18 h 856"/>
              <a:gd name="T12" fmla="*/ 846 w 865"/>
              <a:gd name="T13" fmla="*/ 99 h 856"/>
              <a:gd name="T14" fmla="*/ 99 w 865"/>
              <a:gd name="T15" fmla="*/ 845 h 856"/>
              <a:gd name="T16" fmla="*/ 54 w 865"/>
              <a:gd name="T17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56">
                <a:moveTo>
                  <a:pt x="54" y="855"/>
                </a:moveTo>
                <a:lnTo>
                  <a:pt x="54" y="855"/>
                </a:lnTo>
                <a:cubicBezTo>
                  <a:pt x="45" y="855"/>
                  <a:pt x="36" y="855"/>
                  <a:pt x="18" y="845"/>
                </a:cubicBezTo>
                <a:cubicBezTo>
                  <a:pt x="0" y="819"/>
                  <a:pt x="0" y="792"/>
                  <a:pt x="18" y="764"/>
                </a:cubicBezTo>
                <a:cubicBezTo>
                  <a:pt x="765" y="18"/>
                  <a:pt x="765" y="18"/>
                  <a:pt x="765" y="18"/>
                </a:cubicBezTo>
                <a:cubicBezTo>
                  <a:pt x="792" y="0"/>
                  <a:pt x="819" y="0"/>
                  <a:pt x="846" y="18"/>
                </a:cubicBezTo>
                <a:cubicBezTo>
                  <a:pt x="864" y="45"/>
                  <a:pt x="864" y="72"/>
                  <a:pt x="846" y="99"/>
                </a:cubicBezTo>
                <a:cubicBezTo>
                  <a:pt x="99" y="845"/>
                  <a:pt x="99" y="845"/>
                  <a:pt x="99" y="845"/>
                </a:cubicBezTo>
                <a:cubicBezTo>
                  <a:pt x="81" y="855"/>
                  <a:pt x="72" y="855"/>
                  <a:pt x="54" y="8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04">
            <a:extLst>
              <a:ext uri="{FF2B5EF4-FFF2-40B4-BE49-F238E27FC236}">
                <a16:creationId xmlns:a16="http://schemas.microsoft.com/office/drawing/2014/main" id="{62A62DEF-9CB6-6E46-A35C-86BCE1BE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465" y="2770752"/>
            <a:ext cx="316046" cy="324588"/>
          </a:xfrm>
          <a:custGeom>
            <a:avLst/>
            <a:gdLst>
              <a:gd name="T0" fmla="*/ 162 w 325"/>
              <a:gd name="T1" fmla="*/ 72 h 334"/>
              <a:gd name="T2" fmla="*/ 162 w 325"/>
              <a:gd name="T3" fmla="*/ 72 h 334"/>
              <a:gd name="T4" fmla="*/ 252 w 325"/>
              <a:gd name="T5" fmla="*/ 171 h 334"/>
              <a:gd name="T6" fmla="*/ 162 w 325"/>
              <a:gd name="T7" fmla="*/ 261 h 334"/>
              <a:gd name="T8" fmla="*/ 72 w 325"/>
              <a:gd name="T9" fmla="*/ 171 h 334"/>
              <a:gd name="T10" fmla="*/ 162 w 325"/>
              <a:gd name="T11" fmla="*/ 72 h 334"/>
              <a:gd name="T12" fmla="*/ 162 w 325"/>
              <a:gd name="T13" fmla="*/ 0 h 334"/>
              <a:gd name="T14" fmla="*/ 162 w 325"/>
              <a:gd name="T15" fmla="*/ 0 h 334"/>
              <a:gd name="T16" fmla="*/ 0 w 325"/>
              <a:gd name="T17" fmla="*/ 171 h 334"/>
              <a:gd name="T18" fmla="*/ 162 w 325"/>
              <a:gd name="T19" fmla="*/ 333 h 334"/>
              <a:gd name="T20" fmla="*/ 324 w 325"/>
              <a:gd name="T21" fmla="*/ 171 h 334"/>
              <a:gd name="T22" fmla="*/ 162 w 325"/>
              <a:gd name="T23" fmla="*/ 0 h 334"/>
              <a:gd name="T24" fmla="*/ 162 w 325"/>
              <a:gd name="T25" fmla="*/ 72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" h="334">
                <a:moveTo>
                  <a:pt x="162" y="72"/>
                </a:moveTo>
                <a:lnTo>
                  <a:pt x="162" y="72"/>
                </a:lnTo>
                <a:cubicBezTo>
                  <a:pt x="216" y="72"/>
                  <a:pt x="252" y="117"/>
                  <a:pt x="252" y="171"/>
                </a:cubicBezTo>
                <a:cubicBezTo>
                  <a:pt x="252" y="216"/>
                  <a:pt x="216" y="261"/>
                  <a:pt x="162" y="261"/>
                </a:cubicBezTo>
                <a:cubicBezTo>
                  <a:pt x="108" y="261"/>
                  <a:pt x="72" y="216"/>
                  <a:pt x="72" y="171"/>
                </a:cubicBezTo>
                <a:cubicBezTo>
                  <a:pt x="72" y="117"/>
                  <a:pt x="108" y="72"/>
                  <a:pt x="162" y="72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81"/>
                  <a:pt x="0" y="171"/>
                </a:cubicBezTo>
                <a:cubicBezTo>
                  <a:pt x="0" y="261"/>
                  <a:pt x="72" y="333"/>
                  <a:pt x="162" y="333"/>
                </a:cubicBezTo>
                <a:cubicBezTo>
                  <a:pt x="252" y="333"/>
                  <a:pt x="324" y="261"/>
                  <a:pt x="324" y="171"/>
                </a:cubicBezTo>
                <a:cubicBezTo>
                  <a:pt x="324" y="81"/>
                  <a:pt x="252" y="0"/>
                  <a:pt x="162" y="0"/>
                </a:cubicBezTo>
                <a:lnTo>
                  <a:pt x="162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05">
            <a:extLst>
              <a:ext uri="{FF2B5EF4-FFF2-40B4-BE49-F238E27FC236}">
                <a16:creationId xmlns:a16="http://schemas.microsoft.com/office/drawing/2014/main" id="{F0B2164A-A324-7743-9727-9A9904DD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70" y="3317427"/>
            <a:ext cx="324588" cy="324588"/>
          </a:xfrm>
          <a:custGeom>
            <a:avLst/>
            <a:gdLst>
              <a:gd name="T0" fmla="*/ 162 w 334"/>
              <a:gd name="T1" fmla="*/ 71 h 333"/>
              <a:gd name="T2" fmla="*/ 162 w 334"/>
              <a:gd name="T3" fmla="*/ 71 h 333"/>
              <a:gd name="T4" fmla="*/ 261 w 334"/>
              <a:gd name="T5" fmla="*/ 162 h 333"/>
              <a:gd name="T6" fmla="*/ 162 w 334"/>
              <a:gd name="T7" fmla="*/ 251 h 333"/>
              <a:gd name="T8" fmla="*/ 72 w 334"/>
              <a:gd name="T9" fmla="*/ 162 h 333"/>
              <a:gd name="T10" fmla="*/ 162 w 334"/>
              <a:gd name="T11" fmla="*/ 71 h 333"/>
              <a:gd name="T12" fmla="*/ 162 w 334"/>
              <a:gd name="T13" fmla="*/ 0 h 333"/>
              <a:gd name="T14" fmla="*/ 162 w 334"/>
              <a:gd name="T15" fmla="*/ 0 h 333"/>
              <a:gd name="T16" fmla="*/ 0 w 334"/>
              <a:gd name="T17" fmla="*/ 162 h 333"/>
              <a:gd name="T18" fmla="*/ 162 w 334"/>
              <a:gd name="T19" fmla="*/ 332 h 333"/>
              <a:gd name="T20" fmla="*/ 333 w 334"/>
              <a:gd name="T21" fmla="*/ 162 h 333"/>
              <a:gd name="T22" fmla="*/ 162 w 334"/>
              <a:gd name="T23" fmla="*/ 0 h 333"/>
              <a:gd name="T24" fmla="*/ 162 w 334"/>
              <a:gd name="T25" fmla="*/ 7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4" h="333">
                <a:moveTo>
                  <a:pt x="162" y="71"/>
                </a:moveTo>
                <a:lnTo>
                  <a:pt x="162" y="71"/>
                </a:lnTo>
                <a:cubicBezTo>
                  <a:pt x="216" y="71"/>
                  <a:pt x="261" y="107"/>
                  <a:pt x="261" y="162"/>
                </a:cubicBezTo>
                <a:cubicBezTo>
                  <a:pt x="261" y="215"/>
                  <a:pt x="216" y="251"/>
                  <a:pt x="162" y="251"/>
                </a:cubicBezTo>
                <a:cubicBezTo>
                  <a:pt x="117" y="251"/>
                  <a:pt x="72" y="215"/>
                  <a:pt x="72" y="162"/>
                </a:cubicBezTo>
                <a:cubicBezTo>
                  <a:pt x="72" y="107"/>
                  <a:pt x="117" y="71"/>
                  <a:pt x="162" y="71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71"/>
                  <a:pt x="0" y="162"/>
                </a:cubicBezTo>
                <a:cubicBezTo>
                  <a:pt x="0" y="251"/>
                  <a:pt x="72" y="332"/>
                  <a:pt x="162" y="332"/>
                </a:cubicBezTo>
                <a:cubicBezTo>
                  <a:pt x="261" y="332"/>
                  <a:pt x="333" y="251"/>
                  <a:pt x="333" y="162"/>
                </a:cubicBezTo>
                <a:cubicBezTo>
                  <a:pt x="333" y="71"/>
                  <a:pt x="261" y="0"/>
                  <a:pt x="162" y="0"/>
                </a:cubicBezTo>
                <a:lnTo>
                  <a:pt x="162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06">
            <a:extLst>
              <a:ext uri="{FF2B5EF4-FFF2-40B4-BE49-F238E27FC236}">
                <a16:creationId xmlns:a16="http://schemas.microsoft.com/office/drawing/2014/main" id="{7FDF53E8-8C6A-2844-B661-7A04AB04D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818" y="4590154"/>
            <a:ext cx="905430" cy="743136"/>
          </a:xfrm>
          <a:custGeom>
            <a:avLst/>
            <a:gdLst>
              <a:gd name="T0" fmla="*/ 720 w 937"/>
              <a:gd name="T1" fmla="*/ 765 h 766"/>
              <a:gd name="T2" fmla="*/ 648 w 937"/>
              <a:gd name="T3" fmla="*/ 702 h 766"/>
              <a:gd name="T4" fmla="*/ 629 w 937"/>
              <a:gd name="T5" fmla="*/ 612 h 766"/>
              <a:gd name="T6" fmla="*/ 494 w 937"/>
              <a:gd name="T7" fmla="*/ 621 h 766"/>
              <a:gd name="T8" fmla="*/ 377 w 937"/>
              <a:gd name="T9" fmla="*/ 693 h 766"/>
              <a:gd name="T10" fmla="*/ 233 w 937"/>
              <a:gd name="T11" fmla="*/ 702 h 766"/>
              <a:gd name="T12" fmla="*/ 162 w 937"/>
              <a:gd name="T13" fmla="*/ 522 h 766"/>
              <a:gd name="T14" fmla="*/ 45 w 937"/>
              <a:gd name="T15" fmla="*/ 450 h 766"/>
              <a:gd name="T16" fmla="*/ 0 w 937"/>
              <a:gd name="T17" fmla="*/ 396 h 766"/>
              <a:gd name="T18" fmla="*/ 45 w 937"/>
              <a:gd name="T19" fmla="*/ 261 h 766"/>
              <a:gd name="T20" fmla="*/ 162 w 937"/>
              <a:gd name="T21" fmla="*/ 135 h 766"/>
              <a:gd name="T22" fmla="*/ 108 w 937"/>
              <a:gd name="T23" fmla="*/ 18 h 766"/>
              <a:gd name="T24" fmla="*/ 288 w 937"/>
              <a:gd name="T25" fmla="*/ 36 h 766"/>
              <a:gd name="T26" fmla="*/ 494 w 937"/>
              <a:gd name="T27" fmla="*/ 45 h 766"/>
              <a:gd name="T28" fmla="*/ 936 w 937"/>
              <a:gd name="T29" fmla="*/ 351 h 766"/>
              <a:gd name="T30" fmla="*/ 872 w 937"/>
              <a:gd name="T31" fmla="*/ 513 h 766"/>
              <a:gd name="T32" fmla="*/ 800 w 937"/>
              <a:gd name="T33" fmla="*/ 657 h 766"/>
              <a:gd name="T34" fmla="*/ 720 w 937"/>
              <a:gd name="T35" fmla="*/ 765 h 766"/>
              <a:gd name="T36" fmla="*/ 692 w 937"/>
              <a:gd name="T37" fmla="*/ 693 h 766"/>
              <a:gd name="T38" fmla="*/ 756 w 937"/>
              <a:gd name="T39" fmla="*/ 684 h 766"/>
              <a:gd name="T40" fmla="*/ 764 w 937"/>
              <a:gd name="T41" fmla="*/ 594 h 766"/>
              <a:gd name="T42" fmla="*/ 845 w 937"/>
              <a:gd name="T43" fmla="*/ 459 h 766"/>
              <a:gd name="T44" fmla="*/ 773 w 937"/>
              <a:gd name="T45" fmla="*/ 171 h 766"/>
              <a:gd name="T46" fmla="*/ 449 w 937"/>
              <a:gd name="T47" fmla="*/ 99 h 766"/>
              <a:gd name="T48" fmla="*/ 269 w 937"/>
              <a:gd name="T49" fmla="*/ 90 h 766"/>
              <a:gd name="T50" fmla="*/ 216 w 937"/>
              <a:gd name="T51" fmla="*/ 117 h 766"/>
              <a:gd name="T52" fmla="*/ 216 w 937"/>
              <a:gd name="T53" fmla="*/ 153 h 766"/>
              <a:gd name="T54" fmla="*/ 54 w 937"/>
              <a:gd name="T55" fmla="*/ 306 h 766"/>
              <a:gd name="T56" fmla="*/ 54 w 937"/>
              <a:gd name="T57" fmla="*/ 396 h 766"/>
              <a:gd name="T58" fmla="*/ 62 w 937"/>
              <a:gd name="T59" fmla="*/ 405 h 766"/>
              <a:gd name="T60" fmla="*/ 180 w 937"/>
              <a:gd name="T61" fmla="*/ 468 h 766"/>
              <a:gd name="T62" fmla="*/ 278 w 937"/>
              <a:gd name="T63" fmla="*/ 693 h 766"/>
              <a:gd name="T64" fmla="*/ 333 w 937"/>
              <a:gd name="T65" fmla="*/ 693 h 766"/>
              <a:gd name="T66" fmla="*/ 341 w 937"/>
              <a:gd name="T67" fmla="*/ 558 h 766"/>
              <a:gd name="T68" fmla="*/ 494 w 937"/>
              <a:gd name="T69" fmla="*/ 576 h 766"/>
              <a:gd name="T70" fmla="*/ 656 w 937"/>
              <a:gd name="T71" fmla="*/ 567 h 766"/>
              <a:gd name="T72" fmla="*/ 692 w 937"/>
              <a:gd name="T73" fmla="*/ 63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7" h="766">
                <a:moveTo>
                  <a:pt x="720" y="765"/>
                </a:moveTo>
                <a:lnTo>
                  <a:pt x="720" y="765"/>
                </a:lnTo>
                <a:cubicBezTo>
                  <a:pt x="692" y="765"/>
                  <a:pt x="656" y="738"/>
                  <a:pt x="648" y="711"/>
                </a:cubicBezTo>
                <a:lnTo>
                  <a:pt x="648" y="702"/>
                </a:lnTo>
                <a:cubicBezTo>
                  <a:pt x="638" y="639"/>
                  <a:pt x="638" y="639"/>
                  <a:pt x="638" y="639"/>
                </a:cubicBezTo>
                <a:cubicBezTo>
                  <a:pt x="638" y="630"/>
                  <a:pt x="638" y="621"/>
                  <a:pt x="629" y="612"/>
                </a:cubicBezTo>
                <a:lnTo>
                  <a:pt x="629" y="612"/>
                </a:lnTo>
                <a:cubicBezTo>
                  <a:pt x="585" y="621"/>
                  <a:pt x="540" y="621"/>
                  <a:pt x="494" y="621"/>
                </a:cubicBezTo>
                <a:cubicBezTo>
                  <a:pt x="458" y="621"/>
                  <a:pt x="422" y="621"/>
                  <a:pt x="377" y="612"/>
                </a:cubicBezTo>
                <a:cubicBezTo>
                  <a:pt x="377" y="693"/>
                  <a:pt x="377" y="693"/>
                  <a:pt x="377" y="693"/>
                </a:cubicBezTo>
                <a:cubicBezTo>
                  <a:pt x="377" y="729"/>
                  <a:pt x="350" y="765"/>
                  <a:pt x="305" y="765"/>
                </a:cubicBezTo>
                <a:cubicBezTo>
                  <a:pt x="269" y="765"/>
                  <a:pt x="242" y="738"/>
                  <a:pt x="233" y="702"/>
                </a:cubicBezTo>
                <a:cubicBezTo>
                  <a:pt x="197" y="531"/>
                  <a:pt x="197" y="531"/>
                  <a:pt x="197" y="531"/>
                </a:cubicBezTo>
                <a:cubicBezTo>
                  <a:pt x="189" y="531"/>
                  <a:pt x="170" y="522"/>
                  <a:pt x="162" y="522"/>
                </a:cubicBezTo>
                <a:cubicBezTo>
                  <a:pt x="144" y="513"/>
                  <a:pt x="117" y="504"/>
                  <a:pt x="108" y="486"/>
                </a:cubicBezTo>
                <a:cubicBezTo>
                  <a:pt x="90" y="468"/>
                  <a:pt x="62" y="459"/>
                  <a:pt x="45" y="450"/>
                </a:cubicBezTo>
                <a:cubicBezTo>
                  <a:pt x="36" y="450"/>
                  <a:pt x="36" y="450"/>
                  <a:pt x="26" y="441"/>
                </a:cubicBezTo>
                <a:cubicBezTo>
                  <a:pt x="9" y="432"/>
                  <a:pt x="0" y="414"/>
                  <a:pt x="0" y="396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279"/>
                  <a:pt x="18" y="261"/>
                  <a:pt x="45" y="261"/>
                </a:cubicBezTo>
                <a:cubicBezTo>
                  <a:pt x="62" y="252"/>
                  <a:pt x="72" y="243"/>
                  <a:pt x="90" y="216"/>
                </a:cubicBezTo>
                <a:cubicBezTo>
                  <a:pt x="108" y="189"/>
                  <a:pt x="126" y="162"/>
                  <a:pt x="162" y="135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8" y="54"/>
                  <a:pt x="98" y="36"/>
                  <a:pt x="108" y="18"/>
                </a:cubicBezTo>
                <a:cubicBezTo>
                  <a:pt x="117" y="9"/>
                  <a:pt x="134" y="0"/>
                  <a:pt x="153" y="9"/>
                </a:cubicBezTo>
                <a:cubicBezTo>
                  <a:pt x="197" y="9"/>
                  <a:pt x="269" y="36"/>
                  <a:pt x="288" y="36"/>
                </a:cubicBezTo>
                <a:cubicBezTo>
                  <a:pt x="314" y="45"/>
                  <a:pt x="396" y="45"/>
                  <a:pt x="441" y="45"/>
                </a:cubicBezTo>
                <a:cubicBezTo>
                  <a:pt x="458" y="45"/>
                  <a:pt x="477" y="45"/>
                  <a:pt x="494" y="45"/>
                </a:cubicBezTo>
                <a:cubicBezTo>
                  <a:pt x="612" y="45"/>
                  <a:pt x="720" y="72"/>
                  <a:pt x="800" y="135"/>
                </a:cubicBezTo>
                <a:cubicBezTo>
                  <a:pt x="890" y="189"/>
                  <a:pt x="936" y="261"/>
                  <a:pt x="936" y="351"/>
                </a:cubicBezTo>
                <a:cubicBezTo>
                  <a:pt x="936" y="396"/>
                  <a:pt x="917" y="441"/>
                  <a:pt x="890" y="486"/>
                </a:cubicBezTo>
                <a:cubicBezTo>
                  <a:pt x="881" y="495"/>
                  <a:pt x="872" y="504"/>
                  <a:pt x="872" y="513"/>
                </a:cubicBezTo>
                <a:cubicBezTo>
                  <a:pt x="845" y="540"/>
                  <a:pt x="828" y="567"/>
                  <a:pt x="818" y="603"/>
                </a:cubicBezTo>
                <a:cubicBezTo>
                  <a:pt x="809" y="621"/>
                  <a:pt x="809" y="639"/>
                  <a:pt x="800" y="657"/>
                </a:cubicBezTo>
                <a:cubicBezTo>
                  <a:pt x="800" y="657"/>
                  <a:pt x="800" y="666"/>
                  <a:pt x="800" y="684"/>
                </a:cubicBezTo>
                <a:cubicBezTo>
                  <a:pt x="800" y="729"/>
                  <a:pt x="764" y="765"/>
                  <a:pt x="720" y="765"/>
                </a:cubicBezTo>
                <a:close/>
                <a:moveTo>
                  <a:pt x="692" y="693"/>
                </a:moveTo>
                <a:lnTo>
                  <a:pt x="692" y="693"/>
                </a:lnTo>
                <a:cubicBezTo>
                  <a:pt x="701" y="702"/>
                  <a:pt x="710" y="711"/>
                  <a:pt x="720" y="711"/>
                </a:cubicBezTo>
                <a:cubicBezTo>
                  <a:pt x="737" y="711"/>
                  <a:pt x="756" y="702"/>
                  <a:pt x="756" y="684"/>
                </a:cubicBezTo>
                <a:cubicBezTo>
                  <a:pt x="756" y="666"/>
                  <a:pt x="756" y="657"/>
                  <a:pt x="756" y="648"/>
                </a:cubicBezTo>
                <a:cubicBezTo>
                  <a:pt x="756" y="630"/>
                  <a:pt x="764" y="612"/>
                  <a:pt x="764" y="594"/>
                </a:cubicBezTo>
                <a:cubicBezTo>
                  <a:pt x="782" y="540"/>
                  <a:pt x="800" y="513"/>
                  <a:pt x="828" y="477"/>
                </a:cubicBezTo>
                <a:cubicBezTo>
                  <a:pt x="836" y="477"/>
                  <a:pt x="845" y="468"/>
                  <a:pt x="845" y="459"/>
                </a:cubicBezTo>
                <a:cubicBezTo>
                  <a:pt x="872" y="423"/>
                  <a:pt x="890" y="387"/>
                  <a:pt x="890" y="351"/>
                </a:cubicBezTo>
                <a:cubicBezTo>
                  <a:pt x="890" y="279"/>
                  <a:pt x="845" y="216"/>
                  <a:pt x="773" y="171"/>
                </a:cubicBezTo>
                <a:cubicBezTo>
                  <a:pt x="701" y="126"/>
                  <a:pt x="602" y="99"/>
                  <a:pt x="494" y="99"/>
                </a:cubicBezTo>
                <a:cubicBezTo>
                  <a:pt x="477" y="99"/>
                  <a:pt x="468" y="99"/>
                  <a:pt x="449" y="99"/>
                </a:cubicBezTo>
                <a:lnTo>
                  <a:pt x="449" y="99"/>
                </a:lnTo>
                <a:cubicBezTo>
                  <a:pt x="432" y="99"/>
                  <a:pt x="314" y="99"/>
                  <a:pt x="269" y="90"/>
                </a:cubicBezTo>
                <a:cubicBezTo>
                  <a:pt x="252" y="81"/>
                  <a:pt x="206" y="63"/>
                  <a:pt x="162" y="54"/>
                </a:cubicBezTo>
                <a:cubicBezTo>
                  <a:pt x="216" y="117"/>
                  <a:pt x="216" y="117"/>
                  <a:pt x="216" y="117"/>
                </a:cubicBezTo>
                <a:cubicBezTo>
                  <a:pt x="225" y="126"/>
                  <a:pt x="225" y="135"/>
                  <a:pt x="225" y="144"/>
                </a:cubicBezTo>
                <a:lnTo>
                  <a:pt x="216" y="153"/>
                </a:lnTo>
                <a:cubicBezTo>
                  <a:pt x="170" y="189"/>
                  <a:pt x="153" y="216"/>
                  <a:pt x="134" y="243"/>
                </a:cubicBezTo>
                <a:cubicBezTo>
                  <a:pt x="108" y="270"/>
                  <a:pt x="90" y="306"/>
                  <a:pt x="54" y="306"/>
                </a:cubicBezTo>
                <a:lnTo>
                  <a:pt x="54" y="306"/>
                </a:lnTo>
                <a:cubicBezTo>
                  <a:pt x="54" y="396"/>
                  <a:pt x="54" y="396"/>
                  <a:pt x="54" y="396"/>
                </a:cubicBezTo>
                <a:lnTo>
                  <a:pt x="54" y="396"/>
                </a:lnTo>
                <a:lnTo>
                  <a:pt x="62" y="405"/>
                </a:lnTo>
                <a:cubicBezTo>
                  <a:pt x="90" y="414"/>
                  <a:pt x="117" y="423"/>
                  <a:pt x="144" y="459"/>
                </a:cubicBezTo>
                <a:cubicBezTo>
                  <a:pt x="144" y="459"/>
                  <a:pt x="162" y="468"/>
                  <a:pt x="180" y="468"/>
                </a:cubicBezTo>
                <a:cubicBezTo>
                  <a:pt x="206" y="477"/>
                  <a:pt x="233" y="495"/>
                  <a:pt x="242" y="522"/>
                </a:cubicBezTo>
                <a:cubicBezTo>
                  <a:pt x="278" y="693"/>
                  <a:pt x="278" y="693"/>
                  <a:pt x="278" y="693"/>
                </a:cubicBezTo>
                <a:cubicBezTo>
                  <a:pt x="288" y="702"/>
                  <a:pt x="297" y="711"/>
                  <a:pt x="305" y="711"/>
                </a:cubicBezTo>
                <a:cubicBezTo>
                  <a:pt x="324" y="711"/>
                  <a:pt x="333" y="702"/>
                  <a:pt x="333" y="693"/>
                </a:cubicBezTo>
                <a:cubicBezTo>
                  <a:pt x="333" y="585"/>
                  <a:pt x="333" y="585"/>
                  <a:pt x="333" y="585"/>
                </a:cubicBezTo>
                <a:cubicBezTo>
                  <a:pt x="333" y="576"/>
                  <a:pt x="333" y="567"/>
                  <a:pt x="341" y="558"/>
                </a:cubicBezTo>
                <a:cubicBezTo>
                  <a:pt x="341" y="558"/>
                  <a:pt x="350" y="558"/>
                  <a:pt x="360" y="558"/>
                </a:cubicBezTo>
                <a:cubicBezTo>
                  <a:pt x="405" y="567"/>
                  <a:pt x="449" y="576"/>
                  <a:pt x="494" y="576"/>
                </a:cubicBezTo>
                <a:cubicBezTo>
                  <a:pt x="540" y="576"/>
                  <a:pt x="585" y="567"/>
                  <a:pt x="629" y="558"/>
                </a:cubicBezTo>
                <a:cubicBezTo>
                  <a:pt x="638" y="558"/>
                  <a:pt x="648" y="558"/>
                  <a:pt x="656" y="567"/>
                </a:cubicBezTo>
                <a:cubicBezTo>
                  <a:pt x="665" y="585"/>
                  <a:pt x="665" y="585"/>
                  <a:pt x="665" y="585"/>
                </a:cubicBezTo>
                <a:cubicBezTo>
                  <a:pt x="684" y="594"/>
                  <a:pt x="684" y="612"/>
                  <a:pt x="692" y="630"/>
                </a:cubicBezTo>
                <a:lnTo>
                  <a:pt x="692" y="6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07">
            <a:extLst>
              <a:ext uri="{FF2B5EF4-FFF2-40B4-BE49-F238E27FC236}">
                <a16:creationId xmlns:a16="http://schemas.microsoft.com/office/drawing/2014/main" id="{F5C69BAD-08D9-F741-BBDC-D48BDB89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3914" y="4709739"/>
            <a:ext cx="209275" cy="149483"/>
          </a:xfrm>
          <a:custGeom>
            <a:avLst/>
            <a:gdLst>
              <a:gd name="T0" fmla="*/ 17 w 216"/>
              <a:gd name="T1" fmla="*/ 153 h 154"/>
              <a:gd name="T2" fmla="*/ 17 w 216"/>
              <a:gd name="T3" fmla="*/ 153 h 154"/>
              <a:gd name="T4" fmla="*/ 0 w 216"/>
              <a:gd name="T5" fmla="*/ 135 h 154"/>
              <a:gd name="T6" fmla="*/ 17 w 216"/>
              <a:gd name="T7" fmla="*/ 117 h 154"/>
              <a:gd name="T8" fmla="*/ 17 w 216"/>
              <a:gd name="T9" fmla="*/ 117 h 154"/>
              <a:gd name="T10" fmla="*/ 72 w 216"/>
              <a:gd name="T11" fmla="*/ 90 h 154"/>
              <a:gd name="T12" fmla="*/ 53 w 216"/>
              <a:gd name="T13" fmla="*/ 81 h 154"/>
              <a:gd name="T14" fmla="*/ 53 w 216"/>
              <a:gd name="T15" fmla="*/ 36 h 154"/>
              <a:gd name="T16" fmla="*/ 98 w 216"/>
              <a:gd name="T17" fmla="*/ 9 h 154"/>
              <a:gd name="T18" fmla="*/ 144 w 216"/>
              <a:gd name="T19" fmla="*/ 27 h 154"/>
              <a:gd name="T20" fmla="*/ 144 w 216"/>
              <a:gd name="T21" fmla="*/ 72 h 154"/>
              <a:gd name="T22" fmla="*/ 188 w 216"/>
              <a:gd name="T23" fmla="*/ 63 h 154"/>
              <a:gd name="T24" fmla="*/ 215 w 216"/>
              <a:gd name="T25" fmla="*/ 81 h 154"/>
              <a:gd name="T26" fmla="*/ 197 w 216"/>
              <a:gd name="T27" fmla="*/ 99 h 154"/>
              <a:gd name="T28" fmla="*/ 144 w 216"/>
              <a:gd name="T29" fmla="*/ 99 h 154"/>
              <a:gd name="T30" fmla="*/ 116 w 216"/>
              <a:gd name="T31" fmla="*/ 99 h 154"/>
              <a:gd name="T32" fmla="*/ 72 w 216"/>
              <a:gd name="T33" fmla="*/ 135 h 154"/>
              <a:gd name="T34" fmla="*/ 26 w 216"/>
              <a:gd name="T35" fmla="*/ 153 h 154"/>
              <a:gd name="T36" fmla="*/ 17 w 216"/>
              <a:gd name="T37" fmla="*/ 153 h 154"/>
              <a:gd name="T38" fmla="*/ 98 w 216"/>
              <a:gd name="T39" fmla="*/ 36 h 154"/>
              <a:gd name="T40" fmla="*/ 98 w 216"/>
              <a:gd name="T41" fmla="*/ 36 h 154"/>
              <a:gd name="T42" fmla="*/ 98 w 216"/>
              <a:gd name="T43" fmla="*/ 36 h 154"/>
              <a:gd name="T44" fmla="*/ 80 w 216"/>
              <a:gd name="T45" fmla="*/ 45 h 154"/>
              <a:gd name="T46" fmla="*/ 80 w 216"/>
              <a:gd name="T47" fmla="*/ 63 h 154"/>
              <a:gd name="T48" fmla="*/ 108 w 216"/>
              <a:gd name="T49" fmla="*/ 72 h 154"/>
              <a:gd name="T50" fmla="*/ 108 w 216"/>
              <a:gd name="T51" fmla="*/ 63 h 154"/>
              <a:gd name="T52" fmla="*/ 108 w 216"/>
              <a:gd name="T53" fmla="*/ 45 h 154"/>
              <a:gd name="T54" fmla="*/ 98 w 216"/>
              <a:gd name="T55" fmla="*/ 36 h 154"/>
              <a:gd name="T56" fmla="*/ 116 w 216"/>
              <a:gd name="T57" fmla="*/ 45 h 154"/>
              <a:gd name="T58" fmla="*/ 116 w 216"/>
              <a:gd name="T59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" h="154">
                <a:moveTo>
                  <a:pt x="17" y="153"/>
                </a:moveTo>
                <a:lnTo>
                  <a:pt x="17" y="153"/>
                </a:lnTo>
                <a:cubicBezTo>
                  <a:pt x="8" y="153"/>
                  <a:pt x="8" y="144"/>
                  <a:pt x="0" y="135"/>
                </a:cubicBezTo>
                <a:cubicBezTo>
                  <a:pt x="0" y="126"/>
                  <a:pt x="8" y="117"/>
                  <a:pt x="17" y="117"/>
                </a:cubicBezTo>
                <a:lnTo>
                  <a:pt x="17" y="117"/>
                </a:lnTo>
                <a:cubicBezTo>
                  <a:pt x="26" y="117"/>
                  <a:pt x="53" y="108"/>
                  <a:pt x="72" y="90"/>
                </a:cubicBezTo>
                <a:cubicBezTo>
                  <a:pt x="62" y="90"/>
                  <a:pt x="62" y="90"/>
                  <a:pt x="53" y="81"/>
                </a:cubicBezTo>
                <a:cubicBezTo>
                  <a:pt x="53" y="72"/>
                  <a:pt x="44" y="54"/>
                  <a:pt x="53" y="36"/>
                </a:cubicBezTo>
                <a:cubicBezTo>
                  <a:pt x="62" y="18"/>
                  <a:pt x="80" y="0"/>
                  <a:pt x="98" y="9"/>
                </a:cubicBezTo>
                <a:cubicBezTo>
                  <a:pt x="125" y="9"/>
                  <a:pt x="134" y="18"/>
                  <a:pt x="144" y="27"/>
                </a:cubicBezTo>
                <a:cubicBezTo>
                  <a:pt x="144" y="45"/>
                  <a:pt x="144" y="54"/>
                  <a:pt x="144" y="72"/>
                </a:cubicBezTo>
                <a:cubicBezTo>
                  <a:pt x="161" y="72"/>
                  <a:pt x="179" y="72"/>
                  <a:pt x="188" y="63"/>
                </a:cubicBezTo>
                <a:cubicBezTo>
                  <a:pt x="197" y="63"/>
                  <a:pt x="206" y="72"/>
                  <a:pt x="215" y="81"/>
                </a:cubicBezTo>
                <a:cubicBezTo>
                  <a:pt x="215" y="90"/>
                  <a:pt x="206" y="99"/>
                  <a:pt x="197" y="99"/>
                </a:cubicBezTo>
                <a:cubicBezTo>
                  <a:pt x="197" y="99"/>
                  <a:pt x="170" y="99"/>
                  <a:pt x="144" y="99"/>
                </a:cubicBezTo>
                <a:cubicBezTo>
                  <a:pt x="134" y="108"/>
                  <a:pt x="125" y="108"/>
                  <a:pt x="116" y="99"/>
                </a:cubicBezTo>
                <a:cubicBezTo>
                  <a:pt x="108" y="117"/>
                  <a:pt x="89" y="126"/>
                  <a:pt x="72" y="135"/>
                </a:cubicBezTo>
                <a:cubicBezTo>
                  <a:pt x="44" y="144"/>
                  <a:pt x="26" y="144"/>
                  <a:pt x="26" y="153"/>
                </a:cubicBezTo>
                <a:cubicBezTo>
                  <a:pt x="17" y="153"/>
                  <a:pt x="17" y="153"/>
                  <a:pt x="17" y="153"/>
                </a:cubicBezTo>
                <a:close/>
                <a:moveTo>
                  <a:pt x="98" y="36"/>
                </a:moveTo>
                <a:lnTo>
                  <a:pt x="98" y="36"/>
                </a:lnTo>
                <a:lnTo>
                  <a:pt x="98" y="36"/>
                </a:lnTo>
                <a:cubicBezTo>
                  <a:pt x="89" y="36"/>
                  <a:pt x="89" y="36"/>
                  <a:pt x="80" y="45"/>
                </a:cubicBezTo>
                <a:cubicBezTo>
                  <a:pt x="80" y="54"/>
                  <a:pt x="80" y="54"/>
                  <a:pt x="80" y="63"/>
                </a:cubicBezTo>
                <a:cubicBezTo>
                  <a:pt x="89" y="63"/>
                  <a:pt x="89" y="72"/>
                  <a:pt x="108" y="72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116" y="54"/>
                  <a:pt x="116" y="45"/>
                  <a:pt x="108" y="45"/>
                </a:cubicBezTo>
                <a:cubicBezTo>
                  <a:pt x="108" y="36"/>
                  <a:pt x="108" y="36"/>
                  <a:pt x="98" y="36"/>
                </a:cubicBezTo>
                <a:close/>
                <a:moveTo>
                  <a:pt x="116" y="45"/>
                </a:moveTo>
                <a:lnTo>
                  <a:pt x="11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08">
            <a:extLst>
              <a:ext uri="{FF2B5EF4-FFF2-40B4-BE49-F238E27FC236}">
                <a16:creationId xmlns:a16="http://schemas.microsoft.com/office/drawing/2014/main" id="{763B654A-E2BC-9944-A974-559C1868E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468" y="4825055"/>
            <a:ext cx="51251" cy="51251"/>
          </a:xfrm>
          <a:custGeom>
            <a:avLst/>
            <a:gdLst>
              <a:gd name="T0" fmla="*/ 0 w 54"/>
              <a:gd name="T1" fmla="*/ 27 h 55"/>
              <a:gd name="T2" fmla="*/ 0 w 54"/>
              <a:gd name="T3" fmla="*/ 27 h 55"/>
              <a:gd name="T4" fmla="*/ 27 w 54"/>
              <a:gd name="T5" fmla="*/ 0 h 55"/>
              <a:gd name="T6" fmla="*/ 53 w 54"/>
              <a:gd name="T7" fmla="*/ 27 h 55"/>
              <a:gd name="T8" fmla="*/ 27 w 54"/>
              <a:gd name="T9" fmla="*/ 54 h 55"/>
              <a:gd name="T10" fmla="*/ 0 w 54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17" y="0"/>
                  <a:pt x="27" y="0"/>
                </a:cubicBezTo>
                <a:cubicBezTo>
                  <a:pt x="44" y="0"/>
                  <a:pt x="53" y="18"/>
                  <a:pt x="53" y="27"/>
                </a:cubicBezTo>
                <a:cubicBezTo>
                  <a:pt x="53" y="45"/>
                  <a:pt x="44" y="54"/>
                  <a:pt x="27" y="54"/>
                </a:cubicBezTo>
                <a:cubicBezTo>
                  <a:pt x="17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09">
            <a:extLst>
              <a:ext uri="{FF2B5EF4-FFF2-40B4-BE49-F238E27FC236}">
                <a16:creationId xmlns:a16="http://schemas.microsoft.com/office/drawing/2014/main" id="{4D698856-B713-7546-991A-B3108487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2554" y="4731095"/>
            <a:ext cx="226356" cy="72604"/>
          </a:xfrm>
          <a:custGeom>
            <a:avLst/>
            <a:gdLst>
              <a:gd name="T0" fmla="*/ 207 w 235"/>
              <a:gd name="T1" fmla="*/ 72 h 73"/>
              <a:gd name="T2" fmla="*/ 207 w 235"/>
              <a:gd name="T3" fmla="*/ 72 h 73"/>
              <a:gd name="T4" fmla="*/ 198 w 235"/>
              <a:gd name="T5" fmla="*/ 72 h 73"/>
              <a:gd name="T6" fmla="*/ 108 w 235"/>
              <a:gd name="T7" fmla="*/ 54 h 73"/>
              <a:gd name="T8" fmla="*/ 27 w 235"/>
              <a:gd name="T9" fmla="*/ 54 h 73"/>
              <a:gd name="T10" fmla="*/ 0 w 235"/>
              <a:gd name="T11" fmla="*/ 36 h 73"/>
              <a:gd name="T12" fmla="*/ 19 w 235"/>
              <a:gd name="T13" fmla="*/ 9 h 73"/>
              <a:gd name="T14" fmla="*/ 108 w 235"/>
              <a:gd name="T15" fmla="*/ 0 h 73"/>
              <a:gd name="T16" fmla="*/ 216 w 235"/>
              <a:gd name="T17" fmla="*/ 27 h 73"/>
              <a:gd name="T18" fmla="*/ 234 w 235"/>
              <a:gd name="T19" fmla="*/ 54 h 73"/>
              <a:gd name="T20" fmla="*/ 207 w 235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73">
                <a:moveTo>
                  <a:pt x="207" y="72"/>
                </a:moveTo>
                <a:lnTo>
                  <a:pt x="207" y="72"/>
                </a:lnTo>
                <a:lnTo>
                  <a:pt x="198" y="72"/>
                </a:lnTo>
                <a:cubicBezTo>
                  <a:pt x="163" y="63"/>
                  <a:pt x="144" y="54"/>
                  <a:pt x="108" y="54"/>
                </a:cubicBezTo>
                <a:cubicBezTo>
                  <a:pt x="91" y="54"/>
                  <a:pt x="46" y="54"/>
                  <a:pt x="27" y="54"/>
                </a:cubicBezTo>
                <a:cubicBezTo>
                  <a:pt x="19" y="54"/>
                  <a:pt x="0" y="45"/>
                  <a:pt x="0" y="36"/>
                </a:cubicBezTo>
                <a:cubicBezTo>
                  <a:pt x="0" y="18"/>
                  <a:pt x="10" y="9"/>
                  <a:pt x="19" y="9"/>
                </a:cubicBezTo>
                <a:cubicBezTo>
                  <a:pt x="46" y="0"/>
                  <a:pt x="91" y="0"/>
                  <a:pt x="108" y="0"/>
                </a:cubicBezTo>
                <a:cubicBezTo>
                  <a:pt x="154" y="9"/>
                  <a:pt x="180" y="18"/>
                  <a:pt x="216" y="27"/>
                </a:cubicBezTo>
                <a:cubicBezTo>
                  <a:pt x="226" y="27"/>
                  <a:pt x="234" y="45"/>
                  <a:pt x="234" y="54"/>
                </a:cubicBezTo>
                <a:cubicBezTo>
                  <a:pt x="226" y="63"/>
                  <a:pt x="216" y="72"/>
                  <a:pt x="20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10">
            <a:extLst>
              <a:ext uri="{FF2B5EF4-FFF2-40B4-BE49-F238E27FC236}">
                <a16:creationId xmlns:a16="http://schemas.microsoft.com/office/drawing/2014/main" id="{2847B251-A850-9140-A71E-217E9F2C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069" y="10821393"/>
            <a:ext cx="939597" cy="943867"/>
          </a:xfrm>
          <a:custGeom>
            <a:avLst/>
            <a:gdLst>
              <a:gd name="T0" fmla="*/ 486 w 972"/>
              <a:gd name="T1" fmla="*/ 972 h 973"/>
              <a:gd name="T2" fmla="*/ 486 w 972"/>
              <a:gd name="T3" fmla="*/ 972 h 973"/>
              <a:gd name="T4" fmla="*/ 143 w 972"/>
              <a:gd name="T5" fmla="*/ 837 h 973"/>
              <a:gd name="T6" fmla="*/ 0 w 972"/>
              <a:gd name="T7" fmla="*/ 486 h 973"/>
              <a:gd name="T8" fmla="*/ 143 w 972"/>
              <a:gd name="T9" fmla="*/ 144 h 973"/>
              <a:gd name="T10" fmla="*/ 486 w 972"/>
              <a:gd name="T11" fmla="*/ 0 h 973"/>
              <a:gd name="T12" fmla="*/ 827 w 972"/>
              <a:gd name="T13" fmla="*/ 144 h 973"/>
              <a:gd name="T14" fmla="*/ 971 w 972"/>
              <a:gd name="T15" fmla="*/ 486 h 973"/>
              <a:gd name="T16" fmla="*/ 827 w 972"/>
              <a:gd name="T17" fmla="*/ 837 h 973"/>
              <a:gd name="T18" fmla="*/ 486 w 972"/>
              <a:gd name="T19" fmla="*/ 972 h 973"/>
              <a:gd name="T20" fmla="*/ 486 w 972"/>
              <a:gd name="T21" fmla="*/ 63 h 973"/>
              <a:gd name="T22" fmla="*/ 486 w 972"/>
              <a:gd name="T23" fmla="*/ 63 h 973"/>
              <a:gd name="T24" fmla="*/ 54 w 972"/>
              <a:gd name="T25" fmla="*/ 486 h 973"/>
              <a:gd name="T26" fmla="*/ 486 w 972"/>
              <a:gd name="T27" fmla="*/ 918 h 973"/>
              <a:gd name="T28" fmla="*/ 908 w 972"/>
              <a:gd name="T29" fmla="*/ 486 h 973"/>
              <a:gd name="T30" fmla="*/ 486 w 972"/>
              <a:gd name="T31" fmla="*/ 6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2" h="973">
                <a:moveTo>
                  <a:pt x="486" y="972"/>
                </a:moveTo>
                <a:lnTo>
                  <a:pt x="486" y="972"/>
                </a:lnTo>
                <a:cubicBezTo>
                  <a:pt x="351" y="972"/>
                  <a:pt x="234" y="927"/>
                  <a:pt x="143" y="837"/>
                </a:cubicBezTo>
                <a:cubicBezTo>
                  <a:pt x="44" y="738"/>
                  <a:pt x="0" y="621"/>
                  <a:pt x="0" y="486"/>
                </a:cubicBezTo>
                <a:cubicBezTo>
                  <a:pt x="0" y="360"/>
                  <a:pt x="44" y="234"/>
                  <a:pt x="143" y="144"/>
                </a:cubicBezTo>
                <a:cubicBezTo>
                  <a:pt x="234" y="54"/>
                  <a:pt x="351" y="0"/>
                  <a:pt x="486" y="0"/>
                </a:cubicBezTo>
                <a:cubicBezTo>
                  <a:pt x="611" y="0"/>
                  <a:pt x="738" y="54"/>
                  <a:pt x="827" y="144"/>
                </a:cubicBezTo>
                <a:cubicBezTo>
                  <a:pt x="918" y="234"/>
                  <a:pt x="971" y="360"/>
                  <a:pt x="971" y="486"/>
                </a:cubicBezTo>
                <a:cubicBezTo>
                  <a:pt x="971" y="621"/>
                  <a:pt x="918" y="738"/>
                  <a:pt x="827" y="837"/>
                </a:cubicBezTo>
                <a:cubicBezTo>
                  <a:pt x="738" y="927"/>
                  <a:pt x="611" y="972"/>
                  <a:pt x="486" y="972"/>
                </a:cubicBezTo>
                <a:close/>
                <a:moveTo>
                  <a:pt x="486" y="63"/>
                </a:moveTo>
                <a:lnTo>
                  <a:pt x="486" y="63"/>
                </a:lnTo>
                <a:cubicBezTo>
                  <a:pt x="251" y="63"/>
                  <a:pt x="54" y="252"/>
                  <a:pt x="54" y="486"/>
                </a:cubicBezTo>
                <a:cubicBezTo>
                  <a:pt x="54" y="729"/>
                  <a:pt x="251" y="918"/>
                  <a:pt x="486" y="918"/>
                </a:cubicBezTo>
                <a:cubicBezTo>
                  <a:pt x="719" y="918"/>
                  <a:pt x="908" y="729"/>
                  <a:pt x="908" y="486"/>
                </a:cubicBezTo>
                <a:cubicBezTo>
                  <a:pt x="908" y="252"/>
                  <a:pt x="719" y="63"/>
                  <a:pt x="48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11">
            <a:extLst>
              <a:ext uri="{FF2B5EF4-FFF2-40B4-BE49-F238E27FC236}">
                <a16:creationId xmlns:a16="http://schemas.microsoft.com/office/drawing/2014/main" id="{0FED6004-A701-B049-81DA-1B4B8C2D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9112" y="10932437"/>
            <a:ext cx="717511" cy="726052"/>
          </a:xfrm>
          <a:custGeom>
            <a:avLst/>
            <a:gdLst>
              <a:gd name="T0" fmla="*/ 370 w 739"/>
              <a:gd name="T1" fmla="*/ 747 h 748"/>
              <a:gd name="T2" fmla="*/ 370 w 739"/>
              <a:gd name="T3" fmla="*/ 747 h 748"/>
              <a:gd name="T4" fmla="*/ 0 w 739"/>
              <a:gd name="T5" fmla="*/ 378 h 748"/>
              <a:gd name="T6" fmla="*/ 370 w 739"/>
              <a:gd name="T7" fmla="*/ 0 h 748"/>
              <a:gd name="T8" fmla="*/ 738 w 739"/>
              <a:gd name="T9" fmla="*/ 378 h 748"/>
              <a:gd name="T10" fmla="*/ 370 w 739"/>
              <a:gd name="T11" fmla="*/ 747 h 748"/>
              <a:gd name="T12" fmla="*/ 370 w 739"/>
              <a:gd name="T13" fmla="*/ 63 h 748"/>
              <a:gd name="T14" fmla="*/ 370 w 739"/>
              <a:gd name="T15" fmla="*/ 63 h 748"/>
              <a:gd name="T16" fmla="*/ 55 w 739"/>
              <a:gd name="T17" fmla="*/ 378 h 748"/>
              <a:gd name="T18" fmla="*/ 370 w 739"/>
              <a:gd name="T19" fmla="*/ 684 h 748"/>
              <a:gd name="T20" fmla="*/ 684 w 739"/>
              <a:gd name="T21" fmla="*/ 378 h 748"/>
              <a:gd name="T22" fmla="*/ 370 w 739"/>
              <a:gd name="T23" fmla="*/ 63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9" h="748">
                <a:moveTo>
                  <a:pt x="370" y="747"/>
                </a:moveTo>
                <a:lnTo>
                  <a:pt x="370" y="747"/>
                </a:lnTo>
                <a:cubicBezTo>
                  <a:pt x="163" y="747"/>
                  <a:pt x="0" y="576"/>
                  <a:pt x="0" y="378"/>
                </a:cubicBezTo>
                <a:cubicBezTo>
                  <a:pt x="0" y="171"/>
                  <a:pt x="163" y="0"/>
                  <a:pt x="370" y="0"/>
                </a:cubicBezTo>
                <a:cubicBezTo>
                  <a:pt x="576" y="0"/>
                  <a:pt x="738" y="171"/>
                  <a:pt x="738" y="378"/>
                </a:cubicBezTo>
                <a:cubicBezTo>
                  <a:pt x="738" y="576"/>
                  <a:pt x="576" y="747"/>
                  <a:pt x="370" y="747"/>
                </a:cubicBezTo>
                <a:close/>
                <a:moveTo>
                  <a:pt x="370" y="63"/>
                </a:moveTo>
                <a:lnTo>
                  <a:pt x="370" y="63"/>
                </a:lnTo>
                <a:cubicBezTo>
                  <a:pt x="199" y="63"/>
                  <a:pt x="55" y="198"/>
                  <a:pt x="55" y="378"/>
                </a:cubicBezTo>
                <a:cubicBezTo>
                  <a:pt x="55" y="549"/>
                  <a:pt x="199" y="684"/>
                  <a:pt x="370" y="684"/>
                </a:cubicBezTo>
                <a:cubicBezTo>
                  <a:pt x="540" y="684"/>
                  <a:pt x="684" y="549"/>
                  <a:pt x="684" y="378"/>
                </a:cubicBezTo>
                <a:cubicBezTo>
                  <a:pt x="684" y="198"/>
                  <a:pt x="540" y="63"/>
                  <a:pt x="370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12">
            <a:extLst>
              <a:ext uri="{FF2B5EF4-FFF2-40B4-BE49-F238E27FC236}">
                <a16:creationId xmlns:a16="http://schemas.microsoft.com/office/drawing/2014/main" id="{5C51659D-F636-6848-8FAE-470D527C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2554" y="11116084"/>
            <a:ext cx="217814" cy="350214"/>
          </a:xfrm>
          <a:custGeom>
            <a:avLst/>
            <a:gdLst>
              <a:gd name="T0" fmla="*/ 108 w 227"/>
              <a:gd name="T1" fmla="*/ 360 h 361"/>
              <a:gd name="T2" fmla="*/ 108 w 227"/>
              <a:gd name="T3" fmla="*/ 360 h 361"/>
              <a:gd name="T4" fmla="*/ 19 w 227"/>
              <a:gd name="T5" fmla="*/ 342 h 361"/>
              <a:gd name="T6" fmla="*/ 10 w 227"/>
              <a:gd name="T7" fmla="*/ 315 h 361"/>
              <a:gd name="T8" fmla="*/ 36 w 227"/>
              <a:gd name="T9" fmla="*/ 297 h 361"/>
              <a:gd name="T10" fmla="*/ 163 w 227"/>
              <a:gd name="T11" fmla="*/ 306 h 361"/>
              <a:gd name="T12" fmla="*/ 180 w 227"/>
              <a:gd name="T13" fmla="*/ 261 h 361"/>
              <a:gd name="T14" fmla="*/ 108 w 227"/>
              <a:gd name="T15" fmla="*/ 198 h 361"/>
              <a:gd name="T16" fmla="*/ 46 w 227"/>
              <a:gd name="T17" fmla="*/ 162 h 361"/>
              <a:gd name="T18" fmla="*/ 10 w 227"/>
              <a:gd name="T19" fmla="*/ 108 h 361"/>
              <a:gd name="T20" fmla="*/ 46 w 227"/>
              <a:gd name="T21" fmla="*/ 27 h 361"/>
              <a:gd name="T22" fmla="*/ 207 w 227"/>
              <a:gd name="T23" fmla="*/ 18 h 361"/>
              <a:gd name="T24" fmla="*/ 226 w 227"/>
              <a:gd name="T25" fmla="*/ 54 h 361"/>
              <a:gd name="T26" fmla="*/ 190 w 227"/>
              <a:gd name="T27" fmla="*/ 63 h 361"/>
              <a:gd name="T28" fmla="*/ 72 w 227"/>
              <a:gd name="T29" fmla="*/ 63 h 361"/>
              <a:gd name="T30" fmla="*/ 55 w 227"/>
              <a:gd name="T31" fmla="*/ 108 h 361"/>
              <a:gd name="T32" fmla="*/ 127 w 227"/>
              <a:gd name="T33" fmla="*/ 162 h 361"/>
              <a:gd name="T34" fmla="*/ 190 w 227"/>
              <a:gd name="T35" fmla="*/ 198 h 361"/>
              <a:gd name="T36" fmla="*/ 226 w 227"/>
              <a:gd name="T37" fmla="*/ 261 h 361"/>
              <a:gd name="T38" fmla="*/ 180 w 227"/>
              <a:gd name="T39" fmla="*/ 342 h 361"/>
              <a:gd name="T40" fmla="*/ 108 w 227"/>
              <a:gd name="T4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361">
                <a:moveTo>
                  <a:pt x="108" y="360"/>
                </a:moveTo>
                <a:lnTo>
                  <a:pt x="108" y="360"/>
                </a:lnTo>
                <a:cubicBezTo>
                  <a:pt x="82" y="360"/>
                  <a:pt x="46" y="351"/>
                  <a:pt x="19" y="342"/>
                </a:cubicBezTo>
                <a:cubicBezTo>
                  <a:pt x="10" y="333"/>
                  <a:pt x="0" y="324"/>
                  <a:pt x="10" y="315"/>
                </a:cubicBezTo>
                <a:cubicBezTo>
                  <a:pt x="10" y="297"/>
                  <a:pt x="27" y="297"/>
                  <a:pt x="36" y="297"/>
                </a:cubicBezTo>
                <a:cubicBezTo>
                  <a:pt x="82" y="324"/>
                  <a:pt x="127" y="324"/>
                  <a:pt x="163" y="306"/>
                </a:cubicBezTo>
                <a:cubicBezTo>
                  <a:pt x="171" y="297"/>
                  <a:pt x="180" y="279"/>
                  <a:pt x="180" y="261"/>
                </a:cubicBezTo>
                <a:cubicBezTo>
                  <a:pt x="180" y="243"/>
                  <a:pt x="144" y="216"/>
                  <a:pt x="108" y="198"/>
                </a:cubicBezTo>
                <a:cubicBezTo>
                  <a:pt x="82" y="189"/>
                  <a:pt x="63" y="180"/>
                  <a:pt x="46" y="162"/>
                </a:cubicBezTo>
                <a:cubicBezTo>
                  <a:pt x="19" y="144"/>
                  <a:pt x="10" y="126"/>
                  <a:pt x="10" y="108"/>
                </a:cubicBezTo>
                <a:cubicBezTo>
                  <a:pt x="10" y="72"/>
                  <a:pt x="19" y="45"/>
                  <a:pt x="46" y="27"/>
                </a:cubicBezTo>
                <a:cubicBezTo>
                  <a:pt x="91" y="0"/>
                  <a:pt x="154" y="0"/>
                  <a:pt x="207" y="18"/>
                </a:cubicBezTo>
                <a:cubicBezTo>
                  <a:pt x="226" y="27"/>
                  <a:pt x="226" y="36"/>
                  <a:pt x="226" y="54"/>
                </a:cubicBezTo>
                <a:cubicBezTo>
                  <a:pt x="216" y="63"/>
                  <a:pt x="207" y="63"/>
                  <a:pt x="190" y="63"/>
                </a:cubicBezTo>
                <a:cubicBezTo>
                  <a:pt x="144" y="45"/>
                  <a:pt x="99" y="45"/>
                  <a:pt x="72" y="63"/>
                </a:cubicBezTo>
                <a:cubicBezTo>
                  <a:pt x="63" y="72"/>
                  <a:pt x="55" y="90"/>
                  <a:pt x="55" y="108"/>
                </a:cubicBezTo>
                <a:cubicBezTo>
                  <a:pt x="55" y="126"/>
                  <a:pt x="91" y="144"/>
                  <a:pt x="127" y="162"/>
                </a:cubicBezTo>
                <a:cubicBezTo>
                  <a:pt x="144" y="171"/>
                  <a:pt x="171" y="180"/>
                  <a:pt x="190" y="198"/>
                </a:cubicBezTo>
                <a:cubicBezTo>
                  <a:pt x="216" y="216"/>
                  <a:pt x="226" y="234"/>
                  <a:pt x="226" y="261"/>
                </a:cubicBezTo>
                <a:cubicBezTo>
                  <a:pt x="226" y="297"/>
                  <a:pt x="207" y="324"/>
                  <a:pt x="180" y="342"/>
                </a:cubicBezTo>
                <a:cubicBezTo>
                  <a:pt x="163" y="351"/>
                  <a:pt x="135" y="360"/>
                  <a:pt x="108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13">
            <a:extLst>
              <a:ext uri="{FF2B5EF4-FFF2-40B4-BE49-F238E27FC236}">
                <a16:creationId xmlns:a16="http://schemas.microsoft.com/office/drawing/2014/main" id="{5B9CDFC4-1E5B-314B-A215-DA2474C7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242" y="11030666"/>
            <a:ext cx="42709" cy="81148"/>
          </a:xfrm>
          <a:custGeom>
            <a:avLst/>
            <a:gdLst>
              <a:gd name="T0" fmla="*/ 27 w 45"/>
              <a:gd name="T1" fmla="*/ 81 h 82"/>
              <a:gd name="T2" fmla="*/ 27 w 45"/>
              <a:gd name="T3" fmla="*/ 81 h 82"/>
              <a:gd name="T4" fmla="*/ 0 w 45"/>
              <a:gd name="T5" fmla="*/ 63 h 82"/>
              <a:gd name="T6" fmla="*/ 0 w 45"/>
              <a:gd name="T7" fmla="*/ 27 h 82"/>
              <a:gd name="T8" fmla="*/ 27 w 45"/>
              <a:gd name="T9" fmla="*/ 0 h 82"/>
              <a:gd name="T10" fmla="*/ 44 w 45"/>
              <a:gd name="T11" fmla="*/ 27 h 82"/>
              <a:gd name="T12" fmla="*/ 44 w 45"/>
              <a:gd name="T13" fmla="*/ 63 h 82"/>
              <a:gd name="T14" fmla="*/ 27 w 4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2">
                <a:moveTo>
                  <a:pt x="27" y="81"/>
                </a:moveTo>
                <a:lnTo>
                  <a:pt x="27" y="81"/>
                </a:lnTo>
                <a:cubicBezTo>
                  <a:pt x="8" y="81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27" y="0"/>
                </a:cubicBezTo>
                <a:cubicBezTo>
                  <a:pt x="36" y="0"/>
                  <a:pt x="44" y="18"/>
                  <a:pt x="44" y="27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14">
            <a:extLst>
              <a:ext uri="{FF2B5EF4-FFF2-40B4-BE49-F238E27FC236}">
                <a16:creationId xmlns:a16="http://schemas.microsoft.com/office/drawing/2014/main" id="{B61A1815-F6AC-2B4B-8A07-EC2B80C7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242" y="11474839"/>
            <a:ext cx="42709" cy="81148"/>
          </a:xfrm>
          <a:custGeom>
            <a:avLst/>
            <a:gdLst>
              <a:gd name="T0" fmla="*/ 27 w 45"/>
              <a:gd name="T1" fmla="*/ 81 h 82"/>
              <a:gd name="T2" fmla="*/ 27 w 45"/>
              <a:gd name="T3" fmla="*/ 81 h 82"/>
              <a:gd name="T4" fmla="*/ 0 w 45"/>
              <a:gd name="T5" fmla="*/ 54 h 82"/>
              <a:gd name="T6" fmla="*/ 0 w 45"/>
              <a:gd name="T7" fmla="*/ 27 h 82"/>
              <a:gd name="T8" fmla="*/ 27 w 45"/>
              <a:gd name="T9" fmla="*/ 0 h 82"/>
              <a:gd name="T10" fmla="*/ 44 w 45"/>
              <a:gd name="T11" fmla="*/ 27 h 82"/>
              <a:gd name="T12" fmla="*/ 44 w 45"/>
              <a:gd name="T13" fmla="*/ 54 h 82"/>
              <a:gd name="T14" fmla="*/ 27 w 4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2">
                <a:moveTo>
                  <a:pt x="27" y="81"/>
                </a:moveTo>
                <a:lnTo>
                  <a:pt x="27" y="81"/>
                </a:lnTo>
                <a:cubicBezTo>
                  <a:pt x="8" y="81"/>
                  <a:pt x="0" y="72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36" y="0"/>
                  <a:pt x="44" y="9"/>
                  <a:pt x="44" y="27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15">
            <a:extLst>
              <a:ext uri="{FF2B5EF4-FFF2-40B4-BE49-F238E27FC236}">
                <a16:creationId xmlns:a16="http://schemas.microsoft.com/office/drawing/2014/main" id="{39E3BE49-FEB0-BE4D-ACE5-6254F97A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3279" y="2262517"/>
            <a:ext cx="644907" cy="777303"/>
          </a:xfrm>
          <a:custGeom>
            <a:avLst/>
            <a:gdLst>
              <a:gd name="T0" fmla="*/ 334 w 667"/>
              <a:gd name="T1" fmla="*/ 801 h 802"/>
              <a:gd name="T2" fmla="*/ 334 w 667"/>
              <a:gd name="T3" fmla="*/ 801 h 802"/>
              <a:gd name="T4" fmla="*/ 0 w 667"/>
              <a:gd name="T5" fmla="*/ 468 h 802"/>
              <a:gd name="T6" fmla="*/ 46 w 667"/>
              <a:gd name="T7" fmla="*/ 252 h 802"/>
              <a:gd name="T8" fmla="*/ 154 w 667"/>
              <a:gd name="T9" fmla="*/ 36 h 802"/>
              <a:gd name="T10" fmla="*/ 180 w 667"/>
              <a:gd name="T11" fmla="*/ 9 h 802"/>
              <a:gd name="T12" fmla="*/ 216 w 667"/>
              <a:gd name="T13" fmla="*/ 9 h 802"/>
              <a:gd name="T14" fmla="*/ 216 w 667"/>
              <a:gd name="T15" fmla="*/ 45 h 802"/>
              <a:gd name="T16" fmla="*/ 190 w 667"/>
              <a:gd name="T17" fmla="*/ 63 h 802"/>
              <a:gd name="T18" fmla="*/ 91 w 667"/>
              <a:gd name="T19" fmla="*/ 270 h 802"/>
              <a:gd name="T20" fmla="*/ 46 w 667"/>
              <a:gd name="T21" fmla="*/ 468 h 802"/>
              <a:gd name="T22" fmla="*/ 334 w 667"/>
              <a:gd name="T23" fmla="*/ 747 h 802"/>
              <a:gd name="T24" fmla="*/ 612 w 667"/>
              <a:gd name="T25" fmla="*/ 468 h 802"/>
              <a:gd name="T26" fmla="*/ 576 w 667"/>
              <a:gd name="T27" fmla="*/ 270 h 802"/>
              <a:gd name="T28" fmla="*/ 468 w 667"/>
              <a:gd name="T29" fmla="*/ 63 h 802"/>
              <a:gd name="T30" fmla="*/ 450 w 667"/>
              <a:gd name="T31" fmla="*/ 45 h 802"/>
              <a:gd name="T32" fmla="*/ 450 w 667"/>
              <a:gd name="T33" fmla="*/ 9 h 802"/>
              <a:gd name="T34" fmla="*/ 486 w 667"/>
              <a:gd name="T35" fmla="*/ 9 h 802"/>
              <a:gd name="T36" fmla="*/ 504 w 667"/>
              <a:gd name="T37" fmla="*/ 36 h 802"/>
              <a:gd name="T38" fmla="*/ 622 w 667"/>
              <a:gd name="T39" fmla="*/ 252 h 802"/>
              <a:gd name="T40" fmla="*/ 666 w 667"/>
              <a:gd name="T41" fmla="*/ 468 h 802"/>
              <a:gd name="T42" fmla="*/ 334 w 667"/>
              <a:gd name="T43" fmla="*/ 80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7" h="802">
                <a:moveTo>
                  <a:pt x="334" y="801"/>
                </a:moveTo>
                <a:lnTo>
                  <a:pt x="334" y="801"/>
                </a:lnTo>
                <a:cubicBezTo>
                  <a:pt x="144" y="801"/>
                  <a:pt x="0" y="648"/>
                  <a:pt x="0" y="468"/>
                </a:cubicBezTo>
                <a:cubicBezTo>
                  <a:pt x="0" y="405"/>
                  <a:pt x="19" y="333"/>
                  <a:pt x="46" y="252"/>
                </a:cubicBezTo>
                <a:cubicBezTo>
                  <a:pt x="72" y="171"/>
                  <a:pt x="108" y="90"/>
                  <a:pt x="154" y="36"/>
                </a:cubicBezTo>
                <a:cubicBezTo>
                  <a:pt x="163" y="27"/>
                  <a:pt x="171" y="18"/>
                  <a:pt x="180" y="9"/>
                </a:cubicBezTo>
                <a:cubicBezTo>
                  <a:pt x="190" y="0"/>
                  <a:pt x="199" y="0"/>
                  <a:pt x="216" y="9"/>
                </a:cubicBezTo>
                <a:cubicBezTo>
                  <a:pt x="226" y="18"/>
                  <a:pt x="226" y="36"/>
                  <a:pt x="216" y="45"/>
                </a:cubicBezTo>
                <a:cubicBezTo>
                  <a:pt x="207" y="54"/>
                  <a:pt x="199" y="54"/>
                  <a:pt x="190" y="63"/>
                </a:cubicBezTo>
                <a:cubicBezTo>
                  <a:pt x="154" y="117"/>
                  <a:pt x="118" y="189"/>
                  <a:pt x="91" y="270"/>
                </a:cubicBezTo>
                <a:cubicBezTo>
                  <a:pt x="63" y="342"/>
                  <a:pt x="46" y="414"/>
                  <a:pt x="46" y="468"/>
                </a:cubicBezTo>
                <a:cubicBezTo>
                  <a:pt x="46" y="621"/>
                  <a:pt x="171" y="747"/>
                  <a:pt x="334" y="747"/>
                </a:cubicBezTo>
                <a:cubicBezTo>
                  <a:pt x="486" y="747"/>
                  <a:pt x="612" y="621"/>
                  <a:pt x="612" y="468"/>
                </a:cubicBezTo>
                <a:cubicBezTo>
                  <a:pt x="612" y="414"/>
                  <a:pt x="603" y="342"/>
                  <a:pt x="576" y="270"/>
                </a:cubicBezTo>
                <a:cubicBezTo>
                  <a:pt x="550" y="189"/>
                  <a:pt x="514" y="117"/>
                  <a:pt x="468" y="63"/>
                </a:cubicBezTo>
                <a:cubicBezTo>
                  <a:pt x="459" y="54"/>
                  <a:pt x="459" y="54"/>
                  <a:pt x="450" y="45"/>
                </a:cubicBezTo>
                <a:cubicBezTo>
                  <a:pt x="442" y="36"/>
                  <a:pt x="442" y="18"/>
                  <a:pt x="450" y="9"/>
                </a:cubicBezTo>
                <a:cubicBezTo>
                  <a:pt x="459" y="0"/>
                  <a:pt x="478" y="0"/>
                  <a:pt x="486" y="9"/>
                </a:cubicBezTo>
                <a:cubicBezTo>
                  <a:pt x="495" y="18"/>
                  <a:pt x="504" y="27"/>
                  <a:pt x="504" y="36"/>
                </a:cubicBezTo>
                <a:cubicBezTo>
                  <a:pt x="550" y="90"/>
                  <a:pt x="594" y="171"/>
                  <a:pt x="622" y="252"/>
                </a:cubicBezTo>
                <a:cubicBezTo>
                  <a:pt x="648" y="333"/>
                  <a:pt x="666" y="405"/>
                  <a:pt x="666" y="468"/>
                </a:cubicBezTo>
                <a:cubicBezTo>
                  <a:pt x="666" y="648"/>
                  <a:pt x="514" y="801"/>
                  <a:pt x="334" y="8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16">
            <a:extLst>
              <a:ext uri="{FF2B5EF4-FFF2-40B4-BE49-F238E27FC236}">
                <a16:creationId xmlns:a16="http://schemas.microsoft.com/office/drawing/2014/main" id="{DEB28F82-C5A8-AE4F-AC92-C3719A58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136" y="1993449"/>
            <a:ext cx="392922" cy="200733"/>
          </a:xfrm>
          <a:custGeom>
            <a:avLst/>
            <a:gdLst>
              <a:gd name="T0" fmla="*/ 332 w 405"/>
              <a:gd name="T1" fmla="*/ 207 h 208"/>
              <a:gd name="T2" fmla="*/ 332 w 405"/>
              <a:gd name="T3" fmla="*/ 207 h 208"/>
              <a:gd name="T4" fmla="*/ 315 w 405"/>
              <a:gd name="T5" fmla="*/ 207 h 208"/>
              <a:gd name="T6" fmla="*/ 305 w 405"/>
              <a:gd name="T7" fmla="*/ 171 h 208"/>
              <a:gd name="T8" fmla="*/ 351 w 405"/>
              <a:gd name="T9" fmla="*/ 72 h 208"/>
              <a:gd name="T10" fmla="*/ 351 w 405"/>
              <a:gd name="T11" fmla="*/ 54 h 208"/>
              <a:gd name="T12" fmla="*/ 341 w 405"/>
              <a:gd name="T13" fmla="*/ 54 h 208"/>
              <a:gd name="T14" fmla="*/ 72 w 405"/>
              <a:gd name="T15" fmla="*/ 54 h 208"/>
              <a:gd name="T16" fmla="*/ 53 w 405"/>
              <a:gd name="T17" fmla="*/ 54 h 208"/>
              <a:gd name="T18" fmla="*/ 53 w 405"/>
              <a:gd name="T19" fmla="*/ 72 h 208"/>
              <a:gd name="T20" fmla="*/ 99 w 405"/>
              <a:gd name="T21" fmla="*/ 171 h 208"/>
              <a:gd name="T22" fmla="*/ 89 w 405"/>
              <a:gd name="T23" fmla="*/ 198 h 208"/>
              <a:gd name="T24" fmla="*/ 53 w 405"/>
              <a:gd name="T25" fmla="*/ 189 h 208"/>
              <a:gd name="T26" fmla="*/ 8 w 405"/>
              <a:gd name="T27" fmla="*/ 90 h 208"/>
              <a:gd name="T28" fmla="*/ 17 w 405"/>
              <a:gd name="T29" fmla="*/ 27 h 208"/>
              <a:gd name="T30" fmla="*/ 72 w 405"/>
              <a:gd name="T31" fmla="*/ 0 h 208"/>
              <a:gd name="T32" fmla="*/ 341 w 405"/>
              <a:gd name="T33" fmla="*/ 0 h 208"/>
              <a:gd name="T34" fmla="*/ 395 w 405"/>
              <a:gd name="T35" fmla="*/ 27 h 208"/>
              <a:gd name="T36" fmla="*/ 395 w 405"/>
              <a:gd name="T37" fmla="*/ 90 h 208"/>
              <a:gd name="T38" fmla="*/ 351 w 405"/>
              <a:gd name="T39" fmla="*/ 189 h 208"/>
              <a:gd name="T40" fmla="*/ 332 w 405"/>
              <a:gd name="T4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5" h="208">
                <a:moveTo>
                  <a:pt x="332" y="207"/>
                </a:moveTo>
                <a:lnTo>
                  <a:pt x="332" y="207"/>
                </a:lnTo>
                <a:cubicBezTo>
                  <a:pt x="323" y="207"/>
                  <a:pt x="323" y="207"/>
                  <a:pt x="315" y="207"/>
                </a:cubicBezTo>
                <a:cubicBezTo>
                  <a:pt x="305" y="198"/>
                  <a:pt x="296" y="180"/>
                  <a:pt x="305" y="171"/>
                </a:cubicBezTo>
                <a:cubicBezTo>
                  <a:pt x="351" y="72"/>
                  <a:pt x="351" y="72"/>
                  <a:pt x="351" y="72"/>
                </a:cubicBezTo>
                <a:cubicBezTo>
                  <a:pt x="359" y="63"/>
                  <a:pt x="351" y="63"/>
                  <a:pt x="351" y="54"/>
                </a:cubicBezTo>
                <a:cubicBezTo>
                  <a:pt x="351" y="54"/>
                  <a:pt x="351" y="54"/>
                  <a:pt x="341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54"/>
                  <a:pt x="53" y="54"/>
                  <a:pt x="53" y="54"/>
                </a:cubicBezTo>
                <a:cubicBezTo>
                  <a:pt x="53" y="63"/>
                  <a:pt x="53" y="63"/>
                  <a:pt x="53" y="72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8" y="180"/>
                  <a:pt x="99" y="198"/>
                  <a:pt x="89" y="198"/>
                </a:cubicBezTo>
                <a:cubicBezTo>
                  <a:pt x="80" y="207"/>
                  <a:pt x="63" y="198"/>
                  <a:pt x="53" y="189"/>
                </a:cubicBezTo>
                <a:cubicBezTo>
                  <a:pt x="8" y="90"/>
                  <a:pt x="8" y="90"/>
                  <a:pt x="8" y="90"/>
                </a:cubicBezTo>
                <a:cubicBezTo>
                  <a:pt x="0" y="72"/>
                  <a:pt x="0" y="54"/>
                  <a:pt x="17" y="27"/>
                </a:cubicBezTo>
                <a:cubicBezTo>
                  <a:pt x="27" y="9"/>
                  <a:pt x="44" y="0"/>
                  <a:pt x="72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59" y="0"/>
                  <a:pt x="387" y="9"/>
                  <a:pt x="395" y="27"/>
                </a:cubicBezTo>
                <a:cubicBezTo>
                  <a:pt x="404" y="54"/>
                  <a:pt x="404" y="72"/>
                  <a:pt x="395" y="90"/>
                </a:cubicBezTo>
                <a:cubicBezTo>
                  <a:pt x="351" y="189"/>
                  <a:pt x="351" y="189"/>
                  <a:pt x="351" y="189"/>
                </a:cubicBezTo>
                <a:cubicBezTo>
                  <a:pt x="351" y="198"/>
                  <a:pt x="341" y="207"/>
                  <a:pt x="332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17">
            <a:extLst>
              <a:ext uri="{FF2B5EF4-FFF2-40B4-BE49-F238E27FC236}">
                <a16:creationId xmlns:a16="http://schemas.microsoft.com/office/drawing/2014/main" id="{D1109037-57A3-A54E-944B-8AD7C345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013" y="2219808"/>
            <a:ext cx="243440" cy="42709"/>
          </a:xfrm>
          <a:custGeom>
            <a:avLst/>
            <a:gdLst>
              <a:gd name="T0" fmla="*/ 225 w 253"/>
              <a:gd name="T1" fmla="*/ 45 h 46"/>
              <a:gd name="T2" fmla="*/ 225 w 253"/>
              <a:gd name="T3" fmla="*/ 45 h 46"/>
              <a:gd name="T4" fmla="*/ 19 w 253"/>
              <a:gd name="T5" fmla="*/ 45 h 46"/>
              <a:gd name="T6" fmla="*/ 0 w 253"/>
              <a:gd name="T7" fmla="*/ 18 h 46"/>
              <a:gd name="T8" fmla="*/ 19 w 253"/>
              <a:gd name="T9" fmla="*/ 0 h 46"/>
              <a:gd name="T10" fmla="*/ 225 w 253"/>
              <a:gd name="T11" fmla="*/ 0 h 46"/>
              <a:gd name="T12" fmla="*/ 252 w 253"/>
              <a:gd name="T13" fmla="*/ 18 h 46"/>
              <a:gd name="T14" fmla="*/ 225 w 25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46">
                <a:moveTo>
                  <a:pt x="225" y="45"/>
                </a:moveTo>
                <a:lnTo>
                  <a:pt x="225" y="45"/>
                </a:ln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52" y="9"/>
                  <a:pt x="252" y="18"/>
                </a:cubicBezTo>
                <a:cubicBezTo>
                  <a:pt x="252" y="36"/>
                  <a:pt x="243" y="45"/>
                  <a:pt x="22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18">
            <a:extLst>
              <a:ext uri="{FF2B5EF4-FFF2-40B4-BE49-F238E27FC236}">
                <a16:creationId xmlns:a16="http://schemas.microsoft.com/office/drawing/2014/main" id="{1C7E95BC-F4CD-914D-A356-8F2B31D5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0991" y="2514498"/>
            <a:ext cx="158025" cy="260526"/>
          </a:xfrm>
          <a:custGeom>
            <a:avLst/>
            <a:gdLst>
              <a:gd name="T0" fmla="*/ 72 w 163"/>
              <a:gd name="T1" fmla="*/ 270 h 271"/>
              <a:gd name="T2" fmla="*/ 72 w 163"/>
              <a:gd name="T3" fmla="*/ 270 h 271"/>
              <a:gd name="T4" fmla="*/ 10 w 163"/>
              <a:gd name="T5" fmla="*/ 261 h 271"/>
              <a:gd name="T6" fmla="*/ 0 w 163"/>
              <a:gd name="T7" fmla="*/ 233 h 271"/>
              <a:gd name="T8" fmla="*/ 19 w 163"/>
              <a:gd name="T9" fmla="*/ 225 h 271"/>
              <a:gd name="T10" fmla="*/ 108 w 163"/>
              <a:gd name="T11" fmla="*/ 225 h 271"/>
              <a:gd name="T12" fmla="*/ 127 w 163"/>
              <a:gd name="T13" fmla="*/ 198 h 271"/>
              <a:gd name="T14" fmla="*/ 72 w 163"/>
              <a:gd name="T15" fmla="*/ 153 h 271"/>
              <a:gd name="T16" fmla="*/ 27 w 163"/>
              <a:gd name="T17" fmla="*/ 126 h 271"/>
              <a:gd name="T18" fmla="*/ 0 w 163"/>
              <a:gd name="T19" fmla="*/ 81 h 271"/>
              <a:gd name="T20" fmla="*/ 27 w 163"/>
              <a:gd name="T21" fmla="*/ 18 h 271"/>
              <a:gd name="T22" fmla="*/ 154 w 163"/>
              <a:gd name="T23" fmla="*/ 18 h 271"/>
              <a:gd name="T24" fmla="*/ 162 w 163"/>
              <a:gd name="T25" fmla="*/ 45 h 271"/>
              <a:gd name="T26" fmla="*/ 135 w 163"/>
              <a:gd name="T27" fmla="*/ 54 h 271"/>
              <a:gd name="T28" fmla="*/ 46 w 163"/>
              <a:gd name="T29" fmla="*/ 54 h 271"/>
              <a:gd name="T30" fmla="*/ 36 w 163"/>
              <a:gd name="T31" fmla="*/ 81 h 271"/>
              <a:gd name="T32" fmla="*/ 91 w 163"/>
              <a:gd name="T33" fmla="*/ 126 h 271"/>
              <a:gd name="T34" fmla="*/ 135 w 163"/>
              <a:gd name="T35" fmla="*/ 153 h 271"/>
              <a:gd name="T36" fmla="*/ 162 w 163"/>
              <a:gd name="T37" fmla="*/ 198 h 271"/>
              <a:gd name="T38" fmla="*/ 127 w 163"/>
              <a:gd name="T39" fmla="*/ 252 h 271"/>
              <a:gd name="T40" fmla="*/ 72 w 163"/>
              <a:gd name="T4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271">
                <a:moveTo>
                  <a:pt x="72" y="270"/>
                </a:moveTo>
                <a:lnTo>
                  <a:pt x="72" y="270"/>
                </a:lnTo>
                <a:cubicBezTo>
                  <a:pt x="55" y="270"/>
                  <a:pt x="27" y="270"/>
                  <a:pt x="10" y="261"/>
                </a:cubicBezTo>
                <a:cubicBezTo>
                  <a:pt x="0" y="252"/>
                  <a:pt x="0" y="243"/>
                  <a:pt x="0" y="233"/>
                </a:cubicBezTo>
                <a:cubicBezTo>
                  <a:pt x="0" y="225"/>
                  <a:pt x="19" y="225"/>
                  <a:pt x="19" y="225"/>
                </a:cubicBezTo>
                <a:cubicBezTo>
                  <a:pt x="55" y="243"/>
                  <a:pt x="91" y="243"/>
                  <a:pt x="108" y="225"/>
                </a:cubicBezTo>
                <a:cubicBezTo>
                  <a:pt x="127" y="225"/>
                  <a:pt x="127" y="207"/>
                  <a:pt x="127" y="198"/>
                </a:cubicBezTo>
                <a:cubicBezTo>
                  <a:pt x="127" y="180"/>
                  <a:pt x="99" y="171"/>
                  <a:pt x="72" y="153"/>
                </a:cubicBezTo>
                <a:cubicBezTo>
                  <a:pt x="55" y="144"/>
                  <a:pt x="36" y="135"/>
                  <a:pt x="27" y="126"/>
                </a:cubicBezTo>
                <a:cubicBezTo>
                  <a:pt x="10" y="117"/>
                  <a:pt x="0" y="99"/>
                  <a:pt x="0" y="81"/>
                </a:cubicBezTo>
                <a:cubicBezTo>
                  <a:pt x="0" y="54"/>
                  <a:pt x="10" y="36"/>
                  <a:pt x="27" y="18"/>
                </a:cubicBezTo>
                <a:cubicBezTo>
                  <a:pt x="63" y="0"/>
                  <a:pt x="108" y="0"/>
                  <a:pt x="154" y="18"/>
                </a:cubicBezTo>
                <a:cubicBezTo>
                  <a:pt x="162" y="27"/>
                  <a:pt x="162" y="36"/>
                  <a:pt x="162" y="45"/>
                </a:cubicBezTo>
                <a:cubicBezTo>
                  <a:pt x="154" y="54"/>
                  <a:pt x="144" y="54"/>
                  <a:pt x="135" y="54"/>
                </a:cubicBezTo>
                <a:cubicBezTo>
                  <a:pt x="108" y="36"/>
                  <a:pt x="72" y="36"/>
                  <a:pt x="46" y="54"/>
                </a:cubicBezTo>
                <a:cubicBezTo>
                  <a:pt x="36" y="54"/>
                  <a:pt x="36" y="72"/>
                  <a:pt x="36" y="81"/>
                </a:cubicBezTo>
                <a:cubicBezTo>
                  <a:pt x="36" y="99"/>
                  <a:pt x="63" y="108"/>
                  <a:pt x="91" y="126"/>
                </a:cubicBezTo>
                <a:cubicBezTo>
                  <a:pt x="99" y="135"/>
                  <a:pt x="118" y="144"/>
                  <a:pt x="135" y="153"/>
                </a:cubicBezTo>
                <a:cubicBezTo>
                  <a:pt x="154" y="162"/>
                  <a:pt x="162" y="180"/>
                  <a:pt x="162" y="198"/>
                </a:cubicBezTo>
                <a:cubicBezTo>
                  <a:pt x="162" y="225"/>
                  <a:pt x="154" y="243"/>
                  <a:pt x="127" y="252"/>
                </a:cubicBezTo>
                <a:cubicBezTo>
                  <a:pt x="118" y="270"/>
                  <a:pt x="91" y="270"/>
                  <a:pt x="72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19">
            <a:extLst>
              <a:ext uri="{FF2B5EF4-FFF2-40B4-BE49-F238E27FC236}">
                <a16:creationId xmlns:a16="http://schemas.microsoft.com/office/drawing/2014/main" id="{CE41A454-23E9-164C-9C8E-0BE59F1E8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84" y="2454706"/>
            <a:ext cx="34167" cy="64065"/>
          </a:xfrm>
          <a:custGeom>
            <a:avLst/>
            <a:gdLst>
              <a:gd name="T0" fmla="*/ 19 w 37"/>
              <a:gd name="T1" fmla="*/ 63 h 64"/>
              <a:gd name="T2" fmla="*/ 19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9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9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9" y="63"/>
                </a:moveTo>
                <a:lnTo>
                  <a:pt x="19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8" y="63"/>
                  <a:pt x="19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20">
            <a:extLst>
              <a:ext uri="{FF2B5EF4-FFF2-40B4-BE49-F238E27FC236}">
                <a16:creationId xmlns:a16="http://schemas.microsoft.com/office/drawing/2014/main" id="{AFECE78C-C0C0-E84A-AB2A-82F39F7C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84" y="2787836"/>
            <a:ext cx="34167" cy="51251"/>
          </a:xfrm>
          <a:custGeom>
            <a:avLst/>
            <a:gdLst>
              <a:gd name="T0" fmla="*/ 19 w 37"/>
              <a:gd name="T1" fmla="*/ 54 h 55"/>
              <a:gd name="T2" fmla="*/ 19 w 37"/>
              <a:gd name="T3" fmla="*/ 54 h 55"/>
              <a:gd name="T4" fmla="*/ 0 w 37"/>
              <a:gd name="T5" fmla="*/ 45 h 55"/>
              <a:gd name="T6" fmla="*/ 0 w 37"/>
              <a:gd name="T7" fmla="*/ 18 h 55"/>
              <a:gd name="T8" fmla="*/ 19 w 37"/>
              <a:gd name="T9" fmla="*/ 0 h 55"/>
              <a:gd name="T10" fmla="*/ 36 w 37"/>
              <a:gd name="T11" fmla="*/ 18 h 55"/>
              <a:gd name="T12" fmla="*/ 36 w 37"/>
              <a:gd name="T13" fmla="*/ 45 h 55"/>
              <a:gd name="T14" fmla="*/ 19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9" y="54"/>
                </a:moveTo>
                <a:lnTo>
                  <a:pt x="19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8" y="54"/>
                  <a:pt x="1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9" name="Google Shape;102;p4">
            <a:extLst>
              <a:ext uri="{FF2B5EF4-FFF2-40B4-BE49-F238E27FC236}">
                <a16:creationId xmlns:a16="http://schemas.microsoft.com/office/drawing/2014/main" id="{81B235E9-7B3D-A24D-B89A-C2F84E378071}"/>
              </a:ext>
            </a:extLst>
          </p:cNvPr>
          <p:cNvGrpSpPr/>
          <p:nvPr/>
        </p:nvGrpSpPr>
        <p:grpSpPr>
          <a:xfrm>
            <a:off x="4556125" y="6685659"/>
            <a:ext cx="3119385" cy="1385265"/>
            <a:chOff x="2985788" y="10487773"/>
            <a:chExt cx="3634800" cy="1385265"/>
          </a:xfrm>
        </p:grpSpPr>
        <p:sp>
          <p:nvSpPr>
            <p:cNvPr id="650" name="Google Shape;103;p4">
              <a:extLst>
                <a:ext uri="{FF2B5EF4-FFF2-40B4-BE49-F238E27FC236}">
                  <a16:creationId xmlns:a16="http://schemas.microsoft.com/office/drawing/2014/main" id="{BC320DF4-0D58-4F41-BE14-04AAB8567725}"/>
                </a:ext>
              </a:extLst>
            </p:cNvPr>
            <p:cNvSpPr txBox="1"/>
            <p:nvPr/>
          </p:nvSpPr>
          <p:spPr>
            <a:xfrm>
              <a:off x="3622940" y="1048777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1" name="Google Shape;104;p4">
              <a:extLst>
                <a:ext uri="{FF2B5EF4-FFF2-40B4-BE49-F238E27FC236}">
                  <a16:creationId xmlns:a16="http://schemas.microsoft.com/office/drawing/2014/main" id="{C459DE43-927B-EF4E-AB5B-6FA00FD6511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652" name="Google Shape;102;p4">
            <a:extLst>
              <a:ext uri="{FF2B5EF4-FFF2-40B4-BE49-F238E27FC236}">
                <a16:creationId xmlns:a16="http://schemas.microsoft.com/office/drawing/2014/main" id="{34664ED3-7A28-1941-A9F4-9215A64BDD88}"/>
              </a:ext>
            </a:extLst>
          </p:cNvPr>
          <p:cNvGrpSpPr/>
          <p:nvPr/>
        </p:nvGrpSpPr>
        <p:grpSpPr>
          <a:xfrm>
            <a:off x="12346849" y="1163961"/>
            <a:ext cx="2299333" cy="1363351"/>
            <a:chOff x="4058771" y="10643021"/>
            <a:chExt cx="2679251" cy="1363351"/>
          </a:xfrm>
        </p:grpSpPr>
        <p:sp>
          <p:nvSpPr>
            <p:cNvPr id="653" name="Google Shape;103;p4">
              <a:extLst>
                <a:ext uri="{FF2B5EF4-FFF2-40B4-BE49-F238E27FC236}">
                  <a16:creationId xmlns:a16="http://schemas.microsoft.com/office/drawing/2014/main" id="{3BE3E1F2-A9D4-A14E-81AB-793956A2E3A3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4" name="Google Shape;104;p4">
              <a:extLst>
                <a:ext uri="{FF2B5EF4-FFF2-40B4-BE49-F238E27FC236}">
                  <a16:creationId xmlns:a16="http://schemas.microsoft.com/office/drawing/2014/main" id="{D832158A-88D6-8D46-97D7-1719212C01B4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55" name="Google Shape;102;p4">
            <a:extLst>
              <a:ext uri="{FF2B5EF4-FFF2-40B4-BE49-F238E27FC236}">
                <a16:creationId xmlns:a16="http://schemas.microsoft.com/office/drawing/2014/main" id="{19613121-A668-0A4F-985F-F9B839708B25}"/>
              </a:ext>
            </a:extLst>
          </p:cNvPr>
          <p:cNvGrpSpPr/>
          <p:nvPr/>
        </p:nvGrpSpPr>
        <p:grpSpPr>
          <a:xfrm>
            <a:off x="13961792" y="3015393"/>
            <a:ext cx="2299333" cy="1363351"/>
            <a:chOff x="4058771" y="10643021"/>
            <a:chExt cx="2679251" cy="1363351"/>
          </a:xfrm>
        </p:grpSpPr>
        <p:sp>
          <p:nvSpPr>
            <p:cNvPr id="656" name="Google Shape;103;p4">
              <a:extLst>
                <a:ext uri="{FF2B5EF4-FFF2-40B4-BE49-F238E27FC236}">
                  <a16:creationId xmlns:a16="http://schemas.microsoft.com/office/drawing/2014/main" id="{E7BBC94B-77FA-9843-8D26-51B5BF60935C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7" name="Google Shape;104;p4">
              <a:extLst>
                <a:ext uri="{FF2B5EF4-FFF2-40B4-BE49-F238E27FC236}">
                  <a16:creationId xmlns:a16="http://schemas.microsoft.com/office/drawing/2014/main" id="{5087FBEA-2316-3C4A-8705-F661B17317F3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58" name="Google Shape;102;p4">
            <a:extLst>
              <a:ext uri="{FF2B5EF4-FFF2-40B4-BE49-F238E27FC236}">
                <a16:creationId xmlns:a16="http://schemas.microsoft.com/office/drawing/2014/main" id="{98B945BE-09E8-2344-A9BB-D64D837CDDA2}"/>
              </a:ext>
            </a:extLst>
          </p:cNvPr>
          <p:cNvGrpSpPr/>
          <p:nvPr/>
        </p:nvGrpSpPr>
        <p:grpSpPr>
          <a:xfrm>
            <a:off x="13974104" y="6391281"/>
            <a:ext cx="2299333" cy="1363351"/>
            <a:chOff x="4058771" y="10643021"/>
            <a:chExt cx="2679251" cy="1363351"/>
          </a:xfrm>
        </p:grpSpPr>
        <p:sp>
          <p:nvSpPr>
            <p:cNvPr id="659" name="Google Shape;103;p4">
              <a:extLst>
                <a:ext uri="{FF2B5EF4-FFF2-40B4-BE49-F238E27FC236}">
                  <a16:creationId xmlns:a16="http://schemas.microsoft.com/office/drawing/2014/main" id="{6ECB62C4-6F04-DE43-927C-5240E2E7FC56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0" name="Google Shape;104;p4">
              <a:extLst>
                <a:ext uri="{FF2B5EF4-FFF2-40B4-BE49-F238E27FC236}">
                  <a16:creationId xmlns:a16="http://schemas.microsoft.com/office/drawing/2014/main" id="{74CF59F3-5476-484C-BFB9-CA79E6EBEB70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1" name="Google Shape;102;p4">
            <a:extLst>
              <a:ext uri="{FF2B5EF4-FFF2-40B4-BE49-F238E27FC236}">
                <a16:creationId xmlns:a16="http://schemas.microsoft.com/office/drawing/2014/main" id="{3946350D-CCAD-B444-A014-07B4FCFB4B70}"/>
              </a:ext>
            </a:extLst>
          </p:cNvPr>
          <p:cNvGrpSpPr/>
          <p:nvPr/>
        </p:nvGrpSpPr>
        <p:grpSpPr>
          <a:xfrm>
            <a:off x="13929095" y="9525199"/>
            <a:ext cx="2299333" cy="1363351"/>
            <a:chOff x="4058771" y="10643021"/>
            <a:chExt cx="2679251" cy="1363351"/>
          </a:xfrm>
        </p:grpSpPr>
        <p:sp>
          <p:nvSpPr>
            <p:cNvPr id="662" name="Google Shape;103;p4">
              <a:extLst>
                <a:ext uri="{FF2B5EF4-FFF2-40B4-BE49-F238E27FC236}">
                  <a16:creationId xmlns:a16="http://schemas.microsoft.com/office/drawing/2014/main" id="{3C6DE319-0E7F-8440-BC12-74D6C72A4458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Google Shape;104;p4">
              <a:extLst>
                <a:ext uri="{FF2B5EF4-FFF2-40B4-BE49-F238E27FC236}">
                  <a16:creationId xmlns:a16="http://schemas.microsoft.com/office/drawing/2014/main" id="{BD7EF523-26B6-B547-A00B-DE7946661D0B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4" name="Google Shape;102;p4">
            <a:extLst>
              <a:ext uri="{FF2B5EF4-FFF2-40B4-BE49-F238E27FC236}">
                <a16:creationId xmlns:a16="http://schemas.microsoft.com/office/drawing/2014/main" id="{DC4563F4-4CD2-404C-8AEA-7180AFF7E3A1}"/>
              </a:ext>
            </a:extLst>
          </p:cNvPr>
          <p:cNvGrpSpPr/>
          <p:nvPr/>
        </p:nvGrpSpPr>
        <p:grpSpPr>
          <a:xfrm>
            <a:off x="12224929" y="11337869"/>
            <a:ext cx="2299333" cy="1363351"/>
            <a:chOff x="4058771" y="10643021"/>
            <a:chExt cx="2679251" cy="1363351"/>
          </a:xfrm>
        </p:grpSpPr>
        <p:sp>
          <p:nvSpPr>
            <p:cNvPr id="665" name="Google Shape;103;p4">
              <a:extLst>
                <a:ext uri="{FF2B5EF4-FFF2-40B4-BE49-F238E27FC236}">
                  <a16:creationId xmlns:a16="http://schemas.microsoft.com/office/drawing/2014/main" id="{57852894-EF99-E246-BD38-DFCE7ED94AC2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6" name="Google Shape;104;p4">
              <a:extLst>
                <a:ext uri="{FF2B5EF4-FFF2-40B4-BE49-F238E27FC236}">
                  <a16:creationId xmlns:a16="http://schemas.microsoft.com/office/drawing/2014/main" id="{E7E0997F-DB5B-C04D-9827-31711EF50242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7" name="Google Shape;102;p4">
            <a:extLst>
              <a:ext uri="{FF2B5EF4-FFF2-40B4-BE49-F238E27FC236}">
                <a16:creationId xmlns:a16="http://schemas.microsoft.com/office/drawing/2014/main" id="{A1177FCA-EBF3-0E4B-9CF1-06082F401967}"/>
              </a:ext>
            </a:extLst>
          </p:cNvPr>
          <p:cNvGrpSpPr/>
          <p:nvPr/>
        </p:nvGrpSpPr>
        <p:grpSpPr>
          <a:xfrm>
            <a:off x="19079878" y="1957880"/>
            <a:ext cx="2299333" cy="1363351"/>
            <a:chOff x="4058771" y="10643021"/>
            <a:chExt cx="2679251" cy="1363351"/>
          </a:xfrm>
        </p:grpSpPr>
        <p:sp>
          <p:nvSpPr>
            <p:cNvPr id="668" name="Google Shape;103;p4">
              <a:extLst>
                <a:ext uri="{FF2B5EF4-FFF2-40B4-BE49-F238E27FC236}">
                  <a16:creationId xmlns:a16="http://schemas.microsoft.com/office/drawing/2014/main" id="{2F57D995-FEE8-AD4A-A79A-0F45608A8D43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104;p4">
              <a:extLst>
                <a:ext uri="{FF2B5EF4-FFF2-40B4-BE49-F238E27FC236}">
                  <a16:creationId xmlns:a16="http://schemas.microsoft.com/office/drawing/2014/main" id="{C4675E2D-CFF0-B641-9278-B49E15AA7731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70" name="Google Shape;102;p4">
            <a:extLst>
              <a:ext uri="{FF2B5EF4-FFF2-40B4-BE49-F238E27FC236}">
                <a16:creationId xmlns:a16="http://schemas.microsoft.com/office/drawing/2014/main" id="{F5E896C1-CAFC-F54B-AC41-89CBE748D985}"/>
              </a:ext>
            </a:extLst>
          </p:cNvPr>
          <p:cNvGrpSpPr/>
          <p:nvPr/>
        </p:nvGrpSpPr>
        <p:grpSpPr>
          <a:xfrm>
            <a:off x="19108223" y="4397029"/>
            <a:ext cx="2299333" cy="1363351"/>
            <a:chOff x="4058771" y="10643021"/>
            <a:chExt cx="2679251" cy="1363351"/>
          </a:xfrm>
        </p:grpSpPr>
        <p:sp>
          <p:nvSpPr>
            <p:cNvPr id="671" name="Google Shape;103;p4">
              <a:extLst>
                <a:ext uri="{FF2B5EF4-FFF2-40B4-BE49-F238E27FC236}">
                  <a16:creationId xmlns:a16="http://schemas.microsoft.com/office/drawing/2014/main" id="{CD3CC744-F167-0E44-B171-64CEE602C7B6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104;p4">
              <a:extLst>
                <a:ext uri="{FF2B5EF4-FFF2-40B4-BE49-F238E27FC236}">
                  <a16:creationId xmlns:a16="http://schemas.microsoft.com/office/drawing/2014/main" id="{A60C30D0-1A0B-B14B-95F0-10C84F4C2B0F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73" name="Google Shape;102;p4">
            <a:extLst>
              <a:ext uri="{FF2B5EF4-FFF2-40B4-BE49-F238E27FC236}">
                <a16:creationId xmlns:a16="http://schemas.microsoft.com/office/drawing/2014/main" id="{5331A5DE-9267-BB43-8213-5B1C162D0B9F}"/>
              </a:ext>
            </a:extLst>
          </p:cNvPr>
          <p:cNvGrpSpPr/>
          <p:nvPr/>
        </p:nvGrpSpPr>
        <p:grpSpPr>
          <a:xfrm>
            <a:off x="19040684" y="8164427"/>
            <a:ext cx="2299333" cy="1363351"/>
            <a:chOff x="4058771" y="10643021"/>
            <a:chExt cx="2679251" cy="1363351"/>
          </a:xfrm>
        </p:grpSpPr>
        <p:sp>
          <p:nvSpPr>
            <p:cNvPr id="674" name="Google Shape;103;p4">
              <a:extLst>
                <a:ext uri="{FF2B5EF4-FFF2-40B4-BE49-F238E27FC236}">
                  <a16:creationId xmlns:a16="http://schemas.microsoft.com/office/drawing/2014/main" id="{7B82100F-8675-6E43-8039-B7FA85F7A7A4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5" name="Google Shape;104;p4">
              <a:extLst>
                <a:ext uri="{FF2B5EF4-FFF2-40B4-BE49-F238E27FC236}">
                  <a16:creationId xmlns:a16="http://schemas.microsoft.com/office/drawing/2014/main" id="{3F706218-D89D-F446-9AA2-1DA34BD908DA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76" name="Google Shape;102;p4">
            <a:extLst>
              <a:ext uri="{FF2B5EF4-FFF2-40B4-BE49-F238E27FC236}">
                <a16:creationId xmlns:a16="http://schemas.microsoft.com/office/drawing/2014/main" id="{3927810E-BE06-744B-B907-B2D32471F374}"/>
              </a:ext>
            </a:extLst>
          </p:cNvPr>
          <p:cNvGrpSpPr/>
          <p:nvPr/>
        </p:nvGrpSpPr>
        <p:grpSpPr>
          <a:xfrm>
            <a:off x="19035080" y="10761762"/>
            <a:ext cx="2299333" cy="1363351"/>
            <a:chOff x="4058771" y="10643021"/>
            <a:chExt cx="2679251" cy="1363351"/>
          </a:xfrm>
        </p:grpSpPr>
        <p:sp>
          <p:nvSpPr>
            <p:cNvPr id="677" name="Google Shape;103;p4">
              <a:extLst>
                <a:ext uri="{FF2B5EF4-FFF2-40B4-BE49-F238E27FC236}">
                  <a16:creationId xmlns:a16="http://schemas.microsoft.com/office/drawing/2014/main" id="{123D0AD7-98BB-EE47-8C59-2C808030EDF1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8" name="Google Shape;104;p4">
              <a:extLst>
                <a:ext uri="{FF2B5EF4-FFF2-40B4-BE49-F238E27FC236}">
                  <a16:creationId xmlns:a16="http://schemas.microsoft.com/office/drawing/2014/main" id="{625D5797-8B5C-9E40-AF3E-14BF7FBEC90B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33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86">
      <a:dk1>
        <a:srgbClr val="FCFFFD"/>
      </a:dk1>
      <a:lt1>
        <a:srgbClr val="FFFFFF"/>
      </a:lt1>
      <a:dk2>
        <a:srgbClr val="FCFFFD"/>
      </a:dk2>
      <a:lt2>
        <a:srgbClr val="353737"/>
      </a:lt2>
      <a:accent1>
        <a:srgbClr val="D98C20"/>
      </a:accent1>
      <a:accent2>
        <a:srgbClr val="4D88A5"/>
      </a:accent2>
      <a:accent3>
        <a:srgbClr val="364156"/>
      </a:accent3>
      <a:accent4>
        <a:srgbClr val="A5C156"/>
      </a:accent4>
      <a:accent5>
        <a:srgbClr val="F1C62E"/>
      </a:accent5>
      <a:accent6>
        <a:srgbClr val="BFBFB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91124</TotalTime>
  <Words>739</Words>
  <Application>Microsoft Macintosh PowerPoint</Application>
  <PresentationFormat>Personalizado</PresentationFormat>
  <Paragraphs>228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Lato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16107</cp:revision>
  <dcterms:created xsi:type="dcterms:W3CDTF">2014-11-12T21:47:38Z</dcterms:created>
  <dcterms:modified xsi:type="dcterms:W3CDTF">2019-09-03T13:04:22Z</dcterms:modified>
  <cp:category/>
</cp:coreProperties>
</file>