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3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>
            <a:extLst>
              <a:ext uri="{FF2B5EF4-FFF2-40B4-BE49-F238E27FC236}">
                <a16:creationId xmlns:a16="http://schemas.microsoft.com/office/drawing/2014/main" id="{AAFABD1F-36E1-B047-B2F4-8E16DEE67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75504" y="3009969"/>
            <a:ext cx="4434" cy="3904691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2E9C1E15-1464-BF47-8476-2562F63B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79937" y="6910229"/>
            <a:ext cx="1994451" cy="3576714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1C5BF686-B49E-824F-86F0-20BFFACFD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76622" y="6910229"/>
            <a:ext cx="2003315" cy="3576714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257DA883-00B6-C34C-94E1-5223908D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792" y="9618249"/>
            <a:ext cx="1732955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7 w 1724"/>
              <a:gd name="T5" fmla="*/ 0 h 1724"/>
              <a:gd name="T6" fmla="*/ 0 w 1724"/>
              <a:gd name="T7" fmla="*/ 866 h 1724"/>
              <a:gd name="T8" fmla="*/ 857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7" y="1723"/>
                </a:cubicBezTo>
                <a:cubicBezTo>
                  <a:pt x="1331" y="1723"/>
                  <a:pt x="1723" y="1339"/>
                  <a:pt x="1723" y="8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82083EA-5FE8-1F47-BABB-C948394B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379" y="2150139"/>
            <a:ext cx="1732955" cy="1732955"/>
          </a:xfrm>
          <a:custGeom>
            <a:avLst/>
            <a:gdLst>
              <a:gd name="T0" fmla="*/ 1723 w 1724"/>
              <a:gd name="T1" fmla="*/ 857 h 1724"/>
              <a:gd name="T2" fmla="*/ 1723 w 1724"/>
              <a:gd name="T3" fmla="*/ 857 h 1724"/>
              <a:gd name="T4" fmla="*/ 866 w 1724"/>
              <a:gd name="T5" fmla="*/ 0 h 1724"/>
              <a:gd name="T6" fmla="*/ 0 w 1724"/>
              <a:gd name="T7" fmla="*/ 857 h 1724"/>
              <a:gd name="T8" fmla="*/ 866 w 1724"/>
              <a:gd name="T9" fmla="*/ 1723 h 1724"/>
              <a:gd name="T10" fmla="*/ 1723 w 1724"/>
              <a:gd name="T11" fmla="*/ 857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7"/>
                </a:moveTo>
                <a:lnTo>
                  <a:pt x="1723" y="857"/>
                </a:lnTo>
                <a:cubicBezTo>
                  <a:pt x="1723" y="384"/>
                  <a:pt x="1339" y="0"/>
                  <a:pt x="866" y="0"/>
                </a:cubicBezTo>
                <a:cubicBezTo>
                  <a:pt x="384" y="0"/>
                  <a:pt x="0" y="384"/>
                  <a:pt x="0" y="857"/>
                </a:cubicBezTo>
                <a:cubicBezTo>
                  <a:pt x="0" y="1339"/>
                  <a:pt x="384" y="1723"/>
                  <a:pt x="866" y="1723"/>
                </a:cubicBezTo>
                <a:cubicBezTo>
                  <a:pt x="1339" y="1723"/>
                  <a:pt x="1723" y="1339"/>
                  <a:pt x="1723" y="8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35D95FF-3E00-5B4D-A591-217CBB4F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5694" y="9618249"/>
            <a:ext cx="1732955" cy="1732958"/>
          </a:xfrm>
          <a:custGeom>
            <a:avLst/>
            <a:gdLst>
              <a:gd name="T0" fmla="*/ 1722 w 1723"/>
              <a:gd name="T1" fmla="*/ 866 h 1724"/>
              <a:gd name="T2" fmla="*/ 1722 w 1723"/>
              <a:gd name="T3" fmla="*/ 866 h 1724"/>
              <a:gd name="T4" fmla="*/ 865 w 1723"/>
              <a:gd name="T5" fmla="*/ 0 h 1724"/>
              <a:gd name="T6" fmla="*/ 0 w 1723"/>
              <a:gd name="T7" fmla="*/ 866 h 1724"/>
              <a:gd name="T8" fmla="*/ 865 w 1723"/>
              <a:gd name="T9" fmla="*/ 1723 h 1724"/>
              <a:gd name="T10" fmla="*/ 1722 w 1723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3" h="1724">
                <a:moveTo>
                  <a:pt x="1722" y="866"/>
                </a:moveTo>
                <a:lnTo>
                  <a:pt x="1722" y="866"/>
                </a:lnTo>
                <a:cubicBezTo>
                  <a:pt x="1722" y="384"/>
                  <a:pt x="1339" y="0"/>
                  <a:pt x="865" y="0"/>
                </a:cubicBezTo>
                <a:cubicBezTo>
                  <a:pt x="383" y="0"/>
                  <a:pt x="0" y="384"/>
                  <a:pt x="0" y="866"/>
                </a:cubicBezTo>
                <a:cubicBezTo>
                  <a:pt x="0" y="1339"/>
                  <a:pt x="383" y="1723"/>
                  <a:pt x="865" y="1723"/>
                </a:cubicBezTo>
                <a:cubicBezTo>
                  <a:pt x="1339" y="1723"/>
                  <a:pt x="1722" y="1339"/>
                  <a:pt x="1722" y="8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1026ACD4-AD87-1046-A9A9-A7CDA64F3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614" y="6910229"/>
            <a:ext cx="1985587" cy="3576714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4E0B565-4C7F-824C-B072-0739A0A65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004" y="6910229"/>
            <a:ext cx="2003315" cy="3576714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AECA86FB-E5CF-7D44-A3D9-E649E9F05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3614" y="3329081"/>
            <a:ext cx="1985587" cy="3585579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88BE7867-5147-9E46-BBFF-A153CCBFFF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004" y="3329081"/>
            <a:ext cx="2003315" cy="3585579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3C218C7C-74B0-724D-8656-A5D7997AB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614" y="6910229"/>
            <a:ext cx="11301890" cy="4431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871DD6A2-A1CB-9547-B6E0-EBE94029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553" y="4791678"/>
            <a:ext cx="4232667" cy="4232667"/>
          </a:xfrm>
          <a:custGeom>
            <a:avLst/>
            <a:gdLst>
              <a:gd name="T0" fmla="*/ 4212 w 4213"/>
              <a:gd name="T1" fmla="*/ 2106 h 4213"/>
              <a:gd name="T2" fmla="*/ 4212 w 4213"/>
              <a:gd name="T3" fmla="*/ 2106 h 4213"/>
              <a:gd name="T4" fmla="*/ 2107 w 4213"/>
              <a:gd name="T5" fmla="*/ 4212 h 4213"/>
              <a:gd name="T6" fmla="*/ 0 w 4213"/>
              <a:gd name="T7" fmla="*/ 2106 h 4213"/>
              <a:gd name="T8" fmla="*/ 2107 w 4213"/>
              <a:gd name="T9" fmla="*/ 0 h 4213"/>
              <a:gd name="T10" fmla="*/ 4212 w 4213"/>
              <a:gd name="T11" fmla="*/ 2106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3" h="4213">
                <a:moveTo>
                  <a:pt x="4212" y="2106"/>
                </a:moveTo>
                <a:lnTo>
                  <a:pt x="4212" y="2106"/>
                </a:lnTo>
                <a:cubicBezTo>
                  <a:pt x="4212" y="3265"/>
                  <a:pt x="3265" y="4212"/>
                  <a:pt x="2107" y="4212"/>
                </a:cubicBezTo>
                <a:cubicBezTo>
                  <a:pt x="939" y="4212"/>
                  <a:pt x="0" y="3265"/>
                  <a:pt x="0" y="2106"/>
                </a:cubicBezTo>
                <a:cubicBezTo>
                  <a:pt x="0" y="939"/>
                  <a:pt x="939" y="0"/>
                  <a:pt x="2107" y="0"/>
                </a:cubicBezTo>
                <a:cubicBezTo>
                  <a:pt x="3265" y="0"/>
                  <a:pt x="4212" y="939"/>
                  <a:pt x="4212" y="2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04B0D2C7-36FD-B64C-8C5A-5E3DF468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47" y="5788902"/>
            <a:ext cx="2251514" cy="2247083"/>
          </a:xfrm>
          <a:custGeom>
            <a:avLst/>
            <a:gdLst>
              <a:gd name="T0" fmla="*/ 2237 w 2238"/>
              <a:gd name="T1" fmla="*/ 1118 h 2237"/>
              <a:gd name="T2" fmla="*/ 2237 w 2238"/>
              <a:gd name="T3" fmla="*/ 1118 h 2237"/>
              <a:gd name="T4" fmla="*/ 1119 w 2238"/>
              <a:gd name="T5" fmla="*/ 2236 h 2237"/>
              <a:gd name="T6" fmla="*/ 0 w 2238"/>
              <a:gd name="T7" fmla="*/ 1118 h 2237"/>
              <a:gd name="T8" fmla="*/ 1119 w 2238"/>
              <a:gd name="T9" fmla="*/ 0 h 2237"/>
              <a:gd name="T10" fmla="*/ 2237 w 2238"/>
              <a:gd name="T11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8" h="2237">
                <a:moveTo>
                  <a:pt x="2237" y="1118"/>
                </a:moveTo>
                <a:lnTo>
                  <a:pt x="2237" y="1118"/>
                </a:lnTo>
                <a:cubicBezTo>
                  <a:pt x="2237" y="1730"/>
                  <a:pt x="1739" y="2236"/>
                  <a:pt x="1119" y="2236"/>
                </a:cubicBezTo>
                <a:cubicBezTo>
                  <a:pt x="506" y="2236"/>
                  <a:pt x="0" y="1730"/>
                  <a:pt x="0" y="1118"/>
                </a:cubicBezTo>
                <a:cubicBezTo>
                  <a:pt x="0" y="498"/>
                  <a:pt x="506" y="0"/>
                  <a:pt x="1119" y="0"/>
                </a:cubicBezTo>
                <a:cubicBezTo>
                  <a:pt x="1739" y="0"/>
                  <a:pt x="2237" y="498"/>
                  <a:pt x="2237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E89F7AB8-63D7-5B4A-9CE2-E64B089E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858" y="5788902"/>
            <a:ext cx="2251514" cy="2247083"/>
          </a:xfrm>
          <a:custGeom>
            <a:avLst/>
            <a:gdLst>
              <a:gd name="T0" fmla="*/ 2237 w 2238"/>
              <a:gd name="T1" fmla="*/ 1118 h 2237"/>
              <a:gd name="T2" fmla="*/ 2237 w 2238"/>
              <a:gd name="T3" fmla="*/ 1118 h 2237"/>
              <a:gd name="T4" fmla="*/ 1118 w 2238"/>
              <a:gd name="T5" fmla="*/ 0 h 2237"/>
              <a:gd name="T6" fmla="*/ 0 w 2238"/>
              <a:gd name="T7" fmla="*/ 1118 h 2237"/>
              <a:gd name="T8" fmla="*/ 1118 w 2238"/>
              <a:gd name="T9" fmla="*/ 2236 h 2237"/>
              <a:gd name="T10" fmla="*/ 2237 w 2238"/>
              <a:gd name="T11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8" h="2237">
                <a:moveTo>
                  <a:pt x="2237" y="1118"/>
                </a:moveTo>
                <a:lnTo>
                  <a:pt x="2237" y="1118"/>
                </a:lnTo>
                <a:cubicBezTo>
                  <a:pt x="2237" y="498"/>
                  <a:pt x="1731" y="0"/>
                  <a:pt x="1118" y="0"/>
                </a:cubicBezTo>
                <a:cubicBezTo>
                  <a:pt x="498" y="0"/>
                  <a:pt x="0" y="498"/>
                  <a:pt x="0" y="1118"/>
                </a:cubicBezTo>
                <a:cubicBezTo>
                  <a:pt x="0" y="1730"/>
                  <a:pt x="498" y="2236"/>
                  <a:pt x="1118" y="2236"/>
                </a:cubicBezTo>
                <a:cubicBezTo>
                  <a:pt x="1731" y="2236"/>
                  <a:pt x="2237" y="1730"/>
                  <a:pt x="2237" y="1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491DE5CD-FC50-F941-8584-4BC5D450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05" y="2469251"/>
            <a:ext cx="1732958" cy="1732955"/>
          </a:xfrm>
          <a:custGeom>
            <a:avLst/>
            <a:gdLst>
              <a:gd name="T0" fmla="*/ 1723 w 1724"/>
              <a:gd name="T1" fmla="*/ 858 h 1724"/>
              <a:gd name="T2" fmla="*/ 1723 w 1724"/>
              <a:gd name="T3" fmla="*/ 858 h 1724"/>
              <a:gd name="T4" fmla="*/ 858 w 1724"/>
              <a:gd name="T5" fmla="*/ 0 h 1724"/>
              <a:gd name="T6" fmla="*/ 0 w 1724"/>
              <a:gd name="T7" fmla="*/ 858 h 1724"/>
              <a:gd name="T8" fmla="*/ 858 w 1724"/>
              <a:gd name="T9" fmla="*/ 1723 h 1724"/>
              <a:gd name="T10" fmla="*/ 1723 w 1724"/>
              <a:gd name="T11" fmla="*/ 858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8"/>
                </a:moveTo>
                <a:lnTo>
                  <a:pt x="1723" y="858"/>
                </a:lnTo>
                <a:cubicBezTo>
                  <a:pt x="1723" y="384"/>
                  <a:pt x="1339" y="0"/>
                  <a:pt x="858" y="0"/>
                </a:cubicBezTo>
                <a:cubicBezTo>
                  <a:pt x="384" y="0"/>
                  <a:pt x="0" y="384"/>
                  <a:pt x="0" y="858"/>
                </a:cubicBezTo>
                <a:cubicBezTo>
                  <a:pt x="0" y="1331"/>
                  <a:pt x="384" y="1723"/>
                  <a:pt x="858" y="1723"/>
                </a:cubicBezTo>
                <a:cubicBezTo>
                  <a:pt x="1339" y="1723"/>
                  <a:pt x="1723" y="1331"/>
                  <a:pt x="1723" y="8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639AE5FB-92B7-4346-9475-830285A6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71" y="2469251"/>
            <a:ext cx="1732958" cy="1732955"/>
          </a:xfrm>
          <a:custGeom>
            <a:avLst/>
            <a:gdLst>
              <a:gd name="T0" fmla="*/ 1723 w 1724"/>
              <a:gd name="T1" fmla="*/ 858 h 1724"/>
              <a:gd name="T2" fmla="*/ 1723 w 1724"/>
              <a:gd name="T3" fmla="*/ 858 h 1724"/>
              <a:gd name="T4" fmla="*/ 857 w 1724"/>
              <a:gd name="T5" fmla="*/ 0 h 1724"/>
              <a:gd name="T6" fmla="*/ 0 w 1724"/>
              <a:gd name="T7" fmla="*/ 858 h 1724"/>
              <a:gd name="T8" fmla="*/ 857 w 1724"/>
              <a:gd name="T9" fmla="*/ 1723 h 1724"/>
              <a:gd name="T10" fmla="*/ 1723 w 1724"/>
              <a:gd name="T11" fmla="*/ 858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8"/>
                </a:moveTo>
                <a:lnTo>
                  <a:pt x="1723" y="858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58"/>
                </a:cubicBezTo>
                <a:cubicBezTo>
                  <a:pt x="0" y="1331"/>
                  <a:pt x="384" y="1723"/>
                  <a:pt x="857" y="1723"/>
                </a:cubicBezTo>
                <a:cubicBezTo>
                  <a:pt x="1331" y="1723"/>
                  <a:pt x="1723" y="1331"/>
                  <a:pt x="1723" y="8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97473E5-AFE4-4C4A-98AD-43C182EA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05" y="9618249"/>
            <a:ext cx="1732958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8 w 1724"/>
              <a:gd name="T5" fmla="*/ 0 h 1724"/>
              <a:gd name="T6" fmla="*/ 0 w 1724"/>
              <a:gd name="T7" fmla="*/ 866 h 1724"/>
              <a:gd name="T8" fmla="*/ 858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9" y="0"/>
                  <a:pt x="858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8" y="1723"/>
                </a:cubicBezTo>
                <a:cubicBezTo>
                  <a:pt x="1339" y="1723"/>
                  <a:pt x="1723" y="1339"/>
                  <a:pt x="1723" y="8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D6030692-E727-E344-AA59-7E56BA80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71" y="9618249"/>
            <a:ext cx="1732958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7 w 1724"/>
              <a:gd name="T5" fmla="*/ 0 h 1724"/>
              <a:gd name="T6" fmla="*/ 0 w 1724"/>
              <a:gd name="T7" fmla="*/ 866 h 1724"/>
              <a:gd name="T8" fmla="*/ 857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7" y="1723"/>
                </a:cubicBezTo>
                <a:cubicBezTo>
                  <a:pt x="1331" y="1723"/>
                  <a:pt x="1723" y="1339"/>
                  <a:pt x="1723" y="8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12">
            <a:extLst>
              <a:ext uri="{FF2B5EF4-FFF2-40B4-BE49-F238E27FC236}">
                <a16:creationId xmlns:a16="http://schemas.microsoft.com/office/drawing/2014/main" id="{C5975A51-1CC6-474B-8879-435F16B4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29" y="10110215"/>
            <a:ext cx="452076" cy="740162"/>
          </a:xfrm>
          <a:custGeom>
            <a:avLst/>
            <a:gdLst>
              <a:gd name="T0" fmla="*/ 204 w 450"/>
              <a:gd name="T1" fmla="*/ 735 h 736"/>
              <a:gd name="T2" fmla="*/ 204 w 450"/>
              <a:gd name="T3" fmla="*/ 735 h 736"/>
              <a:gd name="T4" fmla="*/ 33 w 450"/>
              <a:gd name="T5" fmla="*/ 694 h 736"/>
              <a:gd name="T6" fmla="*/ 8 w 450"/>
              <a:gd name="T7" fmla="*/ 637 h 736"/>
              <a:gd name="T8" fmla="*/ 66 w 450"/>
              <a:gd name="T9" fmla="*/ 613 h 736"/>
              <a:gd name="T10" fmla="*/ 310 w 450"/>
              <a:gd name="T11" fmla="*/ 613 h 736"/>
              <a:gd name="T12" fmla="*/ 351 w 450"/>
              <a:gd name="T13" fmla="*/ 531 h 736"/>
              <a:gd name="T14" fmla="*/ 204 w 450"/>
              <a:gd name="T15" fmla="*/ 417 h 736"/>
              <a:gd name="T16" fmla="*/ 74 w 450"/>
              <a:gd name="T17" fmla="*/ 343 h 736"/>
              <a:gd name="T18" fmla="*/ 0 w 450"/>
              <a:gd name="T19" fmla="*/ 221 h 736"/>
              <a:gd name="T20" fmla="*/ 90 w 450"/>
              <a:gd name="T21" fmla="*/ 57 h 736"/>
              <a:gd name="T22" fmla="*/ 417 w 450"/>
              <a:gd name="T23" fmla="*/ 49 h 736"/>
              <a:gd name="T24" fmla="*/ 441 w 450"/>
              <a:gd name="T25" fmla="*/ 106 h 736"/>
              <a:gd name="T26" fmla="*/ 376 w 450"/>
              <a:gd name="T27" fmla="*/ 131 h 736"/>
              <a:gd name="T28" fmla="*/ 139 w 450"/>
              <a:gd name="T29" fmla="*/ 131 h 736"/>
              <a:gd name="T30" fmla="*/ 98 w 450"/>
              <a:gd name="T31" fmla="*/ 221 h 736"/>
              <a:gd name="T32" fmla="*/ 245 w 450"/>
              <a:gd name="T33" fmla="*/ 335 h 736"/>
              <a:gd name="T34" fmla="*/ 368 w 450"/>
              <a:gd name="T35" fmla="*/ 408 h 736"/>
              <a:gd name="T36" fmla="*/ 441 w 450"/>
              <a:gd name="T37" fmla="*/ 531 h 736"/>
              <a:gd name="T38" fmla="*/ 360 w 450"/>
              <a:gd name="T39" fmla="*/ 694 h 736"/>
              <a:gd name="T40" fmla="*/ 204 w 450"/>
              <a:gd name="T41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0" h="736">
                <a:moveTo>
                  <a:pt x="204" y="735"/>
                </a:moveTo>
                <a:lnTo>
                  <a:pt x="204" y="735"/>
                </a:lnTo>
                <a:cubicBezTo>
                  <a:pt x="147" y="735"/>
                  <a:pt x="90" y="719"/>
                  <a:pt x="33" y="694"/>
                </a:cubicBezTo>
                <a:cubicBezTo>
                  <a:pt x="8" y="686"/>
                  <a:pt x="0" y="662"/>
                  <a:pt x="8" y="637"/>
                </a:cubicBezTo>
                <a:cubicBezTo>
                  <a:pt x="16" y="613"/>
                  <a:pt x="41" y="604"/>
                  <a:pt x="66" y="613"/>
                </a:cubicBezTo>
                <a:cubicBezTo>
                  <a:pt x="155" y="653"/>
                  <a:pt x="253" y="653"/>
                  <a:pt x="310" y="613"/>
                </a:cubicBezTo>
                <a:cubicBezTo>
                  <a:pt x="335" y="596"/>
                  <a:pt x="351" y="572"/>
                  <a:pt x="351" y="531"/>
                </a:cubicBezTo>
                <a:cubicBezTo>
                  <a:pt x="351" y="490"/>
                  <a:pt x="270" y="449"/>
                  <a:pt x="204" y="417"/>
                </a:cubicBezTo>
                <a:cubicBezTo>
                  <a:pt x="155" y="392"/>
                  <a:pt x="114" y="368"/>
                  <a:pt x="74" y="343"/>
                </a:cubicBezTo>
                <a:cubicBezTo>
                  <a:pt x="25" y="302"/>
                  <a:pt x="0" y="262"/>
                  <a:pt x="0" y="221"/>
                </a:cubicBezTo>
                <a:cubicBezTo>
                  <a:pt x="0" y="147"/>
                  <a:pt x="33" y="90"/>
                  <a:pt x="90" y="57"/>
                </a:cubicBezTo>
                <a:cubicBezTo>
                  <a:pt x="172" y="0"/>
                  <a:pt x="294" y="0"/>
                  <a:pt x="417" y="49"/>
                </a:cubicBezTo>
                <a:cubicBezTo>
                  <a:pt x="433" y="57"/>
                  <a:pt x="449" y="82"/>
                  <a:pt x="441" y="106"/>
                </a:cubicBezTo>
                <a:cubicBezTo>
                  <a:pt x="425" y="131"/>
                  <a:pt x="400" y="139"/>
                  <a:pt x="376" y="131"/>
                </a:cubicBezTo>
                <a:cubicBezTo>
                  <a:pt x="286" y="98"/>
                  <a:pt x="196" y="98"/>
                  <a:pt x="139" y="131"/>
                </a:cubicBezTo>
                <a:cubicBezTo>
                  <a:pt x="106" y="155"/>
                  <a:pt x="98" y="180"/>
                  <a:pt x="98" y="221"/>
                </a:cubicBezTo>
                <a:cubicBezTo>
                  <a:pt x="98" y="262"/>
                  <a:pt x="172" y="302"/>
                  <a:pt x="245" y="335"/>
                </a:cubicBezTo>
                <a:cubicBezTo>
                  <a:pt x="286" y="360"/>
                  <a:pt x="335" y="376"/>
                  <a:pt x="368" y="408"/>
                </a:cubicBezTo>
                <a:cubicBezTo>
                  <a:pt x="417" y="441"/>
                  <a:pt x="441" y="490"/>
                  <a:pt x="441" y="531"/>
                </a:cubicBezTo>
                <a:cubicBezTo>
                  <a:pt x="441" y="596"/>
                  <a:pt x="417" y="653"/>
                  <a:pt x="360" y="694"/>
                </a:cubicBezTo>
                <a:cubicBezTo>
                  <a:pt x="319" y="719"/>
                  <a:pt x="262" y="735"/>
                  <a:pt x="204" y="7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13">
            <a:extLst>
              <a:ext uri="{FF2B5EF4-FFF2-40B4-BE49-F238E27FC236}">
                <a16:creationId xmlns:a16="http://schemas.microsoft.com/office/drawing/2014/main" id="{8D3976BA-678E-F64A-A49D-1C10E9AA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547" y="9946225"/>
            <a:ext cx="93073" cy="155125"/>
          </a:xfrm>
          <a:custGeom>
            <a:avLst/>
            <a:gdLst>
              <a:gd name="T0" fmla="*/ 41 w 91"/>
              <a:gd name="T1" fmla="*/ 155 h 156"/>
              <a:gd name="T2" fmla="*/ 41 w 91"/>
              <a:gd name="T3" fmla="*/ 155 h 156"/>
              <a:gd name="T4" fmla="*/ 0 w 91"/>
              <a:gd name="T5" fmla="*/ 114 h 156"/>
              <a:gd name="T6" fmla="*/ 0 w 91"/>
              <a:gd name="T7" fmla="*/ 41 h 156"/>
              <a:gd name="T8" fmla="*/ 41 w 91"/>
              <a:gd name="T9" fmla="*/ 0 h 156"/>
              <a:gd name="T10" fmla="*/ 90 w 91"/>
              <a:gd name="T11" fmla="*/ 41 h 156"/>
              <a:gd name="T12" fmla="*/ 90 w 91"/>
              <a:gd name="T13" fmla="*/ 114 h 156"/>
              <a:gd name="T14" fmla="*/ 41 w 91"/>
              <a:gd name="T15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56">
                <a:moveTo>
                  <a:pt x="41" y="155"/>
                </a:moveTo>
                <a:lnTo>
                  <a:pt x="41" y="155"/>
                </a:lnTo>
                <a:cubicBezTo>
                  <a:pt x="16" y="155"/>
                  <a:pt x="0" y="139"/>
                  <a:pt x="0" y="11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6" y="0"/>
                  <a:pt x="41" y="0"/>
                </a:cubicBezTo>
                <a:cubicBezTo>
                  <a:pt x="65" y="0"/>
                  <a:pt x="90" y="16"/>
                  <a:pt x="90" y="41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0" y="139"/>
                  <a:pt x="65" y="155"/>
                  <a:pt x="41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14">
            <a:extLst>
              <a:ext uri="{FF2B5EF4-FFF2-40B4-BE49-F238E27FC236}">
                <a16:creationId xmlns:a16="http://schemas.microsoft.com/office/drawing/2014/main" id="{5CD59F3E-67C7-1F4C-B65B-B375AE05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547" y="10863674"/>
            <a:ext cx="93073" cy="163987"/>
          </a:xfrm>
          <a:custGeom>
            <a:avLst/>
            <a:gdLst>
              <a:gd name="T0" fmla="*/ 41 w 91"/>
              <a:gd name="T1" fmla="*/ 164 h 165"/>
              <a:gd name="T2" fmla="*/ 41 w 91"/>
              <a:gd name="T3" fmla="*/ 164 h 165"/>
              <a:gd name="T4" fmla="*/ 0 w 91"/>
              <a:gd name="T5" fmla="*/ 115 h 165"/>
              <a:gd name="T6" fmla="*/ 0 w 91"/>
              <a:gd name="T7" fmla="*/ 49 h 165"/>
              <a:gd name="T8" fmla="*/ 41 w 91"/>
              <a:gd name="T9" fmla="*/ 0 h 165"/>
              <a:gd name="T10" fmla="*/ 90 w 91"/>
              <a:gd name="T11" fmla="*/ 49 h 165"/>
              <a:gd name="T12" fmla="*/ 90 w 91"/>
              <a:gd name="T13" fmla="*/ 115 h 165"/>
              <a:gd name="T14" fmla="*/ 41 w 91"/>
              <a:gd name="T1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65">
                <a:moveTo>
                  <a:pt x="41" y="164"/>
                </a:moveTo>
                <a:lnTo>
                  <a:pt x="41" y="164"/>
                </a:lnTo>
                <a:cubicBezTo>
                  <a:pt x="16" y="164"/>
                  <a:pt x="0" y="139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7"/>
                  <a:pt x="16" y="0"/>
                  <a:pt x="41" y="0"/>
                </a:cubicBezTo>
                <a:cubicBezTo>
                  <a:pt x="65" y="0"/>
                  <a:pt x="90" y="17"/>
                  <a:pt x="90" y="49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90" y="139"/>
                  <a:pt x="65" y="164"/>
                  <a:pt x="41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15">
            <a:extLst>
              <a:ext uri="{FF2B5EF4-FFF2-40B4-BE49-F238E27FC236}">
                <a16:creationId xmlns:a16="http://schemas.microsoft.com/office/drawing/2014/main" id="{5DFA9BE8-75C3-DC43-A9DD-807C73C4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595" y="5509681"/>
            <a:ext cx="1724091" cy="904151"/>
          </a:xfrm>
          <a:custGeom>
            <a:avLst/>
            <a:gdLst>
              <a:gd name="T0" fmla="*/ 1649 w 1715"/>
              <a:gd name="T1" fmla="*/ 898 h 899"/>
              <a:gd name="T2" fmla="*/ 1649 w 1715"/>
              <a:gd name="T3" fmla="*/ 898 h 899"/>
              <a:gd name="T4" fmla="*/ 57 w 1715"/>
              <a:gd name="T5" fmla="*/ 898 h 899"/>
              <a:gd name="T6" fmla="*/ 0 w 1715"/>
              <a:gd name="T7" fmla="*/ 840 h 899"/>
              <a:gd name="T8" fmla="*/ 0 w 1715"/>
              <a:gd name="T9" fmla="*/ 65 h 899"/>
              <a:gd name="T10" fmla="*/ 57 w 1715"/>
              <a:gd name="T11" fmla="*/ 0 h 899"/>
              <a:gd name="T12" fmla="*/ 1649 w 1715"/>
              <a:gd name="T13" fmla="*/ 0 h 899"/>
              <a:gd name="T14" fmla="*/ 1714 w 1715"/>
              <a:gd name="T15" fmla="*/ 65 h 899"/>
              <a:gd name="T16" fmla="*/ 1714 w 1715"/>
              <a:gd name="T17" fmla="*/ 840 h 899"/>
              <a:gd name="T18" fmla="*/ 1649 w 1715"/>
              <a:gd name="T19" fmla="*/ 898 h 899"/>
              <a:gd name="T20" fmla="*/ 74 w 1715"/>
              <a:gd name="T21" fmla="*/ 824 h 899"/>
              <a:gd name="T22" fmla="*/ 74 w 1715"/>
              <a:gd name="T23" fmla="*/ 824 h 899"/>
              <a:gd name="T24" fmla="*/ 1632 w 1715"/>
              <a:gd name="T25" fmla="*/ 824 h 899"/>
              <a:gd name="T26" fmla="*/ 1632 w 1715"/>
              <a:gd name="T27" fmla="*/ 81 h 899"/>
              <a:gd name="T28" fmla="*/ 74 w 1715"/>
              <a:gd name="T29" fmla="*/ 81 h 899"/>
              <a:gd name="T30" fmla="*/ 74 w 1715"/>
              <a:gd name="T31" fmla="*/ 824 h 899"/>
              <a:gd name="T32" fmla="*/ 1649 w 1715"/>
              <a:gd name="T33" fmla="*/ 81 h 899"/>
              <a:gd name="T34" fmla="*/ 1649 w 1715"/>
              <a:gd name="T35" fmla="*/ 81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5" h="899">
                <a:moveTo>
                  <a:pt x="1649" y="898"/>
                </a:moveTo>
                <a:lnTo>
                  <a:pt x="1649" y="898"/>
                </a:lnTo>
                <a:cubicBezTo>
                  <a:pt x="57" y="898"/>
                  <a:pt x="57" y="898"/>
                  <a:pt x="57" y="898"/>
                </a:cubicBezTo>
                <a:cubicBezTo>
                  <a:pt x="25" y="898"/>
                  <a:pt x="0" y="873"/>
                  <a:pt x="0" y="8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25" y="0"/>
                  <a:pt x="57" y="0"/>
                </a:cubicBezTo>
                <a:cubicBezTo>
                  <a:pt x="1649" y="0"/>
                  <a:pt x="1649" y="0"/>
                  <a:pt x="1649" y="0"/>
                </a:cubicBezTo>
                <a:cubicBezTo>
                  <a:pt x="1682" y="0"/>
                  <a:pt x="1714" y="32"/>
                  <a:pt x="1714" y="65"/>
                </a:cubicBezTo>
                <a:cubicBezTo>
                  <a:pt x="1714" y="840"/>
                  <a:pt x="1714" y="840"/>
                  <a:pt x="1714" y="840"/>
                </a:cubicBezTo>
                <a:cubicBezTo>
                  <a:pt x="1714" y="873"/>
                  <a:pt x="1682" y="898"/>
                  <a:pt x="1649" y="898"/>
                </a:cubicBezTo>
                <a:close/>
                <a:moveTo>
                  <a:pt x="74" y="824"/>
                </a:moveTo>
                <a:lnTo>
                  <a:pt x="74" y="824"/>
                </a:lnTo>
                <a:cubicBezTo>
                  <a:pt x="1632" y="824"/>
                  <a:pt x="1632" y="824"/>
                  <a:pt x="1632" y="824"/>
                </a:cubicBezTo>
                <a:cubicBezTo>
                  <a:pt x="1632" y="81"/>
                  <a:pt x="1632" y="81"/>
                  <a:pt x="1632" y="81"/>
                </a:cubicBezTo>
                <a:cubicBezTo>
                  <a:pt x="74" y="81"/>
                  <a:pt x="74" y="81"/>
                  <a:pt x="74" y="81"/>
                </a:cubicBezTo>
                <a:lnTo>
                  <a:pt x="74" y="824"/>
                </a:lnTo>
                <a:close/>
                <a:moveTo>
                  <a:pt x="1649" y="81"/>
                </a:moveTo>
                <a:lnTo>
                  <a:pt x="1649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16">
            <a:extLst>
              <a:ext uri="{FF2B5EF4-FFF2-40B4-BE49-F238E27FC236}">
                <a16:creationId xmlns:a16="http://schemas.microsoft.com/office/drawing/2014/main" id="{292A75F3-8010-8A46-9BF5-2F1ABB8B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276" y="5780038"/>
            <a:ext cx="367864" cy="363433"/>
          </a:xfrm>
          <a:custGeom>
            <a:avLst/>
            <a:gdLst>
              <a:gd name="T0" fmla="*/ 179 w 367"/>
              <a:gd name="T1" fmla="*/ 81 h 360"/>
              <a:gd name="T2" fmla="*/ 179 w 367"/>
              <a:gd name="T3" fmla="*/ 81 h 360"/>
              <a:gd name="T4" fmla="*/ 285 w 367"/>
              <a:gd name="T5" fmla="*/ 179 h 360"/>
              <a:gd name="T6" fmla="*/ 179 w 367"/>
              <a:gd name="T7" fmla="*/ 286 h 360"/>
              <a:gd name="T8" fmla="*/ 82 w 367"/>
              <a:gd name="T9" fmla="*/ 179 h 360"/>
              <a:gd name="T10" fmla="*/ 179 w 367"/>
              <a:gd name="T11" fmla="*/ 81 h 360"/>
              <a:gd name="T12" fmla="*/ 179 w 367"/>
              <a:gd name="T13" fmla="*/ 0 h 360"/>
              <a:gd name="T14" fmla="*/ 179 w 367"/>
              <a:gd name="T15" fmla="*/ 0 h 360"/>
              <a:gd name="T16" fmla="*/ 0 w 367"/>
              <a:gd name="T17" fmla="*/ 179 h 360"/>
              <a:gd name="T18" fmla="*/ 179 w 367"/>
              <a:gd name="T19" fmla="*/ 359 h 360"/>
              <a:gd name="T20" fmla="*/ 366 w 367"/>
              <a:gd name="T21" fmla="*/ 179 h 360"/>
              <a:gd name="T22" fmla="*/ 179 w 367"/>
              <a:gd name="T23" fmla="*/ 0 h 360"/>
              <a:gd name="T24" fmla="*/ 179 w 367"/>
              <a:gd name="T25" fmla="*/ 8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60">
                <a:moveTo>
                  <a:pt x="179" y="81"/>
                </a:moveTo>
                <a:lnTo>
                  <a:pt x="179" y="81"/>
                </a:lnTo>
                <a:cubicBezTo>
                  <a:pt x="237" y="81"/>
                  <a:pt x="285" y="122"/>
                  <a:pt x="285" y="179"/>
                </a:cubicBezTo>
                <a:cubicBezTo>
                  <a:pt x="285" y="237"/>
                  <a:pt x="237" y="286"/>
                  <a:pt x="179" y="286"/>
                </a:cubicBezTo>
                <a:cubicBezTo>
                  <a:pt x="131" y="286"/>
                  <a:pt x="82" y="237"/>
                  <a:pt x="82" y="179"/>
                </a:cubicBezTo>
                <a:cubicBezTo>
                  <a:pt x="82" y="122"/>
                  <a:pt x="131" y="81"/>
                  <a:pt x="179" y="81"/>
                </a:cubicBezTo>
                <a:lnTo>
                  <a:pt x="179" y="0"/>
                </a:lnTo>
                <a:lnTo>
                  <a:pt x="179" y="0"/>
                </a:lnTo>
                <a:cubicBezTo>
                  <a:pt x="82" y="0"/>
                  <a:pt x="0" y="81"/>
                  <a:pt x="0" y="179"/>
                </a:cubicBezTo>
                <a:cubicBezTo>
                  <a:pt x="0" y="277"/>
                  <a:pt x="82" y="359"/>
                  <a:pt x="179" y="359"/>
                </a:cubicBezTo>
                <a:cubicBezTo>
                  <a:pt x="285" y="359"/>
                  <a:pt x="366" y="277"/>
                  <a:pt x="366" y="179"/>
                </a:cubicBezTo>
                <a:cubicBezTo>
                  <a:pt x="366" y="81"/>
                  <a:pt x="285" y="0"/>
                  <a:pt x="179" y="0"/>
                </a:cubicBezTo>
                <a:lnTo>
                  <a:pt x="179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17">
            <a:extLst>
              <a:ext uri="{FF2B5EF4-FFF2-40B4-BE49-F238E27FC236}">
                <a16:creationId xmlns:a16="http://schemas.microsoft.com/office/drawing/2014/main" id="{3373D0E8-CD56-7641-B13C-281E6FA6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965" y="5624916"/>
            <a:ext cx="1493621" cy="682546"/>
          </a:xfrm>
          <a:custGeom>
            <a:avLst/>
            <a:gdLst>
              <a:gd name="T0" fmla="*/ 1322 w 1487"/>
              <a:gd name="T1" fmla="*/ 82 h 679"/>
              <a:gd name="T2" fmla="*/ 1322 w 1487"/>
              <a:gd name="T3" fmla="*/ 82 h 679"/>
              <a:gd name="T4" fmla="*/ 1404 w 1487"/>
              <a:gd name="T5" fmla="*/ 155 h 679"/>
              <a:gd name="T6" fmla="*/ 1404 w 1487"/>
              <a:gd name="T7" fmla="*/ 514 h 679"/>
              <a:gd name="T8" fmla="*/ 1322 w 1487"/>
              <a:gd name="T9" fmla="*/ 596 h 679"/>
              <a:gd name="T10" fmla="*/ 164 w 1487"/>
              <a:gd name="T11" fmla="*/ 596 h 679"/>
              <a:gd name="T12" fmla="*/ 82 w 1487"/>
              <a:gd name="T13" fmla="*/ 514 h 679"/>
              <a:gd name="T14" fmla="*/ 82 w 1487"/>
              <a:gd name="T15" fmla="*/ 155 h 679"/>
              <a:gd name="T16" fmla="*/ 164 w 1487"/>
              <a:gd name="T17" fmla="*/ 82 h 679"/>
              <a:gd name="T18" fmla="*/ 1322 w 1487"/>
              <a:gd name="T19" fmla="*/ 82 h 679"/>
              <a:gd name="T20" fmla="*/ 1322 w 1487"/>
              <a:gd name="T21" fmla="*/ 0 h 679"/>
              <a:gd name="T22" fmla="*/ 1322 w 1487"/>
              <a:gd name="T23" fmla="*/ 0 h 679"/>
              <a:gd name="T24" fmla="*/ 164 w 1487"/>
              <a:gd name="T25" fmla="*/ 0 h 679"/>
              <a:gd name="T26" fmla="*/ 82 w 1487"/>
              <a:gd name="T27" fmla="*/ 82 h 679"/>
              <a:gd name="T28" fmla="*/ 0 w 1487"/>
              <a:gd name="T29" fmla="*/ 155 h 679"/>
              <a:gd name="T30" fmla="*/ 0 w 1487"/>
              <a:gd name="T31" fmla="*/ 514 h 679"/>
              <a:gd name="T32" fmla="*/ 82 w 1487"/>
              <a:gd name="T33" fmla="*/ 596 h 679"/>
              <a:gd name="T34" fmla="*/ 164 w 1487"/>
              <a:gd name="T35" fmla="*/ 678 h 679"/>
              <a:gd name="T36" fmla="*/ 1322 w 1487"/>
              <a:gd name="T37" fmla="*/ 678 h 679"/>
              <a:gd name="T38" fmla="*/ 1404 w 1487"/>
              <a:gd name="T39" fmla="*/ 596 h 679"/>
              <a:gd name="T40" fmla="*/ 1486 w 1487"/>
              <a:gd name="T41" fmla="*/ 514 h 679"/>
              <a:gd name="T42" fmla="*/ 1486 w 1487"/>
              <a:gd name="T43" fmla="*/ 155 h 679"/>
              <a:gd name="T44" fmla="*/ 1404 w 1487"/>
              <a:gd name="T45" fmla="*/ 82 h 679"/>
              <a:gd name="T46" fmla="*/ 1322 w 1487"/>
              <a:gd name="T47" fmla="*/ 0 h 679"/>
              <a:gd name="T48" fmla="*/ 1322 w 1487"/>
              <a:gd name="T49" fmla="*/ 8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7" h="679">
                <a:moveTo>
                  <a:pt x="1322" y="82"/>
                </a:moveTo>
                <a:lnTo>
                  <a:pt x="1322" y="82"/>
                </a:lnTo>
                <a:cubicBezTo>
                  <a:pt x="1322" y="122"/>
                  <a:pt x="1363" y="155"/>
                  <a:pt x="1404" y="155"/>
                </a:cubicBezTo>
                <a:cubicBezTo>
                  <a:pt x="1404" y="514"/>
                  <a:pt x="1404" y="514"/>
                  <a:pt x="1404" y="514"/>
                </a:cubicBezTo>
                <a:cubicBezTo>
                  <a:pt x="1363" y="514"/>
                  <a:pt x="1322" y="555"/>
                  <a:pt x="1322" y="596"/>
                </a:cubicBezTo>
                <a:cubicBezTo>
                  <a:pt x="164" y="596"/>
                  <a:pt x="164" y="596"/>
                  <a:pt x="164" y="596"/>
                </a:cubicBezTo>
                <a:cubicBezTo>
                  <a:pt x="164" y="555"/>
                  <a:pt x="123" y="514"/>
                  <a:pt x="82" y="514"/>
                </a:cubicBezTo>
                <a:cubicBezTo>
                  <a:pt x="82" y="155"/>
                  <a:pt x="82" y="155"/>
                  <a:pt x="82" y="155"/>
                </a:cubicBezTo>
                <a:cubicBezTo>
                  <a:pt x="123" y="155"/>
                  <a:pt x="164" y="122"/>
                  <a:pt x="164" y="82"/>
                </a:cubicBezTo>
                <a:cubicBezTo>
                  <a:pt x="1322" y="82"/>
                  <a:pt x="1322" y="82"/>
                  <a:pt x="1322" y="82"/>
                </a:cubicBezTo>
                <a:lnTo>
                  <a:pt x="1322" y="0"/>
                </a:lnTo>
                <a:lnTo>
                  <a:pt x="1322" y="0"/>
                </a:lnTo>
                <a:cubicBezTo>
                  <a:pt x="164" y="0"/>
                  <a:pt x="164" y="0"/>
                  <a:pt x="164" y="0"/>
                </a:cubicBezTo>
                <a:cubicBezTo>
                  <a:pt x="115" y="0"/>
                  <a:pt x="82" y="32"/>
                  <a:pt x="82" y="82"/>
                </a:cubicBezTo>
                <a:cubicBezTo>
                  <a:pt x="41" y="82"/>
                  <a:pt x="0" y="114"/>
                  <a:pt x="0" y="155"/>
                </a:cubicBezTo>
                <a:cubicBezTo>
                  <a:pt x="0" y="514"/>
                  <a:pt x="0" y="514"/>
                  <a:pt x="0" y="514"/>
                </a:cubicBezTo>
                <a:cubicBezTo>
                  <a:pt x="0" y="563"/>
                  <a:pt x="41" y="596"/>
                  <a:pt x="82" y="596"/>
                </a:cubicBezTo>
                <a:cubicBezTo>
                  <a:pt x="82" y="637"/>
                  <a:pt x="115" y="678"/>
                  <a:pt x="164" y="678"/>
                </a:cubicBezTo>
                <a:cubicBezTo>
                  <a:pt x="1322" y="678"/>
                  <a:pt x="1322" y="678"/>
                  <a:pt x="1322" y="678"/>
                </a:cubicBezTo>
                <a:cubicBezTo>
                  <a:pt x="1371" y="678"/>
                  <a:pt x="1404" y="637"/>
                  <a:pt x="1404" y="596"/>
                </a:cubicBezTo>
                <a:cubicBezTo>
                  <a:pt x="1445" y="596"/>
                  <a:pt x="1486" y="563"/>
                  <a:pt x="1486" y="514"/>
                </a:cubicBezTo>
                <a:cubicBezTo>
                  <a:pt x="1486" y="155"/>
                  <a:pt x="1486" y="155"/>
                  <a:pt x="1486" y="155"/>
                </a:cubicBezTo>
                <a:cubicBezTo>
                  <a:pt x="1486" y="114"/>
                  <a:pt x="1445" y="82"/>
                  <a:pt x="1404" y="82"/>
                </a:cubicBezTo>
                <a:cubicBezTo>
                  <a:pt x="1404" y="32"/>
                  <a:pt x="1371" y="0"/>
                  <a:pt x="1322" y="0"/>
                </a:cubicBezTo>
                <a:lnTo>
                  <a:pt x="1322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8">
            <a:extLst>
              <a:ext uri="{FF2B5EF4-FFF2-40B4-BE49-F238E27FC236}">
                <a16:creationId xmlns:a16="http://schemas.microsoft.com/office/drawing/2014/main" id="{99524CB7-6D7A-8F44-84A0-220DF6D5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088053"/>
            <a:ext cx="1050410" cy="797780"/>
          </a:xfrm>
          <a:custGeom>
            <a:avLst/>
            <a:gdLst>
              <a:gd name="T0" fmla="*/ 972 w 1047"/>
              <a:gd name="T1" fmla="*/ 792 h 793"/>
              <a:gd name="T2" fmla="*/ 972 w 1047"/>
              <a:gd name="T3" fmla="*/ 792 h 793"/>
              <a:gd name="T4" fmla="*/ 74 w 1047"/>
              <a:gd name="T5" fmla="*/ 792 h 793"/>
              <a:gd name="T6" fmla="*/ 0 w 1047"/>
              <a:gd name="T7" fmla="*/ 718 h 793"/>
              <a:gd name="T8" fmla="*/ 0 w 1047"/>
              <a:gd name="T9" fmla="*/ 73 h 793"/>
              <a:gd name="T10" fmla="*/ 74 w 1047"/>
              <a:gd name="T11" fmla="*/ 0 h 793"/>
              <a:gd name="T12" fmla="*/ 972 w 1047"/>
              <a:gd name="T13" fmla="*/ 0 h 793"/>
              <a:gd name="T14" fmla="*/ 1046 w 1047"/>
              <a:gd name="T15" fmla="*/ 73 h 793"/>
              <a:gd name="T16" fmla="*/ 1046 w 1047"/>
              <a:gd name="T17" fmla="*/ 718 h 793"/>
              <a:gd name="T18" fmla="*/ 972 w 1047"/>
              <a:gd name="T19" fmla="*/ 792 h 793"/>
              <a:gd name="T20" fmla="*/ 74 w 1047"/>
              <a:gd name="T21" fmla="*/ 49 h 793"/>
              <a:gd name="T22" fmla="*/ 74 w 1047"/>
              <a:gd name="T23" fmla="*/ 49 h 793"/>
              <a:gd name="T24" fmla="*/ 50 w 1047"/>
              <a:gd name="T25" fmla="*/ 73 h 793"/>
              <a:gd name="T26" fmla="*/ 50 w 1047"/>
              <a:gd name="T27" fmla="*/ 718 h 793"/>
              <a:gd name="T28" fmla="*/ 74 w 1047"/>
              <a:gd name="T29" fmla="*/ 743 h 793"/>
              <a:gd name="T30" fmla="*/ 972 w 1047"/>
              <a:gd name="T31" fmla="*/ 743 h 793"/>
              <a:gd name="T32" fmla="*/ 997 w 1047"/>
              <a:gd name="T33" fmla="*/ 718 h 793"/>
              <a:gd name="T34" fmla="*/ 997 w 1047"/>
              <a:gd name="T35" fmla="*/ 73 h 793"/>
              <a:gd name="T36" fmla="*/ 972 w 1047"/>
              <a:gd name="T37" fmla="*/ 49 h 793"/>
              <a:gd name="T38" fmla="*/ 74 w 1047"/>
              <a:gd name="T39" fmla="*/ 49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7" h="793">
                <a:moveTo>
                  <a:pt x="972" y="792"/>
                </a:moveTo>
                <a:lnTo>
                  <a:pt x="972" y="792"/>
                </a:lnTo>
                <a:cubicBezTo>
                  <a:pt x="74" y="792"/>
                  <a:pt x="74" y="792"/>
                  <a:pt x="74" y="792"/>
                </a:cubicBezTo>
                <a:cubicBezTo>
                  <a:pt x="33" y="792"/>
                  <a:pt x="0" y="759"/>
                  <a:pt x="0" y="71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3" y="0"/>
                  <a:pt x="74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1013" y="0"/>
                  <a:pt x="1046" y="32"/>
                  <a:pt x="1046" y="73"/>
                </a:cubicBezTo>
                <a:cubicBezTo>
                  <a:pt x="1046" y="718"/>
                  <a:pt x="1046" y="718"/>
                  <a:pt x="1046" y="718"/>
                </a:cubicBezTo>
                <a:cubicBezTo>
                  <a:pt x="1046" y="759"/>
                  <a:pt x="1013" y="792"/>
                  <a:pt x="972" y="792"/>
                </a:cubicBezTo>
                <a:close/>
                <a:moveTo>
                  <a:pt x="74" y="49"/>
                </a:moveTo>
                <a:lnTo>
                  <a:pt x="74" y="49"/>
                </a:lnTo>
                <a:cubicBezTo>
                  <a:pt x="58" y="49"/>
                  <a:pt x="50" y="57"/>
                  <a:pt x="50" y="73"/>
                </a:cubicBezTo>
                <a:cubicBezTo>
                  <a:pt x="50" y="718"/>
                  <a:pt x="50" y="718"/>
                  <a:pt x="50" y="718"/>
                </a:cubicBezTo>
                <a:cubicBezTo>
                  <a:pt x="50" y="735"/>
                  <a:pt x="58" y="743"/>
                  <a:pt x="74" y="743"/>
                </a:cubicBezTo>
                <a:cubicBezTo>
                  <a:pt x="972" y="743"/>
                  <a:pt x="972" y="743"/>
                  <a:pt x="972" y="743"/>
                </a:cubicBezTo>
                <a:cubicBezTo>
                  <a:pt x="988" y="743"/>
                  <a:pt x="997" y="735"/>
                  <a:pt x="997" y="718"/>
                </a:cubicBezTo>
                <a:cubicBezTo>
                  <a:pt x="997" y="73"/>
                  <a:pt x="997" y="73"/>
                  <a:pt x="997" y="73"/>
                </a:cubicBezTo>
                <a:cubicBezTo>
                  <a:pt x="997" y="57"/>
                  <a:pt x="988" y="49"/>
                  <a:pt x="972" y="49"/>
                </a:cubicBezTo>
                <a:lnTo>
                  <a:pt x="74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9">
            <a:extLst>
              <a:ext uri="{FF2B5EF4-FFF2-40B4-BE49-F238E27FC236}">
                <a16:creationId xmlns:a16="http://schemas.microsoft.com/office/drawing/2014/main" id="{E51B9076-6709-824F-9BE7-8F975185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207721"/>
            <a:ext cx="1050410" cy="48752"/>
          </a:xfrm>
          <a:custGeom>
            <a:avLst/>
            <a:gdLst>
              <a:gd name="T0" fmla="*/ 1021 w 1047"/>
              <a:gd name="T1" fmla="*/ 49 h 50"/>
              <a:gd name="T2" fmla="*/ 1021 w 1047"/>
              <a:gd name="T3" fmla="*/ 49 h 50"/>
              <a:gd name="T4" fmla="*/ 25 w 1047"/>
              <a:gd name="T5" fmla="*/ 49 h 50"/>
              <a:gd name="T6" fmla="*/ 0 w 1047"/>
              <a:gd name="T7" fmla="*/ 25 h 50"/>
              <a:gd name="T8" fmla="*/ 25 w 1047"/>
              <a:gd name="T9" fmla="*/ 0 h 50"/>
              <a:gd name="T10" fmla="*/ 1021 w 1047"/>
              <a:gd name="T11" fmla="*/ 0 h 50"/>
              <a:gd name="T12" fmla="*/ 1046 w 1047"/>
              <a:gd name="T13" fmla="*/ 25 h 50"/>
              <a:gd name="T14" fmla="*/ 1021 w 104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7" h="50">
                <a:moveTo>
                  <a:pt x="1021" y="49"/>
                </a:moveTo>
                <a:lnTo>
                  <a:pt x="1021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29" y="0"/>
                  <a:pt x="1046" y="16"/>
                  <a:pt x="1046" y="25"/>
                </a:cubicBezTo>
                <a:cubicBezTo>
                  <a:pt x="1046" y="41"/>
                  <a:pt x="1029" y="49"/>
                  <a:pt x="1021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20">
            <a:extLst>
              <a:ext uri="{FF2B5EF4-FFF2-40B4-BE49-F238E27FC236}">
                <a16:creationId xmlns:a16="http://schemas.microsoft.com/office/drawing/2014/main" id="{6D8C16C9-716A-C146-BFCB-D8E05542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331820"/>
            <a:ext cx="1050410" cy="48752"/>
          </a:xfrm>
          <a:custGeom>
            <a:avLst/>
            <a:gdLst>
              <a:gd name="T0" fmla="*/ 1021 w 1047"/>
              <a:gd name="T1" fmla="*/ 49 h 50"/>
              <a:gd name="T2" fmla="*/ 1021 w 1047"/>
              <a:gd name="T3" fmla="*/ 49 h 50"/>
              <a:gd name="T4" fmla="*/ 25 w 1047"/>
              <a:gd name="T5" fmla="*/ 49 h 50"/>
              <a:gd name="T6" fmla="*/ 0 w 1047"/>
              <a:gd name="T7" fmla="*/ 24 h 50"/>
              <a:gd name="T8" fmla="*/ 25 w 1047"/>
              <a:gd name="T9" fmla="*/ 0 h 50"/>
              <a:gd name="T10" fmla="*/ 1021 w 1047"/>
              <a:gd name="T11" fmla="*/ 0 h 50"/>
              <a:gd name="T12" fmla="*/ 1046 w 1047"/>
              <a:gd name="T13" fmla="*/ 24 h 50"/>
              <a:gd name="T14" fmla="*/ 1021 w 104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7" h="50">
                <a:moveTo>
                  <a:pt x="1021" y="49"/>
                </a:moveTo>
                <a:lnTo>
                  <a:pt x="1021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4"/>
                </a:cubicBezTo>
                <a:cubicBezTo>
                  <a:pt x="0" y="16"/>
                  <a:pt x="8" y="0"/>
                  <a:pt x="2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29" y="0"/>
                  <a:pt x="1046" y="16"/>
                  <a:pt x="1046" y="24"/>
                </a:cubicBezTo>
                <a:cubicBezTo>
                  <a:pt x="1046" y="41"/>
                  <a:pt x="1029" y="49"/>
                  <a:pt x="1021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21">
            <a:extLst>
              <a:ext uri="{FF2B5EF4-FFF2-40B4-BE49-F238E27FC236}">
                <a16:creationId xmlns:a16="http://schemas.microsoft.com/office/drawing/2014/main" id="{E5DE916D-B15B-A643-877C-506C49F2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8375" y="10588883"/>
            <a:ext cx="230470" cy="172851"/>
          </a:xfrm>
          <a:custGeom>
            <a:avLst/>
            <a:gdLst>
              <a:gd name="T0" fmla="*/ 204 w 230"/>
              <a:gd name="T1" fmla="*/ 171 h 172"/>
              <a:gd name="T2" fmla="*/ 204 w 230"/>
              <a:gd name="T3" fmla="*/ 171 h 172"/>
              <a:gd name="T4" fmla="*/ 25 w 230"/>
              <a:gd name="T5" fmla="*/ 171 h 172"/>
              <a:gd name="T6" fmla="*/ 0 w 230"/>
              <a:gd name="T7" fmla="*/ 147 h 172"/>
              <a:gd name="T8" fmla="*/ 0 w 230"/>
              <a:gd name="T9" fmla="*/ 24 h 172"/>
              <a:gd name="T10" fmla="*/ 25 w 230"/>
              <a:gd name="T11" fmla="*/ 0 h 172"/>
              <a:gd name="T12" fmla="*/ 204 w 230"/>
              <a:gd name="T13" fmla="*/ 0 h 172"/>
              <a:gd name="T14" fmla="*/ 229 w 230"/>
              <a:gd name="T15" fmla="*/ 24 h 172"/>
              <a:gd name="T16" fmla="*/ 229 w 230"/>
              <a:gd name="T17" fmla="*/ 147 h 172"/>
              <a:gd name="T18" fmla="*/ 204 w 230"/>
              <a:gd name="T19" fmla="*/ 171 h 172"/>
              <a:gd name="T20" fmla="*/ 49 w 230"/>
              <a:gd name="T21" fmla="*/ 122 h 172"/>
              <a:gd name="T22" fmla="*/ 49 w 230"/>
              <a:gd name="T23" fmla="*/ 122 h 172"/>
              <a:gd name="T24" fmla="*/ 180 w 230"/>
              <a:gd name="T25" fmla="*/ 122 h 172"/>
              <a:gd name="T26" fmla="*/ 180 w 230"/>
              <a:gd name="T27" fmla="*/ 49 h 172"/>
              <a:gd name="T28" fmla="*/ 49 w 230"/>
              <a:gd name="T29" fmla="*/ 49 h 172"/>
              <a:gd name="T30" fmla="*/ 49 w 230"/>
              <a:gd name="T31" fmla="*/ 12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172">
                <a:moveTo>
                  <a:pt x="204" y="171"/>
                </a:moveTo>
                <a:lnTo>
                  <a:pt x="204" y="171"/>
                </a:lnTo>
                <a:cubicBezTo>
                  <a:pt x="25" y="171"/>
                  <a:pt x="25" y="171"/>
                  <a:pt x="25" y="171"/>
                </a:cubicBezTo>
                <a:cubicBezTo>
                  <a:pt x="8" y="171"/>
                  <a:pt x="0" y="163"/>
                  <a:pt x="0" y="14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21" y="0"/>
                  <a:pt x="229" y="8"/>
                  <a:pt x="229" y="24"/>
                </a:cubicBezTo>
                <a:cubicBezTo>
                  <a:pt x="229" y="147"/>
                  <a:pt x="229" y="147"/>
                  <a:pt x="229" y="147"/>
                </a:cubicBezTo>
                <a:cubicBezTo>
                  <a:pt x="229" y="163"/>
                  <a:pt x="221" y="171"/>
                  <a:pt x="204" y="171"/>
                </a:cubicBezTo>
                <a:close/>
                <a:moveTo>
                  <a:pt x="49" y="122"/>
                </a:moveTo>
                <a:lnTo>
                  <a:pt x="49" y="122"/>
                </a:lnTo>
                <a:cubicBezTo>
                  <a:pt x="180" y="122"/>
                  <a:pt x="180" y="122"/>
                  <a:pt x="180" y="122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22">
            <a:extLst>
              <a:ext uri="{FF2B5EF4-FFF2-40B4-BE49-F238E27FC236}">
                <a16:creationId xmlns:a16="http://schemas.microsoft.com/office/drawing/2014/main" id="{6D0286C4-DB3E-BE49-B96F-B3D172A25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5498" y="10588883"/>
            <a:ext cx="181715" cy="48752"/>
          </a:xfrm>
          <a:custGeom>
            <a:avLst/>
            <a:gdLst>
              <a:gd name="T0" fmla="*/ 155 w 180"/>
              <a:gd name="T1" fmla="*/ 49 h 50"/>
              <a:gd name="T2" fmla="*/ 155 w 180"/>
              <a:gd name="T3" fmla="*/ 49 h 50"/>
              <a:gd name="T4" fmla="*/ 24 w 180"/>
              <a:gd name="T5" fmla="*/ 49 h 50"/>
              <a:gd name="T6" fmla="*/ 0 w 180"/>
              <a:gd name="T7" fmla="*/ 24 h 50"/>
              <a:gd name="T8" fmla="*/ 24 w 180"/>
              <a:gd name="T9" fmla="*/ 0 h 50"/>
              <a:gd name="T10" fmla="*/ 155 w 180"/>
              <a:gd name="T11" fmla="*/ 0 h 50"/>
              <a:gd name="T12" fmla="*/ 179 w 180"/>
              <a:gd name="T13" fmla="*/ 24 h 50"/>
              <a:gd name="T14" fmla="*/ 155 w 18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50">
                <a:moveTo>
                  <a:pt x="155" y="49"/>
                </a:moveTo>
                <a:lnTo>
                  <a:pt x="155" y="49"/>
                </a:ln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3" y="0"/>
                  <a:pt x="179" y="8"/>
                  <a:pt x="179" y="24"/>
                </a:cubicBezTo>
                <a:cubicBezTo>
                  <a:pt x="179" y="41"/>
                  <a:pt x="163" y="49"/>
                  <a:pt x="155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23">
            <a:extLst>
              <a:ext uri="{FF2B5EF4-FFF2-40B4-BE49-F238E27FC236}">
                <a16:creationId xmlns:a16="http://schemas.microsoft.com/office/drawing/2014/main" id="{1A76E20A-6769-5043-9859-612B41A1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5498" y="10708549"/>
            <a:ext cx="305814" cy="48755"/>
          </a:xfrm>
          <a:custGeom>
            <a:avLst/>
            <a:gdLst>
              <a:gd name="T0" fmla="*/ 277 w 303"/>
              <a:gd name="T1" fmla="*/ 49 h 50"/>
              <a:gd name="T2" fmla="*/ 277 w 303"/>
              <a:gd name="T3" fmla="*/ 49 h 50"/>
              <a:gd name="T4" fmla="*/ 24 w 303"/>
              <a:gd name="T5" fmla="*/ 49 h 50"/>
              <a:gd name="T6" fmla="*/ 0 w 303"/>
              <a:gd name="T7" fmla="*/ 25 h 50"/>
              <a:gd name="T8" fmla="*/ 24 w 303"/>
              <a:gd name="T9" fmla="*/ 0 h 50"/>
              <a:gd name="T10" fmla="*/ 277 w 303"/>
              <a:gd name="T11" fmla="*/ 0 h 50"/>
              <a:gd name="T12" fmla="*/ 302 w 303"/>
              <a:gd name="T13" fmla="*/ 25 h 50"/>
              <a:gd name="T14" fmla="*/ 277 w 30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50">
                <a:moveTo>
                  <a:pt x="277" y="49"/>
                </a:moveTo>
                <a:lnTo>
                  <a:pt x="277" y="49"/>
                </a:ln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5"/>
                </a:cubicBezTo>
                <a:cubicBezTo>
                  <a:pt x="0" y="8"/>
                  <a:pt x="16" y="0"/>
                  <a:pt x="24" y="0"/>
                </a:cubicBezTo>
                <a:cubicBezTo>
                  <a:pt x="277" y="0"/>
                  <a:pt x="277" y="0"/>
                  <a:pt x="277" y="0"/>
                </a:cubicBezTo>
                <a:cubicBezTo>
                  <a:pt x="286" y="0"/>
                  <a:pt x="302" y="8"/>
                  <a:pt x="302" y="25"/>
                </a:cubicBezTo>
                <a:cubicBezTo>
                  <a:pt x="302" y="41"/>
                  <a:pt x="286" y="49"/>
                  <a:pt x="27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24">
            <a:extLst>
              <a:ext uri="{FF2B5EF4-FFF2-40B4-BE49-F238E27FC236}">
                <a16:creationId xmlns:a16="http://schemas.microsoft.com/office/drawing/2014/main" id="{93627F0C-1BAA-4C4D-8B54-37AFB98D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2956783"/>
            <a:ext cx="518556" cy="757890"/>
          </a:xfrm>
          <a:custGeom>
            <a:avLst/>
            <a:gdLst>
              <a:gd name="T0" fmla="*/ 376 w 515"/>
              <a:gd name="T1" fmla="*/ 751 h 752"/>
              <a:gd name="T2" fmla="*/ 376 w 515"/>
              <a:gd name="T3" fmla="*/ 751 h 752"/>
              <a:gd name="T4" fmla="*/ 0 w 515"/>
              <a:gd name="T5" fmla="*/ 376 h 752"/>
              <a:gd name="T6" fmla="*/ 376 w 515"/>
              <a:gd name="T7" fmla="*/ 0 h 752"/>
              <a:gd name="T8" fmla="*/ 474 w 515"/>
              <a:gd name="T9" fmla="*/ 16 h 752"/>
              <a:gd name="T10" fmla="*/ 506 w 515"/>
              <a:gd name="T11" fmla="*/ 73 h 752"/>
              <a:gd name="T12" fmla="*/ 449 w 515"/>
              <a:gd name="T13" fmla="*/ 106 h 752"/>
              <a:gd name="T14" fmla="*/ 376 w 515"/>
              <a:gd name="T15" fmla="*/ 90 h 752"/>
              <a:gd name="T16" fmla="*/ 90 w 515"/>
              <a:gd name="T17" fmla="*/ 376 h 752"/>
              <a:gd name="T18" fmla="*/ 376 w 515"/>
              <a:gd name="T19" fmla="*/ 661 h 752"/>
              <a:gd name="T20" fmla="*/ 449 w 515"/>
              <a:gd name="T21" fmla="*/ 653 h 752"/>
              <a:gd name="T22" fmla="*/ 506 w 515"/>
              <a:gd name="T23" fmla="*/ 686 h 752"/>
              <a:gd name="T24" fmla="*/ 474 w 515"/>
              <a:gd name="T25" fmla="*/ 743 h 752"/>
              <a:gd name="T26" fmla="*/ 376 w 515"/>
              <a:gd name="T27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5" h="752">
                <a:moveTo>
                  <a:pt x="376" y="751"/>
                </a:moveTo>
                <a:lnTo>
                  <a:pt x="376" y="751"/>
                </a:lnTo>
                <a:cubicBezTo>
                  <a:pt x="171" y="751"/>
                  <a:pt x="0" y="580"/>
                  <a:pt x="0" y="376"/>
                </a:cubicBezTo>
                <a:cubicBezTo>
                  <a:pt x="0" y="171"/>
                  <a:pt x="171" y="0"/>
                  <a:pt x="376" y="0"/>
                </a:cubicBezTo>
                <a:cubicBezTo>
                  <a:pt x="408" y="0"/>
                  <a:pt x="441" y="8"/>
                  <a:pt x="474" y="16"/>
                </a:cubicBezTo>
                <a:cubicBezTo>
                  <a:pt x="498" y="25"/>
                  <a:pt x="514" y="49"/>
                  <a:pt x="506" y="73"/>
                </a:cubicBezTo>
                <a:cubicBezTo>
                  <a:pt x="498" y="98"/>
                  <a:pt x="474" y="106"/>
                  <a:pt x="449" y="106"/>
                </a:cubicBezTo>
                <a:cubicBezTo>
                  <a:pt x="425" y="98"/>
                  <a:pt x="400" y="90"/>
                  <a:pt x="376" y="90"/>
                </a:cubicBezTo>
                <a:cubicBezTo>
                  <a:pt x="220" y="90"/>
                  <a:pt x="90" y="221"/>
                  <a:pt x="90" y="376"/>
                </a:cubicBezTo>
                <a:cubicBezTo>
                  <a:pt x="90" y="531"/>
                  <a:pt x="220" y="661"/>
                  <a:pt x="376" y="661"/>
                </a:cubicBezTo>
                <a:cubicBezTo>
                  <a:pt x="400" y="661"/>
                  <a:pt x="425" y="661"/>
                  <a:pt x="449" y="653"/>
                </a:cubicBezTo>
                <a:cubicBezTo>
                  <a:pt x="474" y="645"/>
                  <a:pt x="498" y="661"/>
                  <a:pt x="506" y="686"/>
                </a:cubicBezTo>
                <a:cubicBezTo>
                  <a:pt x="506" y="711"/>
                  <a:pt x="498" y="735"/>
                  <a:pt x="474" y="743"/>
                </a:cubicBezTo>
                <a:cubicBezTo>
                  <a:pt x="441" y="751"/>
                  <a:pt x="408" y="751"/>
                  <a:pt x="376" y="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25">
            <a:extLst>
              <a:ext uri="{FF2B5EF4-FFF2-40B4-BE49-F238E27FC236}">
                <a16:creationId xmlns:a16="http://schemas.microsoft.com/office/drawing/2014/main" id="{51FE479A-F7A9-D94B-A40C-1C06F612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61" y="3200548"/>
            <a:ext cx="421052" cy="93076"/>
          </a:xfrm>
          <a:custGeom>
            <a:avLst/>
            <a:gdLst>
              <a:gd name="T0" fmla="*/ 375 w 417"/>
              <a:gd name="T1" fmla="*/ 90 h 91"/>
              <a:gd name="T2" fmla="*/ 375 w 417"/>
              <a:gd name="T3" fmla="*/ 90 h 91"/>
              <a:gd name="T4" fmla="*/ 49 w 417"/>
              <a:gd name="T5" fmla="*/ 90 h 91"/>
              <a:gd name="T6" fmla="*/ 0 w 417"/>
              <a:gd name="T7" fmla="*/ 49 h 91"/>
              <a:gd name="T8" fmla="*/ 49 w 417"/>
              <a:gd name="T9" fmla="*/ 0 h 91"/>
              <a:gd name="T10" fmla="*/ 375 w 417"/>
              <a:gd name="T11" fmla="*/ 0 h 91"/>
              <a:gd name="T12" fmla="*/ 416 w 417"/>
              <a:gd name="T13" fmla="*/ 49 h 91"/>
              <a:gd name="T14" fmla="*/ 375 w 41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91">
                <a:moveTo>
                  <a:pt x="375" y="90"/>
                </a:moveTo>
                <a:lnTo>
                  <a:pt x="375" y="90"/>
                </a:lnTo>
                <a:cubicBezTo>
                  <a:pt x="49" y="90"/>
                  <a:pt x="49" y="90"/>
                  <a:pt x="49" y="90"/>
                </a:cubicBezTo>
                <a:cubicBezTo>
                  <a:pt x="24" y="90"/>
                  <a:pt x="0" y="74"/>
                  <a:pt x="0" y="49"/>
                </a:cubicBezTo>
                <a:cubicBezTo>
                  <a:pt x="0" y="16"/>
                  <a:pt x="24" y="0"/>
                  <a:pt x="49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0" y="0"/>
                  <a:pt x="416" y="16"/>
                  <a:pt x="416" y="49"/>
                </a:cubicBezTo>
                <a:cubicBezTo>
                  <a:pt x="416" y="74"/>
                  <a:pt x="400" y="90"/>
                  <a:pt x="37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26">
            <a:extLst>
              <a:ext uri="{FF2B5EF4-FFF2-40B4-BE49-F238E27FC236}">
                <a16:creationId xmlns:a16="http://schemas.microsoft.com/office/drawing/2014/main" id="{6FC157F6-3DB6-154B-9C98-50CBC0EA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61" y="3364538"/>
            <a:ext cx="421052" cy="93073"/>
          </a:xfrm>
          <a:custGeom>
            <a:avLst/>
            <a:gdLst>
              <a:gd name="T0" fmla="*/ 375 w 417"/>
              <a:gd name="T1" fmla="*/ 90 h 91"/>
              <a:gd name="T2" fmla="*/ 375 w 417"/>
              <a:gd name="T3" fmla="*/ 90 h 91"/>
              <a:gd name="T4" fmla="*/ 49 w 417"/>
              <a:gd name="T5" fmla="*/ 90 h 91"/>
              <a:gd name="T6" fmla="*/ 0 w 417"/>
              <a:gd name="T7" fmla="*/ 49 h 91"/>
              <a:gd name="T8" fmla="*/ 49 w 417"/>
              <a:gd name="T9" fmla="*/ 0 h 91"/>
              <a:gd name="T10" fmla="*/ 375 w 417"/>
              <a:gd name="T11" fmla="*/ 0 h 91"/>
              <a:gd name="T12" fmla="*/ 416 w 417"/>
              <a:gd name="T13" fmla="*/ 49 h 91"/>
              <a:gd name="T14" fmla="*/ 375 w 41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91">
                <a:moveTo>
                  <a:pt x="375" y="90"/>
                </a:moveTo>
                <a:lnTo>
                  <a:pt x="375" y="90"/>
                </a:lnTo>
                <a:cubicBezTo>
                  <a:pt x="49" y="90"/>
                  <a:pt x="49" y="90"/>
                  <a:pt x="49" y="90"/>
                </a:cubicBezTo>
                <a:cubicBezTo>
                  <a:pt x="24" y="90"/>
                  <a:pt x="0" y="74"/>
                  <a:pt x="0" y="49"/>
                </a:cubicBezTo>
                <a:cubicBezTo>
                  <a:pt x="0" y="25"/>
                  <a:pt x="24" y="0"/>
                  <a:pt x="49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0" y="0"/>
                  <a:pt x="416" y="25"/>
                  <a:pt x="416" y="49"/>
                </a:cubicBezTo>
                <a:cubicBezTo>
                  <a:pt x="416" y="74"/>
                  <a:pt x="400" y="90"/>
                  <a:pt x="37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27">
            <a:extLst>
              <a:ext uri="{FF2B5EF4-FFF2-40B4-BE49-F238E27FC236}">
                <a16:creationId xmlns:a16="http://schemas.microsoft.com/office/drawing/2014/main" id="{4C4F9849-CAA7-5349-831F-B0D170A8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953" y="10101350"/>
            <a:ext cx="372298" cy="363433"/>
          </a:xfrm>
          <a:custGeom>
            <a:avLst/>
            <a:gdLst>
              <a:gd name="T0" fmla="*/ 310 w 369"/>
              <a:gd name="T1" fmla="*/ 359 h 360"/>
              <a:gd name="T2" fmla="*/ 310 w 369"/>
              <a:gd name="T3" fmla="*/ 359 h 360"/>
              <a:gd name="T4" fmla="*/ 278 w 369"/>
              <a:gd name="T5" fmla="*/ 351 h 360"/>
              <a:gd name="T6" fmla="*/ 16 w 369"/>
              <a:gd name="T7" fmla="*/ 90 h 360"/>
              <a:gd name="T8" fmla="*/ 16 w 369"/>
              <a:gd name="T9" fmla="*/ 24 h 360"/>
              <a:gd name="T10" fmla="*/ 82 w 369"/>
              <a:gd name="T11" fmla="*/ 24 h 360"/>
              <a:gd name="T12" fmla="*/ 343 w 369"/>
              <a:gd name="T13" fmla="*/ 286 h 360"/>
              <a:gd name="T14" fmla="*/ 343 w 369"/>
              <a:gd name="T15" fmla="*/ 351 h 360"/>
              <a:gd name="T16" fmla="*/ 310 w 369"/>
              <a:gd name="T17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360">
                <a:moveTo>
                  <a:pt x="310" y="359"/>
                </a:moveTo>
                <a:lnTo>
                  <a:pt x="310" y="359"/>
                </a:lnTo>
                <a:cubicBezTo>
                  <a:pt x="302" y="359"/>
                  <a:pt x="294" y="359"/>
                  <a:pt x="278" y="351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65"/>
                  <a:pt x="0" y="41"/>
                  <a:pt x="16" y="24"/>
                </a:cubicBezTo>
                <a:cubicBezTo>
                  <a:pt x="41" y="0"/>
                  <a:pt x="65" y="0"/>
                  <a:pt x="82" y="24"/>
                </a:cubicBezTo>
                <a:cubicBezTo>
                  <a:pt x="343" y="286"/>
                  <a:pt x="343" y="286"/>
                  <a:pt x="343" y="286"/>
                </a:cubicBezTo>
                <a:cubicBezTo>
                  <a:pt x="368" y="302"/>
                  <a:pt x="368" y="327"/>
                  <a:pt x="343" y="351"/>
                </a:cubicBezTo>
                <a:cubicBezTo>
                  <a:pt x="335" y="359"/>
                  <a:pt x="327" y="359"/>
                  <a:pt x="310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28">
            <a:extLst>
              <a:ext uri="{FF2B5EF4-FFF2-40B4-BE49-F238E27FC236}">
                <a16:creationId xmlns:a16="http://schemas.microsoft.com/office/drawing/2014/main" id="{F901AD94-7F2C-1147-BFFD-2A6D6456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449" y="10110215"/>
            <a:ext cx="363433" cy="354569"/>
          </a:xfrm>
          <a:custGeom>
            <a:avLst/>
            <a:gdLst>
              <a:gd name="T0" fmla="*/ 49 w 361"/>
              <a:gd name="T1" fmla="*/ 351 h 352"/>
              <a:gd name="T2" fmla="*/ 49 w 361"/>
              <a:gd name="T3" fmla="*/ 351 h 352"/>
              <a:gd name="T4" fmla="*/ 17 w 361"/>
              <a:gd name="T5" fmla="*/ 343 h 352"/>
              <a:gd name="T6" fmla="*/ 17 w 361"/>
              <a:gd name="T7" fmla="*/ 278 h 352"/>
              <a:gd name="T8" fmla="*/ 278 w 361"/>
              <a:gd name="T9" fmla="*/ 16 h 352"/>
              <a:gd name="T10" fmla="*/ 343 w 361"/>
              <a:gd name="T11" fmla="*/ 16 h 352"/>
              <a:gd name="T12" fmla="*/ 343 w 361"/>
              <a:gd name="T13" fmla="*/ 82 h 352"/>
              <a:gd name="T14" fmla="*/ 82 w 361"/>
              <a:gd name="T15" fmla="*/ 343 h 352"/>
              <a:gd name="T16" fmla="*/ 49 w 361"/>
              <a:gd name="T1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1" h="352">
                <a:moveTo>
                  <a:pt x="49" y="351"/>
                </a:moveTo>
                <a:lnTo>
                  <a:pt x="49" y="351"/>
                </a:lnTo>
                <a:cubicBezTo>
                  <a:pt x="41" y="351"/>
                  <a:pt x="33" y="351"/>
                  <a:pt x="17" y="343"/>
                </a:cubicBezTo>
                <a:cubicBezTo>
                  <a:pt x="0" y="319"/>
                  <a:pt x="0" y="294"/>
                  <a:pt x="17" y="278"/>
                </a:cubicBezTo>
                <a:cubicBezTo>
                  <a:pt x="278" y="16"/>
                  <a:pt x="278" y="16"/>
                  <a:pt x="278" y="16"/>
                </a:cubicBezTo>
                <a:cubicBezTo>
                  <a:pt x="294" y="0"/>
                  <a:pt x="327" y="0"/>
                  <a:pt x="343" y="16"/>
                </a:cubicBezTo>
                <a:cubicBezTo>
                  <a:pt x="360" y="33"/>
                  <a:pt x="360" y="66"/>
                  <a:pt x="343" y="82"/>
                </a:cubicBezTo>
                <a:cubicBezTo>
                  <a:pt x="82" y="343"/>
                  <a:pt x="82" y="343"/>
                  <a:pt x="82" y="343"/>
                </a:cubicBezTo>
                <a:cubicBezTo>
                  <a:pt x="74" y="351"/>
                  <a:pt x="66" y="351"/>
                  <a:pt x="49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29">
            <a:extLst>
              <a:ext uri="{FF2B5EF4-FFF2-40B4-BE49-F238E27FC236}">
                <a16:creationId xmlns:a16="http://schemas.microsoft.com/office/drawing/2014/main" id="{53A7B615-541C-E046-8C8C-11F304D1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4" y="10371708"/>
            <a:ext cx="88642" cy="483102"/>
          </a:xfrm>
          <a:custGeom>
            <a:avLst/>
            <a:gdLst>
              <a:gd name="T0" fmla="*/ 40 w 90"/>
              <a:gd name="T1" fmla="*/ 481 h 482"/>
              <a:gd name="T2" fmla="*/ 40 w 90"/>
              <a:gd name="T3" fmla="*/ 481 h 482"/>
              <a:gd name="T4" fmla="*/ 0 w 90"/>
              <a:gd name="T5" fmla="*/ 440 h 482"/>
              <a:gd name="T6" fmla="*/ 0 w 90"/>
              <a:gd name="T7" fmla="*/ 48 h 482"/>
              <a:gd name="T8" fmla="*/ 40 w 90"/>
              <a:gd name="T9" fmla="*/ 0 h 482"/>
              <a:gd name="T10" fmla="*/ 40 w 90"/>
              <a:gd name="T11" fmla="*/ 0 h 482"/>
              <a:gd name="T12" fmla="*/ 89 w 90"/>
              <a:gd name="T13" fmla="*/ 48 h 482"/>
              <a:gd name="T14" fmla="*/ 89 w 90"/>
              <a:gd name="T15" fmla="*/ 440 h 482"/>
              <a:gd name="T16" fmla="*/ 40 w 90"/>
              <a:gd name="T17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482">
                <a:moveTo>
                  <a:pt x="40" y="481"/>
                </a:moveTo>
                <a:lnTo>
                  <a:pt x="40" y="481"/>
                </a:lnTo>
                <a:cubicBezTo>
                  <a:pt x="16" y="481"/>
                  <a:pt x="0" y="465"/>
                  <a:pt x="0" y="44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16" y="0"/>
                  <a:pt x="40" y="0"/>
                </a:cubicBezTo>
                <a:lnTo>
                  <a:pt x="40" y="0"/>
                </a:lnTo>
                <a:cubicBezTo>
                  <a:pt x="65" y="0"/>
                  <a:pt x="89" y="24"/>
                  <a:pt x="89" y="48"/>
                </a:cubicBezTo>
                <a:cubicBezTo>
                  <a:pt x="89" y="440"/>
                  <a:pt x="89" y="440"/>
                  <a:pt x="89" y="440"/>
                </a:cubicBezTo>
                <a:cubicBezTo>
                  <a:pt x="89" y="465"/>
                  <a:pt x="65" y="481"/>
                  <a:pt x="40" y="4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30">
            <a:extLst>
              <a:ext uri="{FF2B5EF4-FFF2-40B4-BE49-F238E27FC236}">
                <a16:creationId xmlns:a16="http://schemas.microsoft.com/office/drawing/2014/main" id="{55711BEA-0816-314E-9DE9-3C6B398D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10504671"/>
            <a:ext cx="354569" cy="93076"/>
          </a:xfrm>
          <a:custGeom>
            <a:avLst/>
            <a:gdLst>
              <a:gd name="T0" fmla="*/ 302 w 352"/>
              <a:gd name="T1" fmla="*/ 90 h 91"/>
              <a:gd name="T2" fmla="*/ 302 w 352"/>
              <a:gd name="T3" fmla="*/ 90 h 91"/>
              <a:gd name="T4" fmla="*/ 41 w 352"/>
              <a:gd name="T5" fmla="*/ 90 h 91"/>
              <a:gd name="T6" fmla="*/ 0 w 352"/>
              <a:gd name="T7" fmla="*/ 49 h 91"/>
              <a:gd name="T8" fmla="*/ 41 w 352"/>
              <a:gd name="T9" fmla="*/ 0 h 91"/>
              <a:gd name="T10" fmla="*/ 302 w 352"/>
              <a:gd name="T11" fmla="*/ 0 h 91"/>
              <a:gd name="T12" fmla="*/ 351 w 352"/>
              <a:gd name="T13" fmla="*/ 49 h 91"/>
              <a:gd name="T14" fmla="*/ 302 w 352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91">
                <a:moveTo>
                  <a:pt x="302" y="90"/>
                </a:moveTo>
                <a:lnTo>
                  <a:pt x="302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74"/>
                  <a:pt x="0" y="49"/>
                </a:cubicBezTo>
                <a:cubicBezTo>
                  <a:pt x="0" y="16"/>
                  <a:pt x="16" y="0"/>
                  <a:pt x="41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27" y="0"/>
                  <a:pt x="351" y="16"/>
                  <a:pt x="351" y="49"/>
                </a:cubicBezTo>
                <a:cubicBezTo>
                  <a:pt x="351" y="74"/>
                  <a:pt x="327" y="90"/>
                  <a:pt x="302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31">
            <a:extLst>
              <a:ext uri="{FF2B5EF4-FFF2-40B4-BE49-F238E27FC236}">
                <a16:creationId xmlns:a16="http://schemas.microsoft.com/office/drawing/2014/main" id="{DCB10669-BCDB-4745-92C9-9A1B6AF3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10637635"/>
            <a:ext cx="354569" cy="93076"/>
          </a:xfrm>
          <a:custGeom>
            <a:avLst/>
            <a:gdLst>
              <a:gd name="T0" fmla="*/ 302 w 352"/>
              <a:gd name="T1" fmla="*/ 90 h 91"/>
              <a:gd name="T2" fmla="*/ 302 w 352"/>
              <a:gd name="T3" fmla="*/ 90 h 91"/>
              <a:gd name="T4" fmla="*/ 41 w 352"/>
              <a:gd name="T5" fmla="*/ 90 h 91"/>
              <a:gd name="T6" fmla="*/ 0 w 352"/>
              <a:gd name="T7" fmla="*/ 49 h 91"/>
              <a:gd name="T8" fmla="*/ 41 w 352"/>
              <a:gd name="T9" fmla="*/ 0 h 91"/>
              <a:gd name="T10" fmla="*/ 302 w 352"/>
              <a:gd name="T11" fmla="*/ 0 h 91"/>
              <a:gd name="T12" fmla="*/ 351 w 352"/>
              <a:gd name="T13" fmla="*/ 49 h 91"/>
              <a:gd name="T14" fmla="*/ 302 w 352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91">
                <a:moveTo>
                  <a:pt x="302" y="90"/>
                </a:moveTo>
                <a:lnTo>
                  <a:pt x="302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73"/>
                  <a:pt x="0" y="49"/>
                </a:cubicBezTo>
                <a:cubicBezTo>
                  <a:pt x="0" y="24"/>
                  <a:pt x="16" y="0"/>
                  <a:pt x="41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27" y="0"/>
                  <a:pt x="351" y="24"/>
                  <a:pt x="351" y="49"/>
                </a:cubicBezTo>
                <a:cubicBezTo>
                  <a:pt x="351" y="73"/>
                  <a:pt x="327" y="90"/>
                  <a:pt x="302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32">
            <a:extLst>
              <a:ext uri="{FF2B5EF4-FFF2-40B4-BE49-F238E27FC236}">
                <a16:creationId xmlns:a16="http://schemas.microsoft.com/office/drawing/2014/main" id="{A1A41CA4-A345-EF4F-94CE-CB58A469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812" y="2699721"/>
            <a:ext cx="1010522" cy="624927"/>
          </a:xfrm>
          <a:custGeom>
            <a:avLst/>
            <a:gdLst>
              <a:gd name="T0" fmla="*/ 980 w 1006"/>
              <a:gd name="T1" fmla="*/ 620 h 621"/>
              <a:gd name="T2" fmla="*/ 980 w 1006"/>
              <a:gd name="T3" fmla="*/ 620 h 621"/>
              <a:gd name="T4" fmla="*/ 25 w 1006"/>
              <a:gd name="T5" fmla="*/ 620 h 621"/>
              <a:gd name="T6" fmla="*/ 0 w 1006"/>
              <a:gd name="T7" fmla="*/ 596 h 621"/>
              <a:gd name="T8" fmla="*/ 0 w 1006"/>
              <a:gd name="T9" fmla="*/ 33 h 621"/>
              <a:gd name="T10" fmla="*/ 25 w 1006"/>
              <a:gd name="T11" fmla="*/ 0 h 621"/>
              <a:gd name="T12" fmla="*/ 980 w 1006"/>
              <a:gd name="T13" fmla="*/ 0 h 621"/>
              <a:gd name="T14" fmla="*/ 1005 w 1006"/>
              <a:gd name="T15" fmla="*/ 33 h 621"/>
              <a:gd name="T16" fmla="*/ 1005 w 1006"/>
              <a:gd name="T17" fmla="*/ 596 h 621"/>
              <a:gd name="T18" fmla="*/ 980 w 1006"/>
              <a:gd name="T19" fmla="*/ 620 h 621"/>
              <a:gd name="T20" fmla="*/ 33 w 1006"/>
              <a:gd name="T21" fmla="*/ 588 h 621"/>
              <a:gd name="T22" fmla="*/ 33 w 1006"/>
              <a:gd name="T23" fmla="*/ 588 h 621"/>
              <a:gd name="T24" fmla="*/ 972 w 1006"/>
              <a:gd name="T25" fmla="*/ 588 h 621"/>
              <a:gd name="T26" fmla="*/ 972 w 1006"/>
              <a:gd name="T27" fmla="*/ 41 h 621"/>
              <a:gd name="T28" fmla="*/ 33 w 1006"/>
              <a:gd name="T29" fmla="*/ 41 h 621"/>
              <a:gd name="T30" fmla="*/ 33 w 1006"/>
              <a:gd name="T31" fmla="*/ 588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6" h="621">
                <a:moveTo>
                  <a:pt x="980" y="620"/>
                </a:moveTo>
                <a:lnTo>
                  <a:pt x="980" y="620"/>
                </a:lnTo>
                <a:cubicBezTo>
                  <a:pt x="25" y="620"/>
                  <a:pt x="25" y="620"/>
                  <a:pt x="25" y="620"/>
                </a:cubicBezTo>
                <a:cubicBezTo>
                  <a:pt x="8" y="620"/>
                  <a:pt x="0" y="612"/>
                  <a:pt x="0" y="59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980" y="0"/>
                  <a:pt x="980" y="0"/>
                  <a:pt x="980" y="0"/>
                </a:cubicBezTo>
                <a:cubicBezTo>
                  <a:pt x="996" y="0"/>
                  <a:pt x="1005" y="16"/>
                  <a:pt x="1005" y="33"/>
                </a:cubicBezTo>
                <a:cubicBezTo>
                  <a:pt x="1005" y="596"/>
                  <a:pt x="1005" y="596"/>
                  <a:pt x="1005" y="596"/>
                </a:cubicBezTo>
                <a:cubicBezTo>
                  <a:pt x="1005" y="612"/>
                  <a:pt x="996" y="620"/>
                  <a:pt x="980" y="620"/>
                </a:cubicBezTo>
                <a:close/>
                <a:moveTo>
                  <a:pt x="33" y="588"/>
                </a:moveTo>
                <a:lnTo>
                  <a:pt x="33" y="588"/>
                </a:lnTo>
                <a:cubicBezTo>
                  <a:pt x="972" y="588"/>
                  <a:pt x="972" y="588"/>
                  <a:pt x="972" y="588"/>
                </a:cubicBezTo>
                <a:cubicBezTo>
                  <a:pt x="972" y="41"/>
                  <a:pt x="972" y="41"/>
                  <a:pt x="972" y="41"/>
                </a:cubicBezTo>
                <a:cubicBezTo>
                  <a:pt x="33" y="41"/>
                  <a:pt x="33" y="41"/>
                  <a:pt x="33" y="41"/>
                </a:cubicBezTo>
                <a:lnTo>
                  <a:pt x="33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33">
            <a:extLst>
              <a:ext uri="{FF2B5EF4-FFF2-40B4-BE49-F238E27FC236}">
                <a16:creationId xmlns:a16="http://schemas.microsoft.com/office/drawing/2014/main" id="{67750888-4211-AB4C-8F28-4A5008F4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2801658"/>
            <a:ext cx="429914" cy="44321"/>
          </a:xfrm>
          <a:custGeom>
            <a:avLst/>
            <a:gdLst>
              <a:gd name="T0" fmla="*/ 409 w 426"/>
              <a:gd name="T1" fmla="*/ 41 h 42"/>
              <a:gd name="T2" fmla="*/ 409 w 426"/>
              <a:gd name="T3" fmla="*/ 41 h 42"/>
              <a:gd name="T4" fmla="*/ 17 w 426"/>
              <a:gd name="T5" fmla="*/ 41 h 42"/>
              <a:gd name="T6" fmla="*/ 0 w 426"/>
              <a:gd name="T7" fmla="*/ 16 h 42"/>
              <a:gd name="T8" fmla="*/ 17 w 426"/>
              <a:gd name="T9" fmla="*/ 0 h 42"/>
              <a:gd name="T10" fmla="*/ 409 w 426"/>
              <a:gd name="T11" fmla="*/ 0 h 42"/>
              <a:gd name="T12" fmla="*/ 425 w 426"/>
              <a:gd name="T13" fmla="*/ 16 h 42"/>
              <a:gd name="T14" fmla="*/ 409 w 42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42">
                <a:moveTo>
                  <a:pt x="409" y="41"/>
                </a:moveTo>
                <a:lnTo>
                  <a:pt x="409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17" y="0"/>
                  <a:pt x="425" y="8"/>
                  <a:pt x="425" y="16"/>
                </a:cubicBezTo>
                <a:cubicBezTo>
                  <a:pt x="425" y="33"/>
                  <a:pt x="417" y="41"/>
                  <a:pt x="40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34">
            <a:extLst>
              <a:ext uri="{FF2B5EF4-FFF2-40B4-BE49-F238E27FC236}">
                <a16:creationId xmlns:a16="http://schemas.microsoft.com/office/drawing/2014/main" id="{E8F143E2-FC28-4346-AA76-1F12449F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2899164"/>
            <a:ext cx="327976" cy="44321"/>
          </a:xfrm>
          <a:custGeom>
            <a:avLst/>
            <a:gdLst>
              <a:gd name="T0" fmla="*/ 311 w 328"/>
              <a:gd name="T1" fmla="*/ 41 h 42"/>
              <a:gd name="T2" fmla="*/ 311 w 328"/>
              <a:gd name="T3" fmla="*/ 41 h 42"/>
              <a:gd name="T4" fmla="*/ 17 w 328"/>
              <a:gd name="T5" fmla="*/ 41 h 42"/>
              <a:gd name="T6" fmla="*/ 0 w 328"/>
              <a:gd name="T7" fmla="*/ 16 h 42"/>
              <a:gd name="T8" fmla="*/ 17 w 328"/>
              <a:gd name="T9" fmla="*/ 0 h 42"/>
              <a:gd name="T10" fmla="*/ 311 w 328"/>
              <a:gd name="T11" fmla="*/ 0 h 42"/>
              <a:gd name="T12" fmla="*/ 327 w 328"/>
              <a:gd name="T13" fmla="*/ 16 h 42"/>
              <a:gd name="T14" fmla="*/ 311 w 328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42">
                <a:moveTo>
                  <a:pt x="311" y="41"/>
                </a:moveTo>
                <a:lnTo>
                  <a:pt x="311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9" y="0"/>
                  <a:pt x="327" y="8"/>
                  <a:pt x="327" y="16"/>
                </a:cubicBezTo>
                <a:cubicBezTo>
                  <a:pt x="327" y="33"/>
                  <a:pt x="319" y="41"/>
                  <a:pt x="31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35">
            <a:extLst>
              <a:ext uri="{FF2B5EF4-FFF2-40B4-BE49-F238E27FC236}">
                <a16:creationId xmlns:a16="http://schemas.microsoft.com/office/drawing/2014/main" id="{767C76A3-30CE-9744-9E1D-FCDBA689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371" y="3191684"/>
            <a:ext cx="44321" cy="44321"/>
          </a:xfrm>
          <a:custGeom>
            <a:avLst/>
            <a:gdLst>
              <a:gd name="T0" fmla="*/ 24 w 42"/>
              <a:gd name="T1" fmla="*/ 41 h 42"/>
              <a:gd name="T2" fmla="*/ 24 w 42"/>
              <a:gd name="T3" fmla="*/ 41 h 42"/>
              <a:gd name="T4" fmla="*/ 16 w 42"/>
              <a:gd name="T5" fmla="*/ 41 h 42"/>
              <a:gd name="T6" fmla="*/ 0 w 42"/>
              <a:gd name="T7" fmla="*/ 16 h 42"/>
              <a:gd name="T8" fmla="*/ 16 w 42"/>
              <a:gd name="T9" fmla="*/ 0 h 42"/>
              <a:gd name="T10" fmla="*/ 24 w 42"/>
              <a:gd name="T11" fmla="*/ 0 h 42"/>
              <a:gd name="T12" fmla="*/ 41 w 42"/>
              <a:gd name="T13" fmla="*/ 16 h 42"/>
              <a:gd name="T14" fmla="*/ 24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3" y="0"/>
                  <a:pt x="41" y="8"/>
                  <a:pt x="41" y="16"/>
                </a:cubicBezTo>
                <a:cubicBezTo>
                  <a:pt x="41" y="32"/>
                  <a:pt x="33" y="41"/>
                  <a:pt x="2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36">
            <a:extLst>
              <a:ext uri="{FF2B5EF4-FFF2-40B4-BE49-F238E27FC236}">
                <a16:creationId xmlns:a16="http://schemas.microsoft.com/office/drawing/2014/main" id="{F3A0F6ED-5069-A74B-B90A-53D058CE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901" y="3191684"/>
            <a:ext cx="217172" cy="44321"/>
          </a:xfrm>
          <a:custGeom>
            <a:avLst/>
            <a:gdLst>
              <a:gd name="T0" fmla="*/ 188 w 214"/>
              <a:gd name="T1" fmla="*/ 41 h 42"/>
              <a:gd name="T2" fmla="*/ 188 w 214"/>
              <a:gd name="T3" fmla="*/ 41 h 42"/>
              <a:gd name="T4" fmla="*/ 188 w 214"/>
              <a:gd name="T5" fmla="*/ 41 h 42"/>
              <a:gd name="T6" fmla="*/ 172 w 214"/>
              <a:gd name="T7" fmla="*/ 16 h 42"/>
              <a:gd name="T8" fmla="*/ 188 w 214"/>
              <a:gd name="T9" fmla="*/ 0 h 42"/>
              <a:gd name="T10" fmla="*/ 188 w 214"/>
              <a:gd name="T11" fmla="*/ 0 h 42"/>
              <a:gd name="T12" fmla="*/ 213 w 214"/>
              <a:gd name="T13" fmla="*/ 16 h 42"/>
              <a:gd name="T14" fmla="*/ 188 w 214"/>
              <a:gd name="T15" fmla="*/ 41 h 42"/>
              <a:gd name="T16" fmla="*/ 131 w 214"/>
              <a:gd name="T17" fmla="*/ 41 h 42"/>
              <a:gd name="T18" fmla="*/ 131 w 214"/>
              <a:gd name="T19" fmla="*/ 41 h 42"/>
              <a:gd name="T20" fmla="*/ 131 w 214"/>
              <a:gd name="T21" fmla="*/ 41 h 42"/>
              <a:gd name="T22" fmla="*/ 115 w 214"/>
              <a:gd name="T23" fmla="*/ 16 h 42"/>
              <a:gd name="T24" fmla="*/ 131 w 214"/>
              <a:gd name="T25" fmla="*/ 0 h 42"/>
              <a:gd name="T26" fmla="*/ 131 w 214"/>
              <a:gd name="T27" fmla="*/ 0 h 42"/>
              <a:gd name="T28" fmla="*/ 156 w 214"/>
              <a:gd name="T29" fmla="*/ 16 h 42"/>
              <a:gd name="T30" fmla="*/ 131 w 214"/>
              <a:gd name="T31" fmla="*/ 41 h 42"/>
              <a:gd name="T32" fmla="*/ 74 w 214"/>
              <a:gd name="T33" fmla="*/ 41 h 42"/>
              <a:gd name="T34" fmla="*/ 74 w 214"/>
              <a:gd name="T35" fmla="*/ 41 h 42"/>
              <a:gd name="T36" fmla="*/ 74 w 214"/>
              <a:gd name="T37" fmla="*/ 41 h 42"/>
              <a:gd name="T38" fmla="*/ 58 w 214"/>
              <a:gd name="T39" fmla="*/ 16 h 42"/>
              <a:gd name="T40" fmla="*/ 74 w 214"/>
              <a:gd name="T41" fmla="*/ 0 h 42"/>
              <a:gd name="T42" fmla="*/ 74 w 214"/>
              <a:gd name="T43" fmla="*/ 0 h 42"/>
              <a:gd name="T44" fmla="*/ 98 w 214"/>
              <a:gd name="T45" fmla="*/ 16 h 42"/>
              <a:gd name="T46" fmla="*/ 74 w 214"/>
              <a:gd name="T47" fmla="*/ 41 h 42"/>
              <a:gd name="T48" fmla="*/ 17 w 214"/>
              <a:gd name="T49" fmla="*/ 41 h 42"/>
              <a:gd name="T50" fmla="*/ 17 w 214"/>
              <a:gd name="T51" fmla="*/ 41 h 42"/>
              <a:gd name="T52" fmla="*/ 17 w 214"/>
              <a:gd name="T53" fmla="*/ 41 h 42"/>
              <a:gd name="T54" fmla="*/ 0 w 214"/>
              <a:gd name="T55" fmla="*/ 16 h 42"/>
              <a:gd name="T56" fmla="*/ 17 w 214"/>
              <a:gd name="T57" fmla="*/ 0 h 42"/>
              <a:gd name="T58" fmla="*/ 17 w 214"/>
              <a:gd name="T59" fmla="*/ 0 h 42"/>
              <a:gd name="T60" fmla="*/ 33 w 214"/>
              <a:gd name="T61" fmla="*/ 16 h 42"/>
              <a:gd name="T62" fmla="*/ 17 w 214"/>
              <a:gd name="T6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" h="42">
                <a:moveTo>
                  <a:pt x="188" y="41"/>
                </a:moveTo>
                <a:lnTo>
                  <a:pt x="188" y="41"/>
                </a:lnTo>
                <a:lnTo>
                  <a:pt x="188" y="41"/>
                </a:lnTo>
                <a:cubicBezTo>
                  <a:pt x="180" y="41"/>
                  <a:pt x="172" y="32"/>
                  <a:pt x="172" y="16"/>
                </a:cubicBezTo>
                <a:cubicBezTo>
                  <a:pt x="172" y="8"/>
                  <a:pt x="180" y="0"/>
                  <a:pt x="188" y="0"/>
                </a:cubicBezTo>
                <a:lnTo>
                  <a:pt x="188" y="0"/>
                </a:lnTo>
                <a:cubicBezTo>
                  <a:pt x="205" y="0"/>
                  <a:pt x="213" y="8"/>
                  <a:pt x="213" y="16"/>
                </a:cubicBezTo>
                <a:cubicBezTo>
                  <a:pt x="213" y="32"/>
                  <a:pt x="205" y="41"/>
                  <a:pt x="188" y="41"/>
                </a:cubicBezTo>
                <a:close/>
                <a:moveTo>
                  <a:pt x="131" y="41"/>
                </a:moveTo>
                <a:lnTo>
                  <a:pt x="131" y="41"/>
                </a:lnTo>
                <a:lnTo>
                  <a:pt x="131" y="41"/>
                </a:lnTo>
                <a:cubicBezTo>
                  <a:pt x="123" y="41"/>
                  <a:pt x="115" y="32"/>
                  <a:pt x="115" y="16"/>
                </a:cubicBezTo>
                <a:cubicBezTo>
                  <a:pt x="115" y="8"/>
                  <a:pt x="123" y="0"/>
                  <a:pt x="131" y="0"/>
                </a:cubicBezTo>
                <a:lnTo>
                  <a:pt x="131" y="0"/>
                </a:lnTo>
                <a:cubicBezTo>
                  <a:pt x="147" y="0"/>
                  <a:pt x="156" y="8"/>
                  <a:pt x="156" y="16"/>
                </a:cubicBezTo>
                <a:cubicBezTo>
                  <a:pt x="156" y="32"/>
                  <a:pt x="147" y="41"/>
                  <a:pt x="131" y="41"/>
                </a:cubicBezTo>
                <a:close/>
                <a:moveTo>
                  <a:pt x="74" y="41"/>
                </a:moveTo>
                <a:lnTo>
                  <a:pt x="74" y="41"/>
                </a:lnTo>
                <a:lnTo>
                  <a:pt x="74" y="41"/>
                </a:lnTo>
                <a:cubicBezTo>
                  <a:pt x="66" y="41"/>
                  <a:pt x="58" y="32"/>
                  <a:pt x="58" y="16"/>
                </a:cubicBezTo>
                <a:cubicBezTo>
                  <a:pt x="58" y="8"/>
                  <a:pt x="66" y="0"/>
                  <a:pt x="74" y="0"/>
                </a:cubicBezTo>
                <a:lnTo>
                  <a:pt x="74" y="0"/>
                </a:lnTo>
                <a:cubicBezTo>
                  <a:pt x="90" y="0"/>
                  <a:pt x="98" y="8"/>
                  <a:pt x="98" y="16"/>
                </a:cubicBezTo>
                <a:cubicBezTo>
                  <a:pt x="98" y="32"/>
                  <a:pt x="90" y="41"/>
                  <a:pt x="74" y="41"/>
                </a:cubicBezTo>
                <a:close/>
                <a:moveTo>
                  <a:pt x="17" y="41"/>
                </a:moveTo>
                <a:lnTo>
                  <a:pt x="17" y="41"/>
                </a:lnTo>
                <a:lnTo>
                  <a:pt x="17" y="41"/>
                </a:lnTo>
                <a:cubicBezTo>
                  <a:pt x="9" y="41"/>
                  <a:pt x="0" y="32"/>
                  <a:pt x="0" y="1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32"/>
                  <a:pt x="25" y="41"/>
                  <a:pt x="1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37">
            <a:extLst>
              <a:ext uri="{FF2B5EF4-FFF2-40B4-BE49-F238E27FC236}">
                <a16:creationId xmlns:a16="http://schemas.microsoft.com/office/drawing/2014/main" id="{CEC42AAA-8C6F-D745-8D18-596F2906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282" y="3191684"/>
            <a:ext cx="35457" cy="44321"/>
          </a:xfrm>
          <a:custGeom>
            <a:avLst/>
            <a:gdLst>
              <a:gd name="T0" fmla="*/ 17 w 34"/>
              <a:gd name="T1" fmla="*/ 41 h 42"/>
              <a:gd name="T2" fmla="*/ 17 w 34"/>
              <a:gd name="T3" fmla="*/ 41 h 42"/>
              <a:gd name="T4" fmla="*/ 17 w 34"/>
              <a:gd name="T5" fmla="*/ 41 h 42"/>
              <a:gd name="T6" fmla="*/ 0 w 34"/>
              <a:gd name="T7" fmla="*/ 16 h 42"/>
              <a:gd name="T8" fmla="*/ 17 w 34"/>
              <a:gd name="T9" fmla="*/ 0 h 42"/>
              <a:gd name="T10" fmla="*/ 17 w 34"/>
              <a:gd name="T11" fmla="*/ 0 h 42"/>
              <a:gd name="T12" fmla="*/ 33 w 34"/>
              <a:gd name="T13" fmla="*/ 16 h 42"/>
              <a:gd name="T14" fmla="*/ 17 w 3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2">
                <a:moveTo>
                  <a:pt x="17" y="41"/>
                </a:moveTo>
                <a:lnTo>
                  <a:pt x="17" y="41"/>
                </a:lnTo>
                <a:lnTo>
                  <a:pt x="17" y="41"/>
                </a:lnTo>
                <a:cubicBezTo>
                  <a:pt x="8" y="41"/>
                  <a:pt x="0" y="32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32"/>
                  <a:pt x="25" y="41"/>
                  <a:pt x="1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38">
            <a:extLst>
              <a:ext uri="{FF2B5EF4-FFF2-40B4-BE49-F238E27FC236}">
                <a16:creationId xmlns:a16="http://schemas.microsoft.com/office/drawing/2014/main" id="{B62E4233-F35B-5148-A972-7D655D2C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18" y="3094177"/>
            <a:ext cx="336841" cy="31026"/>
          </a:xfrm>
          <a:custGeom>
            <a:avLst/>
            <a:gdLst>
              <a:gd name="T0" fmla="*/ 318 w 336"/>
              <a:gd name="T1" fmla="*/ 32 h 33"/>
              <a:gd name="T2" fmla="*/ 318 w 336"/>
              <a:gd name="T3" fmla="*/ 32 h 33"/>
              <a:gd name="T4" fmla="*/ 16 w 336"/>
              <a:gd name="T5" fmla="*/ 32 h 33"/>
              <a:gd name="T6" fmla="*/ 0 w 336"/>
              <a:gd name="T7" fmla="*/ 16 h 33"/>
              <a:gd name="T8" fmla="*/ 16 w 336"/>
              <a:gd name="T9" fmla="*/ 0 h 33"/>
              <a:gd name="T10" fmla="*/ 318 w 336"/>
              <a:gd name="T11" fmla="*/ 0 h 33"/>
              <a:gd name="T12" fmla="*/ 335 w 336"/>
              <a:gd name="T13" fmla="*/ 16 h 33"/>
              <a:gd name="T14" fmla="*/ 318 w 33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33">
                <a:moveTo>
                  <a:pt x="318" y="32"/>
                </a:moveTo>
                <a:lnTo>
                  <a:pt x="31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7" y="0"/>
                  <a:pt x="335" y="8"/>
                  <a:pt x="335" y="16"/>
                </a:cubicBezTo>
                <a:cubicBezTo>
                  <a:pt x="335" y="24"/>
                  <a:pt x="327" y="32"/>
                  <a:pt x="31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39">
            <a:extLst>
              <a:ext uri="{FF2B5EF4-FFF2-40B4-BE49-F238E27FC236}">
                <a16:creationId xmlns:a16="http://schemas.microsoft.com/office/drawing/2014/main" id="{7946137E-C047-C944-9797-7DDAB3F3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3094177"/>
            <a:ext cx="181715" cy="132963"/>
          </a:xfrm>
          <a:custGeom>
            <a:avLst/>
            <a:gdLst>
              <a:gd name="T0" fmla="*/ 164 w 181"/>
              <a:gd name="T1" fmla="*/ 130 h 131"/>
              <a:gd name="T2" fmla="*/ 164 w 181"/>
              <a:gd name="T3" fmla="*/ 130 h 131"/>
              <a:gd name="T4" fmla="*/ 17 w 181"/>
              <a:gd name="T5" fmla="*/ 130 h 131"/>
              <a:gd name="T6" fmla="*/ 0 w 181"/>
              <a:gd name="T7" fmla="*/ 114 h 131"/>
              <a:gd name="T8" fmla="*/ 0 w 181"/>
              <a:gd name="T9" fmla="*/ 16 h 131"/>
              <a:gd name="T10" fmla="*/ 17 w 181"/>
              <a:gd name="T11" fmla="*/ 0 h 131"/>
              <a:gd name="T12" fmla="*/ 164 w 181"/>
              <a:gd name="T13" fmla="*/ 0 h 131"/>
              <a:gd name="T14" fmla="*/ 180 w 181"/>
              <a:gd name="T15" fmla="*/ 16 h 131"/>
              <a:gd name="T16" fmla="*/ 180 w 181"/>
              <a:gd name="T17" fmla="*/ 114 h 131"/>
              <a:gd name="T18" fmla="*/ 164 w 181"/>
              <a:gd name="T19" fmla="*/ 130 h 131"/>
              <a:gd name="T20" fmla="*/ 33 w 181"/>
              <a:gd name="T21" fmla="*/ 90 h 131"/>
              <a:gd name="T22" fmla="*/ 33 w 181"/>
              <a:gd name="T23" fmla="*/ 90 h 131"/>
              <a:gd name="T24" fmla="*/ 139 w 181"/>
              <a:gd name="T25" fmla="*/ 90 h 131"/>
              <a:gd name="T26" fmla="*/ 139 w 181"/>
              <a:gd name="T27" fmla="*/ 32 h 131"/>
              <a:gd name="T28" fmla="*/ 33 w 181"/>
              <a:gd name="T29" fmla="*/ 32 h 131"/>
              <a:gd name="T30" fmla="*/ 33 w 181"/>
              <a:gd name="T31" fmla="*/ 9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31">
                <a:moveTo>
                  <a:pt x="164" y="130"/>
                </a:moveTo>
                <a:lnTo>
                  <a:pt x="164" y="130"/>
                </a:lnTo>
                <a:cubicBezTo>
                  <a:pt x="17" y="130"/>
                  <a:pt x="17" y="130"/>
                  <a:pt x="17" y="130"/>
                </a:cubicBezTo>
                <a:cubicBezTo>
                  <a:pt x="8" y="130"/>
                  <a:pt x="0" y="122"/>
                  <a:pt x="0" y="1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2" y="0"/>
                  <a:pt x="180" y="8"/>
                  <a:pt x="180" y="16"/>
                </a:cubicBezTo>
                <a:cubicBezTo>
                  <a:pt x="180" y="114"/>
                  <a:pt x="180" y="114"/>
                  <a:pt x="180" y="114"/>
                </a:cubicBezTo>
                <a:cubicBezTo>
                  <a:pt x="180" y="122"/>
                  <a:pt x="172" y="130"/>
                  <a:pt x="164" y="130"/>
                </a:cubicBezTo>
                <a:close/>
                <a:moveTo>
                  <a:pt x="33" y="90"/>
                </a:moveTo>
                <a:lnTo>
                  <a:pt x="33" y="90"/>
                </a:lnTo>
                <a:cubicBezTo>
                  <a:pt x="139" y="90"/>
                  <a:pt x="139" y="90"/>
                  <a:pt x="139" y="9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33" y="32"/>
                  <a:pt x="33" y="32"/>
                  <a:pt x="33" y="32"/>
                </a:cubicBezTo>
                <a:lnTo>
                  <a:pt x="33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40">
            <a:extLst>
              <a:ext uri="{FF2B5EF4-FFF2-40B4-BE49-F238E27FC236}">
                <a16:creationId xmlns:a16="http://schemas.microsoft.com/office/drawing/2014/main" id="{D4F5F4BE-93FC-5F45-99D6-157A3E16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864" y="2801658"/>
            <a:ext cx="141828" cy="44321"/>
          </a:xfrm>
          <a:custGeom>
            <a:avLst/>
            <a:gdLst>
              <a:gd name="T0" fmla="*/ 122 w 140"/>
              <a:gd name="T1" fmla="*/ 41 h 42"/>
              <a:gd name="T2" fmla="*/ 122 w 140"/>
              <a:gd name="T3" fmla="*/ 41 h 42"/>
              <a:gd name="T4" fmla="*/ 16 w 140"/>
              <a:gd name="T5" fmla="*/ 41 h 42"/>
              <a:gd name="T6" fmla="*/ 0 w 140"/>
              <a:gd name="T7" fmla="*/ 16 h 42"/>
              <a:gd name="T8" fmla="*/ 16 w 140"/>
              <a:gd name="T9" fmla="*/ 0 h 42"/>
              <a:gd name="T10" fmla="*/ 122 w 140"/>
              <a:gd name="T11" fmla="*/ 0 h 42"/>
              <a:gd name="T12" fmla="*/ 139 w 140"/>
              <a:gd name="T13" fmla="*/ 16 h 42"/>
              <a:gd name="T14" fmla="*/ 122 w 14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42">
                <a:moveTo>
                  <a:pt x="122" y="41"/>
                </a:moveTo>
                <a:lnTo>
                  <a:pt x="122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1" y="0"/>
                  <a:pt x="139" y="8"/>
                  <a:pt x="139" y="16"/>
                </a:cubicBezTo>
                <a:cubicBezTo>
                  <a:pt x="139" y="33"/>
                  <a:pt x="131" y="41"/>
                  <a:pt x="12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41">
            <a:extLst>
              <a:ext uri="{FF2B5EF4-FFF2-40B4-BE49-F238E27FC236}">
                <a16:creationId xmlns:a16="http://schemas.microsoft.com/office/drawing/2014/main" id="{7BC051F6-15C1-3046-9D9D-D04D8488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707" y="2956783"/>
            <a:ext cx="757890" cy="757890"/>
          </a:xfrm>
          <a:custGeom>
            <a:avLst/>
            <a:gdLst>
              <a:gd name="T0" fmla="*/ 49 w 752"/>
              <a:gd name="T1" fmla="*/ 751 h 752"/>
              <a:gd name="T2" fmla="*/ 49 w 752"/>
              <a:gd name="T3" fmla="*/ 751 h 752"/>
              <a:gd name="T4" fmla="*/ 17 w 752"/>
              <a:gd name="T5" fmla="*/ 735 h 752"/>
              <a:gd name="T6" fmla="*/ 17 w 752"/>
              <a:gd name="T7" fmla="*/ 669 h 752"/>
              <a:gd name="T8" fmla="*/ 670 w 752"/>
              <a:gd name="T9" fmla="*/ 16 h 752"/>
              <a:gd name="T10" fmla="*/ 735 w 752"/>
              <a:gd name="T11" fmla="*/ 16 h 752"/>
              <a:gd name="T12" fmla="*/ 735 w 752"/>
              <a:gd name="T13" fmla="*/ 82 h 752"/>
              <a:gd name="T14" fmla="*/ 82 w 752"/>
              <a:gd name="T15" fmla="*/ 735 h 752"/>
              <a:gd name="T16" fmla="*/ 49 w 752"/>
              <a:gd name="T17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2" h="752">
                <a:moveTo>
                  <a:pt x="49" y="751"/>
                </a:moveTo>
                <a:lnTo>
                  <a:pt x="49" y="751"/>
                </a:lnTo>
                <a:cubicBezTo>
                  <a:pt x="41" y="751"/>
                  <a:pt x="25" y="743"/>
                  <a:pt x="17" y="735"/>
                </a:cubicBezTo>
                <a:cubicBezTo>
                  <a:pt x="0" y="719"/>
                  <a:pt x="0" y="686"/>
                  <a:pt x="17" y="669"/>
                </a:cubicBezTo>
                <a:cubicBezTo>
                  <a:pt x="670" y="16"/>
                  <a:pt x="670" y="16"/>
                  <a:pt x="670" y="16"/>
                </a:cubicBezTo>
                <a:cubicBezTo>
                  <a:pt x="686" y="0"/>
                  <a:pt x="719" y="0"/>
                  <a:pt x="735" y="16"/>
                </a:cubicBezTo>
                <a:cubicBezTo>
                  <a:pt x="751" y="33"/>
                  <a:pt x="751" y="65"/>
                  <a:pt x="735" y="82"/>
                </a:cubicBezTo>
                <a:cubicBezTo>
                  <a:pt x="82" y="735"/>
                  <a:pt x="82" y="735"/>
                  <a:pt x="82" y="735"/>
                </a:cubicBezTo>
                <a:cubicBezTo>
                  <a:pt x="73" y="743"/>
                  <a:pt x="65" y="751"/>
                  <a:pt x="49" y="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42">
            <a:extLst>
              <a:ext uri="{FF2B5EF4-FFF2-40B4-BE49-F238E27FC236}">
                <a16:creationId xmlns:a16="http://schemas.microsoft.com/office/drawing/2014/main" id="{C1A3A6A0-E63A-6D4C-8B5D-8DC9428F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842" y="2939055"/>
            <a:ext cx="288086" cy="296950"/>
          </a:xfrm>
          <a:custGeom>
            <a:avLst/>
            <a:gdLst>
              <a:gd name="T0" fmla="*/ 139 w 287"/>
              <a:gd name="T1" fmla="*/ 65 h 295"/>
              <a:gd name="T2" fmla="*/ 139 w 287"/>
              <a:gd name="T3" fmla="*/ 65 h 295"/>
              <a:gd name="T4" fmla="*/ 220 w 287"/>
              <a:gd name="T5" fmla="*/ 147 h 295"/>
              <a:gd name="T6" fmla="*/ 139 w 287"/>
              <a:gd name="T7" fmla="*/ 228 h 295"/>
              <a:gd name="T8" fmla="*/ 57 w 287"/>
              <a:gd name="T9" fmla="*/ 147 h 295"/>
              <a:gd name="T10" fmla="*/ 139 w 287"/>
              <a:gd name="T11" fmla="*/ 65 h 295"/>
              <a:gd name="T12" fmla="*/ 139 w 287"/>
              <a:gd name="T13" fmla="*/ 0 h 295"/>
              <a:gd name="T14" fmla="*/ 139 w 287"/>
              <a:gd name="T15" fmla="*/ 0 h 295"/>
              <a:gd name="T16" fmla="*/ 0 w 287"/>
              <a:gd name="T17" fmla="*/ 147 h 295"/>
              <a:gd name="T18" fmla="*/ 139 w 287"/>
              <a:gd name="T19" fmla="*/ 294 h 295"/>
              <a:gd name="T20" fmla="*/ 286 w 287"/>
              <a:gd name="T21" fmla="*/ 147 h 295"/>
              <a:gd name="T22" fmla="*/ 139 w 287"/>
              <a:gd name="T23" fmla="*/ 0 h 295"/>
              <a:gd name="T24" fmla="*/ 139 w 287"/>
              <a:gd name="T25" fmla="*/ 6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" h="295">
                <a:moveTo>
                  <a:pt x="139" y="65"/>
                </a:moveTo>
                <a:lnTo>
                  <a:pt x="139" y="65"/>
                </a:lnTo>
                <a:cubicBezTo>
                  <a:pt x="188" y="65"/>
                  <a:pt x="220" y="106"/>
                  <a:pt x="220" y="147"/>
                </a:cubicBezTo>
                <a:cubicBezTo>
                  <a:pt x="220" y="196"/>
                  <a:pt x="188" y="228"/>
                  <a:pt x="139" y="228"/>
                </a:cubicBezTo>
                <a:cubicBezTo>
                  <a:pt x="98" y="228"/>
                  <a:pt x="57" y="196"/>
                  <a:pt x="57" y="147"/>
                </a:cubicBezTo>
                <a:cubicBezTo>
                  <a:pt x="57" y="106"/>
                  <a:pt x="98" y="65"/>
                  <a:pt x="139" y="65"/>
                </a:cubicBezTo>
                <a:lnTo>
                  <a:pt x="139" y="0"/>
                </a:lnTo>
                <a:lnTo>
                  <a:pt x="139" y="0"/>
                </a:lnTo>
                <a:cubicBezTo>
                  <a:pt x="65" y="0"/>
                  <a:pt x="0" y="65"/>
                  <a:pt x="0" y="147"/>
                </a:cubicBezTo>
                <a:cubicBezTo>
                  <a:pt x="0" y="228"/>
                  <a:pt x="65" y="294"/>
                  <a:pt x="139" y="294"/>
                </a:cubicBezTo>
                <a:cubicBezTo>
                  <a:pt x="220" y="294"/>
                  <a:pt x="286" y="228"/>
                  <a:pt x="286" y="147"/>
                </a:cubicBezTo>
                <a:cubicBezTo>
                  <a:pt x="286" y="65"/>
                  <a:pt x="220" y="0"/>
                  <a:pt x="139" y="0"/>
                </a:cubicBezTo>
                <a:lnTo>
                  <a:pt x="139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43">
            <a:extLst>
              <a:ext uri="{FF2B5EF4-FFF2-40B4-BE49-F238E27FC236}">
                <a16:creationId xmlns:a16="http://schemas.microsoft.com/office/drawing/2014/main" id="{8B67A069-5269-6541-A996-C268DB44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806" y="3431018"/>
            <a:ext cx="288089" cy="296953"/>
          </a:xfrm>
          <a:custGeom>
            <a:avLst/>
            <a:gdLst>
              <a:gd name="T0" fmla="*/ 147 w 287"/>
              <a:gd name="T1" fmla="*/ 65 h 294"/>
              <a:gd name="T2" fmla="*/ 147 w 287"/>
              <a:gd name="T3" fmla="*/ 65 h 294"/>
              <a:gd name="T4" fmla="*/ 220 w 287"/>
              <a:gd name="T5" fmla="*/ 147 h 294"/>
              <a:gd name="T6" fmla="*/ 147 w 287"/>
              <a:gd name="T7" fmla="*/ 228 h 294"/>
              <a:gd name="T8" fmla="*/ 65 w 287"/>
              <a:gd name="T9" fmla="*/ 147 h 294"/>
              <a:gd name="T10" fmla="*/ 147 w 287"/>
              <a:gd name="T11" fmla="*/ 65 h 294"/>
              <a:gd name="T12" fmla="*/ 147 w 287"/>
              <a:gd name="T13" fmla="*/ 0 h 294"/>
              <a:gd name="T14" fmla="*/ 147 w 287"/>
              <a:gd name="T15" fmla="*/ 0 h 294"/>
              <a:gd name="T16" fmla="*/ 0 w 287"/>
              <a:gd name="T17" fmla="*/ 147 h 294"/>
              <a:gd name="T18" fmla="*/ 147 w 287"/>
              <a:gd name="T19" fmla="*/ 293 h 294"/>
              <a:gd name="T20" fmla="*/ 286 w 287"/>
              <a:gd name="T21" fmla="*/ 147 h 294"/>
              <a:gd name="T22" fmla="*/ 147 w 287"/>
              <a:gd name="T23" fmla="*/ 0 h 294"/>
              <a:gd name="T24" fmla="*/ 147 w 287"/>
              <a:gd name="T25" fmla="*/ 6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" h="294">
                <a:moveTo>
                  <a:pt x="147" y="65"/>
                </a:moveTo>
                <a:lnTo>
                  <a:pt x="147" y="65"/>
                </a:lnTo>
                <a:cubicBezTo>
                  <a:pt x="188" y="65"/>
                  <a:pt x="220" y="106"/>
                  <a:pt x="220" y="147"/>
                </a:cubicBezTo>
                <a:cubicBezTo>
                  <a:pt x="220" y="195"/>
                  <a:pt x="188" y="228"/>
                  <a:pt x="147" y="228"/>
                </a:cubicBezTo>
                <a:cubicBezTo>
                  <a:pt x="98" y="228"/>
                  <a:pt x="65" y="195"/>
                  <a:pt x="65" y="147"/>
                </a:cubicBezTo>
                <a:cubicBezTo>
                  <a:pt x="65" y="106"/>
                  <a:pt x="98" y="65"/>
                  <a:pt x="147" y="65"/>
                </a:cubicBezTo>
                <a:lnTo>
                  <a:pt x="147" y="0"/>
                </a:lnTo>
                <a:lnTo>
                  <a:pt x="147" y="0"/>
                </a:lnTo>
                <a:cubicBezTo>
                  <a:pt x="65" y="0"/>
                  <a:pt x="0" y="65"/>
                  <a:pt x="0" y="147"/>
                </a:cubicBezTo>
                <a:cubicBezTo>
                  <a:pt x="0" y="228"/>
                  <a:pt x="65" y="293"/>
                  <a:pt x="147" y="293"/>
                </a:cubicBezTo>
                <a:cubicBezTo>
                  <a:pt x="220" y="293"/>
                  <a:pt x="286" y="228"/>
                  <a:pt x="286" y="147"/>
                </a:cubicBezTo>
                <a:cubicBezTo>
                  <a:pt x="286" y="65"/>
                  <a:pt x="220" y="0"/>
                  <a:pt x="147" y="0"/>
                </a:cubicBezTo>
                <a:lnTo>
                  <a:pt x="147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44">
            <a:extLst>
              <a:ext uri="{FF2B5EF4-FFF2-40B4-BE49-F238E27FC236}">
                <a16:creationId xmlns:a16="http://schemas.microsoft.com/office/drawing/2014/main" id="{611E9E9F-94BA-354C-AF0C-8A67FB20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94" y="6387239"/>
            <a:ext cx="1050410" cy="1050410"/>
          </a:xfrm>
          <a:custGeom>
            <a:avLst/>
            <a:gdLst>
              <a:gd name="T0" fmla="*/ 522 w 1046"/>
              <a:gd name="T1" fmla="*/ 1044 h 1045"/>
              <a:gd name="T2" fmla="*/ 522 w 1046"/>
              <a:gd name="T3" fmla="*/ 1044 h 1045"/>
              <a:gd name="T4" fmla="*/ 147 w 1046"/>
              <a:gd name="T5" fmla="*/ 889 h 1045"/>
              <a:gd name="T6" fmla="*/ 0 w 1046"/>
              <a:gd name="T7" fmla="*/ 522 h 1045"/>
              <a:gd name="T8" fmla="*/ 147 w 1046"/>
              <a:gd name="T9" fmla="*/ 155 h 1045"/>
              <a:gd name="T10" fmla="*/ 522 w 1046"/>
              <a:gd name="T11" fmla="*/ 0 h 1045"/>
              <a:gd name="T12" fmla="*/ 890 w 1046"/>
              <a:gd name="T13" fmla="*/ 155 h 1045"/>
              <a:gd name="T14" fmla="*/ 1045 w 1046"/>
              <a:gd name="T15" fmla="*/ 522 h 1045"/>
              <a:gd name="T16" fmla="*/ 890 w 1046"/>
              <a:gd name="T17" fmla="*/ 889 h 1045"/>
              <a:gd name="T18" fmla="*/ 522 w 1046"/>
              <a:gd name="T19" fmla="*/ 1044 h 1045"/>
              <a:gd name="T20" fmla="*/ 522 w 1046"/>
              <a:gd name="T21" fmla="*/ 65 h 1045"/>
              <a:gd name="T22" fmla="*/ 522 w 1046"/>
              <a:gd name="T23" fmla="*/ 65 h 1045"/>
              <a:gd name="T24" fmla="*/ 57 w 1046"/>
              <a:gd name="T25" fmla="*/ 522 h 1045"/>
              <a:gd name="T26" fmla="*/ 522 w 1046"/>
              <a:gd name="T27" fmla="*/ 979 h 1045"/>
              <a:gd name="T28" fmla="*/ 980 w 1046"/>
              <a:gd name="T29" fmla="*/ 522 h 1045"/>
              <a:gd name="T30" fmla="*/ 522 w 1046"/>
              <a:gd name="T31" fmla="*/ 65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6" h="1045">
                <a:moveTo>
                  <a:pt x="522" y="1044"/>
                </a:moveTo>
                <a:lnTo>
                  <a:pt x="522" y="1044"/>
                </a:lnTo>
                <a:cubicBezTo>
                  <a:pt x="384" y="1044"/>
                  <a:pt x="245" y="987"/>
                  <a:pt x="147" y="889"/>
                </a:cubicBezTo>
                <a:cubicBezTo>
                  <a:pt x="49" y="791"/>
                  <a:pt x="0" y="661"/>
                  <a:pt x="0" y="522"/>
                </a:cubicBezTo>
                <a:cubicBezTo>
                  <a:pt x="0" y="384"/>
                  <a:pt x="49" y="253"/>
                  <a:pt x="147" y="155"/>
                </a:cubicBezTo>
                <a:cubicBezTo>
                  <a:pt x="245" y="57"/>
                  <a:pt x="384" y="0"/>
                  <a:pt x="522" y="0"/>
                </a:cubicBezTo>
                <a:cubicBezTo>
                  <a:pt x="661" y="0"/>
                  <a:pt x="792" y="57"/>
                  <a:pt x="890" y="155"/>
                </a:cubicBezTo>
                <a:cubicBezTo>
                  <a:pt x="988" y="253"/>
                  <a:pt x="1045" y="384"/>
                  <a:pt x="1045" y="522"/>
                </a:cubicBezTo>
                <a:cubicBezTo>
                  <a:pt x="1045" y="661"/>
                  <a:pt x="988" y="791"/>
                  <a:pt x="890" y="889"/>
                </a:cubicBezTo>
                <a:cubicBezTo>
                  <a:pt x="792" y="987"/>
                  <a:pt x="661" y="1044"/>
                  <a:pt x="522" y="1044"/>
                </a:cubicBezTo>
                <a:close/>
                <a:moveTo>
                  <a:pt x="522" y="65"/>
                </a:moveTo>
                <a:lnTo>
                  <a:pt x="522" y="65"/>
                </a:lnTo>
                <a:cubicBezTo>
                  <a:pt x="269" y="65"/>
                  <a:pt x="57" y="270"/>
                  <a:pt x="57" y="522"/>
                </a:cubicBezTo>
                <a:cubicBezTo>
                  <a:pt x="57" y="775"/>
                  <a:pt x="269" y="979"/>
                  <a:pt x="522" y="979"/>
                </a:cubicBezTo>
                <a:cubicBezTo>
                  <a:pt x="776" y="979"/>
                  <a:pt x="980" y="775"/>
                  <a:pt x="980" y="522"/>
                </a:cubicBezTo>
                <a:cubicBezTo>
                  <a:pt x="980" y="270"/>
                  <a:pt x="776" y="65"/>
                  <a:pt x="522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45">
            <a:extLst>
              <a:ext uri="{FF2B5EF4-FFF2-40B4-BE49-F238E27FC236}">
                <a16:creationId xmlns:a16="http://schemas.microsoft.com/office/drawing/2014/main" id="{C1CDAFA5-5672-6F40-B1C9-FEDA993D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293" y="6511338"/>
            <a:ext cx="806645" cy="802211"/>
          </a:xfrm>
          <a:custGeom>
            <a:avLst/>
            <a:gdLst>
              <a:gd name="T0" fmla="*/ 400 w 801"/>
              <a:gd name="T1" fmla="*/ 799 h 800"/>
              <a:gd name="T2" fmla="*/ 400 w 801"/>
              <a:gd name="T3" fmla="*/ 799 h 800"/>
              <a:gd name="T4" fmla="*/ 0 w 801"/>
              <a:gd name="T5" fmla="*/ 399 h 800"/>
              <a:gd name="T6" fmla="*/ 400 w 801"/>
              <a:gd name="T7" fmla="*/ 0 h 800"/>
              <a:gd name="T8" fmla="*/ 800 w 801"/>
              <a:gd name="T9" fmla="*/ 399 h 800"/>
              <a:gd name="T10" fmla="*/ 400 w 801"/>
              <a:gd name="T11" fmla="*/ 799 h 800"/>
              <a:gd name="T12" fmla="*/ 400 w 801"/>
              <a:gd name="T13" fmla="*/ 65 h 800"/>
              <a:gd name="T14" fmla="*/ 400 w 801"/>
              <a:gd name="T15" fmla="*/ 65 h 800"/>
              <a:gd name="T16" fmla="*/ 66 w 801"/>
              <a:gd name="T17" fmla="*/ 399 h 800"/>
              <a:gd name="T18" fmla="*/ 400 w 801"/>
              <a:gd name="T19" fmla="*/ 734 h 800"/>
              <a:gd name="T20" fmla="*/ 735 w 801"/>
              <a:gd name="T21" fmla="*/ 399 h 800"/>
              <a:gd name="T22" fmla="*/ 400 w 801"/>
              <a:gd name="T23" fmla="*/ 65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1" h="800">
                <a:moveTo>
                  <a:pt x="400" y="799"/>
                </a:moveTo>
                <a:lnTo>
                  <a:pt x="400" y="799"/>
                </a:lnTo>
                <a:cubicBezTo>
                  <a:pt x="180" y="799"/>
                  <a:pt x="0" y="619"/>
                  <a:pt x="0" y="399"/>
                </a:cubicBezTo>
                <a:cubicBezTo>
                  <a:pt x="0" y="179"/>
                  <a:pt x="180" y="0"/>
                  <a:pt x="400" y="0"/>
                </a:cubicBezTo>
                <a:cubicBezTo>
                  <a:pt x="621" y="0"/>
                  <a:pt x="800" y="179"/>
                  <a:pt x="800" y="399"/>
                </a:cubicBezTo>
                <a:cubicBezTo>
                  <a:pt x="800" y="619"/>
                  <a:pt x="621" y="799"/>
                  <a:pt x="400" y="799"/>
                </a:cubicBezTo>
                <a:close/>
                <a:moveTo>
                  <a:pt x="400" y="65"/>
                </a:moveTo>
                <a:lnTo>
                  <a:pt x="400" y="65"/>
                </a:lnTo>
                <a:cubicBezTo>
                  <a:pt x="212" y="65"/>
                  <a:pt x="66" y="212"/>
                  <a:pt x="66" y="399"/>
                </a:cubicBezTo>
                <a:cubicBezTo>
                  <a:pt x="66" y="586"/>
                  <a:pt x="212" y="734"/>
                  <a:pt x="400" y="734"/>
                </a:cubicBezTo>
                <a:cubicBezTo>
                  <a:pt x="580" y="734"/>
                  <a:pt x="735" y="586"/>
                  <a:pt x="735" y="399"/>
                </a:cubicBezTo>
                <a:cubicBezTo>
                  <a:pt x="735" y="212"/>
                  <a:pt x="580" y="65"/>
                  <a:pt x="400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46">
            <a:extLst>
              <a:ext uri="{FF2B5EF4-FFF2-40B4-BE49-F238E27FC236}">
                <a16:creationId xmlns:a16="http://schemas.microsoft.com/office/drawing/2014/main" id="{C656FCA8-F477-3745-9753-97B55CBD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515" y="6706351"/>
            <a:ext cx="239334" cy="394457"/>
          </a:xfrm>
          <a:custGeom>
            <a:avLst/>
            <a:gdLst>
              <a:gd name="T0" fmla="*/ 114 w 238"/>
              <a:gd name="T1" fmla="*/ 390 h 391"/>
              <a:gd name="T2" fmla="*/ 114 w 238"/>
              <a:gd name="T3" fmla="*/ 390 h 391"/>
              <a:gd name="T4" fmla="*/ 16 w 238"/>
              <a:gd name="T5" fmla="*/ 374 h 391"/>
              <a:gd name="T6" fmla="*/ 8 w 238"/>
              <a:gd name="T7" fmla="*/ 342 h 391"/>
              <a:gd name="T8" fmla="*/ 32 w 238"/>
              <a:gd name="T9" fmla="*/ 325 h 391"/>
              <a:gd name="T10" fmla="*/ 163 w 238"/>
              <a:gd name="T11" fmla="*/ 325 h 391"/>
              <a:gd name="T12" fmla="*/ 188 w 238"/>
              <a:gd name="T13" fmla="*/ 284 h 391"/>
              <a:gd name="T14" fmla="*/ 106 w 238"/>
              <a:gd name="T15" fmla="*/ 219 h 391"/>
              <a:gd name="T16" fmla="*/ 41 w 238"/>
              <a:gd name="T17" fmla="*/ 178 h 391"/>
              <a:gd name="T18" fmla="*/ 0 w 238"/>
              <a:gd name="T19" fmla="*/ 114 h 391"/>
              <a:gd name="T20" fmla="*/ 49 w 238"/>
              <a:gd name="T21" fmla="*/ 32 h 391"/>
              <a:gd name="T22" fmla="*/ 220 w 238"/>
              <a:gd name="T23" fmla="*/ 24 h 391"/>
              <a:gd name="T24" fmla="*/ 237 w 238"/>
              <a:gd name="T25" fmla="*/ 57 h 391"/>
              <a:gd name="T26" fmla="*/ 204 w 238"/>
              <a:gd name="T27" fmla="*/ 73 h 391"/>
              <a:gd name="T28" fmla="*/ 73 w 238"/>
              <a:gd name="T29" fmla="*/ 73 h 391"/>
              <a:gd name="T30" fmla="*/ 49 w 238"/>
              <a:gd name="T31" fmla="*/ 114 h 391"/>
              <a:gd name="T32" fmla="*/ 130 w 238"/>
              <a:gd name="T33" fmla="*/ 178 h 391"/>
              <a:gd name="T34" fmla="*/ 196 w 238"/>
              <a:gd name="T35" fmla="*/ 219 h 391"/>
              <a:gd name="T36" fmla="*/ 237 w 238"/>
              <a:gd name="T37" fmla="*/ 284 h 391"/>
              <a:gd name="T38" fmla="*/ 196 w 238"/>
              <a:gd name="T39" fmla="*/ 366 h 391"/>
              <a:gd name="T40" fmla="*/ 114 w 238"/>
              <a:gd name="T4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8" h="391">
                <a:moveTo>
                  <a:pt x="114" y="390"/>
                </a:moveTo>
                <a:lnTo>
                  <a:pt x="114" y="390"/>
                </a:lnTo>
                <a:cubicBezTo>
                  <a:pt x="82" y="390"/>
                  <a:pt x="49" y="382"/>
                  <a:pt x="16" y="374"/>
                </a:cubicBezTo>
                <a:cubicBezTo>
                  <a:pt x="8" y="366"/>
                  <a:pt x="0" y="350"/>
                  <a:pt x="8" y="342"/>
                </a:cubicBezTo>
                <a:cubicBezTo>
                  <a:pt x="8" y="325"/>
                  <a:pt x="24" y="317"/>
                  <a:pt x="32" y="325"/>
                </a:cubicBezTo>
                <a:cubicBezTo>
                  <a:pt x="82" y="350"/>
                  <a:pt x="139" y="350"/>
                  <a:pt x="163" y="325"/>
                </a:cubicBezTo>
                <a:cubicBezTo>
                  <a:pt x="180" y="317"/>
                  <a:pt x="188" y="301"/>
                  <a:pt x="188" y="284"/>
                </a:cubicBezTo>
                <a:cubicBezTo>
                  <a:pt x="188" y="260"/>
                  <a:pt x="147" y="235"/>
                  <a:pt x="106" y="219"/>
                </a:cubicBezTo>
                <a:cubicBezTo>
                  <a:pt x="82" y="211"/>
                  <a:pt x="57" y="195"/>
                  <a:pt x="41" y="178"/>
                </a:cubicBezTo>
                <a:cubicBezTo>
                  <a:pt x="16" y="162"/>
                  <a:pt x="0" y="137"/>
                  <a:pt x="0" y="114"/>
                </a:cubicBezTo>
                <a:cubicBezTo>
                  <a:pt x="0" y="81"/>
                  <a:pt x="16" y="49"/>
                  <a:pt x="49" y="32"/>
                </a:cubicBezTo>
                <a:cubicBezTo>
                  <a:pt x="90" y="0"/>
                  <a:pt x="155" y="0"/>
                  <a:pt x="220" y="24"/>
                </a:cubicBezTo>
                <a:cubicBezTo>
                  <a:pt x="237" y="32"/>
                  <a:pt x="237" y="49"/>
                  <a:pt x="237" y="57"/>
                </a:cubicBezTo>
                <a:cubicBezTo>
                  <a:pt x="228" y="73"/>
                  <a:pt x="212" y="73"/>
                  <a:pt x="204" y="73"/>
                </a:cubicBezTo>
                <a:cubicBezTo>
                  <a:pt x="155" y="49"/>
                  <a:pt x="106" y="49"/>
                  <a:pt x="73" y="73"/>
                </a:cubicBezTo>
                <a:cubicBezTo>
                  <a:pt x="57" y="81"/>
                  <a:pt x="49" y="98"/>
                  <a:pt x="49" y="114"/>
                </a:cubicBezTo>
                <a:cubicBezTo>
                  <a:pt x="49" y="137"/>
                  <a:pt x="90" y="162"/>
                  <a:pt x="130" y="178"/>
                </a:cubicBezTo>
                <a:cubicBezTo>
                  <a:pt x="155" y="186"/>
                  <a:pt x="180" y="203"/>
                  <a:pt x="196" y="219"/>
                </a:cubicBezTo>
                <a:cubicBezTo>
                  <a:pt x="228" y="235"/>
                  <a:pt x="237" y="260"/>
                  <a:pt x="237" y="284"/>
                </a:cubicBezTo>
                <a:cubicBezTo>
                  <a:pt x="237" y="317"/>
                  <a:pt x="220" y="350"/>
                  <a:pt x="196" y="366"/>
                </a:cubicBezTo>
                <a:cubicBezTo>
                  <a:pt x="171" y="382"/>
                  <a:pt x="139" y="390"/>
                  <a:pt x="114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47">
            <a:extLst>
              <a:ext uri="{FF2B5EF4-FFF2-40B4-BE49-F238E27FC236}">
                <a16:creationId xmlns:a16="http://schemas.microsoft.com/office/drawing/2014/main" id="{F88BD839-9690-4848-A097-6F5ECADD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22" y="6617709"/>
            <a:ext cx="48755" cy="93073"/>
          </a:xfrm>
          <a:custGeom>
            <a:avLst/>
            <a:gdLst>
              <a:gd name="T0" fmla="*/ 24 w 50"/>
              <a:gd name="T1" fmla="*/ 90 h 91"/>
              <a:gd name="T2" fmla="*/ 24 w 50"/>
              <a:gd name="T3" fmla="*/ 90 h 91"/>
              <a:gd name="T4" fmla="*/ 0 w 50"/>
              <a:gd name="T5" fmla="*/ 65 h 91"/>
              <a:gd name="T6" fmla="*/ 0 w 50"/>
              <a:gd name="T7" fmla="*/ 24 h 91"/>
              <a:gd name="T8" fmla="*/ 24 w 50"/>
              <a:gd name="T9" fmla="*/ 0 h 91"/>
              <a:gd name="T10" fmla="*/ 49 w 50"/>
              <a:gd name="T11" fmla="*/ 24 h 91"/>
              <a:gd name="T12" fmla="*/ 49 w 50"/>
              <a:gd name="T13" fmla="*/ 65 h 91"/>
              <a:gd name="T14" fmla="*/ 24 w 50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1">
                <a:moveTo>
                  <a:pt x="24" y="90"/>
                </a:moveTo>
                <a:lnTo>
                  <a:pt x="24" y="90"/>
                </a:lnTo>
                <a:cubicBezTo>
                  <a:pt x="8" y="90"/>
                  <a:pt x="0" y="73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32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3"/>
                  <a:pt x="32" y="90"/>
                  <a:pt x="24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48">
            <a:extLst>
              <a:ext uri="{FF2B5EF4-FFF2-40B4-BE49-F238E27FC236}">
                <a16:creationId xmlns:a16="http://schemas.microsoft.com/office/drawing/2014/main" id="{E981ECD9-0D18-B341-A28C-168CC0C9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22" y="7105242"/>
            <a:ext cx="48755" cy="88642"/>
          </a:xfrm>
          <a:custGeom>
            <a:avLst/>
            <a:gdLst>
              <a:gd name="T0" fmla="*/ 24 w 50"/>
              <a:gd name="T1" fmla="*/ 89 h 90"/>
              <a:gd name="T2" fmla="*/ 24 w 50"/>
              <a:gd name="T3" fmla="*/ 89 h 90"/>
              <a:gd name="T4" fmla="*/ 0 w 50"/>
              <a:gd name="T5" fmla="*/ 65 h 90"/>
              <a:gd name="T6" fmla="*/ 0 w 50"/>
              <a:gd name="T7" fmla="*/ 24 h 90"/>
              <a:gd name="T8" fmla="*/ 24 w 50"/>
              <a:gd name="T9" fmla="*/ 0 h 90"/>
              <a:gd name="T10" fmla="*/ 49 w 50"/>
              <a:gd name="T11" fmla="*/ 24 h 90"/>
              <a:gd name="T12" fmla="*/ 49 w 50"/>
              <a:gd name="T13" fmla="*/ 65 h 90"/>
              <a:gd name="T14" fmla="*/ 24 w 50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0">
                <a:moveTo>
                  <a:pt x="24" y="89"/>
                </a:moveTo>
                <a:lnTo>
                  <a:pt x="24" y="89"/>
                </a:lnTo>
                <a:cubicBezTo>
                  <a:pt x="8" y="89"/>
                  <a:pt x="0" y="73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32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3"/>
                  <a:pt x="32" y="89"/>
                  <a:pt x="24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49">
            <a:extLst>
              <a:ext uri="{FF2B5EF4-FFF2-40B4-BE49-F238E27FC236}">
                <a16:creationId xmlns:a16="http://schemas.microsoft.com/office/drawing/2014/main" id="{160A6CBD-63CB-2344-94BB-7F7C3E41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590" y="6573388"/>
            <a:ext cx="855397" cy="1028250"/>
          </a:xfrm>
          <a:custGeom>
            <a:avLst/>
            <a:gdLst>
              <a:gd name="T0" fmla="*/ 425 w 850"/>
              <a:gd name="T1" fmla="*/ 1020 h 1021"/>
              <a:gd name="T2" fmla="*/ 425 w 850"/>
              <a:gd name="T3" fmla="*/ 1020 h 1021"/>
              <a:gd name="T4" fmla="*/ 0 w 850"/>
              <a:gd name="T5" fmla="*/ 595 h 1021"/>
              <a:gd name="T6" fmla="*/ 57 w 850"/>
              <a:gd name="T7" fmla="*/ 326 h 1021"/>
              <a:gd name="T8" fmla="*/ 204 w 850"/>
              <a:gd name="T9" fmla="*/ 49 h 1021"/>
              <a:gd name="T10" fmla="*/ 229 w 850"/>
              <a:gd name="T11" fmla="*/ 8 h 1021"/>
              <a:gd name="T12" fmla="*/ 278 w 850"/>
              <a:gd name="T13" fmla="*/ 8 h 1021"/>
              <a:gd name="T14" fmla="*/ 278 w 850"/>
              <a:gd name="T15" fmla="*/ 57 h 1021"/>
              <a:gd name="T16" fmla="*/ 253 w 850"/>
              <a:gd name="T17" fmla="*/ 90 h 1021"/>
              <a:gd name="T18" fmla="*/ 114 w 850"/>
              <a:gd name="T19" fmla="*/ 342 h 1021"/>
              <a:gd name="T20" fmla="*/ 65 w 850"/>
              <a:gd name="T21" fmla="*/ 595 h 1021"/>
              <a:gd name="T22" fmla="*/ 425 w 850"/>
              <a:gd name="T23" fmla="*/ 954 h 1021"/>
              <a:gd name="T24" fmla="*/ 792 w 850"/>
              <a:gd name="T25" fmla="*/ 595 h 1021"/>
              <a:gd name="T26" fmla="*/ 735 w 850"/>
              <a:gd name="T27" fmla="*/ 342 h 1021"/>
              <a:gd name="T28" fmla="*/ 604 w 850"/>
              <a:gd name="T29" fmla="*/ 90 h 1021"/>
              <a:gd name="T30" fmla="*/ 580 w 850"/>
              <a:gd name="T31" fmla="*/ 57 h 1021"/>
              <a:gd name="T32" fmla="*/ 580 w 850"/>
              <a:gd name="T33" fmla="*/ 8 h 1021"/>
              <a:gd name="T34" fmla="*/ 629 w 850"/>
              <a:gd name="T35" fmla="*/ 16 h 1021"/>
              <a:gd name="T36" fmla="*/ 653 w 850"/>
              <a:gd name="T37" fmla="*/ 49 h 1021"/>
              <a:gd name="T38" fmla="*/ 800 w 850"/>
              <a:gd name="T39" fmla="*/ 326 h 1021"/>
              <a:gd name="T40" fmla="*/ 849 w 850"/>
              <a:gd name="T41" fmla="*/ 595 h 1021"/>
              <a:gd name="T42" fmla="*/ 425 w 850"/>
              <a:gd name="T43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0" h="1021">
                <a:moveTo>
                  <a:pt x="425" y="1020"/>
                </a:moveTo>
                <a:lnTo>
                  <a:pt x="425" y="1020"/>
                </a:lnTo>
                <a:cubicBezTo>
                  <a:pt x="196" y="1020"/>
                  <a:pt x="0" y="832"/>
                  <a:pt x="0" y="595"/>
                </a:cubicBezTo>
                <a:cubicBezTo>
                  <a:pt x="0" y="521"/>
                  <a:pt x="24" y="424"/>
                  <a:pt x="57" y="326"/>
                </a:cubicBezTo>
                <a:cubicBezTo>
                  <a:pt x="98" y="220"/>
                  <a:pt x="147" y="122"/>
                  <a:pt x="204" y="49"/>
                </a:cubicBezTo>
                <a:cubicBezTo>
                  <a:pt x="212" y="33"/>
                  <a:pt x="220" y="24"/>
                  <a:pt x="229" y="8"/>
                </a:cubicBezTo>
                <a:cubicBezTo>
                  <a:pt x="245" y="0"/>
                  <a:pt x="261" y="0"/>
                  <a:pt x="278" y="8"/>
                </a:cubicBezTo>
                <a:cubicBezTo>
                  <a:pt x="286" y="24"/>
                  <a:pt x="286" y="41"/>
                  <a:pt x="278" y="57"/>
                </a:cubicBezTo>
                <a:cubicBezTo>
                  <a:pt x="269" y="65"/>
                  <a:pt x="261" y="73"/>
                  <a:pt x="253" y="90"/>
                </a:cubicBezTo>
                <a:cubicBezTo>
                  <a:pt x="196" y="155"/>
                  <a:pt x="155" y="245"/>
                  <a:pt x="114" y="342"/>
                </a:cubicBezTo>
                <a:cubicBezTo>
                  <a:pt x="90" y="440"/>
                  <a:pt x="65" y="530"/>
                  <a:pt x="65" y="595"/>
                </a:cubicBezTo>
                <a:cubicBezTo>
                  <a:pt x="65" y="799"/>
                  <a:pt x="229" y="954"/>
                  <a:pt x="425" y="954"/>
                </a:cubicBezTo>
                <a:cubicBezTo>
                  <a:pt x="629" y="954"/>
                  <a:pt x="792" y="799"/>
                  <a:pt x="792" y="595"/>
                </a:cubicBezTo>
                <a:cubicBezTo>
                  <a:pt x="792" y="530"/>
                  <a:pt x="768" y="440"/>
                  <a:pt x="735" y="342"/>
                </a:cubicBezTo>
                <a:cubicBezTo>
                  <a:pt x="702" y="245"/>
                  <a:pt x="653" y="155"/>
                  <a:pt x="604" y="90"/>
                </a:cubicBezTo>
                <a:cubicBezTo>
                  <a:pt x="596" y="73"/>
                  <a:pt x="588" y="65"/>
                  <a:pt x="580" y="57"/>
                </a:cubicBezTo>
                <a:cubicBezTo>
                  <a:pt x="563" y="41"/>
                  <a:pt x="563" y="24"/>
                  <a:pt x="580" y="8"/>
                </a:cubicBezTo>
                <a:cubicBezTo>
                  <a:pt x="596" y="0"/>
                  <a:pt x="612" y="0"/>
                  <a:pt x="629" y="16"/>
                </a:cubicBezTo>
                <a:cubicBezTo>
                  <a:pt x="637" y="24"/>
                  <a:pt x="645" y="33"/>
                  <a:pt x="653" y="49"/>
                </a:cubicBezTo>
                <a:cubicBezTo>
                  <a:pt x="710" y="114"/>
                  <a:pt x="759" y="212"/>
                  <a:pt x="800" y="326"/>
                </a:cubicBezTo>
                <a:cubicBezTo>
                  <a:pt x="833" y="424"/>
                  <a:pt x="849" y="521"/>
                  <a:pt x="849" y="595"/>
                </a:cubicBezTo>
                <a:cubicBezTo>
                  <a:pt x="849" y="832"/>
                  <a:pt x="661" y="1020"/>
                  <a:pt x="425" y="10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50">
            <a:extLst>
              <a:ext uri="{FF2B5EF4-FFF2-40B4-BE49-F238E27FC236}">
                <a16:creationId xmlns:a16="http://schemas.microsoft.com/office/drawing/2014/main" id="{65DCA8D7-007D-0F46-94BD-9710D0C9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441" y="6214385"/>
            <a:ext cx="518559" cy="270360"/>
          </a:xfrm>
          <a:custGeom>
            <a:avLst/>
            <a:gdLst>
              <a:gd name="T0" fmla="*/ 417 w 516"/>
              <a:gd name="T1" fmla="*/ 269 h 270"/>
              <a:gd name="T2" fmla="*/ 417 w 516"/>
              <a:gd name="T3" fmla="*/ 269 h 270"/>
              <a:gd name="T4" fmla="*/ 401 w 516"/>
              <a:gd name="T5" fmla="*/ 261 h 270"/>
              <a:gd name="T6" fmla="*/ 384 w 516"/>
              <a:gd name="T7" fmla="*/ 220 h 270"/>
              <a:gd name="T8" fmla="*/ 450 w 516"/>
              <a:gd name="T9" fmla="*/ 98 h 270"/>
              <a:gd name="T10" fmla="*/ 450 w 516"/>
              <a:gd name="T11" fmla="*/ 73 h 270"/>
              <a:gd name="T12" fmla="*/ 433 w 516"/>
              <a:gd name="T13" fmla="*/ 65 h 270"/>
              <a:gd name="T14" fmla="*/ 82 w 516"/>
              <a:gd name="T15" fmla="*/ 65 h 270"/>
              <a:gd name="T16" fmla="*/ 66 w 516"/>
              <a:gd name="T17" fmla="*/ 73 h 270"/>
              <a:gd name="T18" fmla="*/ 66 w 516"/>
              <a:gd name="T19" fmla="*/ 98 h 270"/>
              <a:gd name="T20" fmla="*/ 123 w 516"/>
              <a:gd name="T21" fmla="*/ 220 h 270"/>
              <a:gd name="T22" fmla="*/ 115 w 516"/>
              <a:gd name="T23" fmla="*/ 261 h 270"/>
              <a:gd name="T24" fmla="*/ 66 w 516"/>
              <a:gd name="T25" fmla="*/ 245 h 270"/>
              <a:gd name="T26" fmla="*/ 9 w 516"/>
              <a:gd name="T27" fmla="*/ 122 h 270"/>
              <a:gd name="T28" fmla="*/ 17 w 516"/>
              <a:gd name="T29" fmla="*/ 40 h 270"/>
              <a:gd name="T30" fmla="*/ 82 w 516"/>
              <a:gd name="T31" fmla="*/ 0 h 270"/>
              <a:gd name="T32" fmla="*/ 433 w 516"/>
              <a:gd name="T33" fmla="*/ 0 h 270"/>
              <a:gd name="T34" fmla="*/ 499 w 516"/>
              <a:gd name="T35" fmla="*/ 40 h 270"/>
              <a:gd name="T36" fmla="*/ 507 w 516"/>
              <a:gd name="T37" fmla="*/ 122 h 270"/>
              <a:gd name="T38" fmla="*/ 441 w 516"/>
              <a:gd name="T39" fmla="*/ 245 h 270"/>
              <a:gd name="T40" fmla="*/ 417 w 516"/>
              <a:gd name="T4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" h="270">
                <a:moveTo>
                  <a:pt x="417" y="269"/>
                </a:moveTo>
                <a:lnTo>
                  <a:pt x="417" y="269"/>
                </a:lnTo>
                <a:cubicBezTo>
                  <a:pt x="409" y="269"/>
                  <a:pt x="409" y="261"/>
                  <a:pt x="401" y="261"/>
                </a:cubicBezTo>
                <a:cubicBezTo>
                  <a:pt x="384" y="253"/>
                  <a:pt x="376" y="236"/>
                  <a:pt x="384" y="220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50" y="90"/>
                  <a:pt x="450" y="81"/>
                  <a:pt x="450" y="73"/>
                </a:cubicBezTo>
                <a:cubicBezTo>
                  <a:pt x="441" y="73"/>
                  <a:pt x="441" y="65"/>
                  <a:pt x="433" y="65"/>
                </a:cubicBezTo>
                <a:cubicBezTo>
                  <a:pt x="82" y="65"/>
                  <a:pt x="82" y="65"/>
                  <a:pt x="82" y="65"/>
                </a:cubicBezTo>
                <a:cubicBezTo>
                  <a:pt x="74" y="65"/>
                  <a:pt x="66" y="73"/>
                  <a:pt x="66" y="73"/>
                </a:cubicBezTo>
                <a:cubicBezTo>
                  <a:pt x="66" y="81"/>
                  <a:pt x="66" y="90"/>
                  <a:pt x="66" y="98"/>
                </a:cubicBezTo>
                <a:cubicBezTo>
                  <a:pt x="123" y="220"/>
                  <a:pt x="123" y="220"/>
                  <a:pt x="123" y="220"/>
                </a:cubicBezTo>
                <a:cubicBezTo>
                  <a:pt x="131" y="236"/>
                  <a:pt x="123" y="253"/>
                  <a:pt x="115" y="261"/>
                </a:cubicBezTo>
                <a:cubicBezTo>
                  <a:pt x="98" y="269"/>
                  <a:pt x="74" y="261"/>
                  <a:pt x="66" y="245"/>
                </a:cubicBezTo>
                <a:cubicBezTo>
                  <a:pt x="9" y="122"/>
                  <a:pt x="9" y="122"/>
                  <a:pt x="9" y="122"/>
                </a:cubicBezTo>
                <a:cubicBezTo>
                  <a:pt x="0" y="98"/>
                  <a:pt x="0" y="65"/>
                  <a:pt x="17" y="40"/>
                </a:cubicBezTo>
                <a:cubicBezTo>
                  <a:pt x="33" y="16"/>
                  <a:pt x="58" y="0"/>
                  <a:pt x="82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8" y="0"/>
                  <a:pt x="482" y="16"/>
                  <a:pt x="499" y="40"/>
                </a:cubicBezTo>
                <a:cubicBezTo>
                  <a:pt x="515" y="65"/>
                  <a:pt x="515" y="98"/>
                  <a:pt x="507" y="122"/>
                </a:cubicBezTo>
                <a:cubicBezTo>
                  <a:pt x="441" y="245"/>
                  <a:pt x="441" y="245"/>
                  <a:pt x="441" y="245"/>
                </a:cubicBezTo>
                <a:cubicBezTo>
                  <a:pt x="441" y="261"/>
                  <a:pt x="425" y="269"/>
                  <a:pt x="417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51">
            <a:extLst>
              <a:ext uri="{FF2B5EF4-FFF2-40B4-BE49-F238E27FC236}">
                <a16:creationId xmlns:a16="http://schemas.microsoft.com/office/drawing/2014/main" id="{3455D22B-D18D-2E4F-8B9E-08E8B433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084" y="6515769"/>
            <a:ext cx="327976" cy="57619"/>
          </a:xfrm>
          <a:custGeom>
            <a:avLst/>
            <a:gdLst>
              <a:gd name="T0" fmla="*/ 294 w 328"/>
              <a:gd name="T1" fmla="*/ 57 h 58"/>
              <a:gd name="T2" fmla="*/ 294 w 328"/>
              <a:gd name="T3" fmla="*/ 57 h 58"/>
              <a:gd name="T4" fmla="*/ 33 w 328"/>
              <a:gd name="T5" fmla="*/ 57 h 58"/>
              <a:gd name="T6" fmla="*/ 0 w 328"/>
              <a:gd name="T7" fmla="*/ 24 h 58"/>
              <a:gd name="T8" fmla="*/ 33 w 328"/>
              <a:gd name="T9" fmla="*/ 0 h 58"/>
              <a:gd name="T10" fmla="*/ 294 w 328"/>
              <a:gd name="T11" fmla="*/ 0 h 58"/>
              <a:gd name="T12" fmla="*/ 327 w 328"/>
              <a:gd name="T13" fmla="*/ 24 h 58"/>
              <a:gd name="T14" fmla="*/ 294 w 328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58">
                <a:moveTo>
                  <a:pt x="294" y="57"/>
                </a:moveTo>
                <a:lnTo>
                  <a:pt x="294" y="57"/>
                </a:lnTo>
                <a:cubicBezTo>
                  <a:pt x="33" y="57"/>
                  <a:pt x="33" y="57"/>
                  <a:pt x="33" y="57"/>
                </a:cubicBezTo>
                <a:cubicBezTo>
                  <a:pt x="17" y="57"/>
                  <a:pt x="0" y="49"/>
                  <a:pt x="0" y="24"/>
                </a:cubicBezTo>
                <a:cubicBezTo>
                  <a:pt x="0" y="8"/>
                  <a:pt x="17" y="0"/>
                  <a:pt x="33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19" y="0"/>
                  <a:pt x="327" y="8"/>
                  <a:pt x="327" y="24"/>
                </a:cubicBezTo>
                <a:cubicBezTo>
                  <a:pt x="327" y="49"/>
                  <a:pt x="319" y="57"/>
                  <a:pt x="294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52">
            <a:extLst>
              <a:ext uri="{FF2B5EF4-FFF2-40B4-BE49-F238E27FC236}">
                <a16:creationId xmlns:a16="http://schemas.microsoft.com/office/drawing/2014/main" id="{20790D74-42B7-9F40-BA89-349E0E99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702" y="6910229"/>
            <a:ext cx="217172" cy="345705"/>
          </a:xfrm>
          <a:custGeom>
            <a:avLst/>
            <a:gdLst>
              <a:gd name="T0" fmla="*/ 98 w 214"/>
              <a:gd name="T1" fmla="*/ 343 h 344"/>
              <a:gd name="T2" fmla="*/ 98 w 214"/>
              <a:gd name="T3" fmla="*/ 343 h 344"/>
              <a:gd name="T4" fmla="*/ 17 w 214"/>
              <a:gd name="T5" fmla="*/ 326 h 344"/>
              <a:gd name="T6" fmla="*/ 9 w 214"/>
              <a:gd name="T7" fmla="*/ 302 h 344"/>
              <a:gd name="T8" fmla="*/ 33 w 214"/>
              <a:gd name="T9" fmla="*/ 285 h 344"/>
              <a:gd name="T10" fmla="*/ 147 w 214"/>
              <a:gd name="T11" fmla="*/ 294 h 344"/>
              <a:gd name="T12" fmla="*/ 172 w 214"/>
              <a:gd name="T13" fmla="*/ 253 h 344"/>
              <a:gd name="T14" fmla="*/ 98 w 214"/>
              <a:gd name="T15" fmla="*/ 196 h 344"/>
              <a:gd name="T16" fmla="*/ 41 w 214"/>
              <a:gd name="T17" fmla="*/ 163 h 344"/>
              <a:gd name="T18" fmla="*/ 9 w 214"/>
              <a:gd name="T19" fmla="*/ 106 h 344"/>
              <a:gd name="T20" fmla="*/ 49 w 214"/>
              <a:gd name="T21" fmla="*/ 24 h 344"/>
              <a:gd name="T22" fmla="*/ 196 w 214"/>
              <a:gd name="T23" fmla="*/ 24 h 344"/>
              <a:gd name="T24" fmla="*/ 213 w 214"/>
              <a:gd name="T25" fmla="*/ 49 h 344"/>
              <a:gd name="T26" fmla="*/ 180 w 214"/>
              <a:gd name="T27" fmla="*/ 65 h 344"/>
              <a:gd name="T28" fmla="*/ 74 w 214"/>
              <a:gd name="T29" fmla="*/ 65 h 344"/>
              <a:gd name="T30" fmla="*/ 49 w 214"/>
              <a:gd name="T31" fmla="*/ 106 h 344"/>
              <a:gd name="T32" fmla="*/ 123 w 214"/>
              <a:gd name="T33" fmla="*/ 155 h 344"/>
              <a:gd name="T34" fmla="*/ 180 w 214"/>
              <a:gd name="T35" fmla="*/ 196 h 344"/>
              <a:gd name="T36" fmla="*/ 213 w 214"/>
              <a:gd name="T37" fmla="*/ 253 h 344"/>
              <a:gd name="T38" fmla="*/ 172 w 214"/>
              <a:gd name="T39" fmla="*/ 326 h 344"/>
              <a:gd name="T40" fmla="*/ 98 w 214"/>
              <a:gd name="T4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" h="344">
                <a:moveTo>
                  <a:pt x="98" y="343"/>
                </a:moveTo>
                <a:lnTo>
                  <a:pt x="98" y="343"/>
                </a:lnTo>
                <a:cubicBezTo>
                  <a:pt x="74" y="343"/>
                  <a:pt x="49" y="343"/>
                  <a:pt x="17" y="326"/>
                </a:cubicBezTo>
                <a:cubicBezTo>
                  <a:pt x="9" y="326"/>
                  <a:pt x="0" y="310"/>
                  <a:pt x="9" y="302"/>
                </a:cubicBezTo>
                <a:cubicBezTo>
                  <a:pt x="17" y="285"/>
                  <a:pt x="25" y="285"/>
                  <a:pt x="33" y="285"/>
                </a:cubicBezTo>
                <a:cubicBezTo>
                  <a:pt x="82" y="310"/>
                  <a:pt x="123" y="310"/>
                  <a:pt x="147" y="294"/>
                </a:cubicBezTo>
                <a:cubicBezTo>
                  <a:pt x="164" y="285"/>
                  <a:pt x="172" y="269"/>
                  <a:pt x="172" y="253"/>
                </a:cubicBezTo>
                <a:cubicBezTo>
                  <a:pt x="172" y="228"/>
                  <a:pt x="131" y="212"/>
                  <a:pt x="98" y="196"/>
                </a:cubicBezTo>
                <a:cubicBezTo>
                  <a:pt x="82" y="187"/>
                  <a:pt x="58" y="171"/>
                  <a:pt x="41" y="163"/>
                </a:cubicBezTo>
                <a:cubicBezTo>
                  <a:pt x="17" y="147"/>
                  <a:pt x="9" y="122"/>
                  <a:pt x="9" y="106"/>
                </a:cubicBezTo>
                <a:cubicBezTo>
                  <a:pt x="9" y="73"/>
                  <a:pt x="25" y="41"/>
                  <a:pt x="49" y="24"/>
                </a:cubicBezTo>
                <a:cubicBezTo>
                  <a:pt x="90" y="0"/>
                  <a:pt x="147" y="0"/>
                  <a:pt x="196" y="24"/>
                </a:cubicBezTo>
                <a:cubicBezTo>
                  <a:pt x="213" y="24"/>
                  <a:pt x="213" y="41"/>
                  <a:pt x="213" y="49"/>
                </a:cubicBezTo>
                <a:cubicBezTo>
                  <a:pt x="205" y="65"/>
                  <a:pt x="196" y="65"/>
                  <a:pt x="180" y="65"/>
                </a:cubicBezTo>
                <a:cubicBezTo>
                  <a:pt x="139" y="49"/>
                  <a:pt x="98" y="49"/>
                  <a:pt x="74" y="65"/>
                </a:cubicBezTo>
                <a:cubicBezTo>
                  <a:pt x="58" y="73"/>
                  <a:pt x="49" y="90"/>
                  <a:pt x="49" y="106"/>
                </a:cubicBezTo>
                <a:cubicBezTo>
                  <a:pt x="49" y="122"/>
                  <a:pt x="90" y="139"/>
                  <a:pt x="123" y="155"/>
                </a:cubicBezTo>
                <a:cubicBezTo>
                  <a:pt x="139" y="171"/>
                  <a:pt x="164" y="179"/>
                  <a:pt x="180" y="196"/>
                </a:cubicBezTo>
                <a:cubicBezTo>
                  <a:pt x="205" y="212"/>
                  <a:pt x="213" y="228"/>
                  <a:pt x="213" y="253"/>
                </a:cubicBezTo>
                <a:cubicBezTo>
                  <a:pt x="213" y="285"/>
                  <a:pt x="196" y="310"/>
                  <a:pt x="172" y="326"/>
                </a:cubicBezTo>
                <a:cubicBezTo>
                  <a:pt x="156" y="343"/>
                  <a:pt x="131" y="343"/>
                  <a:pt x="98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53">
            <a:extLst>
              <a:ext uri="{FF2B5EF4-FFF2-40B4-BE49-F238E27FC236}">
                <a16:creationId xmlns:a16="http://schemas.microsoft.com/office/drawing/2014/main" id="{9EFDCE30-67F2-4E4D-A4DE-311DEC13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775" y="6834881"/>
            <a:ext cx="44321" cy="75347"/>
          </a:xfrm>
          <a:custGeom>
            <a:avLst/>
            <a:gdLst>
              <a:gd name="T0" fmla="*/ 17 w 42"/>
              <a:gd name="T1" fmla="*/ 74 h 75"/>
              <a:gd name="T2" fmla="*/ 17 w 42"/>
              <a:gd name="T3" fmla="*/ 74 h 75"/>
              <a:gd name="T4" fmla="*/ 0 w 42"/>
              <a:gd name="T5" fmla="*/ 49 h 75"/>
              <a:gd name="T6" fmla="*/ 0 w 42"/>
              <a:gd name="T7" fmla="*/ 17 h 75"/>
              <a:gd name="T8" fmla="*/ 17 w 42"/>
              <a:gd name="T9" fmla="*/ 0 h 75"/>
              <a:gd name="T10" fmla="*/ 41 w 42"/>
              <a:gd name="T11" fmla="*/ 17 h 75"/>
              <a:gd name="T12" fmla="*/ 41 w 42"/>
              <a:gd name="T13" fmla="*/ 49 h 75"/>
              <a:gd name="T14" fmla="*/ 17 w 42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75">
                <a:moveTo>
                  <a:pt x="17" y="74"/>
                </a:moveTo>
                <a:lnTo>
                  <a:pt x="17" y="74"/>
                </a:lnTo>
                <a:cubicBezTo>
                  <a:pt x="8" y="74"/>
                  <a:pt x="0" y="66"/>
                  <a:pt x="0" y="4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1" y="8"/>
                  <a:pt x="41" y="17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66"/>
                  <a:pt x="33" y="74"/>
                  <a:pt x="1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54">
            <a:extLst>
              <a:ext uri="{FF2B5EF4-FFF2-40B4-BE49-F238E27FC236}">
                <a16:creationId xmlns:a16="http://schemas.microsoft.com/office/drawing/2014/main" id="{B0F1CBE8-375D-8D46-A555-1707E608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775" y="7264798"/>
            <a:ext cx="44321" cy="84209"/>
          </a:xfrm>
          <a:custGeom>
            <a:avLst/>
            <a:gdLst>
              <a:gd name="T0" fmla="*/ 17 w 42"/>
              <a:gd name="T1" fmla="*/ 82 h 83"/>
              <a:gd name="T2" fmla="*/ 17 w 42"/>
              <a:gd name="T3" fmla="*/ 82 h 83"/>
              <a:gd name="T4" fmla="*/ 0 w 42"/>
              <a:gd name="T5" fmla="*/ 57 h 83"/>
              <a:gd name="T6" fmla="*/ 0 w 42"/>
              <a:gd name="T7" fmla="*/ 24 h 83"/>
              <a:gd name="T8" fmla="*/ 17 w 42"/>
              <a:gd name="T9" fmla="*/ 0 h 83"/>
              <a:gd name="T10" fmla="*/ 41 w 42"/>
              <a:gd name="T11" fmla="*/ 24 h 83"/>
              <a:gd name="T12" fmla="*/ 41 w 42"/>
              <a:gd name="T13" fmla="*/ 57 h 83"/>
              <a:gd name="T14" fmla="*/ 17 w 42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83">
                <a:moveTo>
                  <a:pt x="17" y="82"/>
                </a:moveTo>
                <a:lnTo>
                  <a:pt x="17" y="82"/>
                </a:lnTo>
                <a:cubicBezTo>
                  <a:pt x="8" y="82"/>
                  <a:pt x="0" y="73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17" y="0"/>
                </a:cubicBezTo>
                <a:cubicBezTo>
                  <a:pt x="33" y="0"/>
                  <a:pt x="41" y="16"/>
                  <a:pt x="41" y="24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73"/>
                  <a:pt x="33" y="82"/>
                  <a:pt x="17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55">
            <a:extLst>
              <a:ext uri="{FF2B5EF4-FFF2-40B4-BE49-F238E27FC236}">
                <a16:creationId xmlns:a16="http://schemas.microsoft.com/office/drawing/2014/main" id="{69394403-08EC-014F-B9E7-A816A31D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014" y="10079188"/>
            <a:ext cx="1019386" cy="819942"/>
          </a:xfrm>
          <a:custGeom>
            <a:avLst/>
            <a:gdLst>
              <a:gd name="T0" fmla="*/ 775 w 1013"/>
              <a:gd name="T1" fmla="*/ 816 h 817"/>
              <a:gd name="T2" fmla="*/ 694 w 1013"/>
              <a:gd name="T3" fmla="*/ 751 h 817"/>
              <a:gd name="T4" fmla="*/ 677 w 1013"/>
              <a:gd name="T5" fmla="*/ 653 h 817"/>
              <a:gd name="T6" fmla="*/ 538 w 1013"/>
              <a:gd name="T7" fmla="*/ 661 h 817"/>
              <a:gd name="T8" fmla="*/ 408 w 1013"/>
              <a:gd name="T9" fmla="*/ 734 h 817"/>
              <a:gd name="T10" fmla="*/ 253 w 1013"/>
              <a:gd name="T11" fmla="*/ 751 h 817"/>
              <a:gd name="T12" fmla="*/ 179 w 1013"/>
              <a:gd name="T13" fmla="*/ 547 h 817"/>
              <a:gd name="T14" fmla="*/ 48 w 1013"/>
              <a:gd name="T15" fmla="*/ 473 h 817"/>
              <a:gd name="T16" fmla="*/ 0 w 1013"/>
              <a:gd name="T17" fmla="*/ 416 h 817"/>
              <a:gd name="T18" fmla="*/ 57 w 1013"/>
              <a:gd name="T19" fmla="*/ 269 h 817"/>
              <a:gd name="T20" fmla="*/ 179 w 1013"/>
              <a:gd name="T21" fmla="*/ 138 h 817"/>
              <a:gd name="T22" fmla="*/ 122 w 1013"/>
              <a:gd name="T23" fmla="*/ 16 h 817"/>
              <a:gd name="T24" fmla="*/ 310 w 1013"/>
              <a:gd name="T25" fmla="*/ 32 h 817"/>
              <a:gd name="T26" fmla="*/ 538 w 1013"/>
              <a:gd name="T27" fmla="*/ 40 h 817"/>
              <a:gd name="T28" fmla="*/ 1012 w 1013"/>
              <a:gd name="T29" fmla="*/ 367 h 817"/>
              <a:gd name="T30" fmla="*/ 938 w 1013"/>
              <a:gd name="T31" fmla="*/ 547 h 817"/>
              <a:gd name="T32" fmla="*/ 865 w 1013"/>
              <a:gd name="T33" fmla="*/ 694 h 817"/>
              <a:gd name="T34" fmla="*/ 775 w 1013"/>
              <a:gd name="T35" fmla="*/ 816 h 817"/>
              <a:gd name="T36" fmla="*/ 751 w 1013"/>
              <a:gd name="T37" fmla="*/ 743 h 817"/>
              <a:gd name="T38" fmla="*/ 808 w 1013"/>
              <a:gd name="T39" fmla="*/ 726 h 817"/>
              <a:gd name="T40" fmla="*/ 824 w 1013"/>
              <a:gd name="T41" fmla="*/ 628 h 817"/>
              <a:gd name="T42" fmla="*/ 914 w 1013"/>
              <a:gd name="T43" fmla="*/ 481 h 817"/>
              <a:gd name="T44" fmla="*/ 840 w 1013"/>
              <a:gd name="T45" fmla="*/ 179 h 817"/>
              <a:gd name="T46" fmla="*/ 481 w 1013"/>
              <a:gd name="T47" fmla="*/ 98 h 817"/>
              <a:gd name="T48" fmla="*/ 294 w 1013"/>
              <a:gd name="T49" fmla="*/ 81 h 817"/>
              <a:gd name="T50" fmla="*/ 236 w 1013"/>
              <a:gd name="T51" fmla="*/ 122 h 817"/>
              <a:gd name="T52" fmla="*/ 228 w 1013"/>
              <a:gd name="T53" fmla="*/ 163 h 817"/>
              <a:gd name="T54" fmla="*/ 57 w 1013"/>
              <a:gd name="T55" fmla="*/ 326 h 817"/>
              <a:gd name="T56" fmla="*/ 57 w 1013"/>
              <a:gd name="T57" fmla="*/ 416 h 817"/>
              <a:gd name="T58" fmla="*/ 73 w 1013"/>
              <a:gd name="T59" fmla="*/ 424 h 817"/>
              <a:gd name="T60" fmla="*/ 196 w 1013"/>
              <a:gd name="T61" fmla="*/ 498 h 817"/>
              <a:gd name="T62" fmla="*/ 302 w 1013"/>
              <a:gd name="T63" fmla="*/ 743 h 817"/>
              <a:gd name="T64" fmla="*/ 359 w 1013"/>
              <a:gd name="T65" fmla="*/ 734 h 817"/>
              <a:gd name="T66" fmla="*/ 367 w 1013"/>
              <a:gd name="T67" fmla="*/ 596 h 817"/>
              <a:gd name="T68" fmla="*/ 538 w 1013"/>
              <a:gd name="T69" fmla="*/ 612 h 817"/>
              <a:gd name="T70" fmla="*/ 702 w 1013"/>
              <a:gd name="T71" fmla="*/ 604 h 817"/>
              <a:gd name="T72" fmla="*/ 743 w 1013"/>
              <a:gd name="T73" fmla="*/ 669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3" h="817">
                <a:moveTo>
                  <a:pt x="775" y="816"/>
                </a:moveTo>
                <a:lnTo>
                  <a:pt x="775" y="816"/>
                </a:lnTo>
                <a:cubicBezTo>
                  <a:pt x="743" y="816"/>
                  <a:pt x="710" y="792"/>
                  <a:pt x="702" y="751"/>
                </a:cubicBezTo>
                <a:cubicBezTo>
                  <a:pt x="702" y="751"/>
                  <a:pt x="702" y="751"/>
                  <a:pt x="694" y="751"/>
                </a:cubicBezTo>
                <a:cubicBezTo>
                  <a:pt x="686" y="677"/>
                  <a:pt x="686" y="677"/>
                  <a:pt x="686" y="677"/>
                </a:cubicBezTo>
                <a:cubicBezTo>
                  <a:pt x="686" y="669"/>
                  <a:pt x="686" y="661"/>
                  <a:pt x="677" y="653"/>
                </a:cubicBezTo>
                <a:lnTo>
                  <a:pt x="677" y="653"/>
                </a:lnTo>
                <a:cubicBezTo>
                  <a:pt x="628" y="661"/>
                  <a:pt x="588" y="661"/>
                  <a:pt x="538" y="661"/>
                </a:cubicBezTo>
                <a:cubicBezTo>
                  <a:pt x="498" y="661"/>
                  <a:pt x="449" y="661"/>
                  <a:pt x="408" y="653"/>
                </a:cubicBezTo>
                <a:cubicBezTo>
                  <a:pt x="408" y="734"/>
                  <a:pt x="408" y="734"/>
                  <a:pt x="408" y="734"/>
                </a:cubicBezTo>
                <a:cubicBezTo>
                  <a:pt x="408" y="775"/>
                  <a:pt x="375" y="816"/>
                  <a:pt x="334" y="816"/>
                </a:cubicBezTo>
                <a:cubicBezTo>
                  <a:pt x="294" y="816"/>
                  <a:pt x="261" y="783"/>
                  <a:pt x="253" y="751"/>
                </a:cubicBezTo>
                <a:cubicBezTo>
                  <a:pt x="212" y="563"/>
                  <a:pt x="212" y="563"/>
                  <a:pt x="212" y="563"/>
                </a:cubicBezTo>
                <a:cubicBezTo>
                  <a:pt x="204" y="563"/>
                  <a:pt x="187" y="555"/>
                  <a:pt x="179" y="547"/>
                </a:cubicBezTo>
                <a:cubicBezTo>
                  <a:pt x="155" y="538"/>
                  <a:pt x="130" y="538"/>
                  <a:pt x="114" y="514"/>
                </a:cubicBezTo>
                <a:cubicBezTo>
                  <a:pt x="98" y="498"/>
                  <a:pt x="73" y="489"/>
                  <a:pt x="48" y="473"/>
                </a:cubicBezTo>
                <a:cubicBezTo>
                  <a:pt x="48" y="473"/>
                  <a:pt x="40" y="473"/>
                  <a:pt x="32" y="473"/>
                </a:cubicBezTo>
                <a:cubicBezTo>
                  <a:pt x="16" y="457"/>
                  <a:pt x="0" y="440"/>
                  <a:pt x="0" y="416"/>
                </a:cubicBezTo>
                <a:cubicBezTo>
                  <a:pt x="0" y="326"/>
                  <a:pt x="0" y="326"/>
                  <a:pt x="0" y="326"/>
                </a:cubicBezTo>
                <a:cubicBezTo>
                  <a:pt x="8" y="294"/>
                  <a:pt x="24" y="269"/>
                  <a:pt x="57" y="269"/>
                </a:cubicBezTo>
                <a:cubicBezTo>
                  <a:pt x="73" y="269"/>
                  <a:pt x="81" y="253"/>
                  <a:pt x="106" y="220"/>
                </a:cubicBezTo>
                <a:cubicBezTo>
                  <a:pt x="122" y="196"/>
                  <a:pt x="138" y="171"/>
                  <a:pt x="179" y="138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06" y="57"/>
                  <a:pt x="106" y="32"/>
                  <a:pt x="122" y="16"/>
                </a:cubicBezTo>
                <a:cubicBezTo>
                  <a:pt x="130" y="0"/>
                  <a:pt x="146" y="0"/>
                  <a:pt x="163" y="0"/>
                </a:cubicBezTo>
                <a:cubicBezTo>
                  <a:pt x="212" y="8"/>
                  <a:pt x="294" y="32"/>
                  <a:pt x="310" y="32"/>
                </a:cubicBezTo>
                <a:cubicBezTo>
                  <a:pt x="334" y="48"/>
                  <a:pt x="424" y="48"/>
                  <a:pt x="481" y="48"/>
                </a:cubicBezTo>
                <a:cubicBezTo>
                  <a:pt x="498" y="40"/>
                  <a:pt x="514" y="40"/>
                  <a:pt x="538" y="40"/>
                </a:cubicBezTo>
                <a:cubicBezTo>
                  <a:pt x="661" y="40"/>
                  <a:pt x="775" y="73"/>
                  <a:pt x="865" y="130"/>
                </a:cubicBezTo>
                <a:cubicBezTo>
                  <a:pt x="955" y="196"/>
                  <a:pt x="1012" y="277"/>
                  <a:pt x="1012" y="367"/>
                </a:cubicBezTo>
                <a:cubicBezTo>
                  <a:pt x="1012" y="416"/>
                  <a:pt x="988" y="473"/>
                  <a:pt x="955" y="514"/>
                </a:cubicBezTo>
                <a:cubicBezTo>
                  <a:pt x="947" y="530"/>
                  <a:pt x="938" y="538"/>
                  <a:pt x="938" y="547"/>
                </a:cubicBezTo>
                <a:cubicBezTo>
                  <a:pt x="906" y="579"/>
                  <a:pt x="890" y="604"/>
                  <a:pt x="882" y="645"/>
                </a:cubicBezTo>
                <a:cubicBezTo>
                  <a:pt x="873" y="661"/>
                  <a:pt x="873" y="677"/>
                  <a:pt x="865" y="694"/>
                </a:cubicBezTo>
                <a:cubicBezTo>
                  <a:pt x="865" y="702"/>
                  <a:pt x="865" y="710"/>
                  <a:pt x="865" y="734"/>
                </a:cubicBezTo>
                <a:cubicBezTo>
                  <a:pt x="865" y="775"/>
                  <a:pt x="824" y="816"/>
                  <a:pt x="775" y="816"/>
                </a:cubicBezTo>
                <a:close/>
                <a:moveTo>
                  <a:pt x="751" y="743"/>
                </a:moveTo>
                <a:lnTo>
                  <a:pt x="751" y="743"/>
                </a:lnTo>
                <a:cubicBezTo>
                  <a:pt x="759" y="751"/>
                  <a:pt x="767" y="759"/>
                  <a:pt x="775" y="759"/>
                </a:cubicBezTo>
                <a:cubicBezTo>
                  <a:pt x="792" y="759"/>
                  <a:pt x="808" y="743"/>
                  <a:pt x="808" y="726"/>
                </a:cubicBezTo>
                <a:cubicBezTo>
                  <a:pt x="808" y="710"/>
                  <a:pt x="808" y="694"/>
                  <a:pt x="816" y="685"/>
                </a:cubicBezTo>
                <a:cubicBezTo>
                  <a:pt x="816" y="669"/>
                  <a:pt x="824" y="645"/>
                  <a:pt x="824" y="628"/>
                </a:cubicBezTo>
                <a:cubicBezTo>
                  <a:pt x="840" y="571"/>
                  <a:pt x="865" y="547"/>
                  <a:pt x="898" y="506"/>
                </a:cubicBezTo>
                <a:cubicBezTo>
                  <a:pt x="898" y="506"/>
                  <a:pt x="906" y="498"/>
                  <a:pt x="914" y="481"/>
                </a:cubicBezTo>
                <a:cubicBezTo>
                  <a:pt x="938" y="449"/>
                  <a:pt x="955" y="408"/>
                  <a:pt x="955" y="367"/>
                </a:cubicBezTo>
                <a:cubicBezTo>
                  <a:pt x="955" y="294"/>
                  <a:pt x="914" y="228"/>
                  <a:pt x="840" y="179"/>
                </a:cubicBezTo>
                <a:cubicBezTo>
                  <a:pt x="759" y="122"/>
                  <a:pt x="653" y="98"/>
                  <a:pt x="538" y="98"/>
                </a:cubicBezTo>
                <a:cubicBezTo>
                  <a:pt x="522" y="98"/>
                  <a:pt x="498" y="98"/>
                  <a:pt x="481" y="98"/>
                </a:cubicBezTo>
                <a:lnTo>
                  <a:pt x="481" y="98"/>
                </a:lnTo>
                <a:cubicBezTo>
                  <a:pt x="465" y="98"/>
                  <a:pt x="334" y="106"/>
                  <a:pt x="294" y="81"/>
                </a:cubicBezTo>
                <a:cubicBezTo>
                  <a:pt x="277" y="81"/>
                  <a:pt x="220" y="65"/>
                  <a:pt x="179" y="57"/>
                </a:cubicBezTo>
                <a:cubicBezTo>
                  <a:pt x="236" y="122"/>
                  <a:pt x="236" y="122"/>
                  <a:pt x="236" y="122"/>
                </a:cubicBezTo>
                <a:cubicBezTo>
                  <a:pt x="244" y="130"/>
                  <a:pt x="244" y="138"/>
                  <a:pt x="244" y="146"/>
                </a:cubicBezTo>
                <a:cubicBezTo>
                  <a:pt x="244" y="155"/>
                  <a:pt x="236" y="155"/>
                  <a:pt x="228" y="163"/>
                </a:cubicBezTo>
                <a:cubicBezTo>
                  <a:pt x="187" y="196"/>
                  <a:pt x="163" y="228"/>
                  <a:pt x="146" y="253"/>
                </a:cubicBezTo>
                <a:cubicBezTo>
                  <a:pt x="122" y="285"/>
                  <a:pt x="98" y="318"/>
                  <a:pt x="57" y="326"/>
                </a:cubicBezTo>
                <a:lnTo>
                  <a:pt x="57" y="326"/>
                </a:lnTo>
                <a:cubicBezTo>
                  <a:pt x="57" y="416"/>
                  <a:pt x="57" y="416"/>
                  <a:pt x="57" y="416"/>
                </a:cubicBezTo>
                <a:lnTo>
                  <a:pt x="57" y="424"/>
                </a:lnTo>
                <a:cubicBezTo>
                  <a:pt x="65" y="424"/>
                  <a:pt x="65" y="424"/>
                  <a:pt x="73" y="424"/>
                </a:cubicBezTo>
                <a:cubicBezTo>
                  <a:pt x="98" y="440"/>
                  <a:pt x="130" y="449"/>
                  <a:pt x="155" y="481"/>
                </a:cubicBezTo>
                <a:cubicBezTo>
                  <a:pt x="163" y="489"/>
                  <a:pt x="179" y="498"/>
                  <a:pt x="196" y="498"/>
                </a:cubicBezTo>
                <a:cubicBezTo>
                  <a:pt x="220" y="506"/>
                  <a:pt x="253" y="522"/>
                  <a:pt x="261" y="555"/>
                </a:cubicBezTo>
                <a:cubicBezTo>
                  <a:pt x="302" y="743"/>
                  <a:pt x="302" y="743"/>
                  <a:pt x="302" y="743"/>
                </a:cubicBezTo>
                <a:cubicBezTo>
                  <a:pt x="310" y="751"/>
                  <a:pt x="318" y="759"/>
                  <a:pt x="334" y="759"/>
                </a:cubicBezTo>
                <a:cubicBezTo>
                  <a:pt x="342" y="759"/>
                  <a:pt x="359" y="751"/>
                  <a:pt x="359" y="734"/>
                </a:cubicBezTo>
                <a:cubicBezTo>
                  <a:pt x="359" y="620"/>
                  <a:pt x="359" y="620"/>
                  <a:pt x="359" y="620"/>
                </a:cubicBezTo>
                <a:cubicBezTo>
                  <a:pt x="359" y="612"/>
                  <a:pt x="359" y="604"/>
                  <a:pt x="367" y="596"/>
                </a:cubicBezTo>
                <a:cubicBezTo>
                  <a:pt x="375" y="596"/>
                  <a:pt x="383" y="587"/>
                  <a:pt x="391" y="596"/>
                </a:cubicBezTo>
                <a:cubicBezTo>
                  <a:pt x="440" y="604"/>
                  <a:pt x="490" y="612"/>
                  <a:pt x="538" y="612"/>
                </a:cubicBezTo>
                <a:cubicBezTo>
                  <a:pt x="588" y="612"/>
                  <a:pt x="636" y="604"/>
                  <a:pt x="677" y="596"/>
                </a:cubicBezTo>
                <a:cubicBezTo>
                  <a:pt x="686" y="587"/>
                  <a:pt x="702" y="596"/>
                  <a:pt x="702" y="604"/>
                </a:cubicBezTo>
                <a:cubicBezTo>
                  <a:pt x="718" y="620"/>
                  <a:pt x="718" y="620"/>
                  <a:pt x="718" y="620"/>
                </a:cubicBezTo>
                <a:cubicBezTo>
                  <a:pt x="734" y="636"/>
                  <a:pt x="743" y="653"/>
                  <a:pt x="743" y="669"/>
                </a:cubicBezTo>
                <a:lnTo>
                  <a:pt x="751" y="7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56">
            <a:extLst>
              <a:ext uri="{FF2B5EF4-FFF2-40B4-BE49-F238E27FC236}">
                <a16:creationId xmlns:a16="http://schemas.microsoft.com/office/drawing/2014/main" id="{AD9F4BDB-C671-1C4F-9B96-DBB4D0C3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1191" y="10207721"/>
            <a:ext cx="230470" cy="155123"/>
          </a:xfrm>
          <a:custGeom>
            <a:avLst/>
            <a:gdLst>
              <a:gd name="T0" fmla="*/ 17 w 230"/>
              <a:gd name="T1" fmla="*/ 155 h 156"/>
              <a:gd name="T2" fmla="*/ 17 w 230"/>
              <a:gd name="T3" fmla="*/ 155 h 156"/>
              <a:gd name="T4" fmla="*/ 0 w 230"/>
              <a:gd name="T5" fmla="*/ 147 h 156"/>
              <a:gd name="T6" fmla="*/ 17 w 230"/>
              <a:gd name="T7" fmla="*/ 123 h 156"/>
              <a:gd name="T8" fmla="*/ 17 w 230"/>
              <a:gd name="T9" fmla="*/ 123 h 156"/>
              <a:gd name="T10" fmla="*/ 82 w 230"/>
              <a:gd name="T11" fmla="*/ 98 h 156"/>
              <a:gd name="T12" fmla="*/ 58 w 230"/>
              <a:gd name="T13" fmla="*/ 90 h 156"/>
              <a:gd name="T14" fmla="*/ 58 w 230"/>
              <a:gd name="T15" fmla="*/ 33 h 156"/>
              <a:gd name="T16" fmla="*/ 106 w 230"/>
              <a:gd name="T17" fmla="*/ 0 h 156"/>
              <a:gd name="T18" fmla="*/ 156 w 230"/>
              <a:gd name="T19" fmla="*/ 33 h 156"/>
              <a:gd name="T20" fmla="*/ 147 w 230"/>
              <a:gd name="T21" fmla="*/ 74 h 156"/>
              <a:gd name="T22" fmla="*/ 204 w 230"/>
              <a:gd name="T23" fmla="*/ 66 h 156"/>
              <a:gd name="T24" fmla="*/ 229 w 230"/>
              <a:gd name="T25" fmla="*/ 82 h 156"/>
              <a:gd name="T26" fmla="*/ 213 w 230"/>
              <a:gd name="T27" fmla="*/ 106 h 156"/>
              <a:gd name="T28" fmla="*/ 156 w 230"/>
              <a:gd name="T29" fmla="*/ 106 h 156"/>
              <a:gd name="T30" fmla="*/ 123 w 230"/>
              <a:gd name="T31" fmla="*/ 106 h 156"/>
              <a:gd name="T32" fmla="*/ 74 w 230"/>
              <a:gd name="T33" fmla="*/ 139 h 156"/>
              <a:gd name="T34" fmla="*/ 25 w 230"/>
              <a:gd name="T35" fmla="*/ 155 h 156"/>
              <a:gd name="T36" fmla="*/ 17 w 230"/>
              <a:gd name="T37" fmla="*/ 155 h 156"/>
              <a:gd name="T38" fmla="*/ 106 w 230"/>
              <a:gd name="T39" fmla="*/ 41 h 156"/>
              <a:gd name="T40" fmla="*/ 106 w 230"/>
              <a:gd name="T41" fmla="*/ 41 h 156"/>
              <a:gd name="T42" fmla="*/ 98 w 230"/>
              <a:gd name="T43" fmla="*/ 41 h 156"/>
              <a:gd name="T44" fmla="*/ 90 w 230"/>
              <a:gd name="T45" fmla="*/ 49 h 156"/>
              <a:gd name="T46" fmla="*/ 90 w 230"/>
              <a:gd name="T47" fmla="*/ 66 h 156"/>
              <a:gd name="T48" fmla="*/ 115 w 230"/>
              <a:gd name="T49" fmla="*/ 74 h 156"/>
              <a:gd name="T50" fmla="*/ 115 w 230"/>
              <a:gd name="T51" fmla="*/ 66 h 156"/>
              <a:gd name="T52" fmla="*/ 123 w 230"/>
              <a:gd name="T53" fmla="*/ 41 h 156"/>
              <a:gd name="T54" fmla="*/ 106 w 230"/>
              <a:gd name="T55" fmla="*/ 41 h 156"/>
              <a:gd name="T56" fmla="*/ 123 w 230"/>
              <a:gd name="T57" fmla="*/ 41 h 156"/>
              <a:gd name="T58" fmla="*/ 123 w 230"/>
              <a:gd name="T59" fmla="*/ 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0" h="156">
                <a:moveTo>
                  <a:pt x="17" y="155"/>
                </a:moveTo>
                <a:lnTo>
                  <a:pt x="17" y="155"/>
                </a:lnTo>
                <a:cubicBezTo>
                  <a:pt x="17" y="155"/>
                  <a:pt x="8" y="155"/>
                  <a:pt x="0" y="147"/>
                </a:cubicBezTo>
                <a:cubicBezTo>
                  <a:pt x="0" y="139"/>
                  <a:pt x="8" y="131"/>
                  <a:pt x="17" y="123"/>
                </a:cubicBezTo>
                <a:lnTo>
                  <a:pt x="17" y="123"/>
                </a:lnTo>
                <a:cubicBezTo>
                  <a:pt x="33" y="123"/>
                  <a:pt x="58" y="114"/>
                  <a:pt x="82" y="98"/>
                </a:cubicBezTo>
                <a:cubicBezTo>
                  <a:pt x="74" y="98"/>
                  <a:pt x="66" y="90"/>
                  <a:pt x="58" y="90"/>
                </a:cubicBezTo>
                <a:cubicBezTo>
                  <a:pt x="58" y="74"/>
                  <a:pt x="50" y="57"/>
                  <a:pt x="58" y="33"/>
                </a:cubicBezTo>
                <a:cubicBezTo>
                  <a:pt x="66" y="16"/>
                  <a:pt x="82" y="0"/>
                  <a:pt x="106" y="0"/>
                </a:cubicBezTo>
                <a:cubicBezTo>
                  <a:pt x="131" y="8"/>
                  <a:pt x="147" y="16"/>
                  <a:pt x="156" y="33"/>
                </a:cubicBezTo>
                <a:cubicBezTo>
                  <a:pt x="156" y="49"/>
                  <a:pt x="156" y="57"/>
                  <a:pt x="147" y="74"/>
                </a:cubicBezTo>
                <a:cubicBezTo>
                  <a:pt x="172" y="74"/>
                  <a:pt x="188" y="74"/>
                  <a:pt x="204" y="66"/>
                </a:cubicBezTo>
                <a:cubicBezTo>
                  <a:pt x="213" y="66"/>
                  <a:pt x="229" y="74"/>
                  <a:pt x="229" y="82"/>
                </a:cubicBezTo>
                <a:cubicBezTo>
                  <a:pt x="229" y="90"/>
                  <a:pt x="221" y="98"/>
                  <a:pt x="213" y="106"/>
                </a:cubicBezTo>
                <a:cubicBezTo>
                  <a:pt x="213" y="106"/>
                  <a:pt x="188" y="106"/>
                  <a:pt x="156" y="106"/>
                </a:cubicBezTo>
                <a:cubicBezTo>
                  <a:pt x="139" y="106"/>
                  <a:pt x="131" y="106"/>
                  <a:pt x="123" y="106"/>
                </a:cubicBezTo>
                <a:cubicBezTo>
                  <a:pt x="115" y="123"/>
                  <a:pt x="98" y="131"/>
                  <a:pt x="74" y="139"/>
                </a:cubicBezTo>
                <a:cubicBezTo>
                  <a:pt x="50" y="155"/>
                  <a:pt x="25" y="155"/>
                  <a:pt x="25" y="155"/>
                </a:cubicBezTo>
                <a:cubicBezTo>
                  <a:pt x="25" y="155"/>
                  <a:pt x="25" y="155"/>
                  <a:pt x="17" y="155"/>
                </a:cubicBezTo>
                <a:close/>
                <a:moveTo>
                  <a:pt x="106" y="41"/>
                </a:moveTo>
                <a:lnTo>
                  <a:pt x="106" y="41"/>
                </a:lnTo>
                <a:lnTo>
                  <a:pt x="98" y="41"/>
                </a:lnTo>
                <a:cubicBezTo>
                  <a:pt x="98" y="41"/>
                  <a:pt x="90" y="41"/>
                  <a:pt x="90" y="49"/>
                </a:cubicBezTo>
                <a:cubicBezTo>
                  <a:pt x="82" y="57"/>
                  <a:pt x="82" y="57"/>
                  <a:pt x="90" y="66"/>
                </a:cubicBezTo>
                <a:cubicBezTo>
                  <a:pt x="90" y="66"/>
                  <a:pt x="98" y="74"/>
                  <a:pt x="115" y="74"/>
                </a:cubicBezTo>
                <a:lnTo>
                  <a:pt x="115" y="66"/>
                </a:lnTo>
                <a:cubicBezTo>
                  <a:pt x="123" y="57"/>
                  <a:pt x="123" y="49"/>
                  <a:pt x="123" y="41"/>
                </a:cubicBezTo>
                <a:cubicBezTo>
                  <a:pt x="115" y="41"/>
                  <a:pt x="115" y="41"/>
                  <a:pt x="106" y="41"/>
                </a:cubicBezTo>
                <a:close/>
                <a:moveTo>
                  <a:pt x="123" y="41"/>
                </a:moveTo>
                <a:lnTo>
                  <a:pt x="12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57">
            <a:extLst>
              <a:ext uri="{FF2B5EF4-FFF2-40B4-BE49-F238E27FC236}">
                <a16:creationId xmlns:a16="http://schemas.microsoft.com/office/drawing/2014/main" id="{7DD99F32-9425-0F4F-BF4C-B34DC18C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891" y="10340685"/>
            <a:ext cx="66483" cy="57616"/>
          </a:xfrm>
          <a:custGeom>
            <a:avLst/>
            <a:gdLst>
              <a:gd name="T0" fmla="*/ 0 w 66"/>
              <a:gd name="T1" fmla="*/ 24 h 58"/>
              <a:gd name="T2" fmla="*/ 0 w 66"/>
              <a:gd name="T3" fmla="*/ 24 h 58"/>
              <a:gd name="T4" fmla="*/ 32 w 66"/>
              <a:gd name="T5" fmla="*/ 0 h 58"/>
              <a:gd name="T6" fmla="*/ 65 w 66"/>
              <a:gd name="T7" fmla="*/ 24 h 58"/>
              <a:gd name="T8" fmla="*/ 32 w 66"/>
              <a:gd name="T9" fmla="*/ 57 h 58"/>
              <a:gd name="T10" fmla="*/ 0 w 66"/>
              <a:gd name="T11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8">
                <a:moveTo>
                  <a:pt x="0" y="24"/>
                </a:moveTo>
                <a:lnTo>
                  <a:pt x="0" y="24"/>
                </a:lnTo>
                <a:cubicBezTo>
                  <a:pt x="0" y="8"/>
                  <a:pt x="16" y="0"/>
                  <a:pt x="32" y="0"/>
                </a:cubicBezTo>
                <a:cubicBezTo>
                  <a:pt x="49" y="0"/>
                  <a:pt x="65" y="8"/>
                  <a:pt x="65" y="24"/>
                </a:cubicBezTo>
                <a:cubicBezTo>
                  <a:pt x="65" y="41"/>
                  <a:pt x="49" y="57"/>
                  <a:pt x="32" y="57"/>
                </a:cubicBezTo>
                <a:cubicBezTo>
                  <a:pt x="16" y="57"/>
                  <a:pt x="0" y="41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58">
            <a:extLst>
              <a:ext uri="{FF2B5EF4-FFF2-40B4-BE49-F238E27FC236}">
                <a16:creationId xmlns:a16="http://schemas.microsoft.com/office/drawing/2014/main" id="{AB4A8C56-CC4F-AD44-B0A3-8BD121CF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954" y="10225450"/>
            <a:ext cx="257063" cy="84209"/>
          </a:xfrm>
          <a:custGeom>
            <a:avLst/>
            <a:gdLst>
              <a:gd name="T0" fmla="*/ 220 w 254"/>
              <a:gd name="T1" fmla="*/ 82 h 83"/>
              <a:gd name="T2" fmla="*/ 220 w 254"/>
              <a:gd name="T3" fmla="*/ 82 h 83"/>
              <a:gd name="T4" fmla="*/ 212 w 254"/>
              <a:gd name="T5" fmla="*/ 82 h 83"/>
              <a:gd name="T6" fmla="*/ 114 w 254"/>
              <a:gd name="T7" fmla="*/ 58 h 83"/>
              <a:gd name="T8" fmla="*/ 33 w 254"/>
              <a:gd name="T9" fmla="*/ 58 h 83"/>
              <a:gd name="T10" fmla="*/ 0 w 254"/>
              <a:gd name="T11" fmla="*/ 41 h 83"/>
              <a:gd name="T12" fmla="*/ 24 w 254"/>
              <a:gd name="T13" fmla="*/ 9 h 83"/>
              <a:gd name="T14" fmla="*/ 122 w 254"/>
              <a:gd name="T15" fmla="*/ 9 h 83"/>
              <a:gd name="T16" fmla="*/ 229 w 254"/>
              <a:gd name="T17" fmla="*/ 25 h 83"/>
              <a:gd name="T18" fmla="*/ 245 w 254"/>
              <a:gd name="T19" fmla="*/ 66 h 83"/>
              <a:gd name="T20" fmla="*/ 220 w 254"/>
              <a:gd name="T21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" h="83">
                <a:moveTo>
                  <a:pt x="220" y="82"/>
                </a:moveTo>
                <a:lnTo>
                  <a:pt x="220" y="82"/>
                </a:lnTo>
                <a:lnTo>
                  <a:pt x="212" y="82"/>
                </a:lnTo>
                <a:cubicBezTo>
                  <a:pt x="179" y="66"/>
                  <a:pt x="155" y="66"/>
                  <a:pt x="114" y="58"/>
                </a:cubicBezTo>
                <a:cubicBezTo>
                  <a:pt x="98" y="58"/>
                  <a:pt x="49" y="58"/>
                  <a:pt x="33" y="58"/>
                </a:cubicBezTo>
                <a:cubicBezTo>
                  <a:pt x="16" y="66"/>
                  <a:pt x="0" y="58"/>
                  <a:pt x="0" y="41"/>
                </a:cubicBezTo>
                <a:cubicBezTo>
                  <a:pt x="0" y="25"/>
                  <a:pt x="8" y="9"/>
                  <a:pt x="24" y="9"/>
                </a:cubicBezTo>
                <a:cubicBezTo>
                  <a:pt x="49" y="0"/>
                  <a:pt x="98" y="0"/>
                  <a:pt x="122" y="9"/>
                </a:cubicBezTo>
                <a:cubicBezTo>
                  <a:pt x="163" y="9"/>
                  <a:pt x="188" y="17"/>
                  <a:pt x="229" y="25"/>
                </a:cubicBezTo>
                <a:cubicBezTo>
                  <a:pt x="245" y="33"/>
                  <a:pt x="253" y="50"/>
                  <a:pt x="245" y="66"/>
                </a:cubicBezTo>
                <a:cubicBezTo>
                  <a:pt x="245" y="74"/>
                  <a:pt x="229" y="82"/>
                  <a:pt x="220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6" name="Google Shape;102;p4">
            <a:extLst>
              <a:ext uri="{FF2B5EF4-FFF2-40B4-BE49-F238E27FC236}">
                <a16:creationId xmlns:a16="http://schemas.microsoft.com/office/drawing/2014/main" id="{79151609-3C32-5D45-A252-87A5060404A0}"/>
              </a:ext>
            </a:extLst>
          </p:cNvPr>
          <p:cNvGrpSpPr/>
          <p:nvPr/>
        </p:nvGrpSpPr>
        <p:grpSpPr>
          <a:xfrm>
            <a:off x="2950494" y="1298897"/>
            <a:ext cx="3119385" cy="1341637"/>
            <a:chOff x="2985788" y="10531401"/>
            <a:chExt cx="3634800" cy="1341637"/>
          </a:xfrm>
        </p:grpSpPr>
        <p:sp>
          <p:nvSpPr>
            <p:cNvPr id="477" name="Google Shape;103;p4">
              <a:extLst>
                <a:ext uri="{FF2B5EF4-FFF2-40B4-BE49-F238E27FC236}">
                  <a16:creationId xmlns:a16="http://schemas.microsoft.com/office/drawing/2014/main" id="{2E7FC62C-A5D8-DE45-B4BE-22DA72C8C68C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8" name="Google Shape;104;p4">
              <a:extLst>
                <a:ext uri="{FF2B5EF4-FFF2-40B4-BE49-F238E27FC236}">
                  <a16:creationId xmlns:a16="http://schemas.microsoft.com/office/drawing/2014/main" id="{BAFAE733-5D4D-8E49-9399-BE5C0698C6D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79" name="Google Shape;102;p4">
            <a:extLst>
              <a:ext uri="{FF2B5EF4-FFF2-40B4-BE49-F238E27FC236}">
                <a16:creationId xmlns:a16="http://schemas.microsoft.com/office/drawing/2014/main" id="{F3618AEB-6F52-374A-942C-71EBB9644B3D}"/>
              </a:ext>
            </a:extLst>
          </p:cNvPr>
          <p:cNvGrpSpPr/>
          <p:nvPr/>
        </p:nvGrpSpPr>
        <p:grpSpPr>
          <a:xfrm>
            <a:off x="6906157" y="1289532"/>
            <a:ext cx="3119385" cy="1341637"/>
            <a:chOff x="2985788" y="10531401"/>
            <a:chExt cx="3634800" cy="1341637"/>
          </a:xfrm>
        </p:grpSpPr>
        <p:sp>
          <p:nvSpPr>
            <p:cNvPr id="480" name="Google Shape;103;p4">
              <a:extLst>
                <a:ext uri="{FF2B5EF4-FFF2-40B4-BE49-F238E27FC236}">
                  <a16:creationId xmlns:a16="http://schemas.microsoft.com/office/drawing/2014/main" id="{DD289D60-B510-B74B-BD7B-8CF861B665C3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1" name="Google Shape;104;p4">
              <a:extLst>
                <a:ext uri="{FF2B5EF4-FFF2-40B4-BE49-F238E27FC236}">
                  <a16:creationId xmlns:a16="http://schemas.microsoft.com/office/drawing/2014/main" id="{EA49D250-1668-C14E-93FA-00D8AC933ED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2" name="Google Shape;102;p4">
            <a:extLst>
              <a:ext uri="{FF2B5EF4-FFF2-40B4-BE49-F238E27FC236}">
                <a16:creationId xmlns:a16="http://schemas.microsoft.com/office/drawing/2014/main" id="{CB4980C5-414C-4749-9AA7-58B734FA3180}"/>
              </a:ext>
            </a:extLst>
          </p:cNvPr>
          <p:cNvGrpSpPr/>
          <p:nvPr/>
        </p:nvGrpSpPr>
        <p:grpSpPr>
          <a:xfrm>
            <a:off x="16209163" y="1015122"/>
            <a:ext cx="3119385" cy="1341637"/>
            <a:chOff x="2985788" y="10531401"/>
            <a:chExt cx="3634800" cy="1341637"/>
          </a:xfrm>
        </p:grpSpPr>
        <p:sp>
          <p:nvSpPr>
            <p:cNvPr id="483" name="Google Shape;103;p4">
              <a:extLst>
                <a:ext uri="{FF2B5EF4-FFF2-40B4-BE49-F238E27FC236}">
                  <a16:creationId xmlns:a16="http://schemas.microsoft.com/office/drawing/2014/main" id="{2F0D2D68-7074-C047-BC30-A4C3AE4F015E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Google Shape;104;p4">
              <a:extLst>
                <a:ext uri="{FF2B5EF4-FFF2-40B4-BE49-F238E27FC236}">
                  <a16:creationId xmlns:a16="http://schemas.microsoft.com/office/drawing/2014/main" id="{BA9CB14F-89E5-BF41-AF43-74D8193CA43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5" name="Google Shape;102;p4">
            <a:extLst>
              <a:ext uri="{FF2B5EF4-FFF2-40B4-BE49-F238E27FC236}">
                <a16:creationId xmlns:a16="http://schemas.microsoft.com/office/drawing/2014/main" id="{064B3BAA-3863-FF47-93BA-82A9C1B3D037}"/>
              </a:ext>
            </a:extLst>
          </p:cNvPr>
          <p:cNvGrpSpPr/>
          <p:nvPr/>
        </p:nvGrpSpPr>
        <p:grpSpPr>
          <a:xfrm>
            <a:off x="2890057" y="11501700"/>
            <a:ext cx="3119385" cy="1341637"/>
            <a:chOff x="2985788" y="10531401"/>
            <a:chExt cx="3634800" cy="1341637"/>
          </a:xfrm>
        </p:grpSpPr>
        <p:sp>
          <p:nvSpPr>
            <p:cNvPr id="486" name="Google Shape;103;p4">
              <a:extLst>
                <a:ext uri="{FF2B5EF4-FFF2-40B4-BE49-F238E27FC236}">
                  <a16:creationId xmlns:a16="http://schemas.microsoft.com/office/drawing/2014/main" id="{2AB4137A-F4FA-2648-AA19-9D599A0FCF22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104;p4">
              <a:extLst>
                <a:ext uri="{FF2B5EF4-FFF2-40B4-BE49-F238E27FC236}">
                  <a16:creationId xmlns:a16="http://schemas.microsoft.com/office/drawing/2014/main" id="{7AF7BE7A-45C5-D041-BCE4-4E46C7BF646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8" name="Google Shape;102;p4">
            <a:extLst>
              <a:ext uri="{FF2B5EF4-FFF2-40B4-BE49-F238E27FC236}">
                <a16:creationId xmlns:a16="http://schemas.microsoft.com/office/drawing/2014/main" id="{2285E54E-E7F7-E544-9815-F5C6C5354980}"/>
              </a:ext>
            </a:extLst>
          </p:cNvPr>
          <p:cNvGrpSpPr/>
          <p:nvPr/>
        </p:nvGrpSpPr>
        <p:grpSpPr>
          <a:xfrm>
            <a:off x="6926402" y="11465441"/>
            <a:ext cx="3119385" cy="1341637"/>
            <a:chOff x="2985788" y="10531401"/>
            <a:chExt cx="3634800" cy="1341637"/>
          </a:xfrm>
        </p:grpSpPr>
        <p:sp>
          <p:nvSpPr>
            <p:cNvPr id="489" name="Google Shape;103;p4">
              <a:extLst>
                <a:ext uri="{FF2B5EF4-FFF2-40B4-BE49-F238E27FC236}">
                  <a16:creationId xmlns:a16="http://schemas.microsoft.com/office/drawing/2014/main" id="{E19DF956-1A8A-3E47-B623-A9334790BF79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104;p4">
              <a:extLst>
                <a:ext uri="{FF2B5EF4-FFF2-40B4-BE49-F238E27FC236}">
                  <a16:creationId xmlns:a16="http://schemas.microsoft.com/office/drawing/2014/main" id="{397B94F5-0B35-9941-A56A-D89F4B592DD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1" name="Google Shape;102;p4">
            <a:extLst>
              <a:ext uri="{FF2B5EF4-FFF2-40B4-BE49-F238E27FC236}">
                <a16:creationId xmlns:a16="http://schemas.microsoft.com/office/drawing/2014/main" id="{8A28C5AC-02F6-BD4A-B491-B4924DC7D5DE}"/>
              </a:ext>
            </a:extLst>
          </p:cNvPr>
          <p:cNvGrpSpPr/>
          <p:nvPr/>
        </p:nvGrpSpPr>
        <p:grpSpPr>
          <a:xfrm>
            <a:off x="14203220" y="11479070"/>
            <a:ext cx="3119385" cy="1341637"/>
            <a:chOff x="2985788" y="10531401"/>
            <a:chExt cx="3634800" cy="1341637"/>
          </a:xfrm>
        </p:grpSpPr>
        <p:sp>
          <p:nvSpPr>
            <p:cNvPr id="492" name="Google Shape;103;p4">
              <a:extLst>
                <a:ext uri="{FF2B5EF4-FFF2-40B4-BE49-F238E27FC236}">
                  <a16:creationId xmlns:a16="http://schemas.microsoft.com/office/drawing/2014/main" id="{215ECB2D-C614-5240-9EC8-7FE3A018D11E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104;p4">
              <a:extLst>
                <a:ext uri="{FF2B5EF4-FFF2-40B4-BE49-F238E27FC236}">
                  <a16:creationId xmlns:a16="http://schemas.microsoft.com/office/drawing/2014/main" id="{7A5DE71A-9088-424E-823F-6322C52E177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4" name="Google Shape;102;p4">
            <a:extLst>
              <a:ext uri="{FF2B5EF4-FFF2-40B4-BE49-F238E27FC236}">
                <a16:creationId xmlns:a16="http://schemas.microsoft.com/office/drawing/2014/main" id="{AEA49516-FF41-B045-A975-38BC985F7D50}"/>
              </a:ext>
            </a:extLst>
          </p:cNvPr>
          <p:cNvGrpSpPr/>
          <p:nvPr/>
        </p:nvGrpSpPr>
        <p:grpSpPr>
          <a:xfrm>
            <a:off x="18277044" y="11500694"/>
            <a:ext cx="3119385" cy="1341637"/>
            <a:chOff x="2985788" y="10531401"/>
            <a:chExt cx="3634800" cy="1341637"/>
          </a:xfrm>
        </p:grpSpPr>
        <p:sp>
          <p:nvSpPr>
            <p:cNvPr id="495" name="Google Shape;103;p4">
              <a:extLst>
                <a:ext uri="{FF2B5EF4-FFF2-40B4-BE49-F238E27FC236}">
                  <a16:creationId xmlns:a16="http://schemas.microsoft.com/office/drawing/2014/main" id="{7A7D6574-D571-2446-BAE0-58398F0B3B11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104;p4">
              <a:extLst>
                <a:ext uri="{FF2B5EF4-FFF2-40B4-BE49-F238E27FC236}">
                  <a16:creationId xmlns:a16="http://schemas.microsoft.com/office/drawing/2014/main" id="{0B6775D8-752D-274E-AE18-4FFF92A5B0B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7" name="Google Shape;102;p4">
            <a:extLst>
              <a:ext uri="{FF2B5EF4-FFF2-40B4-BE49-F238E27FC236}">
                <a16:creationId xmlns:a16="http://schemas.microsoft.com/office/drawing/2014/main" id="{E8CF2082-51B2-444D-B91B-F28AE8B36E5E}"/>
              </a:ext>
            </a:extLst>
          </p:cNvPr>
          <p:cNvGrpSpPr/>
          <p:nvPr/>
        </p:nvGrpSpPr>
        <p:grpSpPr>
          <a:xfrm>
            <a:off x="19309015" y="6270132"/>
            <a:ext cx="3119385" cy="1395425"/>
            <a:chOff x="2985788" y="10477613"/>
            <a:chExt cx="3634800" cy="1395425"/>
          </a:xfrm>
        </p:grpSpPr>
        <p:sp>
          <p:nvSpPr>
            <p:cNvPr id="498" name="Google Shape;103;p4">
              <a:extLst>
                <a:ext uri="{FF2B5EF4-FFF2-40B4-BE49-F238E27FC236}">
                  <a16:creationId xmlns:a16="http://schemas.microsoft.com/office/drawing/2014/main" id="{D0870F91-7845-6F49-9FC7-55D0F2E75F48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104;p4">
              <a:extLst>
                <a:ext uri="{FF2B5EF4-FFF2-40B4-BE49-F238E27FC236}">
                  <a16:creationId xmlns:a16="http://schemas.microsoft.com/office/drawing/2014/main" id="{C8EB541B-C2E2-4346-A199-5103DE56C3D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0" name="Google Shape;102;p4">
            <a:extLst>
              <a:ext uri="{FF2B5EF4-FFF2-40B4-BE49-F238E27FC236}">
                <a16:creationId xmlns:a16="http://schemas.microsoft.com/office/drawing/2014/main" id="{9321538B-9D01-B447-993E-40D06B3811A7}"/>
              </a:ext>
            </a:extLst>
          </p:cNvPr>
          <p:cNvGrpSpPr/>
          <p:nvPr/>
        </p:nvGrpSpPr>
        <p:grpSpPr>
          <a:xfrm>
            <a:off x="1697030" y="6388940"/>
            <a:ext cx="3157826" cy="1395425"/>
            <a:chOff x="2985788" y="10477613"/>
            <a:chExt cx="3679592" cy="1395425"/>
          </a:xfrm>
        </p:grpSpPr>
        <p:sp>
          <p:nvSpPr>
            <p:cNvPr id="501" name="Google Shape;103;p4">
              <a:extLst>
                <a:ext uri="{FF2B5EF4-FFF2-40B4-BE49-F238E27FC236}">
                  <a16:creationId xmlns:a16="http://schemas.microsoft.com/office/drawing/2014/main" id="{4486F8F6-7799-094A-ADCE-5F9E366A2085}"/>
                </a:ext>
              </a:extLst>
            </p:cNvPr>
            <p:cNvSpPr txBox="1"/>
            <p:nvPr/>
          </p:nvSpPr>
          <p:spPr>
            <a:xfrm>
              <a:off x="4282779" y="10477613"/>
              <a:ext cx="238260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Google Shape;104;p4">
              <a:extLst>
                <a:ext uri="{FF2B5EF4-FFF2-40B4-BE49-F238E27FC236}">
                  <a16:creationId xmlns:a16="http://schemas.microsoft.com/office/drawing/2014/main" id="{9400F5DB-E88E-6F46-BB30-88F18C93E77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3" name="Google Shape;102;p4">
            <a:extLst>
              <a:ext uri="{FF2B5EF4-FFF2-40B4-BE49-F238E27FC236}">
                <a16:creationId xmlns:a16="http://schemas.microsoft.com/office/drawing/2014/main" id="{A29ACBF9-D559-774B-A8D4-0D211BE58B2F}"/>
              </a:ext>
            </a:extLst>
          </p:cNvPr>
          <p:cNvGrpSpPr/>
          <p:nvPr/>
        </p:nvGrpSpPr>
        <p:grpSpPr>
          <a:xfrm>
            <a:off x="10532450" y="6706351"/>
            <a:ext cx="3119385" cy="1341637"/>
            <a:chOff x="2985788" y="10531401"/>
            <a:chExt cx="3634800" cy="1341637"/>
          </a:xfrm>
        </p:grpSpPr>
        <p:sp>
          <p:nvSpPr>
            <p:cNvPr id="504" name="Google Shape;103;p4">
              <a:extLst>
                <a:ext uri="{FF2B5EF4-FFF2-40B4-BE49-F238E27FC236}">
                  <a16:creationId xmlns:a16="http://schemas.microsoft.com/office/drawing/2014/main" id="{73F7B57B-3772-5849-8122-CB784D35CD5D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104;p4">
              <a:extLst>
                <a:ext uri="{FF2B5EF4-FFF2-40B4-BE49-F238E27FC236}">
                  <a16:creationId xmlns:a16="http://schemas.microsoft.com/office/drawing/2014/main" id="{219C7C14-DF68-704E-B830-84AD7A90A48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>
            <a:extLst>
              <a:ext uri="{FF2B5EF4-FFF2-40B4-BE49-F238E27FC236}">
                <a16:creationId xmlns:a16="http://schemas.microsoft.com/office/drawing/2014/main" id="{ED2F58EE-9185-D04B-8FB7-EF7793439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1187" y="3786315"/>
            <a:ext cx="4067" cy="507814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44A7B097-6A3A-DB4E-A94B-9E0074E9E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711" y="3786315"/>
            <a:ext cx="12546953" cy="4064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452646B8-D380-7546-A32A-0CD93B6B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30" y="8864455"/>
            <a:ext cx="14807519" cy="2183318"/>
          </a:xfrm>
          <a:custGeom>
            <a:avLst/>
            <a:gdLst>
              <a:gd name="T0" fmla="*/ 16061 w 16062"/>
              <a:gd name="T1" fmla="*/ 0 h 2370"/>
              <a:gd name="T2" fmla="*/ 0 w 16062"/>
              <a:gd name="T3" fmla="*/ 0 h 2370"/>
              <a:gd name="T4" fmla="*/ 0 w 16062"/>
              <a:gd name="T5" fmla="*/ 2369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62" h="2370">
                <a:moveTo>
                  <a:pt x="16061" y="0"/>
                </a:moveTo>
                <a:lnTo>
                  <a:pt x="0" y="0"/>
                </a:lnTo>
                <a:lnTo>
                  <a:pt x="0" y="2369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157">
            <a:extLst>
              <a:ext uri="{FF2B5EF4-FFF2-40B4-BE49-F238E27FC236}">
                <a16:creationId xmlns:a16="http://schemas.microsoft.com/office/drawing/2014/main" id="{E73C1795-4ACA-D041-8562-5EAE1E44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533" y="1359051"/>
            <a:ext cx="5525374" cy="4858592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58">
            <a:extLst>
              <a:ext uri="{FF2B5EF4-FFF2-40B4-BE49-F238E27FC236}">
                <a16:creationId xmlns:a16="http://schemas.microsoft.com/office/drawing/2014/main" id="{4836AF7D-7249-E244-AABC-0A0C5D5B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06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5 w 3341"/>
              <a:gd name="T5" fmla="*/ 0 h 2985"/>
              <a:gd name="T6" fmla="*/ 668 w 3341"/>
              <a:gd name="T7" fmla="*/ 240 h 2985"/>
              <a:gd name="T8" fmla="*/ 83 w 3341"/>
              <a:gd name="T9" fmla="*/ 1252 h 2985"/>
              <a:gd name="T10" fmla="*/ 83 w 3341"/>
              <a:gd name="T11" fmla="*/ 1732 h 2985"/>
              <a:gd name="T12" fmla="*/ 668 w 3341"/>
              <a:gd name="T13" fmla="*/ 2744 h 2985"/>
              <a:gd name="T14" fmla="*/ 1085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918" y="0"/>
                  <a:pt x="751" y="94"/>
                  <a:pt x="668" y="240"/>
                </a:cubicBezTo>
                <a:cubicBezTo>
                  <a:pt x="83" y="1252"/>
                  <a:pt x="83" y="1252"/>
                  <a:pt x="83" y="1252"/>
                </a:cubicBezTo>
                <a:cubicBezTo>
                  <a:pt x="0" y="1409"/>
                  <a:pt x="0" y="1586"/>
                  <a:pt x="83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1" y="2891"/>
                  <a:pt x="918" y="2984"/>
                  <a:pt x="1085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8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88" y="94"/>
                  <a:pt x="2421" y="0"/>
                  <a:pt x="22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59">
            <a:extLst>
              <a:ext uri="{FF2B5EF4-FFF2-40B4-BE49-F238E27FC236}">
                <a16:creationId xmlns:a16="http://schemas.microsoft.com/office/drawing/2014/main" id="{A0E2FB08-30A4-D04C-8D59-19C8C18B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387" y="1997378"/>
            <a:ext cx="4110488" cy="3638859"/>
          </a:xfrm>
          <a:custGeom>
            <a:avLst/>
            <a:gdLst>
              <a:gd name="T0" fmla="*/ 3100 w 4457"/>
              <a:gd name="T1" fmla="*/ 0 h 3946"/>
              <a:gd name="T2" fmla="*/ 3100 w 4457"/>
              <a:gd name="T3" fmla="*/ 0 h 3946"/>
              <a:gd name="T4" fmla="*/ 1367 w 4457"/>
              <a:gd name="T5" fmla="*/ 0 h 3946"/>
              <a:gd name="T6" fmla="*/ 949 w 4457"/>
              <a:gd name="T7" fmla="*/ 240 h 3946"/>
              <a:gd name="T8" fmla="*/ 94 w 4457"/>
              <a:gd name="T9" fmla="*/ 1732 h 3946"/>
              <a:gd name="T10" fmla="*/ 94 w 4457"/>
              <a:gd name="T11" fmla="*/ 2212 h 3946"/>
              <a:gd name="T12" fmla="*/ 949 w 4457"/>
              <a:gd name="T13" fmla="*/ 3704 h 3946"/>
              <a:gd name="T14" fmla="*/ 1367 w 4457"/>
              <a:gd name="T15" fmla="*/ 3945 h 3946"/>
              <a:gd name="T16" fmla="*/ 3100 w 4457"/>
              <a:gd name="T17" fmla="*/ 3945 h 3946"/>
              <a:gd name="T18" fmla="*/ 3507 w 4457"/>
              <a:gd name="T19" fmla="*/ 3704 h 3946"/>
              <a:gd name="T20" fmla="*/ 4373 w 4457"/>
              <a:gd name="T21" fmla="*/ 2212 h 3946"/>
              <a:gd name="T22" fmla="*/ 4373 w 4457"/>
              <a:gd name="T23" fmla="*/ 1732 h 3946"/>
              <a:gd name="T24" fmla="*/ 3507 w 4457"/>
              <a:gd name="T25" fmla="*/ 240 h 3946"/>
              <a:gd name="T26" fmla="*/ 3100 w 4457"/>
              <a:gd name="T27" fmla="*/ 0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7" h="3946">
                <a:moveTo>
                  <a:pt x="3100" y="0"/>
                </a:moveTo>
                <a:lnTo>
                  <a:pt x="3100" y="0"/>
                </a:lnTo>
                <a:cubicBezTo>
                  <a:pt x="1367" y="0"/>
                  <a:pt x="1367" y="0"/>
                  <a:pt x="1367" y="0"/>
                </a:cubicBezTo>
                <a:cubicBezTo>
                  <a:pt x="1200" y="0"/>
                  <a:pt x="1033" y="83"/>
                  <a:pt x="949" y="240"/>
                </a:cubicBezTo>
                <a:cubicBezTo>
                  <a:pt x="94" y="1732"/>
                  <a:pt x="94" y="1732"/>
                  <a:pt x="94" y="1732"/>
                </a:cubicBezTo>
                <a:cubicBezTo>
                  <a:pt x="0" y="1878"/>
                  <a:pt x="0" y="2066"/>
                  <a:pt x="94" y="2212"/>
                </a:cubicBezTo>
                <a:cubicBezTo>
                  <a:pt x="949" y="3704"/>
                  <a:pt x="949" y="3704"/>
                  <a:pt x="949" y="3704"/>
                </a:cubicBezTo>
                <a:cubicBezTo>
                  <a:pt x="1033" y="3851"/>
                  <a:pt x="1200" y="3945"/>
                  <a:pt x="1367" y="3945"/>
                </a:cubicBezTo>
                <a:cubicBezTo>
                  <a:pt x="3100" y="3945"/>
                  <a:pt x="3100" y="3945"/>
                  <a:pt x="3100" y="3945"/>
                </a:cubicBezTo>
                <a:cubicBezTo>
                  <a:pt x="3267" y="3945"/>
                  <a:pt x="3423" y="3851"/>
                  <a:pt x="3507" y="3704"/>
                </a:cubicBezTo>
                <a:cubicBezTo>
                  <a:pt x="4373" y="2212"/>
                  <a:pt x="4373" y="2212"/>
                  <a:pt x="4373" y="2212"/>
                </a:cubicBezTo>
                <a:cubicBezTo>
                  <a:pt x="4456" y="2066"/>
                  <a:pt x="4456" y="1878"/>
                  <a:pt x="4373" y="1732"/>
                </a:cubicBezTo>
                <a:cubicBezTo>
                  <a:pt x="3507" y="240"/>
                  <a:pt x="3507" y="240"/>
                  <a:pt x="3507" y="240"/>
                </a:cubicBezTo>
                <a:cubicBezTo>
                  <a:pt x="3423" y="83"/>
                  <a:pt x="3267" y="0"/>
                  <a:pt x="31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60">
            <a:extLst>
              <a:ext uri="{FF2B5EF4-FFF2-40B4-BE49-F238E27FC236}">
                <a16:creationId xmlns:a16="http://schemas.microsoft.com/office/drawing/2014/main" id="{C7E282DA-7B1D-F54D-A6EE-397D6365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65" y="1997378"/>
            <a:ext cx="4110488" cy="3638859"/>
          </a:xfrm>
          <a:custGeom>
            <a:avLst/>
            <a:gdLst>
              <a:gd name="T0" fmla="*/ 3089 w 4457"/>
              <a:gd name="T1" fmla="*/ 0 h 3946"/>
              <a:gd name="T2" fmla="*/ 3089 w 4457"/>
              <a:gd name="T3" fmla="*/ 0 h 3946"/>
              <a:gd name="T4" fmla="*/ 1356 w 4457"/>
              <a:gd name="T5" fmla="*/ 0 h 3946"/>
              <a:gd name="T6" fmla="*/ 949 w 4457"/>
              <a:gd name="T7" fmla="*/ 240 h 3946"/>
              <a:gd name="T8" fmla="*/ 83 w 4457"/>
              <a:gd name="T9" fmla="*/ 1732 h 3946"/>
              <a:gd name="T10" fmla="*/ 83 w 4457"/>
              <a:gd name="T11" fmla="*/ 2212 h 3946"/>
              <a:gd name="T12" fmla="*/ 949 w 4457"/>
              <a:gd name="T13" fmla="*/ 3704 h 3946"/>
              <a:gd name="T14" fmla="*/ 1356 w 4457"/>
              <a:gd name="T15" fmla="*/ 3945 h 3946"/>
              <a:gd name="T16" fmla="*/ 3089 w 4457"/>
              <a:gd name="T17" fmla="*/ 3945 h 3946"/>
              <a:gd name="T18" fmla="*/ 3507 w 4457"/>
              <a:gd name="T19" fmla="*/ 3704 h 3946"/>
              <a:gd name="T20" fmla="*/ 4362 w 4457"/>
              <a:gd name="T21" fmla="*/ 2212 h 3946"/>
              <a:gd name="T22" fmla="*/ 4362 w 4457"/>
              <a:gd name="T23" fmla="*/ 1732 h 3946"/>
              <a:gd name="T24" fmla="*/ 3507 w 4457"/>
              <a:gd name="T25" fmla="*/ 240 h 3946"/>
              <a:gd name="T26" fmla="*/ 3089 w 4457"/>
              <a:gd name="T27" fmla="*/ 0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7" h="3946">
                <a:moveTo>
                  <a:pt x="3089" y="0"/>
                </a:moveTo>
                <a:lnTo>
                  <a:pt x="3089" y="0"/>
                </a:lnTo>
                <a:cubicBezTo>
                  <a:pt x="1356" y="0"/>
                  <a:pt x="1356" y="0"/>
                  <a:pt x="1356" y="0"/>
                </a:cubicBezTo>
                <a:cubicBezTo>
                  <a:pt x="1189" y="0"/>
                  <a:pt x="1033" y="83"/>
                  <a:pt x="949" y="240"/>
                </a:cubicBezTo>
                <a:cubicBezTo>
                  <a:pt x="83" y="1732"/>
                  <a:pt x="83" y="1732"/>
                  <a:pt x="83" y="1732"/>
                </a:cubicBezTo>
                <a:cubicBezTo>
                  <a:pt x="0" y="1878"/>
                  <a:pt x="0" y="2066"/>
                  <a:pt x="83" y="2212"/>
                </a:cubicBezTo>
                <a:cubicBezTo>
                  <a:pt x="949" y="3704"/>
                  <a:pt x="949" y="3704"/>
                  <a:pt x="949" y="3704"/>
                </a:cubicBezTo>
                <a:cubicBezTo>
                  <a:pt x="1033" y="3851"/>
                  <a:pt x="1189" y="3945"/>
                  <a:pt x="1356" y="3945"/>
                </a:cubicBezTo>
                <a:cubicBezTo>
                  <a:pt x="3089" y="3945"/>
                  <a:pt x="3089" y="3945"/>
                  <a:pt x="3089" y="3945"/>
                </a:cubicBezTo>
                <a:cubicBezTo>
                  <a:pt x="3256" y="3945"/>
                  <a:pt x="3423" y="3851"/>
                  <a:pt x="3507" y="3704"/>
                </a:cubicBezTo>
                <a:cubicBezTo>
                  <a:pt x="4362" y="2212"/>
                  <a:pt x="4362" y="2212"/>
                  <a:pt x="4362" y="2212"/>
                </a:cubicBezTo>
                <a:cubicBezTo>
                  <a:pt x="4456" y="2066"/>
                  <a:pt x="4456" y="1878"/>
                  <a:pt x="4362" y="1732"/>
                </a:cubicBezTo>
                <a:cubicBezTo>
                  <a:pt x="3507" y="240"/>
                  <a:pt x="3507" y="240"/>
                  <a:pt x="3507" y="240"/>
                </a:cubicBezTo>
                <a:cubicBezTo>
                  <a:pt x="3423" y="83"/>
                  <a:pt x="3256" y="0"/>
                  <a:pt x="30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Line 161">
            <a:extLst>
              <a:ext uri="{FF2B5EF4-FFF2-40B4-BE49-F238E27FC236}">
                <a16:creationId xmlns:a16="http://schemas.microsoft.com/office/drawing/2014/main" id="{6B4C94A3-C4F0-5440-B8EE-4CD817CB8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069" y="8864455"/>
            <a:ext cx="4067" cy="218331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62">
            <a:extLst>
              <a:ext uri="{FF2B5EF4-FFF2-40B4-BE49-F238E27FC236}">
                <a16:creationId xmlns:a16="http://schemas.microsoft.com/office/drawing/2014/main" id="{20CA5DDE-557D-C54F-B9AD-41180166C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6909" y="8864455"/>
            <a:ext cx="4067" cy="218331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63">
            <a:extLst>
              <a:ext uri="{FF2B5EF4-FFF2-40B4-BE49-F238E27FC236}">
                <a16:creationId xmlns:a16="http://schemas.microsoft.com/office/drawing/2014/main" id="{D39A89A9-66CD-1B46-A2CF-E21D977D3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2749" y="8864455"/>
            <a:ext cx="4067" cy="218331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9" name="Freeform 280">
            <a:extLst>
              <a:ext uri="{FF2B5EF4-FFF2-40B4-BE49-F238E27FC236}">
                <a16:creationId xmlns:a16="http://schemas.microsoft.com/office/drawing/2014/main" id="{CC13756F-CEDE-1148-BA34-CDB560BF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14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6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6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6" y="0"/>
                  <a:pt x="1086" y="0"/>
                  <a:pt x="1086" y="0"/>
                </a:cubicBezTo>
                <a:cubicBezTo>
                  <a:pt x="919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9" y="2984"/>
                  <a:pt x="1086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81">
            <a:extLst>
              <a:ext uri="{FF2B5EF4-FFF2-40B4-BE49-F238E27FC236}">
                <a16:creationId xmlns:a16="http://schemas.microsoft.com/office/drawing/2014/main" id="{83653E59-32E0-834B-BD84-DC4377BD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98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6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6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6" y="0"/>
                  <a:pt x="1086" y="0"/>
                  <a:pt x="1086" y="0"/>
                </a:cubicBezTo>
                <a:cubicBezTo>
                  <a:pt x="919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9" y="2984"/>
                  <a:pt x="1086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82">
            <a:extLst>
              <a:ext uri="{FF2B5EF4-FFF2-40B4-BE49-F238E27FC236}">
                <a16:creationId xmlns:a16="http://schemas.microsoft.com/office/drawing/2014/main" id="{F522DAD6-1284-0247-99BD-79BF9E1A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82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5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5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918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8" y="2984"/>
                  <a:pt x="1085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83">
            <a:extLst>
              <a:ext uri="{FF2B5EF4-FFF2-40B4-BE49-F238E27FC236}">
                <a16:creationId xmlns:a16="http://schemas.microsoft.com/office/drawing/2014/main" id="{82F4B327-ED4E-9D4F-A58C-5D35E926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296" y="2582848"/>
            <a:ext cx="1557190" cy="1183137"/>
          </a:xfrm>
          <a:custGeom>
            <a:avLst/>
            <a:gdLst>
              <a:gd name="T0" fmla="*/ 1575 w 1691"/>
              <a:gd name="T1" fmla="*/ 1284 h 1285"/>
              <a:gd name="T2" fmla="*/ 1575 w 1691"/>
              <a:gd name="T3" fmla="*/ 1284 h 1285"/>
              <a:gd name="T4" fmla="*/ 125 w 1691"/>
              <a:gd name="T5" fmla="*/ 1284 h 1285"/>
              <a:gd name="T6" fmla="*/ 0 w 1691"/>
              <a:gd name="T7" fmla="*/ 1169 h 1285"/>
              <a:gd name="T8" fmla="*/ 0 w 1691"/>
              <a:gd name="T9" fmla="*/ 126 h 1285"/>
              <a:gd name="T10" fmla="*/ 125 w 1691"/>
              <a:gd name="T11" fmla="*/ 0 h 1285"/>
              <a:gd name="T12" fmla="*/ 1575 w 1691"/>
              <a:gd name="T13" fmla="*/ 0 h 1285"/>
              <a:gd name="T14" fmla="*/ 1690 w 1691"/>
              <a:gd name="T15" fmla="*/ 126 h 1285"/>
              <a:gd name="T16" fmla="*/ 1690 w 1691"/>
              <a:gd name="T17" fmla="*/ 1169 h 1285"/>
              <a:gd name="T18" fmla="*/ 1575 w 1691"/>
              <a:gd name="T19" fmla="*/ 1284 h 1285"/>
              <a:gd name="T20" fmla="*/ 125 w 1691"/>
              <a:gd name="T21" fmla="*/ 84 h 1285"/>
              <a:gd name="T22" fmla="*/ 125 w 1691"/>
              <a:gd name="T23" fmla="*/ 84 h 1285"/>
              <a:gd name="T24" fmla="*/ 84 w 1691"/>
              <a:gd name="T25" fmla="*/ 126 h 1285"/>
              <a:gd name="T26" fmla="*/ 84 w 1691"/>
              <a:gd name="T27" fmla="*/ 1169 h 1285"/>
              <a:gd name="T28" fmla="*/ 125 w 1691"/>
              <a:gd name="T29" fmla="*/ 1201 h 1285"/>
              <a:gd name="T30" fmla="*/ 1575 w 1691"/>
              <a:gd name="T31" fmla="*/ 1201 h 1285"/>
              <a:gd name="T32" fmla="*/ 1607 w 1691"/>
              <a:gd name="T33" fmla="*/ 1169 h 1285"/>
              <a:gd name="T34" fmla="*/ 1607 w 1691"/>
              <a:gd name="T35" fmla="*/ 126 h 1285"/>
              <a:gd name="T36" fmla="*/ 1575 w 1691"/>
              <a:gd name="T37" fmla="*/ 84 h 1285"/>
              <a:gd name="T38" fmla="*/ 125 w 1691"/>
              <a:gd name="T39" fmla="*/ 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91" h="1285">
                <a:moveTo>
                  <a:pt x="1575" y="1284"/>
                </a:moveTo>
                <a:lnTo>
                  <a:pt x="1575" y="1284"/>
                </a:lnTo>
                <a:cubicBezTo>
                  <a:pt x="125" y="1284"/>
                  <a:pt x="125" y="1284"/>
                  <a:pt x="125" y="1284"/>
                </a:cubicBezTo>
                <a:cubicBezTo>
                  <a:pt x="53" y="1284"/>
                  <a:pt x="0" y="1232"/>
                  <a:pt x="0" y="116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3"/>
                  <a:pt x="53" y="0"/>
                  <a:pt x="125" y="0"/>
                </a:cubicBezTo>
                <a:cubicBezTo>
                  <a:pt x="1575" y="0"/>
                  <a:pt x="1575" y="0"/>
                  <a:pt x="1575" y="0"/>
                </a:cubicBezTo>
                <a:cubicBezTo>
                  <a:pt x="1638" y="0"/>
                  <a:pt x="1690" y="53"/>
                  <a:pt x="1690" y="126"/>
                </a:cubicBezTo>
                <a:cubicBezTo>
                  <a:pt x="1690" y="1169"/>
                  <a:pt x="1690" y="1169"/>
                  <a:pt x="1690" y="1169"/>
                </a:cubicBezTo>
                <a:cubicBezTo>
                  <a:pt x="1690" y="1232"/>
                  <a:pt x="1638" y="1284"/>
                  <a:pt x="1575" y="1284"/>
                </a:cubicBezTo>
                <a:close/>
                <a:moveTo>
                  <a:pt x="125" y="84"/>
                </a:moveTo>
                <a:lnTo>
                  <a:pt x="125" y="84"/>
                </a:lnTo>
                <a:cubicBezTo>
                  <a:pt x="94" y="84"/>
                  <a:pt x="84" y="105"/>
                  <a:pt x="84" y="126"/>
                </a:cubicBezTo>
                <a:cubicBezTo>
                  <a:pt x="84" y="1169"/>
                  <a:pt x="84" y="1169"/>
                  <a:pt x="84" y="1169"/>
                </a:cubicBezTo>
                <a:cubicBezTo>
                  <a:pt x="84" y="1190"/>
                  <a:pt x="94" y="1201"/>
                  <a:pt x="125" y="1201"/>
                </a:cubicBezTo>
                <a:cubicBezTo>
                  <a:pt x="1575" y="1201"/>
                  <a:pt x="1575" y="1201"/>
                  <a:pt x="1575" y="1201"/>
                </a:cubicBezTo>
                <a:cubicBezTo>
                  <a:pt x="1596" y="1201"/>
                  <a:pt x="1607" y="1190"/>
                  <a:pt x="1607" y="1169"/>
                </a:cubicBezTo>
                <a:cubicBezTo>
                  <a:pt x="1607" y="126"/>
                  <a:pt x="1607" y="126"/>
                  <a:pt x="1607" y="126"/>
                </a:cubicBezTo>
                <a:cubicBezTo>
                  <a:pt x="1607" y="105"/>
                  <a:pt x="1596" y="84"/>
                  <a:pt x="1575" y="84"/>
                </a:cubicBezTo>
                <a:lnTo>
                  <a:pt x="125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84">
            <a:extLst>
              <a:ext uri="{FF2B5EF4-FFF2-40B4-BE49-F238E27FC236}">
                <a16:creationId xmlns:a16="http://schemas.microsoft.com/office/drawing/2014/main" id="{FF52E4F9-2AB6-F146-B70E-540C8896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805" y="3322817"/>
            <a:ext cx="345589" cy="260209"/>
          </a:xfrm>
          <a:custGeom>
            <a:avLst/>
            <a:gdLst>
              <a:gd name="T0" fmla="*/ 344 w 376"/>
              <a:gd name="T1" fmla="*/ 282 h 283"/>
              <a:gd name="T2" fmla="*/ 344 w 376"/>
              <a:gd name="T3" fmla="*/ 282 h 283"/>
              <a:gd name="T4" fmla="*/ 41 w 376"/>
              <a:gd name="T5" fmla="*/ 282 h 283"/>
              <a:gd name="T6" fmla="*/ 0 w 376"/>
              <a:gd name="T7" fmla="*/ 240 h 283"/>
              <a:gd name="T8" fmla="*/ 0 w 376"/>
              <a:gd name="T9" fmla="*/ 42 h 283"/>
              <a:gd name="T10" fmla="*/ 41 w 376"/>
              <a:gd name="T11" fmla="*/ 0 h 283"/>
              <a:gd name="T12" fmla="*/ 344 w 376"/>
              <a:gd name="T13" fmla="*/ 0 h 283"/>
              <a:gd name="T14" fmla="*/ 375 w 376"/>
              <a:gd name="T15" fmla="*/ 42 h 283"/>
              <a:gd name="T16" fmla="*/ 375 w 376"/>
              <a:gd name="T17" fmla="*/ 240 h 283"/>
              <a:gd name="T18" fmla="*/ 344 w 376"/>
              <a:gd name="T19" fmla="*/ 282 h 283"/>
              <a:gd name="T20" fmla="*/ 83 w 376"/>
              <a:gd name="T21" fmla="*/ 198 h 283"/>
              <a:gd name="T22" fmla="*/ 83 w 376"/>
              <a:gd name="T23" fmla="*/ 198 h 283"/>
              <a:gd name="T24" fmla="*/ 302 w 376"/>
              <a:gd name="T25" fmla="*/ 198 h 283"/>
              <a:gd name="T26" fmla="*/ 302 w 376"/>
              <a:gd name="T27" fmla="*/ 83 h 283"/>
              <a:gd name="T28" fmla="*/ 83 w 376"/>
              <a:gd name="T29" fmla="*/ 83 h 283"/>
              <a:gd name="T30" fmla="*/ 83 w 376"/>
              <a:gd name="T31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3">
                <a:moveTo>
                  <a:pt x="344" y="282"/>
                </a:moveTo>
                <a:lnTo>
                  <a:pt x="344" y="282"/>
                </a:lnTo>
                <a:cubicBezTo>
                  <a:pt x="41" y="282"/>
                  <a:pt x="41" y="282"/>
                  <a:pt x="41" y="282"/>
                </a:cubicBezTo>
                <a:cubicBezTo>
                  <a:pt x="20" y="282"/>
                  <a:pt x="0" y="261"/>
                  <a:pt x="0" y="24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0" y="0"/>
                  <a:pt x="41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5" y="0"/>
                  <a:pt x="375" y="21"/>
                  <a:pt x="375" y="42"/>
                </a:cubicBezTo>
                <a:cubicBezTo>
                  <a:pt x="375" y="240"/>
                  <a:pt x="375" y="240"/>
                  <a:pt x="375" y="240"/>
                </a:cubicBezTo>
                <a:cubicBezTo>
                  <a:pt x="375" y="261"/>
                  <a:pt x="365" y="282"/>
                  <a:pt x="344" y="282"/>
                </a:cubicBezTo>
                <a:close/>
                <a:moveTo>
                  <a:pt x="83" y="198"/>
                </a:moveTo>
                <a:lnTo>
                  <a:pt x="83" y="198"/>
                </a:lnTo>
                <a:cubicBezTo>
                  <a:pt x="302" y="198"/>
                  <a:pt x="302" y="198"/>
                  <a:pt x="302" y="198"/>
                </a:cubicBezTo>
                <a:cubicBezTo>
                  <a:pt x="302" y="83"/>
                  <a:pt x="302" y="83"/>
                  <a:pt x="302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85">
            <a:extLst>
              <a:ext uri="{FF2B5EF4-FFF2-40B4-BE49-F238E27FC236}">
                <a16:creationId xmlns:a16="http://schemas.microsoft.com/office/drawing/2014/main" id="{9B095E92-3E6C-C144-BE6C-2833E87A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389" y="2208797"/>
            <a:ext cx="1211598" cy="365919"/>
          </a:xfrm>
          <a:custGeom>
            <a:avLst/>
            <a:gdLst>
              <a:gd name="T0" fmla="*/ 42 w 1315"/>
              <a:gd name="T1" fmla="*/ 397 h 398"/>
              <a:gd name="T2" fmla="*/ 42 w 1315"/>
              <a:gd name="T3" fmla="*/ 397 h 398"/>
              <a:gd name="T4" fmla="*/ 0 w 1315"/>
              <a:gd name="T5" fmla="*/ 366 h 398"/>
              <a:gd name="T6" fmla="*/ 31 w 1315"/>
              <a:gd name="T7" fmla="*/ 314 h 398"/>
              <a:gd name="T8" fmla="*/ 1168 w 1315"/>
              <a:gd name="T9" fmla="*/ 11 h 398"/>
              <a:gd name="T10" fmla="*/ 1241 w 1315"/>
              <a:gd name="T11" fmla="*/ 52 h 398"/>
              <a:gd name="T12" fmla="*/ 1314 w 1315"/>
              <a:gd name="T13" fmla="*/ 345 h 398"/>
              <a:gd name="T14" fmla="*/ 1283 w 1315"/>
              <a:gd name="T15" fmla="*/ 386 h 398"/>
              <a:gd name="T16" fmla="*/ 1241 w 1315"/>
              <a:gd name="T17" fmla="*/ 366 h 398"/>
              <a:gd name="T18" fmla="*/ 1168 w 1315"/>
              <a:gd name="T19" fmla="*/ 94 h 398"/>
              <a:gd name="T20" fmla="*/ 52 w 1315"/>
              <a:gd name="T21" fmla="*/ 397 h 398"/>
              <a:gd name="T22" fmla="*/ 42 w 1315"/>
              <a:gd name="T23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5" h="398">
                <a:moveTo>
                  <a:pt x="42" y="397"/>
                </a:moveTo>
                <a:lnTo>
                  <a:pt x="42" y="397"/>
                </a:lnTo>
                <a:cubicBezTo>
                  <a:pt x="21" y="397"/>
                  <a:pt x="11" y="386"/>
                  <a:pt x="0" y="366"/>
                </a:cubicBezTo>
                <a:cubicBezTo>
                  <a:pt x="0" y="345"/>
                  <a:pt x="11" y="324"/>
                  <a:pt x="31" y="314"/>
                </a:cubicBezTo>
                <a:cubicBezTo>
                  <a:pt x="1168" y="11"/>
                  <a:pt x="1168" y="11"/>
                  <a:pt x="1168" y="11"/>
                </a:cubicBezTo>
                <a:cubicBezTo>
                  <a:pt x="1199" y="0"/>
                  <a:pt x="1231" y="21"/>
                  <a:pt x="1241" y="52"/>
                </a:cubicBezTo>
                <a:cubicBezTo>
                  <a:pt x="1314" y="345"/>
                  <a:pt x="1314" y="345"/>
                  <a:pt x="1314" y="345"/>
                </a:cubicBezTo>
                <a:cubicBezTo>
                  <a:pt x="1314" y="366"/>
                  <a:pt x="1304" y="386"/>
                  <a:pt x="1283" y="386"/>
                </a:cubicBezTo>
                <a:cubicBezTo>
                  <a:pt x="1262" y="397"/>
                  <a:pt x="1241" y="386"/>
                  <a:pt x="1241" y="366"/>
                </a:cubicBezTo>
                <a:cubicBezTo>
                  <a:pt x="1168" y="94"/>
                  <a:pt x="1168" y="94"/>
                  <a:pt x="1168" y="94"/>
                </a:cubicBezTo>
                <a:cubicBezTo>
                  <a:pt x="52" y="397"/>
                  <a:pt x="52" y="397"/>
                  <a:pt x="52" y="397"/>
                </a:cubicBezTo>
                <a:cubicBezTo>
                  <a:pt x="42" y="397"/>
                  <a:pt x="42" y="397"/>
                  <a:pt x="42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86">
            <a:extLst>
              <a:ext uri="{FF2B5EF4-FFF2-40B4-BE49-F238E27FC236}">
                <a16:creationId xmlns:a16="http://schemas.microsoft.com/office/drawing/2014/main" id="{38E4041E-5945-DF4E-8758-5ABCEB88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45" y="2391756"/>
            <a:ext cx="585470" cy="182961"/>
          </a:xfrm>
          <a:custGeom>
            <a:avLst/>
            <a:gdLst>
              <a:gd name="T0" fmla="*/ 42 w 637"/>
              <a:gd name="T1" fmla="*/ 198 h 199"/>
              <a:gd name="T2" fmla="*/ 42 w 637"/>
              <a:gd name="T3" fmla="*/ 198 h 199"/>
              <a:gd name="T4" fmla="*/ 0 w 637"/>
              <a:gd name="T5" fmla="*/ 167 h 199"/>
              <a:gd name="T6" fmla="*/ 32 w 637"/>
              <a:gd name="T7" fmla="*/ 115 h 199"/>
              <a:gd name="T8" fmla="*/ 480 w 637"/>
              <a:gd name="T9" fmla="*/ 0 h 199"/>
              <a:gd name="T10" fmla="*/ 500 w 637"/>
              <a:gd name="T11" fmla="*/ 0 h 199"/>
              <a:gd name="T12" fmla="*/ 521 w 637"/>
              <a:gd name="T13" fmla="*/ 31 h 199"/>
              <a:gd name="T14" fmla="*/ 563 w 637"/>
              <a:gd name="T15" fmla="*/ 52 h 199"/>
              <a:gd name="T16" fmla="*/ 615 w 637"/>
              <a:gd name="T17" fmla="*/ 83 h 199"/>
              <a:gd name="T18" fmla="*/ 625 w 637"/>
              <a:gd name="T19" fmla="*/ 146 h 199"/>
              <a:gd name="T20" fmla="*/ 605 w 637"/>
              <a:gd name="T21" fmla="*/ 187 h 199"/>
              <a:gd name="T22" fmla="*/ 552 w 637"/>
              <a:gd name="T23" fmla="*/ 167 h 199"/>
              <a:gd name="T24" fmla="*/ 542 w 637"/>
              <a:gd name="T25" fmla="*/ 125 h 199"/>
              <a:gd name="T26" fmla="*/ 469 w 637"/>
              <a:gd name="T27" fmla="*/ 83 h 199"/>
              <a:gd name="T28" fmla="*/ 52 w 637"/>
              <a:gd name="T29" fmla="*/ 198 h 199"/>
              <a:gd name="T30" fmla="*/ 42 w 637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7" h="199">
                <a:moveTo>
                  <a:pt x="42" y="198"/>
                </a:moveTo>
                <a:lnTo>
                  <a:pt x="42" y="198"/>
                </a:lnTo>
                <a:cubicBezTo>
                  <a:pt x="21" y="198"/>
                  <a:pt x="11" y="187"/>
                  <a:pt x="0" y="167"/>
                </a:cubicBezTo>
                <a:cubicBezTo>
                  <a:pt x="0" y="146"/>
                  <a:pt x="11" y="125"/>
                  <a:pt x="32" y="115"/>
                </a:cubicBezTo>
                <a:cubicBezTo>
                  <a:pt x="480" y="0"/>
                  <a:pt x="480" y="0"/>
                  <a:pt x="480" y="0"/>
                </a:cubicBezTo>
                <a:cubicBezTo>
                  <a:pt x="490" y="0"/>
                  <a:pt x="500" y="0"/>
                  <a:pt x="500" y="0"/>
                </a:cubicBezTo>
                <a:cubicBezTo>
                  <a:pt x="511" y="10"/>
                  <a:pt x="521" y="20"/>
                  <a:pt x="521" y="31"/>
                </a:cubicBezTo>
                <a:cubicBezTo>
                  <a:pt x="532" y="41"/>
                  <a:pt x="542" y="52"/>
                  <a:pt x="563" y="52"/>
                </a:cubicBezTo>
                <a:cubicBezTo>
                  <a:pt x="584" y="41"/>
                  <a:pt x="605" y="62"/>
                  <a:pt x="615" y="83"/>
                </a:cubicBezTo>
                <a:cubicBezTo>
                  <a:pt x="625" y="146"/>
                  <a:pt x="625" y="146"/>
                  <a:pt x="625" y="146"/>
                </a:cubicBezTo>
                <a:cubicBezTo>
                  <a:pt x="636" y="167"/>
                  <a:pt x="625" y="187"/>
                  <a:pt x="605" y="187"/>
                </a:cubicBezTo>
                <a:cubicBezTo>
                  <a:pt x="584" y="198"/>
                  <a:pt x="563" y="187"/>
                  <a:pt x="552" y="167"/>
                </a:cubicBezTo>
                <a:cubicBezTo>
                  <a:pt x="542" y="125"/>
                  <a:pt x="542" y="125"/>
                  <a:pt x="542" y="125"/>
                </a:cubicBezTo>
                <a:cubicBezTo>
                  <a:pt x="511" y="125"/>
                  <a:pt x="480" y="115"/>
                  <a:pt x="469" y="83"/>
                </a:cubicBezTo>
                <a:cubicBezTo>
                  <a:pt x="52" y="198"/>
                  <a:pt x="52" y="198"/>
                  <a:pt x="52" y="198"/>
                </a:cubicBezTo>
                <a:lnTo>
                  <a:pt x="42" y="1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87">
            <a:extLst>
              <a:ext uri="{FF2B5EF4-FFF2-40B4-BE49-F238E27FC236}">
                <a16:creationId xmlns:a16="http://schemas.microsoft.com/office/drawing/2014/main" id="{4C869E87-81ED-AD4D-9BFD-15ACE2D3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85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88">
            <a:extLst>
              <a:ext uri="{FF2B5EF4-FFF2-40B4-BE49-F238E27FC236}">
                <a16:creationId xmlns:a16="http://schemas.microsoft.com/office/drawing/2014/main" id="{CF2866F0-E490-C940-8A36-E4129D4DA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85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89">
            <a:extLst>
              <a:ext uri="{FF2B5EF4-FFF2-40B4-BE49-F238E27FC236}">
                <a16:creationId xmlns:a16="http://schemas.microsoft.com/office/drawing/2014/main" id="{F877C2E7-B134-7543-B21C-D6098F5D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473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90">
            <a:extLst>
              <a:ext uri="{FF2B5EF4-FFF2-40B4-BE49-F238E27FC236}">
                <a16:creationId xmlns:a16="http://schemas.microsoft.com/office/drawing/2014/main" id="{EC383085-78AF-6E4F-8B87-9A5E079A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473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91">
            <a:extLst>
              <a:ext uri="{FF2B5EF4-FFF2-40B4-BE49-F238E27FC236}">
                <a16:creationId xmlns:a16="http://schemas.microsoft.com/office/drawing/2014/main" id="{5010A981-8F93-AF4F-AFA4-CDF178C8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030" y="2379560"/>
            <a:ext cx="1089625" cy="1500266"/>
          </a:xfrm>
          <a:custGeom>
            <a:avLst/>
            <a:gdLst>
              <a:gd name="T0" fmla="*/ 1127 w 1181"/>
              <a:gd name="T1" fmla="*/ 1628 h 1629"/>
              <a:gd name="T2" fmla="*/ 1127 w 1181"/>
              <a:gd name="T3" fmla="*/ 1628 h 1629"/>
              <a:gd name="T4" fmla="*/ 52 w 1181"/>
              <a:gd name="T5" fmla="*/ 1628 h 1629"/>
              <a:gd name="T6" fmla="*/ 0 w 1181"/>
              <a:gd name="T7" fmla="*/ 1576 h 1629"/>
              <a:gd name="T8" fmla="*/ 0 w 1181"/>
              <a:gd name="T9" fmla="*/ 52 h 1629"/>
              <a:gd name="T10" fmla="*/ 52 w 1181"/>
              <a:gd name="T11" fmla="*/ 0 h 1629"/>
              <a:gd name="T12" fmla="*/ 1127 w 1181"/>
              <a:gd name="T13" fmla="*/ 0 h 1629"/>
              <a:gd name="T14" fmla="*/ 1180 w 1181"/>
              <a:gd name="T15" fmla="*/ 52 h 1629"/>
              <a:gd name="T16" fmla="*/ 1180 w 1181"/>
              <a:gd name="T17" fmla="*/ 1576 h 1629"/>
              <a:gd name="T18" fmla="*/ 1127 w 1181"/>
              <a:gd name="T19" fmla="*/ 1628 h 1629"/>
              <a:gd name="T20" fmla="*/ 63 w 1181"/>
              <a:gd name="T21" fmla="*/ 1566 h 1629"/>
              <a:gd name="T22" fmla="*/ 63 w 1181"/>
              <a:gd name="T23" fmla="*/ 1566 h 1629"/>
              <a:gd name="T24" fmla="*/ 1107 w 1181"/>
              <a:gd name="T25" fmla="*/ 1566 h 1629"/>
              <a:gd name="T26" fmla="*/ 1107 w 1181"/>
              <a:gd name="T27" fmla="*/ 63 h 1629"/>
              <a:gd name="T28" fmla="*/ 63 w 1181"/>
              <a:gd name="T29" fmla="*/ 63 h 1629"/>
              <a:gd name="T30" fmla="*/ 63 w 1181"/>
              <a:gd name="T31" fmla="*/ 1566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" h="1629">
                <a:moveTo>
                  <a:pt x="1127" y="1628"/>
                </a:moveTo>
                <a:lnTo>
                  <a:pt x="1127" y="1628"/>
                </a:lnTo>
                <a:cubicBezTo>
                  <a:pt x="52" y="1628"/>
                  <a:pt x="52" y="1628"/>
                  <a:pt x="52" y="1628"/>
                </a:cubicBezTo>
                <a:cubicBezTo>
                  <a:pt x="21" y="1628"/>
                  <a:pt x="0" y="1607"/>
                  <a:pt x="0" y="15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1"/>
                  <a:pt x="21" y="0"/>
                  <a:pt x="52" y="0"/>
                </a:cubicBezTo>
                <a:cubicBezTo>
                  <a:pt x="1127" y="0"/>
                  <a:pt x="1127" y="0"/>
                  <a:pt x="1127" y="0"/>
                </a:cubicBezTo>
                <a:cubicBezTo>
                  <a:pt x="1149" y="0"/>
                  <a:pt x="1180" y="21"/>
                  <a:pt x="1180" y="52"/>
                </a:cubicBezTo>
                <a:cubicBezTo>
                  <a:pt x="1180" y="1576"/>
                  <a:pt x="1180" y="1576"/>
                  <a:pt x="1180" y="1576"/>
                </a:cubicBezTo>
                <a:cubicBezTo>
                  <a:pt x="1180" y="1607"/>
                  <a:pt x="1149" y="1628"/>
                  <a:pt x="1127" y="1628"/>
                </a:cubicBezTo>
                <a:close/>
                <a:moveTo>
                  <a:pt x="63" y="1566"/>
                </a:moveTo>
                <a:lnTo>
                  <a:pt x="63" y="1566"/>
                </a:lnTo>
                <a:cubicBezTo>
                  <a:pt x="1107" y="1566"/>
                  <a:pt x="1107" y="1566"/>
                  <a:pt x="1107" y="1566"/>
                </a:cubicBezTo>
                <a:cubicBezTo>
                  <a:pt x="1107" y="63"/>
                  <a:pt x="1107" y="63"/>
                  <a:pt x="110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92">
            <a:extLst>
              <a:ext uri="{FF2B5EF4-FFF2-40B4-BE49-F238E27FC236}">
                <a16:creationId xmlns:a16="http://schemas.microsoft.com/office/drawing/2014/main" id="{3D359A92-75AC-6B49-B780-2CCE7F92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631815"/>
            <a:ext cx="60988" cy="60985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32 w 64"/>
              <a:gd name="T5" fmla="*/ 63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32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2" y="0"/>
                </a:cubicBezTo>
                <a:lnTo>
                  <a:pt x="32" y="0"/>
                </a:lnTo>
                <a:cubicBezTo>
                  <a:pt x="53" y="0"/>
                  <a:pt x="63" y="21"/>
                  <a:pt x="63" y="31"/>
                </a:cubicBezTo>
                <a:cubicBezTo>
                  <a:pt x="63" y="52"/>
                  <a:pt x="53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93">
            <a:extLst>
              <a:ext uri="{FF2B5EF4-FFF2-40B4-BE49-F238E27FC236}">
                <a16:creationId xmlns:a16="http://schemas.microsoft.com/office/drawing/2014/main" id="{416BD0B5-1F6F-6B41-AA1C-928E1A7B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3631815"/>
            <a:ext cx="60985" cy="60985"/>
          </a:xfrm>
          <a:custGeom>
            <a:avLst/>
            <a:gdLst>
              <a:gd name="T0" fmla="*/ 31 w 64"/>
              <a:gd name="T1" fmla="*/ 63 h 64"/>
              <a:gd name="T2" fmla="*/ 31 w 64"/>
              <a:gd name="T3" fmla="*/ 63 h 64"/>
              <a:gd name="T4" fmla="*/ 31 w 64"/>
              <a:gd name="T5" fmla="*/ 63 h 64"/>
              <a:gd name="T6" fmla="*/ 0 w 64"/>
              <a:gd name="T7" fmla="*/ 31 h 64"/>
              <a:gd name="T8" fmla="*/ 31 w 64"/>
              <a:gd name="T9" fmla="*/ 0 h 64"/>
              <a:gd name="T10" fmla="*/ 31 w 64"/>
              <a:gd name="T11" fmla="*/ 0 h 64"/>
              <a:gd name="T12" fmla="*/ 63 w 64"/>
              <a:gd name="T13" fmla="*/ 31 h 64"/>
              <a:gd name="T14" fmla="*/ 31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1" y="63"/>
                </a:moveTo>
                <a:lnTo>
                  <a:pt x="31" y="63"/>
                </a:lnTo>
                <a:lnTo>
                  <a:pt x="31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lnTo>
                  <a:pt x="31" y="0"/>
                </a:lnTo>
                <a:cubicBezTo>
                  <a:pt x="52" y="0"/>
                  <a:pt x="63" y="21"/>
                  <a:pt x="63" y="31"/>
                </a:cubicBezTo>
                <a:cubicBezTo>
                  <a:pt x="63" y="52"/>
                  <a:pt x="52" y="63"/>
                  <a:pt x="3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94">
            <a:extLst>
              <a:ext uri="{FF2B5EF4-FFF2-40B4-BE49-F238E27FC236}">
                <a16:creationId xmlns:a16="http://schemas.microsoft.com/office/drawing/2014/main" id="{988DDA98-2A36-2A49-9ED2-8D62F2BF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48" y="3631815"/>
            <a:ext cx="60988" cy="60985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32 w 64"/>
              <a:gd name="T5" fmla="*/ 63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32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2" y="0"/>
                </a:cubicBezTo>
                <a:lnTo>
                  <a:pt x="32" y="0"/>
                </a:lnTo>
                <a:cubicBezTo>
                  <a:pt x="53" y="0"/>
                  <a:pt x="63" y="21"/>
                  <a:pt x="63" y="31"/>
                </a:cubicBezTo>
                <a:cubicBezTo>
                  <a:pt x="63" y="52"/>
                  <a:pt x="53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95">
            <a:extLst>
              <a:ext uri="{FF2B5EF4-FFF2-40B4-BE49-F238E27FC236}">
                <a16:creationId xmlns:a16="http://schemas.microsoft.com/office/drawing/2014/main" id="{1B789C99-DCFA-C94F-A5FC-BCED5948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2554386"/>
            <a:ext cx="345589" cy="89447"/>
          </a:xfrm>
          <a:custGeom>
            <a:avLst/>
            <a:gdLst>
              <a:gd name="T0" fmla="*/ 125 w 377"/>
              <a:gd name="T1" fmla="*/ 94 h 95"/>
              <a:gd name="T2" fmla="*/ 125 w 377"/>
              <a:gd name="T3" fmla="*/ 94 h 95"/>
              <a:gd name="T4" fmla="*/ 104 w 377"/>
              <a:gd name="T5" fmla="*/ 94 h 95"/>
              <a:gd name="T6" fmla="*/ 73 w 377"/>
              <a:gd name="T7" fmla="*/ 52 h 95"/>
              <a:gd name="T8" fmla="*/ 42 w 377"/>
              <a:gd name="T9" fmla="*/ 94 h 95"/>
              <a:gd name="T10" fmla="*/ 10 w 377"/>
              <a:gd name="T11" fmla="*/ 84 h 95"/>
              <a:gd name="T12" fmla="*/ 10 w 377"/>
              <a:gd name="T13" fmla="*/ 63 h 95"/>
              <a:gd name="T14" fmla="*/ 63 w 377"/>
              <a:gd name="T15" fmla="*/ 10 h 95"/>
              <a:gd name="T16" fmla="*/ 84 w 377"/>
              <a:gd name="T17" fmla="*/ 10 h 95"/>
              <a:gd name="T18" fmla="*/ 115 w 377"/>
              <a:gd name="T19" fmla="*/ 42 h 95"/>
              <a:gd name="T20" fmla="*/ 156 w 377"/>
              <a:gd name="T21" fmla="*/ 10 h 95"/>
              <a:gd name="T22" fmla="*/ 177 w 377"/>
              <a:gd name="T23" fmla="*/ 10 h 95"/>
              <a:gd name="T24" fmla="*/ 219 w 377"/>
              <a:gd name="T25" fmla="*/ 42 h 95"/>
              <a:gd name="T26" fmla="*/ 251 w 377"/>
              <a:gd name="T27" fmla="*/ 10 h 95"/>
              <a:gd name="T28" fmla="*/ 271 w 377"/>
              <a:gd name="T29" fmla="*/ 10 h 95"/>
              <a:gd name="T30" fmla="*/ 313 w 377"/>
              <a:gd name="T31" fmla="*/ 42 h 95"/>
              <a:gd name="T32" fmla="*/ 344 w 377"/>
              <a:gd name="T33" fmla="*/ 10 h 95"/>
              <a:gd name="T34" fmla="*/ 376 w 377"/>
              <a:gd name="T35" fmla="*/ 10 h 95"/>
              <a:gd name="T36" fmla="*/ 376 w 377"/>
              <a:gd name="T37" fmla="*/ 42 h 95"/>
              <a:gd name="T38" fmla="*/ 323 w 377"/>
              <a:gd name="T39" fmla="*/ 84 h 95"/>
              <a:gd name="T40" fmla="*/ 292 w 377"/>
              <a:gd name="T41" fmla="*/ 94 h 95"/>
              <a:gd name="T42" fmla="*/ 261 w 377"/>
              <a:gd name="T43" fmla="*/ 52 h 95"/>
              <a:gd name="T44" fmla="*/ 230 w 377"/>
              <a:gd name="T45" fmla="*/ 84 h 95"/>
              <a:gd name="T46" fmla="*/ 198 w 377"/>
              <a:gd name="T47" fmla="*/ 94 h 95"/>
              <a:gd name="T48" fmla="*/ 167 w 377"/>
              <a:gd name="T49" fmla="*/ 52 h 95"/>
              <a:gd name="T50" fmla="*/ 136 w 377"/>
              <a:gd name="T51" fmla="*/ 84 h 95"/>
              <a:gd name="T52" fmla="*/ 125 w 377"/>
              <a:gd name="T53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7" h="95">
                <a:moveTo>
                  <a:pt x="125" y="94"/>
                </a:moveTo>
                <a:lnTo>
                  <a:pt x="125" y="94"/>
                </a:lnTo>
                <a:cubicBezTo>
                  <a:pt x="115" y="94"/>
                  <a:pt x="115" y="94"/>
                  <a:pt x="104" y="94"/>
                </a:cubicBezTo>
                <a:cubicBezTo>
                  <a:pt x="73" y="52"/>
                  <a:pt x="73" y="52"/>
                  <a:pt x="73" y="52"/>
                </a:cubicBezTo>
                <a:cubicBezTo>
                  <a:pt x="42" y="94"/>
                  <a:pt x="42" y="94"/>
                  <a:pt x="42" y="94"/>
                </a:cubicBezTo>
                <a:cubicBezTo>
                  <a:pt x="31" y="94"/>
                  <a:pt x="21" y="94"/>
                  <a:pt x="10" y="84"/>
                </a:cubicBezTo>
                <a:cubicBezTo>
                  <a:pt x="0" y="84"/>
                  <a:pt x="0" y="63"/>
                  <a:pt x="10" y="63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0"/>
                  <a:pt x="84" y="0"/>
                  <a:pt x="84" y="1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56" y="10"/>
                  <a:pt x="156" y="10"/>
                  <a:pt x="156" y="10"/>
                </a:cubicBezTo>
                <a:cubicBezTo>
                  <a:pt x="156" y="0"/>
                  <a:pt x="177" y="0"/>
                  <a:pt x="177" y="10"/>
                </a:cubicBezTo>
                <a:cubicBezTo>
                  <a:pt x="219" y="42"/>
                  <a:pt x="219" y="42"/>
                  <a:pt x="219" y="42"/>
                </a:cubicBezTo>
                <a:cubicBezTo>
                  <a:pt x="251" y="10"/>
                  <a:pt x="251" y="10"/>
                  <a:pt x="251" y="10"/>
                </a:cubicBezTo>
                <a:cubicBezTo>
                  <a:pt x="251" y="0"/>
                  <a:pt x="271" y="0"/>
                  <a:pt x="271" y="10"/>
                </a:cubicBezTo>
                <a:cubicBezTo>
                  <a:pt x="313" y="42"/>
                  <a:pt x="313" y="42"/>
                  <a:pt x="313" y="42"/>
                </a:cubicBezTo>
                <a:cubicBezTo>
                  <a:pt x="344" y="10"/>
                  <a:pt x="344" y="10"/>
                  <a:pt x="344" y="10"/>
                </a:cubicBezTo>
                <a:cubicBezTo>
                  <a:pt x="344" y="0"/>
                  <a:pt x="365" y="0"/>
                  <a:pt x="376" y="10"/>
                </a:cubicBezTo>
                <a:cubicBezTo>
                  <a:pt x="376" y="21"/>
                  <a:pt x="376" y="31"/>
                  <a:pt x="376" y="42"/>
                </a:cubicBezTo>
                <a:cubicBezTo>
                  <a:pt x="323" y="84"/>
                  <a:pt x="323" y="84"/>
                  <a:pt x="323" y="84"/>
                </a:cubicBezTo>
                <a:cubicBezTo>
                  <a:pt x="313" y="94"/>
                  <a:pt x="303" y="94"/>
                  <a:pt x="292" y="94"/>
                </a:cubicBezTo>
                <a:cubicBezTo>
                  <a:pt x="261" y="52"/>
                  <a:pt x="261" y="52"/>
                  <a:pt x="261" y="52"/>
                </a:cubicBezTo>
                <a:cubicBezTo>
                  <a:pt x="230" y="84"/>
                  <a:pt x="230" y="84"/>
                  <a:pt x="230" y="84"/>
                </a:cubicBezTo>
                <a:cubicBezTo>
                  <a:pt x="219" y="94"/>
                  <a:pt x="209" y="94"/>
                  <a:pt x="198" y="94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36" y="94"/>
                  <a:pt x="125" y="94"/>
                  <a:pt x="125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96">
            <a:extLst>
              <a:ext uri="{FF2B5EF4-FFF2-40B4-BE49-F238E27FC236}">
                <a16:creationId xmlns:a16="http://schemas.microsoft.com/office/drawing/2014/main" id="{B4FBDCAC-7CBF-ED40-9EDF-9FD7CA7B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2794268"/>
            <a:ext cx="203288" cy="69117"/>
          </a:xfrm>
          <a:custGeom>
            <a:avLst/>
            <a:gdLst>
              <a:gd name="T0" fmla="*/ 31 w 220"/>
              <a:gd name="T1" fmla="*/ 73 h 74"/>
              <a:gd name="T2" fmla="*/ 31 w 220"/>
              <a:gd name="T3" fmla="*/ 73 h 74"/>
              <a:gd name="T4" fmla="*/ 0 w 220"/>
              <a:gd name="T5" fmla="*/ 42 h 74"/>
              <a:gd name="T6" fmla="*/ 31 w 220"/>
              <a:gd name="T7" fmla="*/ 11 h 74"/>
              <a:gd name="T8" fmla="*/ 188 w 220"/>
              <a:gd name="T9" fmla="*/ 0 h 74"/>
              <a:gd name="T10" fmla="*/ 219 w 220"/>
              <a:gd name="T11" fmla="*/ 42 h 74"/>
              <a:gd name="T12" fmla="*/ 188 w 220"/>
              <a:gd name="T13" fmla="*/ 73 h 74"/>
              <a:gd name="T14" fmla="*/ 31 w 220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74">
                <a:moveTo>
                  <a:pt x="31" y="73"/>
                </a:moveTo>
                <a:lnTo>
                  <a:pt x="31" y="73"/>
                </a:lnTo>
                <a:cubicBezTo>
                  <a:pt x="10" y="73"/>
                  <a:pt x="0" y="52"/>
                  <a:pt x="0" y="42"/>
                </a:cubicBezTo>
                <a:cubicBezTo>
                  <a:pt x="0" y="21"/>
                  <a:pt x="10" y="11"/>
                  <a:pt x="31" y="11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42"/>
                </a:cubicBezTo>
                <a:cubicBezTo>
                  <a:pt x="219" y="52"/>
                  <a:pt x="209" y="73"/>
                  <a:pt x="188" y="73"/>
                </a:cubicBezTo>
                <a:cubicBezTo>
                  <a:pt x="31" y="73"/>
                  <a:pt x="31" y="73"/>
                  <a:pt x="31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97">
            <a:extLst>
              <a:ext uri="{FF2B5EF4-FFF2-40B4-BE49-F238E27FC236}">
                <a16:creationId xmlns:a16="http://schemas.microsoft.com/office/drawing/2014/main" id="{F38A0B45-5214-9E42-8BF0-45BC6818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103266"/>
            <a:ext cx="211420" cy="60985"/>
          </a:xfrm>
          <a:custGeom>
            <a:avLst/>
            <a:gdLst>
              <a:gd name="T0" fmla="*/ 32 w 231"/>
              <a:gd name="T1" fmla="*/ 63 h 64"/>
              <a:gd name="T2" fmla="*/ 3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230 w 231"/>
              <a:gd name="T11" fmla="*/ 31 h 64"/>
              <a:gd name="T12" fmla="*/ 199 w 231"/>
              <a:gd name="T13" fmla="*/ 63 h 64"/>
              <a:gd name="T14" fmla="*/ 32 w 23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64">
                <a:moveTo>
                  <a:pt x="32" y="63"/>
                </a:moveTo>
                <a:lnTo>
                  <a:pt x="3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21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9" y="0"/>
                  <a:pt x="230" y="11"/>
                  <a:pt x="230" y="31"/>
                </a:cubicBezTo>
                <a:cubicBezTo>
                  <a:pt x="230" y="52"/>
                  <a:pt x="220" y="63"/>
                  <a:pt x="199" y="63"/>
                </a:cubicBezTo>
                <a:cubicBezTo>
                  <a:pt x="32" y="63"/>
                  <a:pt x="32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98">
            <a:extLst>
              <a:ext uri="{FF2B5EF4-FFF2-40B4-BE49-F238E27FC236}">
                <a16:creationId xmlns:a16="http://schemas.microsoft.com/office/drawing/2014/main" id="{5F10C4F9-2576-9E4D-8735-FE06B89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257765"/>
            <a:ext cx="211420" cy="60985"/>
          </a:xfrm>
          <a:custGeom>
            <a:avLst/>
            <a:gdLst>
              <a:gd name="T0" fmla="*/ 42 w 231"/>
              <a:gd name="T1" fmla="*/ 63 h 64"/>
              <a:gd name="T2" fmla="*/ 4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199 w 231"/>
              <a:gd name="T11" fmla="*/ 0 h 64"/>
              <a:gd name="T12" fmla="*/ 230 w 231"/>
              <a:gd name="T13" fmla="*/ 31 h 64"/>
              <a:gd name="T14" fmla="*/ 199 w 231"/>
              <a:gd name="T15" fmla="*/ 63 h 64"/>
              <a:gd name="T16" fmla="*/ 42 w 231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64">
                <a:moveTo>
                  <a:pt x="42" y="63"/>
                </a:moveTo>
                <a:lnTo>
                  <a:pt x="4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lnTo>
                  <a:pt x="199" y="0"/>
                </a:lnTo>
                <a:cubicBezTo>
                  <a:pt x="220" y="0"/>
                  <a:pt x="230" y="10"/>
                  <a:pt x="230" y="31"/>
                </a:cubicBezTo>
                <a:cubicBezTo>
                  <a:pt x="230" y="52"/>
                  <a:pt x="220" y="63"/>
                  <a:pt x="199" y="63"/>
                </a:cubicBezTo>
                <a:cubicBezTo>
                  <a:pt x="42" y="63"/>
                  <a:pt x="42" y="63"/>
                  <a:pt x="4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99">
            <a:extLst>
              <a:ext uri="{FF2B5EF4-FFF2-40B4-BE49-F238E27FC236}">
                <a16:creationId xmlns:a16="http://schemas.microsoft.com/office/drawing/2014/main" id="{10461B8F-F18D-3147-A68C-6A343BF0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408197"/>
            <a:ext cx="211420" cy="60988"/>
          </a:xfrm>
          <a:custGeom>
            <a:avLst/>
            <a:gdLst>
              <a:gd name="T0" fmla="*/ 32 w 231"/>
              <a:gd name="T1" fmla="*/ 63 h 64"/>
              <a:gd name="T2" fmla="*/ 3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230 w 231"/>
              <a:gd name="T11" fmla="*/ 31 h 64"/>
              <a:gd name="T12" fmla="*/ 199 w 231"/>
              <a:gd name="T13" fmla="*/ 63 h 64"/>
              <a:gd name="T14" fmla="*/ 32 w 23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64">
                <a:moveTo>
                  <a:pt x="32" y="63"/>
                </a:moveTo>
                <a:lnTo>
                  <a:pt x="3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9" y="0"/>
                  <a:pt x="230" y="10"/>
                  <a:pt x="230" y="31"/>
                </a:cubicBezTo>
                <a:cubicBezTo>
                  <a:pt x="230" y="42"/>
                  <a:pt x="220" y="63"/>
                  <a:pt x="199" y="63"/>
                </a:cubicBezTo>
                <a:cubicBezTo>
                  <a:pt x="32" y="63"/>
                  <a:pt x="32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00">
            <a:extLst>
              <a:ext uri="{FF2B5EF4-FFF2-40B4-BE49-F238E27FC236}">
                <a16:creationId xmlns:a16="http://schemas.microsoft.com/office/drawing/2014/main" id="{20092879-0947-B144-A90A-BBC8CEB3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103266"/>
            <a:ext cx="365919" cy="60985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11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11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01">
            <a:extLst>
              <a:ext uri="{FF2B5EF4-FFF2-40B4-BE49-F238E27FC236}">
                <a16:creationId xmlns:a16="http://schemas.microsoft.com/office/drawing/2014/main" id="{341B9FB5-75F3-DF49-8B71-BB4D0F56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257765"/>
            <a:ext cx="365919" cy="60985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10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02">
            <a:extLst>
              <a:ext uri="{FF2B5EF4-FFF2-40B4-BE49-F238E27FC236}">
                <a16:creationId xmlns:a16="http://schemas.microsoft.com/office/drawing/2014/main" id="{2BF28DC5-88C7-174B-AA69-B106FE5E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408197"/>
            <a:ext cx="365919" cy="60988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21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21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03">
            <a:extLst>
              <a:ext uri="{FF2B5EF4-FFF2-40B4-BE49-F238E27FC236}">
                <a16:creationId xmlns:a16="http://schemas.microsoft.com/office/drawing/2014/main" id="{D5721E3E-A832-8640-B110-C8DEEE19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3562696"/>
            <a:ext cx="195157" cy="191092"/>
          </a:xfrm>
          <a:custGeom>
            <a:avLst/>
            <a:gdLst>
              <a:gd name="T0" fmla="*/ 188 w 210"/>
              <a:gd name="T1" fmla="*/ 208 h 209"/>
              <a:gd name="T2" fmla="*/ 188 w 210"/>
              <a:gd name="T3" fmla="*/ 208 h 209"/>
              <a:gd name="T4" fmla="*/ 21 w 210"/>
              <a:gd name="T5" fmla="*/ 208 h 209"/>
              <a:gd name="T6" fmla="*/ 0 w 210"/>
              <a:gd name="T7" fmla="*/ 188 h 209"/>
              <a:gd name="T8" fmla="*/ 0 w 210"/>
              <a:gd name="T9" fmla="*/ 21 h 209"/>
              <a:gd name="T10" fmla="*/ 21 w 210"/>
              <a:gd name="T11" fmla="*/ 0 h 209"/>
              <a:gd name="T12" fmla="*/ 188 w 210"/>
              <a:gd name="T13" fmla="*/ 0 h 209"/>
              <a:gd name="T14" fmla="*/ 209 w 210"/>
              <a:gd name="T15" fmla="*/ 21 h 209"/>
              <a:gd name="T16" fmla="*/ 209 w 210"/>
              <a:gd name="T17" fmla="*/ 188 h 209"/>
              <a:gd name="T18" fmla="*/ 188 w 210"/>
              <a:gd name="T19" fmla="*/ 208 h 209"/>
              <a:gd name="T20" fmla="*/ 42 w 210"/>
              <a:gd name="T21" fmla="*/ 167 h 209"/>
              <a:gd name="T22" fmla="*/ 42 w 210"/>
              <a:gd name="T23" fmla="*/ 167 h 209"/>
              <a:gd name="T24" fmla="*/ 167 w 210"/>
              <a:gd name="T25" fmla="*/ 167 h 209"/>
              <a:gd name="T26" fmla="*/ 167 w 210"/>
              <a:gd name="T27" fmla="*/ 41 h 209"/>
              <a:gd name="T28" fmla="*/ 42 w 210"/>
              <a:gd name="T29" fmla="*/ 41 h 209"/>
              <a:gd name="T30" fmla="*/ 42 w 210"/>
              <a:gd name="T31" fmla="*/ 16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209">
                <a:moveTo>
                  <a:pt x="188" y="208"/>
                </a:moveTo>
                <a:lnTo>
                  <a:pt x="188" y="208"/>
                </a:ln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8"/>
                  <a:pt x="0" y="18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8" y="0"/>
                  <a:pt x="209" y="10"/>
                  <a:pt x="209" y="21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09" y="198"/>
                  <a:pt x="198" y="208"/>
                  <a:pt x="188" y="208"/>
                </a:cubicBezTo>
                <a:close/>
                <a:moveTo>
                  <a:pt x="42" y="167"/>
                </a:moveTo>
                <a:lnTo>
                  <a:pt x="42" y="167"/>
                </a:lnTo>
                <a:cubicBezTo>
                  <a:pt x="167" y="167"/>
                  <a:pt x="167" y="167"/>
                  <a:pt x="167" y="167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04">
            <a:extLst>
              <a:ext uri="{FF2B5EF4-FFF2-40B4-BE49-F238E27FC236}">
                <a16:creationId xmlns:a16="http://schemas.microsoft.com/office/drawing/2014/main" id="{148CC8F0-B4D3-E04B-B46E-9BEF72B3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2497465"/>
            <a:ext cx="211420" cy="211420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62 h 230"/>
              <a:gd name="T14" fmla="*/ 115 w 231"/>
              <a:gd name="T15" fmla="*/ 62 h 230"/>
              <a:gd name="T16" fmla="*/ 63 w 231"/>
              <a:gd name="T17" fmla="*/ 114 h 230"/>
              <a:gd name="T18" fmla="*/ 115 w 231"/>
              <a:gd name="T19" fmla="*/ 167 h 230"/>
              <a:gd name="T20" fmla="*/ 167 w 231"/>
              <a:gd name="T21" fmla="*/ 114 h 230"/>
              <a:gd name="T22" fmla="*/ 115 w 231"/>
              <a:gd name="T23" fmla="*/ 6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7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8" y="0"/>
                  <a:pt x="230" y="52"/>
                  <a:pt x="230" y="114"/>
                </a:cubicBezTo>
                <a:cubicBezTo>
                  <a:pt x="230" y="177"/>
                  <a:pt x="178" y="229"/>
                  <a:pt x="115" y="229"/>
                </a:cubicBezTo>
                <a:close/>
                <a:moveTo>
                  <a:pt x="115" y="62"/>
                </a:moveTo>
                <a:lnTo>
                  <a:pt x="115" y="62"/>
                </a:lnTo>
                <a:cubicBezTo>
                  <a:pt x="84" y="62"/>
                  <a:pt x="63" y="83"/>
                  <a:pt x="63" y="114"/>
                </a:cubicBezTo>
                <a:cubicBezTo>
                  <a:pt x="63" y="146"/>
                  <a:pt x="84" y="167"/>
                  <a:pt x="115" y="167"/>
                </a:cubicBezTo>
                <a:cubicBezTo>
                  <a:pt x="147" y="167"/>
                  <a:pt x="167" y="146"/>
                  <a:pt x="167" y="114"/>
                </a:cubicBezTo>
                <a:cubicBezTo>
                  <a:pt x="167" y="83"/>
                  <a:pt x="147" y="62"/>
                  <a:pt x="115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05">
            <a:extLst>
              <a:ext uri="{FF2B5EF4-FFF2-40B4-BE49-F238E27FC236}">
                <a16:creationId xmlns:a16="http://schemas.microsoft.com/office/drawing/2014/main" id="{74063B4F-8B0E-9642-8981-30450B15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773" y="2379560"/>
            <a:ext cx="971717" cy="1512465"/>
          </a:xfrm>
          <a:custGeom>
            <a:avLst/>
            <a:gdLst>
              <a:gd name="T0" fmla="*/ 42 w 1055"/>
              <a:gd name="T1" fmla="*/ 1639 h 1640"/>
              <a:gd name="T2" fmla="*/ 0 w 1055"/>
              <a:gd name="T3" fmla="*/ 1607 h 1640"/>
              <a:gd name="T4" fmla="*/ 10 w 1055"/>
              <a:gd name="T5" fmla="*/ 52 h 1640"/>
              <a:gd name="T6" fmla="*/ 1013 w 1055"/>
              <a:gd name="T7" fmla="*/ 0 h 1640"/>
              <a:gd name="T8" fmla="*/ 1054 w 1055"/>
              <a:gd name="T9" fmla="*/ 1534 h 1640"/>
              <a:gd name="T10" fmla="*/ 1033 w 1055"/>
              <a:gd name="T11" fmla="*/ 1639 h 1640"/>
              <a:gd name="T12" fmla="*/ 939 w 1055"/>
              <a:gd name="T13" fmla="*/ 1555 h 1640"/>
              <a:gd name="T14" fmla="*/ 856 w 1055"/>
              <a:gd name="T15" fmla="*/ 1639 h 1640"/>
              <a:gd name="T16" fmla="*/ 835 w 1055"/>
              <a:gd name="T17" fmla="*/ 1628 h 1640"/>
              <a:gd name="T18" fmla="*/ 720 w 1055"/>
              <a:gd name="T19" fmla="*/ 1618 h 1640"/>
              <a:gd name="T20" fmla="*/ 699 w 1055"/>
              <a:gd name="T21" fmla="*/ 1628 h 1640"/>
              <a:gd name="T22" fmla="*/ 616 w 1055"/>
              <a:gd name="T23" fmla="*/ 1555 h 1640"/>
              <a:gd name="T24" fmla="*/ 532 w 1055"/>
              <a:gd name="T25" fmla="*/ 1628 h 1640"/>
              <a:gd name="T26" fmla="*/ 511 w 1055"/>
              <a:gd name="T27" fmla="*/ 1618 h 1640"/>
              <a:gd name="T28" fmla="*/ 386 w 1055"/>
              <a:gd name="T29" fmla="*/ 1618 h 1640"/>
              <a:gd name="T30" fmla="*/ 365 w 1055"/>
              <a:gd name="T31" fmla="*/ 1628 h 1640"/>
              <a:gd name="T32" fmla="*/ 282 w 1055"/>
              <a:gd name="T33" fmla="*/ 1555 h 1640"/>
              <a:gd name="T34" fmla="*/ 198 w 1055"/>
              <a:gd name="T35" fmla="*/ 1639 h 1640"/>
              <a:gd name="T36" fmla="*/ 178 w 1055"/>
              <a:gd name="T37" fmla="*/ 1628 h 1640"/>
              <a:gd name="T38" fmla="*/ 63 w 1055"/>
              <a:gd name="T39" fmla="*/ 1628 h 1640"/>
              <a:gd name="T40" fmla="*/ 772 w 1055"/>
              <a:gd name="T41" fmla="*/ 1482 h 1640"/>
              <a:gd name="T42" fmla="*/ 772 w 1055"/>
              <a:gd name="T43" fmla="*/ 1482 h 1640"/>
              <a:gd name="T44" fmla="*/ 856 w 1055"/>
              <a:gd name="T45" fmla="*/ 1555 h 1640"/>
              <a:gd name="T46" fmla="*/ 939 w 1055"/>
              <a:gd name="T47" fmla="*/ 1482 h 1640"/>
              <a:gd name="T48" fmla="*/ 960 w 1055"/>
              <a:gd name="T49" fmla="*/ 1492 h 1640"/>
              <a:gd name="T50" fmla="*/ 991 w 1055"/>
              <a:gd name="T51" fmla="*/ 63 h 1640"/>
              <a:gd name="T52" fmla="*/ 73 w 1055"/>
              <a:gd name="T53" fmla="*/ 1524 h 1640"/>
              <a:gd name="T54" fmla="*/ 125 w 1055"/>
              <a:gd name="T55" fmla="*/ 1482 h 1640"/>
              <a:gd name="T56" fmla="*/ 146 w 1055"/>
              <a:gd name="T57" fmla="*/ 1492 h 1640"/>
              <a:gd name="T58" fmla="*/ 261 w 1055"/>
              <a:gd name="T59" fmla="*/ 1492 h 1640"/>
              <a:gd name="T60" fmla="*/ 282 w 1055"/>
              <a:gd name="T61" fmla="*/ 1482 h 1640"/>
              <a:gd name="T62" fmla="*/ 365 w 1055"/>
              <a:gd name="T63" fmla="*/ 1555 h 1640"/>
              <a:gd name="T64" fmla="*/ 449 w 1055"/>
              <a:gd name="T65" fmla="*/ 1482 h 1640"/>
              <a:gd name="T66" fmla="*/ 532 w 1055"/>
              <a:gd name="T67" fmla="*/ 1555 h 1640"/>
              <a:gd name="T68" fmla="*/ 616 w 1055"/>
              <a:gd name="T69" fmla="*/ 1482 h 1640"/>
              <a:gd name="T70" fmla="*/ 637 w 1055"/>
              <a:gd name="T71" fmla="*/ 1492 h 1640"/>
              <a:gd name="T72" fmla="*/ 751 w 1055"/>
              <a:gd name="T73" fmla="*/ 1492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5" h="1640">
                <a:moveTo>
                  <a:pt x="42" y="1639"/>
                </a:moveTo>
                <a:lnTo>
                  <a:pt x="42" y="1639"/>
                </a:lnTo>
                <a:cubicBezTo>
                  <a:pt x="31" y="1639"/>
                  <a:pt x="31" y="1639"/>
                  <a:pt x="21" y="1639"/>
                </a:cubicBezTo>
                <a:cubicBezTo>
                  <a:pt x="10" y="1628"/>
                  <a:pt x="0" y="1618"/>
                  <a:pt x="0" y="1607"/>
                </a:cubicBezTo>
                <a:cubicBezTo>
                  <a:pt x="10" y="1534"/>
                  <a:pt x="10" y="1534"/>
                  <a:pt x="10" y="1534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21"/>
                  <a:pt x="31" y="0"/>
                  <a:pt x="52" y="0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33" y="0"/>
                  <a:pt x="1054" y="21"/>
                  <a:pt x="1054" y="52"/>
                </a:cubicBezTo>
                <a:cubicBezTo>
                  <a:pt x="1054" y="1534"/>
                  <a:pt x="1054" y="1534"/>
                  <a:pt x="1054" y="1534"/>
                </a:cubicBezTo>
                <a:cubicBezTo>
                  <a:pt x="1054" y="1607"/>
                  <a:pt x="1054" y="1607"/>
                  <a:pt x="1054" y="1607"/>
                </a:cubicBezTo>
                <a:cubicBezTo>
                  <a:pt x="1054" y="1618"/>
                  <a:pt x="1044" y="1628"/>
                  <a:pt x="1033" y="1639"/>
                </a:cubicBezTo>
                <a:cubicBezTo>
                  <a:pt x="1023" y="1639"/>
                  <a:pt x="1013" y="1639"/>
                  <a:pt x="1002" y="1628"/>
                </a:cubicBezTo>
                <a:cubicBezTo>
                  <a:pt x="939" y="1555"/>
                  <a:pt x="939" y="1555"/>
                  <a:pt x="939" y="1555"/>
                </a:cubicBezTo>
                <a:cubicBezTo>
                  <a:pt x="887" y="1628"/>
                  <a:pt x="887" y="1628"/>
                  <a:pt x="887" y="1628"/>
                </a:cubicBezTo>
                <a:cubicBezTo>
                  <a:pt x="877" y="1628"/>
                  <a:pt x="866" y="1639"/>
                  <a:pt x="856" y="1639"/>
                </a:cubicBezTo>
                <a:lnTo>
                  <a:pt x="856" y="1639"/>
                </a:lnTo>
                <a:cubicBezTo>
                  <a:pt x="856" y="1639"/>
                  <a:pt x="845" y="1628"/>
                  <a:pt x="835" y="1628"/>
                </a:cubicBezTo>
                <a:cubicBezTo>
                  <a:pt x="772" y="1555"/>
                  <a:pt x="772" y="1555"/>
                  <a:pt x="772" y="1555"/>
                </a:cubicBezTo>
                <a:cubicBezTo>
                  <a:pt x="720" y="1618"/>
                  <a:pt x="720" y="1618"/>
                  <a:pt x="720" y="1618"/>
                </a:cubicBezTo>
                <a:cubicBezTo>
                  <a:pt x="710" y="1628"/>
                  <a:pt x="710" y="1628"/>
                  <a:pt x="699" y="1628"/>
                </a:cubicBezTo>
                <a:lnTo>
                  <a:pt x="699" y="1628"/>
                </a:lnTo>
                <a:cubicBezTo>
                  <a:pt x="689" y="1628"/>
                  <a:pt x="679" y="1628"/>
                  <a:pt x="668" y="1618"/>
                </a:cubicBezTo>
                <a:cubicBezTo>
                  <a:pt x="616" y="1555"/>
                  <a:pt x="616" y="1555"/>
                  <a:pt x="616" y="1555"/>
                </a:cubicBezTo>
                <a:cubicBezTo>
                  <a:pt x="553" y="1618"/>
                  <a:pt x="553" y="1618"/>
                  <a:pt x="553" y="1618"/>
                </a:cubicBezTo>
                <a:cubicBezTo>
                  <a:pt x="553" y="1628"/>
                  <a:pt x="543" y="1628"/>
                  <a:pt x="532" y="1628"/>
                </a:cubicBezTo>
                <a:lnTo>
                  <a:pt x="532" y="1628"/>
                </a:lnTo>
                <a:cubicBezTo>
                  <a:pt x="522" y="1628"/>
                  <a:pt x="511" y="1628"/>
                  <a:pt x="511" y="1618"/>
                </a:cubicBezTo>
                <a:cubicBezTo>
                  <a:pt x="449" y="1555"/>
                  <a:pt x="449" y="1555"/>
                  <a:pt x="449" y="1555"/>
                </a:cubicBezTo>
                <a:cubicBezTo>
                  <a:pt x="386" y="1618"/>
                  <a:pt x="386" y="1618"/>
                  <a:pt x="386" y="1618"/>
                </a:cubicBezTo>
                <a:cubicBezTo>
                  <a:pt x="386" y="1628"/>
                  <a:pt x="376" y="1628"/>
                  <a:pt x="365" y="1628"/>
                </a:cubicBezTo>
                <a:lnTo>
                  <a:pt x="365" y="1628"/>
                </a:lnTo>
                <a:cubicBezTo>
                  <a:pt x="355" y="1628"/>
                  <a:pt x="345" y="1628"/>
                  <a:pt x="345" y="1618"/>
                </a:cubicBezTo>
                <a:cubicBezTo>
                  <a:pt x="282" y="1555"/>
                  <a:pt x="282" y="1555"/>
                  <a:pt x="282" y="1555"/>
                </a:cubicBezTo>
                <a:cubicBezTo>
                  <a:pt x="230" y="1628"/>
                  <a:pt x="230" y="1628"/>
                  <a:pt x="230" y="1628"/>
                </a:cubicBezTo>
                <a:cubicBezTo>
                  <a:pt x="219" y="1628"/>
                  <a:pt x="209" y="1639"/>
                  <a:pt x="198" y="1639"/>
                </a:cubicBezTo>
                <a:lnTo>
                  <a:pt x="198" y="1639"/>
                </a:lnTo>
                <a:cubicBezTo>
                  <a:pt x="188" y="1639"/>
                  <a:pt x="188" y="1628"/>
                  <a:pt x="178" y="1628"/>
                </a:cubicBezTo>
                <a:cubicBezTo>
                  <a:pt x="115" y="1555"/>
                  <a:pt x="115" y="1555"/>
                  <a:pt x="115" y="1555"/>
                </a:cubicBezTo>
                <a:cubicBezTo>
                  <a:pt x="63" y="1628"/>
                  <a:pt x="63" y="1628"/>
                  <a:pt x="63" y="1628"/>
                </a:cubicBezTo>
                <a:cubicBezTo>
                  <a:pt x="52" y="1628"/>
                  <a:pt x="42" y="1639"/>
                  <a:pt x="42" y="1639"/>
                </a:cubicBezTo>
                <a:close/>
                <a:moveTo>
                  <a:pt x="772" y="1482"/>
                </a:moveTo>
                <a:lnTo>
                  <a:pt x="772" y="1482"/>
                </a:lnTo>
                <a:lnTo>
                  <a:pt x="772" y="1482"/>
                </a:lnTo>
                <a:cubicBezTo>
                  <a:pt x="783" y="1482"/>
                  <a:pt x="793" y="1482"/>
                  <a:pt x="803" y="1492"/>
                </a:cubicBezTo>
                <a:cubicBezTo>
                  <a:pt x="856" y="1555"/>
                  <a:pt x="856" y="1555"/>
                  <a:pt x="856" y="1555"/>
                </a:cubicBezTo>
                <a:cubicBezTo>
                  <a:pt x="918" y="1492"/>
                  <a:pt x="918" y="1492"/>
                  <a:pt x="918" y="1492"/>
                </a:cubicBezTo>
                <a:cubicBezTo>
                  <a:pt x="918" y="1482"/>
                  <a:pt x="929" y="1482"/>
                  <a:pt x="939" y="1482"/>
                </a:cubicBezTo>
                <a:lnTo>
                  <a:pt x="939" y="1482"/>
                </a:lnTo>
                <a:cubicBezTo>
                  <a:pt x="950" y="1482"/>
                  <a:pt x="960" y="1482"/>
                  <a:pt x="960" y="1492"/>
                </a:cubicBezTo>
                <a:cubicBezTo>
                  <a:pt x="991" y="1513"/>
                  <a:pt x="991" y="1513"/>
                  <a:pt x="991" y="1513"/>
                </a:cubicBezTo>
                <a:cubicBezTo>
                  <a:pt x="991" y="63"/>
                  <a:pt x="991" y="63"/>
                  <a:pt x="991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1524"/>
                  <a:pt x="73" y="1524"/>
                  <a:pt x="73" y="1524"/>
                </a:cubicBezTo>
                <a:cubicBezTo>
                  <a:pt x="94" y="1492"/>
                  <a:pt x="94" y="1492"/>
                  <a:pt x="94" y="1492"/>
                </a:cubicBezTo>
                <a:cubicBezTo>
                  <a:pt x="104" y="1482"/>
                  <a:pt x="115" y="1482"/>
                  <a:pt x="125" y="1482"/>
                </a:cubicBezTo>
                <a:lnTo>
                  <a:pt x="125" y="1482"/>
                </a:lnTo>
                <a:cubicBezTo>
                  <a:pt x="125" y="1482"/>
                  <a:pt x="136" y="1482"/>
                  <a:pt x="146" y="1492"/>
                </a:cubicBezTo>
                <a:cubicBezTo>
                  <a:pt x="198" y="1555"/>
                  <a:pt x="198" y="1555"/>
                  <a:pt x="198" y="1555"/>
                </a:cubicBezTo>
                <a:cubicBezTo>
                  <a:pt x="261" y="1492"/>
                  <a:pt x="261" y="1492"/>
                  <a:pt x="261" y="1492"/>
                </a:cubicBezTo>
                <a:cubicBezTo>
                  <a:pt x="261" y="1482"/>
                  <a:pt x="271" y="1482"/>
                  <a:pt x="282" y="1482"/>
                </a:cubicBezTo>
                <a:lnTo>
                  <a:pt x="282" y="1482"/>
                </a:lnTo>
                <a:cubicBezTo>
                  <a:pt x="292" y="1482"/>
                  <a:pt x="303" y="1482"/>
                  <a:pt x="303" y="1492"/>
                </a:cubicBezTo>
                <a:cubicBezTo>
                  <a:pt x="365" y="1555"/>
                  <a:pt x="365" y="1555"/>
                  <a:pt x="365" y="1555"/>
                </a:cubicBezTo>
                <a:cubicBezTo>
                  <a:pt x="428" y="1492"/>
                  <a:pt x="428" y="1492"/>
                  <a:pt x="428" y="1492"/>
                </a:cubicBezTo>
                <a:cubicBezTo>
                  <a:pt x="428" y="1482"/>
                  <a:pt x="438" y="1482"/>
                  <a:pt x="449" y="1482"/>
                </a:cubicBezTo>
                <a:cubicBezTo>
                  <a:pt x="459" y="1482"/>
                  <a:pt x="470" y="1482"/>
                  <a:pt x="470" y="1492"/>
                </a:cubicBezTo>
                <a:cubicBezTo>
                  <a:pt x="532" y="1555"/>
                  <a:pt x="532" y="1555"/>
                  <a:pt x="532" y="1555"/>
                </a:cubicBezTo>
                <a:cubicBezTo>
                  <a:pt x="584" y="1492"/>
                  <a:pt x="584" y="1492"/>
                  <a:pt x="584" y="1492"/>
                </a:cubicBezTo>
                <a:cubicBezTo>
                  <a:pt x="595" y="1482"/>
                  <a:pt x="605" y="1482"/>
                  <a:pt x="616" y="1482"/>
                </a:cubicBezTo>
                <a:lnTo>
                  <a:pt x="616" y="1482"/>
                </a:lnTo>
                <a:cubicBezTo>
                  <a:pt x="616" y="1482"/>
                  <a:pt x="626" y="1482"/>
                  <a:pt x="637" y="1492"/>
                </a:cubicBezTo>
                <a:cubicBezTo>
                  <a:pt x="699" y="1555"/>
                  <a:pt x="699" y="1555"/>
                  <a:pt x="699" y="1555"/>
                </a:cubicBezTo>
                <a:cubicBezTo>
                  <a:pt x="751" y="1492"/>
                  <a:pt x="751" y="1492"/>
                  <a:pt x="751" y="1492"/>
                </a:cubicBezTo>
                <a:cubicBezTo>
                  <a:pt x="762" y="1482"/>
                  <a:pt x="772" y="1482"/>
                  <a:pt x="772" y="14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06">
            <a:extLst>
              <a:ext uri="{FF2B5EF4-FFF2-40B4-BE49-F238E27FC236}">
                <a16:creationId xmlns:a16="http://schemas.microsoft.com/office/drawing/2014/main" id="{DE60E502-9F63-7847-AD0F-65E0FD53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073" y="2497465"/>
            <a:ext cx="211420" cy="211420"/>
          </a:xfrm>
          <a:custGeom>
            <a:avLst/>
            <a:gdLst>
              <a:gd name="T0" fmla="*/ 114 w 230"/>
              <a:gd name="T1" fmla="*/ 229 h 230"/>
              <a:gd name="T2" fmla="*/ 114 w 230"/>
              <a:gd name="T3" fmla="*/ 229 h 230"/>
              <a:gd name="T4" fmla="*/ 0 w 230"/>
              <a:gd name="T5" fmla="*/ 114 h 230"/>
              <a:gd name="T6" fmla="*/ 114 w 230"/>
              <a:gd name="T7" fmla="*/ 0 h 230"/>
              <a:gd name="T8" fmla="*/ 229 w 230"/>
              <a:gd name="T9" fmla="*/ 114 h 230"/>
              <a:gd name="T10" fmla="*/ 114 w 230"/>
              <a:gd name="T11" fmla="*/ 229 h 230"/>
              <a:gd name="T12" fmla="*/ 114 w 230"/>
              <a:gd name="T13" fmla="*/ 62 h 230"/>
              <a:gd name="T14" fmla="*/ 114 w 230"/>
              <a:gd name="T15" fmla="*/ 62 h 230"/>
              <a:gd name="T16" fmla="*/ 62 w 230"/>
              <a:gd name="T17" fmla="*/ 114 h 230"/>
              <a:gd name="T18" fmla="*/ 114 w 230"/>
              <a:gd name="T19" fmla="*/ 167 h 230"/>
              <a:gd name="T20" fmla="*/ 167 w 230"/>
              <a:gd name="T21" fmla="*/ 114 h 230"/>
              <a:gd name="T22" fmla="*/ 114 w 230"/>
              <a:gd name="T23" fmla="*/ 6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230">
                <a:moveTo>
                  <a:pt x="114" y="229"/>
                </a:moveTo>
                <a:lnTo>
                  <a:pt x="114" y="229"/>
                </a:lnTo>
                <a:cubicBezTo>
                  <a:pt x="52" y="229"/>
                  <a:pt x="0" y="177"/>
                  <a:pt x="0" y="114"/>
                </a:cubicBezTo>
                <a:cubicBezTo>
                  <a:pt x="0" y="52"/>
                  <a:pt x="52" y="0"/>
                  <a:pt x="114" y="0"/>
                </a:cubicBezTo>
                <a:cubicBezTo>
                  <a:pt x="177" y="0"/>
                  <a:pt x="229" y="52"/>
                  <a:pt x="229" y="114"/>
                </a:cubicBezTo>
                <a:cubicBezTo>
                  <a:pt x="229" y="177"/>
                  <a:pt x="177" y="229"/>
                  <a:pt x="114" y="229"/>
                </a:cubicBezTo>
                <a:close/>
                <a:moveTo>
                  <a:pt x="114" y="62"/>
                </a:moveTo>
                <a:lnTo>
                  <a:pt x="114" y="62"/>
                </a:lnTo>
                <a:cubicBezTo>
                  <a:pt x="93" y="62"/>
                  <a:pt x="62" y="83"/>
                  <a:pt x="62" y="114"/>
                </a:cubicBezTo>
                <a:cubicBezTo>
                  <a:pt x="62" y="146"/>
                  <a:pt x="93" y="167"/>
                  <a:pt x="114" y="167"/>
                </a:cubicBezTo>
                <a:cubicBezTo>
                  <a:pt x="146" y="167"/>
                  <a:pt x="167" y="146"/>
                  <a:pt x="167" y="114"/>
                </a:cubicBezTo>
                <a:cubicBezTo>
                  <a:pt x="167" y="83"/>
                  <a:pt x="146" y="62"/>
                  <a:pt x="114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07">
            <a:extLst>
              <a:ext uri="{FF2B5EF4-FFF2-40B4-BE49-F238E27FC236}">
                <a16:creationId xmlns:a16="http://schemas.microsoft.com/office/drawing/2014/main" id="{7446B316-3245-574C-83A4-A84F2A1C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203" y="2574716"/>
            <a:ext cx="357787" cy="60985"/>
          </a:xfrm>
          <a:custGeom>
            <a:avLst/>
            <a:gdLst>
              <a:gd name="T0" fmla="*/ 355 w 387"/>
              <a:gd name="T1" fmla="*/ 63 h 64"/>
              <a:gd name="T2" fmla="*/ 355 w 387"/>
              <a:gd name="T3" fmla="*/ 63 h 64"/>
              <a:gd name="T4" fmla="*/ 31 w 387"/>
              <a:gd name="T5" fmla="*/ 63 h 64"/>
              <a:gd name="T6" fmla="*/ 0 w 387"/>
              <a:gd name="T7" fmla="*/ 31 h 64"/>
              <a:gd name="T8" fmla="*/ 31 w 387"/>
              <a:gd name="T9" fmla="*/ 0 h 64"/>
              <a:gd name="T10" fmla="*/ 355 w 387"/>
              <a:gd name="T11" fmla="*/ 0 h 64"/>
              <a:gd name="T12" fmla="*/ 386 w 387"/>
              <a:gd name="T13" fmla="*/ 31 h 64"/>
              <a:gd name="T14" fmla="*/ 355 w 38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64">
                <a:moveTo>
                  <a:pt x="355" y="63"/>
                </a:moveTo>
                <a:lnTo>
                  <a:pt x="355" y="63"/>
                </a:lnTo>
                <a:cubicBezTo>
                  <a:pt x="31" y="63"/>
                  <a:pt x="31" y="63"/>
                  <a:pt x="31" y="63"/>
                </a:cubicBezTo>
                <a:cubicBezTo>
                  <a:pt x="10" y="63"/>
                  <a:pt x="0" y="52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76" y="0"/>
                  <a:pt x="386" y="10"/>
                  <a:pt x="386" y="31"/>
                </a:cubicBezTo>
                <a:cubicBezTo>
                  <a:pt x="386" y="52"/>
                  <a:pt x="376" y="63"/>
                  <a:pt x="35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08">
            <a:extLst>
              <a:ext uri="{FF2B5EF4-FFF2-40B4-BE49-F238E27FC236}">
                <a16:creationId xmlns:a16="http://schemas.microsoft.com/office/drawing/2014/main" id="{25BF6975-9DF9-2140-BE23-1B9689C0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2948767"/>
            <a:ext cx="365919" cy="60985"/>
          </a:xfrm>
          <a:custGeom>
            <a:avLst/>
            <a:gdLst>
              <a:gd name="T0" fmla="*/ 31 w 398"/>
              <a:gd name="T1" fmla="*/ 63 h 64"/>
              <a:gd name="T2" fmla="*/ 31 w 398"/>
              <a:gd name="T3" fmla="*/ 63 h 64"/>
              <a:gd name="T4" fmla="*/ 0 w 398"/>
              <a:gd name="T5" fmla="*/ 31 h 64"/>
              <a:gd name="T6" fmla="*/ 31 w 398"/>
              <a:gd name="T7" fmla="*/ 0 h 64"/>
              <a:gd name="T8" fmla="*/ 365 w 398"/>
              <a:gd name="T9" fmla="*/ 0 h 64"/>
              <a:gd name="T10" fmla="*/ 365 w 398"/>
              <a:gd name="T11" fmla="*/ 0 h 64"/>
              <a:gd name="T12" fmla="*/ 397 w 398"/>
              <a:gd name="T13" fmla="*/ 31 h 64"/>
              <a:gd name="T14" fmla="*/ 365 w 398"/>
              <a:gd name="T15" fmla="*/ 63 h 64"/>
              <a:gd name="T16" fmla="*/ 31 w 398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64">
                <a:moveTo>
                  <a:pt x="31" y="63"/>
                </a:moveTo>
                <a:lnTo>
                  <a:pt x="31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cubicBezTo>
                  <a:pt x="365" y="0"/>
                  <a:pt x="365" y="0"/>
                  <a:pt x="365" y="0"/>
                </a:cubicBezTo>
                <a:lnTo>
                  <a:pt x="365" y="0"/>
                </a:lnTo>
                <a:cubicBezTo>
                  <a:pt x="386" y="0"/>
                  <a:pt x="397" y="21"/>
                  <a:pt x="397" y="31"/>
                </a:cubicBezTo>
                <a:cubicBezTo>
                  <a:pt x="397" y="52"/>
                  <a:pt x="386" y="63"/>
                  <a:pt x="365" y="63"/>
                </a:cubicBezTo>
                <a:cubicBezTo>
                  <a:pt x="31" y="63"/>
                  <a:pt x="31" y="63"/>
                  <a:pt x="3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09">
            <a:extLst>
              <a:ext uri="{FF2B5EF4-FFF2-40B4-BE49-F238E27FC236}">
                <a16:creationId xmlns:a16="http://schemas.microsoft.com/office/drawing/2014/main" id="{80EE50E0-D0CA-B144-8DCC-CD757CA1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2948767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188 w 220"/>
              <a:gd name="T13" fmla="*/ 0 h 64"/>
              <a:gd name="T14" fmla="*/ 219 w 220"/>
              <a:gd name="T15" fmla="*/ 31 h 64"/>
              <a:gd name="T16" fmla="*/ 188 w 220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1"/>
                  <a:pt x="11" y="0"/>
                  <a:pt x="3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10">
            <a:extLst>
              <a:ext uri="{FF2B5EF4-FFF2-40B4-BE49-F238E27FC236}">
                <a16:creationId xmlns:a16="http://schemas.microsoft.com/office/drawing/2014/main" id="{7F66BEB1-6FE0-9C4C-80D3-F5F08E7E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3103266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31 w 220"/>
              <a:gd name="T13" fmla="*/ 0 h 64"/>
              <a:gd name="T14" fmla="*/ 188 w 220"/>
              <a:gd name="T15" fmla="*/ 0 h 64"/>
              <a:gd name="T16" fmla="*/ 219 w 220"/>
              <a:gd name="T17" fmla="*/ 31 h 64"/>
              <a:gd name="T18" fmla="*/ 188 w 22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1"/>
                  <a:pt x="11" y="0"/>
                  <a:pt x="31" y="0"/>
                </a:cubicBezTo>
                <a:lnTo>
                  <a:pt x="31" y="0"/>
                </a:ln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11">
            <a:extLst>
              <a:ext uri="{FF2B5EF4-FFF2-40B4-BE49-F238E27FC236}">
                <a16:creationId xmlns:a16="http://schemas.microsoft.com/office/drawing/2014/main" id="{A531DD46-A6A1-C049-B5DA-F0B0A4F7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3257765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31 w 220"/>
              <a:gd name="T13" fmla="*/ 0 h 64"/>
              <a:gd name="T14" fmla="*/ 188 w 220"/>
              <a:gd name="T15" fmla="*/ 0 h 64"/>
              <a:gd name="T16" fmla="*/ 219 w 220"/>
              <a:gd name="T17" fmla="*/ 31 h 64"/>
              <a:gd name="T18" fmla="*/ 188 w 22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0"/>
                  <a:pt x="11" y="0"/>
                  <a:pt x="31" y="0"/>
                </a:cubicBezTo>
                <a:lnTo>
                  <a:pt x="31" y="0"/>
                </a:ln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12">
            <a:extLst>
              <a:ext uri="{FF2B5EF4-FFF2-40B4-BE49-F238E27FC236}">
                <a16:creationId xmlns:a16="http://schemas.microsoft.com/office/drawing/2014/main" id="{2D1297C2-2696-C749-9965-13044E6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3103266"/>
            <a:ext cx="223618" cy="60985"/>
          </a:xfrm>
          <a:custGeom>
            <a:avLst/>
            <a:gdLst>
              <a:gd name="T0" fmla="*/ 198 w 241"/>
              <a:gd name="T1" fmla="*/ 63 h 64"/>
              <a:gd name="T2" fmla="*/ 198 w 241"/>
              <a:gd name="T3" fmla="*/ 63 h 64"/>
              <a:gd name="T4" fmla="*/ 198 w 241"/>
              <a:gd name="T5" fmla="*/ 63 h 64"/>
              <a:gd name="T6" fmla="*/ 31 w 241"/>
              <a:gd name="T7" fmla="*/ 63 h 64"/>
              <a:gd name="T8" fmla="*/ 0 w 241"/>
              <a:gd name="T9" fmla="*/ 31 h 64"/>
              <a:gd name="T10" fmla="*/ 31 w 241"/>
              <a:gd name="T11" fmla="*/ 0 h 64"/>
              <a:gd name="T12" fmla="*/ 31 w 241"/>
              <a:gd name="T13" fmla="*/ 0 h 64"/>
              <a:gd name="T14" fmla="*/ 198 w 241"/>
              <a:gd name="T15" fmla="*/ 0 h 64"/>
              <a:gd name="T16" fmla="*/ 240 w 241"/>
              <a:gd name="T17" fmla="*/ 31 h 64"/>
              <a:gd name="T18" fmla="*/ 198 w 241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64">
                <a:moveTo>
                  <a:pt x="198" y="63"/>
                </a:moveTo>
                <a:lnTo>
                  <a:pt x="198" y="63"/>
                </a:lnTo>
                <a:lnTo>
                  <a:pt x="19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lnTo>
                  <a:pt x="31" y="0"/>
                </a:ln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40" y="21"/>
                  <a:pt x="240" y="31"/>
                </a:cubicBezTo>
                <a:cubicBezTo>
                  <a:pt x="240" y="52"/>
                  <a:pt x="219" y="63"/>
                  <a:pt x="19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13">
            <a:extLst>
              <a:ext uri="{FF2B5EF4-FFF2-40B4-BE49-F238E27FC236}">
                <a16:creationId xmlns:a16="http://schemas.microsoft.com/office/drawing/2014/main" id="{04558B0D-D94D-F947-A043-29B226AC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3257765"/>
            <a:ext cx="365919" cy="60985"/>
          </a:xfrm>
          <a:custGeom>
            <a:avLst/>
            <a:gdLst>
              <a:gd name="T0" fmla="*/ 365 w 398"/>
              <a:gd name="T1" fmla="*/ 63 h 64"/>
              <a:gd name="T2" fmla="*/ 365 w 398"/>
              <a:gd name="T3" fmla="*/ 63 h 64"/>
              <a:gd name="T4" fmla="*/ 31 w 398"/>
              <a:gd name="T5" fmla="*/ 63 h 64"/>
              <a:gd name="T6" fmla="*/ 0 w 398"/>
              <a:gd name="T7" fmla="*/ 31 h 64"/>
              <a:gd name="T8" fmla="*/ 31 w 398"/>
              <a:gd name="T9" fmla="*/ 0 h 64"/>
              <a:gd name="T10" fmla="*/ 365 w 398"/>
              <a:gd name="T11" fmla="*/ 0 h 64"/>
              <a:gd name="T12" fmla="*/ 397 w 398"/>
              <a:gd name="T13" fmla="*/ 31 h 64"/>
              <a:gd name="T14" fmla="*/ 365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5" y="63"/>
                </a:moveTo>
                <a:lnTo>
                  <a:pt x="365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86" y="0"/>
                  <a:pt x="397" y="21"/>
                  <a:pt x="397" y="31"/>
                </a:cubicBezTo>
                <a:cubicBezTo>
                  <a:pt x="397" y="52"/>
                  <a:pt x="386" y="63"/>
                  <a:pt x="36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14">
            <a:extLst>
              <a:ext uri="{FF2B5EF4-FFF2-40B4-BE49-F238E27FC236}">
                <a16:creationId xmlns:a16="http://schemas.microsoft.com/office/drawing/2014/main" id="{4FE678E8-3B79-8B49-A6FC-67BD702E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491" y="3440723"/>
            <a:ext cx="105710" cy="182961"/>
          </a:xfrm>
          <a:custGeom>
            <a:avLst/>
            <a:gdLst>
              <a:gd name="T0" fmla="*/ 52 w 116"/>
              <a:gd name="T1" fmla="*/ 199 h 200"/>
              <a:gd name="T2" fmla="*/ 52 w 116"/>
              <a:gd name="T3" fmla="*/ 199 h 200"/>
              <a:gd name="T4" fmla="*/ 11 w 116"/>
              <a:gd name="T5" fmla="*/ 188 h 200"/>
              <a:gd name="T6" fmla="*/ 0 w 116"/>
              <a:gd name="T7" fmla="*/ 177 h 200"/>
              <a:gd name="T8" fmla="*/ 11 w 116"/>
              <a:gd name="T9" fmla="*/ 167 h 200"/>
              <a:gd name="T10" fmla="*/ 83 w 116"/>
              <a:gd name="T11" fmla="*/ 177 h 200"/>
              <a:gd name="T12" fmla="*/ 94 w 116"/>
              <a:gd name="T13" fmla="*/ 146 h 200"/>
              <a:gd name="T14" fmla="*/ 52 w 116"/>
              <a:gd name="T15" fmla="*/ 115 h 200"/>
              <a:gd name="T16" fmla="*/ 21 w 116"/>
              <a:gd name="T17" fmla="*/ 94 h 200"/>
              <a:gd name="T18" fmla="*/ 0 w 116"/>
              <a:gd name="T19" fmla="*/ 63 h 200"/>
              <a:gd name="T20" fmla="*/ 21 w 116"/>
              <a:gd name="T21" fmla="*/ 21 h 200"/>
              <a:gd name="T22" fmla="*/ 115 w 116"/>
              <a:gd name="T23" fmla="*/ 11 h 200"/>
              <a:gd name="T24" fmla="*/ 115 w 116"/>
              <a:gd name="T25" fmla="*/ 32 h 200"/>
              <a:gd name="T26" fmla="*/ 105 w 116"/>
              <a:gd name="T27" fmla="*/ 32 h 200"/>
              <a:gd name="T28" fmla="*/ 31 w 116"/>
              <a:gd name="T29" fmla="*/ 32 h 200"/>
              <a:gd name="T30" fmla="*/ 21 w 116"/>
              <a:gd name="T31" fmla="*/ 63 h 200"/>
              <a:gd name="T32" fmla="*/ 63 w 116"/>
              <a:gd name="T33" fmla="*/ 94 h 200"/>
              <a:gd name="T34" fmla="*/ 105 w 116"/>
              <a:gd name="T35" fmla="*/ 115 h 200"/>
              <a:gd name="T36" fmla="*/ 115 w 116"/>
              <a:gd name="T37" fmla="*/ 146 h 200"/>
              <a:gd name="T38" fmla="*/ 94 w 116"/>
              <a:gd name="T39" fmla="*/ 188 h 200"/>
              <a:gd name="T40" fmla="*/ 52 w 116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200">
                <a:moveTo>
                  <a:pt x="52" y="199"/>
                </a:moveTo>
                <a:lnTo>
                  <a:pt x="52" y="199"/>
                </a:lnTo>
                <a:cubicBezTo>
                  <a:pt x="42" y="199"/>
                  <a:pt x="21" y="199"/>
                  <a:pt x="11" y="188"/>
                </a:cubicBezTo>
                <a:cubicBezTo>
                  <a:pt x="0" y="188"/>
                  <a:pt x="0" y="188"/>
                  <a:pt x="0" y="177"/>
                </a:cubicBezTo>
                <a:cubicBezTo>
                  <a:pt x="0" y="167"/>
                  <a:pt x="11" y="167"/>
                  <a:pt x="11" y="167"/>
                </a:cubicBezTo>
                <a:cubicBezTo>
                  <a:pt x="42" y="188"/>
                  <a:pt x="73" y="188"/>
                  <a:pt x="83" y="177"/>
                </a:cubicBezTo>
                <a:cubicBezTo>
                  <a:pt x="94" y="167"/>
                  <a:pt x="94" y="157"/>
                  <a:pt x="94" y="146"/>
                </a:cubicBezTo>
                <a:cubicBezTo>
                  <a:pt x="94" y="136"/>
                  <a:pt x="73" y="125"/>
                  <a:pt x="52" y="115"/>
                </a:cubicBezTo>
                <a:cubicBezTo>
                  <a:pt x="42" y="105"/>
                  <a:pt x="31" y="105"/>
                  <a:pt x="21" y="94"/>
                </a:cubicBezTo>
                <a:cubicBezTo>
                  <a:pt x="11" y="84"/>
                  <a:pt x="0" y="73"/>
                  <a:pt x="0" y="63"/>
                </a:cubicBezTo>
                <a:cubicBezTo>
                  <a:pt x="0" y="42"/>
                  <a:pt x="11" y="32"/>
                  <a:pt x="21" y="21"/>
                </a:cubicBezTo>
                <a:cubicBezTo>
                  <a:pt x="42" y="0"/>
                  <a:pt x="83" y="0"/>
                  <a:pt x="115" y="11"/>
                </a:cubicBezTo>
                <a:cubicBezTo>
                  <a:pt x="115" y="21"/>
                  <a:pt x="115" y="21"/>
                  <a:pt x="115" y="32"/>
                </a:cubicBezTo>
                <a:cubicBezTo>
                  <a:pt x="115" y="32"/>
                  <a:pt x="105" y="42"/>
                  <a:pt x="105" y="32"/>
                </a:cubicBezTo>
                <a:cubicBezTo>
                  <a:pt x="73" y="21"/>
                  <a:pt x="52" y="21"/>
                  <a:pt x="31" y="32"/>
                </a:cubicBezTo>
                <a:cubicBezTo>
                  <a:pt x="31" y="42"/>
                  <a:pt x="21" y="52"/>
                  <a:pt x="21" y="63"/>
                </a:cubicBezTo>
                <a:cubicBezTo>
                  <a:pt x="21" y="73"/>
                  <a:pt x="42" y="84"/>
                  <a:pt x="63" y="94"/>
                </a:cubicBezTo>
                <a:cubicBezTo>
                  <a:pt x="73" y="105"/>
                  <a:pt x="94" y="105"/>
                  <a:pt x="105" y="115"/>
                </a:cubicBezTo>
                <a:cubicBezTo>
                  <a:pt x="115" y="125"/>
                  <a:pt x="115" y="136"/>
                  <a:pt x="115" y="146"/>
                </a:cubicBezTo>
                <a:cubicBezTo>
                  <a:pt x="115" y="167"/>
                  <a:pt x="115" y="177"/>
                  <a:pt x="94" y="188"/>
                </a:cubicBezTo>
                <a:cubicBezTo>
                  <a:pt x="83" y="199"/>
                  <a:pt x="73" y="199"/>
                  <a:pt x="5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15">
            <a:extLst>
              <a:ext uri="{FF2B5EF4-FFF2-40B4-BE49-F238E27FC236}">
                <a16:creationId xmlns:a16="http://schemas.microsoft.com/office/drawing/2014/main" id="{81E4E4CD-4C84-0244-B437-B5E6F7F5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80" y="3400065"/>
            <a:ext cx="20330" cy="40658"/>
          </a:xfrm>
          <a:custGeom>
            <a:avLst/>
            <a:gdLst>
              <a:gd name="T0" fmla="*/ 11 w 22"/>
              <a:gd name="T1" fmla="*/ 42 h 43"/>
              <a:gd name="T2" fmla="*/ 11 w 22"/>
              <a:gd name="T3" fmla="*/ 42 h 43"/>
              <a:gd name="T4" fmla="*/ 0 w 22"/>
              <a:gd name="T5" fmla="*/ 32 h 43"/>
              <a:gd name="T6" fmla="*/ 0 w 22"/>
              <a:gd name="T7" fmla="*/ 11 h 43"/>
              <a:gd name="T8" fmla="*/ 11 w 22"/>
              <a:gd name="T9" fmla="*/ 0 h 43"/>
              <a:gd name="T10" fmla="*/ 21 w 22"/>
              <a:gd name="T11" fmla="*/ 11 h 43"/>
              <a:gd name="T12" fmla="*/ 21 w 22"/>
              <a:gd name="T13" fmla="*/ 32 h 43"/>
              <a:gd name="T14" fmla="*/ 11 w 22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43">
                <a:moveTo>
                  <a:pt x="11" y="42"/>
                </a:moveTo>
                <a:lnTo>
                  <a:pt x="11" y="42"/>
                </a:lnTo>
                <a:cubicBezTo>
                  <a:pt x="0" y="42"/>
                  <a:pt x="0" y="32"/>
                  <a:pt x="0" y="3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11" y="0"/>
                  <a:pt x="21" y="0"/>
                  <a:pt x="21" y="11"/>
                </a:cubicBezTo>
                <a:cubicBezTo>
                  <a:pt x="21" y="32"/>
                  <a:pt x="21" y="32"/>
                  <a:pt x="21" y="32"/>
                </a:cubicBezTo>
                <a:lnTo>
                  <a:pt x="11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16">
            <a:extLst>
              <a:ext uri="{FF2B5EF4-FFF2-40B4-BE49-F238E27FC236}">
                <a16:creationId xmlns:a16="http://schemas.microsoft.com/office/drawing/2014/main" id="{13801EF9-D49E-B047-942E-1E9F252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80" y="3631815"/>
            <a:ext cx="20330" cy="40658"/>
          </a:xfrm>
          <a:custGeom>
            <a:avLst/>
            <a:gdLst>
              <a:gd name="T0" fmla="*/ 11 w 22"/>
              <a:gd name="T1" fmla="*/ 42 h 43"/>
              <a:gd name="T2" fmla="*/ 11 w 22"/>
              <a:gd name="T3" fmla="*/ 42 h 43"/>
              <a:gd name="T4" fmla="*/ 0 w 22"/>
              <a:gd name="T5" fmla="*/ 31 h 43"/>
              <a:gd name="T6" fmla="*/ 0 w 22"/>
              <a:gd name="T7" fmla="*/ 10 h 43"/>
              <a:gd name="T8" fmla="*/ 11 w 22"/>
              <a:gd name="T9" fmla="*/ 0 h 43"/>
              <a:gd name="T10" fmla="*/ 21 w 22"/>
              <a:gd name="T11" fmla="*/ 10 h 43"/>
              <a:gd name="T12" fmla="*/ 21 w 22"/>
              <a:gd name="T13" fmla="*/ 31 h 43"/>
              <a:gd name="T14" fmla="*/ 11 w 22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43">
                <a:moveTo>
                  <a:pt x="11" y="42"/>
                </a:moveTo>
                <a:lnTo>
                  <a:pt x="11" y="42"/>
                </a:lnTo>
                <a:cubicBezTo>
                  <a:pt x="0" y="42"/>
                  <a:pt x="0" y="42"/>
                  <a:pt x="0" y="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1" y="0"/>
                </a:cubicBezTo>
                <a:lnTo>
                  <a:pt x="21" y="10"/>
                </a:lnTo>
                <a:cubicBezTo>
                  <a:pt x="21" y="31"/>
                  <a:pt x="21" y="31"/>
                  <a:pt x="21" y="31"/>
                </a:cubicBezTo>
                <a:cubicBezTo>
                  <a:pt x="21" y="42"/>
                  <a:pt x="11" y="42"/>
                  <a:pt x="1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7">
            <a:extLst>
              <a:ext uri="{FF2B5EF4-FFF2-40B4-BE49-F238E27FC236}">
                <a16:creationId xmlns:a16="http://schemas.microsoft.com/office/drawing/2014/main" id="{FD33C549-EA6D-6141-AC7F-FF8F9172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073" y="3554565"/>
            <a:ext cx="211420" cy="69119"/>
          </a:xfrm>
          <a:custGeom>
            <a:avLst/>
            <a:gdLst>
              <a:gd name="T0" fmla="*/ 198 w 230"/>
              <a:gd name="T1" fmla="*/ 74 h 75"/>
              <a:gd name="T2" fmla="*/ 198 w 230"/>
              <a:gd name="T3" fmla="*/ 74 h 75"/>
              <a:gd name="T4" fmla="*/ 31 w 230"/>
              <a:gd name="T5" fmla="*/ 74 h 75"/>
              <a:gd name="T6" fmla="*/ 0 w 230"/>
              <a:gd name="T7" fmla="*/ 32 h 75"/>
              <a:gd name="T8" fmla="*/ 31 w 230"/>
              <a:gd name="T9" fmla="*/ 0 h 75"/>
              <a:gd name="T10" fmla="*/ 198 w 230"/>
              <a:gd name="T11" fmla="*/ 0 h 75"/>
              <a:gd name="T12" fmla="*/ 229 w 230"/>
              <a:gd name="T13" fmla="*/ 32 h 75"/>
              <a:gd name="T14" fmla="*/ 198 w 230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75">
                <a:moveTo>
                  <a:pt x="198" y="74"/>
                </a:moveTo>
                <a:lnTo>
                  <a:pt x="198" y="74"/>
                </a:lnTo>
                <a:cubicBezTo>
                  <a:pt x="31" y="74"/>
                  <a:pt x="31" y="74"/>
                  <a:pt x="31" y="74"/>
                </a:cubicBezTo>
                <a:cubicBezTo>
                  <a:pt x="21" y="74"/>
                  <a:pt x="0" y="52"/>
                  <a:pt x="0" y="32"/>
                </a:cubicBezTo>
                <a:cubicBezTo>
                  <a:pt x="0" y="21"/>
                  <a:pt x="21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29" y="21"/>
                  <a:pt x="229" y="32"/>
                </a:cubicBezTo>
                <a:cubicBezTo>
                  <a:pt x="229" y="52"/>
                  <a:pt x="219" y="74"/>
                  <a:pt x="198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8">
            <a:extLst>
              <a:ext uri="{FF2B5EF4-FFF2-40B4-BE49-F238E27FC236}">
                <a16:creationId xmlns:a16="http://schemas.microsoft.com/office/drawing/2014/main" id="{5A476ABC-F746-604A-B53D-028C134F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852" y="8913244"/>
            <a:ext cx="817218" cy="211420"/>
          </a:xfrm>
          <a:custGeom>
            <a:avLst/>
            <a:gdLst>
              <a:gd name="T0" fmla="*/ 835 w 888"/>
              <a:gd name="T1" fmla="*/ 230 h 231"/>
              <a:gd name="T2" fmla="*/ 835 w 888"/>
              <a:gd name="T3" fmla="*/ 230 h 231"/>
              <a:gd name="T4" fmla="*/ 52 w 888"/>
              <a:gd name="T5" fmla="*/ 230 h 231"/>
              <a:gd name="T6" fmla="*/ 0 w 888"/>
              <a:gd name="T7" fmla="*/ 178 h 231"/>
              <a:gd name="T8" fmla="*/ 0 w 888"/>
              <a:gd name="T9" fmla="*/ 53 h 231"/>
              <a:gd name="T10" fmla="*/ 52 w 888"/>
              <a:gd name="T11" fmla="*/ 0 h 231"/>
              <a:gd name="T12" fmla="*/ 835 w 888"/>
              <a:gd name="T13" fmla="*/ 0 h 231"/>
              <a:gd name="T14" fmla="*/ 887 w 888"/>
              <a:gd name="T15" fmla="*/ 53 h 231"/>
              <a:gd name="T16" fmla="*/ 887 w 888"/>
              <a:gd name="T17" fmla="*/ 178 h 231"/>
              <a:gd name="T18" fmla="*/ 835 w 888"/>
              <a:gd name="T19" fmla="*/ 230 h 231"/>
              <a:gd name="T20" fmla="*/ 62 w 888"/>
              <a:gd name="T21" fmla="*/ 167 h 231"/>
              <a:gd name="T22" fmla="*/ 62 w 888"/>
              <a:gd name="T23" fmla="*/ 167 h 231"/>
              <a:gd name="T24" fmla="*/ 824 w 888"/>
              <a:gd name="T25" fmla="*/ 167 h 231"/>
              <a:gd name="T26" fmla="*/ 824 w 888"/>
              <a:gd name="T27" fmla="*/ 63 h 231"/>
              <a:gd name="T28" fmla="*/ 62 w 888"/>
              <a:gd name="T29" fmla="*/ 63 h 231"/>
              <a:gd name="T30" fmla="*/ 62 w 888"/>
              <a:gd name="T31" fmla="*/ 16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31">
                <a:moveTo>
                  <a:pt x="835" y="230"/>
                </a:moveTo>
                <a:lnTo>
                  <a:pt x="835" y="230"/>
                </a:lnTo>
                <a:cubicBezTo>
                  <a:pt x="52" y="230"/>
                  <a:pt x="52" y="230"/>
                  <a:pt x="52" y="230"/>
                </a:cubicBezTo>
                <a:cubicBezTo>
                  <a:pt x="21" y="230"/>
                  <a:pt x="0" y="209"/>
                  <a:pt x="0" y="17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6" y="0"/>
                  <a:pt x="887" y="21"/>
                  <a:pt x="887" y="53"/>
                </a:cubicBezTo>
                <a:cubicBezTo>
                  <a:pt x="887" y="178"/>
                  <a:pt x="887" y="178"/>
                  <a:pt x="887" y="178"/>
                </a:cubicBezTo>
                <a:cubicBezTo>
                  <a:pt x="887" y="209"/>
                  <a:pt x="866" y="230"/>
                  <a:pt x="835" y="230"/>
                </a:cubicBezTo>
                <a:close/>
                <a:moveTo>
                  <a:pt x="62" y="167"/>
                </a:moveTo>
                <a:lnTo>
                  <a:pt x="62" y="167"/>
                </a:lnTo>
                <a:cubicBezTo>
                  <a:pt x="824" y="167"/>
                  <a:pt x="824" y="167"/>
                  <a:pt x="824" y="167"/>
                </a:cubicBezTo>
                <a:cubicBezTo>
                  <a:pt x="824" y="63"/>
                  <a:pt x="824" y="63"/>
                  <a:pt x="824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9">
            <a:extLst>
              <a:ext uri="{FF2B5EF4-FFF2-40B4-BE49-F238E27FC236}">
                <a16:creationId xmlns:a16="http://schemas.microsoft.com/office/drawing/2014/main" id="{317E5569-65E9-2649-9347-60EB32EC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284" y="8933574"/>
            <a:ext cx="60988" cy="174827"/>
          </a:xfrm>
          <a:custGeom>
            <a:avLst/>
            <a:gdLst>
              <a:gd name="T0" fmla="*/ 31 w 64"/>
              <a:gd name="T1" fmla="*/ 188 h 189"/>
              <a:gd name="T2" fmla="*/ 31 w 64"/>
              <a:gd name="T3" fmla="*/ 188 h 189"/>
              <a:gd name="T4" fmla="*/ 0 w 64"/>
              <a:gd name="T5" fmla="*/ 157 h 189"/>
              <a:gd name="T6" fmla="*/ 0 w 64"/>
              <a:gd name="T7" fmla="*/ 32 h 189"/>
              <a:gd name="T8" fmla="*/ 31 w 64"/>
              <a:gd name="T9" fmla="*/ 0 h 189"/>
              <a:gd name="T10" fmla="*/ 31 w 64"/>
              <a:gd name="T11" fmla="*/ 0 h 189"/>
              <a:gd name="T12" fmla="*/ 63 w 64"/>
              <a:gd name="T13" fmla="*/ 32 h 189"/>
              <a:gd name="T14" fmla="*/ 63 w 64"/>
              <a:gd name="T15" fmla="*/ 157 h 189"/>
              <a:gd name="T16" fmla="*/ 31 w 64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89">
                <a:moveTo>
                  <a:pt x="31" y="188"/>
                </a:moveTo>
                <a:lnTo>
                  <a:pt x="31" y="188"/>
                </a:lnTo>
                <a:cubicBezTo>
                  <a:pt x="21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52" y="0"/>
                  <a:pt x="63" y="10"/>
                  <a:pt x="63" y="32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20">
            <a:extLst>
              <a:ext uri="{FF2B5EF4-FFF2-40B4-BE49-F238E27FC236}">
                <a16:creationId xmlns:a16="http://schemas.microsoft.com/office/drawing/2014/main" id="{E145B587-55DC-E344-A9CA-F3A50AC0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783" y="8933574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7 h 189"/>
              <a:gd name="T6" fmla="*/ 0 w 63"/>
              <a:gd name="T7" fmla="*/ 32 h 189"/>
              <a:gd name="T8" fmla="*/ 31 w 63"/>
              <a:gd name="T9" fmla="*/ 0 h 189"/>
              <a:gd name="T10" fmla="*/ 31 w 63"/>
              <a:gd name="T11" fmla="*/ 0 h 189"/>
              <a:gd name="T12" fmla="*/ 62 w 63"/>
              <a:gd name="T13" fmla="*/ 32 h 189"/>
              <a:gd name="T14" fmla="*/ 62 w 63"/>
              <a:gd name="T15" fmla="*/ 157 h 189"/>
              <a:gd name="T16" fmla="*/ 31 w 63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62" y="10"/>
                  <a:pt x="62" y="32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21">
            <a:extLst>
              <a:ext uri="{FF2B5EF4-FFF2-40B4-BE49-F238E27FC236}">
                <a16:creationId xmlns:a16="http://schemas.microsoft.com/office/drawing/2014/main" id="{A6D6B74D-A10D-3E4B-A124-3BC27130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2" y="8933574"/>
            <a:ext cx="60988" cy="174827"/>
          </a:xfrm>
          <a:custGeom>
            <a:avLst/>
            <a:gdLst>
              <a:gd name="T0" fmla="*/ 31 w 64"/>
              <a:gd name="T1" fmla="*/ 188 h 189"/>
              <a:gd name="T2" fmla="*/ 31 w 64"/>
              <a:gd name="T3" fmla="*/ 188 h 189"/>
              <a:gd name="T4" fmla="*/ 0 w 64"/>
              <a:gd name="T5" fmla="*/ 157 h 189"/>
              <a:gd name="T6" fmla="*/ 0 w 64"/>
              <a:gd name="T7" fmla="*/ 32 h 189"/>
              <a:gd name="T8" fmla="*/ 31 w 64"/>
              <a:gd name="T9" fmla="*/ 0 h 189"/>
              <a:gd name="T10" fmla="*/ 63 w 64"/>
              <a:gd name="T11" fmla="*/ 32 h 189"/>
              <a:gd name="T12" fmla="*/ 63 w 64"/>
              <a:gd name="T13" fmla="*/ 157 h 189"/>
              <a:gd name="T14" fmla="*/ 31 w 64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cubicBezTo>
                  <a:pt x="42" y="0"/>
                  <a:pt x="63" y="10"/>
                  <a:pt x="63" y="32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22">
            <a:extLst>
              <a:ext uri="{FF2B5EF4-FFF2-40B4-BE49-F238E27FC236}">
                <a16:creationId xmlns:a16="http://schemas.microsoft.com/office/drawing/2014/main" id="{1B39BD63-D6E3-F84B-AC7B-EC63FC62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650" y="8933574"/>
            <a:ext cx="69119" cy="174827"/>
          </a:xfrm>
          <a:custGeom>
            <a:avLst/>
            <a:gdLst>
              <a:gd name="T0" fmla="*/ 42 w 75"/>
              <a:gd name="T1" fmla="*/ 188 h 189"/>
              <a:gd name="T2" fmla="*/ 42 w 75"/>
              <a:gd name="T3" fmla="*/ 188 h 189"/>
              <a:gd name="T4" fmla="*/ 11 w 75"/>
              <a:gd name="T5" fmla="*/ 157 h 189"/>
              <a:gd name="T6" fmla="*/ 0 w 75"/>
              <a:gd name="T7" fmla="*/ 32 h 189"/>
              <a:gd name="T8" fmla="*/ 42 w 75"/>
              <a:gd name="T9" fmla="*/ 0 h 189"/>
              <a:gd name="T10" fmla="*/ 74 w 75"/>
              <a:gd name="T11" fmla="*/ 32 h 189"/>
              <a:gd name="T12" fmla="*/ 74 w 75"/>
              <a:gd name="T13" fmla="*/ 157 h 189"/>
              <a:gd name="T14" fmla="*/ 42 w 75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" h="189">
                <a:moveTo>
                  <a:pt x="42" y="188"/>
                </a:moveTo>
                <a:lnTo>
                  <a:pt x="42" y="188"/>
                </a:lnTo>
                <a:cubicBezTo>
                  <a:pt x="21" y="188"/>
                  <a:pt x="11" y="177"/>
                  <a:pt x="11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21" y="0"/>
                  <a:pt x="42" y="0"/>
                </a:cubicBezTo>
                <a:cubicBezTo>
                  <a:pt x="53" y="0"/>
                  <a:pt x="74" y="10"/>
                  <a:pt x="74" y="32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77"/>
                  <a:pt x="53" y="188"/>
                  <a:pt x="42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23">
            <a:extLst>
              <a:ext uri="{FF2B5EF4-FFF2-40B4-BE49-F238E27FC236}">
                <a16:creationId xmlns:a16="http://schemas.microsoft.com/office/drawing/2014/main" id="{FC169FCD-92A9-3C4B-93C5-48BCB229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75" y="8758745"/>
            <a:ext cx="817220" cy="211420"/>
          </a:xfrm>
          <a:custGeom>
            <a:avLst/>
            <a:gdLst>
              <a:gd name="T0" fmla="*/ 835 w 888"/>
              <a:gd name="T1" fmla="*/ 230 h 231"/>
              <a:gd name="T2" fmla="*/ 835 w 888"/>
              <a:gd name="T3" fmla="*/ 230 h 231"/>
              <a:gd name="T4" fmla="*/ 52 w 888"/>
              <a:gd name="T5" fmla="*/ 230 h 231"/>
              <a:gd name="T6" fmla="*/ 0 w 888"/>
              <a:gd name="T7" fmla="*/ 177 h 231"/>
              <a:gd name="T8" fmla="*/ 0 w 888"/>
              <a:gd name="T9" fmla="*/ 53 h 231"/>
              <a:gd name="T10" fmla="*/ 52 w 888"/>
              <a:gd name="T11" fmla="*/ 0 h 231"/>
              <a:gd name="T12" fmla="*/ 835 w 888"/>
              <a:gd name="T13" fmla="*/ 0 h 231"/>
              <a:gd name="T14" fmla="*/ 887 w 888"/>
              <a:gd name="T15" fmla="*/ 53 h 231"/>
              <a:gd name="T16" fmla="*/ 887 w 888"/>
              <a:gd name="T17" fmla="*/ 177 h 231"/>
              <a:gd name="T18" fmla="*/ 835 w 888"/>
              <a:gd name="T19" fmla="*/ 230 h 231"/>
              <a:gd name="T20" fmla="*/ 63 w 888"/>
              <a:gd name="T21" fmla="*/ 167 h 231"/>
              <a:gd name="T22" fmla="*/ 63 w 888"/>
              <a:gd name="T23" fmla="*/ 167 h 231"/>
              <a:gd name="T24" fmla="*/ 825 w 888"/>
              <a:gd name="T25" fmla="*/ 167 h 231"/>
              <a:gd name="T26" fmla="*/ 825 w 888"/>
              <a:gd name="T27" fmla="*/ 63 h 231"/>
              <a:gd name="T28" fmla="*/ 63 w 888"/>
              <a:gd name="T29" fmla="*/ 63 h 231"/>
              <a:gd name="T30" fmla="*/ 63 w 888"/>
              <a:gd name="T31" fmla="*/ 16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31">
                <a:moveTo>
                  <a:pt x="835" y="230"/>
                </a:moveTo>
                <a:lnTo>
                  <a:pt x="835" y="230"/>
                </a:lnTo>
                <a:cubicBezTo>
                  <a:pt x="52" y="230"/>
                  <a:pt x="52" y="230"/>
                  <a:pt x="52" y="230"/>
                </a:cubicBezTo>
                <a:cubicBezTo>
                  <a:pt x="21" y="230"/>
                  <a:pt x="0" y="209"/>
                  <a:pt x="0" y="17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6" y="0"/>
                  <a:pt x="887" y="21"/>
                  <a:pt x="887" y="53"/>
                </a:cubicBezTo>
                <a:cubicBezTo>
                  <a:pt x="887" y="177"/>
                  <a:pt x="887" y="177"/>
                  <a:pt x="887" y="177"/>
                </a:cubicBezTo>
                <a:cubicBezTo>
                  <a:pt x="887" y="209"/>
                  <a:pt x="866" y="230"/>
                  <a:pt x="835" y="230"/>
                </a:cubicBezTo>
                <a:close/>
                <a:moveTo>
                  <a:pt x="63" y="167"/>
                </a:moveTo>
                <a:lnTo>
                  <a:pt x="63" y="167"/>
                </a:lnTo>
                <a:cubicBezTo>
                  <a:pt x="825" y="167"/>
                  <a:pt x="825" y="167"/>
                  <a:pt x="825" y="167"/>
                </a:cubicBezTo>
                <a:cubicBezTo>
                  <a:pt x="825" y="63"/>
                  <a:pt x="825" y="63"/>
                  <a:pt x="825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24">
            <a:extLst>
              <a:ext uri="{FF2B5EF4-FFF2-40B4-BE49-F238E27FC236}">
                <a16:creationId xmlns:a16="http://schemas.microsoft.com/office/drawing/2014/main" id="{EF8BFA34-6E8B-D645-ADD0-71578662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442" y="8779075"/>
            <a:ext cx="69119" cy="174827"/>
          </a:xfrm>
          <a:custGeom>
            <a:avLst/>
            <a:gdLst>
              <a:gd name="T0" fmla="*/ 41 w 74"/>
              <a:gd name="T1" fmla="*/ 188 h 189"/>
              <a:gd name="T2" fmla="*/ 41 w 74"/>
              <a:gd name="T3" fmla="*/ 188 h 189"/>
              <a:gd name="T4" fmla="*/ 10 w 74"/>
              <a:gd name="T5" fmla="*/ 156 h 189"/>
              <a:gd name="T6" fmla="*/ 0 w 74"/>
              <a:gd name="T7" fmla="*/ 32 h 189"/>
              <a:gd name="T8" fmla="*/ 31 w 74"/>
              <a:gd name="T9" fmla="*/ 0 h 189"/>
              <a:gd name="T10" fmla="*/ 73 w 74"/>
              <a:gd name="T11" fmla="*/ 32 h 189"/>
              <a:gd name="T12" fmla="*/ 73 w 74"/>
              <a:gd name="T13" fmla="*/ 156 h 189"/>
              <a:gd name="T14" fmla="*/ 41 w 74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89">
                <a:moveTo>
                  <a:pt x="41" y="188"/>
                </a:moveTo>
                <a:lnTo>
                  <a:pt x="41" y="188"/>
                </a:lnTo>
                <a:cubicBezTo>
                  <a:pt x="20" y="188"/>
                  <a:pt x="10" y="177"/>
                  <a:pt x="1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20" y="0"/>
                  <a:pt x="31" y="0"/>
                </a:cubicBezTo>
                <a:cubicBezTo>
                  <a:pt x="52" y="0"/>
                  <a:pt x="73" y="11"/>
                  <a:pt x="73" y="32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73" y="177"/>
                  <a:pt x="52" y="188"/>
                  <a:pt x="4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25">
            <a:extLst>
              <a:ext uri="{FF2B5EF4-FFF2-40B4-BE49-F238E27FC236}">
                <a16:creationId xmlns:a16="http://schemas.microsoft.com/office/drawing/2014/main" id="{89093736-0B65-9944-9CAC-D1AE3C67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941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62 w 63"/>
              <a:gd name="T11" fmla="*/ 32 h 189"/>
              <a:gd name="T12" fmla="*/ 62 w 63"/>
              <a:gd name="T13" fmla="*/ 156 h 189"/>
              <a:gd name="T14" fmla="*/ 31 w 63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21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6">
            <a:extLst>
              <a:ext uri="{FF2B5EF4-FFF2-40B4-BE49-F238E27FC236}">
                <a16:creationId xmlns:a16="http://schemas.microsoft.com/office/drawing/2014/main" id="{EEDAB289-E022-AC46-8266-836A8C45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441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62 w 63"/>
              <a:gd name="T11" fmla="*/ 32 h 189"/>
              <a:gd name="T12" fmla="*/ 62 w 63"/>
              <a:gd name="T13" fmla="*/ 156 h 189"/>
              <a:gd name="T14" fmla="*/ 31 w 63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20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7">
            <a:extLst>
              <a:ext uri="{FF2B5EF4-FFF2-40B4-BE49-F238E27FC236}">
                <a16:creationId xmlns:a16="http://schemas.microsoft.com/office/drawing/2014/main" id="{B317F5EF-B376-8947-BF61-38AFF675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940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31 w 63"/>
              <a:gd name="T11" fmla="*/ 0 h 189"/>
              <a:gd name="T12" fmla="*/ 62 w 63"/>
              <a:gd name="T13" fmla="*/ 32 h 189"/>
              <a:gd name="T14" fmla="*/ 62 w 63"/>
              <a:gd name="T15" fmla="*/ 156 h 189"/>
              <a:gd name="T16" fmla="*/ 31 w 63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lnTo>
                  <a:pt x="31" y="0"/>
                </a:ln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8">
            <a:extLst>
              <a:ext uri="{FF2B5EF4-FFF2-40B4-BE49-F238E27FC236}">
                <a16:creationId xmlns:a16="http://schemas.microsoft.com/office/drawing/2014/main" id="{CC039410-6C0A-C24A-8666-E022E165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036" y="8616444"/>
            <a:ext cx="817218" cy="203288"/>
          </a:xfrm>
          <a:custGeom>
            <a:avLst/>
            <a:gdLst>
              <a:gd name="T0" fmla="*/ 835 w 888"/>
              <a:gd name="T1" fmla="*/ 219 h 220"/>
              <a:gd name="T2" fmla="*/ 835 w 888"/>
              <a:gd name="T3" fmla="*/ 219 h 220"/>
              <a:gd name="T4" fmla="*/ 52 w 888"/>
              <a:gd name="T5" fmla="*/ 219 h 220"/>
              <a:gd name="T6" fmla="*/ 0 w 888"/>
              <a:gd name="T7" fmla="*/ 177 h 220"/>
              <a:gd name="T8" fmla="*/ 0 w 888"/>
              <a:gd name="T9" fmla="*/ 41 h 220"/>
              <a:gd name="T10" fmla="*/ 52 w 888"/>
              <a:gd name="T11" fmla="*/ 0 h 220"/>
              <a:gd name="T12" fmla="*/ 835 w 888"/>
              <a:gd name="T13" fmla="*/ 0 h 220"/>
              <a:gd name="T14" fmla="*/ 887 w 888"/>
              <a:gd name="T15" fmla="*/ 41 h 220"/>
              <a:gd name="T16" fmla="*/ 887 w 888"/>
              <a:gd name="T17" fmla="*/ 177 h 220"/>
              <a:gd name="T18" fmla="*/ 835 w 888"/>
              <a:gd name="T19" fmla="*/ 219 h 220"/>
              <a:gd name="T20" fmla="*/ 63 w 888"/>
              <a:gd name="T21" fmla="*/ 156 h 220"/>
              <a:gd name="T22" fmla="*/ 63 w 888"/>
              <a:gd name="T23" fmla="*/ 156 h 220"/>
              <a:gd name="T24" fmla="*/ 825 w 888"/>
              <a:gd name="T25" fmla="*/ 156 h 220"/>
              <a:gd name="T26" fmla="*/ 825 w 888"/>
              <a:gd name="T27" fmla="*/ 62 h 220"/>
              <a:gd name="T28" fmla="*/ 63 w 888"/>
              <a:gd name="T29" fmla="*/ 62 h 220"/>
              <a:gd name="T30" fmla="*/ 63 w 888"/>
              <a:gd name="T31" fmla="*/ 15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20">
                <a:moveTo>
                  <a:pt x="835" y="219"/>
                </a:moveTo>
                <a:lnTo>
                  <a:pt x="835" y="219"/>
                </a:lnTo>
                <a:cubicBezTo>
                  <a:pt x="52" y="219"/>
                  <a:pt x="52" y="219"/>
                  <a:pt x="52" y="219"/>
                </a:cubicBezTo>
                <a:cubicBezTo>
                  <a:pt x="21" y="219"/>
                  <a:pt x="0" y="198"/>
                  <a:pt x="0" y="17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7" y="0"/>
                  <a:pt x="887" y="21"/>
                  <a:pt x="887" y="41"/>
                </a:cubicBezTo>
                <a:cubicBezTo>
                  <a:pt x="887" y="177"/>
                  <a:pt x="887" y="177"/>
                  <a:pt x="887" y="177"/>
                </a:cubicBezTo>
                <a:cubicBezTo>
                  <a:pt x="887" y="198"/>
                  <a:pt x="867" y="219"/>
                  <a:pt x="835" y="219"/>
                </a:cubicBezTo>
                <a:close/>
                <a:moveTo>
                  <a:pt x="63" y="156"/>
                </a:moveTo>
                <a:lnTo>
                  <a:pt x="63" y="156"/>
                </a:lnTo>
                <a:cubicBezTo>
                  <a:pt x="825" y="156"/>
                  <a:pt x="825" y="156"/>
                  <a:pt x="825" y="156"/>
                </a:cubicBezTo>
                <a:cubicBezTo>
                  <a:pt x="825" y="62"/>
                  <a:pt x="825" y="62"/>
                  <a:pt x="825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9">
            <a:extLst>
              <a:ext uri="{FF2B5EF4-FFF2-40B4-BE49-F238E27FC236}">
                <a16:creationId xmlns:a16="http://schemas.microsoft.com/office/drawing/2014/main" id="{EA23C023-1BED-DB43-B936-78AB6480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35" y="8624576"/>
            <a:ext cx="60985" cy="182958"/>
          </a:xfrm>
          <a:custGeom>
            <a:avLst/>
            <a:gdLst>
              <a:gd name="T0" fmla="*/ 32 w 64"/>
              <a:gd name="T1" fmla="*/ 199 h 200"/>
              <a:gd name="T2" fmla="*/ 32 w 64"/>
              <a:gd name="T3" fmla="*/ 199 h 200"/>
              <a:gd name="T4" fmla="*/ 0 w 64"/>
              <a:gd name="T5" fmla="*/ 167 h 200"/>
              <a:gd name="T6" fmla="*/ 0 w 64"/>
              <a:gd name="T7" fmla="*/ 31 h 200"/>
              <a:gd name="T8" fmla="*/ 32 w 64"/>
              <a:gd name="T9" fmla="*/ 0 h 200"/>
              <a:gd name="T10" fmla="*/ 63 w 64"/>
              <a:gd name="T11" fmla="*/ 31 h 200"/>
              <a:gd name="T12" fmla="*/ 63 w 64"/>
              <a:gd name="T13" fmla="*/ 157 h 200"/>
              <a:gd name="T14" fmla="*/ 32 w 6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00">
                <a:moveTo>
                  <a:pt x="32" y="199"/>
                </a:moveTo>
                <a:lnTo>
                  <a:pt x="32" y="199"/>
                </a:lnTo>
                <a:cubicBezTo>
                  <a:pt x="11" y="199"/>
                  <a:pt x="0" y="178"/>
                  <a:pt x="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11" y="0"/>
                  <a:pt x="32" y="0"/>
                </a:cubicBezTo>
                <a:cubicBezTo>
                  <a:pt x="52" y="0"/>
                  <a:pt x="63" y="11"/>
                  <a:pt x="63" y="31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8"/>
                  <a:pt x="52" y="199"/>
                  <a:pt x="3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30">
            <a:extLst>
              <a:ext uri="{FF2B5EF4-FFF2-40B4-BE49-F238E27FC236}">
                <a16:creationId xmlns:a16="http://schemas.microsoft.com/office/drawing/2014/main" id="{52DB974F-EA00-084F-B651-D68273B5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902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1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73 w 74"/>
              <a:gd name="T11" fmla="*/ 31 h 200"/>
              <a:gd name="T12" fmla="*/ 73 w 74"/>
              <a:gd name="T13" fmla="*/ 157 h 200"/>
              <a:gd name="T14" fmla="*/ 42 w 7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10" y="178"/>
                  <a:pt x="1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cubicBezTo>
                  <a:pt x="52" y="0"/>
                  <a:pt x="73" y="11"/>
                  <a:pt x="73" y="31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31">
            <a:extLst>
              <a:ext uri="{FF2B5EF4-FFF2-40B4-BE49-F238E27FC236}">
                <a16:creationId xmlns:a16="http://schemas.microsoft.com/office/drawing/2014/main" id="{7A32920E-BCEE-9748-BB70-5E27552B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01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1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31 w 74"/>
              <a:gd name="T11" fmla="*/ 0 h 200"/>
              <a:gd name="T12" fmla="*/ 62 w 74"/>
              <a:gd name="T13" fmla="*/ 31 h 200"/>
              <a:gd name="T14" fmla="*/ 73 w 74"/>
              <a:gd name="T15" fmla="*/ 167 h 200"/>
              <a:gd name="T16" fmla="*/ 42 w 74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10" y="178"/>
                  <a:pt x="1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lnTo>
                  <a:pt x="31" y="0"/>
                </a:lnTo>
                <a:cubicBezTo>
                  <a:pt x="52" y="0"/>
                  <a:pt x="62" y="21"/>
                  <a:pt x="62" y="31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32">
            <a:extLst>
              <a:ext uri="{FF2B5EF4-FFF2-40B4-BE49-F238E27FC236}">
                <a16:creationId xmlns:a16="http://schemas.microsoft.com/office/drawing/2014/main" id="{2D4A73C8-7371-714E-B438-CA4C015E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00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31 w 74"/>
              <a:gd name="T11" fmla="*/ 0 h 200"/>
              <a:gd name="T12" fmla="*/ 62 w 74"/>
              <a:gd name="T13" fmla="*/ 31 h 200"/>
              <a:gd name="T14" fmla="*/ 73 w 74"/>
              <a:gd name="T15" fmla="*/ 167 h 200"/>
              <a:gd name="T16" fmla="*/ 42 w 74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0" y="178"/>
                  <a:pt x="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lnTo>
                  <a:pt x="31" y="0"/>
                </a:lnTo>
                <a:cubicBezTo>
                  <a:pt x="52" y="0"/>
                  <a:pt x="62" y="21"/>
                  <a:pt x="62" y="31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33">
            <a:extLst>
              <a:ext uri="{FF2B5EF4-FFF2-40B4-BE49-F238E27FC236}">
                <a16:creationId xmlns:a16="http://schemas.microsoft.com/office/drawing/2014/main" id="{1B8EDC7B-0C7D-FF43-8F98-2AD32DDF9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45" y="8482273"/>
            <a:ext cx="845679" cy="857878"/>
          </a:xfrm>
          <a:custGeom>
            <a:avLst/>
            <a:gdLst>
              <a:gd name="T0" fmla="*/ 459 w 919"/>
              <a:gd name="T1" fmla="*/ 928 h 929"/>
              <a:gd name="T2" fmla="*/ 459 w 919"/>
              <a:gd name="T3" fmla="*/ 928 h 929"/>
              <a:gd name="T4" fmla="*/ 136 w 919"/>
              <a:gd name="T5" fmla="*/ 793 h 929"/>
              <a:gd name="T6" fmla="*/ 0 w 919"/>
              <a:gd name="T7" fmla="*/ 469 h 929"/>
              <a:gd name="T8" fmla="*/ 136 w 919"/>
              <a:gd name="T9" fmla="*/ 135 h 929"/>
              <a:gd name="T10" fmla="*/ 459 w 919"/>
              <a:gd name="T11" fmla="*/ 0 h 929"/>
              <a:gd name="T12" fmla="*/ 543 w 919"/>
              <a:gd name="T13" fmla="*/ 10 h 929"/>
              <a:gd name="T14" fmla="*/ 564 w 919"/>
              <a:gd name="T15" fmla="*/ 52 h 929"/>
              <a:gd name="T16" fmla="*/ 501 w 919"/>
              <a:gd name="T17" fmla="*/ 438 h 929"/>
              <a:gd name="T18" fmla="*/ 887 w 919"/>
              <a:gd name="T19" fmla="*/ 438 h 929"/>
              <a:gd name="T20" fmla="*/ 918 w 919"/>
              <a:gd name="T21" fmla="*/ 469 h 929"/>
              <a:gd name="T22" fmla="*/ 783 w 919"/>
              <a:gd name="T23" fmla="*/ 793 h 929"/>
              <a:gd name="T24" fmla="*/ 459 w 919"/>
              <a:gd name="T25" fmla="*/ 928 h 929"/>
              <a:gd name="T26" fmla="*/ 459 w 919"/>
              <a:gd name="T27" fmla="*/ 62 h 929"/>
              <a:gd name="T28" fmla="*/ 459 w 919"/>
              <a:gd name="T29" fmla="*/ 62 h 929"/>
              <a:gd name="T30" fmla="*/ 177 w 919"/>
              <a:gd name="T31" fmla="*/ 187 h 929"/>
              <a:gd name="T32" fmla="*/ 63 w 919"/>
              <a:gd name="T33" fmla="*/ 469 h 929"/>
              <a:gd name="T34" fmla="*/ 177 w 919"/>
              <a:gd name="T35" fmla="*/ 751 h 929"/>
              <a:gd name="T36" fmla="*/ 459 w 919"/>
              <a:gd name="T37" fmla="*/ 866 h 929"/>
              <a:gd name="T38" fmla="*/ 741 w 919"/>
              <a:gd name="T39" fmla="*/ 751 h 929"/>
              <a:gd name="T40" fmla="*/ 856 w 919"/>
              <a:gd name="T41" fmla="*/ 500 h 929"/>
              <a:gd name="T42" fmla="*/ 459 w 919"/>
              <a:gd name="T43" fmla="*/ 500 h 929"/>
              <a:gd name="T44" fmla="*/ 439 w 919"/>
              <a:gd name="T45" fmla="*/ 490 h 929"/>
              <a:gd name="T46" fmla="*/ 428 w 919"/>
              <a:gd name="T47" fmla="*/ 459 h 929"/>
              <a:gd name="T48" fmla="*/ 501 w 919"/>
              <a:gd name="T49" fmla="*/ 73 h 929"/>
              <a:gd name="T50" fmla="*/ 459 w 919"/>
              <a:gd name="T51" fmla="*/ 62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9" h="929">
                <a:moveTo>
                  <a:pt x="459" y="928"/>
                </a:moveTo>
                <a:lnTo>
                  <a:pt x="459" y="928"/>
                </a:lnTo>
                <a:cubicBezTo>
                  <a:pt x="334" y="928"/>
                  <a:pt x="219" y="887"/>
                  <a:pt x="136" y="793"/>
                </a:cubicBezTo>
                <a:cubicBezTo>
                  <a:pt x="42" y="709"/>
                  <a:pt x="0" y="594"/>
                  <a:pt x="0" y="469"/>
                </a:cubicBezTo>
                <a:cubicBezTo>
                  <a:pt x="0" y="344"/>
                  <a:pt x="42" y="229"/>
                  <a:pt x="136" y="135"/>
                </a:cubicBezTo>
                <a:cubicBezTo>
                  <a:pt x="219" y="52"/>
                  <a:pt x="334" y="0"/>
                  <a:pt x="459" y="0"/>
                </a:cubicBezTo>
                <a:cubicBezTo>
                  <a:pt x="491" y="0"/>
                  <a:pt x="511" y="10"/>
                  <a:pt x="543" y="10"/>
                </a:cubicBezTo>
                <a:cubicBezTo>
                  <a:pt x="553" y="10"/>
                  <a:pt x="564" y="31"/>
                  <a:pt x="564" y="52"/>
                </a:cubicBezTo>
                <a:cubicBezTo>
                  <a:pt x="501" y="438"/>
                  <a:pt x="501" y="438"/>
                  <a:pt x="501" y="438"/>
                </a:cubicBezTo>
                <a:cubicBezTo>
                  <a:pt x="887" y="438"/>
                  <a:pt x="887" y="438"/>
                  <a:pt x="887" y="438"/>
                </a:cubicBezTo>
                <a:cubicBezTo>
                  <a:pt x="908" y="438"/>
                  <a:pt x="918" y="448"/>
                  <a:pt x="918" y="469"/>
                </a:cubicBezTo>
                <a:cubicBezTo>
                  <a:pt x="918" y="594"/>
                  <a:pt x="877" y="709"/>
                  <a:pt x="783" y="793"/>
                </a:cubicBezTo>
                <a:cubicBezTo>
                  <a:pt x="699" y="887"/>
                  <a:pt x="584" y="928"/>
                  <a:pt x="459" y="928"/>
                </a:cubicBezTo>
                <a:close/>
                <a:moveTo>
                  <a:pt x="459" y="62"/>
                </a:moveTo>
                <a:lnTo>
                  <a:pt x="459" y="62"/>
                </a:lnTo>
                <a:cubicBezTo>
                  <a:pt x="355" y="62"/>
                  <a:pt x="250" y="104"/>
                  <a:pt x="177" y="187"/>
                </a:cubicBezTo>
                <a:cubicBezTo>
                  <a:pt x="105" y="260"/>
                  <a:pt x="63" y="365"/>
                  <a:pt x="63" y="469"/>
                </a:cubicBezTo>
                <a:cubicBezTo>
                  <a:pt x="63" y="574"/>
                  <a:pt x="105" y="678"/>
                  <a:pt x="177" y="751"/>
                </a:cubicBezTo>
                <a:cubicBezTo>
                  <a:pt x="250" y="824"/>
                  <a:pt x="355" y="866"/>
                  <a:pt x="459" y="866"/>
                </a:cubicBezTo>
                <a:cubicBezTo>
                  <a:pt x="564" y="866"/>
                  <a:pt x="668" y="824"/>
                  <a:pt x="741" y="751"/>
                </a:cubicBezTo>
                <a:cubicBezTo>
                  <a:pt x="814" y="678"/>
                  <a:pt x="845" y="594"/>
                  <a:pt x="856" y="500"/>
                </a:cubicBezTo>
                <a:cubicBezTo>
                  <a:pt x="459" y="500"/>
                  <a:pt x="459" y="500"/>
                  <a:pt x="459" y="500"/>
                </a:cubicBezTo>
                <a:cubicBezTo>
                  <a:pt x="449" y="500"/>
                  <a:pt x="439" y="490"/>
                  <a:pt x="439" y="490"/>
                </a:cubicBezTo>
                <a:cubicBezTo>
                  <a:pt x="428" y="479"/>
                  <a:pt x="428" y="469"/>
                  <a:pt x="428" y="459"/>
                </a:cubicBezTo>
                <a:cubicBezTo>
                  <a:pt x="501" y="73"/>
                  <a:pt x="501" y="73"/>
                  <a:pt x="501" y="73"/>
                </a:cubicBezTo>
                <a:cubicBezTo>
                  <a:pt x="480" y="73"/>
                  <a:pt x="470" y="62"/>
                  <a:pt x="459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34">
            <a:extLst>
              <a:ext uri="{FF2B5EF4-FFF2-40B4-BE49-F238E27FC236}">
                <a16:creationId xmlns:a16="http://schemas.microsoft.com/office/drawing/2014/main" id="{04A01A4E-C169-EA44-935D-0485EC04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400" y="8392826"/>
            <a:ext cx="463497" cy="463497"/>
          </a:xfrm>
          <a:custGeom>
            <a:avLst/>
            <a:gdLst>
              <a:gd name="T0" fmla="*/ 469 w 502"/>
              <a:gd name="T1" fmla="*/ 501 h 502"/>
              <a:gd name="T2" fmla="*/ 469 w 502"/>
              <a:gd name="T3" fmla="*/ 501 h 502"/>
              <a:gd name="T4" fmla="*/ 31 w 502"/>
              <a:gd name="T5" fmla="*/ 501 h 502"/>
              <a:gd name="T6" fmla="*/ 10 w 502"/>
              <a:gd name="T7" fmla="*/ 490 h 502"/>
              <a:gd name="T8" fmla="*/ 0 w 502"/>
              <a:gd name="T9" fmla="*/ 459 h 502"/>
              <a:gd name="T10" fmla="*/ 83 w 502"/>
              <a:gd name="T11" fmla="*/ 31 h 502"/>
              <a:gd name="T12" fmla="*/ 94 w 502"/>
              <a:gd name="T13" fmla="*/ 10 h 502"/>
              <a:gd name="T14" fmla="*/ 115 w 502"/>
              <a:gd name="T15" fmla="*/ 0 h 502"/>
              <a:gd name="T16" fmla="*/ 396 w 502"/>
              <a:gd name="T17" fmla="*/ 167 h 502"/>
              <a:gd name="T18" fmla="*/ 501 w 502"/>
              <a:gd name="T19" fmla="*/ 469 h 502"/>
              <a:gd name="T20" fmla="*/ 469 w 502"/>
              <a:gd name="T21" fmla="*/ 501 h 502"/>
              <a:gd name="T22" fmla="*/ 73 w 502"/>
              <a:gd name="T23" fmla="*/ 438 h 502"/>
              <a:gd name="T24" fmla="*/ 73 w 502"/>
              <a:gd name="T25" fmla="*/ 438 h 502"/>
              <a:gd name="T26" fmla="*/ 438 w 502"/>
              <a:gd name="T27" fmla="*/ 438 h 502"/>
              <a:gd name="T28" fmla="*/ 344 w 502"/>
              <a:gd name="T29" fmla="*/ 208 h 502"/>
              <a:gd name="T30" fmla="*/ 135 w 502"/>
              <a:gd name="T31" fmla="*/ 73 h 502"/>
              <a:gd name="T32" fmla="*/ 73 w 502"/>
              <a:gd name="T33" fmla="*/ 438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469" y="501"/>
                </a:moveTo>
                <a:lnTo>
                  <a:pt x="469" y="501"/>
                </a:lnTo>
                <a:cubicBezTo>
                  <a:pt x="31" y="501"/>
                  <a:pt x="31" y="501"/>
                  <a:pt x="31" y="501"/>
                </a:cubicBezTo>
                <a:cubicBezTo>
                  <a:pt x="21" y="501"/>
                  <a:pt x="21" y="490"/>
                  <a:pt x="10" y="490"/>
                </a:cubicBezTo>
                <a:cubicBezTo>
                  <a:pt x="0" y="480"/>
                  <a:pt x="0" y="469"/>
                  <a:pt x="0" y="459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20"/>
                  <a:pt x="83" y="10"/>
                  <a:pt x="94" y="10"/>
                </a:cubicBezTo>
                <a:cubicBezTo>
                  <a:pt x="104" y="0"/>
                  <a:pt x="104" y="0"/>
                  <a:pt x="115" y="0"/>
                </a:cubicBezTo>
                <a:cubicBezTo>
                  <a:pt x="230" y="20"/>
                  <a:pt x="323" y="83"/>
                  <a:pt x="396" y="167"/>
                </a:cubicBezTo>
                <a:cubicBezTo>
                  <a:pt x="469" y="250"/>
                  <a:pt x="501" y="354"/>
                  <a:pt x="501" y="469"/>
                </a:cubicBezTo>
                <a:cubicBezTo>
                  <a:pt x="501" y="480"/>
                  <a:pt x="490" y="501"/>
                  <a:pt x="469" y="501"/>
                </a:cubicBezTo>
                <a:close/>
                <a:moveTo>
                  <a:pt x="73" y="438"/>
                </a:moveTo>
                <a:lnTo>
                  <a:pt x="73" y="438"/>
                </a:lnTo>
                <a:cubicBezTo>
                  <a:pt x="438" y="438"/>
                  <a:pt x="438" y="438"/>
                  <a:pt x="438" y="438"/>
                </a:cubicBezTo>
                <a:cubicBezTo>
                  <a:pt x="428" y="354"/>
                  <a:pt x="396" y="271"/>
                  <a:pt x="344" y="208"/>
                </a:cubicBezTo>
                <a:cubicBezTo>
                  <a:pt x="292" y="146"/>
                  <a:pt x="219" y="94"/>
                  <a:pt x="135" y="73"/>
                </a:cubicBezTo>
                <a:lnTo>
                  <a:pt x="73" y="4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35">
            <a:extLst>
              <a:ext uri="{FF2B5EF4-FFF2-40B4-BE49-F238E27FC236}">
                <a16:creationId xmlns:a16="http://schemas.microsoft.com/office/drawing/2014/main" id="{3A9E52FB-6B29-DD45-9687-D1B4DC36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955" y="8872586"/>
            <a:ext cx="345589" cy="345591"/>
          </a:xfrm>
          <a:custGeom>
            <a:avLst/>
            <a:gdLst>
              <a:gd name="T0" fmla="*/ 42 w 377"/>
              <a:gd name="T1" fmla="*/ 376 h 377"/>
              <a:gd name="T2" fmla="*/ 42 w 377"/>
              <a:gd name="T3" fmla="*/ 376 h 377"/>
              <a:gd name="T4" fmla="*/ 21 w 377"/>
              <a:gd name="T5" fmla="*/ 366 h 377"/>
              <a:gd name="T6" fmla="*/ 21 w 377"/>
              <a:gd name="T7" fmla="*/ 324 h 377"/>
              <a:gd name="T8" fmla="*/ 324 w 377"/>
              <a:gd name="T9" fmla="*/ 21 h 377"/>
              <a:gd name="T10" fmla="*/ 365 w 377"/>
              <a:gd name="T11" fmla="*/ 21 h 377"/>
              <a:gd name="T12" fmla="*/ 365 w 377"/>
              <a:gd name="T13" fmla="*/ 63 h 377"/>
              <a:gd name="T14" fmla="*/ 62 w 377"/>
              <a:gd name="T15" fmla="*/ 366 h 377"/>
              <a:gd name="T16" fmla="*/ 42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42" y="376"/>
                </a:moveTo>
                <a:lnTo>
                  <a:pt x="42" y="376"/>
                </a:lnTo>
                <a:cubicBezTo>
                  <a:pt x="31" y="376"/>
                  <a:pt x="21" y="376"/>
                  <a:pt x="21" y="366"/>
                </a:cubicBezTo>
                <a:cubicBezTo>
                  <a:pt x="0" y="355"/>
                  <a:pt x="0" y="334"/>
                  <a:pt x="21" y="324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34" y="0"/>
                  <a:pt x="355" y="0"/>
                  <a:pt x="365" y="21"/>
                </a:cubicBezTo>
                <a:cubicBezTo>
                  <a:pt x="376" y="32"/>
                  <a:pt x="376" y="52"/>
                  <a:pt x="365" y="63"/>
                </a:cubicBezTo>
                <a:cubicBezTo>
                  <a:pt x="62" y="366"/>
                  <a:pt x="62" y="366"/>
                  <a:pt x="62" y="366"/>
                </a:cubicBezTo>
                <a:cubicBezTo>
                  <a:pt x="52" y="376"/>
                  <a:pt x="52" y="376"/>
                  <a:pt x="42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36">
            <a:extLst>
              <a:ext uri="{FF2B5EF4-FFF2-40B4-BE49-F238E27FC236}">
                <a16:creationId xmlns:a16="http://schemas.microsoft.com/office/drawing/2014/main" id="{242E8376-DA02-1C46-A9A0-DDCD7709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8041" y="8461945"/>
            <a:ext cx="69119" cy="817218"/>
          </a:xfrm>
          <a:custGeom>
            <a:avLst/>
            <a:gdLst>
              <a:gd name="T0" fmla="*/ 31 w 74"/>
              <a:gd name="T1" fmla="*/ 887 h 888"/>
              <a:gd name="T2" fmla="*/ 31 w 74"/>
              <a:gd name="T3" fmla="*/ 887 h 888"/>
              <a:gd name="T4" fmla="*/ 31 w 74"/>
              <a:gd name="T5" fmla="*/ 887 h 888"/>
              <a:gd name="T6" fmla="*/ 0 w 74"/>
              <a:gd name="T7" fmla="*/ 855 h 888"/>
              <a:gd name="T8" fmla="*/ 11 w 74"/>
              <a:gd name="T9" fmla="*/ 31 h 888"/>
              <a:gd name="T10" fmla="*/ 42 w 74"/>
              <a:gd name="T11" fmla="*/ 0 h 888"/>
              <a:gd name="T12" fmla="*/ 42 w 74"/>
              <a:gd name="T13" fmla="*/ 0 h 888"/>
              <a:gd name="T14" fmla="*/ 73 w 74"/>
              <a:gd name="T15" fmla="*/ 31 h 888"/>
              <a:gd name="T16" fmla="*/ 73 w 74"/>
              <a:gd name="T17" fmla="*/ 855 h 888"/>
              <a:gd name="T18" fmla="*/ 31 w 74"/>
              <a:gd name="T19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888">
                <a:moveTo>
                  <a:pt x="31" y="887"/>
                </a:moveTo>
                <a:lnTo>
                  <a:pt x="31" y="887"/>
                </a:lnTo>
                <a:lnTo>
                  <a:pt x="31" y="887"/>
                </a:lnTo>
                <a:cubicBezTo>
                  <a:pt x="21" y="887"/>
                  <a:pt x="0" y="866"/>
                  <a:pt x="0" y="855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0"/>
                  <a:pt x="21" y="0"/>
                  <a:pt x="42" y="0"/>
                </a:cubicBezTo>
                <a:lnTo>
                  <a:pt x="42" y="0"/>
                </a:lnTo>
                <a:cubicBezTo>
                  <a:pt x="52" y="0"/>
                  <a:pt x="73" y="10"/>
                  <a:pt x="73" y="31"/>
                </a:cubicBezTo>
                <a:cubicBezTo>
                  <a:pt x="73" y="855"/>
                  <a:pt x="73" y="855"/>
                  <a:pt x="73" y="855"/>
                </a:cubicBezTo>
                <a:cubicBezTo>
                  <a:pt x="73" y="866"/>
                  <a:pt x="52" y="887"/>
                  <a:pt x="31" y="8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37">
            <a:extLst>
              <a:ext uri="{FF2B5EF4-FFF2-40B4-BE49-F238E27FC236}">
                <a16:creationId xmlns:a16="http://schemas.microsoft.com/office/drawing/2014/main" id="{908EF8C7-F680-7347-A581-4DE85CEB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8041" y="9222242"/>
            <a:ext cx="817220" cy="60988"/>
          </a:xfrm>
          <a:custGeom>
            <a:avLst/>
            <a:gdLst>
              <a:gd name="T0" fmla="*/ 31 w 888"/>
              <a:gd name="T1" fmla="*/ 63 h 64"/>
              <a:gd name="T2" fmla="*/ 31 w 888"/>
              <a:gd name="T3" fmla="*/ 63 h 64"/>
              <a:gd name="T4" fmla="*/ 0 w 888"/>
              <a:gd name="T5" fmla="*/ 31 h 64"/>
              <a:gd name="T6" fmla="*/ 31 w 888"/>
              <a:gd name="T7" fmla="*/ 0 h 64"/>
              <a:gd name="T8" fmla="*/ 856 w 888"/>
              <a:gd name="T9" fmla="*/ 0 h 64"/>
              <a:gd name="T10" fmla="*/ 887 w 888"/>
              <a:gd name="T11" fmla="*/ 31 h 64"/>
              <a:gd name="T12" fmla="*/ 856 w 888"/>
              <a:gd name="T13" fmla="*/ 63 h 64"/>
              <a:gd name="T14" fmla="*/ 31 w 88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8" h="64">
                <a:moveTo>
                  <a:pt x="31" y="63"/>
                </a:moveTo>
                <a:lnTo>
                  <a:pt x="31" y="63"/>
                </a:lnTo>
                <a:cubicBezTo>
                  <a:pt x="21" y="63"/>
                  <a:pt x="0" y="42"/>
                  <a:pt x="0" y="31"/>
                </a:cubicBezTo>
                <a:cubicBezTo>
                  <a:pt x="0" y="11"/>
                  <a:pt x="21" y="0"/>
                  <a:pt x="31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7" y="0"/>
                  <a:pt x="887" y="11"/>
                  <a:pt x="887" y="31"/>
                </a:cubicBezTo>
                <a:cubicBezTo>
                  <a:pt x="887" y="42"/>
                  <a:pt x="877" y="63"/>
                  <a:pt x="856" y="63"/>
                </a:cubicBezTo>
                <a:lnTo>
                  <a:pt x="31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8">
            <a:extLst>
              <a:ext uri="{FF2B5EF4-FFF2-40B4-BE49-F238E27FC236}">
                <a16:creationId xmlns:a16="http://schemas.microsoft.com/office/drawing/2014/main" id="{71EA5F1C-4312-FC42-A042-EE7C55AD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540" y="8758745"/>
            <a:ext cx="211420" cy="520418"/>
          </a:xfrm>
          <a:custGeom>
            <a:avLst/>
            <a:gdLst>
              <a:gd name="T0" fmla="*/ 198 w 231"/>
              <a:gd name="T1" fmla="*/ 564 h 565"/>
              <a:gd name="T2" fmla="*/ 198 w 231"/>
              <a:gd name="T3" fmla="*/ 564 h 565"/>
              <a:gd name="T4" fmla="*/ 31 w 231"/>
              <a:gd name="T5" fmla="*/ 564 h 565"/>
              <a:gd name="T6" fmla="*/ 0 w 231"/>
              <a:gd name="T7" fmla="*/ 532 h 565"/>
              <a:gd name="T8" fmla="*/ 0 w 231"/>
              <a:gd name="T9" fmla="*/ 42 h 565"/>
              <a:gd name="T10" fmla="*/ 31 w 231"/>
              <a:gd name="T11" fmla="*/ 0 h 565"/>
              <a:gd name="T12" fmla="*/ 198 w 231"/>
              <a:gd name="T13" fmla="*/ 0 h 565"/>
              <a:gd name="T14" fmla="*/ 230 w 231"/>
              <a:gd name="T15" fmla="*/ 42 h 565"/>
              <a:gd name="T16" fmla="*/ 230 w 231"/>
              <a:gd name="T17" fmla="*/ 532 h 565"/>
              <a:gd name="T18" fmla="*/ 198 w 231"/>
              <a:gd name="T19" fmla="*/ 564 h 565"/>
              <a:gd name="T20" fmla="*/ 63 w 231"/>
              <a:gd name="T21" fmla="*/ 501 h 565"/>
              <a:gd name="T22" fmla="*/ 63 w 231"/>
              <a:gd name="T23" fmla="*/ 501 h 565"/>
              <a:gd name="T24" fmla="*/ 167 w 231"/>
              <a:gd name="T25" fmla="*/ 501 h 565"/>
              <a:gd name="T26" fmla="*/ 167 w 231"/>
              <a:gd name="T27" fmla="*/ 73 h 565"/>
              <a:gd name="T28" fmla="*/ 63 w 231"/>
              <a:gd name="T29" fmla="*/ 73 h 565"/>
              <a:gd name="T30" fmla="*/ 63 w 231"/>
              <a:gd name="T31" fmla="*/ 50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565">
                <a:moveTo>
                  <a:pt x="198" y="564"/>
                </a:moveTo>
                <a:lnTo>
                  <a:pt x="198" y="564"/>
                </a:lnTo>
                <a:cubicBezTo>
                  <a:pt x="31" y="564"/>
                  <a:pt x="31" y="564"/>
                  <a:pt x="31" y="564"/>
                </a:cubicBezTo>
                <a:cubicBezTo>
                  <a:pt x="11" y="564"/>
                  <a:pt x="0" y="543"/>
                  <a:pt x="0" y="53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11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30" y="21"/>
                  <a:pt x="230" y="42"/>
                </a:cubicBezTo>
                <a:cubicBezTo>
                  <a:pt x="230" y="532"/>
                  <a:pt x="230" y="532"/>
                  <a:pt x="230" y="532"/>
                </a:cubicBezTo>
                <a:cubicBezTo>
                  <a:pt x="230" y="543"/>
                  <a:pt x="219" y="564"/>
                  <a:pt x="198" y="564"/>
                </a:cubicBezTo>
                <a:close/>
                <a:moveTo>
                  <a:pt x="63" y="501"/>
                </a:moveTo>
                <a:lnTo>
                  <a:pt x="63" y="501"/>
                </a:lnTo>
                <a:cubicBezTo>
                  <a:pt x="167" y="501"/>
                  <a:pt x="167" y="501"/>
                  <a:pt x="167" y="501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63" y="73"/>
                  <a:pt x="63" y="73"/>
                  <a:pt x="63" y="73"/>
                </a:cubicBezTo>
                <a:lnTo>
                  <a:pt x="63" y="5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39">
            <a:extLst>
              <a:ext uri="{FF2B5EF4-FFF2-40B4-BE49-F238E27FC236}">
                <a16:creationId xmlns:a16="http://schemas.microsoft.com/office/drawing/2014/main" id="{01D3EEFD-71CE-E646-9DB8-85381E24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039" y="8526998"/>
            <a:ext cx="211420" cy="752165"/>
          </a:xfrm>
          <a:custGeom>
            <a:avLst/>
            <a:gdLst>
              <a:gd name="T0" fmla="*/ 198 w 231"/>
              <a:gd name="T1" fmla="*/ 814 h 815"/>
              <a:gd name="T2" fmla="*/ 198 w 231"/>
              <a:gd name="T3" fmla="*/ 814 h 815"/>
              <a:gd name="T4" fmla="*/ 31 w 231"/>
              <a:gd name="T5" fmla="*/ 814 h 815"/>
              <a:gd name="T6" fmla="*/ 0 w 231"/>
              <a:gd name="T7" fmla="*/ 782 h 815"/>
              <a:gd name="T8" fmla="*/ 0 w 231"/>
              <a:gd name="T9" fmla="*/ 31 h 815"/>
              <a:gd name="T10" fmla="*/ 31 w 231"/>
              <a:gd name="T11" fmla="*/ 0 h 815"/>
              <a:gd name="T12" fmla="*/ 198 w 231"/>
              <a:gd name="T13" fmla="*/ 0 h 815"/>
              <a:gd name="T14" fmla="*/ 230 w 231"/>
              <a:gd name="T15" fmla="*/ 31 h 815"/>
              <a:gd name="T16" fmla="*/ 230 w 231"/>
              <a:gd name="T17" fmla="*/ 782 h 815"/>
              <a:gd name="T18" fmla="*/ 198 w 231"/>
              <a:gd name="T19" fmla="*/ 814 h 815"/>
              <a:gd name="T20" fmla="*/ 63 w 231"/>
              <a:gd name="T21" fmla="*/ 751 h 815"/>
              <a:gd name="T22" fmla="*/ 63 w 231"/>
              <a:gd name="T23" fmla="*/ 751 h 815"/>
              <a:gd name="T24" fmla="*/ 167 w 231"/>
              <a:gd name="T25" fmla="*/ 751 h 815"/>
              <a:gd name="T26" fmla="*/ 167 w 231"/>
              <a:gd name="T27" fmla="*/ 62 h 815"/>
              <a:gd name="T28" fmla="*/ 63 w 231"/>
              <a:gd name="T29" fmla="*/ 62 h 815"/>
              <a:gd name="T30" fmla="*/ 63 w 231"/>
              <a:gd name="T31" fmla="*/ 751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815">
                <a:moveTo>
                  <a:pt x="198" y="814"/>
                </a:moveTo>
                <a:lnTo>
                  <a:pt x="198" y="814"/>
                </a:lnTo>
                <a:cubicBezTo>
                  <a:pt x="31" y="814"/>
                  <a:pt x="31" y="814"/>
                  <a:pt x="31" y="814"/>
                </a:cubicBezTo>
                <a:cubicBezTo>
                  <a:pt x="10" y="814"/>
                  <a:pt x="0" y="793"/>
                  <a:pt x="0" y="78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9" y="0"/>
                  <a:pt x="230" y="10"/>
                  <a:pt x="230" y="31"/>
                </a:cubicBezTo>
                <a:cubicBezTo>
                  <a:pt x="230" y="782"/>
                  <a:pt x="230" y="782"/>
                  <a:pt x="230" y="782"/>
                </a:cubicBezTo>
                <a:cubicBezTo>
                  <a:pt x="230" y="793"/>
                  <a:pt x="209" y="814"/>
                  <a:pt x="198" y="814"/>
                </a:cubicBezTo>
                <a:close/>
                <a:moveTo>
                  <a:pt x="63" y="751"/>
                </a:moveTo>
                <a:lnTo>
                  <a:pt x="63" y="751"/>
                </a:lnTo>
                <a:cubicBezTo>
                  <a:pt x="167" y="751"/>
                  <a:pt x="167" y="751"/>
                  <a:pt x="167" y="751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7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40">
            <a:extLst>
              <a:ext uri="{FF2B5EF4-FFF2-40B4-BE49-F238E27FC236}">
                <a16:creationId xmlns:a16="http://schemas.microsoft.com/office/drawing/2014/main" id="{0E07EB48-1CA3-B349-9E13-FE3CD5B4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1538" y="8604246"/>
            <a:ext cx="203288" cy="674917"/>
          </a:xfrm>
          <a:custGeom>
            <a:avLst/>
            <a:gdLst>
              <a:gd name="T0" fmla="*/ 188 w 220"/>
              <a:gd name="T1" fmla="*/ 731 h 732"/>
              <a:gd name="T2" fmla="*/ 188 w 220"/>
              <a:gd name="T3" fmla="*/ 731 h 732"/>
              <a:gd name="T4" fmla="*/ 31 w 220"/>
              <a:gd name="T5" fmla="*/ 731 h 732"/>
              <a:gd name="T6" fmla="*/ 0 w 220"/>
              <a:gd name="T7" fmla="*/ 699 h 732"/>
              <a:gd name="T8" fmla="*/ 0 w 220"/>
              <a:gd name="T9" fmla="*/ 32 h 732"/>
              <a:gd name="T10" fmla="*/ 31 w 220"/>
              <a:gd name="T11" fmla="*/ 0 h 732"/>
              <a:gd name="T12" fmla="*/ 188 w 220"/>
              <a:gd name="T13" fmla="*/ 0 h 732"/>
              <a:gd name="T14" fmla="*/ 219 w 220"/>
              <a:gd name="T15" fmla="*/ 32 h 732"/>
              <a:gd name="T16" fmla="*/ 219 w 220"/>
              <a:gd name="T17" fmla="*/ 699 h 732"/>
              <a:gd name="T18" fmla="*/ 188 w 220"/>
              <a:gd name="T19" fmla="*/ 731 h 732"/>
              <a:gd name="T20" fmla="*/ 63 w 220"/>
              <a:gd name="T21" fmla="*/ 668 h 732"/>
              <a:gd name="T22" fmla="*/ 63 w 220"/>
              <a:gd name="T23" fmla="*/ 668 h 732"/>
              <a:gd name="T24" fmla="*/ 157 w 220"/>
              <a:gd name="T25" fmla="*/ 668 h 732"/>
              <a:gd name="T26" fmla="*/ 157 w 220"/>
              <a:gd name="T27" fmla="*/ 73 h 732"/>
              <a:gd name="T28" fmla="*/ 63 w 220"/>
              <a:gd name="T29" fmla="*/ 73 h 732"/>
              <a:gd name="T30" fmla="*/ 63 w 220"/>
              <a:gd name="T31" fmla="*/ 668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" h="732">
                <a:moveTo>
                  <a:pt x="188" y="731"/>
                </a:moveTo>
                <a:lnTo>
                  <a:pt x="188" y="731"/>
                </a:lnTo>
                <a:cubicBezTo>
                  <a:pt x="31" y="731"/>
                  <a:pt x="31" y="731"/>
                  <a:pt x="31" y="731"/>
                </a:cubicBezTo>
                <a:cubicBezTo>
                  <a:pt x="11" y="731"/>
                  <a:pt x="0" y="710"/>
                  <a:pt x="0" y="69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1"/>
                  <a:pt x="11" y="0"/>
                  <a:pt x="3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2"/>
                </a:cubicBezTo>
                <a:cubicBezTo>
                  <a:pt x="219" y="699"/>
                  <a:pt x="219" y="699"/>
                  <a:pt x="219" y="699"/>
                </a:cubicBezTo>
                <a:cubicBezTo>
                  <a:pt x="219" y="710"/>
                  <a:pt x="209" y="731"/>
                  <a:pt x="188" y="731"/>
                </a:cubicBezTo>
                <a:close/>
                <a:moveTo>
                  <a:pt x="63" y="668"/>
                </a:moveTo>
                <a:lnTo>
                  <a:pt x="63" y="668"/>
                </a:lnTo>
                <a:cubicBezTo>
                  <a:pt x="157" y="668"/>
                  <a:pt x="157" y="668"/>
                  <a:pt x="157" y="668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63" y="73"/>
                  <a:pt x="63" y="73"/>
                  <a:pt x="63" y="73"/>
                </a:cubicBezTo>
                <a:lnTo>
                  <a:pt x="63" y="6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41">
            <a:extLst>
              <a:ext uri="{FF2B5EF4-FFF2-40B4-BE49-F238E27FC236}">
                <a16:creationId xmlns:a16="http://schemas.microsoft.com/office/drawing/2014/main" id="{09046FA7-3BFE-0946-91D9-7F80F0F6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201" y="8461945"/>
            <a:ext cx="60988" cy="817218"/>
          </a:xfrm>
          <a:custGeom>
            <a:avLst/>
            <a:gdLst>
              <a:gd name="T0" fmla="*/ 32 w 64"/>
              <a:gd name="T1" fmla="*/ 887 h 888"/>
              <a:gd name="T2" fmla="*/ 32 w 64"/>
              <a:gd name="T3" fmla="*/ 887 h 888"/>
              <a:gd name="T4" fmla="*/ 0 w 64"/>
              <a:gd name="T5" fmla="*/ 855 h 888"/>
              <a:gd name="T6" fmla="*/ 0 w 64"/>
              <a:gd name="T7" fmla="*/ 31 h 888"/>
              <a:gd name="T8" fmla="*/ 32 w 64"/>
              <a:gd name="T9" fmla="*/ 0 h 888"/>
              <a:gd name="T10" fmla="*/ 63 w 64"/>
              <a:gd name="T11" fmla="*/ 31 h 888"/>
              <a:gd name="T12" fmla="*/ 63 w 64"/>
              <a:gd name="T13" fmla="*/ 855 h 888"/>
              <a:gd name="T14" fmla="*/ 32 w 64"/>
              <a:gd name="T15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888">
                <a:moveTo>
                  <a:pt x="32" y="887"/>
                </a:moveTo>
                <a:lnTo>
                  <a:pt x="32" y="887"/>
                </a:lnTo>
                <a:cubicBezTo>
                  <a:pt x="21" y="887"/>
                  <a:pt x="0" y="866"/>
                  <a:pt x="0" y="8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52" y="0"/>
                  <a:pt x="63" y="10"/>
                  <a:pt x="63" y="31"/>
                </a:cubicBezTo>
                <a:cubicBezTo>
                  <a:pt x="63" y="855"/>
                  <a:pt x="63" y="855"/>
                  <a:pt x="63" y="855"/>
                </a:cubicBezTo>
                <a:cubicBezTo>
                  <a:pt x="63" y="866"/>
                  <a:pt x="52" y="887"/>
                  <a:pt x="32" y="8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42">
            <a:extLst>
              <a:ext uri="{FF2B5EF4-FFF2-40B4-BE49-F238E27FC236}">
                <a16:creationId xmlns:a16="http://schemas.microsoft.com/office/drawing/2014/main" id="{21BB0228-4EF1-254E-815A-B842BAD9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201" y="9222242"/>
            <a:ext cx="817220" cy="60988"/>
          </a:xfrm>
          <a:custGeom>
            <a:avLst/>
            <a:gdLst>
              <a:gd name="T0" fmla="*/ 856 w 888"/>
              <a:gd name="T1" fmla="*/ 63 h 64"/>
              <a:gd name="T2" fmla="*/ 856 w 888"/>
              <a:gd name="T3" fmla="*/ 63 h 64"/>
              <a:gd name="T4" fmla="*/ 32 w 888"/>
              <a:gd name="T5" fmla="*/ 63 h 64"/>
              <a:gd name="T6" fmla="*/ 0 w 888"/>
              <a:gd name="T7" fmla="*/ 31 h 64"/>
              <a:gd name="T8" fmla="*/ 32 w 888"/>
              <a:gd name="T9" fmla="*/ 0 h 64"/>
              <a:gd name="T10" fmla="*/ 856 w 888"/>
              <a:gd name="T11" fmla="*/ 0 h 64"/>
              <a:gd name="T12" fmla="*/ 887 w 888"/>
              <a:gd name="T13" fmla="*/ 31 h 64"/>
              <a:gd name="T14" fmla="*/ 856 w 88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8" h="64">
                <a:moveTo>
                  <a:pt x="856" y="63"/>
                </a:moveTo>
                <a:lnTo>
                  <a:pt x="85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42"/>
                  <a:pt x="0" y="31"/>
                </a:cubicBezTo>
                <a:cubicBezTo>
                  <a:pt x="0" y="11"/>
                  <a:pt x="21" y="0"/>
                  <a:pt x="32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66" y="0"/>
                  <a:pt x="887" y="11"/>
                  <a:pt x="887" y="31"/>
                </a:cubicBezTo>
                <a:cubicBezTo>
                  <a:pt x="887" y="42"/>
                  <a:pt x="866" y="63"/>
                  <a:pt x="85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43">
            <a:extLst>
              <a:ext uri="{FF2B5EF4-FFF2-40B4-BE49-F238E27FC236}">
                <a16:creationId xmlns:a16="http://schemas.microsoft.com/office/drawing/2014/main" id="{465CC1AB-DAB5-8F41-9F3E-0C1A7DE6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11" y="8482273"/>
            <a:ext cx="528550" cy="703379"/>
          </a:xfrm>
          <a:custGeom>
            <a:avLst/>
            <a:gdLst>
              <a:gd name="T0" fmla="*/ 42 w 575"/>
              <a:gd name="T1" fmla="*/ 761 h 762"/>
              <a:gd name="T2" fmla="*/ 42 w 575"/>
              <a:gd name="T3" fmla="*/ 761 h 762"/>
              <a:gd name="T4" fmla="*/ 21 w 575"/>
              <a:gd name="T5" fmla="*/ 761 h 762"/>
              <a:gd name="T6" fmla="*/ 10 w 575"/>
              <a:gd name="T7" fmla="*/ 709 h 762"/>
              <a:gd name="T8" fmla="*/ 73 w 575"/>
              <a:gd name="T9" fmla="*/ 584 h 762"/>
              <a:gd name="T10" fmla="*/ 94 w 575"/>
              <a:gd name="T11" fmla="*/ 574 h 762"/>
              <a:gd name="T12" fmla="*/ 271 w 575"/>
              <a:gd name="T13" fmla="*/ 490 h 762"/>
              <a:gd name="T14" fmla="*/ 282 w 575"/>
              <a:gd name="T15" fmla="*/ 479 h 762"/>
              <a:gd name="T16" fmla="*/ 386 w 575"/>
              <a:gd name="T17" fmla="*/ 448 h 762"/>
              <a:gd name="T18" fmla="*/ 407 w 575"/>
              <a:gd name="T19" fmla="*/ 302 h 762"/>
              <a:gd name="T20" fmla="*/ 428 w 575"/>
              <a:gd name="T21" fmla="*/ 156 h 762"/>
              <a:gd name="T22" fmla="*/ 438 w 575"/>
              <a:gd name="T23" fmla="*/ 146 h 762"/>
              <a:gd name="T24" fmla="*/ 511 w 575"/>
              <a:gd name="T25" fmla="*/ 21 h 762"/>
              <a:gd name="T26" fmla="*/ 563 w 575"/>
              <a:gd name="T27" fmla="*/ 10 h 762"/>
              <a:gd name="T28" fmla="*/ 574 w 575"/>
              <a:gd name="T29" fmla="*/ 52 h 762"/>
              <a:gd name="T30" fmla="*/ 491 w 575"/>
              <a:gd name="T31" fmla="*/ 177 h 762"/>
              <a:gd name="T32" fmla="*/ 470 w 575"/>
              <a:gd name="T33" fmla="*/ 313 h 762"/>
              <a:gd name="T34" fmla="*/ 449 w 575"/>
              <a:gd name="T35" fmla="*/ 479 h 762"/>
              <a:gd name="T36" fmla="*/ 428 w 575"/>
              <a:gd name="T37" fmla="*/ 500 h 762"/>
              <a:gd name="T38" fmla="*/ 303 w 575"/>
              <a:gd name="T39" fmla="*/ 542 h 762"/>
              <a:gd name="T40" fmla="*/ 125 w 575"/>
              <a:gd name="T41" fmla="*/ 626 h 762"/>
              <a:gd name="T42" fmla="*/ 62 w 575"/>
              <a:gd name="T43" fmla="*/ 741 h 762"/>
              <a:gd name="T44" fmla="*/ 42 w 575"/>
              <a:gd name="T45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5" h="762">
                <a:moveTo>
                  <a:pt x="42" y="761"/>
                </a:moveTo>
                <a:lnTo>
                  <a:pt x="42" y="761"/>
                </a:lnTo>
                <a:cubicBezTo>
                  <a:pt x="31" y="761"/>
                  <a:pt x="31" y="761"/>
                  <a:pt x="21" y="761"/>
                </a:cubicBezTo>
                <a:cubicBezTo>
                  <a:pt x="10" y="751"/>
                  <a:pt x="0" y="730"/>
                  <a:pt x="10" y="709"/>
                </a:cubicBezTo>
                <a:cubicBezTo>
                  <a:pt x="73" y="584"/>
                  <a:pt x="73" y="584"/>
                  <a:pt x="73" y="584"/>
                </a:cubicBezTo>
                <a:cubicBezTo>
                  <a:pt x="83" y="584"/>
                  <a:pt x="83" y="574"/>
                  <a:pt x="94" y="574"/>
                </a:cubicBezTo>
                <a:cubicBezTo>
                  <a:pt x="271" y="490"/>
                  <a:pt x="271" y="490"/>
                  <a:pt x="271" y="490"/>
                </a:cubicBezTo>
                <a:lnTo>
                  <a:pt x="282" y="479"/>
                </a:lnTo>
                <a:cubicBezTo>
                  <a:pt x="386" y="448"/>
                  <a:pt x="386" y="448"/>
                  <a:pt x="386" y="448"/>
                </a:cubicBezTo>
                <a:cubicBezTo>
                  <a:pt x="407" y="302"/>
                  <a:pt x="407" y="302"/>
                  <a:pt x="407" y="302"/>
                </a:cubicBezTo>
                <a:cubicBezTo>
                  <a:pt x="428" y="156"/>
                  <a:pt x="428" y="156"/>
                  <a:pt x="428" y="156"/>
                </a:cubicBezTo>
                <a:lnTo>
                  <a:pt x="438" y="146"/>
                </a:lnTo>
                <a:cubicBezTo>
                  <a:pt x="511" y="21"/>
                  <a:pt x="511" y="21"/>
                  <a:pt x="511" y="21"/>
                </a:cubicBezTo>
                <a:cubicBezTo>
                  <a:pt x="522" y="0"/>
                  <a:pt x="543" y="0"/>
                  <a:pt x="563" y="10"/>
                </a:cubicBezTo>
                <a:cubicBezTo>
                  <a:pt x="574" y="21"/>
                  <a:pt x="574" y="31"/>
                  <a:pt x="574" y="52"/>
                </a:cubicBezTo>
                <a:cubicBezTo>
                  <a:pt x="491" y="177"/>
                  <a:pt x="491" y="177"/>
                  <a:pt x="491" y="177"/>
                </a:cubicBezTo>
                <a:cubicBezTo>
                  <a:pt x="470" y="313"/>
                  <a:pt x="470" y="313"/>
                  <a:pt x="470" y="313"/>
                </a:cubicBezTo>
                <a:cubicBezTo>
                  <a:pt x="449" y="479"/>
                  <a:pt x="449" y="479"/>
                  <a:pt x="449" y="479"/>
                </a:cubicBezTo>
                <a:cubicBezTo>
                  <a:pt x="449" y="490"/>
                  <a:pt x="438" y="500"/>
                  <a:pt x="428" y="500"/>
                </a:cubicBezTo>
                <a:cubicBezTo>
                  <a:pt x="303" y="542"/>
                  <a:pt x="303" y="542"/>
                  <a:pt x="303" y="542"/>
                </a:cubicBezTo>
                <a:cubicBezTo>
                  <a:pt x="125" y="626"/>
                  <a:pt x="125" y="626"/>
                  <a:pt x="125" y="626"/>
                </a:cubicBezTo>
                <a:cubicBezTo>
                  <a:pt x="62" y="741"/>
                  <a:pt x="62" y="741"/>
                  <a:pt x="62" y="741"/>
                </a:cubicBezTo>
                <a:cubicBezTo>
                  <a:pt x="62" y="751"/>
                  <a:pt x="52" y="761"/>
                  <a:pt x="42" y="7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44">
            <a:extLst>
              <a:ext uri="{FF2B5EF4-FFF2-40B4-BE49-F238E27FC236}">
                <a16:creationId xmlns:a16="http://schemas.microsoft.com/office/drawing/2014/main" id="{A03455FA-ADB5-354E-AFE0-F153D54F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081" y="8644903"/>
            <a:ext cx="280537" cy="174829"/>
          </a:xfrm>
          <a:custGeom>
            <a:avLst/>
            <a:gdLst>
              <a:gd name="T0" fmla="*/ 73 w 304"/>
              <a:gd name="T1" fmla="*/ 188 h 189"/>
              <a:gd name="T2" fmla="*/ 73 w 304"/>
              <a:gd name="T3" fmla="*/ 188 h 189"/>
              <a:gd name="T4" fmla="*/ 73 w 304"/>
              <a:gd name="T5" fmla="*/ 188 h 189"/>
              <a:gd name="T6" fmla="*/ 21 w 304"/>
              <a:gd name="T7" fmla="*/ 178 h 189"/>
              <a:gd name="T8" fmla="*/ 0 w 304"/>
              <a:gd name="T9" fmla="*/ 136 h 189"/>
              <a:gd name="T10" fmla="*/ 42 w 304"/>
              <a:gd name="T11" fmla="*/ 115 h 189"/>
              <a:gd name="T12" fmla="*/ 73 w 304"/>
              <a:gd name="T13" fmla="*/ 125 h 189"/>
              <a:gd name="T14" fmla="*/ 250 w 304"/>
              <a:gd name="T15" fmla="*/ 10 h 189"/>
              <a:gd name="T16" fmla="*/ 292 w 304"/>
              <a:gd name="T17" fmla="*/ 21 h 189"/>
              <a:gd name="T18" fmla="*/ 282 w 304"/>
              <a:gd name="T19" fmla="*/ 63 h 189"/>
              <a:gd name="T20" fmla="*/ 94 w 304"/>
              <a:gd name="T21" fmla="*/ 188 h 189"/>
              <a:gd name="T22" fmla="*/ 73 w 304"/>
              <a:gd name="T23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89">
                <a:moveTo>
                  <a:pt x="73" y="188"/>
                </a:moveTo>
                <a:lnTo>
                  <a:pt x="73" y="188"/>
                </a:lnTo>
                <a:lnTo>
                  <a:pt x="73" y="188"/>
                </a:lnTo>
                <a:cubicBezTo>
                  <a:pt x="21" y="178"/>
                  <a:pt x="21" y="178"/>
                  <a:pt x="21" y="178"/>
                </a:cubicBezTo>
                <a:cubicBezTo>
                  <a:pt x="11" y="178"/>
                  <a:pt x="0" y="157"/>
                  <a:pt x="0" y="136"/>
                </a:cubicBezTo>
                <a:cubicBezTo>
                  <a:pt x="0" y="125"/>
                  <a:pt x="21" y="115"/>
                  <a:pt x="42" y="11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61" y="0"/>
                  <a:pt x="282" y="0"/>
                  <a:pt x="292" y="21"/>
                </a:cubicBezTo>
                <a:cubicBezTo>
                  <a:pt x="303" y="31"/>
                  <a:pt x="303" y="52"/>
                  <a:pt x="282" y="63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94" y="188"/>
                  <a:pt x="83" y="188"/>
                  <a:pt x="73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45">
            <a:extLst>
              <a:ext uri="{FF2B5EF4-FFF2-40B4-BE49-F238E27FC236}">
                <a16:creationId xmlns:a16="http://schemas.microsoft.com/office/drawing/2014/main" id="{DC41225E-D78E-7341-AF56-6D9E1A96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11" y="8673365"/>
            <a:ext cx="378117" cy="300867"/>
          </a:xfrm>
          <a:custGeom>
            <a:avLst/>
            <a:gdLst>
              <a:gd name="T0" fmla="*/ 42 w 408"/>
              <a:gd name="T1" fmla="*/ 324 h 325"/>
              <a:gd name="T2" fmla="*/ 42 w 408"/>
              <a:gd name="T3" fmla="*/ 324 h 325"/>
              <a:gd name="T4" fmla="*/ 21 w 408"/>
              <a:gd name="T5" fmla="*/ 314 h 325"/>
              <a:gd name="T6" fmla="*/ 21 w 408"/>
              <a:gd name="T7" fmla="*/ 261 h 325"/>
              <a:gd name="T8" fmla="*/ 136 w 408"/>
              <a:gd name="T9" fmla="*/ 147 h 325"/>
              <a:gd name="T10" fmla="*/ 198 w 408"/>
              <a:gd name="T11" fmla="*/ 21 h 325"/>
              <a:gd name="T12" fmla="*/ 240 w 408"/>
              <a:gd name="T13" fmla="*/ 11 h 325"/>
              <a:gd name="T14" fmla="*/ 376 w 408"/>
              <a:gd name="T15" fmla="*/ 42 h 325"/>
              <a:gd name="T16" fmla="*/ 396 w 408"/>
              <a:gd name="T17" fmla="*/ 84 h 325"/>
              <a:gd name="T18" fmla="*/ 355 w 408"/>
              <a:gd name="T19" fmla="*/ 105 h 325"/>
              <a:gd name="T20" fmla="*/ 240 w 408"/>
              <a:gd name="T21" fmla="*/ 73 h 325"/>
              <a:gd name="T22" fmla="*/ 188 w 408"/>
              <a:gd name="T23" fmla="*/ 188 h 325"/>
              <a:gd name="T24" fmla="*/ 188 w 408"/>
              <a:gd name="T25" fmla="*/ 188 h 325"/>
              <a:gd name="T26" fmla="*/ 62 w 408"/>
              <a:gd name="T27" fmla="*/ 314 h 325"/>
              <a:gd name="T28" fmla="*/ 42 w 408"/>
              <a:gd name="T2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" h="325">
                <a:moveTo>
                  <a:pt x="42" y="324"/>
                </a:moveTo>
                <a:lnTo>
                  <a:pt x="42" y="324"/>
                </a:lnTo>
                <a:cubicBezTo>
                  <a:pt x="31" y="324"/>
                  <a:pt x="21" y="314"/>
                  <a:pt x="21" y="314"/>
                </a:cubicBezTo>
                <a:cubicBezTo>
                  <a:pt x="0" y="292"/>
                  <a:pt x="0" y="282"/>
                  <a:pt x="21" y="261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9" y="11"/>
                  <a:pt x="219" y="0"/>
                  <a:pt x="240" y="11"/>
                </a:cubicBezTo>
                <a:cubicBezTo>
                  <a:pt x="376" y="42"/>
                  <a:pt x="376" y="42"/>
                  <a:pt x="376" y="42"/>
                </a:cubicBezTo>
                <a:cubicBezTo>
                  <a:pt x="396" y="52"/>
                  <a:pt x="407" y="73"/>
                  <a:pt x="396" y="84"/>
                </a:cubicBezTo>
                <a:cubicBezTo>
                  <a:pt x="396" y="105"/>
                  <a:pt x="376" y="115"/>
                  <a:pt x="355" y="105"/>
                </a:cubicBezTo>
                <a:cubicBezTo>
                  <a:pt x="240" y="73"/>
                  <a:pt x="240" y="73"/>
                  <a:pt x="240" y="73"/>
                </a:cubicBezTo>
                <a:cubicBezTo>
                  <a:pt x="188" y="188"/>
                  <a:pt x="188" y="188"/>
                  <a:pt x="188" y="188"/>
                </a:cubicBezTo>
                <a:lnTo>
                  <a:pt x="188" y="188"/>
                </a:lnTo>
                <a:cubicBezTo>
                  <a:pt x="62" y="314"/>
                  <a:pt x="62" y="314"/>
                  <a:pt x="62" y="314"/>
                </a:cubicBezTo>
                <a:cubicBezTo>
                  <a:pt x="52" y="314"/>
                  <a:pt x="52" y="324"/>
                  <a:pt x="42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46">
            <a:extLst>
              <a:ext uri="{FF2B5EF4-FFF2-40B4-BE49-F238E27FC236}">
                <a16:creationId xmlns:a16="http://schemas.microsoft.com/office/drawing/2014/main" id="{1DDBB255-401A-574C-9DF2-AD12FC32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6251" y="8905112"/>
            <a:ext cx="365919" cy="268341"/>
          </a:xfrm>
          <a:custGeom>
            <a:avLst/>
            <a:gdLst>
              <a:gd name="T0" fmla="*/ 32 w 398"/>
              <a:gd name="T1" fmla="*/ 292 h 293"/>
              <a:gd name="T2" fmla="*/ 32 w 398"/>
              <a:gd name="T3" fmla="*/ 292 h 293"/>
              <a:gd name="T4" fmla="*/ 0 w 398"/>
              <a:gd name="T5" fmla="*/ 271 h 293"/>
              <a:gd name="T6" fmla="*/ 21 w 398"/>
              <a:gd name="T7" fmla="*/ 229 h 293"/>
              <a:gd name="T8" fmla="*/ 178 w 398"/>
              <a:gd name="T9" fmla="*/ 167 h 293"/>
              <a:gd name="T10" fmla="*/ 334 w 398"/>
              <a:gd name="T11" fmla="*/ 10 h 293"/>
              <a:gd name="T12" fmla="*/ 386 w 398"/>
              <a:gd name="T13" fmla="*/ 10 h 293"/>
              <a:gd name="T14" fmla="*/ 386 w 398"/>
              <a:gd name="T15" fmla="*/ 63 h 293"/>
              <a:gd name="T16" fmla="*/ 219 w 398"/>
              <a:gd name="T17" fmla="*/ 219 h 293"/>
              <a:gd name="T18" fmla="*/ 209 w 398"/>
              <a:gd name="T19" fmla="*/ 229 h 293"/>
              <a:gd name="T20" fmla="*/ 42 w 398"/>
              <a:gd name="T21" fmla="*/ 282 h 293"/>
              <a:gd name="T22" fmla="*/ 32 w 398"/>
              <a:gd name="T23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293">
                <a:moveTo>
                  <a:pt x="32" y="292"/>
                </a:moveTo>
                <a:lnTo>
                  <a:pt x="32" y="292"/>
                </a:lnTo>
                <a:cubicBezTo>
                  <a:pt x="21" y="292"/>
                  <a:pt x="11" y="282"/>
                  <a:pt x="0" y="271"/>
                </a:cubicBezTo>
                <a:cubicBezTo>
                  <a:pt x="0" y="250"/>
                  <a:pt x="11" y="229"/>
                  <a:pt x="21" y="229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334" y="10"/>
                  <a:pt x="334" y="10"/>
                  <a:pt x="334" y="10"/>
                </a:cubicBezTo>
                <a:cubicBezTo>
                  <a:pt x="345" y="0"/>
                  <a:pt x="366" y="0"/>
                  <a:pt x="386" y="10"/>
                </a:cubicBezTo>
                <a:cubicBezTo>
                  <a:pt x="397" y="31"/>
                  <a:pt x="397" y="52"/>
                  <a:pt x="386" y="63"/>
                </a:cubicBezTo>
                <a:cubicBezTo>
                  <a:pt x="219" y="219"/>
                  <a:pt x="219" y="219"/>
                  <a:pt x="219" y="219"/>
                </a:cubicBezTo>
                <a:cubicBezTo>
                  <a:pt x="219" y="219"/>
                  <a:pt x="219" y="219"/>
                  <a:pt x="209" y="229"/>
                </a:cubicBezTo>
                <a:cubicBezTo>
                  <a:pt x="42" y="282"/>
                  <a:pt x="42" y="282"/>
                  <a:pt x="42" y="282"/>
                </a:cubicBezTo>
                <a:cubicBezTo>
                  <a:pt x="42" y="282"/>
                  <a:pt x="42" y="292"/>
                  <a:pt x="32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47">
            <a:extLst>
              <a:ext uri="{FF2B5EF4-FFF2-40B4-BE49-F238E27FC236}">
                <a16:creationId xmlns:a16="http://schemas.microsoft.com/office/drawing/2014/main" id="{F3DCE807-EEF4-BF4D-B08E-6A292CE5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170" y="8644903"/>
            <a:ext cx="89447" cy="174829"/>
          </a:xfrm>
          <a:custGeom>
            <a:avLst/>
            <a:gdLst>
              <a:gd name="T0" fmla="*/ 31 w 95"/>
              <a:gd name="T1" fmla="*/ 188 h 189"/>
              <a:gd name="T2" fmla="*/ 31 w 95"/>
              <a:gd name="T3" fmla="*/ 188 h 189"/>
              <a:gd name="T4" fmla="*/ 21 w 95"/>
              <a:gd name="T5" fmla="*/ 178 h 189"/>
              <a:gd name="T6" fmla="*/ 0 w 95"/>
              <a:gd name="T7" fmla="*/ 146 h 189"/>
              <a:gd name="T8" fmla="*/ 21 w 95"/>
              <a:gd name="T9" fmla="*/ 31 h 189"/>
              <a:gd name="T10" fmla="*/ 62 w 95"/>
              <a:gd name="T11" fmla="*/ 0 h 189"/>
              <a:gd name="T12" fmla="*/ 83 w 95"/>
              <a:gd name="T13" fmla="*/ 42 h 189"/>
              <a:gd name="T14" fmla="*/ 62 w 95"/>
              <a:gd name="T15" fmla="*/ 157 h 189"/>
              <a:gd name="T16" fmla="*/ 31 w 95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89">
                <a:moveTo>
                  <a:pt x="31" y="188"/>
                </a:moveTo>
                <a:lnTo>
                  <a:pt x="31" y="188"/>
                </a:lnTo>
                <a:cubicBezTo>
                  <a:pt x="31" y="188"/>
                  <a:pt x="21" y="188"/>
                  <a:pt x="21" y="178"/>
                </a:cubicBezTo>
                <a:cubicBezTo>
                  <a:pt x="10" y="178"/>
                  <a:pt x="0" y="157"/>
                  <a:pt x="0" y="146"/>
                </a:cubicBezTo>
                <a:cubicBezTo>
                  <a:pt x="21" y="31"/>
                  <a:pt x="21" y="31"/>
                  <a:pt x="21" y="31"/>
                </a:cubicBezTo>
                <a:cubicBezTo>
                  <a:pt x="31" y="10"/>
                  <a:pt x="41" y="0"/>
                  <a:pt x="62" y="0"/>
                </a:cubicBezTo>
                <a:cubicBezTo>
                  <a:pt x="73" y="0"/>
                  <a:pt x="94" y="21"/>
                  <a:pt x="83" y="42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78"/>
                  <a:pt x="41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48">
            <a:extLst>
              <a:ext uri="{FF2B5EF4-FFF2-40B4-BE49-F238E27FC236}">
                <a16:creationId xmlns:a16="http://schemas.microsoft.com/office/drawing/2014/main" id="{36D4A19B-4106-C342-9D27-D00E5619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791" y="8616444"/>
            <a:ext cx="174827" cy="89447"/>
          </a:xfrm>
          <a:custGeom>
            <a:avLst/>
            <a:gdLst>
              <a:gd name="T0" fmla="*/ 146 w 189"/>
              <a:gd name="T1" fmla="*/ 94 h 95"/>
              <a:gd name="T2" fmla="*/ 146 w 189"/>
              <a:gd name="T3" fmla="*/ 94 h 95"/>
              <a:gd name="T4" fmla="*/ 146 w 189"/>
              <a:gd name="T5" fmla="*/ 94 h 95"/>
              <a:gd name="T6" fmla="*/ 21 w 189"/>
              <a:gd name="T7" fmla="*/ 73 h 95"/>
              <a:gd name="T8" fmla="*/ 0 w 189"/>
              <a:gd name="T9" fmla="*/ 31 h 95"/>
              <a:gd name="T10" fmla="*/ 42 w 189"/>
              <a:gd name="T11" fmla="*/ 10 h 95"/>
              <a:gd name="T12" fmla="*/ 156 w 189"/>
              <a:gd name="T13" fmla="*/ 31 h 95"/>
              <a:gd name="T14" fmla="*/ 177 w 189"/>
              <a:gd name="T15" fmla="*/ 73 h 95"/>
              <a:gd name="T16" fmla="*/ 146 w 189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95">
                <a:moveTo>
                  <a:pt x="146" y="94"/>
                </a:moveTo>
                <a:lnTo>
                  <a:pt x="146" y="94"/>
                </a:lnTo>
                <a:lnTo>
                  <a:pt x="146" y="94"/>
                </a:lnTo>
                <a:cubicBezTo>
                  <a:pt x="21" y="73"/>
                  <a:pt x="21" y="73"/>
                  <a:pt x="21" y="73"/>
                </a:cubicBezTo>
                <a:cubicBezTo>
                  <a:pt x="10" y="62"/>
                  <a:pt x="0" y="52"/>
                  <a:pt x="0" y="31"/>
                </a:cubicBezTo>
                <a:cubicBezTo>
                  <a:pt x="0" y="10"/>
                  <a:pt x="21" y="0"/>
                  <a:pt x="42" y="10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67" y="31"/>
                  <a:pt x="188" y="52"/>
                  <a:pt x="177" y="73"/>
                </a:cubicBezTo>
                <a:cubicBezTo>
                  <a:pt x="177" y="83"/>
                  <a:pt x="167" y="94"/>
                  <a:pt x="146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8" name="Google Shape;102;p4">
            <a:extLst>
              <a:ext uri="{FF2B5EF4-FFF2-40B4-BE49-F238E27FC236}">
                <a16:creationId xmlns:a16="http://schemas.microsoft.com/office/drawing/2014/main" id="{77BEC34D-4AB8-DC48-BAD6-F91622DD754E}"/>
              </a:ext>
            </a:extLst>
          </p:cNvPr>
          <p:cNvGrpSpPr/>
          <p:nvPr/>
        </p:nvGrpSpPr>
        <p:grpSpPr>
          <a:xfrm>
            <a:off x="3235537" y="11287499"/>
            <a:ext cx="3119385" cy="1395425"/>
            <a:chOff x="2985788" y="10477613"/>
            <a:chExt cx="3634800" cy="1395425"/>
          </a:xfrm>
        </p:grpSpPr>
        <p:sp>
          <p:nvSpPr>
            <p:cNvPr id="369" name="Google Shape;103;p4">
              <a:extLst>
                <a:ext uri="{FF2B5EF4-FFF2-40B4-BE49-F238E27FC236}">
                  <a16:creationId xmlns:a16="http://schemas.microsoft.com/office/drawing/2014/main" id="{E248CB09-6BCD-CE46-9606-DC809352D57E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104;p4">
              <a:extLst>
                <a:ext uri="{FF2B5EF4-FFF2-40B4-BE49-F238E27FC236}">
                  <a16:creationId xmlns:a16="http://schemas.microsoft.com/office/drawing/2014/main" id="{53E1F95C-57D2-1045-BB4C-7030B9B9C28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1" name="Google Shape;102;p4">
            <a:extLst>
              <a:ext uri="{FF2B5EF4-FFF2-40B4-BE49-F238E27FC236}">
                <a16:creationId xmlns:a16="http://schemas.microsoft.com/office/drawing/2014/main" id="{E3FF9FEE-1BAC-2648-BEAC-F12018C7B0B7}"/>
              </a:ext>
            </a:extLst>
          </p:cNvPr>
          <p:cNvGrpSpPr/>
          <p:nvPr/>
        </p:nvGrpSpPr>
        <p:grpSpPr>
          <a:xfrm>
            <a:off x="8171376" y="11291719"/>
            <a:ext cx="3119385" cy="1395425"/>
            <a:chOff x="2985788" y="10477613"/>
            <a:chExt cx="3634800" cy="1395425"/>
          </a:xfrm>
        </p:grpSpPr>
        <p:sp>
          <p:nvSpPr>
            <p:cNvPr id="372" name="Google Shape;103;p4">
              <a:extLst>
                <a:ext uri="{FF2B5EF4-FFF2-40B4-BE49-F238E27FC236}">
                  <a16:creationId xmlns:a16="http://schemas.microsoft.com/office/drawing/2014/main" id="{5BC88902-CC82-634B-B545-2741E35CB185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104;p4">
              <a:extLst>
                <a:ext uri="{FF2B5EF4-FFF2-40B4-BE49-F238E27FC236}">
                  <a16:creationId xmlns:a16="http://schemas.microsoft.com/office/drawing/2014/main" id="{67988CFF-9595-5247-9AEE-7C6369CFF5A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4" name="Google Shape;102;p4">
            <a:extLst>
              <a:ext uri="{FF2B5EF4-FFF2-40B4-BE49-F238E27FC236}">
                <a16:creationId xmlns:a16="http://schemas.microsoft.com/office/drawing/2014/main" id="{F83796C2-A66A-BA44-98C7-A7201A247076}"/>
              </a:ext>
            </a:extLst>
          </p:cNvPr>
          <p:cNvGrpSpPr/>
          <p:nvPr/>
        </p:nvGrpSpPr>
        <p:grpSpPr>
          <a:xfrm>
            <a:off x="13160836" y="11291719"/>
            <a:ext cx="3119385" cy="1395425"/>
            <a:chOff x="2985788" y="10477613"/>
            <a:chExt cx="3634800" cy="1395425"/>
          </a:xfrm>
        </p:grpSpPr>
        <p:sp>
          <p:nvSpPr>
            <p:cNvPr id="375" name="Google Shape;103;p4">
              <a:extLst>
                <a:ext uri="{FF2B5EF4-FFF2-40B4-BE49-F238E27FC236}">
                  <a16:creationId xmlns:a16="http://schemas.microsoft.com/office/drawing/2014/main" id="{C1E1134E-60BC-B745-9A4B-F0ADB544CB3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104;p4">
              <a:extLst>
                <a:ext uri="{FF2B5EF4-FFF2-40B4-BE49-F238E27FC236}">
                  <a16:creationId xmlns:a16="http://schemas.microsoft.com/office/drawing/2014/main" id="{D35A48D4-0E08-0E49-AD46-30D45C94622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7" name="Google Shape;102;p4">
            <a:extLst>
              <a:ext uri="{FF2B5EF4-FFF2-40B4-BE49-F238E27FC236}">
                <a16:creationId xmlns:a16="http://schemas.microsoft.com/office/drawing/2014/main" id="{3121426E-F666-ED46-9281-BDBC61BAD1B7}"/>
              </a:ext>
            </a:extLst>
          </p:cNvPr>
          <p:cNvGrpSpPr/>
          <p:nvPr/>
        </p:nvGrpSpPr>
        <p:grpSpPr>
          <a:xfrm>
            <a:off x="18074021" y="11286220"/>
            <a:ext cx="3119385" cy="1395425"/>
            <a:chOff x="2985788" y="10477613"/>
            <a:chExt cx="3634800" cy="1395425"/>
          </a:xfrm>
        </p:grpSpPr>
        <p:sp>
          <p:nvSpPr>
            <p:cNvPr id="378" name="Google Shape;103;p4">
              <a:extLst>
                <a:ext uri="{FF2B5EF4-FFF2-40B4-BE49-F238E27FC236}">
                  <a16:creationId xmlns:a16="http://schemas.microsoft.com/office/drawing/2014/main" id="{0E037788-3ACD-8F48-9EF5-02926EECB20F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104;p4">
              <a:extLst>
                <a:ext uri="{FF2B5EF4-FFF2-40B4-BE49-F238E27FC236}">
                  <a16:creationId xmlns:a16="http://schemas.microsoft.com/office/drawing/2014/main" id="{C35A9422-14A8-374E-9144-D10B52432F4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0" name="Google Shape;102;p4">
            <a:extLst>
              <a:ext uri="{FF2B5EF4-FFF2-40B4-BE49-F238E27FC236}">
                <a16:creationId xmlns:a16="http://schemas.microsoft.com/office/drawing/2014/main" id="{B6A3797D-D9FC-9340-B023-BECEB05701BA}"/>
              </a:ext>
            </a:extLst>
          </p:cNvPr>
          <p:cNvGrpSpPr/>
          <p:nvPr/>
        </p:nvGrpSpPr>
        <p:grpSpPr>
          <a:xfrm>
            <a:off x="16953431" y="3968372"/>
            <a:ext cx="3119385" cy="1395425"/>
            <a:chOff x="2985788" y="10477613"/>
            <a:chExt cx="3634800" cy="1395425"/>
          </a:xfrm>
        </p:grpSpPr>
        <p:sp>
          <p:nvSpPr>
            <p:cNvPr id="381" name="Google Shape;103;p4">
              <a:extLst>
                <a:ext uri="{FF2B5EF4-FFF2-40B4-BE49-F238E27FC236}">
                  <a16:creationId xmlns:a16="http://schemas.microsoft.com/office/drawing/2014/main" id="{A49ED049-B87D-D74E-9360-62EF8529EA3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104;p4">
              <a:extLst>
                <a:ext uri="{FF2B5EF4-FFF2-40B4-BE49-F238E27FC236}">
                  <a16:creationId xmlns:a16="http://schemas.microsoft.com/office/drawing/2014/main" id="{FF28DC27-24DF-A046-A5BC-D823C72396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3" name="Google Shape;102;p4">
            <a:extLst>
              <a:ext uri="{FF2B5EF4-FFF2-40B4-BE49-F238E27FC236}">
                <a16:creationId xmlns:a16="http://schemas.microsoft.com/office/drawing/2014/main" id="{08357EA9-5977-F646-8F5A-C6014CE494BD}"/>
              </a:ext>
            </a:extLst>
          </p:cNvPr>
          <p:cNvGrpSpPr/>
          <p:nvPr/>
        </p:nvGrpSpPr>
        <p:grpSpPr>
          <a:xfrm>
            <a:off x="4437442" y="4013995"/>
            <a:ext cx="3119385" cy="1395425"/>
            <a:chOff x="2985788" y="10477613"/>
            <a:chExt cx="3634800" cy="1395425"/>
          </a:xfrm>
        </p:grpSpPr>
        <p:sp>
          <p:nvSpPr>
            <p:cNvPr id="384" name="Google Shape;103;p4">
              <a:extLst>
                <a:ext uri="{FF2B5EF4-FFF2-40B4-BE49-F238E27FC236}">
                  <a16:creationId xmlns:a16="http://schemas.microsoft.com/office/drawing/2014/main" id="{955090D0-43D4-8D44-926B-20498B60CA4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104;p4">
              <a:extLst>
                <a:ext uri="{FF2B5EF4-FFF2-40B4-BE49-F238E27FC236}">
                  <a16:creationId xmlns:a16="http://schemas.microsoft.com/office/drawing/2014/main" id="{846BCAA0-4341-F74F-BA26-EF0BB7863DD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386" name="Google Shape;102;p4">
            <a:extLst>
              <a:ext uri="{FF2B5EF4-FFF2-40B4-BE49-F238E27FC236}">
                <a16:creationId xmlns:a16="http://schemas.microsoft.com/office/drawing/2014/main" id="{A85ED0D3-A183-664E-84A9-15CEC871F3A5}"/>
              </a:ext>
            </a:extLst>
          </p:cNvPr>
          <p:cNvGrpSpPr/>
          <p:nvPr/>
        </p:nvGrpSpPr>
        <p:grpSpPr>
          <a:xfrm>
            <a:off x="10633198" y="3957075"/>
            <a:ext cx="3119385" cy="1395425"/>
            <a:chOff x="2985788" y="10477613"/>
            <a:chExt cx="3634800" cy="1395425"/>
          </a:xfrm>
        </p:grpSpPr>
        <p:sp>
          <p:nvSpPr>
            <p:cNvPr id="387" name="Google Shape;103;p4">
              <a:extLst>
                <a:ext uri="{FF2B5EF4-FFF2-40B4-BE49-F238E27FC236}">
                  <a16:creationId xmlns:a16="http://schemas.microsoft.com/office/drawing/2014/main" id="{A171F769-5517-E64A-B136-1649BE03898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104;p4">
              <a:extLst>
                <a:ext uri="{FF2B5EF4-FFF2-40B4-BE49-F238E27FC236}">
                  <a16:creationId xmlns:a16="http://schemas.microsoft.com/office/drawing/2014/main" id="{1A60015A-ED67-F347-892B-153C6480EDA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39">
            <a:extLst>
              <a:ext uri="{FF2B5EF4-FFF2-40B4-BE49-F238E27FC236}">
                <a16:creationId xmlns:a16="http://schemas.microsoft.com/office/drawing/2014/main" id="{45BD3ED3-3909-B240-A597-0AAA17B0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800" y="4117376"/>
            <a:ext cx="5695942" cy="8000608"/>
          </a:xfrm>
          <a:custGeom>
            <a:avLst/>
            <a:gdLst>
              <a:gd name="T0" fmla="*/ 0 w 5731"/>
              <a:gd name="T1" fmla="*/ 0 h 8053"/>
              <a:gd name="T2" fmla="*/ 0 w 5731"/>
              <a:gd name="T3" fmla="*/ 8052 h 8053"/>
              <a:gd name="T4" fmla="*/ 5730 w 5731"/>
              <a:gd name="T5" fmla="*/ 8052 h 8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1" h="8053">
                <a:moveTo>
                  <a:pt x="0" y="0"/>
                </a:moveTo>
                <a:lnTo>
                  <a:pt x="0" y="8052"/>
                </a:lnTo>
                <a:lnTo>
                  <a:pt x="5730" y="8052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7" name="Freeform 240">
            <a:extLst>
              <a:ext uri="{FF2B5EF4-FFF2-40B4-BE49-F238E27FC236}">
                <a16:creationId xmlns:a16="http://schemas.microsoft.com/office/drawing/2014/main" id="{D33C1F88-9512-DA43-8BBB-10750003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577" y="4117376"/>
            <a:ext cx="5687179" cy="8000608"/>
          </a:xfrm>
          <a:custGeom>
            <a:avLst/>
            <a:gdLst>
              <a:gd name="T0" fmla="*/ 5721 w 5722"/>
              <a:gd name="T1" fmla="*/ 0 h 8053"/>
              <a:gd name="T2" fmla="*/ 5721 w 5722"/>
              <a:gd name="T3" fmla="*/ 8052 h 8053"/>
              <a:gd name="T4" fmla="*/ 0 w 5722"/>
              <a:gd name="T5" fmla="*/ 8052 h 8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22" h="8053">
                <a:moveTo>
                  <a:pt x="5721" y="0"/>
                </a:moveTo>
                <a:lnTo>
                  <a:pt x="5721" y="8052"/>
                </a:lnTo>
                <a:lnTo>
                  <a:pt x="0" y="8052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8" name="Line 241">
            <a:extLst>
              <a:ext uri="{FF2B5EF4-FFF2-40B4-BE49-F238E27FC236}">
                <a16:creationId xmlns:a16="http://schemas.microsoft.com/office/drawing/2014/main" id="{70B73E8C-ACCE-2543-B384-FCF49029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7587" y="8003760"/>
            <a:ext cx="4383" cy="3211636"/>
          </a:xfrm>
          <a:prstGeom prst="line">
            <a:avLst/>
          </a:prstGeom>
          <a:noFill/>
          <a:ln w="93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Freeform 242">
            <a:extLst>
              <a:ext uri="{FF2B5EF4-FFF2-40B4-BE49-F238E27FC236}">
                <a16:creationId xmlns:a16="http://schemas.microsoft.com/office/drawing/2014/main" id="{EA7796EB-44F5-6845-A4A6-605F5080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04" y="7561230"/>
            <a:ext cx="9529748" cy="2896166"/>
          </a:xfrm>
          <a:custGeom>
            <a:avLst/>
            <a:gdLst>
              <a:gd name="T0" fmla="*/ 0 w 9589"/>
              <a:gd name="T1" fmla="*/ 25 h 2916"/>
              <a:gd name="T2" fmla="*/ 0 w 9589"/>
              <a:gd name="T3" fmla="*/ 2915 h 2916"/>
              <a:gd name="T4" fmla="*/ 9588 w 9589"/>
              <a:gd name="T5" fmla="*/ 2915 h 2916"/>
              <a:gd name="T6" fmla="*/ 9588 w 9589"/>
              <a:gd name="T7" fmla="*/ 0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9" h="2916">
                <a:moveTo>
                  <a:pt x="0" y="25"/>
                </a:moveTo>
                <a:lnTo>
                  <a:pt x="0" y="2915"/>
                </a:lnTo>
                <a:lnTo>
                  <a:pt x="9588" y="2915"/>
                </a:lnTo>
                <a:lnTo>
                  <a:pt x="9588" y="0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243">
            <a:extLst>
              <a:ext uri="{FF2B5EF4-FFF2-40B4-BE49-F238E27FC236}">
                <a16:creationId xmlns:a16="http://schemas.microsoft.com/office/drawing/2014/main" id="{05989ED9-FCB1-D145-982D-7C3F2BAA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086" y="9493468"/>
            <a:ext cx="6581004" cy="3290503"/>
          </a:xfrm>
          <a:custGeom>
            <a:avLst/>
            <a:gdLst>
              <a:gd name="T0" fmla="*/ 4682 w 6622"/>
              <a:gd name="T1" fmla="*/ 0 h 3312"/>
              <a:gd name="T2" fmla="*/ 1938 w 6622"/>
              <a:gd name="T3" fmla="*/ 0 h 3312"/>
              <a:gd name="T4" fmla="*/ 0 w 6622"/>
              <a:gd name="T5" fmla="*/ 1939 h 3312"/>
              <a:gd name="T6" fmla="*/ 0 w 6622"/>
              <a:gd name="T7" fmla="*/ 3311 h 3312"/>
              <a:gd name="T8" fmla="*/ 6621 w 6622"/>
              <a:gd name="T9" fmla="*/ 3311 h 3312"/>
              <a:gd name="T10" fmla="*/ 6621 w 6622"/>
              <a:gd name="T11" fmla="*/ 1939 h 3312"/>
              <a:gd name="T12" fmla="*/ 4682 w 6622"/>
              <a:gd name="T13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22" h="3312">
                <a:moveTo>
                  <a:pt x="4682" y="0"/>
                </a:moveTo>
                <a:lnTo>
                  <a:pt x="1938" y="0"/>
                </a:lnTo>
                <a:lnTo>
                  <a:pt x="0" y="1939"/>
                </a:lnTo>
                <a:lnTo>
                  <a:pt x="0" y="3311"/>
                </a:lnTo>
                <a:lnTo>
                  <a:pt x="6621" y="3311"/>
                </a:lnTo>
                <a:lnTo>
                  <a:pt x="6621" y="1939"/>
                </a:lnTo>
                <a:lnTo>
                  <a:pt x="46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44">
            <a:extLst>
              <a:ext uri="{FF2B5EF4-FFF2-40B4-BE49-F238E27FC236}">
                <a16:creationId xmlns:a16="http://schemas.microsoft.com/office/drawing/2014/main" id="{05365F0E-CD0A-DE45-B150-6856C2EB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706" y="2951899"/>
            <a:ext cx="2326572" cy="2326572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6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6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6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6"/>
                </a:lnTo>
                <a:lnTo>
                  <a:pt x="165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45">
            <a:extLst>
              <a:ext uri="{FF2B5EF4-FFF2-40B4-BE49-F238E27FC236}">
                <a16:creationId xmlns:a16="http://schemas.microsoft.com/office/drawing/2014/main" id="{48785CF1-3580-0F49-8421-662A89F5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7" y="6417659"/>
            <a:ext cx="2326575" cy="2326575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5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5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5"/>
                </a:lnTo>
                <a:lnTo>
                  <a:pt x="165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46">
            <a:extLst>
              <a:ext uri="{FF2B5EF4-FFF2-40B4-BE49-F238E27FC236}">
                <a16:creationId xmlns:a16="http://schemas.microsoft.com/office/drawing/2014/main" id="{C1D84B3E-2E9D-5E4E-ADDD-97043925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109" y="6759416"/>
            <a:ext cx="2335338" cy="2326575"/>
          </a:xfrm>
          <a:custGeom>
            <a:avLst/>
            <a:gdLst>
              <a:gd name="T0" fmla="*/ 1663 w 2350"/>
              <a:gd name="T1" fmla="*/ 0 h 2342"/>
              <a:gd name="T2" fmla="*/ 686 w 2350"/>
              <a:gd name="T3" fmla="*/ 0 h 2342"/>
              <a:gd name="T4" fmla="*/ 0 w 2350"/>
              <a:gd name="T5" fmla="*/ 685 h 2342"/>
              <a:gd name="T6" fmla="*/ 0 w 2350"/>
              <a:gd name="T7" fmla="*/ 1655 h 2342"/>
              <a:gd name="T8" fmla="*/ 686 w 2350"/>
              <a:gd name="T9" fmla="*/ 2341 h 2342"/>
              <a:gd name="T10" fmla="*/ 1663 w 2350"/>
              <a:gd name="T11" fmla="*/ 2341 h 2342"/>
              <a:gd name="T12" fmla="*/ 2349 w 2350"/>
              <a:gd name="T13" fmla="*/ 1655 h 2342"/>
              <a:gd name="T14" fmla="*/ 2349 w 2350"/>
              <a:gd name="T15" fmla="*/ 685 h 2342"/>
              <a:gd name="T16" fmla="*/ 1663 w 2350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0" h="2342">
                <a:moveTo>
                  <a:pt x="1663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63" y="2341"/>
                </a:lnTo>
                <a:lnTo>
                  <a:pt x="2349" y="1655"/>
                </a:lnTo>
                <a:lnTo>
                  <a:pt x="2349" y="685"/>
                </a:lnTo>
                <a:lnTo>
                  <a:pt x="166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47">
            <a:extLst>
              <a:ext uri="{FF2B5EF4-FFF2-40B4-BE49-F238E27FC236}">
                <a16:creationId xmlns:a16="http://schemas.microsoft.com/office/drawing/2014/main" id="{B92993C2-6BE7-C847-94C1-7D7BE06E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5775" y="932029"/>
            <a:ext cx="1603627" cy="1603627"/>
          </a:xfrm>
          <a:custGeom>
            <a:avLst/>
            <a:gdLst>
              <a:gd name="T0" fmla="*/ 1139 w 1612"/>
              <a:gd name="T1" fmla="*/ 0 h 1613"/>
              <a:gd name="T2" fmla="*/ 471 w 1612"/>
              <a:gd name="T3" fmla="*/ 0 h 1613"/>
              <a:gd name="T4" fmla="*/ 0 w 1612"/>
              <a:gd name="T5" fmla="*/ 472 h 1613"/>
              <a:gd name="T6" fmla="*/ 0 w 1612"/>
              <a:gd name="T7" fmla="*/ 1141 h 1613"/>
              <a:gd name="T8" fmla="*/ 471 w 1612"/>
              <a:gd name="T9" fmla="*/ 1612 h 1613"/>
              <a:gd name="T10" fmla="*/ 1139 w 1612"/>
              <a:gd name="T11" fmla="*/ 1612 h 1613"/>
              <a:gd name="T12" fmla="*/ 1611 w 1612"/>
              <a:gd name="T13" fmla="*/ 1141 h 1613"/>
              <a:gd name="T14" fmla="*/ 1611 w 1612"/>
              <a:gd name="T15" fmla="*/ 472 h 1613"/>
              <a:gd name="T16" fmla="*/ 1139 w 1612"/>
              <a:gd name="T17" fmla="*/ 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2" h="1613">
                <a:moveTo>
                  <a:pt x="1139" y="0"/>
                </a:moveTo>
                <a:lnTo>
                  <a:pt x="471" y="0"/>
                </a:lnTo>
                <a:lnTo>
                  <a:pt x="0" y="472"/>
                </a:lnTo>
                <a:lnTo>
                  <a:pt x="0" y="1141"/>
                </a:lnTo>
                <a:lnTo>
                  <a:pt x="471" y="1612"/>
                </a:lnTo>
                <a:lnTo>
                  <a:pt x="1139" y="1612"/>
                </a:lnTo>
                <a:lnTo>
                  <a:pt x="1611" y="1141"/>
                </a:lnTo>
                <a:lnTo>
                  <a:pt x="1611" y="472"/>
                </a:lnTo>
                <a:lnTo>
                  <a:pt x="113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48">
            <a:extLst>
              <a:ext uri="{FF2B5EF4-FFF2-40B4-BE49-F238E27FC236}">
                <a16:creationId xmlns:a16="http://schemas.microsoft.com/office/drawing/2014/main" id="{8815AF10-7550-A847-BCBC-E7B372E5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794" y="6417659"/>
            <a:ext cx="2326572" cy="2326575"/>
          </a:xfrm>
          <a:custGeom>
            <a:avLst/>
            <a:gdLst>
              <a:gd name="T0" fmla="*/ 1656 w 2343"/>
              <a:gd name="T1" fmla="*/ 0 h 2342"/>
              <a:gd name="T2" fmla="*/ 686 w 2343"/>
              <a:gd name="T3" fmla="*/ 0 h 2342"/>
              <a:gd name="T4" fmla="*/ 0 w 2343"/>
              <a:gd name="T5" fmla="*/ 685 h 2342"/>
              <a:gd name="T6" fmla="*/ 0 w 2343"/>
              <a:gd name="T7" fmla="*/ 1655 h 2342"/>
              <a:gd name="T8" fmla="*/ 686 w 2343"/>
              <a:gd name="T9" fmla="*/ 2341 h 2342"/>
              <a:gd name="T10" fmla="*/ 1656 w 2343"/>
              <a:gd name="T11" fmla="*/ 2341 h 2342"/>
              <a:gd name="T12" fmla="*/ 2342 w 2343"/>
              <a:gd name="T13" fmla="*/ 1655 h 2342"/>
              <a:gd name="T14" fmla="*/ 2342 w 2343"/>
              <a:gd name="T15" fmla="*/ 685 h 2342"/>
              <a:gd name="T16" fmla="*/ 1656 w 2343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3" h="2342">
                <a:moveTo>
                  <a:pt x="1656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56" y="2341"/>
                </a:lnTo>
                <a:lnTo>
                  <a:pt x="2342" y="1655"/>
                </a:lnTo>
                <a:lnTo>
                  <a:pt x="2342" y="685"/>
                </a:lnTo>
                <a:lnTo>
                  <a:pt x="16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49">
            <a:extLst>
              <a:ext uri="{FF2B5EF4-FFF2-40B4-BE49-F238E27FC236}">
                <a16:creationId xmlns:a16="http://schemas.microsoft.com/office/drawing/2014/main" id="{CF705737-35D5-AB4C-815A-197247CB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896" y="2951899"/>
            <a:ext cx="2326575" cy="2326572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6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6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6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6"/>
                </a:lnTo>
                <a:lnTo>
                  <a:pt x="165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Line 289">
            <a:extLst>
              <a:ext uri="{FF2B5EF4-FFF2-40B4-BE49-F238E27FC236}">
                <a16:creationId xmlns:a16="http://schemas.microsoft.com/office/drawing/2014/main" id="{60EC74E0-87E7-F841-A2BC-6179296E4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7587" y="3885156"/>
            <a:ext cx="4383" cy="1336357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" name="Line 290">
            <a:extLst>
              <a:ext uri="{FF2B5EF4-FFF2-40B4-BE49-F238E27FC236}">
                <a16:creationId xmlns:a16="http://schemas.microsoft.com/office/drawing/2014/main" id="{2FC88E76-F845-5B49-B31B-3DCA7A212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904" y="4441607"/>
            <a:ext cx="9525368" cy="4380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291">
            <a:extLst>
              <a:ext uri="{FF2B5EF4-FFF2-40B4-BE49-F238E27FC236}">
                <a16:creationId xmlns:a16="http://schemas.microsoft.com/office/drawing/2014/main" id="{55F39D42-B9ED-ED40-B152-998CC4DA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967" y="6930295"/>
            <a:ext cx="1082228" cy="1253107"/>
          </a:xfrm>
          <a:custGeom>
            <a:avLst/>
            <a:gdLst>
              <a:gd name="T0" fmla="*/ 549 w 1091"/>
              <a:gd name="T1" fmla="*/ 1261 h 1262"/>
              <a:gd name="T2" fmla="*/ 549 w 1091"/>
              <a:gd name="T3" fmla="*/ 1261 h 1262"/>
              <a:gd name="T4" fmla="*/ 532 w 1091"/>
              <a:gd name="T5" fmla="*/ 1261 h 1262"/>
              <a:gd name="T6" fmla="*/ 223 w 1091"/>
              <a:gd name="T7" fmla="*/ 1020 h 1262"/>
              <a:gd name="T8" fmla="*/ 0 w 1091"/>
              <a:gd name="T9" fmla="*/ 274 h 1262"/>
              <a:gd name="T10" fmla="*/ 26 w 1091"/>
              <a:gd name="T11" fmla="*/ 197 h 1262"/>
              <a:gd name="T12" fmla="*/ 95 w 1091"/>
              <a:gd name="T13" fmla="*/ 163 h 1262"/>
              <a:gd name="T14" fmla="*/ 489 w 1091"/>
              <a:gd name="T15" fmla="*/ 26 h 1262"/>
              <a:gd name="T16" fmla="*/ 609 w 1091"/>
              <a:gd name="T17" fmla="*/ 26 h 1262"/>
              <a:gd name="T18" fmla="*/ 995 w 1091"/>
              <a:gd name="T19" fmla="*/ 163 h 1262"/>
              <a:gd name="T20" fmla="*/ 1064 w 1091"/>
              <a:gd name="T21" fmla="*/ 197 h 1262"/>
              <a:gd name="T22" fmla="*/ 1090 w 1091"/>
              <a:gd name="T23" fmla="*/ 274 h 1262"/>
              <a:gd name="T24" fmla="*/ 867 w 1091"/>
              <a:gd name="T25" fmla="*/ 1020 h 1262"/>
              <a:gd name="T26" fmla="*/ 558 w 1091"/>
              <a:gd name="T27" fmla="*/ 1261 h 1262"/>
              <a:gd name="T28" fmla="*/ 549 w 1091"/>
              <a:gd name="T29" fmla="*/ 1261 h 1262"/>
              <a:gd name="T30" fmla="*/ 532 w 1091"/>
              <a:gd name="T31" fmla="*/ 1200 h 1262"/>
              <a:gd name="T32" fmla="*/ 532 w 1091"/>
              <a:gd name="T33" fmla="*/ 1200 h 1262"/>
              <a:gd name="T34" fmla="*/ 549 w 1091"/>
              <a:gd name="T35" fmla="*/ 77 h 1262"/>
              <a:gd name="T36" fmla="*/ 549 w 1091"/>
              <a:gd name="T37" fmla="*/ 77 h 1262"/>
              <a:gd name="T38" fmla="*/ 524 w 1091"/>
              <a:gd name="T39" fmla="*/ 77 h 1262"/>
              <a:gd name="T40" fmla="*/ 95 w 1091"/>
              <a:gd name="T41" fmla="*/ 231 h 1262"/>
              <a:gd name="T42" fmla="*/ 78 w 1091"/>
              <a:gd name="T43" fmla="*/ 240 h 1262"/>
              <a:gd name="T44" fmla="*/ 69 w 1091"/>
              <a:gd name="T45" fmla="*/ 266 h 1262"/>
              <a:gd name="T46" fmla="*/ 283 w 1091"/>
              <a:gd name="T47" fmla="*/ 986 h 1262"/>
              <a:gd name="T48" fmla="*/ 549 w 1091"/>
              <a:gd name="T49" fmla="*/ 1192 h 1262"/>
              <a:gd name="T50" fmla="*/ 806 w 1091"/>
              <a:gd name="T51" fmla="*/ 986 h 1262"/>
              <a:gd name="T52" fmla="*/ 1021 w 1091"/>
              <a:gd name="T53" fmla="*/ 266 h 1262"/>
              <a:gd name="T54" fmla="*/ 1012 w 1091"/>
              <a:gd name="T55" fmla="*/ 240 h 1262"/>
              <a:gd name="T56" fmla="*/ 995 w 1091"/>
              <a:gd name="T57" fmla="*/ 231 h 1262"/>
              <a:gd name="T58" fmla="*/ 566 w 1091"/>
              <a:gd name="T59" fmla="*/ 77 h 1262"/>
              <a:gd name="T60" fmla="*/ 549 w 1091"/>
              <a:gd name="T61" fmla="*/ 7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1" h="1262">
                <a:moveTo>
                  <a:pt x="549" y="1261"/>
                </a:moveTo>
                <a:lnTo>
                  <a:pt x="549" y="1261"/>
                </a:lnTo>
                <a:cubicBezTo>
                  <a:pt x="541" y="1261"/>
                  <a:pt x="532" y="1261"/>
                  <a:pt x="532" y="1261"/>
                </a:cubicBezTo>
                <a:cubicBezTo>
                  <a:pt x="524" y="1252"/>
                  <a:pt x="318" y="1158"/>
                  <a:pt x="223" y="1020"/>
                </a:cubicBezTo>
                <a:cubicBezTo>
                  <a:pt x="69" y="789"/>
                  <a:pt x="17" y="420"/>
                  <a:pt x="0" y="274"/>
                </a:cubicBezTo>
                <a:cubicBezTo>
                  <a:pt x="0" y="249"/>
                  <a:pt x="9" y="223"/>
                  <a:pt x="26" y="197"/>
                </a:cubicBezTo>
                <a:cubicBezTo>
                  <a:pt x="43" y="180"/>
                  <a:pt x="69" y="163"/>
                  <a:pt x="95" y="163"/>
                </a:cubicBezTo>
                <a:cubicBezTo>
                  <a:pt x="292" y="146"/>
                  <a:pt x="429" y="68"/>
                  <a:pt x="489" y="26"/>
                </a:cubicBezTo>
                <a:cubicBezTo>
                  <a:pt x="524" y="0"/>
                  <a:pt x="566" y="0"/>
                  <a:pt x="609" y="26"/>
                </a:cubicBezTo>
                <a:cubicBezTo>
                  <a:pt x="669" y="68"/>
                  <a:pt x="798" y="146"/>
                  <a:pt x="995" y="163"/>
                </a:cubicBezTo>
                <a:cubicBezTo>
                  <a:pt x="1021" y="163"/>
                  <a:pt x="1047" y="171"/>
                  <a:pt x="1064" y="197"/>
                </a:cubicBezTo>
                <a:cubicBezTo>
                  <a:pt x="1081" y="214"/>
                  <a:pt x="1090" y="240"/>
                  <a:pt x="1090" y="274"/>
                </a:cubicBezTo>
                <a:cubicBezTo>
                  <a:pt x="1072" y="420"/>
                  <a:pt x="1021" y="789"/>
                  <a:pt x="867" y="1020"/>
                </a:cubicBezTo>
                <a:cubicBezTo>
                  <a:pt x="772" y="1158"/>
                  <a:pt x="566" y="1252"/>
                  <a:pt x="558" y="1261"/>
                </a:cubicBezTo>
                <a:lnTo>
                  <a:pt x="549" y="1261"/>
                </a:lnTo>
                <a:close/>
                <a:moveTo>
                  <a:pt x="532" y="1200"/>
                </a:moveTo>
                <a:lnTo>
                  <a:pt x="532" y="1200"/>
                </a:lnTo>
                <a:close/>
                <a:moveTo>
                  <a:pt x="549" y="77"/>
                </a:moveTo>
                <a:lnTo>
                  <a:pt x="549" y="77"/>
                </a:lnTo>
                <a:cubicBezTo>
                  <a:pt x="541" y="77"/>
                  <a:pt x="532" y="77"/>
                  <a:pt x="524" y="77"/>
                </a:cubicBezTo>
                <a:cubicBezTo>
                  <a:pt x="463" y="128"/>
                  <a:pt x="318" y="214"/>
                  <a:pt x="95" y="231"/>
                </a:cubicBezTo>
                <a:cubicBezTo>
                  <a:pt x="86" y="231"/>
                  <a:pt x="78" y="231"/>
                  <a:pt x="78" y="240"/>
                </a:cubicBezTo>
                <a:cubicBezTo>
                  <a:pt x="69" y="249"/>
                  <a:pt x="69" y="257"/>
                  <a:pt x="69" y="266"/>
                </a:cubicBezTo>
                <a:cubicBezTo>
                  <a:pt x="86" y="411"/>
                  <a:pt x="129" y="763"/>
                  <a:pt x="283" y="986"/>
                </a:cubicBezTo>
                <a:cubicBezTo>
                  <a:pt x="352" y="1089"/>
                  <a:pt x="498" y="1166"/>
                  <a:pt x="549" y="1192"/>
                </a:cubicBezTo>
                <a:cubicBezTo>
                  <a:pt x="592" y="1166"/>
                  <a:pt x="738" y="1089"/>
                  <a:pt x="806" y="986"/>
                </a:cubicBezTo>
                <a:cubicBezTo>
                  <a:pt x="961" y="763"/>
                  <a:pt x="1004" y="411"/>
                  <a:pt x="1021" y="266"/>
                </a:cubicBezTo>
                <a:cubicBezTo>
                  <a:pt x="1021" y="257"/>
                  <a:pt x="1021" y="249"/>
                  <a:pt x="1012" y="240"/>
                </a:cubicBezTo>
                <a:cubicBezTo>
                  <a:pt x="1012" y="231"/>
                  <a:pt x="1004" y="231"/>
                  <a:pt x="995" y="231"/>
                </a:cubicBezTo>
                <a:cubicBezTo>
                  <a:pt x="772" y="214"/>
                  <a:pt x="635" y="128"/>
                  <a:pt x="566" y="77"/>
                </a:cubicBezTo>
                <a:cubicBezTo>
                  <a:pt x="558" y="77"/>
                  <a:pt x="549" y="77"/>
                  <a:pt x="549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92">
            <a:extLst>
              <a:ext uri="{FF2B5EF4-FFF2-40B4-BE49-F238E27FC236}">
                <a16:creationId xmlns:a16="http://schemas.microsoft.com/office/drawing/2014/main" id="{D69AC766-A3F7-ED4C-8671-64213898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340" y="7526178"/>
            <a:ext cx="403097" cy="297942"/>
          </a:xfrm>
          <a:custGeom>
            <a:avLst/>
            <a:gdLst>
              <a:gd name="T0" fmla="*/ 352 w 405"/>
              <a:gd name="T1" fmla="*/ 300 h 301"/>
              <a:gd name="T2" fmla="*/ 352 w 405"/>
              <a:gd name="T3" fmla="*/ 300 h 301"/>
              <a:gd name="T4" fmla="*/ 52 w 405"/>
              <a:gd name="T5" fmla="*/ 300 h 301"/>
              <a:gd name="T6" fmla="*/ 0 w 405"/>
              <a:gd name="T7" fmla="*/ 249 h 301"/>
              <a:gd name="T8" fmla="*/ 0 w 405"/>
              <a:gd name="T9" fmla="*/ 52 h 301"/>
              <a:gd name="T10" fmla="*/ 52 w 405"/>
              <a:gd name="T11" fmla="*/ 0 h 301"/>
              <a:gd name="T12" fmla="*/ 352 w 405"/>
              <a:gd name="T13" fmla="*/ 0 h 301"/>
              <a:gd name="T14" fmla="*/ 404 w 405"/>
              <a:gd name="T15" fmla="*/ 52 h 301"/>
              <a:gd name="T16" fmla="*/ 404 w 405"/>
              <a:gd name="T17" fmla="*/ 249 h 301"/>
              <a:gd name="T18" fmla="*/ 352 w 405"/>
              <a:gd name="T19" fmla="*/ 300 h 301"/>
              <a:gd name="T20" fmla="*/ 61 w 405"/>
              <a:gd name="T21" fmla="*/ 232 h 301"/>
              <a:gd name="T22" fmla="*/ 61 w 405"/>
              <a:gd name="T23" fmla="*/ 232 h 301"/>
              <a:gd name="T24" fmla="*/ 344 w 405"/>
              <a:gd name="T25" fmla="*/ 232 h 301"/>
              <a:gd name="T26" fmla="*/ 344 w 405"/>
              <a:gd name="T27" fmla="*/ 69 h 301"/>
              <a:gd name="T28" fmla="*/ 61 w 405"/>
              <a:gd name="T29" fmla="*/ 69 h 301"/>
              <a:gd name="T30" fmla="*/ 61 w 405"/>
              <a:gd name="T31" fmla="*/ 23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5" h="301">
                <a:moveTo>
                  <a:pt x="352" y="300"/>
                </a:moveTo>
                <a:lnTo>
                  <a:pt x="352" y="300"/>
                </a:lnTo>
                <a:cubicBezTo>
                  <a:pt x="52" y="300"/>
                  <a:pt x="52" y="300"/>
                  <a:pt x="52" y="300"/>
                </a:cubicBezTo>
                <a:cubicBezTo>
                  <a:pt x="17" y="300"/>
                  <a:pt x="0" y="275"/>
                  <a:pt x="0" y="2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7" y="0"/>
                  <a:pt x="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86" y="0"/>
                  <a:pt x="404" y="26"/>
                  <a:pt x="404" y="52"/>
                </a:cubicBezTo>
                <a:cubicBezTo>
                  <a:pt x="404" y="249"/>
                  <a:pt x="404" y="249"/>
                  <a:pt x="404" y="249"/>
                </a:cubicBezTo>
                <a:cubicBezTo>
                  <a:pt x="404" y="275"/>
                  <a:pt x="386" y="300"/>
                  <a:pt x="352" y="300"/>
                </a:cubicBezTo>
                <a:close/>
                <a:moveTo>
                  <a:pt x="61" y="232"/>
                </a:moveTo>
                <a:lnTo>
                  <a:pt x="61" y="232"/>
                </a:lnTo>
                <a:cubicBezTo>
                  <a:pt x="344" y="232"/>
                  <a:pt x="344" y="232"/>
                  <a:pt x="344" y="232"/>
                </a:cubicBezTo>
                <a:cubicBezTo>
                  <a:pt x="344" y="69"/>
                  <a:pt x="344" y="69"/>
                  <a:pt x="344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2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93">
            <a:extLst>
              <a:ext uri="{FF2B5EF4-FFF2-40B4-BE49-F238E27FC236}">
                <a16:creationId xmlns:a16="http://schemas.microsoft.com/office/drawing/2014/main" id="{639873E3-3ED2-E046-94E3-6929299B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29" y="7293958"/>
            <a:ext cx="350520" cy="297942"/>
          </a:xfrm>
          <a:custGeom>
            <a:avLst/>
            <a:gdLst>
              <a:gd name="T0" fmla="*/ 318 w 353"/>
              <a:gd name="T1" fmla="*/ 300 h 301"/>
              <a:gd name="T2" fmla="*/ 318 w 353"/>
              <a:gd name="T3" fmla="*/ 300 h 301"/>
              <a:gd name="T4" fmla="*/ 283 w 353"/>
              <a:gd name="T5" fmla="*/ 266 h 301"/>
              <a:gd name="T6" fmla="*/ 283 w 353"/>
              <a:gd name="T7" fmla="*/ 180 h 301"/>
              <a:gd name="T8" fmla="*/ 172 w 353"/>
              <a:gd name="T9" fmla="*/ 68 h 301"/>
              <a:gd name="T10" fmla="*/ 69 w 353"/>
              <a:gd name="T11" fmla="*/ 180 h 301"/>
              <a:gd name="T12" fmla="*/ 69 w 353"/>
              <a:gd name="T13" fmla="*/ 266 h 301"/>
              <a:gd name="T14" fmla="*/ 35 w 353"/>
              <a:gd name="T15" fmla="*/ 300 h 301"/>
              <a:gd name="T16" fmla="*/ 35 w 353"/>
              <a:gd name="T17" fmla="*/ 300 h 301"/>
              <a:gd name="T18" fmla="*/ 0 w 353"/>
              <a:gd name="T19" fmla="*/ 266 h 301"/>
              <a:gd name="T20" fmla="*/ 0 w 353"/>
              <a:gd name="T21" fmla="*/ 180 h 301"/>
              <a:gd name="T22" fmla="*/ 172 w 353"/>
              <a:gd name="T23" fmla="*/ 0 h 301"/>
              <a:gd name="T24" fmla="*/ 352 w 353"/>
              <a:gd name="T25" fmla="*/ 180 h 301"/>
              <a:gd name="T26" fmla="*/ 352 w 353"/>
              <a:gd name="T27" fmla="*/ 266 h 301"/>
              <a:gd name="T28" fmla="*/ 318 w 353"/>
              <a:gd name="T29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301">
                <a:moveTo>
                  <a:pt x="318" y="300"/>
                </a:moveTo>
                <a:lnTo>
                  <a:pt x="318" y="300"/>
                </a:lnTo>
                <a:cubicBezTo>
                  <a:pt x="300" y="300"/>
                  <a:pt x="283" y="283"/>
                  <a:pt x="283" y="266"/>
                </a:cubicBezTo>
                <a:cubicBezTo>
                  <a:pt x="283" y="180"/>
                  <a:pt x="283" y="180"/>
                  <a:pt x="283" y="180"/>
                </a:cubicBezTo>
                <a:cubicBezTo>
                  <a:pt x="283" y="120"/>
                  <a:pt x="232" y="68"/>
                  <a:pt x="172" y="68"/>
                </a:cubicBezTo>
                <a:cubicBezTo>
                  <a:pt x="120" y="68"/>
                  <a:pt x="69" y="120"/>
                  <a:pt x="69" y="180"/>
                </a:cubicBezTo>
                <a:cubicBezTo>
                  <a:pt x="69" y="266"/>
                  <a:pt x="69" y="266"/>
                  <a:pt x="69" y="266"/>
                </a:cubicBezTo>
                <a:cubicBezTo>
                  <a:pt x="69" y="283"/>
                  <a:pt x="52" y="300"/>
                  <a:pt x="35" y="300"/>
                </a:cubicBezTo>
                <a:lnTo>
                  <a:pt x="35" y="300"/>
                </a:lnTo>
                <a:cubicBezTo>
                  <a:pt x="17" y="300"/>
                  <a:pt x="0" y="283"/>
                  <a:pt x="0" y="266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77"/>
                  <a:pt x="77" y="0"/>
                  <a:pt x="172" y="0"/>
                </a:cubicBezTo>
                <a:cubicBezTo>
                  <a:pt x="275" y="0"/>
                  <a:pt x="352" y="77"/>
                  <a:pt x="352" y="180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352" y="283"/>
                  <a:pt x="335" y="300"/>
                  <a:pt x="318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94">
            <a:extLst>
              <a:ext uri="{FF2B5EF4-FFF2-40B4-BE49-F238E27FC236}">
                <a16:creationId xmlns:a16="http://schemas.microsoft.com/office/drawing/2014/main" id="{5559F481-40B8-C042-86ED-1A4C78F5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41" y="11070806"/>
            <a:ext cx="1454656" cy="96393"/>
          </a:xfrm>
          <a:custGeom>
            <a:avLst/>
            <a:gdLst>
              <a:gd name="T0" fmla="*/ 1414 w 1466"/>
              <a:gd name="T1" fmla="*/ 94 h 95"/>
              <a:gd name="T2" fmla="*/ 1414 w 1466"/>
              <a:gd name="T3" fmla="*/ 94 h 95"/>
              <a:gd name="T4" fmla="*/ 43 w 1466"/>
              <a:gd name="T5" fmla="*/ 94 h 95"/>
              <a:gd name="T6" fmla="*/ 0 w 1466"/>
              <a:gd name="T7" fmla="*/ 51 h 95"/>
              <a:gd name="T8" fmla="*/ 43 w 1466"/>
              <a:gd name="T9" fmla="*/ 0 h 95"/>
              <a:gd name="T10" fmla="*/ 1414 w 1466"/>
              <a:gd name="T11" fmla="*/ 0 h 95"/>
              <a:gd name="T12" fmla="*/ 1465 w 1466"/>
              <a:gd name="T13" fmla="*/ 51 h 95"/>
              <a:gd name="T14" fmla="*/ 1414 w 1466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6" h="95">
                <a:moveTo>
                  <a:pt x="1414" y="94"/>
                </a:moveTo>
                <a:lnTo>
                  <a:pt x="1414" y="94"/>
                </a:lnTo>
                <a:cubicBezTo>
                  <a:pt x="43" y="94"/>
                  <a:pt x="43" y="94"/>
                  <a:pt x="43" y="94"/>
                </a:cubicBezTo>
                <a:cubicBezTo>
                  <a:pt x="17" y="94"/>
                  <a:pt x="0" y="77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40" y="0"/>
                  <a:pt x="1465" y="26"/>
                  <a:pt x="1465" y="51"/>
                </a:cubicBezTo>
                <a:cubicBezTo>
                  <a:pt x="1465" y="77"/>
                  <a:pt x="1440" y="94"/>
                  <a:pt x="141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95">
            <a:extLst>
              <a:ext uri="{FF2B5EF4-FFF2-40B4-BE49-F238E27FC236}">
                <a16:creationId xmlns:a16="http://schemas.microsoft.com/office/drawing/2014/main" id="{33949E53-978C-4D44-A6E4-02287B78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55" y="10899929"/>
            <a:ext cx="1126045" cy="96393"/>
          </a:xfrm>
          <a:custGeom>
            <a:avLst/>
            <a:gdLst>
              <a:gd name="T0" fmla="*/ 1079 w 1132"/>
              <a:gd name="T1" fmla="*/ 95 h 96"/>
              <a:gd name="T2" fmla="*/ 1079 w 1132"/>
              <a:gd name="T3" fmla="*/ 95 h 96"/>
              <a:gd name="T4" fmla="*/ 51 w 1132"/>
              <a:gd name="T5" fmla="*/ 95 h 96"/>
              <a:gd name="T6" fmla="*/ 0 w 1132"/>
              <a:gd name="T7" fmla="*/ 52 h 96"/>
              <a:gd name="T8" fmla="*/ 51 w 1132"/>
              <a:gd name="T9" fmla="*/ 0 h 96"/>
              <a:gd name="T10" fmla="*/ 1079 w 1132"/>
              <a:gd name="T11" fmla="*/ 0 h 96"/>
              <a:gd name="T12" fmla="*/ 1131 w 1132"/>
              <a:gd name="T13" fmla="*/ 52 h 96"/>
              <a:gd name="T14" fmla="*/ 1079 w 1132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2" h="96">
                <a:moveTo>
                  <a:pt x="1079" y="95"/>
                </a:moveTo>
                <a:lnTo>
                  <a:pt x="1079" y="95"/>
                </a:lnTo>
                <a:cubicBezTo>
                  <a:pt x="51" y="95"/>
                  <a:pt x="51" y="95"/>
                  <a:pt x="51" y="95"/>
                </a:cubicBezTo>
                <a:cubicBezTo>
                  <a:pt x="17" y="95"/>
                  <a:pt x="0" y="78"/>
                  <a:pt x="0" y="52"/>
                </a:cubicBezTo>
                <a:cubicBezTo>
                  <a:pt x="0" y="17"/>
                  <a:pt x="17" y="0"/>
                  <a:pt x="51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105" y="0"/>
                  <a:pt x="1131" y="17"/>
                  <a:pt x="1131" y="52"/>
                </a:cubicBezTo>
                <a:cubicBezTo>
                  <a:pt x="1131" y="78"/>
                  <a:pt x="1105" y="95"/>
                  <a:pt x="1079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96">
            <a:extLst>
              <a:ext uri="{FF2B5EF4-FFF2-40B4-BE49-F238E27FC236}">
                <a16:creationId xmlns:a16="http://schemas.microsoft.com/office/drawing/2014/main" id="{0BE3BA36-2C38-8444-B9CC-108E100A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55" y="10041156"/>
            <a:ext cx="1126045" cy="105156"/>
          </a:xfrm>
          <a:custGeom>
            <a:avLst/>
            <a:gdLst>
              <a:gd name="T0" fmla="*/ 1079 w 1132"/>
              <a:gd name="T1" fmla="*/ 103 h 104"/>
              <a:gd name="T2" fmla="*/ 1079 w 1132"/>
              <a:gd name="T3" fmla="*/ 103 h 104"/>
              <a:gd name="T4" fmla="*/ 51 w 1132"/>
              <a:gd name="T5" fmla="*/ 103 h 104"/>
              <a:gd name="T6" fmla="*/ 0 w 1132"/>
              <a:gd name="T7" fmla="*/ 52 h 104"/>
              <a:gd name="T8" fmla="*/ 51 w 1132"/>
              <a:gd name="T9" fmla="*/ 0 h 104"/>
              <a:gd name="T10" fmla="*/ 1079 w 1132"/>
              <a:gd name="T11" fmla="*/ 0 h 104"/>
              <a:gd name="T12" fmla="*/ 1131 w 1132"/>
              <a:gd name="T13" fmla="*/ 52 h 104"/>
              <a:gd name="T14" fmla="*/ 1079 w 1132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2" h="104">
                <a:moveTo>
                  <a:pt x="1079" y="103"/>
                </a:moveTo>
                <a:lnTo>
                  <a:pt x="1079" y="103"/>
                </a:lnTo>
                <a:cubicBezTo>
                  <a:pt x="51" y="103"/>
                  <a:pt x="51" y="103"/>
                  <a:pt x="51" y="103"/>
                </a:cubicBezTo>
                <a:cubicBezTo>
                  <a:pt x="25" y="103"/>
                  <a:pt x="0" y="77"/>
                  <a:pt x="0" y="52"/>
                </a:cubicBezTo>
                <a:cubicBezTo>
                  <a:pt x="0" y="26"/>
                  <a:pt x="25" y="0"/>
                  <a:pt x="51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105" y="0"/>
                  <a:pt x="1131" y="26"/>
                  <a:pt x="1131" y="52"/>
                </a:cubicBezTo>
                <a:cubicBezTo>
                  <a:pt x="1131" y="77"/>
                  <a:pt x="1105" y="103"/>
                  <a:pt x="1079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97">
            <a:extLst>
              <a:ext uri="{FF2B5EF4-FFF2-40B4-BE49-F238E27FC236}">
                <a16:creationId xmlns:a16="http://schemas.microsoft.com/office/drawing/2014/main" id="{09B2FF7C-2137-F048-A910-8E63BF95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635" y="10216416"/>
            <a:ext cx="96393" cy="604646"/>
          </a:xfrm>
          <a:custGeom>
            <a:avLst/>
            <a:gdLst>
              <a:gd name="T0" fmla="*/ 52 w 95"/>
              <a:gd name="T1" fmla="*/ 609 h 610"/>
              <a:gd name="T2" fmla="*/ 52 w 95"/>
              <a:gd name="T3" fmla="*/ 609 h 610"/>
              <a:gd name="T4" fmla="*/ 52 w 95"/>
              <a:gd name="T5" fmla="*/ 609 h 610"/>
              <a:gd name="T6" fmla="*/ 0 w 95"/>
              <a:gd name="T7" fmla="*/ 566 h 610"/>
              <a:gd name="T8" fmla="*/ 0 w 95"/>
              <a:gd name="T9" fmla="*/ 43 h 610"/>
              <a:gd name="T10" fmla="*/ 52 w 95"/>
              <a:gd name="T11" fmla="*/ 0 h 610"/>
              <a:gd name="T12" fmla="*/ 52 w 95"/>
              <a:gd name="T13" fmla="*/ 0 h 610"/>
              <a:gd name="T14" fmla="*/ 94 w 95"/>
              <a:gd name="T15" fmla="*/ 43 h 610"/>
              <a:gd name="T16" fmla="*/ 94 w 95"/>
              <a:gd name="T17" fmla="*/ 566 h 610"/>
              <a:gd name="T18" fmla="*/ 52 w 95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17" y="609"/>
                  <a:pt x="0" y="592"/>
                  <a:pt x="0" y="56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17"/>
                  <a:pt x="94" y="43"/>
                </a:cubicBezTo>
                <a:cubicBezTo>
                  <a:pt x="94" y="566"/>
                  <a:pt x="94" y="566"/>
                  <a:pt x="94" y="566"/>
                </a:cubicBezTo>
                <a:cubicBezTo>
                  <a:pt x="94" y="592"/>
                  <a:pt x="77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98">
            <a:extLst>
              <a:ext uri="{FF2B5EF4-FFF2-40B4-BE49-F238E27FC236}">
                <a16:creationId xmlns:a16="http://schemas.microsoft.com/office/drawing/2014/main" id="{B8ACEE12-6325-FF4F-B6B2-BE41B720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009" y="10216416"/>
            <a:ext cx="96393" cy="604646"/>
          </a:xfrm>
          <a:custGeom>
            <a:avLst/>
            <a:gdLst>
              <a:gd name="T0" fmla="*/ 52 w 95"/>
              <a:gd name="T1" fmla="*/ 609 h 610"/>
              <a:gd name="T2" fmla="*/ 52 w 95"/>
              <a:gd name="T3" fmla="*/ 609 h 610"/>
              <a:gd name="T4" fmla="*/ 52 w 95"/>
              <a:gd name="T5" fmla="*/ 609 h 610"/>
              <a:gd name="T6" fmla="*/ 0 w 95"/>
              <a:gd name="T7" fmla="*/ 566 h 610"/>
              <a:gd name="T8" fmla="*/ 0 w 95"/>
              <a:gd name="T9" fmla="*/ 43 h 610"/>
              <a:gd name="T10" fmla="*/ 52 w 95"/>
              <a:gd name="T11" fmla="*/ 0 h 610"/>
              <a:gd name="T12" fmla="*/ 52 w 95"/>
              <a:gd name="T13" fmla="*/ 0 h 610"/>
              <a:gd name="T14" fmla="*/ 94 w 95"/>
              <a:gd name="T15" fmla="*/ 43 h 610"/>
              <a:gd name="T16" fmla="*/ 94 w 95"/>
              <a:gd name="T17" fmla="*/ 566 h 610"/>
              <a:gd name="T18" fmla="*/ 52 w 95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26" y="609"/>
                  <a:pt x="0" y="592"/>
                  <a:pt x="0" y="56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17"/>
                  <a:pt x="94" y="43"/>
                </a:cubicBezTo>
                <a:cubicBezTo>
                  <a:pt x="94" y="566"/>
                  <a:pt x="94" y="566"/>
                  <a:pt x="94" y="566"/>
                </a:cubicBezTo>
                <a:cubicBezTo>
                  <a:pt x="94" y="592"/>
                  <a:pt x="77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99">
            <a:extLst>
              <a:ext uri="{FF2B5EF4-FFF2-40B4-BE49-F238E27FC236}">
                <a16:creationId xmlns:a16="http://schemas.microsoft.com/office/drawing/2014/main" id="{34D53017-482B-DC49-B0CD-591C5F27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765" y="10216416"/>
            <a:ext cx="105156" cy="604646"/>
          </a:xfrm>
          <a:custGeom>
            <a:avLst/>
            <a:gdLst>
              <a:gd name="T0" fmla="*/ 52 w 104"/>
              <a:gd name="T1" fmla="*/ 609 h 610"/>
              <a:gd name="T2" fmla="*/ 52 w 104"/>
              <a:gd name="T3" fmla="*/ 609 h 610"/>
              <a:gd name="T4" fmla="*/ 52 w 104"/>
              <a:gd name="T5" fmla="*/ 609 h 610"/>
              <a:gd name="T6" fmla="*/ 0 w 104"/>
              <a:gd name="T7" fmla="*/ 566 h 610"/>
              <a:gd name="T8" fmla="*/ 9 w 104"/>
              <a:gd name="T9" fmla="*/ 43 h 610"/>
              <a:gd name="T10" fmla="*/ 52 w 104"/>
              <a:gd name="T11" fmla="*/ 0 h 610"/>
              <a:gd name="T12" fmla="*/ 52 w 104"/>
              <a:gd name="T13" fmla="*/ 0 h 610"/>
              <a:gd name="T14" fmla="*/ 103 w 104"/>
              <a:gd name="T15" fmla="*/ 43 h 610"/>
              <a:gd name="T16" fmla="*/ 103 w 104"/>
              <a:gd name="T17" fmla="*/ 566 h 610"/>
              <a:gd name="T18" fmla="*/ 52 w 104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26" y="609"/>
                  <a:pt x="0" y="592"/>
                  <a:pt x="0" y="566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17"/>
                  <a:pt x="26" y="0"/>
                  <a:pt x="52" y="0"/>
                </a:cubicBezTo>
                <a:lnTo>
                  <a:pt x="52" y="0"/>
                </a:lnTo>
                <a:cubicBezTo>
                  <a:pt x="78" y="0"/>
                  <a:pt x="103" y="17"/>
                  <a:pt x="103" y="43"/>
                </a:cubicBezTo>
                <a:cubicBezTo>
                  <a:pt x="103" y="566"/>
                  <a:pt x="103" y="566"/>
                  <a:pt x="103" y="566"/>
                </a:cubicBezTo>
                <a:cubicBezTo>
                  <a:pt x="103" y="592"/>
                  <a:pt x="78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00">
            <a:extLst>
              <a:ext uri="{FF2B5EF4-FFF2-40B4-BE49-F238E27FC236}">
                <a16:creationId xmlns:a16="http://schemas.microsoft.com/office/drawing/2014/main" id="{C4C3F0FA-5E6B-F24B-AC7A-4B096D35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116" y="9751977"/>
            <a:ext cx="1476562" cy="306705"/>
          </a:xfrm>
          <a:custGeom>
            <a:avLst/>
            <a:gdLst>
              <a:gd name="T0" fmla="*/ 61 w 1484"/>
              <a:gd name="T1" fmla="*/ 300 h 309"/>
              <a:gd name="T2" fmla="*/ 61 w 1484"/>
              <a:gd name="T3" fmla="*/ 300 h 309"/>
              <a:gd name="T4" fmla="*/ 9 w 1484"/>
              <a:gd name="T5" fmla="*/ 265 h 309"/>
              <a:gd name="T6" fmla="*/ 44 w 1484"/>
              <a:gd name="T7" fmla="*/ 205 h 309"/>
              <a:gd name="T8" fmla="*/ 738 w 1484"/>
              <a:gd name="T9" fmla="*/ 0 h 309"/>
              <a:gd name="T10" fmla="*/ 763 w 1484"/>
              <a:gd name="T11" fmla="*/ 0 h 309"/>
              <a:gd name="T12" fmla="*/ 1449 w 1484"/>
              <a:gd name="T13" fmla="*/ 205 h 309"/>
              <a:gd name="T14" fmla="*/ 1483 w 1484"/>
              <a:gd name="T15" fmla="*/ 265 h 309"/>
              <a:gd name="T16" fmla="*/ 1423 w 1484"/>
              <a:gd name="T17" fmla="*/ 300 h 309"/>
              <a:gd name="T18" fmla="*/ 747 w 1484"/>
              <a:gd name="T19" fmla="*/ 102 h 309"/>
              <a:gd name="T20" fmla="*/ 69 w 1484"/>
              <a:gd name="T21" fmla="*/ 300 h 309"/>
              <a:gd name="T22" fmla="*/ 61 w 1484"/>
              <a:gd name="T23" fmla="*/ 30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4" h="309">
                <a:moveTo>
                  <a:pt x="61" y="300"/>
                </a:moveTo>
                <a:lnTo>
                  <a:pt x="61" y="300"/>
                </a:lnTo>
                <a:cubicBezTo>
                  <a:pt x="35" y="300"/>
                  <a:pt x="18" y="291"/>
                  <a:pt x="9" y="265"/>
                </a:cubicBezTo>
                <a:cubicBezTo>
                  <a:pt x="0" y="240"/>
                  <a:pt x="18" y="214"/>
                  <a:pt x="44" y="205"/>
                </a:cubicBezTo>
                <a:cubicBezTo>
                  <a:pt x="738" y="0"/>
                  <a:pt x="738" y="0"/>
                  <a:pt x="738" y="0"/>
                </a:cubicBezTo>
                <a:cubicBezTo>
                  <a:pt x="747" y="0"/>
                  <a:pt x="754" y="0"/>
                  <a:pt x="763" y="0"/>
                </a:cubicBezTo>
                <a:cubicBezTo>
                  <a:pt x="1449" y="205"/>
                  <a:pt x="1449" y="205"/>
                  <a:pt x="1449" y="205"/>
                </a:cubicBezTo>
                <a:cubicBezTo>
                  <a:pt x="1475" y="214"/>
                  <a:pt x="1483" y="240"/>
                  <a:pt x="1483" y="265"/>
                </a:cubicBezTo>
                <a:cubicBezTo>
                  <a:pt x="1475" y="291"/>
                  <a:pt x="1449" y="308"/>
                  <a:pt x="1423" y="30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69" y="300"/>
                  <a:pt x="69" y="300"/>
                  <a:pt x="69" y="300"/>
                </a:cubicBezTo>
                <a:lnTo>
                  <a:pt x="61" y="3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01">
            <a:extLst>
              <a:ext uri="{FF2B5EF4-FFF2-40B4-BE49-F238E27FC236}">
                <a16:creationId xmlns:a16="http://schemas.microsoft.com/office/drawing/2014/main" id="{778B04B6-26E1-BD49-9637-8F0608C4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407877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02">
            <a:extLst>
              <a:ext uri="{FF2B5EF4-FFF2-40B4-BE49-F238E27FC236}">
                <a16:creationId xmlns:a16="http://schemas.microsoft.com/office/drawing/2014/main" id="{6E51AD92-03D9-1841-9B3A-F9A86504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543704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40 h 284"/>
              <a:gd name="T8" fmla="*/ 0 w 756"/>
              <a:gd name="T9" fmla="*/ 181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40"/>
                </a:cubicBezTo>
                <a:cubicBezTo>
                  <a:pt x="18" y="223"/>
                  <a:pt x="0" y="206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78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78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81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81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46"/>
                  <a:pt x="369" y="146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03">
            <a:extLst>
              <a:ext uri="{FF2B5EF4-FFF2-40B4-BE49-F238E27FC236}">
                <a16:creationId xmlns:a16="http://schemas.microsoft.com/office/drawing/2014/main" id="{5E288B2A-0D04-404A-A363-A9076000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688292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7 h 284"/>
              <a:gd name="T6" fmla="*/ 43 w 756"/>
              <a:gd name="T7" fmla="*/ 232 h 284"/>
              <a:gd name="T8" fmla="*/ 0 w 756"/>
              <a:gd name="T9" fmla="*/ 172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52 h 284"/>
              <a:gd name="T20" fmla="*/ 352 w 756"/>
              <a:gd name="T21" fmla="*/ 69 h 284"/>
              <a:gd name="T22" fmla="*/ 403 w 756"/>
              <a:gd name="T23" fmla="*/ 69 h 284"/>
              <a:gd name="T24" fmla="*/ 601 w 756"/>
              <a:gd name="T25" fmla="*/ 52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72 h 284"/>
              <a:gd name="T42" fmla="*/ 626 w 756"/>
              <a:gd name="T43" fmla="*/ 257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7 h 284"/>
              <a:gd name="T52" fmla="*/ 378 w 756"/>
              <a:gd name="T53" fmla="*/ 215 h 284"/>
              <a:gd name="T54" fmla="*/ 592 w 756"/>
              <a:gd name="T55" fmla="*/ 197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12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12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72 h 284"/>
              <a:gd name="T74" fmla="*/ 686 w 756"/>
              <a:gd name="T75" fmla="*/ 172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72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04">
            <a:extLst>
              <a:ext uri="{FF2B5EF4-FFF2-40B4-BE49-F238E27FC236}">
                <a16:creationId xmlns:a16="http://schemas.microsoft.com/office/drawing/2014/main" id="{FF903EC8-3F30-7344-8FEF-1BFCC250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263289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32 h 284"/>
              <a:gd name="T8" fmla="*/ 0 w 756"/>
              <a:gd name="T9" fmla="*/ 180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7 h 284"/>
              <a:gd name="T22" fmla="*/ 403 w 756"/>
              <a:gd name="T23" fmla="*/ 77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0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0 h 284"/>
              <a:gd name="T74" fmla="*/ 686 w 756"/>
              <a:gd name="T75" fmla="*/ 180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32"/>
                </a:cubicBezTo>
                <a:cubicBezTo>
                  <a:pt x="18" y="223"/>
                  <a:pt x="0" y="198"/>
                  <a:pt x="0" y="18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69"/>
                  <a:pt x="352" y="77"/>
                </a:cubicBezTo>
                <a:cubicBezTo>
                  <a:pt x="369" y="77"/>
                  <a:pt x="386" y="77"/>
                  <a:pt x="403" y="77"/>
                </a:cubicBezTo>
                <a:cubicBezTo>
                  <a:pt x="472" y="69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0"/>
                  <a:pt x="755" y="180"/>
                  <a:pt x="755" y="180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0"/>
                </a:moveTo>
                <a:lnTo>
                  <a:pt x="686" y="180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05">
            <a:extLst>
              <a:ext uri="{FF2B5EF4-FFF2-40B4-BE49-F238E27FC236}">
                <a16:creationId xmlns:a16="http://schemas.microsoft.com/office/drawing/2014/main" id="{0EF6AA1A-F2A5-354F-8D2A-B365AA89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057357"/>
            <a:ext cx="749237" cy="205932"/>
          </a:xfrm>
          <a:custGeom>
            <a:avLst/>
            <a:gdLst>
              <a:gd name="T0" fmla="*/ 378 w 756"/>
              <a:gd name="T1" fmla="*/ 206 h 207"/>
              <a:gd name="T2" fmla="*/ 378 w 756"/>
              <a:gd name="T3" fmla="*/ 206 h 207"/>
              <a:gd name="T4" fmla="*/ 352 w 756"/>
              <a:gd name="T5" fmla="*/ 206 h 207"/>
              <a:gd name="T6" fmla="*/ 120 w 756"/>
              <a:gd name="T7" fmla="*/ 180 h 207"/>
              <a:gd name="T8" fmla="*/ 0 w 756"/>
              <a:gd name="T9" fmla="*/ 103 h 207"/>
              <a:gd name="T10" fmla="*/ 129 w 756"/>
              <a:gd name="T11" fmla="*/ 18 h 207"/>
              <a:gd name="T12" fmla="*/ 378 w 756"/>
              <a:gd name="T13" fmla="*/ 0 h 207"/>
              <a:gd name="T14" fmla="*/ 626 w 756"/>
              <a:gd name="T15" fmla="*/ 18 h 207"/>
              <a:gd name="T16" fmla="*/ 704 w 756"/>
              <a:gd name="T17" fmla="*/ 43 h 207"/>
              <a:gd name="T18" fmla="*/ 755 w 756"/>
              <a:gd name="T19" fmla="*/ 103 h 207"/>
              <a:gd name="T20" fmla="*/ 635 w 756"/>
              <a:gd name="T21" fmla="*/ 180 h 207"/>
              <a:gd name="T22" fmla="*/ 403 w 756"/>
              <a:gd name="T23" fmla="*/ 206 h 207"/>
              <a:gd name="T24" fmla="*/ 378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5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1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8 w 756"/>
              <a:gd name="T43" fmla="*/ 61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8" y="206"/>
                </a:moveTo>
                <a:lnTo>
                  <a:pt x="378" y="206"/>
                </a:lnTo>
                <a:cubicBezTo>
                  <a:pt x="369" y="206"/>
                  <a:pt x="361" y="206"/>
                  <a:pt x="352" y="206"/>
                </a:cubicBezTo>
                <a:cubicBezTo>
                  <a:pt x="266" y="206"/>
                  <a:pt x="180" y="198"/>
                  <a:pt x="120" y="180"/>
                </a:cubicBezTo>
                <a:cubicBezTo>
                  <a:pt x="69" y="172"/>
                  <a:pt x="0" y="155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8" y="9"/>
                  <a:pt x="283" y="0"/>
                  <a:pt x="378" y="0"/>
                </a:cubicBezTo>
                <a:cubicBezTo>
                  <a:pt x="472" y="0"/>
                  <a:pt x="558" y="9"/>
                  <a:pt x="626" y="18"/>
                </a:cubicBezTo>
                <a:cubicBezTo>
                  <a:pt x="661" y="26"/>
                  <a:pt x="686" y="35"/>
                  <a:pt x="704" y="43"/>
                </a:cubicBezTo>
                <a:cubicBezTo>
                  <a:pt x="738" y="61"/>
                  <a:pt x="755" y="78"/>
                  <a:pt x="755" y="103"/>
                </a:cubicBezTo>
                <a:cubicBezTo>
                  <a:pt x="755" y="155"/>
                  <a:pt x="686" y="172"/>
                  <a:pt x="635" y="180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5" y="206"/>
                  <a:pt x="386" y="206"/>
                  <a:pt x="378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5" y="103"/>
                  <a:pt x="120" y="112"/>
                  <a:pt x="155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1" y="121"/>
                </a:cubicBezTo>
                <a:cubicBezTo>
                  <a:pt x="635" y="112"/>
                  <a:pt x="661" y="103"/>
                  <a:pt x="669" y="103"/>
                </a:cubicBezTo>
                <a:cubicBezTo>
                  <a:pt x="661" y="95"/>
                  <a:pt x="635" y="86"/>
                  <a:pt x="592" y="78"/>
                </a:cubicBezTo>
                <a:cubicBezTo>
                  <a:pt x="532" y="69"/>
                  <a:pt x="455" y="61"/>
                  <a:pt x="378" y="61"/>
                </a:cubicBezTo>
                <a:cubicBezTo>
                  <a:pt x="301" y="61"/>
                  <a:pt x="223" y="69"/>
                  <a:pt x="163" y="78"/>
                </a:cubicBezTo>
                <a:cubicBezTo>
                  <a:pt x="120" y="86"/>
                  <a:pt x="95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06">
            <a:extLst>
              <a:ext uri="{FF2B5EF4-FFF2-40B4-BE49-F238E27FC236}">
                <a16:creationId xmlns:a16="http://schemas.microsoft.com/office/drawing/2014/main" id="{2BA9EFEA-269B-5143-BADB-E6D08F6B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123081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4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1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1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4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4"/>
                  <a:pt x="378" y="214"/>
                </a:cubicBezTo>
                <a:cubicBezTo>
                  <a:pt x="455" y="214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1"/>
                  <a:pt x="635" y="111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1"/>
                </a:cubicBezTo>
                <a:cubicBezTo>
                  <a:pt x="103" y="111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07">
            <a:extLst>
              <a:ext uri="{FF2B5EF4-FFF2-40B4-BE49-F238E27FC236}">
                <a16:creationId xmlns:a16="http://schemas.microsoft.com/office/drawing/2014/main" id="{70F1E9E9-480F-FE4D-A3D2-BDE0629E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688292"/>
            <a:ext cx="749237" cy="276035"/>
          </a:xfrm>
          <a:custGeom>
            <a:avLst/>
            <a:gdLst>
              <a:gd name="T0" fmla="*/ 377 w 756"/>
              <a:gd name="T1" fmla="*/ 275 h 276"/>
              <a:gd name="T2" fmla="*/ 377 w 756"/>
              <a:gd name="T3" fmla="*/ 275 h 276"/>
              <a:gd name="T4" fmla="*/ 129 w 756"/>
              <a:gd name="T5" fmla="*/ 257 h 276"/>
              <a:gd name="T6" fmla="*/ 51 w 756"/>
              <a:gd name="T7" fmla="*/ 232 h 276"/>
              <a:gd name="T8" fmla="*/ 0 w 756"/>
              <a:gd name="T9" fmla="*/ 172 h 276"/>
              <a:gd name="T10" fmla="*/ 0 w 756"/>
              <a:gd name="T11" fmla="*/ 35 h 276"/>
              <a:gd name="T12" fmla="*/ 34 w 756"/>
              <a:gd name="T13" fmla="*/ 0 h 276"/>
              <a:gd name="T14" fmla="*/ 34 w 756"/>
              <a:gd name="T15" fmla="*/ 0 h 276"/>
              <a:gd name="T16" fmla="*/ 69 w 756"/>
              <a:gd name="T17" fmla="*/ 26 h 276"/>
              <a:gd name="T18" fmla="*/ 154 w 756"/>
              <a:gd name="T19" fmla="*/ 52 h 276"/>
              <a:gd name="T20" fmla="*/ 352 w 756"/>
              <a:gd name="T21" fmla="*/ 69 h 276"/>
              <a:gd name="T22" fmla="*/ 403 w 756"/>
              <a:gd name="T23" fmla="*/ 69 h 276"/>
              <a:gd name="T24" fmla="*/ 600 w 756"/>
              <a:gd name="T25" fmla="*/ 52 h 276"/>
              <a:gd name="T26" fmla="*/ 686 w 756"/>
              <a:gd name="T27" fmla="*/ 26 h 276"/>
              <a:gd name="T28" fmla="*/ 721 w 756"/>
              <a:gd name="T29" fmla="*/ 0 h 276"/>
              <a:gd name="T30" fmla="*/ 721 w 756"/>
              <a:gd name="T31" fmla="*/ 0 h 276"/>
              <a:gd name="T32" fmla="*/ 755 w 756"/>
              <a:gd name="T33" fmla="*/ 35 h 276"/>
              <a:gd name="T34" fmla="*/ 755 w 756"/>
              <a:gd name="T35" fmla="*/ 35 h 276"/>
              <a:gd name="T36" fmla="*/ 755 w 756"/>
              <a:gd name="T37" fmla="*/ 35 h 276"/>
              <a:gd name="T38" fmla="*/ 755 w 756"/>
              <a:gd name="T39" fmla="*/ 35 h 276"/>
              <a:gd name="T40" fmla="*/ 755 w 756"/>
              <a:gd name="T41" fmla="*/ 172 h 276"/>
              <a:gd name="T42" fmla="*/ 626 w 756"/>
              <a:gd name="T43" fmla="*/ 257 h 276"/>
              <a:gd name="T44" fmla="*/ 377 w 756"/>
              <a:gd name="T45" fmla="*/ 275 h 276"/>
              <a:gd name="T46" fmla="*/ 69 w 756"/>
              <a:gd name="T47" fmla="*/ 163 h 276"/>
              <a:gd name="T48" fmla="*/ 69 w 756"/>
              <a:gd name="T49" fmla="*/ 163 h 276"/>
              <a:gd name="T50" fmla="*/ 163 w 756"/>
              <a:gd name="T51" fmla="*/ 197 h 276"/>
              <a:gd name="T52" fmla="*/ 377 w 756"/>
              <a:gd name="T53" fmla="*/ 215 h 276"/>
              <a:gd name="T54" fmla="*/ 592 w 756"/>
              <a:gd name="T55" fmla="*/ 197 h 276"/>
              <a:gd name="T56" fmla="*/ 686 w 756"/>
              <a:gd name="T57" fmla="*/ 163 h 276"/>
              <a:gd name="T58" fmla="*/ 686 w 756"/>
              <a:gd name="T59" fmla="*/ 103 h 276"/>
              <a:gd name="T60" fmla="*/ 635 w 756"/>
              <a:gd name="T61" fmla="*/ 112 h 276"/>
              <a:gd name="T62" fmla="*/ 403 w 756"/>
              <a:gd name="T63" fmla="*/ 137 h 276"/>
              <a:gd name="T64" fmla="*/ 352 w 756"/>
              <a:gd name="T65" fmla="*/ 137 h 276"/>
              <a:gd name="T66" fmla="*/ 120 w 756"/>
              <a:gd name="T67" fmla="*/ 112 h 276"/>
              <a:gd name="T68" fmla="*/ 69 w 756"/>
              <a:gd name="T69" fmla="*/ 94 h 276"/>
              <a:gd name="T70" fmla="*/ 69 w 756"/>
              <a:gd name="T71" fmla="*/ 163 h 276"/>
              <a:gd name="T72" fmla="*/ 686 w 756"/>
              <a:gd name="T73" fmla="*/ 172 h 276"/>
              <a:gd name="T74" fmla="*/ 686 w 756"/>
              <a:gd name="T75" fmla="*/ 172 h 276"/>
              <a:gd name="T76" fmla="*/ 69 w 756"/>
              <a:gd name="T77" fmla="*/ 35 h 276"/>
              <a:gd name="T78" fmla="*/ 69 w 756"/>
              <a:gd name="T79" fmla="*/ 3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6">
                <a:moveTo>
                  <a:pt x="377" y="275"/>
                </a:moveTo>
                <a:lnTo>
                  <a:pt x="377" y="275"/>
                </a:lnTo>
                <a:cubicBezTo>
                  <a:pt x="283" y="275"/>
                  <a:pt x="197" y="266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66"/>
                  <a:pt x="472" y="275"/>
                  <a:pt x="377" y="275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94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08">
            <a:extLst>
              <a:ext uri="{FF2B5EF4-FFF2-40B4-BE49-F238E27FC236}">
                <a16:creationId xmlns:a16="http://schemas.microsoft.com/office/drawing/2014/main" id="{83DD8115-9249-B54D-837A-E032F49E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543704"/>
            <a:ext cx="749237" cy="280416"/>
          </a:xfrm>
          <a:custGeom>
            <a:avLst/>
            <a:gdLst>
              <a:gd name="T0" fmla="*/ 377 w 756"/>
              <a:gd name="T1" fmla="*/ 283 h 284"/>
              <a:gd name="T2" fmla="*/ 377 w 756"/>
              <a:gd name="T3" fmla="*/ 283 h 284"/>
              <a:gd name="T4" fmla="*/ 129 w 756"/>
              <a:gd name="T5" fmla="*/ 258 h 284"/>
              <a:gd name="T6" fmla="*/ 51 w 756"/>
              <a:gd name="T7" fmla="*/ 232 h 284"/>
              <a:gd name="T8" fmla="*/ 0 w 756"/>
              <a:gd name="T9" fmla="*/ 181 h 284"/>
              <a:gd name="T10" fmla="*/ 0 w 756"/>
              <a:gd name="T11" fmla="*/ 35 h 284"/>
              <a:gd name="T12" fmla="*/ 34 w 756"/>
              <a:gd name="T13" fmla="*/ 0 h 284"/>
              <a:gd name="T14" fmla="*/ 34 w 756"/>
              <a:gd name="T15" fmla="*/ 0 h 284"/>
              <a:gd name="T16" fmla="*/ 69 w 756"/>
              <a:gd name="T17" fmla="*/ 26 h 284"/>
              <a:gd name="T18" fmla="*/ 154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0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7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7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7" y="283"/>
                </a:moveTo>
                <a:lnTo>
                  <a:pt x="377" y="283"/>
                </a:lnTo>
                <a:cubicBezTo>
                  <a:pt x="283" y="283"/>
                  <a:pt x="197" y="275"/>
                  <a:pt x="129" y="258"/>
                </a:cubicBezTo>
                <a:cubicBezTo>
                  <a:pt x="94" y="258"/>
                  <a:pt x="69" y="249"/>
                  <a:pt x="51" y="232"/>
                </a:cubicBezTo>
                <a:cubicBezTo>
                  <a:pt x="17" y="223"/>
                  <a:pt x="0" y="198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18"/>
                  <a:pt x="69" y="26"/>
                </a:cubicBezTo>
                <a:cubicBezTo>
                  <a:pt x="77" y="35"/>
                  <a:pt x="94" y="43"/>
                  <a:pt x="154" y="60"/>
                </a:cubicBezTo>
                <a:cubicBezTo>
                  <a:pt x="206" y="69"/>
                  <a:pt x="283" y="69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69"/>
                  <a:pt x="549" y="69"/>
                  <a:pt x="600" y="60"/>
                </a:cubicBezTo>
                <a:cubicBezTo>
                  <a:pt x="660" y="43"/>
                  <a:pt x="686" y="35"/>
                  <a:pt x="686" y="26"/>
                </a:cubicBezTo>
                <a:cubicBezTo>
                  <a:pt x="695" y="18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7" y="275"/>
                  <a:pt x="472" y="283"/>
                  <a:pt x="377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103" y="189"/>
                  <a:pt x="163" y="198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09">
            <a:extLst>
              <a:ext uri="{FF2B5EF4-FFF2-40B4-BE49-F238E27FC236}">
                <a16:creationId xmlns:a16="http://schemas.microsoft.com/office/drawing/2014/main" id="{AB3E5108-5506-4C48-B8D0-E94968C9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337773"/>
            <a:ext cx="749237" cy="205932"/>
          </a:xfrm>
          <a:custGeom>
            <a:avLst/>
            <a:gdLst>
              <a:gd name="T0" fmla="*/ 377 w 756"/>
              <a:gd name="T1" fmla="*/ 206 h 207"/>
              <a:gd name="T2" fmla="*/ 377 w 756"/>
              <a:gd name="T3" fmla="*/ 206 h 207"/>
              <a:gd name="T4" fmla="*/ 352 w 756"/>
              <a:gd name="T5" fmla="*/ 206 h 207"/>
              <a:gd name="T6" fmla="*/ 120 w 756"/>
              <a:gd name="T7" fmla="*/ 181 h 207"/>
              <a:gd name="T8" fmla="*/ 0 w 756"/>
              <a:gd name="T9" fmla="*/ 103 h 207"/>
              <a:gd name="T10" fmla="*/ 129 w 756"/>
              <a:gd name="T11" fmla="*/ 18 h 207"/>
              <a:gd name="T12" fmla="*/ 377 w 756"/>
              <a:gd name="T13" fmla="*/ 0 h 207"/>
              <a:gd name="T14" fmla="*/ 626 w 756"/>
              <a:gd name="T15" fmla="*/ 18 h 207"/>
              <a:gd name="T16" fmla="*/ 712 w 756"/>
              <a:gd name="T17" fmla="*/ 43 h 207"/>
              <a:gd name="T18" fmla="*/ 755 w 756"/>
              <a:gd name="T19" fmla="*/ 103 h 207"/>
              <a:gd name="T20" fmla="*/ 635 w 756"/>
              <a:gd name="T21" fmla="*/ 181 h 207"/>
              <a:gd name="T22" fmla="*/ 403 w 756"/>
              <a:gd name="T23" fmla="*/ 206 h 207"/>
              <a:gd name="T24" fmla="*/ 377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4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0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7 w 756"/>
              <a:gd name="T43" fmla="*/ 60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7" y="206"/>
                </a:moveTo>
                <a:lnTo>
                  <a:pt x="377" y="206"/>
                </a:lnTo>
                <a:cubicBezTo>
                  <a:pt x="369" y="206"/>
                  <a:pt x="360" y="206"/>
                  <a:pt x="352" y="206"/>
                </a:cubicBezTo>
                <a:cubicBezTo>
                  <a:pt x="266" y="206"/>
                  <a:pt x="180" y="198"/>
                  <a:pt x="120" y="181"/>
                </a:cubicBezTo>
                <a:cubicBezTo>
                  <a:pt x="69" y="172"/>
                  <a:pt x="0" y="146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7" y="0"/>
                  <a:pt x="283" y="0"/>
                  <a:pt x="377" y="0"/>
                </a:cubicBezTo>
                <a:cubicBezTo>
                  <a:pt x="472" y="0"/>
                  <a:pt x="557" y="0"/>
                  <a:pt x="626" y="18"/>
                </a:cubicBezTo>
                <a:cubicBezTo>
                  <a:pt x="660" y="26"/>
                  <a:pt x="686" y="35"/>
                  <a:pt x="712" y="43"/>
                </a:cubicBezTo>
                <a:cubicBezTo>
                  <a:pt x="738" y="60"/>
                  <a:pt x="755" y="78"/>
                  <a:pt x="755" y="103"/>
                </a:cubicBezTo>
                <a:cubicBezTo>
                  <a:pt x="755" y="146"/>
                  <a:pt x="686" y="172"/>
                  <a:pt x="635" y="181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4" y="206"/>
                  <a:pt x="386" y="206"/>
                  <a:pt x="377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4" y="103"/>
                  <a:pt x="120" y="112"/>
                  <a:pt x="154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0" y="121"/>
                </a:cubicBezTo>
                <a:cubicBezTo>
                  <a:pt x="635" y="112"/>
                  <a:pt x="660" y="103"/>
                  <a:pt x="669" y="103"/>
                </a:cubicBezTo>
                <a:cubicBezTo>
                  <a:pt x="660" y="95"/>
                  <a:pt x="635" y="86"/>
                  <a:pt x="592" y="78"/>
                </a:cubicBezTo>
                <a:cubicBezTo>
                  <a:pt x="532" y="69"/>
                  <a:pt x="455" y="60"/>
                  <a:pt x="377" y="60"/>
                </a:cubicBezTo>
                <a:cubicBezTo>
                  <a:pt x="300" y="60"/>
                  <a:pt x="223" y="69"/>
                  <a:pt x="163" y="78"/>
                </a:cubicBezTo>
                <a:cubicBezTo>
                  <a:pt x="120" y="86"/>
                  <a:pt x="94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10">
            <a:extLst>
              <a:ext uri="{FF2B5EF4-FFF2-40B4-BE49-F238E27FC236}">
                <a16:creationId xmlns:a16="http://schemas.microsoft.com/office/drawing/2014/main" id="{D0E1F763-CA30-9244-AC8C-D30E08D4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407877"/>
            <a:ext cx="749237" cy="271653"/>
          </a:xfrm>
          <a:custGeom>
            <a:avLst/>
            <a:gdLst>
              <a:gd name="T0" fmla="*/ 377 w 756"/>
              <a:gd name="T1" fmla="*/ 274 h 275"/>
              <a:gd name="T2" fmla="*/ 377 w 756"/>
              <a:gd name="T3" fmla="*/ 274 h 275"/>
              <a:gd name="T4" fmla="*/ 129 w 756"/>
              <a:gd name="T5" fmla="*/ 257 h 275"/>
              <a:gd name="T6" fmla="*/ 51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4 w 756"/>
              <a:gd name="T13" fmla="*/ 0 h 275"/>
              <a:gd name="T14" fmla="*/ 34 w 756"/>
              <a:gd name="T15" fmla="*/ 0 h 275"/>
              <a:gd name="T16" fmla="*/ 69 w 756"/>
              <a:gd name="T17" fmla="*/ 26 h 275"/>
              <a:gd name="T18" fmla="*/ 154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0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7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7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7" y="274"/>
                </a:moveTo>
                <a:lnTo>
                  <a:pt x="377" y="274"/>
                </a:lnTo>
                <a:cubicBezTo>
                  <a:pt x="283" y="274"/>
                  <a:pt x="197" y="274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74"/>
                  <a:pt x="472" y="274"/>
                  <a:pt x="377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11">
            <a:extLst>
              <a:ext uri="{FF2B5EF4-FFF2-40B4-BE49-F238E27FC236}">
                <a16:creationId xmlns:a16="http://schemas.microsoft.com/office/drawing/2014/main" id="{CF32E3F8-114B-AF48-AC77-ED9A1A39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703" y="7438549"/>
            <a:ext cx="1174240" cy="898205"/>
          </a:xfrm>
          <a:custGeom>
            <a:avLst/>
            <a:gdLst>
              <a:gd name="T0" fmla="*/ 1080 w 1184"/>
              <a:gd name="T1" fmla="*/ 901 h 902"/>
              <a:gd name="T2" fmla="*/ 1080 w 1184"/>
              <a:gd name="T3" fmla="*/ 901 h 902"/>
              <a:gd name="T4" fmla="*/ 103 w 1184"/>
              <a:gd name="T5" fmla="*/ 901 h 902"/>
              <a:gd name="T6" fmla="*/ 0 w 1184"/>
              <a:gd name="T7" fmla="*/ 798 h 902"/>
              <a:gd name="T8" fmla="*/ 0 w 1184"/>
              <a:gd name="T9" fmla="*/ 103 h 902"/>
              <a:gd name="T10" fmla="*/ 103 w 1184"/>
              <a:gd name="T11" fmla="*/ 0 h 902"/>
              <a:gd name="T12" fmla="*/ 1080 w 1184"/>
              <a:gd name="T13" fmla="*/ 0 h 902"/>
              <a:gd name="T14" fmla="*/ 1183 w 1184"/>
              <a:gd name="T15" fmla="*/ 103 h 902"/>
              <a:gd name="T16" fmla="*/ 1183 w 1184"/>
              <a:gd name="T17" fmla="*/ 798 h 902"/>
              <a:gd name="T18" fmla="*/ 1080 w 1184"/>
              <a:gd name="T19" fmla="*/ 901 h 902"/>
              <a:gd name="T20" fmla="*/ 103 w 1184"/>
              <a:gd name="T21" fmla="*/ 69 h 902"/>
              <a:gd name="T22" fmla="*/ 103 w 1184"/>
              <a:gd name="T23" fmla="*/ 69 h 902"/>
              <a:gd name="T24" fmla="*/ 69 w 1184"/>
              <a:gd name="T25" fmla="*/ 103 h 902"/>
              <a:gd name="T26" fmla="*/ 69 w 1184"/>
              <a:gd name="T27" fmla="*/ 798 h 902"/>
              <a:gd name="T28" fmla="*/ 103 w 1184"/>
              <a:gd name="T29" fmla="*/ 832 h 902"/>
              <a:gd name="T30" fmla="*/ 1080 w 1184"/>
              <a:gd name="T31" fmla="*/ 832 h 902"/>
              <a:gd name="T32" fmla="*/ 1114 w 1184"/>
              <a:gd name="T33" fmla="*/ 798 h 902"/>
              <a:gd name="T34" fmla="*/ 1114 w 1184"/>
              <a:gd name="T35" fmla="*/ 103 h 902"/>
              <a:gd name="T36" fmla="*/ 1080 w 1184"/>
              <a:gd name="T37" fmla="*/ 69 h 902"/>
              <a:gd name="T38" fmla="*/ 103 w 1184"/>
              <a:gd name="T39" fmla="*/ 69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4" h="902">
                <a:moveTo>
                  <a:pt x="1080" y="901"/>
                </a:moveTo>
                <a:lnTo>
                  <a:pt x="1080" y="901"/>
                </a:lnTo>
                <a:cubicBezTo>
                  <a:pt x="103" y="901"/>
                  <a:pt x="103" y="901"/>
                  <a:pt x="103" y="901"/>
                </a:cubicBezTo>
                <a:cubicBezTo>
                  <a:pt x="52" y="901"/>
                  <a:pt x="0" y="858"/>
                  <a:pt x="0" y="798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2"/>
                  <a:pt x="52" y="0"/>
                  <a:pt x="103" y="0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132" y="0"/>
                  <a:pt x="1183" y="52"/>
                  <a:pt x="1183" y="103"/>
                </a:cubicBezTo>
                <a:cubicBezTo>
                  <a:pt x="1183" y="798"/>
                  <a:pt x="1183" y="798"/>
                  <a:pt x="1183" y="798"/>
                </a:cubicBezTo>
                <a:cubicBezTo>
                  <a:pt x="1183" y="858"/>
                  <a:pt x="1132" y="901"/>
                  <a:pt x="1080" y="901"/>
                </a:cubicBezTo>
                <a:close/>
                <a:moveTo>
                  <a:pt x="103" y="69"/>
                </a:moveTo>
                <a:lnTo>
                  <a:pt x="103" y="69"/>
                </a:lnTo>
                <a:cubicBezTo>
                  <a:pt x="86" y="69"/>
                  <a:pt x="69" y="86"/>
                  <a:pt x="69" y="103"/>
                </a:cubicBezTo>
                <a:cubicBezTo>
                  <a:pt x="69" y="798"/>
                  <a:pt x="69" y="798"/>
                  <a:pt x="69" y="798"/>
                </a:cubicBezTo>
                <a:cubicBezTo>
                  <a:pt x="69" y="815"/>
                  <a:pt x="86" y="832"/>
                  <a:pt x="103" y="832"/>
                </a:cubicBezTo>
                <a:cubicBezTo>
                  <a:pt x="1080" y="832"/>
                  <a:pt x="1080" y="832"/>
                  <a:pt x="1080" y="832"/>
                </a:cubicBezTo>
                <a:cubicBezTo>
                  <a:pt x="1097" y="832"/>
                  <a:pt x="1114" y="815"/>
                  <a:pt x="1114" y="798"/>
                </a:cubicBezTo>
                <a:cubicBezTo>
                  <a:pt x="1114" y="103"/>
                  <a:pt x="1114" y="103"/>
                  <a:pt x="1114" y="103"/>
                </a:cubicBezTo>
                <a:cubicBezTo>
                  <a:pt x="1114" y="86"/>
                  <a:pt x="1097" y="69"/>
                  <a:pt x="1080" y="69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12">
            <a:extLst>
              <a:ext uri="{FF2B5EF4-FFF2-40B4-BE49-F238E27FC236}">
                <a16:creationId xmlns:a16="http://schemas.microsoft.com/office/drawing/2014/main" id="{C4E21BC5-CE4D-6349-87E7-7A466EBE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879" y="7302721"/>
            <a:ext cx="1441510" cy="1169860"/>
          </a:xfrm>
          <a:custGeom>
            <a:avLst/>
            <a:gdLst>
              <a:gd name="T0" fmla="*/ 1354 w 1450"/>
              <a:gd name="T1" fmla="*/ 1175 h 1176"/>
              <a:gd name="T2" fmla="*/ 1354 w 1450"/>
              <a:gd name="T3" fmla="*/ 1175 h 1176"/>
              <a:gd name="T4" fmla="*/ 103 w 1450"/>
              <a:gd name="T5" fmla="*/ 1175 h 1176"/>
              <a:gd name="T6" fmla="*/ 0 w 1450"/>
              <a:gd name="T7" fmla="*/ 1072 h 1176"/>
              <a:gd name="T8" fmla="*/ 0 w 1450"/>
              <a:gd name="T9" fmla="*/ 103 h 1176"/>
              <a:gd name="T10" fmla="*/ 103 w 1450"/>
              <a:gd name="T11" fmla="*/ 0 h 1176"/>
              <a:gd name="T12" fmla="*/ 1354 w 1450"/>
              <a:gd name="T13" fmla="*/ 0 h 1176"/>
              <a:gd name="T14" fmla="*/ 1449 w 1450"/>
              <a:gd name="T15" fmla="*/ 103 h 1176"/>
              <a:gd name="T16" fmla="*/ 1449 w 1450"/>
              <a:gd name="T17" fmla="*/ 1072 h 1176"/>
              <a:gd name="T18" fmla="*/ 1354 w 1450"/>
              <a:gd name="T19" fmla="*/ 1175 h 1176"/>
              <a:gd name="T20" fmla="*/ 103 w 1450"/>
              <a:gd name="T21" fmla="*/ 69 h 1176"/>
              <a:gd name="T22" fmla="*/ 103 w 1450"/>
              <a:gd name="T23" fmla="*/ 69 h 1176"/>
              <a:gd name="T24" fmla="*/ 69 w 1450"/>
              <a:gd name="T25" fmla="*/ 103 h 1176"/>
              <a:gd name="T26" fmla="*/ 69 w 1450"/>
              <a:gd name="T27" fmla="*/ 1072 h 1176"/>
              <a:gd name="T28" fmla="*/ 103 w 1450"/>
              <a:gd name="T29" fmla="*/ 1107 h 1176"/>
              <a:gd name="T30" fmla="*/ 1354 w 1450"/>
              <a:gd name="T31" fmla="*/ 1107 h 1176"/>
              <a:gd name="T32" fmla="*/ 1389 w 1450"/>
              <a:gd name="T33" fmla="*/ 1072 h 1176"/>
              <a:gd name="T34" fmla="*/ 1389 w 1450"/>
              <a:gd name="T35" fmla="*/ 103 h 1176"/>
              <a:gd name="T36" fmla="*/ 1354 w 1450"/>
              <a:gd name="T37" fmla="*/ 69 h 1176"/>
              <a:gd name="T38" fmla="*/ 103 w 1450"/>
              <a:gd name="T39" fmla="*/ 69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0" h="1176">
                <a:moveTo>
                  <a:pt x="1354" y="1175"/>
                </a:moveTo>
                <a:lnTo>
                  <a:pt x="1354" y="1175"/>
                </a:lnTo>
                <a:cubicBezTo>
                  <a:pt x="103" y="1175"/>
                  <a:pt x="103" y="1175"/>
                  <a:pt x="103" y="1175"/>
                </a:cubicBezTo>
                <a:cubicBezTo>
                  <a:pt x="52" y="1175"/>
                  <a:pt x="0" y="1132"/>
                  <a:pt x="0" y="107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3"/>
                  <a:pt x="52" y="0"/>
                  <a:pt x="103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406" y="0"/>
                  <a:pt x="1449" y="43"/>
                  <a:pt x="1449" y="103"/>
                </a:cubicBezTo>
                <a:cubicBezTo>
                  <a:pt x="1449" y="1072"/>
                  <a:pt x="1449" y="1072"/>
                  <a:pt x="1449" y="1072"/>
                </a:cubicBezTo>
                <a:cubicBezTo>
                  <a:pt x="1449" y="1132"/>
                  <a:pt x="1406" y="1175"/>
                  <a:pt x="1354" y="1175"/>
                </a:cubicBezTo>
                <a:close/>
                <a:moveTo>
                  <a:pt x="103" y="69"/>
                </a:moveTo>
                <a:lnTo>
                  <a:pt x="103" y="69"/>
                </a:lnTo>
                <a:cubicBezTo>
                  <a:pt x="86" y="69"/>
                  <a:pt x="69" y="77"/>
                  <a:pt x="69" y="103"/>
                </a:cubicBezTo>
                <a:cubicBezTo>
                  <a:pt x="69" y="1072"/>
                  <a:pt x="69" y="1072"/>
                  <a:pt x="69" y="1072"/>
                </a:cubicBezTo>
                <a:cubicBezTo>
                  <a:pt x="69" y="1098"/>
                  <a:pt x="86" y="1107"/>
                  <a:pt x="103" y="1107"/>
                </a:cubicBezTo>
                <a:cubicBezTo>
                  <a:pt x="1354" y="1107"/>
                  <a:pt x="1354" y="1107"/>
                  <a:pt x="1354" y="1107"/>
                </a:cubicBezTo>
                <a:cubicBezTo>
                  <a:pt x="1372" y="1107"/>
                  <a:pt x="1389" y="1098"/>
                  <a:pt x="1389" y="1072"/>
                </a:cubicBezTo>
                <a:cubicBezTo>
                  <a:pt x="1389" y="103"/>
                  <a:pt x="1389" y="103"/>
                  <a:pt x="1389" y="103"/>
                </a:cubicBezTo>
                <a:cubicBezTo>
                  <a:pt x="1389" y="77"/>
                  <a:pt x="1372" y="69"/>
                  <a:pt x="1354" y="69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13">
            <a:extLst>
              <a:ext uri="{FF2B5EF4-FFF2-40B4-BE49-F238E27FC236}">
                <a16:creationId xmlns:a16="http://schemas.microsoft.com/office/drawing/2014/main" id="{38719FE8-F5B8-0F47-9A49-1C8C6099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4697" y="7789068"/>
            <a:ext cx="214695" cy="205929"/>
          </a:xfrm>
          <a:custGeom>
            <a:avLst/>
            <a:gdLst>
              <a:gd name="T0" fmla="*/ 111 w 215"/>
              <a:gd name="T1" fmla="*/ 206 h 207"/>
              <a:gd name="T2" fmla="*/ 111 w 215"/>
              <a:gd name="T3" fmla="*/ 206 h 207"/>
              <a:gd name="T4" fmla="*/ 0 w 215"/>
              <a:gd name="T5" fmla="*/ 103 h 207"/>
              <a:gd name="T6" fmla="*/ 111 w 215"/>
              <a:gd name="T7" fmla="*/ 0 h 207"/>
              <a:gd name="T8" fmla="*/ 214 w 215"/>
              <a:gd name="T9" fmla="*/ 103 h 207"/>
              <a:gd name="T10" fmla="*/ 111 w 215"/>
              <a:gd name="T11" fmla="*/ 206 h 207"/>
              <a:gd name="T12" fmla="*/ 111 w 215"/>
              <a:gd name="T13" fmla="*/ 69 h 207"/>
              <a:gd name="T14" fmla="*/ 111 w 215"/>
              <a:gd name="T15" fmla="*/ 69 h 207"/>
              <a:gd name="T16" fmla="*/ 68 w 215"/>
              <a:gd name="T17" fmla="*/ 103 h 207"/>
              <a:gd name="T18" fmla="*/ 111 w 215"/>
              <a:gd name="T19" fmla="*/ 137 h 207"/>
              <a:gd name="T20" fmla="*/ 146 w 215"/>
              <a:gd name="T21" fmla="*/ 103 h 207"/>
              <a:gd name="T22" fmla="*/ 111 w 215"/>
              <a:gd name="T23" fmla="*/ 6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07">
                <a:moveTo>
                  <a:pt x="111" y="206"/>
                </a:moveTo>
                <a:lnTo>
                  <a:pt x="111" y="206"/>
                </a:lnTo>
                <a:cubicBezTo>
                  <a:pt x="51" y="206"/>
                  <a:pt x="0" y="163"/>
                  <a:pt x="0" y="103"/>
                </a:cubicBezTo>
                <a:cubicBezTo>
                  <a:pt x="0" y="43"/>
                  <a:pt x="51" y="0"/>
                  <a:pt x="111" y="0"/>
                </a:cubicBezTo>
                <a:cubicBezTo>
                  <a:pt x="163" y="0"/>
                  <a:pt x="214" y="43"/>
                  <a:pt x="214" y="103"/>
                </a:cubicBezTo>
                <a:cubicBezTo>
                  <a:pt x="214" y="163"/>
                  <a:pt x="163" y="206"/>
                  <a:pt x="111" y="206"/>
                </a:cubicBezTo>
                <a:close/>
                <a:moveTo>
                  <a:pt x="111" y="69"/>
                </a:moveTo>
                <a:lnTo>
                  <a:pt x="111" y="69"/>
                </a:lnTo>
                <a:cubicBezTo>
                  <a:pt x="86" y="69"/>
                  <a:pt x="68" y="86"/>
                  <a:pt x="68" y="103"/>
                </a:cubicBezTo>
                <a:cubicBezTo>
                  <a:pt x="68" y="120"/>
                  <a:pt x="86" y="137"/>
                  <a:pt x="111" y="137"/>
                </a:cubicBezTo>
                <a:cubicBezTo>
                  <a:pt x="128" y="137"/>
                  <a:pt x="146" y="120"/>
                  <a:pt x="146" y="103"/>
                </a:cubicBezTo>
                <a:cubicBezTo>
                  <a:pt x="146" y="86"/>
                  <a:pt x="128" y="69"/>
                  <a:pt x="111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14">
            <a:extLst>
              <a:ext uri="{FF2B5EF4-FFF2-40B4-BE49-F238E27FC236}">
                <a16:creationId xmlns:a16="http://schemas.microsoft.com/office/drawing/2014/main" id="{F4D2D81F-7438-2946-B06A-AE840F31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768" y="7583137"/>
            <a:ext cx="613409" cy="613409"/>
          </a:xfrm>
          <a:custGeom>
            <a:avLst/>
            <a:gdLst>
              <a:gd name="T0" fmla="*/ 309 w 617"/>
              <a:gd name="T1" fmla="*/ 618 h 619"/>
              <a:gd name="T2" fmla="*/ 309 w 617"/>
              <a:gd name="T3" fmla="*/ 618 h 619"/>
              <a:gd name="T4" fmla="*/ 0 w 617"/>
              <a:gd name="T5" fmla="*/ 309 h 619"/>
              <a:gd name="T6" fmla="*/ 309 w 617"/>
              <a:gd name="T7" fmla="*/ 0 h 619"/>
              <a:gd name="T8" fmla="*/ 616 w 617"/>
              <a:gd name="T9" fmla="*/ 309 h 619"/>
              <a:gd name="T10" fmla="*/ 309 w 617"/>
              <a:gd name="T11" fmla="*/ 618 h 619"/>
              <a:gd name="T12" fmla="*/ 309 w 617"/>
              <a:gd name="T13" fmla="*/ 60 h 619"/>
              <a:gd name="T14" fmla="*/ 309 w 617"/>
              <a:gd name="T15" fmla="*/ 60 h 619"/>
              <a:gd name="T16" fmla="*/ 69 w 617"/>
              <a:gd name="T17" fmla="*/ 309 h 619"/>
              <a:gd name="T18" fmla="*/ 309 w 617"/>
              <a:gd name="T19" fmla="*/ 549 h 619"/>
              <a:gd name="T20" fmla="*/ 557 w 617"/>
              <a:gd name="T21" fmla="*/ 309 h 619"/>
              <a:gd name="T22" fmla="*/ 309 w 617"/>
              <a:gd name="T23" fmla="*/ 6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7" h="619">
                <a:moveTo>
                  <a:pt x="309" y="618"/>
                </a:moveTo>
                <a:lnTo>
                  <a:pt x="309" y="618"/>
                </a:lnTo>
                <a:cubicBezTo>
                  <a:pt x="137" y="618"/>
                  <a:pt x="0" y="481"/>
                  <a:pt x="0" y="309"/>
                </a:cubicBezTo>
                <a:cubicBezTo>
                  <a:pt x="0" y="138"/>
                  <a:pt x="137" y="0"/>
                  <a:pt x="309" y="0"/>
                </a:cubicBezTo>
                <a:cubicBezTo>
                  <a:pt x="479" y="0"/>
                  <a:pt x="616" y="138"/>
                  <a:pt x="616" y="309"/>
                </a:cubicBezTo>
                <a:cubicBezTo>
                  <a:pt x="616" y="481"/>
                  <a:pt x="479" y="618"/>
                  <a:pt x="309" y="618"/>
                </a:cubicBezTo>
                <a:close/>
                <a:moveTo>
                  <a:pt x="309" y="60"/>
                </a:moveTo>
                <a:lnTo>
                  <a:pt x="309" y="60"/>
                </a:lnTo>
                <a:cubicBezTo>
                  <a:pt x="180" y="60"/>
                  <a:pt x="69" y="172"/>
                  <a:pt x="69" y="309"/>
                </a:cubicBezTo>
                <a:cubicBezTo>
                  <a:pt x="69" y="437"/>
                  <a:pt x="180" y="549"/>
                  <a:pt x="309" y="549"/>
                </a:cubicBezTo>
                <a:cubicBezTo>
                  <a:pt x="446" y="549"/>
                  <a:pt x="557" y="437"/>
                  <a:pt x="557" y="309"/>
                </a:cubicBezTo>
                <a:cubicBezTo>
                  <a:pt x="557" y="172"/>
                  <a:pt x="446" y="60"/>
                  <a:pt x="309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15">
            <a:extLst>
              <a:ext uri="{FF2B5EF4-FFF2-40B4-BE49-F238E27FC236}">
                <a16:creationId xmlns:a16="http://schemas.microsoft.com/office/drawing/2014/main" id="{D5E148DE-6617-6E46-BF5C-C496E7EB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421" y="7670766"/>
            <a:ext cx="70104" cy="105156"/>
          </a:xfrm>
          <a:custGeom>
            <a:avLst/>
            <a:gdLst>
              <a:gd name="T0" fmla="*/ 35 w 70"/>
              <a:gd name="T1" fmla="*/ 103 h 104"/>
              <a:gd name="T2" fmla="*/ 35 w 70"/>
              <a:gd name="T3" fmla="*/ 103 h 104"/>
              <a:gd name="T4" fmla="*/ 0 w 70"/>
              <a:gd name="T5" fmla="*/ 69 h 104"/>
              <a:gd name="T6" fmla="*/ 0 w 70"/>
              <a:gd name="T7" fmla="*/ 34 h 104"/>
              <a:gd name="T8" fmla="*/ 35 w 70"/>
              <a:gd name="T9" fmla="*/ 0 h 104"/>
              <a:gd name="T10" fmla="*/ 69 w 70"/>
              <a:gd name="T11" fmla="*/ 34 h 104"/>
              <a:gd name="T12" fmla="*/ 69 w 70"/>
              <a:gd name="T13" fmla="*/ 69 h 104"/>
              <a:gd name="T14" fmla="*/ 35 w 70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4">
                <a:moveTo>
                  <a:pt x="35" y="103"/>
                </a:moveTo>
                <a:lnTo>
                  <a:pt x="35" y="103"/>
                </a:lnTo>
                <a:cubicBezTo>
                  <a:pt x="18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86"/>
                  <a:pt x="52" y="103"/>
                  <a:pt x="35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16">
            <a:extLst>
              <a:ext uri="{FF2B5EF4-FFF2-40B4-BE49-F238E27FC236}">
                <a16:creationId xmlns:a16="http://schemas.microsoft.com/office/drawing/2014/main" id="{80BE52DC-0AA9-B24F-BF61-FC4DC99B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40" y="7723344"/>
            <a:ext cx="92010" cy="96393"/>
          </a:xfrm>
          <a:custGeom>
            <a:avLst/>
            <a:gdLst>
              <a:gd name="T0" fmla="*/ 34 w 94"/>
              <a:gd name="T1" fmla="*/ 94 h 95"/>
              <a:gd name="T2" fmla="*/ 34 w 94"/>
              <a:gd name="T3" fmla="*/ 94 h 95"/>
              <a:gd name="T4" fmla="*/ 9 w 94"/>
              <a:gd name="T5" fmla="*/ 85 h 95"/>
              <a:gd name="T6" fmla="*/ 9 w 94"/>
              <a:gd name="T7" fmla="*/ 34 h 95"/>
              <a:gd name="T8" fmla="*/ 34 w 94"/>
              <a:gd name="T9" fmla="*/ 8 h 95"/>
              <a:gd name="T10" fmla="*/ 86 w 94"/>
              <a:gd name="T11" fmla="*/ 8 h 95"/>
              <a:gd name="T12" fmla="*/ 86 w 94"/>
              <a:gd name="T13" fmla="*/ 59 h 95"/>
              <a:gd name="T14" fmla="*/ 60 w 94"/>
              <a:gd name="T15" fmla="*/ 85 h 95"/>
              <a:gd name="T16" fmla="*/ 34 w 9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5">
                <a:moveTo>
                  <a:pt x="34" y="94"/>
                </a:moveTo>
                <a:lnTo>
                  <a:pt x="34" y="94"/>
                </a:lnTo>
                <a:cubicBezTo>
                  <a:pt x="26" y="94"/>
                  <a:pt x="17" y="94"/>
                  <a:pt x="9" y="85"/>
                </a:cubicBezTo>
                <a:cubicBezTo>
                  <a:pt x="0" y="68"/>
                  <a:pt x="0" y="51"/>
                  <a:pt x="9" y="34"/>
                </a:cubicBezTo>
                <a:cubicBezTo>
                  <a:pt x="34" y="8"/>
                  <a:pt x="34" y="8"/>
                  <a:pt x="34" y="8"/>
                </a:cubicBezTo>
                <a:cubicBezTo>
                  <a:pt x="51" y="0"/>
                  <a:pt x="69" y="0"/>
                  <a:pt x="86" y="8"/>
                </a:cubicBezTo>
                <a:cubicBezTo>
                  <a:pt x="93" y="25"/>
                  <a:pt x="93" y="42"/>
                  <a:pt x="86" y="59"/>
                </a:cubicBezTo>
                <a:cubicBezTo>
                  <a:pt x="60" y="85"/>
                  <a:pt x="60" y="85"/>
                  <a:pt x="60" y="85"/>
                </a:cubicBezTo>
                <a:cubicBezTo>
                  <a:pt x="51" y="94"/>
                  <a:pt x="43" y="94"/>
                  <a:pt x="3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17">
            <a:extLst>
              <a:ext uri="{FF2B5EF4-FFF2-40B4-BE49-F238E27FC236}">
                <a16:creationId xmlns:a16="http://schemas.microsoft.com/office/drawing/2014/main" id="{43E10CD7-99AE-FA4F-A65B-C713AF12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535" y="7859172"/>
            <a:ext cx="96393" cy="70104"/>
          </a:xfrm>
          <a:custGeom>
            <a:avLst/>
            <a:gdLst>
              <a:gd name="T0" fmla="*/ 60 w 95"/>
              <a:gd name="T1" fmla="*/ 68 h 69"/>
              <a:gd name="T2" fmla="*/ 60 w 95"/>
              <a:gd name="T3" fmla="*/ 68 h 69"/>
              <a:gd name="T4" fmla="*/ 35 w 95"/>
              <a:gd name="T5" fmla="*/ 68 h 69"/>
              <a:gd name="T6" fmla="*/ 0 w 95"/>
              <a:gd name="T7" fmla="*/ 34 h 69"/>
              <a:gd name="T8" fmla="*/ 35 w 95"/>
              <a:gd name="T9" fmla="*/ 0 h 69"/>
              <a:gd name="T10" fmla="*/ 60 w 95"/>
              <a:gd name="T11" fmla="*/ 0 h 69"/>
              <a:gd name="T12" fmla="*/ 94 w 95"/>
              <a:gd name="T13" fmla="*/ 34 h 69"/>
              <a:gd name="T14" fmla="*/ 60 w 9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69">
                <a:moveTo>
                  <a:pt x="60" y="68"/>
                </a:moveTo>
                <a:lnTo>
                  <a:pt x="60" y="68"/>
                </a:lnTo>
                <a:cubicBezTo>
                  <a:pt x="35" y="68"/>
                  <a:pt x="35" y="68"/>
                  <a:pt x="3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85" y="0"/>
                  <a:pt x="94" y="17"/>
                  <a:pt x="94" y="34"/>
                </a:cubicBezTo>
                <a:cubicBezTo>
                  <a:pt x="94" y="51"/>
                  <a:pt x="85" y="68"/>
                  <a:pt x="6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18">
            <a:extLst>
              <a:ext uri="{FF2B5EF4-FFF2-40B4-BE49-F238E27FC236}">
                <a16:creationId xmlns:a16="http://schemas.microsoft.com/office/drawing/2014/main" id="{3E9CC730-A84F-B747-B83D-C02D09A3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40" y="7959945"/>
            <a:ext cx="100773" cy="96393"/>
          </a:xfrm>
          <a:custGeom>
            <a:avLst/>
            <a:gdLst>
              <a:gd name="T0" fmla="*/ 60 w 103"/>
              <a:gd name="T1" fmla="*/ 94 h 95"/>
              <a:gd name="T2" fmla="*/ 60 w 103"/>
              <a:gd name="T3" fmla="*/ 94 h 95"/>
              <a:gd name="T4" fmla="*/ 34 w 103"/>
              <a:gd name="T5" fmla="*/ 85 h 95"/>
              <a:gd name="T6" fmla="*/ 17 w 103"/>
              <a:gd name="T7" fmla="*/ 59 h 95"/>
              <a:gd name="T8" fmla="*/ 17 w 103"/>
              <a:gd name="T9" fmla="*/ 17 h 95"/>
              <a:gd name="T10" fmla="*/ 60 w 103"/>
              <a:gd name="T11" fmla="*/ 17 h 95"/>
              <a:gd name="T12" fmla="*/ 86 w 103"/>
              <a:gd name="T13" fmla="*/ 42 h 95"/>
              <a:gd name="T14" fmla="*/ 86 w 103"/>
              <a:gd name="T15" fmla="*/ 85 h 95"/>
              <a:gd name="T16" fmla="*/ 60 w 103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95">
                <a:moveTo>
                  <a:pt x="60" y="94"/>
                </a:moveTo>
                <a:lnTo>
                  <a:pt x="60" y="94"/>
                </a:lnTo>
                <a:cubicBezTo>
                  <a:pt x="51" y="94"/>
                  <a:pt x="43" y="94"/>
                  <a:pt x="34" y="85"/>
                </a:cubicBezTo>
                <a:cubicBezTo>
                  <a:pt x="17" y="59"/>
                  <a:pt x="17" y="59"/>
                  <a:pt x="17" y="59"/>
                </a:cubicBezTo>
                <a:cubicBezTo>
                  <a:pt x="0" y="51"/>
                  <a:pt x="0" y="25"/>
                  <a:pt x="17" y="17"/>
                </a:cubicBezTo>
                <a:cubicBezTo>
                  <a:pt x="26" y="0"/>
                  <a:pt x="51" y="0"/>
                  <a:pt x="60" y="17"/>
                </a:cubicBezTo>
                <a:cubicBezTo>
                  <a:pt x="86" y="42"/>
                  <a:pt x="86" y="42"/>
                  <a:pt x="86" y="42"/>
                </a:cubicBezTo>
                <a:cubicBezTo>
                  <a:pt x="102" y="51"/>
                  <a:pt x="102" y="77"/>
                  <a:pt x="86" y="85"/>
                </a:cubicBezTo>
                <a:cubicBezTo>
                  <a:pt x="77" y="94"/>
                  <a:pt x="69" y="94"/>
                  <a:pt x="60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9">
            <a:extLst>
              <a:ext uri="{FF2B5EF4-FFF2-40B4-BE49-F238E27FC236}">
                <a16:creationId xmlns:a16="http://schemas.microsoft.com/office/drawing/2014/main" id="{2EA1CBAB-8BA2-F94E-A712-2415462E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184" y="8012523"/>
            <a:ext cx="70104" cy="105156"/>
          </a:xfrm>
          <a:custGeom>
            <a:avLst/>
            <a:gdLst>
              <a:gd name="T0" fmla="*/ 34 w 70"/>
              <a:gd name="T1" fmla="*/ 103 h 104"/>
              <a:gd name="T2" fmla="*/ 34 w 70"/>
              <a:gd name="T3" fmla="*/ 103 h 104"/>
              <a:gd name="T4" fmla="*/ 0 w 70"/>
              <a:gd name="T5" fmla="*/ 69 h 104"/>
              <a:gd name="T6" fmla="*/ 0 w 70"/>
              <a:gd name="T7" fmla="*/ 34 h 104"/>
              <a:gd name="T8" fmla="*/ 34 w 70"/>
              <a:gd name="T9" fmla="*/ 0 h 104"/>
              <a:gd name="T10" fmla="*/ 69 w 70"/>
              <a:gd name="T11" fmla="*/ 34 h 104"/>
              <a:gd name="T12" fmla="*/ 69 w 70"/>
              <a:gd name="T13" fmla="*/ 69 h 104"/>
              <a:gd name="T14" fmla="*/ 34 w 70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4">
                <a:moveTo>
                  <a:pt x="34" y="103"/>
                </a:moveTo>
                <a:lnTo>
                  <a:pt x="34" y="103"/>
                </a:lnTo>
                <a:cubicBezTo>
                  <a:pt x="17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9" y="17"/>
                  <a:pt x="69" y="34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86"/>
                  <a:pt x="51" y="103"/>
                  <a:pt x="34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20">
            <a:extLst>
              <a:ext uri="{FF2B5EF4-FFF2-40B4-BE49-F238E27FC236}">
                <a16:creationId xmlns:a16="http://schemas.microsoft.com/office/drawing/2014/main" id="{36DFF42A-C859-304A-92FD-EC6BEBF9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356" y="7968708"/>
            <a:ext cx="96393" cy="96393"/>
          </a:xfrm>
          <a:custGeom>
            <a:avLst/>
            <a:gdLst>
              <a:gd name="T0" fmla="*/ 34 w 95"/>
              <a:gd name="T1" fmla="*/ 95 h 96"/>
              <a:gd name="T2" fmla="*/ 34 w 95"/>
              <a:gd name="T3" fmla="*/ 95 h 96"/>
              <a:gd name="T4" fmla="*/ 8 w 95"/>
              <a:gd name="T5" fmla="*/ 77 h 96"/>
              <a:gd name="T6" fmla="*/ 8 w 95"/>
              <a:gd name="T7" fmla="*/ 34 h 96"/>
              <a:gd name="T8" fmla="*/ 34 w 95"/>
              <a:gd name="T9" fmla="*/ 9 h 96"/>
              <a:gd name="T10" fmla="*/ 86 w 95"/>
              <a:gd name="T11" fmla="*/ 9 h 96"/>
              <a:gd name="T12" fmla="*/ 86 w 95"/>
              <a:gd name="T13" fmla="*/ 60 h 96"/>
              <a:gd name="T14" fmla="*/ 60 w 95"/>
              <a:gd name="T15" fmla="*/ 77 h 96"/>
              <a:gd name="T16" fmla="*/ 34 w 95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6">
                <a:moveTo>
                  <a:pt x="34" y="95"/>
                </a:moveTo>
                <a:lnTo>
                  <a:pt x="34" y="95"/>
                </a:lnTo>
                <a:cubicBezTo>
                  <a:pt x="25" y="95"/>
                  <a:pt x="17" y="86"/>
                  <a:pt x="8" y="77"/>
                </a:cubicBezTo>
                <a:cubicBezTo>
                  <a:pt x="0" y="69"/>
                  <a:pt x="0" y="43"/>
                  <a:pt x="8" y="34"/>
                </a:cubicBezTo>
                <a:cubicBezTo>
                  <a:pt x="34" y="9"/>
                  <a:pt x="34" y="9"/>
                  <a:pt x="34" y="9"/>
                </a:cubicBezTo>
                <a:cubicBezTo>
                  <a:pt x="51" y="0"/>
                  <a:pt x="69" y="0"/>
                  <a:pt x="86" y="9"/>
                </a:cubicBezTo>
                <a:cubicBezTo>
                  <a:pt x="94" y="26"/>
                  <a:pt x="94" y="43"/>
                  <a:pt x="86" y="60"/>
                </a:cubicBezTo>
                <a:cubicBezTo>
                  <a:pt x="60" y="77"/>
                  <a:pt x="60" y="77"/>
                  <a:pt x="60" y="77"/>
                </a:cubicBezTo>
                <a:cubicBezTo>
                  <a:pt x="51" y="86"/>
                  <a:pt x="43" y="95"/>
                  <a:pt x="34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21">
            <a:extLst>
              <a:ext uri="{FF2B5EF4-FFF2-40B4-BE49-F238E27FC236}">
                <a16:creationId xmlns:a16="http://schemas.microsoft.com/office/drawing/2014/main" id="{CBC9B2BD-6579-9547-80D0-499F40F9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161" y="7859172"/>
            <a:ext cx="96393" cy="70104"/>
          </a:xfrm>
          <a:custGeom>
            <a:avLst/>
            <a:gdLst>
              <a:gd name="T0" fmla="*/ 60 w 96"/>
              <a:gd name="T1" fmla="*/ 68 h 69"/>
              <a:gd name="T2" fmla="*/ 60 w 96"/>
              <a:gd name="T3" fmla="*/ 68 h 69"/>
              <a:gd name="T4" fmla="*/ 35 w 96"/>
              <a:gd name="T5" fmla="*/ 68 h 69"/>
              <a:gd name="T6" fmla="*/ 0 w 96"/>
              <a:gd name="T7" fmla="*/ 34 h 69"/>
              <a:gd name="T8" fmla="*/ 35 w 96"/>
              <a:gd name="T9" fmla="*/ 0 h 69"/>
              <a:gd name="T10" fmla="*/ 60 w 96"/>
              <a:gd name="T11" fmla="*/ 0 h 69"/>
              <a:gd name="T12" fmla="*/ 95 w 96"/>
              <a:gd name="T13" fmla="*/ 34 h 69"/>
              <a:gd name="T14" fmla="*/ 60 w 96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69">
                <a:moveTo>
                  <a:pt x="60" y="68"/>
                </a:moveTo>
                <a:lnTo>
                  <a:pt x="60" y="68"/>
                </a:lnTo>
                <a:cubicBezTo>
                  <a:pt x="35" y="68"/>
                  <a:pt x="35" y="68"/>
                  <a:pt x="3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86" y="0"/>
                  <a:pt x="95" y="17"/>
                  <a:pt x="95" y="34"/>
                </a:cubicBezTo>
                <a:cubicBezTo>
                  <a:pt x="95" y="51"/>
                  <a:pt x="86" y="68"/>
                  <a:pt x="6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22">
            <a:extLst>
              <a:ext uri="{FF2B5EF4-FFF2-40B4-BE49-F238E27FC236}">
                <a16:creationId xmlns:a16="http://schemas.microsoft.com/office/drawing/2014/main" id="{E5E23021-C8B6-214B-80C8-B813A087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93" y="7723344"/>
            <a:ext cx="105156" cy="96393"/>
          </a:xfrm>
          <a:custGeom>
            <a:avLst/>
            <a:gdLst>
              <a:gd name="T0" fmla="*/ 69 w 104"/>
              <a:gd name="T1" fmla="*/ 94 h 95"/>
              <a:gd name="T2" fmla="*/ 69 w 104"/>
              <a:gd name="T3" fmla="*/ 94 h 95"/>
              <a:gd name="T4" fmla="*/ 43 w 104"/>
              <a:gd name="T5" fmla="*/ 85 h 95"/>
              <a:gd name="T6" fmla="*/ 17 w 104"/>
              <a:gd name="T7" fmla="*/ 59 h 95"/>
              <a:gd name="T8" fmla="*/ 17 w 104"/>
              <a:gd name="T9" fmla="*/ 17 h 95"/>
              <a:gd name="T10" fmla="*/ 69 w 104"/>
              <a:gd name="T11" fmla="*/ 17 h 95"/>
              <a:gd name="T12" fmla="*/ 86 w 104"/>
              <a:gd name="T13" fmla="*/ 42 h 95"/>
              <a:gd name="T14" fmla="*/ 86 w 104"/>
              <a:gd name="T15" fmla="*/ 85 h 95"/>
              <a:gd name="T16" fmla="*/ 69 w 10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95">
                <a:moveTo>
                  <a:pt x="69" y="94"/>
                </a:moveTo>
                <a:lnTo>
                  <a:pt x="69" y="94"/>
                </a:lnTo>
                <a:cubicBezTo>
                  <a:pt x="60" y="94"/>
                  <a:pt x="52" y="94"/>
                  <a:pt x="43" y="85"/>
                </a:cubicBezTo>
                <a:cubicBezTo>
                  <a:pt x="17" y="59"/>
                  <a:pt x="17" y="59"/>
                  <a:pt x="17" y="59"/>
                </a:cubicBezTo>
                <a:cubicBezTo>
                  <a:pt x="0" y="51"/>
                  <a:pt x="0" y="25"/>
                  <a:pt x="17" y="17"/>
                </a:cubicBezTo>
                <a:cubicBezTo>
                  <a:pt x="34" y="0"/>
                  <a:pt x="52" y="0"/>
                  <a:pt x="69" y="17"/>
                </a:cubicBezTo>
                <a:cubicBezTo>
                  <a:pt x="86" y="42"/>
                  <a:pt x="86" y="42"/>
                  <a:pt x="86" y="42"/>
                </a:cubicBezTo>
                <a:cubicBezTo>
                  <a:pt x="103" y="51"/>
                  <a:pt x="103" y="77"/>
                  <a:pt x="86" y="85"/>
                </a:cubicBezTo>
                <a:cubicBezTo>
                  <a:pt x="86" y="94"/>
                  <a:pt x="78" y="94"/>
                  <a:pt x="69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23">
            <a:extLst>
              <a:ext uri="{FF2B5EF4-FFF2-40B4-BE49-F238E27FC236}">
                <a16:creationId xmlns:a16="http://schemas.microsoft.com/office/drawing/2014/main" id="{0B5A3163-A20E-E44B-8ABB-221A350B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992" y="7859172"/>
            <a:ext cx="297942" cy="61341"/>
          </a:xfrm>
          <a:custGeom>
            <a:avLst/>
            <a:gdLst>
              <a:gd name="T0" fmla="*/ 266 w 302"/>
              <a:gd name="T1" fmla="*/ 60 h 61"/>
              <a:gd name="T2" fmla="*/ 266 w 302"/>
              <a:gd name="T3" fmla="*/ 60 h 61"/>
              <a:gd name="T4" fmla="*/ 35 w 302"/>
              <a:gd name="T5" fmla="*/ 60 h 61"/>
              <a:gd name="T6" fmla="*/ 0 w 302"/>
              <a:gd name="T7" fmla="*/ 34 h 61"/>
              <a:gd name="T8" fmla="*/ 35 w 302"/>
              <a:gd name="T9" fmla="*/ 0 h 61"/>
              <a:gd name="T10" fmla="*/ 266 w 302"/>
              <a:gd name="T11" fmla="*/ 0 h 61"/>
              <a:gd name="T12" fmla="*/ 301 w 302"/>
              <a:gd name="T13" fmla="*/ 34 h 61"/>
              <a:gd name="T14" fmla="*/ 266 w 30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61">
                <a:moveTo>
                  <a:pt x="266" y="60"/>
                </a:moveTo>
                <a:lnTo>
                  <a:pt x="266" y="60"/>
                </a:lnTo>
                <a:cubicBezTo>
                  <a:pt x="35" y="60"/>
                  <a:pt x="35" y="60"/>
                  <a:pt x="35" y="60"/>
                </a:cubicBezTo>
                <a:cubicBezTo>
                  <a:pt x="18" y="60"/>
                  <a:pt x="0" y="51"/>
                  <a:pt x="0" y="34"/>
                </a:cubicBezTo>
                <a:cubicBezTo>
                  <a:pt x="0" y="8"/>
                  <a:pt x="18" y="0"/>
                  <a:pt x="35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84" y="0"/>
                  <a:pt x="301" y="8"/>
                  <a:pt x="301" y="34"/>
                </a:cubicBezTo>
                <a:cubicBezTo>
                  <a:pt x="301" y="51"/>
                  <a:pt x="284" y="60"/>
                  <a:pt x="26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24">
            <a:extLst>
              <a:ext uri="{FF2B5EF4-FFF2-40B4-BE49-F238E27FC236}">
                <a16:creationId xmlns:a16="http://schemas.microsoft.com/office/drawing/2014/main" id="{E24646CA-8AFC-BB49-8D06-4128DD1E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703" y="8402477"/>
            <a:ext cx="486347" cy="205929"/>
          </a:xfrm>
          <a:custGeom>
            <a:avLst/>
            <a:gdLst>
              <a:gd name="T0" fmla="*/ 292 w 490"/>
              <a:gd name="T1" fmla="*/ 205 h 206"/>
              <a:gd name="T2" fmla="*/ 292 w 490"/>
              <a:gd name="T3" fmla="*/ 205 h 206"/>
              <a:gd name="T4" fmla="*/ 198 w 490"/>
              <a:gd name="T5" fmla="*/ 205 h 206"/>
              <a:gd name="T6" fmla="*/ 138 w 490"/>
              <a:gd name="T7" fmla="*/ 180 h 206"/>
              <a:gd name="T8" fmla="*/ 9 w 490"/>
              <a:gd name="T9" fmla="*/ 59 h 206"/>
              <a:gd name="T10" fmla="*/ 9 w 490"/>
              <a:gd name="T11" fmla="*/ 25 h 206"/>
              <a:gd name="T12" fmla="*/ 35 w 490"/>
              <a:gd name="T13" fmla="*/ 0 h 206"/>
              <a:gd name="T14" fmla="*/ 455 w 490"/>
              <a:gd name="T15" fmla="*/ 0 h 206"/>
              <a:gd name="T16" fmla="*/ 481 w 490"/>
              <a:gd name="T17" fmla="*/ 25 h 206"/>
              <a:gd name="T18" fmla="*/ 472 w 490"/>
              <a:gd name="T19" fmla="*/ 59 h 206"/>
              <a:gd name="T20" fmla="*/ 352 w 490"/>
              <a:gd name="T21" fmla="*/ 180 h 206"/>
              <a:gd name="T22" fmla="*/ 292 w 490"/>
              <a:gd name="T23" fmla="*/ 205 h 206"/>
              <a:gd name="T24" fmla="*/ 120 w 490"/>
              <a:gd name="T25" fmla="*/ 68 h 206"/>
              <a:gd name="T26" fmla="*/ 120 w 490"/>
              <a:gd name="T27" fmla="*/ 68 h 206"/>
              <a:gd name="T28" fmla="*/ 181 w 490"/>
              <a:gd name="T29" fmla="*/ 137 h 206"/>
              <a:gd name="T30" fmla="*/ 198 w 490"/>
              <a:gd name="T31" fmla="*/ 137 h 206"/>
              <a:gd name="T32" fmla="*/ 292 w 490"/>
              <a:gd name="T33" fmla="*/ 137 h 206"/>
              <a:gd name="T34" fmla="*/ 309 w 490"/>
              <a:gd name="T35" fmla="*/ 137 h 206"/>
              <a:gd name="T36" fmla="*/ 369 w 490"/>
              <a:gd name="T37" fmla="*/ 68 h 206"/>
              <a:gd name="T38" fmla="*/ 120 w 490"/>
              <a:gd name="T39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206">
                <a:moveTo>
                  <a:pt x="292" y="205"/>
                </a:moveTo>
                <a:lnTo>
                  <a:pt x="292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72" y="205"/>
                  <a:pt x="155" y="197"/>
                  <a:pt x="138" y="180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51"/>
                  <a:pt x="0" y="34"/>
                  <a:pt x="9" y="25"/>
                </a:cubicBezTo>
                <a:cubicBezTo>
                  <a:pt x="9" y="8"/>
                  <a:pt x="26" y="0"/>
                  <a:pt x="3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63" y="0"/>
                  <a:pt x="481" y="8"/>
                  <a:pt x="481" y="25"/>
                </a:cubicBezTo>
                <a:cubicBezTo>
                  <a:pt x="489" y="34"/>
                  <a:pt x="489" y="51"/>
                  <a:pt x="472" y="59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335" y="197"/>
                  <a:pt x="318" y="205"/>
                  <a:pt x="292" y="205"/>
                </a:cubicBezTo>
                <a:close/>
                <a:moveTo>
                  <a:pt x="120" y="68"/>
                </a:moveTo>
                <a:lnTo>
                  <a:pt x="120" y="68"/>
                </a:lnTo>
                <a:cubicBezTo>
                  <a:pt x="181" y="137"/>
                  <a:pt x="181" y="137"/>
                  <a:pt x="181" y="137"/>
                </a:cubicBezTo>
                <a:cubicBezTo>
                  <a:pt x="189" y="137"/>
                  <a:pt x="198" y="137"/>
                  <a:pt x="198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300" y="137"/>
                  <a:pt x="300" y="137"/>
                  <a:pt x="309" y="137"/>
                </a:cubicBezTo>
                <a:cubicBezTo>
                  <a:pt x="369" y="68"/>
                  <a:pt x="369" y="68"/>
                  <a:pt x="369" y="68"/>
                </a:cubicBezTo>
                <a:lnTo>
                  <a:pt x="12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25">
            <a:extLst>
              <a:ext uri="{FF2B5EF4-FFF2-40B4-BE49-F238E27FC236}">
                <a16:creationId xmlns:a16="http://schemas.microsoft.com/office/drawing/2014/main" id="{F9424EAF-DBA3-0243-83B2-0C23334B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599" y="8402477"/>
            <a:ext cx="486344" cy="205929"/>
          </a:xfrm>
          <a:custGeom>
            <a:avLst/>
            <a:gdLst>
              <a:gd name="T0" fmla="*/ 292 w 490"/>
              <a:gd name="T1" fmla="*/ 205 h 206"/>
              <a:gd name="T2" fmla="*/ 292 w 490"/>
              <a:gd name="T3" fmla="*/ 205 h 206"/>
              <a:gd name="T4" fmla="*/ 197 w 490"/>
              <a:gd name="T5" fmla="*/ 205 h 206"/>
              <a:gd name="T6" fmla="*/ 137 w 490"/>
              <a:gd name="T7" fmla="*/ 180 h 206"/>
              <a:gd name="T8" fmla="*/ 9 w 490"/>
              <a:gd name="T9" fmla="*/ 59 h 206"/>
              <a:gd name="T10" fmla="*/ 0 w 490"/>
              <a:gd name="T11" fmla="*/ 25 h 206"/>
              <a:gd name="T12" fmla="*/ 34 w 490"/>
              <a:gd name="T13" fmla="*/ 0 h 206"/>
              <a:gd name="T14" fmla="*/ 455 w 490"/>
              <a:gd name="T15" fmla="*/ 0 h 206"/>
              <a:gd name="T16" fmla="*/ 480 w 490"/>
              <a:gd name="T17" fmla="*/ 25 h 206"/>
              <a:gd name="T18" fmla="*/ 472 w 490"/>
              <a:gd name="T19" fmla="*/ 59 h 206"/>
              <a:gd name="T20" fmla="*/ 352 w 490"/>
              <a:gd name="T21" fmla="*/ 180 h 206"/>
              <a:gd name="T22" fmla="*/ 292 w 490"/>
              <a:gd name="T23" fmla="*/ 205 h 206"/>
              <a:gd name="T24" fmla="*/ 120 w 490"/>
              <a:gd name="T25" fmla="*/ 68 h 206"/>
              <a:gd name="T26" fmla="*/ 120 w 490"/>
              <a:gd name="T27" fmla="*/ 68 h 206"/>
              <a:gd name="T28" fmla="*/ 180 w 490"/>
              <a:gd name="T29" fmla="*/ 137 h 206"/>
              <a:gd name="T30" fmla="*/ 197 w 490"/>
              <a:gd name="T31" fmla="*/ 137 h 206"/>
              <a:gd name="T32" fmla="*/ 292 w 490"/>
              <a:gd name="T33" fmla="*/ 137 h 206"/>
              <a:gd name="T34" fmla="*/ 309 w 490"/>
              <a:gd name="T35" fmla="*/ 137 h 206"/>
              <a:gd name="T36" fmla="*/ 369 w 490"/>
              <a:gd name="T37" fmla="*/ 68 h 206"/>
              <a:gd name="T38" fmla="*/ 120 w 490"/>
              <a:gd name="T39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206">
                <a:moveTo>
                  <a:pt x="292" y="205"/>
                </a:moveTo>
                <a:lnTo>
                  <a:pt x="292" y="205"/>
                </a:lnTo>
                <a:cubicBezTo>
                  <a:pt x="197" y="205"/>
                  <a:pt x="197" y="205"/>
                  <a:pt x="197" y="205"/>
                </a:cubicBezTo>
                <a:cubicBezTo>
                  <a:pt x="172" y="205"/>
                  <a:pt x="154" y="197"/>
                  <a:pt x="137" y="180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51"/>
                  <a:pt x="0" y="34"/>
                  <a:pt x="0" y="25"/>
                </a:cubicBezTo>
                <a:cubicBezTo>
                  <a:pt x="9" y="8"/>
                  <a:pt x="26" y="0"/>
                  <a:pt x="34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63" y="0"/>
                  <a:pt x="480" y="8"/>
                  <a:pt x="480" y="25"/>
                </a:cubicBezTo>
                <a:cubicBezTo>
                  <a:pt x="489" y="34"/>
                  <a:pt x="489" y="51"/>
                  <a:pt x="472" y="59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335" y="197"/>
                  <a:pt x="317" y="205"/>
                  <a:pt x="292" y="205"/>
                </a:cubicBezTo>
                <a:close/>
                <a:moveTo>
                  <a:pt x="120" y="68"/>
                </a:moveTo>
                <a:lnTo>
                  <a:pt x="120" y="68"/>
                </a:lnTo>
                <a:cubicBezTo>
                  <a:pt x="180" y="137"/>
                  <a:pt x="180" y="137"/>
                  <a:pt x="180" y="137"/>
                </a:cubicBezTo>
                <a:cubicBezTo>
                  <a:pt x="189" y="137"/>
                  <a:pt x="189" y="137"/>
                  <a:pt x="197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300" y="137"/>
                  <a:pt x="309" y="137"/>
                </a:cubicBezTo>
                <a:cubicBezTo>
                  <a:pt x="369" y="68"/>
                  <a:pt x="369" y="68"/>
                  <a:pt x="369" y="68"/>
                </a:cubicBezTo>
                <a:lnTo>
                  <a:pt x="12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26">
            <a:extLst>
              <a:ext uri="{FF2B5EF4-FFF2-40B4-BE49-F238E27FC236}">
                <a16:creationId xmlns:a16="http://schemas.microsoft.com/office/drawing/2014/main" id="{C951AC7A-5AFD-544A-88F1-0CF5AE3D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583" y="1321983"/>
            <a:ext cx="61341" cy="819338"/>
          </a:xfrm>
          <a:custGeom>
            <a:avLst/>
            <a:gdLst>
              <a:gd name="T0" fmla="*/ 26 w 61"/>
              <a:gd name="T1" fmla="*/ 823 h 824"/>
              <a:gd name="T2" fmla="*/ 26 w 61"/>
              <a:gd name="T3" fmla="*/ 823 h 824"/>
              <a:gd name="T4" fmla="*/ 0 w 61"/>
              <a:gd name="T5" fmla="*/ 797 h 824"/>
              <a:gd name="T6" fmla="*/ 0 w 61"/>
              <a:gd name="T7" fmla="*/ 25 h 824"/>
              <a:gd name="T8" fmla="*/ 26 w 61"/>
              <a:gd name="T9" fmla="*/ 0 h 824"/>
              <a:gd name="T10" fmla="*/ 60 w 61"/>
              <a:gd name="T11" fmla="*/ 25 h 824"/>
              <a:gd name="T12" fmla="*/ 60 w 61"/>
              <a:gd name="T13" fmla="*/ 797 h 824"/>
              <a:gd name="T14" fmla="*/ 26 w 61"/>
              <a:gd name="T15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824">
                <a:moveTo>
                  <a:pt x="26" y="823"/>
                </a:moveTo>
                <a:lnTo>
                  <a:pt x="26" y="823"/>
                </a:lnTo>
                <a:cubicBezTo>
                  <a:pt x="17" y="823"/>
                  <a:pt x="0" y="814"/>
                  <a:pt x="0" y="79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7" y="0"/>
                  <a:pt x="26" y="0"/>
                </a:cubicBezTo>
                <a:cubicBezTo>
                  <a:pt x="43" y="0"/>
                  <a:pt x="60" y="17"/>
                  <a:pt x="60" y="25"/>
                </a:cubicBezTo>
                <a:cubicBezTo>
                  <a:pt x="60" y="797"/>
                  <a:pt x="60" y="797"/>
                  <a:pt x="60" y="797"/>
                </a:cubicBezTo>
                <a:cubicBezTo>
                  <a:pt x="60" y="814"/>
                  <a:pt x="43" y="823"/>
                  <a:pt x="26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27">
            <a:extLst>
              <a:ext uri="{FF2B5EF4-FFF2-40B4-BE49-F238E27FC236}">
                <a16:creationId xmlns:a16="http://schemas.microsoft.com/office/drawing/2014/main" id="{022B1022-6566-0947-8FC9-894B7969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583" y="2079980"/>
            <a:ext cx="819338" cy="61341"/>
          </a:xfrm>
          <a:custGeom>
            <a:avLst/>
            <a:gdLst>
              <a:gd name="T0" fmla="*/ 788 w 823"/>
              <a:gd name="T1" fmla="*/ 60 h 61"/>
              <a:gd name="T2" fmla="*/ 788 w 823"/>
              <a:gd name="T3" fmla="*/ 60 h 61"/>
              <a:gd name="T4" fmla="*/ 26 w 823"/>
              <a:gd name="T5" fmla="*/ 60 h 61"/>
              <a:gd name="T6" fmla="*/ 0 w 823"/>
              <a:gd name="T7" fmla="*/ 34 h 61"/>
              <a:gd name="T8" fmla="*/ 26 w 823"/>
              <a:gd name="T9" fmla="*/ 0 h 61"/>
              <a:gd name="T10" fmla="*/ 788 w 823"/>
              <a:gd name="T11" fmla="*/ 0 h 61"/>
              <a:gd name="T12" fmla="*/ 822 w 823"/>
              <a:gd name="T13" fmla="*/ 34 h 61"/>
              <a:gd name="T14" fmla="*/ 788 w 82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3" h="61">
                <a:moveTo>
                  <a:pt x="788" y="60"/>
                </a:moveTo>
                <a:lnTo>
                  <a:pt x="788" y="60"/>
                </a:lnTo>
                <a:cubicBezTo>
                  <a:pt x="26" y="60"/>
                  <a:pt x="26" y="60"/>
                  <a:pt x="26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26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805" y="0"/>
                  <a:pt x="822" y="17"/>
                  <a:pt x="822" y="34"/>
                </a:cubicBezTo>
                <a:cubicBezTo>
                  <a:pt x="822" y="51"/>
                  <a:pt x="805" y="60"/>
                  <a:pt x="78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8">
            <a:extLst>
              <a:ext uri="{FF2B5EF4-FFF2-40B4-BE49-F238E27FC236}">
                <a16:creationId xmlns:a16="http://schemas.microsoft.com/office/drawing/2014/main" id="{53CE8C5E-F848-4049-8F89-C6D77D2D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119" y="1475334"/>
            <a:ext cx="718565" cy="573977"/>
          </a:xfrm>
          <a:custGeom>
            <a:avLst/>
            <a:gdLst>
              <a:gd name="T0" fmla="*/ 377 w 721"/>
              <a:gd name="T1" fmla="*/ 575 h 576"/>
              <a:gd name="T2" fmla="*/ 377 w 721"/>
              <a:gd name="T3" fmla="*/ 575 h 576"/>
              <a:gd name="T4" fmla="*/ 351 w 721"/>
              <a:gd name="T5" fmla="*/ 566 h 576"/>
              <a:gd name="T6" fmla="*/ 223 w 721"/>
              <a:gd name="T7" fmla="*/ 386 h 576"/>
              <a:gd name="T8" fmla="*/ 52 w 721"/>
              <a:gd name="T9" fmla="*/ 566 h 576"/>
              <a:gd name="T10" fmla="*/ 9 w 721"/>
              <a:gd name="T11" fmla="*/ 566 h 576"/>
              <a:gd name="T12" fmla="*/ 9 w 721"/>
              <a:gd name="T13" fmla="*/ 523 h 576"/>
              <a:gd name="T14" fmla="*/ 198 w 721"/>
              <a:gd name="T15" fmla="*/ 317 h 576"/>
              <a:gd name="T16" fmla="*/ 223 w 721"/>
              <a:gd name="T17" fmla="*/ 309 h 576"/>
              <a:gd name="T18" fmla="*/ 249 w 721"/>
              <a:gd name="T19" fmla="*/ 326 h 576"/>
              <a:gd name="T20" fmla="*/ 377 w 721"/>
              <a:gd name="T21" fmla="*/ 489 h 576"/>
              <a:gd name="T22" fmla="*/ 660 w 721"/>
              <a:gd name="T23" fmla="*/ 17 h 576"/>
              <a:gd name="T24" fmla="*/ 703 w 721"/>
              <a:gd name="T25" fmla="*/ 9 h 576"/>
              <a:gd name="T26" fmla="*/ 711 w 721"/>
              <a:gd name="T27" fmla="*/ 43 h 576"/>
              <a:gd name="T28" fmla="*/ 403 w 721"/>
              <a:gd name="T29" fmla="*/ 558 h 576"/>
              <a:gd name="T30" fmla="*/ 377 w 721"/>
              <a:gd name="T31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1" h="576">
                <a:moveTo>
                  <a:pt x="377" y="575"/>
                </a:moveTo>
                <a:lnTo>
                  <a:pt x="377" y="575"/>
                </a:lnTo>
                <a:cubicBezTo>
                  <a:pt x="368" y="575"/>
                  <a:pt x="360" y="575"/>
                  <a:pt x="351" y="566"/>
                </a:cubicBezTo>
                <a:cubicBezTo>
                  <a:pt x="223" y="386"/>
                  <a:pt x="223" y="386"/>
                  <a:pt x="223" y="386"/>
                </a:cubicBezTo>
                <a:cubicBezTo>
                  <a:pt x="52" y="566"/>
                  <a:pt x="52" y="566"/>
                  <a:pt x="52" y="566"/>
                </a:cubicBezTo>
                <a:cubicBezTo>
                  <a:pt x="43" y="575"/>
                  <a:pt x="17" y="575"/>
                  <a:pt x="9" y="566"/>
                </a:cubicBezTo>
                <a:cubicBezTo>
                  <a:pt x="0" y="558"/>
                  <a:pt x="0" y="540"/>
                  <a:pt x="9" y="523"/>
                </a:cubicBezTo>
                <a:cubicBezTo>
                  <a:pt x="198" y="317"/>
                  <a:pt x="198" y="317"/>
                  <a:pt x="198" y="317"/>
                </a:cubicBezTo>
                <a:cubicBezTo>
                  <a:pt x="206" y="317"/>
                  <a:pt x="215" y="309"/>
                  <a:pt x="223" y="309"/>
                </a:cubicBezTo>
                <a:cubicBezTo>
                  <a:pt x="232" y="309"/>
                  <a:pt x="241" y="317"/>
                  <a:pt x="249" y="326"/>
                </a:cubicBezTo>
                <a:cubicBezTo>
                  <a:pt x="377" y="489"/>
                  <a:pt x="377" y="489"/>
                  <a:pt x="377" y="489"/>
                </a:cubicBezTo>
                <a:cubicBezTo>
                  <a:pt x="660" y="17"/>
                  <a:pt x="660" y="17"/>
                  <a:pt x="660" y="17"/>
                </a:cubicBezTo>
                <a:cubicBezTo>
                  <a:pt x="668" y="0"/>
                  <a:pt x="686" y="0"/>
                  <a:pt x="703" y="9"/>
                </a:cubicBezTo>
                <a:cubicBezTo>
                  <a:pt x="711" y="17"/>
                  <a:pt x="720" y="34"/>
                  <a:pt x="711" y="43"/>
                </a:cubicBezTo>
                <a:cubicBezTo>
                  <a:pt x="403" y="558"/>
                  <a:pt x="403" y="558"/>
                  <a:pt x="403" y="558"/>
                </a:cubicBezTo>
                <a:cubicBezTo>
                  <a:pt x="403" y="566"/>
                  <a:pt x="394" y="575"/>
                  <a:pt x="377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9">
            <a:extLst>
              <a:ext uri="{FF2B5EF4-FFF2-40B4-BE49-F238E27FC236}">
                <a16:creationId xmlns:a16="http://schemas.microsoft.com/office/drawing/2014/main" id="{09E58547-4D82-7442-BEA8-4094AB4B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80" y="1475334"/>
            <a:ext cx="96393" cy="170880"/>
          </a:xfrm>
          <a:custGeom>
            <a:avLst/>
            <a:gdLst>
              <a:gd name="T0" fmla="*/ 69 w 96"/>
              <a:gd name="T1" fmla="*/ 171 h 172"/>
              <a:gd name="T2" fmla="*/ 69 w 96"/>
              <a:gd name="T3" fmla="*/ 171 h 172"/>
              <a:gd name="T4" fmla="*/ 35 w 96"/>
              <a:gd name="T5" fmla="*/ 146 h 172"/>
              <a:gd name="T6" fmla="*/ 0 w 96"/>
              <a:gd name="T7" fmla="*/ 43 h 172"/>
              <a:gd name="T8" fmla="*/ 26 w 96"/>
              <a:gd name="T9" fmla="*/ 0 h 172"/>
              <a:gd name="T10" fmla="*/ 60 w 96"/>
              <a:gd name="T11" fmla="*/ 26 h 172"/>
              <a:gd name="T12" fmla="*/ 95 w 96"/>
              <a:gd name="T13" fmla="*/ 129 h 172"/>
              <a:gd name="T14" fmla="*/ 77 w 96"/>
              <a:gd name="T15" fmla="*/ 163 h 172"/>
              <a:gd name="T16" fmla="*/ 69 w 96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172">
                <a:moveTo>
                  <a:pt x="69" y="171"/>
                </a:moveTo>
                <a:lnTo>
                  <a:pt x="69" y="171"/>
                </a:lnTo>
                <a:cubicBezTo>
                  <a:pt x="52" y="171"/>
                  <a:pt x="43" y="163"/>
                  <a:pt x="35" y="14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9" y="9"/>
                  <a:pt x="26" y="0"/>
                </a:cubicBezTo>
                <a:cubicBezTo>
                  <a:pt x="43" y="0"/>
                  <a:pt x="52" y="9"/>
                  <a:pt x="60" y="26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95" y="146"/>
                  <a:pt x="86" y="163"/>
                  <a:pt x="77" y="163"/>
                </a:cubicBezTo>
                <a:cubicBezTo>
                  <a:pt x="69" y="171"/>
                  <a:pt x="69" y="171"/>
                  <a:pt x="6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30">
            <a:extLst>
              <a:ext uri="{FF2B5EF4-FFF2-40B4-BE49-F238E27FC236}">
                <a16:creationId xmlns:a16="http://schemas.microsoft.com/office/drawing/2014/main" id="{B2ECC625-E8B9-AC45-B04F-D3D51424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044" y="1475334"/>
            <a:ext cx="179640" cy="96393"/>
          </a:xfrm>
          <a:custGeom>
            <a:avLst/>
            <a:gdLst>
              <a:gd name="T0" fmla="*/ 34 w 181"/>
              <a:gd name="T1" fmla="*/ 94 h 95"/>
              <a:gd name="T2" fmla="*/ 34 w 181"/>
              <a:gd name="T3" fmla="*/ 94 h 95"/>
              <a:gd name="T4" fmla="*/ 8 w 181"/>
              <a:gd name="T5" fmla="*/ 68 h 95"/>
              <a:gd name="T6" fmla="*/ 25 w 181"/>
              <a:gd name="T7" fmla="*/ 34 h 95"/>
              <a:gd name="T8" fmla="*/ 137 w 181"/>
              <a:gd name="T9" fmla="*/ 0 h 95"/>
              <a:gd name="T10" fmla="*/ 171 w 181"/>
              <a:gd name="T11" fmla="*/ 26 h 95"/>
              <a:gd name="T12" fmla="*/ 154 w 181"/>
              <a:gd name="T13" fmla="*/ 60 h 95"/>
              <a:gd name="T14" fmla="*/ 43 w 181"/>
              <a:gd name="T15" fmla="*/ 94 h 95"/>
              <a:gd name="T16" fmla="*/ 34 w 181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95">
                <a:moveTo>
                  <a:pt x="34" y="94"/>
                </a:moveTo>
                <a:lnTo>
                  <a:pt x="34" y="94"/>
                </a:lnTo>
                <a:cubicBezTo>
                  <a:pt x="25" y="94"/>
                  <a:pt x="8" y="86"/>
                  <a:pt x="8" y="68"/>
                </a:cubicBezTo>
                <a:cubicBezTo>
                  <a:pt x="0" y="60"/>
                  <a:pt x="8" y="43"/>
                  <a:pt x="25" y="34"/>
                </a:cubicBezTo>
                <a:cubicBezTo>
                  <a:pt x="137" y="0"/>
                  <a:pt x="137" y="0"/>
                  <a:pt x="137" y="0"/>
                </a:cubicBezTo>
                <a:cubicBezTo>
                  <a:pt x="154" y="0"/>
                  <a:pt x="163" y="9"/>
                  <a:pt x="171" y="26"/>
                </a:cubicBezTo>
                <a:cubicBezTo>
                  <a:pt x="180" y="34"/>
                  <a:pt x="171" y="51"/>
                  <a:pt x="154" y="60"/>
                </a:cubicBezTo>
                <a:cubicBezTo>
                  <a:pt x="43" y="94"/>
                  <a:pt x="43" y="94"/>
                  <a:pt x="43" y="94"/>
                </a:cubicBezTo>
                <a:lnTo>
                  <a:pt x="34" y="9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31">
            <a:extLst>
              <a:ext uri="{FF2B5EF4-FFF2-40B4-BE49-F238E27FC236}">
                <a16:creationId xmlns:a16="http://schemas.microsoft.com/office/drawing/2014/main" id="{BC6DDECD-E19B-534B-8D6F-21A2D5CD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115" y="3657318"/>
            <a:ext cx="1090991" cy="744854"/>
          </a:xfrm>
          <a:custGeom>
            <a:avLst/>
            <a:gdLst>
              <a:gd name="T0" fmla="*/ 1046 w 1098"/>
              <a:gd name="T1" fmla="*/ 747 h 748"/>
              <a:gd name="T2" fmla="*/ 1046 w 1098"/>
              <a:gd name="T3" fmla="*/ 747 h 748"/>
              <a:gd name="T4" fmla="*/ 51 w 1098"/>
              <a:gd name="T5" fmla="*/ 747 h 748"/>
              <a:gd name="T6" fmla="*/ 0 w 1098"/>
              <a:gd name="T7" fmla="*/ 695 h 748"/>
              <a:gd name="T8" fmla="*/ 0 w 1098"/>
              <a:gd name="T9" fmla="*/ 52 h 748"/>
              <a:gd name="T10" fmla="*/ 51 w 1098"/>
              <a:gd name="T11" fmla="*/ 0 h 748"/>
              <a:gd name="T12" fmla="*/ 1046 w 1098"/>
              <a:gd name="T13" fmla="*/ 0 h 748"/>
              <a:gd name="T14" fmla="*/ 1097 w 1098"/>
              <a:gd name="T15" fmla="*/ 52 h 748"/>
              <a:gd name="T16" fmla="*/ 1097 w 1098"/>
              <a:gd name="T17" fmla="*/ 695 h 748"/>
              <a:gd name="T18" fmla="*/ 1046 w 1098"/>
              <a:gd name="T19" fmla="*/ 747 h 748"/>
              <a:gd name="T20" fmla="*/ 68 w 1098"/>
              <a:gd name="T21" fmla="*/ 678 h 748"/>
              <a:gd name="T22" fmla="*/ 68 w 1098"/>
              <a:gd name="T23" fmla="*/ 678 h 748"/>
              <a:gd name="T24" fmla="*/ 1037 w 1098"/>
              <a:gd name="T25" fmla="*/ 678 h 748"/>
              <a:gd name="T26" fmla="*/ 1037 w 1098"/>
              <a:gd name="T27" fmla="*/ 69 h 748"/>
              <a:gd name="T28" fmla="*/ 68 w 1098"/>
              <a:gd name="T29" fmla="*/ 69 h 748"/>
              <a:gd name="T30" fmla="*/ 68 w 1098"/>
              <a:gd name="T31" fmla="*/ 67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8" h="748">
                <a:moveTo>
                  <a:pt x="1046" y="747"/>
                </a:moveTo>
                <a:lnTo>
                  <a:pt x="1046" y="747"/>
                </a:lnTo>
                <a:cubicBezTo>
                  <a:pt x="51" y="747"/>
                  <a:pt x="51" y="747"/>
                  <a:pt x="51" y="747"/>
                </a:cubicBezTo>
                <a:cubicBezTo>
                  <a:pt x="25" y="747"/>
                  <a:pt x="0" y="721"/>
                  <a:pt x="0" y="69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5" y="0"/>
                  <a:pt x="51" y="0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1080" y="0"/>
                  <a:pt x="1097" y="26"/>
                  <a:pt x="1097" y="52"/>
                </a:cubicBezTo>
                <a:cubicBezTo>
                  <a:pt x="1097" y="695"/>
                  <a:pt x="1097" y="695"/>
                  <a:pt x="1097" y="695"/>
                </a:cubicBezTo>
                <a:cubicBezTo>
                  <a:pt x="1097" y="721"/>
                  <a:pt x="1080" y="747"/>
                  <a:pt x="1046" y="747"/>
                </a:cubicBezTo>
                <a:close/>
                <a:moveTo>
                  <a:pt x="68" y="678"/>
                </a:moveTo>
                <a:lnTo>
                  <a:pt x="68" y="678"/>
                </a:lnTo>
                <a:cubicBezTo>
                  <a:pt x="1037" y="678"/>
                  <a:pt x="1037" y="678"/>
                  <a:pt x="1037" y="678"/>
                </a:cubicBezTo>
                <a:cubicBezTo>
                  <a:pt x="1037" y="69"/>
                  <a:pt x="1037" y="69"/>
                  <a:pt x="1037" y="69"/>
                </a:cubicBezTo>
                <a:cubicBezTo>
                  <a:pt x="68" y="69"/>
                  <a:pt x="68" y="69"/>
                  <a:pt x="68" y="69"/>
                </a:cubicBezTo>
                <a:lnTo>
                  <a:pt x="68" y="6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32">
            <a:extLst>
              <a:ext uri="{FF2B5EF4-FFF2-40B4-BE49-F238E27FC236}">
                <a16:creationId xmlns:a16="http://schemas.microsoft.com/office/drawing/2014/main" id="{425059B6-0599-F841-AB4D-03FFB8A3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115" y="4226912"/>
            <a:ext cx="1090991" cy="61341"/>
          </a:xfrm>
          <a:custGeom>
            <a:avLst/>
            <a:gdLst>
              <a:gd name="T0" fmla="*/ 1063 w 1098"/>
              <a:gd name="T1" fmla="*/ 60 h 61"/>
              <a:gd name="T2" fmla="*/ 1063 w 1098"/>
              <a:gd name="T3" fmla="*/ 60 h 61"/>
              <a:gd name="T4" fmla="*/ 34 w 1098"/>
              <a:gd name="T5" fmla="*/ 60 h 61"/>
              <a:gd name="T6" fmla="*/ 0 w 1098"/>
              <a:gd name="T7" fmla="*/ 26 h 61"/>
              <a:gd name="T8" fmla="*/ 34 w 1098"/>
              <a:gd name="T9" fmla="*/ 0 h 61"/>
              <a:gd name="T10" fmla="*/ 1063 w 1098"/>
              <a:gd name="T11" fmla="*/ 0 h 61"/>
              <a:gd name="T12" fmla="*/ 1097 w 1098"/>
              <a:gd name="T13" fmla="*/ 26 h 61"/>
              <a:gd name="T14" fmla="*/ 1063 w 109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8" h="61">
                <a:moveTo>
                  <a:pt x="1063" y="60"/>
                </a:moveTo>
                <a:lnTo>
                  <a:pt x="106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2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063" y="0"/>
                  <a:pt x="1063" y="0"/>
                  <a:pt x="1063" y="0"/>
                </a:cubicBezTo>
                <a:cubicBezTo>
                  <a:pt x="1080" y="0"/>
                  <a:pt x="1097" y="9"/>
                  <a:pt x="1097" y="26"/>
                </a:cubicBezTo>
                <a:cubicBezTo>
                  <a:pt x="1097" y="52"/>
                  <a:pt x="1080" y="60"/>
                  <a:pt x="106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33">
            <a:extLst>
              <a:ext uri="{FF2B5EF4-FFF2-40B4-BE49-F238E27FC236}">
                <a16:creationId xmlns:a16="http://schemas.microsoft.com/office/drawing/2014/main" id="{8B7A6C39-4D1F-4943-BB7F-5CDAD342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004" y="4524854"/>
            <a:ext cx="565211" cy="52578"/>
          </a:xfrm>
          <a:custGeom>
            <a:avLst/>
            <a:gdLst>
              <a:gd name="T0" fmla="*/ 549 w 567"/>
              <a:gd name="T1" fmla="*/ 52 h 53"/>
              <a:gd name="T2" fmla="*/ 549 w 567"/>
              <a:gd name="T3" fmla="*/ 52 h 53"/>
              <a:gd name="T4" fmla="*/ 26 w 567"/>
              <a:gd name="T5" fmla="*/ 52 h 53"/>
              <a:gd name="T6" fmla="*/ 0 w 567"/>
              <a:gd name="T7" fmla="*/ 26 h 53"/>
              <a:gd name="T8" fmla="*/ 26 w 567"/>
              <a:gd name="T9" fmla="*/ 0 h 53"/>
              <a:gd name="T10" fmla="*/ 549 w 567"/>
              <a:gd name="T11" fmla="*/ 0 h 53"/>
              <a:gd name="T12" fmla="*/ 566 w 567"/>
              <a:gd name="T13" fmla="*/ 26 h 53"/>
              <a:gd name="T14" fmla="*/ 549 w 56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7" h="53">
                <a:moveTo>
                  <a:pt x="549" y="52"/>
                </a:moveTo>
                <a:lnTo>
                  <a:pt x="54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8" y="0"/>
                  <a:pt x="566" y="9"/>
                  <a:pt x="566" y="26"/>
                </a:cubicBezTo>
                <a:cubicBezTo>
                  <a:pt x="566" y="35"/>
                  <a:pt x="558" y="52"/>
                  <a:pt x="54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34">
            <a:extLst>
              <a:ext uri="{FF2B5EF4-FFF2-40B4-BE49-F238E27FC236}">
                <a16:creationId xmlns:a16="http://schemas.microsoft.com/office/drawing/2014/main" id="{C3ECDACC-2989-DA4F-AE15-5548DDE8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34" y="4340831"/>
            <a:ext cx="403097" cy="240984"/>
          </a:xfrm>
          <a:custGeom>
            <a:avLst/>
            <a:gdLst>
              <a:gd name="T0" fmla="*/ 377 w 404"/>
              <a:gd name="T1" fmla="*/ 240 h 241"/>
              <a:gd name="T2" fmla="*/ 377 w 404"/>
              <a:gd name="T3" fmla="*/ 240 h 241"/>
              <a:gd name="T4" fmla="*/ 26 w 404"/>
              <a:gd name="T5" fmla="*/ 240 h 241"/>
              <a:gd name="T6" fmla="*/ 9 w 404"/>
              <a:gd name="T7" fmla="*/ 223 h 241"/>
              <a:gd name="T8" fmla="*/ 0 w 404"/>
              <a:gd name="T9" fmla="*/ 205 h 241"/>
              <a:gd name="T10" fmla="*/ 69 w 404"/>
              <a:gd name="T11" fmla="*/ 17 h 241"/>
              <a:gd name="T12" fmla="*/ 95 w 404"/>
              <a:gd name="T13" fmla="*/ 0 h 241"/>
              <a:gd name="T14" fmla="*/ 309 w 404"/>
              <a:gd name="T15" fmla="*/ 0 h 241"/>
              <a:gd name="T16" fmla="*/ 326 w 404"/>
              <a:gd name="T17" fmla="*/ 17 h 241"/>
              <a:gd name="T18" fmla="*/ 395 w 404"/>
              <a:gd name="T19" fmla="*/ 205 h 241"/>
              <a:gd name="T20" fmla="*/ 395 w 404"/>
              <a:gd name="T21" fmla="*/ 223 h 241"/>
              <a:gd name="T22" fmla="*/ 377 w 404"/>
              <a:gd name="T23" fmla="*/ 240 h 241"/>
              <a:gd name="T24" fmla="*/ 60 w 404"/>
              <a:gd name="T25" fmla="*/ 188 h 241"/>
              <a:gd name="T26" fmla="*/ 60 w 404"/>
              <a:gd name="T27" fmla="*/ 188 h 241"/>
              <a:gd name="T28" fmla="*/ 335 w 404"/>
              <a:gd name="T29" fmla="*/ 188 h 241"/>
              <a:gd name="T30" fmla="*/ 292 w 404"/>
              <a:gd name="T31" fmla="*/ 51 h 241"/>
              <a:gd name="T32" fmla="*/ 112 w 404"/>
              <a:gd name="T33" fmla="*/ 51 h 241"/>
              <a:gd name="T34" fmla="*/ 60 w 404"/>
              <a:gd name="T35" fmla="*/ 18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" h="241">
                <a:moveTo>
                  <a:pt x="377" y="240"/>
                </a:moveTo>
                <a:lnTo>
                  <a:pt x="377" y="240"/>
                </a:lnTo>
                <a:cubicBezTo>
                  <a:pt x="26" y="240"/>
                  <a:pt x="26" y="240"/>
                  <a:pt x="26" y="240"/>
                </a:cubicBezTo>
                <a:cubicBezTo>
                  <a:pt x="17" y="240"/>
                  <a:pt x="9" y="231"/>
                  <a:pt x="9" y="223"/>
                </a:cubicBezTo>
                <a:cubicBezTo>
                  <a:pt x="0" y="214"/>
                  <a:pt x="0" y="205"/>
                  <a:pt x="0" y="205"/>
                </a:cubicBezTo>
                <a:cubicBezTo>
                  <a:pt x="69" y="17"/>
                  <a:pt x="69" y="17"/>
                  <a:pt x="69" y="17"/>
                </a:cubicBezTo>
                <a:cubicBezTo>
                  <a:pt x="77" y="8"/>
                  <a:pt x="86" y="0"/>
                  <a:pt x="95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17" y="0"/>
                  <a:pt x="326" y="8"/>
                  <a:pt x="326" y="17"/>
                </a:cubicBezTo>
                <a:cubicBezTo>
                  <a:pt x="395" y="205"/>
                  <a:pt x="395" y="205"/>
                  <a:pt x="395" y="205"/>
                </a:cubicBezTo>
                <a:cubicBezTo>
                  <a:pt x="403" y="205"/>
                  <a:pt x="403" y="214"/>
                  <a:pt x="395" y="223"/>
                </a:cubicBezTo>
                <a:cubicBezTo>
                  <a:pt x="386" y="231"/>
                  <a:pt x="386" y="240"/>
                  <a:pt x="377" y="240"/>
                </a:cubicBezTo>
                <a:close/>
                <a:moveTo>
                  <a:pt x="60" y="188"/>
                </a:moveTo>
                <a:lnTo>
                  <a:pt x="60" y="188"/>
                </a:lnTo>
                <a:cubicBezTo>
                  <a:pt x="335" y="188"/>
                  <a:pt x="335" y="188"/>
                  <a:pt x="335" y="188"/>
                </a:cubicBezTo>
                <a:cubicBezTo>
                  <a:pt x="292" y="51"/>
                  <a:pt x="292" y="51"/>
                  <a:pt x="292" y="51"/>
                </a:cubicBezTo>
                <a:cubicBezTo>
                  <a:pt x="112" y="51"/>
                  <a:pt x="112" y="51"/>
                  <a:pt x="112" y="51"/>
                </a:cubicBezTo>
                <a:lnTo>
                  <a:pt x="60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35">
            <a:extLst>
              <a:ext uri="{FF2B5EF4-FFF2-40B4-BE49-F238E27FC236}">
                <a16:creationId xmlns:a16="http://schemas.microsoft.com/office/drawing/2014/main" id="{CC74BF7F-76BD-2E41-9157-0E6F086F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23" y="4034127"/>
            <a:ext cx="96393" cy="153354"/>
          </a:xfrm>
          <a:custGeom>
            <a:avLst/>
            <a:gdLst>
              <a:gd name="T0" fmla="*/ 77 w 95"/>
              <a:gd name="T1" fmla="*/ 154 h 155"/>
              <a:gd name="T2" fmla="*/ 77 w 95"/>
              <a:gd name="T3" fmla="*/ 154 h 155"/>
              <a:gd name="T4" fmla="*/ 17 w 95"/>
              <a:gd name="T5" fmla="*/ 154 h 155"/>
              <a:gd name="T6" fmla="*/ 0 w 95"/>
              <a:gd name="T7" fmla="*/ 137 h 155"/>
              <a:gd name="T8" fmla="*/ 0 w 95"/>
              <a:gd name="T9" fmla="*/ 9 h 155"/>
              <a:gd name="T10" fmla="*/ 17 w 95"/>
              <a:gd name="T11" fmla="*/ 0 h 155"/>
              <a:gd name="T12" fmla="*/ 77 w 95"/>
              <a:gd name="T13" fmla="*/ 0 h 155"/>
              <a:gd name="T14" fmla="*/ 94 w 95"/>
              <a:gd name="T15" fmla="*/ 9 h 155"/>
              <a:gd name="T16" fmla="*/ 94 w 95"/>
              <a:gd name="T17" fmla="*/ 137 h 155"/>
              <a:gd name="T18" fmla="*/ 77 w 95"/>
              <a:gd name="T19" fmla="*/ 154 h 155"/>
              <a:gd name="T20" fmla="*/ 26 w 95"/>
              <a:gd name="T21" fmla="*/ 128 h 155"/>
              <a:gd name="T22" fmla="*/ 26 w 95"/>
              <a:gd name="T23" fmla="*/ 128 h 155"/>
              <a:gd name="T24" fmla="*/ 69 w 95"/>
              <a:gd name="T25" fmla="*/ 128 h 155"/>
              <a:gd name="T26" fmla="*/ 69 w 95"/>
              <a:gd name="T27" fmla="*/ 26 h 155"/>
              <a:gd name="T28" fmla="*/ 26 w 95"/>
              <a:gd name="T29" fmla="*/ 26 h 155"/>
              <a:gd name="T30" fmla="*/ 26 w 95"/>
              <a:gd name="T31" fmla="*/ 12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155">
                <a:moveTo>
                  <a:pt x="77" y="154"/>
                </a:moveTo>
                <a:lnTo>
                  <a:pt x="77" y="154"/>
                </a:lnTo>
                <a:cubicBezTo>
                  <a:pt x="17" y="154"/>
                  <a:pt x="17" y="154"/>
                  <a:pt x="17" y="154"/>
                </a:cubicBezTo>
                <a:cubicBezTo>
                  <a:pt x="8" y="154"/>
                  <a:pt x="0" y="146"/>
                  <a:pt x="0" y="13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94" y="0"/>
                  <a:pt x="94" y="9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46"/>
                  <a:pt x="86" y="154"/>
                  <a:pt x="77" y="154"/>
                </a:cubicBezTo>
                <a:close/>
                <a:moveTo>
                  <a:pt x="26" y="128"/>
                </a:moveTo>
                <a:lnTo>
                  <a:pt x="26" y="128"/>
                </a:lnTo>
                <a:cubicBezTo>
                  <a:pt x="69" y="128"/>
                  <a:pt x="69" y="128"/>
                  <a:pt x="69" y="128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1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36">
            <a:extLst>
              <a:ext uri="{FF2B5EF4-FFF2-40B4-BE49-F238E27FC236}">
                <a16:creationId xmlns:a16="http://schemas.microsoft.com/office/drawing/2014/main" id="{BB70AD69-236A-8648-BDC7-B6AE99E3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85" y="3898302"/>
            <a:ext cx="96393" cy="289179"/>
          </a:xfrm>
          <a:custGeom>
            <a:avLst/>
            <a:gdLst>
              <a:gd name="T0" fmla="*/ 77 w 95"/>
              <a:gd name="T1" fmla="*/ 291 h 292"/>
              <a:gd name="T2" fmla="*/ 77 w 95"/>
              <a:gd name="T3" fmla="*/ 291 h 292"/>
              <a:gd name="T4" fmla="*/ 17 w 95"/>
              <a:gd name="T5" fmla="*/ 291 h 292"/>
              <a:gd name="T6" fmla="*/ 0 w 95"/>
              <a:gd name="T7" fmla="*/ 274 h 292"/>
              <a:gd name="T8" fmla="*/ 0 w 95"/>
              <a:gd name="T9" fmla="*/ 17 h 292"/>
              <a:gd name="T10" fmla="*/ 17 w 95"/>
              <a:gd name="T11" fmla="*/ 0 h 292"/>
              <a:gd name="T12" fmla="*/ 77 w 95"/>
              <a:gd name="T13" fmla="*/ 0 h 292"/>
              <a:gd name="T14" fmla="*/ 94 w 95"/>
              <a:gd name="T15" fmla="*/ 17 h 292"/>
              <a:gd name="T16" fmla="*/ 94 w 95"/>
              <a:gd name="T17" fmla="*/ 274 h 292"/>
              <a:gd name="T18" fmla="*/ 77 w 95"/>
              <a:gd name="T19" fmla="*/ 291 h 292"/>
              <a:gd name="T20" fmla="*/ 25 w 95"/>
              <a:gd name="T21" fmla="*/ 265 h 292"/>
              <a:gd name="T22" fmla="*/ 25 w 95"/>
              <a:gd name="T23" fmla="*/ 265 h 292"/>
              <a:gd name="T24" fmla="*/ 68 w 95"/>
              <a:gd name="T25" fmla="*/ 265 h 292"/>
              <a:gd name="T26" fmla="*/ 68 w 95"/>
              <a:gd name="T27" fmla="*/ 25 h 292"/>
              <a:gd name="T28" fmla="*/ 25 w 95"/>
              <a:gd name="T29" fmla="*/ 25 h 292"/>
              <a:gd name="T30" fmla="*/ 25 w 95"/>
              <a:gd name="T31" fmla="*/ 26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292">
                <a:moveTo>
                  <a:pt x="77" y="291"/>
                </a:moveTo>
                <a:lnTo>
                  <a:pt x="77" y="291"/>
                </a:lnTo>
                <a:cubicBezTo>
                  <a:pt x="17" y="291"/>
                  <a:pt x="17" y="291"/>
                  <a:pt x="17" y="291"/>
                </a:cubicBezTo>
                <a:cubicBezTo>
                  <a:pt x="8" y="291"/>
                  <a:pt x="0" y="283"/>
                  <a:pt x="0" y="2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8"/>
                  <a:pt x="94" y="17"/>
                </a:cubicBezTo>
                <a:cubicBezTo>
                  <a:pt x="94" y="274"/>
                  <a:pt x="94" y="274"/>
                  <a:pt x="94" y="274"/>
                </a:cubicBezTo>
                <a:cubicBezTo>
                  <a:pt x="94" y="283"/>
                  <a:pt x="85" y="291"/>
                  <a:pt x="77" y="291"/>
                </a:cubicBezTo>
                <a:close/>
                <a:moveTo>
                  <a:pt x="25" y="265"/>
                </a:moveTo>
                <a:lnTo>
                  <a:pt x="25" y="265"/>
                </a:lnTo>
                <a:cubicBezTo>
                  <a:pt x="68" y="265"/>
                  <a:pt x="68" y="265"/>
                  <a:pt x="68" y="265"/>
                </a:cubicBezTo>
                <a:cubicBezTo>
                  <a:pt x="68" y="25"/>
                  <a:pt x="68" y="25"/>
                  <a:pt x="68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2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37">
            <a:extLst>
              <a:ext uri="{FF2B5EF4-FFF2-40B4-BE49-F238E27FC236}">
                <a16:creationId xmlns:a16="http://schemas.microsoft.com/office/drawing/2014/main" id="{63F8E85F-E0F5-564F-98EA-11700692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050" y="3766857"/>
            <a:ext cx="96393" cy="416241"/>
          </a:xfrm>
          <a:custGeom>
            <a:avLst/>
            <a:gdLst>
              <a:gd name="T0" fmla="*/ 86 w 95"/>
              <a:gd name="T1" fmla="*/ 420 h 421"/>
              <a:gd name="T2" fmla="*/ 86 w 95"/>
              <a:gd name="T3" fmla="*/ 420 h 421"/>
              <a:gd name="T4" fmla="*/ 17 w 95"/>
              <a:gd name="T5" fmla="*/ 420 h 421"/>
              <a:gd name="T6" fmla="*/ 0 w 95"/>
              <a:gd name="T7" fmla="*/ 403 h 421"/>
              <a:gd name="T8" fmla="*/ 0 w 95"/>
              <a:gd name="T9" fmla="*/ 17 h 421"/>
              <a:gd name="T10" fmla="*/ 17 w 95"/>
              <a:gd name="T11" fmla="*/ 0 h 421"/>
              <a:gd name="T12" fmla="*/ 86 w 95"/>
              <a:gd name="T13" fmla="*/ 0 h 421"/>
              <a:gd name="T14" fmla="*/ 94 w 95"/>
              <a:gd name="T15" fmla="*/ 17 h 421"/>
              <a:gd name="T16" fmla="*/ 94 w 95"/>
              <a:gd name="T17" fmla="*/ 403 h 421"/>
              <a:gd name="T18" fmla="*/ 86 w 95"/>
              <a:gd name="T19" fmla="*/ 420 h 421"/>
              <a:gd name="T20" fmla="*/ 26 w 95"/>
              <a:gd name="T21" fmla="*/ 394 h 421"/>
              <a:gd name="T22" fmla="*/ 26 w 95"/>
              <a:gd name="T23" fmla="*/ 394 h 421"/>
              <a:gd name="T24" fmla="*/ 69 w 95"/>
              <a:gd name="T25" fmla="*/ 394 h 421"/>
              <a:gd name="T26" fmla="*/ 69 w 95"/>
              <a:gd name="T27" fmla="*/ 26 h 421"/>
              <a:gd name="T28" fmla="*/ 26 w 95"/>
              <a:gd name="T29" fmla="*/ 26 h 421"/>
              <a:gd name="T30" fmla="*/ 26 w 95"/>
              <a:gd name="T31" fmla="*/ 394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421">
                <a:moveTo>
                  <a:pt x="86" y="420"/>
                </a:moveTo>
                <a:lnTo>
                  <a:pt x="86" y="420"/>
                </a:lnTo>
                <a:cubicBezTo>
                  <a:pt x="17" y="420"/>
                  <a:pt x="17" y="420"/>
                  <a:pt x="17" y="420"/>
                </a:cubicBezTo>
                <a:cubicBezTo>
                  <a:pt x="9" y="420"/>
                  <a:pt x="0" y="412"/>
                  <a:pt x="0" y="40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94" y="9"/>
                  <a:pt x="94" y="17"/>
                </a:cubicBezTo>
                <a:cubicBezTo>
                  <a:pt x="94" y="403"/>
                  <a:pt x="94" y="403"/>
                  <a:pt x="94" y="403"/>
                </a:cubicBezTo>
                <a:cubicBezTo>
                  <a:pt x="94" y="412"/>
                  <a:pt x="86" y="420"/>
                  <a:pt x="86" y="420"/>
                </a:cubicBezTo>
                <a:close/>
                <a:moveTo>
                  <a:pt x="26" y="394"/>
                </a:moveTo>
                <a:lnTo>
                  <a:pt x="26" y="394"/>
                </a:lnTo>
                <a:cubicBezTo>
                  <a:pt x="69" y="394"/>
                  <a:pt x="69" y="394"/>
                  <a:pt x="69" y="394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38">
            <a:extLst>
              <a:ext uri="{FF2B5EF4-FFF2-40B4-BE49-F238E27FC236}">
                <a16:creationId xmlns:a16="http://schemas.microsoft.com/office/drawing/2014/main" id="{1702069C-44AF-DD40-963F-68DF6B81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305" y="3692370"/>
            <a:ext cx="1090993" cy="740474"/>
          </a:xfrm>
          <a:custGeom>
            <a:avLst/>
            <a:gdLst>
              <a:gd name="T0" fmla="*/ 1046 w 1098"/>
              <a:gd name="T1" fmla="*/ 746 h 747"/>
              <a:gd name="T2" fmla="*/ 1046 w 1098"/>
              <a:gd name="T3" fmla="*/ 746 h 747"/>
              <a:gd name="T4" fmla="*/ 51 w 1098"/>
              <a:gd name="T5" fmla="*/ 746 h 747"/>
              <a:gd name="T6" fmla="*/ 0 w 1098"/>
              <a:gd name="T7" fmla="*/ 695 h 747"/>
              <a:gd name="T8" fmla="*/ 0 w 1098"/>
              <a:gd name="T9" fmla="*/ 51 h 747"/>
              <a:gd name="T10" fmla="*/ 51 w 1098"/>
              <a:gd name="T11" fmla="*/ 0 h 747"/>
              <a:gd name="T12" fmla="*/ 1046 w 1098"/>
              <a:gd name="T13" fmla="*/ 0 h 747"/>
              <a:gd name="T14" fmla="*/ 1097 w 1098"/>
              <a:gd name="T15" fmla="*/ 51 h 747"/>
              <a:gd name="T16" fmla="*/ 1097 w 1098"/>
              <a:gd name="T17" fmla="*/ 695 h 747"/>
              <a:gd name="T18" fmla="*/ 1046 w 1098"/>
              <a:gd name="T19" fmla="*/ 746 h 747"/>
              <a:gd name="T20" fmla="*/ 68 w 1098"/>
              <a:gd name="T21" fmla="*/ 677 h 747"/>
              <a:gd name="T22" fmla="*/ 68 w 1098"/>
              <a:gd name="T23" fmla="*/ 677 h 747"/>
              <a:gd name="T24" fmla="*/ 1029 w 1098"/>
              <a:gd name="T25" fmla="*/ 677 h 747"/>
              <a:gd name="T26" fmla="*/ 1029 w 1098"/>
              <a:gd name="T27" fmla="*/ 68 h 747"/>
              <a:gd name="T28" fmla="*/ 68 w 1098"/>
              <a:gd name="T29" fmla="*/ 68 h 747"/>
              <a:gd name="T30" fmla="*/ 68 w 1098"/>
              <a:gd name="T31" fmla="*/ 67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8" h="747">
                <a:moveTo>
                  <a:pt x="1046" y="746"/>
                </a:moveTo>
                <a:lnTo>
                  <a:pt x="1046" y="746"/>
                </a:lnTo>
                <a:cubicBezTo>
                  <a:pt x="51" y="746"/>
                  <a:pt x="51" y="746"/>
                  <a:pt x="51" y="746"/>
                </a:cubicBezTo>
                <a:cubicBezTo>
                  <a:pt x="25" y="746"/>
                  <a:pt x="0" y="720"/>
                  <a:pt x="0" y="69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5" y="0"/>
                  <a:pt x="51" y="0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1072" y="0"/>
                  <a:pt x="1097" y="26"/>
                  <a:pt x="1097" y="51"/>
                </a:cubicBezTo>
                <a:cubicBezTo>
                  <a:pt x="1097" y="695"/>
                  <a:pt x="1097" y="695"/>
                  <a:pt x="1097" y="695"/>
                </a:cubicBezTo>
                <a:cubicBezTo>
                  <a:pt x="1097" y="720"/>
                  <a:pt x="1072" y="746"/>
                  <a:pt x="1046" y="746"/>
                </a:cubicBezTo>
                <a:close/>
                <a:moveTo>
                  <a:pt x="68" y="677"/>
                </a:moveTo>
                <a:lnTo>
                  <a:pt x="68" y="677"/>
                </a:lnTo>
                <a:cubicBezTo>
                  <a:pt x="1029" y="677"/>
                  <a:pt x="1029" y="677"/>
                  <a:pt x="1029" y="677"/>
                </a:cubicBezTo>
                <a:cubicBezTo>
                  <a:pt x="1029" y="68"/>
                  <a:pt x="1029" y="68"/>
                  <a:pt x="1029" y="68"/>
                </a:cubicBezTo>
                <a:cubicBezTo>
                  <a:pt x="68" y="68"/>
                  <a:pt x="68" y="68"/>
                  <a:pt x="68" y="68"/>
                </a:cubicBezTo>
                <a:lnTo>
                  <a:pt x="68" y="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39">
            <a:extLst>
              <a:ext uri="{FF2B5EF4-FFF2-40B4-BE49-F238E27FC236}">
                <a16:creationId xmlns:a16="http://schemas.microsoft.com/office/drawing/2014/main" id="{FEE3475B-92A6-6646-8DED-B950668C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3191" y="4494185"/>
            <a:ext cx="1432747" cy="43815"/>
          </a:xfrm>
          <a:custGeom>
            <a:avLst/>
            <a:gdLst>
              <a:gd name="T0" fmla="*/ 1415 w 1441"/>
              <a:gd name="T1" fmla="*/ 43 h 44"/>
              <a:gd name="T2" fmla="*/ 1415 w 1441"/>
              <a:gd name="T3" fmla="*/ 43 h 44"/>
              <a:gd name="T4" fmla="*/ 17 w 1441"/>
              <a:gd name="T5" fmla="*/ 43 h 44"/>
              <a:gd name="T6" fmla="*/ 0 w 1441"/>
              <a:gd name="T7" fmla="*/ 26 h 44"/>
              <a:gd name="T8" fmla="*/ 17 w 1441"/>
              <a:gd name="T9" fmla="*/ 0 h 44"/>
              <a:gd name="T10" fmla="*/ 1415 w 1441"/>
              <a:gd name="T11" fmla="*/ 0 h 44"/>
              <a:gd name="T12" fmla="*/ 1440 w 1441"/>
              <a:gd name="T13" fmla="*/ 26 h 44"/>
              <a:gd name="T14" fmla="*/ 1415 w 144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1" h="44">
                <a:moveTo>
                  <a:pt x="1415" y="43"/>
                </a:moveTo>
                <a:lnTo>
                  <a:pt x="1415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415" y="0"/>
                  <a:pt x="1415" y="0"/>
                  <a:pt x="1415" y="0"/>
                </a:cubicBezTo>
                <a:cubicBezTo>
                  <a:pt x="1432" y="0"/>
                  <a:pt x="1440" y="9"/>
                  <a:pt x="1440" y="26"/>
                </a:cubicBezTo>
                <a:cubicBezTo>
                  <a:pt x="1440" y="34"/>
                  <a:pt x="1432" y="43"/>
                  <a:pt x="141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40">
            <a:extLst>
              <a:ext uri="{FF2B5EF4-FFF2-40B4-BE49-F238E27FC236}">
                <a16:creationId xmlns:a16="http://schemas.microsoft.com/office/drawing/2014/main" id="{569B5E1D-BF79-4A46-9DC4-BB899984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0831" y="4143665"/>
            <a:ext cx="135825" cy="144588"/>
          </a:xfrm>
          <a:custGeom>
            <a:avLst/>
            <a:gdLst>
              <a:gd name="T0" fmla="*/ 51 w 138"/>
              <a:gd name="T1" fmla="*/ 146 h 147"/>
              <a:gd name="T2" fmla="*/ 51 w 138"/>
              <a:gd name="T3" fmla="*/ 146 h 147"/>
              <a:gd name="T4" fmla="*/ 51 w 138"/>
              <a:gd name="T5" fmla="*/ 146 h 147"/>
              <a:gd name="T6" fmla="*/ 43 w 138"/>
              <a:gd name="T7" fmla="*/ 138 h 147"/>
              <a:gd name="T8" fmla="*/ 0 w 138"/>
              <a:gd name="T9" fmla="*/ 17 h 147"/>
              <a:gd name="T10" fmla="*/ 0 w 138"/>
              <a:gd name="T11" fmla="*/ 9 h 147"/>
              <a:gd name="T12" fmla="*/ 17 w 138"/>
              <a:gd name="T13" fmla="*/ 9 h 147"/>
              <a:gd name="T14" fmla="*/ 129 w 138"/>
              <a:gd name="T15" fmla="*/ 69 h 147"/>
              <a:gd name="T16" fmla="*/ 137 w 138"/>
              <a:gd name="T17" fmla="*/ 78 h 147"/>
              <a:gd name="T18" fmla="*/ 129 w 138"/>
              <a:gd name="T19" fmla="*/ 86 h 147"/>
              <a:gd name="T20" fmla="*/ 77 w 138"/>
              <a:gd name="T21" fmla="*/ 95 h 147"/>
              <a:gd name="T22" fmla="*/ 60 w 138"/>
              <a:gd name="T23" fmla="*/ 138 h 147"/>
              <a:gd name="T24" fmla="*/ 51 w 138"/>
              <a:gd name="T25" fmla="*/ 146 h 147"/>
              <a:gd name="T26" fmla="*/ 26 w 138"/>
              <a:gd name="T27" fmla="*/ 35 h 147"/>
              <a:gd name="T28" fmla="*/ 26 w 138"/>
              <a:gd name="T29" fmla="*/ 35 h 147"/>
              <a:gd name="T30" fmla="*/ 51 w 138"/>
              <a:gd name="T31" fmla="*/ 112 h 147"/>
              <a:gd name="T32" fmla="*/ 60 w 138"/>
              <a:gd name="T33" fmla="*/ 78 h 147"/>
              <a:gd name="T34" fmla="*/ 69 w 138"/>
              <a:gd name="T35" fmla="*/ 78 h 147"/>
              <a:gd name="T36" fmla="*/ 95 w 138"/>
              <a:gd name="T37" fmla="*/ 69 h 147"/>
              <a:gd name="T38" fmla="*/ 26 w 138"/>
              <a:gd name="T39" fmla="*/ 3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" h="147">
                <a:moveTo>
                  <a:pt x="51" y="146"/>
                </a:moveTo>
                <a:lnTo>
                  <a:pt x="51" y="146"/>
                </a:lnTo>
                <a:lnTo>
                  <a:pt x="51" y="146"/>
                </a:lnTo>
                <a:cubicBezTo>
                  <a:pt x="43" y="146"/>
                  <a:pt x="43" y="146"/>
                  <a:pt x="43" y="13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17" y="9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69"/>
                  <a:pt x="137" y="69"/>
                  <a:pt x="137" y="78"/>
                </a:cubicBezTo>
                <a:cubicBezTo>
                  <a:pt x="129" y="78"/>
                  <a:pt x="129" y="86"/>
                  <a:pt x="129" y="86"/>
                </a:cubicBezTo>
                <a:cubicBezTo>
                  <a:pt x="77" y="95"/>
                  <a:pt x="77" y="95"/>
                  <a:pt x="77" y="95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146"/>
                  <a:pt x="51" y="146"/>
                  <a:pt x="51" y="146"/>
                </a:cubicBezTo>
                <a:close/>
                <a:moveTo>
                  <a:pt x="26" y="35"/>
                </a:moveTo>
                <a:lnTo>
                  <a:pt x="26" y="35"/>
                </a:lnTo>
                <a:cubicBezTo>
                  <a:pt x="51" y="112"/>
                  <a:pt x="51" y="112"/>
                  <a:pt x="51" y="112"/>
                </a:cubicBezTo>
                <a:cubicBezTo>
                  <a:pt x="60" y="78"/>
                  <a:pt x="60" y="78"/>
                  <a:pt x="60" y="78"/>
                </a:cubicBezTo>
                <a:lnTo>
                  <a:pt x="69" y="78"/>
                </a:lnTo>
                <a:cubicBezTo>
                  <a:pt x="95" y="69"/>
                  <a:pt x="95" y="69"/>
                  <a:pt x="95" y="69"/>
                </a:cubicBezTo>
                <a:lnTo>
                  <a:pt x="26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41">
            <a:extLst>
              <a:ext uri="{FF2B5EF4-FFF2-40B4-BE49-F238E27FC236}">
                <a16:creationId xmlns:a16="http://schemas.microsoft.com/office/drawing/2014/main" id="{A01C2F6C-0678-644A-9376-F4800C50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172" y="4222532"/>
            <a:ext cx="61341" cy="70104"/>
          </a:xfrm>
          <a:custGeom>
            <a:avLst/>
            <a:gdLst>
              <a:gd name="T0" fmla="*/ 52 w 61"/>
              <a:gd name="T1" fmla="*/ 68 h 69"/>
              <a:gd name="T2" fmla="*/ 52 w 61"/>
              <a:gd name="T3" fmla="*/ 68 h 69"/>
              <a:gd name="T4" fmla="*/ 43 w 61"/>
              <a:gd name="T5" fmla="*/ 60 h 69"/>
              <a:gd name="T6" fmla="*/ 0 w 61"/>
              <a:gd name="T7" fmla="*/ 17 h 69"/>
              <a:gd name="T8" fmla="*/ 9 w 61"/>
              <a:gd name="T9" fmla="*/ 0 h 69"/>
              <a:gd name="T10" fmla="*/ 17 w 61"/>
              <a:gd name="T11" fmla="*/ 0 h 69"/>
              <a:gd name="T12" fmla="*/ 60 w 61"/>
              <a:gd name="T13" fmla="*/ 51 h 69"/>
              <a:gd name="T14" fmla="*/ 60 w 61"/>
              <a:gd name="T15" fmla="*/ 60 h 69"/>
              <a:gd name="T16" fmla="*/ 52 w 61"/>
              <a:gd name="T1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9">
                <a:moveTo>
                  <a:pt x="52" y="68"/>
                </a:moveTo>
                <a:lnTo>
                  <a:pt x="52" y="68"/>
                </a:lnTo>
                <a:cubicBezTo>
                  <a:pt x="52" y="68"/>
                  <a:pt x="43" y="68"/>
                  <a:pt x="43" y="6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17" y="0"/>
                </a:lnTo>
                <a:cubicBezTo>
                  <a:pt x="60" y="51"/>
                  <a:pt x="60" y="51"/>
                  <a:pt x="60" y="51"/>
                </a:cubicBezTo>
                <a:lnTo>
                  <a:pt x="60" y="60"/>
                </a:lnTo>
                <a:cubicBezTo>
                  <a:pt x="60" y="68"/>
                  <a:pt x="52" y="68"/>
                  <a:pt x="5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42">
            <a:extLst>
              <a:ext uri="{FF2B5EF4-FFF2-40B4-BE49-F238E27FC236}">
                <a16:creationId xmlns:a16="http://schemas.microsoft.com/office/drawing/2014/main" id="{4CC03B59-FD1B-D84C-9B4A-7296F357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0772" y="3793146"/>
            <a:ext cx="460058" cy="538922"/>
          </a:xfrm>
          <a:custGeom>
            <a:avLst/>
            <a:gdLst>
              <a:gd name="T0" fmla="*/ 232 w 464"/>
              <a:gd name="T1" fmla="*/ 540 h 541"/>
              <a:gd name="T2" fmla="*/ 232 w 464"/>
              <a:gd name="T3" fmla="*/ 540 h 541"/>
              <a:gd name="T4" fmla="*/ 223 w 464"/>
              <a:gd name="T5" fmla="*/ 532 h 541"/>
              <a:gd name="T6" fmla="*/ 94 w 464"/>
              <a:gd name="T7" fmla="*/ 437 h 541"/>
              <a:gd name="T8" fmla="*/ 0 w 464"/>
              <a:gd name="T9" fmla="*/ 120 h 541"/>
              <a:gd name="T10" fmla="*/ 9 w 464"/>
              <a:gd name="T11" fmla="*/ 86 h 541"/>
              <a:gd name="T12" fmla="*/ 43 w 464"/>
              <a:gd name="T13" fmla="*/ 68 h 541"/>
              <a:gd name="T14" fmla="*/ 206 w 464"/>
              <a:gd name="T15" fmla="*/ 17 h 541"/>
              <a:gd name="T16" fmla="*/ 266 w 464"/>
              <a:gd name="T17" fmla="*/ 17 h 541"/>
              <a:gd name="T18" fmla="*/ 420 w 464"/>
              <a:gd name="T19" fmla="*/ 68 h 541"/>
              <a:gd name="T20" fmla="*/ 455 w 464"/>
              <a:gd name="T21" fmla="*/ 86 h 541"/>
              <a:gd name="T22" fmla="*/ 463 w 464"/>
              <a:gd name="T23" fmla="*/ 120 h 541"/>
              <a:gd name="T24" fmla="*/ 369 w 464"/>
              <a:gd name="T25" fmla="*/ 437 h 541"/>
              <a:gd name="T26" fmla="*/ 240 w 464"/>
              <a:gd name="T27" fmla="*/ 532 h 541"/>
              <a:gd name="T28" fmla="*/ 232 w 464"/>
              <a:gd name="T29" fmla="*/ 540 h 541"/>
              <a:gd name="T30" fmla="*/ 232 w 464"/>
              <a:gd name="T31" fmla="*/ 51 h 541"/>
              <a:gd name="T32" fmla="*/ 232 w 464"/>
              <a:gd name="T33" fmla="*/ 51 h 541"/>
              <a:gd name="T34" fmla="*/ 232 w 464"/>
              <a:gd name="T35" fmla="*/ 51 h 541"/>
              <a:gd name="T36" fmla="*/ 51 w 464"/>
              <a:gd name="T37" fmla="*/ 111 h 541"/>
              <a:gd name="T38" fmla="*/ 43 w 464"/>
              <a:gd name="T39" fmla="*/ 111 h 541"/>
              <a:gd name="T40" fmla="*/ 43 w 464"/>
              <a:gd name="T41" fmla="*/ 120 h 541"/>
              <a:gd name="T42" fmla="*/ 129 w 464"/>
              <a:gd name="T43" fmla="*/ 411 h 541"/>
              <a:gd name="T44" fmla="*/ 232 w 464"/>
              <a:gd name="T45" fmla="*/ 489 h 541"/>
              <a:gd name="T46" fmla="*/ 334 w 464"/>
              <a:gd name="T47" fmla="*/ 411 h 541"/>
              <a:gd name="T48" fmla="*/ 420 w 464"/>
              <a:gd name="T49" fmla="*/ 120 h 541"/>
              <a:gd name="T50" fmla="*/ 420 w 464"/>
              <a:gd name="T51" fmla="*/ 111 h 541"/>
              <a:gd name="T52" fmla="*/ 412 w 464"/>
              <a:gd name="T53" fmla="*/ 111 h 541"/>
              <a:gd name="T54" fmla="*/ 240 w 464"/>
              <a:gd name="T55" fmla="*/ 51 h 541"/>
              <a:gd name="T56" fmla="*/ 232 w 464"/>
              <a:gd name="T57" fmla="*/ 51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4" h="541">
                <a:moveTo>
                  <a:pt x="232" y="540"/>
                </a:moveTo>
                <a:lnTo>
                  <a:pt x="232" y="540"/>
                </a:lnTo>
                <a:lnTo>
                  <a:pt x="223" y="532"/>
                </a:lnTo>
                <a:cubicBezTo>
                  <a:pt x="223" y="532"/>
                  <a:pt x="137" y="489"/>
                  <a:pt x="94" y="437"/>
                </a:cubicBezTo>
                <a:cubicBezTo>
                  <a:pt x="26" y="334"/>
                  <a:pt x="9" y="180"/>
                  <a:pt x="0" y="120"/>
                </a:cubicBezTo>
                <a:cubicBezTo>
                  <a:pt x="0" y="111"/>
                  <a:pt x="0" y="94"/>
                  <a:pt x="9" y="86"/>
                </a:cubicBezTo>
                <a:cubicBezTo>
                  <a:pt x="17" y="77"/>
                  <a:pt x="34" y="68"/>
                  <a:pt x="43" y="68"/>
                </a:cubicBezTo>
                <a:cubicBezTo>
                  <a:pt x="129" y="60"/>
                  <a:pt x="180" y="34"/>
                  <a:pt x="206" y="17"/>
                </a:cubicBezTo>
                <a:cubicBezTo>
                  <a:pt x="223" y="0"/>
                  <a:pt x="240" y="0"/>
                  <a:pt x="266" y="17"/>
                </a:cubicBezTo>
                <a:cubicBezTo>
                  <a:pt x="283" y="34"/>
                  <a:pt x="334" y="60"/>
                  <a:pt x="420" y="68"/>
                </a:cubicBezTo>
                <a:cubicBezTo>
                  <a:pt x="429" y="68"/>
                  <a:pt x="446" y="77"/>
                  <a:pt x="455" y="86"/>
                </a:cubicBezTo>
                <a:cubicBezTo>
                  <a:pt x="463" y="94"/>
                  <a:pt x="463" y="111"/>
                  <a:pt x="463" y="120"/>
                </a:cubicBezTo>
                <a:cubicBezTo>
                  <a:pt x="455" y="180"/>
                  <a:pt x="437" y="334"/>
                  <a:pt x="369" y="437"/>
                </a:cubicBezTo>
                <a:cubicBezTo>
                  <a:pt x="334" y="489"/>
                  <a:pt x="249" y="532"/>
                  <a:pt x="240" y="532"/>
                </a:cubicBezTo>
                <a:lnTo>
                  <a:pt x="232" y="540"/>
                </a:lnTo>
                <a:close/>
                <a:moveTo>
                  <a:pt x="232" y="51"/>
                </a:moveTo>
                <a:lnTo>
                  <a:pt x="232" y="51"/>
                </a:lnTo>
                <a:lnTo>
                  <a:pt x="232" y="51"/>
                </a:lnTo>
                <a:cubicBezTo>
                  <a:pt x="197" y="68"/>
                  <a:pt x="137" y="103"/>
                  <a:pt x="51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11"/>
                  <a:pt x="43" y="111"/>
                  <a:pt x="43" y="120"/>
                </a:cubicBezTo>
                <a:cubicBezTo>
                  <a:pt x="51" y="180"/>
                  <a:pt x="68" y="317"/>
                  <a:pt x="129" y="411"/>
                </a:cubicBezTo>
                <a:cubicBezTo>
                  <a:pt x="154" y="446"/>
                  <a:pt x="214" y="480"/>
                  <a:pt x="232" y="489"/>
                </a:cubicBezTo>
                <a:cubicBezTo>
                  <a:pt x="257" y="480"/>
                  <a:pt x="309" y="446"/>
                  <a:pt x="334" y="411"/>
                </a:cubicBezTo>
                <a:cubicBezTo>
                  <a:pt x="395" y="317"/>
                  <a:pt x="412" y="171"/>
                  <a:pt x="420" y="120"/>
                </a:cubicBezTo>
                <a:cubicBezTo>
                  <a:pt x="420" y="111"/>
                  <a:pt x="420" y="111"/>
                  <a:pt x="420" y="111"/>
                </a:cubicBezTo>
                <a:cubicBezTo>
                  <a:pt x="420" y="111"/>
                  <a:pt x="420" y="111"/>
                  <a:pt x="412" y="111"/>
                </a:cubicBezTo>
                <a:cubicBezTo>
                  <a:pt x="326" y="103"/>
                  <a:pt x="266" y="68"/>
                  <a:pt x="240" y="51"/>
                </a:cubicBezTo>
                <a:cubicBezTo>
                  <a:pt x="232" y="51"/>
                  <a:pt x="232" y="51"/>
                  <a:pt x="232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43">
            <a:extLst>
              <a:ext uri="{FF2B5EF4-FFF2-40B4-BE49-F238E27FC236}">
                <a16:creationId xmlns:a16="http://schemas.microsoft.com/office/drawing/2014/main" id="{EBC7E8C4-9480-B944-A273-F2A77F10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00" y="4042890"/>
            <a:ext cx="188403" cy="135828"/>
          </a:xfrm>
          <a:custGeom>
            <a:avLst/>
            <a:gdLst>
              <a:gd name="T0" fmla="*/ 146 w 190"/>
              <a:gd name="T1" fmla="*/ 137 h 138"/>
              <a:gd name="T2" fmla="*/ 146 w 190"/>
              <a:gd name="T3" fmla="*/ 137 h 138"/>
              <a:gd name="T4" fmla="*/ 43 w 190"/>
              <a:gd name="T5" fmla="*/ 137 h 138"/>
              <a:gd name="T6" fmla="*/ 0 w 190"/>
              <a:gd name="T7" fmla="*/ 94 h 138"/>
              <a:gd name="T8" fmla="*/ 0 w 190"/>
              <a:gd name="T9" fmla="*/ 42 h 138"/>
              <a:gd name="T10" fmla="*/ 43 w 190"/>
              <a:gd name="T11" fmla="*/ 0 h 138"/>
              <a:gd name="T12" fmla="*/ 146 w 190"/>
              <a:gd name="T13" fmla="*/ 0 h 138"/>
              <a:gd name="T14" fmla="*/ 189 w 190"/>
              <a:gd name="T15" fmla="*/ 42 h 138"/>
              <a:gd name="T16" fmla="*/ 189 w 190"/>
              <a:gd name="T17" fmla="*/ 94 h 138"/>
              <a:gd name="T18" fmla="*/ 146 w 190"/>
              <a:gd name="T19" fmla="*/ 137 h 138"/>
              <a:gd name="T20" fmla="*/ 43 w 190"/>
              <a:gd name="T21" fmla="*/ 94 h 138"/>
              <a:gd name="T22" fmla="*/ 43 w 190"/>
              <a:gd name="T23" fmla="*/ 94 h 138"/>
              <a:gd name="T24" fmla="*/ 146 w 190"/>
              <a:gd name="T25" fmla="*/ 94 h 138"/>
              <a:gd name="T26" fmla="*/ 146 w 190"/>
              <a:gd name="T27" fmla="*/ 42 h 138"/>
              <a:gd name="T28" fmla="*/ 43 w 190"/>
              <a:gd name="T29" fmla="*/ 42 h 138"/>
              <a:gd name="T30" fmla="*/ 43 w 190"/>
              <a:gd name="T31" fmla="*/ 9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38">
                <a:moveTo>
                  <a:pt x="146" y="137"/>
                </a:moveTo>
                <a:lnTo>
                  <a:pt x="146" y="137"/>
                </a:lnTo>
                <a:cubicBezTo>
                  <a:pt x="43" y="137"/>
                  <a:pt x="43" y="137"/>
                  <a:pt x="43" y="137"/>
                </a:cubicBezTo>
                <a:cubicBezTo>
                  <a:pt x="17" y="137"/>
                  <a:pt x="0" y="119"/>
                  <a:pt x="0" y="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72" y="0"/>
                  <a:pt x="189" y="17"/>
                  <a:pt x="189" y="42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9" y="119"/>
                  <a:pt x="172" y="137"/>
                  <a:pt x="146" y="137"/>
                </a:cubicBezTo>
                <a:close/>
                <a:moveTo>
                  <a:pt x="43" y="94"/>
                </a:moveTo>
                <a:lnTo>
                  <a:pt x="43" y="94"/>
                </a:lnTo>
                <a:cubicBezTo>
                  <a:pt x="146" y="94"/>
                  <a:pt x="146" y="94"/>
                  <a:pt x="146" y="94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43" y="42"/>
                  <a:pt x="43" y="42"/>
                  <a:pt x="43" y="42"/>
                </a:cubicBezTo>
                <a:lnTo>
                  <a:pt x="43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44">
            <a:extLst>
              <a:ext uri="{FF2B5EF4-FFF2-40B4-BE49-F238E27FC236}">
                <a16:creationId xmlns:a16="http://schemas.microsoft.com/office/drawing/2014/main" id="{0757E380-E91A-A443-8E79-1537A2889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126" y="3946497"/>
            <a:ext cx="153351" cy="135828"/>
          </a:xfrm>
          <a:custGeom>
            <a:avLst/>
            <a:gdLst>
              <a:gd name="T0" fmla="*/ 138 w 156"/>
              <a:gd name="T1" fmla="*/ 137 h 138"/>
              <a:gd name="T2" fmla="*/ 138 w 156"/>
              <a:gd name="T3" fmla="*/ 137 h 138"/>
              <a:gd name="T4" fmla="*/ 112 w 156"/>
              <a:gd name="T5" fmla="*/ 120 h 138"/>
              <a:gd name="T6" fmla="*/ 112 w 156"/>
              <a:gd name="T7" fmla="*/ 77 h 138"/>
              <a:gd name="T8" fmla="*/ 78 w 156"/>
              <a:gd name="T9" fmla="*/ 43 h 138"/>
              <a:gd name="T10" fmla="*/ 43 w 156"/>
              <a:gd name="T11" fmla="*/ 77 h 138"/>
              <a:gd name="T12" fmla="*/ 43 w 156"/>
              <a:gd name="T13" fmla="*/ 120 h 138"/>
              <a:gd name="T14" fmla="*/ 17 w 156"/>
              <a:gd name="T15" fmla="*/ 137 h 138"/>
              <a:gd name="T16" fmla="*/ 17 w 156"/>
              <a:gd name="T17" fmla="*/ 137 h 138"/>
              <a:gd name="T18" fmla="*/ 0 w 156"/>
              <a:gd name="T19" fmla="*/ 120 h 138"/>
              <a:gd name="T20" fmla="*/ 0 w 156"/>
              <a:gd name="T21" fmla="*/ 77 h 138"/>
              <a:gd name="T22" fmla="*/ 78 w 156"/>
              <a:gd name="T23" fmla="*/ 0 h 138"/>
              <a:gd name="T24" fmla="*/ 155 w 156"/>
              <a:gd name="T25" fmla="*/ 77 h 138"/>
              <a:gd name="T26" fmla="*/ 155 w 156"/>
              <a:gd name="T27" fmla="*/ 120 h 138"/>
              <a:gd name="T28" fmla="*/ 138 w 156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138">
                <a:moveTo>
                  <a:pt x="138" y="137"/>
                </a:moveTo>
                <a:lnTo>
                  <a:pt x="138" y="137"/>
                </a:lnTo>
                <a:cubicBezTo>
                  <a:pt x="120" y="137"/>
                  <a:pt x="112" y="129"/>
                  <a:pt x="112" y="120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60"/>
                  <a:pt x="95" y="43"/>
                  <a:pt x="78" y="43"/>
                </a:cubicBezTo>
                <a:cubicBezTo>
                  <a:pt x="60" y="43"/>
                  <a:pt x="43" y="60"/>
                  <a:pt x="43" y="77"/>
                </a:cubicBezTo>
                <a:cubicBezTo>
                  <a:pt x="43" y="120"/>
                  <a:pt x="43" y="120"/>
                  <a:pt x="43" y="120"/>
                </a:cubicBezTo>
                <a:cubicBezTo>
                  <a:pt x="43" y="129"/>
                  <a:pt x="35" y="137"/>
                  <a:pt x="17" y="137"/>
                </a:cubicBezTo>
                <a:lnTo>
                  <a:pt x="17" y="137"/>
                </a:lnTo>
                <a:cubicBezTo>
                  <a:pt x="9" y="137"/>
                  <a:pt x="0" y="129"/>
                  <a:pt x="0" y="12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120" y="0"/>
                  <a:pt x="155" y="34"/>
                  <a:pt x="155" y="77"/>
                </a:cubicBezTo>
                <a:cubicBezTo>
                  <a:pt x="155" y="120"/>
                  <a:pt x="155" y="120"/>
                  <a:pt x="155" y="120"/>
                </a:cubicBezTo>
                <a:cubicBezTo>
                  <a:pt x="155" y="129"/>
                  <a:pt x="146" y="137"/>
                  <a:pt x="138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2" name="Google Shape;102;p4">
            <a:extLst>
              <a:ext uri="{FF2B5EF4-FFF2-40B4-BE49-F238E27FC236}">
                <a16:creationId xmlns:a16="http://schemas.microsoft.com/office/drawing/2014/main" id="{705A09F4-8495-A84A-8628-C2FDEDAF3019}"/>
              </a:ext>
            </a:extLst>
          </p:cNvPr>
          <p:cNvGrpSpPr/>
          <p:nvPr/>
        </p:nvGrpSpPr>
        <p:grpSpPr>
          <a:xfrm>
            <a:off x="2428714" y="1652866"/>
            <a:ext cx="3119385" cy="1395425"/>
            <a:chOff x="2985788" y="10477613"/>
            <a:chExt cx="3634800" cy="1395425"/>
          </a:xfrm>
        </p:grpSpPr>
        <p:sp>
          <p:nvSpPr>
            <p:cNvPr id="363" name="Google Shape;103;p4">
              <a:extLst>
                <a:ext uri="{FF2B5EF4-FFF2-40B4-BE49-F238E27FC236}">
                  <a16:creationId xmlns:a16="http://schemas.microsoft.com/office/drawing/2014/main" id="{7422ACCF-EB85-2B46-8F1E-5D26F49B8705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104;p4">
              <a:extLst>
                <a:ext uri="{FF2B5EF4-FFF2-40B4-BE49-F238E27FC236}">
                  <a16:creationId xmlns:a16="http://schemas.microsoft.com/office/drawing/2014/main" id="{F7F7FFBA-37D8-ED47-969F-AA0C368EECF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65" name="Google Shape;102;p4">
            <a:extLst>
              <a:ext uri="{FF2B5EF4-FFF2-40B4-BE49-F238E27FC236}">
                <a16:creationId xmlns:a16="http://schemas.microsoft.com/office/drawing/2014/main" id="{807A611C-F7C4-B442-8C89-E6A63AB42FCD}"/>
              </a:ext>
            </a:extLst>
          </p:cNvPr>
          <p:cNvGrpSpPr/>
          <p:nvPr/>
        </p:nvGrpSpPr>
        <p:grpSpPr>
          <a:xfrm>
            <a:off x="18986526" y="1652866"/>
            <a:ext cx="3119385" cy="1395425"/>
            <a:chOff x="2985788" y="10477613"/>
            <a:chExt cx="3634800" cy="1395425"/>
          </a:xfrm>
        </p:grpSpPr>
        <p:sp>
          <p:nvSpPr>
            <p:cNvPr id="366" name="Google Shape;103;p4">
              <a:extLst>
                <a:ext uri="{FF2B5EF4-FFF2-40B4-BE49-F238E27FC236}">
                  <a16:creationId xmlns:a16="http://schemas.microsoft.com/office/drawing/2014/main" id="{D3D7FE59-2634-2148-BF3F-ADF3E03AAE7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104;p4">
              <a:extLst>
                <a:ext uri="{FF2B5EF4-FFF2-40B4-BE49-F238E27FC236}">
                  <a16:creationId xmlns:a16="http://schemas.microsoft.com/office/drawing/2014/main" id="{C0FFD953-B8BC-CF47-8844-8899D872294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68" name="Google Shape;102;p4">
            <a:extLst>
              <a:ext uri="{FF2B5EF4-FFF2-40B4-BE49-F238E27FC236}">
                <a16:creationId xmlns:a16="http://schemas.microsoft.com/office/drawing/2014/main" id="{A5FC1476-1404-344B-BAC9-68B82C1597A6}"/>
              </a:ext>
            </a:extLst>
          </p:cNvPr>
          <p:cNvGrpSpPr/>
          <p:nvPr/>
        </p:nvGrpSpPr>
        <p:grpSpPr>
          <a:xfrm>
            <a:off x="10661993" y="2631499"/>
            <a:ext cx="3119385" cy="1395425"/>
            <a:chOff x="2985788" y="10477613"/>
            <a:chExt cx="3634800" cy="1395425"/>
          </a:xfrm>
        </p:grpSpPr>
        <p:sp>
          <p:nvSpPr>
            <p:cNvPr id="369" name="Google Shape;103;p4">
              <a:extLst>
                <a:ext uri="{FF2B5EF4-FFF2-40B4-BE49-F238E27FC236}">
                  <a16:creationId xmlns:a16="http://schemas.microsoft.com/office/drawing/2014/main" id="{4FBD497B-3111-554B-AE65-2B6DEC8AACB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104;p4">
              <a:extLst>
                <a:ext uri="{FF2B5EF4-FFF2-40B4-BE49-F238E27FC236}">
                  <a16:creationId xmlns:a16="http://schemas.microsoft.com/office/drawing/2014/main" id="{223ADF53-84F3-7140-BAC1-F4F78ADC734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1" name="Google Shape;102;p4">
            <a:extLst>
              <a:ext uri="{FF2B5EF4-FFF2-40B4-BE49-F238E27FC236}">
                <a16:creationId xmlns:a16="http://schemas.microsoft.com/office/drawing/2014/main" id="{12BC6948-7F4A-6F49-AE5E-7AEB53D51612}"/>
              </a:ext>
            </a:extLst>
          </p:cNvPr>
          <p:cNvGrpSpPr/>
          <p:nvPr/>
        </p:nvGrpSpPr>
        <p:grpSpPr>
          <a:xfrm>
            <a:off x="5941582" y="5053959"/>
            <a:ext cx="3119385" cy="1395425"/>
            <a:chOff x="2985788" y="10477613"/>
            <a:chExt cx="3634800" cy="1395425"/>
          </a:xfrm>
        </p:grpSpPr>
        <p:sp>
          <p:nvSpPr>
            <p:cNvPr id="372" name="Google Shape;103;p4">
              <a:extLst>
                <a:ext uri="{FF2B5EF4-FFF2-40B4-BE49-F238E27FC236}">
                  <a16:creationId xmlns:a16="http://schemas.microsoft.com/office/drawing/2014/main" id="{F44F7132-DEC4-9441-AA44-C6AF4E9ECFB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104;p4">
              <a:extLst>
                <a:ext uri="{FF2B5EF4-FFF2-40B4-BE49-F238E27FC236}">
                  <a16:creationId xmlns:a16="http://schemas.microsoft.com/office/drawing/2014/main" id="{94DF1C1D-2CC1-A24E-9F9E-B3C4D781BA1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4" name="Google Shape;102;p4">
            <a:extLst>
              <a:ext uri="{FF2B5EF4-FFF2-40B4-BE49-F238E27FC236}">
                <a16:creationId xmlns:a16="http://schemas.microsoft.com/office/drawing/2014/main" id="{2688053B-A8C6-6943-9448-2F0C335CD621}"/>
              </a:ext>
            </a:extLst>
          </p:cNvPr>
          <p:cNvGrpSpPr/>
          <p:nvPr/>
        </p:nvGrpSpPr>
        <p:grpSpPr>
          <a:xfrm>
            <a:off x="15399115" y="5074941"/>
            <a:ext cx="3119385" cy="1395425"/>
            <a:chOff x="2985788" y="10477613"/>
            <a:chExt cx="3634800" cy="1395425"/>
          </a:xfrm>
        </p:grpSpPr>
        <p:sp>
          <p:nvSpPr>
            <p:cNvPr id="375" name="Google Shape;103;p4">
              <a:extLst>
                <a:ext uri="{FF2B5EF4-FFF2-40B4-BE49-F238E27FC236}">
                  <a16:creationId xmlns:a16="http://schemas.microsoft.com/office/drawing/2014/main" id="{5F3C9114-875D-2D47-9245-9CD6A0B9DD6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104;p4">
              <a:extLst>
                <a:ext uri="{FF2B5EF4-FFF2-40B4-BE49-F238E27FC236}">
                  <a16:creationId xmlns:a16="http://schemas.microsoft.com/office/drawing/2014/main" id="{C7F95D6B-3225-634E-B47F-1D7C2880ABA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7" name="Google Shape;102;p4">
            <a:extLst>
              <a:ext uri="{FF2B5EF4-FFF2-40B4-BE49-F238E27FC236}">
                <a16:creationId xmlns:a16="http://schemas.microsoft.com/office/drawing/2014/main" id="{9462C977-7CB9-FC4F-8DD3-4FD48A5E163E}"/>
              </a:ext>
            </a:extLst>
          </p:cNvPr>
          <p:cNvGrpSpPr/>
          <p:nvPr/>
        </p:nvGrpSpPr>
        <p:grpSpPr>
          <a:xfrm>
            <a:off x="10681708" y="5391416"/>
            <a:ext cx="3119385" cy="1395425"/>
            <a:chOff x="2985788" y="10477613"/>
            <a:chExt cx="3634800" cy="1395425"/>
          </a:xfrm>
        </p:grpSpPr>
        <p:sp>
          <p:nvSpPr>
            <p:cNvPr id="378" name="Google Shape;103;p4">
              <a:extLst>
                <a:ext uri="{FF2B5EF4-FFF2-40B4-BE49-F238E27FC236}">
                  <a16:creationId xmlns:a16="http://schemas.microsoft.com/office/drawing/2014/main" id="{BC97F2B9-9E2D-1248-8102-9A125123547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104;p4">
              <a:extLst>
                <a:ext uri="{FF2B5EF4-FFF2-40B4-BE49-F238E27FC236}">
                  <a16:creationId xmlns:a16="http://schemas.microsoft.com/office/drawing/2014/main" id="{714A2886-E049-7245-B560-9D4379BEA49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0" name="Google Shape;102;p4">
            <a:extLst>
              <a:ext uri="{FF2B5EF4-FFF2-40B4-BE49-F238E27FC236}">
                <a16:creationId xmlns:a16="http://schemas.microsoft.com/office/drawing/2014/main" id="{530F9E6C-93F4-334C-BA7D-F1D7972182BD}"/>
              </a:ext>
            </a:extLst>
          </p:cNvPr>
          <p:cNvGrpSpPr/>
          <p:nvPr/>
        </p:nvGrpSpPr>
        <p:grpSpPr>
          <a:xfrm>
            <a:off x="10651038" y="11301349"/>
            <a:ext cx="3119385" cy="1395425"/>
            <a:chOff x="2985788" y="10477613"/>
            <a:chExt cx="3634800" cy="1395425"/>
          </a:xfrm>
        </p:grpSpPr>
        <p:sp>
          <p:nvSpPr>
            <p:cNvPr id="381" name="Google Shape;103;p4">
              <a:extLst>
                <a:ext uri="{FF2B5EF4-FFF2-40B4-BE49-F238E27FC236}">
                  <a16:creationId xmlns:a16="http://schemas.microsoft.com/office/drawing/2014/main" id="{9BE5D847-D187-9144-933D-B9FA2EFDC6A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104;p4">
              <a:extLst>
                <a:ext uri="{FF2B5EF4-FFF2-40B4-BE49-F238E27FC236}">
                  <a16:creationId xmlns:a16="http://schemas.microsoft.com/office/drawing/2014/main" id="{B8D3CF98-B8D2-3B42-B502-4C1FFEEFE28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6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>
            <a:extLst>
              <a:ext uri="{FF2B5EF4-FFF2-40B4-BE49-F238E27FC236}">
                <a16:creationId xmlns:a16="http://schemas.microsoft.com/office/drawing/2014/main" id="{E024A1B3-CBFB-6546-9511-54589A9F2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5204" y="2620479"/>
            <a:ext cx="7294590" cy="4325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9EB4018E-0741-F246-8C41-660A55414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5204" y="9958310"/>
            <a:ext cx="7294590" cy="4323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AEE2E164-30D3-2442-A868-A82E8B826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491" y="6685040"/>
            <a:ext cx="9789538" cy="4325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162">
            <a:extLst>
              <a:ext uri="{FF2B5EF4-FFF2-40B4-BE49-F238E27FC236}">
                <a16:creationId xmlns:a16="http://schemas.microsoft.com/office/drawing/2014/main" id="{02D3A552-2EB7-8042-9029-0336C5E9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04" y="4224685"/>
            <a:ext cx="5085025" cy="4842881"/>
          </a:xfrm>
          <a:custGeom>
            <a:avLst/>
            <a:gdLst>
              <a:gd name="T0" fmla="*/ 1856 w 5188"/>
              <a:gd name="T1" fmla="*/ 318 h 4939"/>
              <a:gd name="T2" fmla="*/ 1856 w 5188"/>
              <a:gd name="T3" fmla="*/ 318 h 4939"/>
              <a:gd name="T4" fmla="*/ 619 w 5188"/>
              <a:gd name="T5" fmla="*/ 1219 h 4939"/>
              <a:gd name="T6" fmla="*/ 168 w 5188"/>
              <a:gd name="T7" fmla="*/ 2615 h 4939"/>
              <a:gd name="T8" fmla="*/ 636 w 5188"/>
              <a:gd name="T9" fmla="*/ 4072 h 4939"/>
              <a:gd name="T10" fmla="*/ 1820 w 5188"/>
              <a:gd name="T11" fmla="*/ 4938 h 4939"/>
              <a:gd name="T12" fmla="*/ 3358 w 5188"/>
              <a:gd name="T13" fmla="*/ 4938 h 4939"/>
              <a:gd name="T14" fmla="*/ 4542 w 5188"/>
              <a:gd name="T15" fmla="*/ 4072 h 4939"/>
              <a:gd name="T16" fmla="*/ 5019 w 5188"/>
              <a:gd name="T17" fmla="*/ 2615 h 4939"/>
              <a:gd name="T18" fmla="*/ 4568 w 5188"/>
              <a:gd name="T19" fmla="*/ 1219 h 4939"/>
              <a:gd name="T20" fmla="*/ 3322 w 5188"/>
              <a:gd name="T21" fmla="*/ 318 h 4939"/>
              <a:gd name="T22" fmla="*/ 1856 w 5188"/>
              <a:gd name="T23" fmla="*/ 318 h 4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8" h="4939">
                <a:moveTo>
                  <a:pt x="1856" y="318"/>
                </a:moveTo>
                <a:lnTo>
                  <a:pt x="1856" y="318"/>
                </a:lnTo>
                <a:cubicBezTo>
                  <a:pt x="619" y="1219"/>
                  <a:pt x="619" y="1219"/>
                  <a:pt x="619" y="1219"/>
                </a:cubicBezTo>
                <a:cubicBezTo>
                  <a:pt x="177" y="1537"/>
                  <a:pt x="0" y="2103"/>
                  <a:pt x="168" y="2615"/>
                </a:cubicBezTo>
                <a:cubicBezTo>
                  <a:pt x="636" y="4072"/>
                  <a:pt x="636" y="4072"/>
                  <a:pt x="636" y="4072"/>
                </a:cubicBezTo>
                <a:cubicBezTo>
                  <a:pt x="804" y="4585"/>
                  <a:pt x="1281" y="4938"/>
                  <a:pt x="1820" y="4938"/>
                </a:cubicBezTo>
                <a:cubicBezTo>
                  <a:pt x="3358" y="4938"/>
                  <a:pt x="3358" y="4938"/>
                  <a:pt x="3358" y="4938"/>
                </a:cubicBezTo>
                <a:cubicBezTo>
                  <a:pt x="3897" y="4938"/>
                  <a:pt x="4374" y="4585"/>
                  <a:pt x="4542" y="4072"/>
                </a:cubicBezTo>
                <a:cubicBezTo>
                  <a:pt x="5019" y="2615"/>
                  <a:pt x="5019" y="2615"/>
                  <a:pt x="5019" y="2615"/>
                </a:cubicBezTo>
                <a:cubicBezTo>
                  <a:pt x="5187" y="2103"/>
                  <a:pt x="5001" y="1537"/>
                  <a:pt x="4568" y="1219"/>
                </a:cubicBezTo>
                <a:cubicBezTo>
                  <a:pt x="3322" y="318"/>
                  <a:pt x="3322" y="318"/>
                  <a:pt x="3322" y="318"/>
                </a:cubicBezTo>
                <a:cubicBezTo>
                  <a:pt x="2889" y="0"/>
                  <a:pt x="2297" y="0"/>
                  <a:pt x="1856" y="3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63">
            <a:extLst>
              <a:ext uri="{FF2B5EF4-FFF2-40B4-BE49-F238E27FC236}">
                <a16:creationId xmlns:a16="http://schemas.microsoft.com/office/drawing/2014/main" id="{C3898099-5F9A-924A-8D62-35D96A75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02" y="5011653"/>
            <a:ext cx="2996531" cy="2840867"/>
          </a:xfrm>
          <a:custGeom>
            <a:avLst/>
            <a:gdLst>
              <a:gd name="T0" fmla="*/ 1149 w 3058"/>
              <a:gd name="T1" fmla="*/ 159 h 2898"/>
              <a:gd name="T2" fmla="*/ 1149 w 3058"/>
              <a:gd name="T3" fmla="*/ 159 h 2898"/>
              <a:gd name="T4" fmla="*/ 327 w 3058"/>
              <a:gd name="T5" fmla="*/ 760 h 2898"/>
              <a:gd name="T6" fmla="*/ 89 w 3058"/>
              <a:gd name="T7" fmla="*/ 1484 h 2898"/>
              <a:gd name="T8" fmla="*/ 407 w 3058"/>
              <a:gd name="T9" fmla="*/ 2455 h 2898"/>
              <a:gd name="T10" fmla="*/ 1025 w 3058"/>
              <a:gd name="T11" fmla="*/ 2897 h 2898"/>
              <a:gd name="T12" fmla="*/ 2041 w 3058"/>
              <a:gd name="T13" fmla="*/ 2897 h 2898"/>
              <a:gd name="T14" fmla="*/ 2660 w 3058"/>
              <a:gd name="T15" fmla="*/ 2455 h 2898"/>
              <a:gd name="T16" fmla="*/ 2969 w 3058"/>
              <a:gd name="T17" fmla="*/ 1484 h 2898"/>
              <a:gd name="T18" fmla="*/ 2731 w 3058"/>
              <a:gd name="T19" fmla="*/ 760 h 2898"/>
              <a:gd name="T20" fmla="*/ 1909 w 3058"/>
              <a:gd name="T21" fmla="*/ 159 h 2898"/>
              <a:gd name="T22" fmla="*/ 1149 w 3058"/>
              <a:gd name="T23" fmla="*/ 159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8" h="2898">
                <a:moveTo>
                  <a:pt x="1149" y="159"/>
                </a:moveTo>
                <a:lnTo>
                  <a:pt x="1149" y="159"/>
                </a:lnTo>
                <a:cubicBezTo>
                  <a:pt x="327" y="760"/>
                  <a:pt x="327" y="760"/>
                  <a:pt x="327" y="760"/>
                </a:cubicBezTo>
                <a:cubicBezTo>
                  <a:pt x="97" y="928"/>
                  <a:pt x="0" y="1219"/>
                  <a:pt x="89" y="1484"/>
                </a:cubicBezTo>
                <a:cubicBezTo>
                  <a:pt x="407" y="2455"/>
                  <a:pt x="407" y="2455"/>
                  <a:pt x="407" y="2455"/>
                </a:cubicBezTo>
                <a:cubicBezTo>
                  <a:pt x="495" y="2720"/>
                  <a:pt x="743" y="2897"/>
                  <a:pt x="1025" y="2897"/>
                </a:cubicBezTo>
                <a:cubicBezTo>
                  <a:pt x="2041" y="2897"/>
                  <a:pt x="2041" y="2897"/>
                  <a:pt x="2041" y="2897"/>
                </a:cubicBezTo>
                <a:cubicBezTo>
                  <a:pt x="2324" y="2897"/>
                  <a:pt x="2571" y="2720"/>
                  <a:pt x="2660" y="2455"/>
                </a:cubicBezTo>
                <a:cubicBezTo>
                  <a:pt x="2969" y="1484"/>
                  <a:pt x="2969" y="1484"/>
                  <a:pt x="2969" y="1484"/>
                </a:cubicBezTo>
                <a:cubicBezTo>
                  <a:pt x="3057" y="1219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88" y="0"/>
                  <a:pt x="1379" y="0"/>
                  <a:pt x="1149" y="1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A4914044-4800-914F-899F-EBE84ACA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777" y="1219503"/>
            <a:ext cx="2992208" cy="2840870"/>
          </a:xfrm>
          <a:custGeom>
            <a:avLst/>
            <a:gdLst>
              <a:gd name="T0" fmla="*/ 1140 w 3050"/>
              <a:gd name="T1" fmla="*/ 159 h 2899"/>
              <a:gd name="T2" fmla="*/ 1140 w 3050"/>
              <a:gd name="T3" fmla="*/ 159 h 2899"/>
              <a:gd name="T4" fmla="*/ 318 w 3050"/>
              <a:gd name="T5" fmla="*/ 760 h 2899"/>
              <a:gd name="T6" fmla="*/ 89 w 3050"/>
              <a:gd name="T7" fmla="*/ 1484 h 2899"/>
              <a:gd name="T8" fmla="*/ 398 w 3050"/>
              <a:gd name="T9" fmla="*/ 2447 h 2899"/>
              <a:gd name="T10" fmla="*/ 1016 w 3050"/>
              <a:gd name="T11" fmla="*/ 2898 h 2899"/>
              <a:gd name="T12" fmla="*/ 2032 w 3050"/>
              <a:gd name="T13" fmla="*/ 2898 h 2899"/>
              <a:gd name="T14" fmla="*/ 2651 w 3050"/>
              <a:gd name="T15" fmla="*/ 2447 h 2899"/>
              <a:gd name="T16" fmla="*/ 2960 w 3050"/>
              <a:gd name="T17" fmla="*/ 1484 h 2899"/>
              <a:gd name="T18" fmla="*/ 2731 w 3050"/>
              <a:gd name="T19" fmla="*/ 760 h 2899"/>
              <a:gd name="T20" fmla="*/ 1909 w 3050"/>
              <a:gd name="T21" fmla="*/ 159 h 2899"/>
              <a:gd name="T22" fmla="*/ 1140 w 3050"/>
              <a:gd name="T23" fmla="*/ 159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0" h="2899">
                <a:moveTo>
                  <a:pt x="1140" y="159"/>
                </a:moveTo>
                <a:lnTo>
                  <a:pt x="1140" y="159"/>
                </a:lnTo>
                <a:cubicBezTo>
                  <a:pt x="318" y="760"/>
                  <a:pt x="318" y="760"/>
                  <a:pt x="318" y="760"/>
                </a:cubicBezTo>
                <a:cubicBezTo>
                  <a:pt x="98" y="928"/>
                  <a:pt x="0" y="1219"/>
                  <a:pt x="89" y="1484"/>
                </a:cubicBezTo>
                <a:cubicBezTo>
                  <a:pt x="398" y="2447"/>
                  <a:pt x="398" y="2447"/>
                  <a:pt x="398" y="2447"/>
                </a:cubicBezTo>
                <a:cubicBezTo>
                  <a:pt x="486" y="2721"/>
                  <a:pt x="734" y="2898"/>
                  <a:pt x="1016" y="2898"/>
                </a:cubicBezTo>
                <a:cubicBezTo>
                  <a:pt x="2032" y="2898"/>
                  <a:pt x="2032" y="2898"/>
                  <a:pt x="2032" y="2898"/>
                </a:cubicBezTo>
                <a:cubicBezTo>
                  <a:pt x="2315" y="2898"/>
                  <a:pt x="2563" y="2721"/>
                  <a:pt x="2651" y="2447"/>
                </a:cubicBezTo>
                <a:cubicBezTo>
                  <a:pt x="2960" y="1484"/>
                  <a:pt x="2960" y="1484"/>
                  <a:pt x="2960" y="1484"/>
                </a:cubicBezTo>
                <a:cubicBezTo>
                  <a:pt x="3049" y="1219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79" y="0"/>
                  <a:pt x="1370" y="0"/>
                  <a:pt x="1140" y="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04">
            <a:extLst>
              <a:ext uri="{FF2B5EF4-FFF2-40B4-BE49-F238E27FC236}">
                <a16:creationId xmlns:a16="http://schemas.microsoft.com/office/drawing/2014/main" id="{385B7E57-72FE-1942-B676-A526AAD8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777" y="8310864"/>
            <a:ext cx="2992208" cy="2840870"/>
          </a:xfrm>
          <a:custGeom>
            <a:avLst/>
            <a:gdLst>
              <a:gd name="T0" fmla="*/ 1140 w 3050"/>
              <a:gd name="T1" fmla="*/ 159 h 2899"/>
              <a:gd name="T2" fmla="*/ 1140 w 3050"/>
              <a:gd name="T3" fmla="*/ 159 h 2899"/>
              <a:gd name="T4" fmla="*/ 318 w 3050"/>
              <a:gd name="T5" fmla="*/ 760 h 2899"/>
              <a:gd name="T6" fmla="*/ 89 w 3050"/>
              <a:gd name="T7" fmla="*/ 1485 h 2899"/>
              <a:gd name="T8" fmla="*/ 398 w 3050"/>
              <a:gd name="T9" fmla="*/ 2448 h 2899"/>
              <a:gd name="T10" fmla="*/ 1016 w 3050"/>
              <a:gd name="T11" fmla="*/ 2898 h 2899"/>
              <a:gd name="T12" fmla="*/ 2032 w 3050"/>
              <a:gd name="T13" fmla="*/ 2898 h 2899"/>
              <a:gd name="T14" fmla="*/ 2651 w 3050"/>
              <a:gd name="T15" fmla="*/ 2448 h 2899"/>
              <a:gd name="T16" fmla="*/ 2960 w 3050"/>
              <a:gd name="T17" fmla="*/ 1485 h 2899"/>
              <a:gd name="T18" fmla="*/ 2731 w 3050"/>
              <a:gd name="T19" fmla="*/ 760 h 2899"/>
              <a:gd name="T20" fmla="*/ 1909 w 3050"/>
              <a:gd name="T21" fmla="*/ 159 h 2899"/>
              <a:gd name="T22" fmla="*/ 1140 w 3050"/>
              <a:gd name="T23" fmla="*/ 159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0" h="2899">
                <a:moveTo>
                  <a:pt x="1140" y="159"/>
                </a:moveTo>
                <a:lnTo>
                  <a:pt x="1140" y="159"/>
                </a:lnTo>
                <a:cubicBezTo>
                  <a:pt x="318" y="760"/>
                  <a:pt x="318" y="760"/>
                  <a:pt x="318" y="760"/>
                </a:cubicBezTo>
                <a:cubicBezTo>
                  <a:pt x="98" y="928"/>
                  <a:pt x="0" y="1220"/>
                  <a:pt x="89" y="1485"/>
                </a:cubicBezTo>
                <a:cubicBezTo>
                  <a:pt x="398" y="2448"/>
                  <a:pt x="398" y="2448"/>
                  <a:pt x="398" y="2448"/>
                </a:cubicBezTo>
                <a:cubicBezTo>
                  <a:pt x="486" y="2722"/>
                  <a:pt x="734" y="2898"/>
                  <a:pt x="1016" y="2898"/>
                </a:cubicBezTo>
                <a:cubicBezTo>
                  <a:pt x="2032" y="2898"/>
                  <a:pt x="2032" y="2898"/>
                  <a:pt x="2032" y="2898"/>
                </a:cubicBezTo>
                <a:cubicBezTo>
                  <a:pt x="2315" y="2898"/>
                  <a:pt x="2563" y="2722"/>
                  <a:pt x="2651" y="2448"/>
                </a:cubicBezTo>
                <a:cubicBezTo>
                  <a:pt x="2960" y="1485"/>
                  <a:pt x="2960" y="1485"/>
                  <a:pt x="2960" y="1485"/>
                </a:cubicBezTo>
                <a:cubicBezTo>
                  <a:pt x="3049" y="1220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79" y="0"/>
                  <a:pt x="1370" y="0"/>
                  <a:pt x="1140" y="1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05">
            <a:extLst>
              <a:ext uri="{FF2B5EF4-FFF2-40B4-BE49-F238E27FC236}">
                <a16:creationId xmlns:a16="http://schemas.microsoft.com/office/drawing/2014/main" id="{C2D635BD-95D3-C344-A2EE-725B41D9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850" y="1574071"/>
            <a:ext cx="2218211" cy="2105790"/>
          </a:xfrm>
          <a:custGeom>
            <a:avLst/>
            <a:gdLst>
              <a:gd name="T0" fmla="*/ 795 w 2263"/>
              <a:gd name="T1" fmla="*/ 142 h 2148"/>
              <a:gd name="T2" fmla="*/ 795 w 2263"/>
              <a:gd name="T3" fmla="*/ 142 h 2148"/>
              <a:gd name="T4" fmla="*/ 283 w 2263"/>
              <a:gd name="T5" fmla="*/ 512 h 2148"/>
              <a:gd name="T6" fmla="*/ 79 w 2263"/>
              <a:gd name="T7" fmla="*/ 1157 h 2148"/>
              <a:gd name="T8" fmla="*/ 265 w 2263"/>
              <a:gd name="T9" fmla="*/ 1749 h 2148"/>
              <a:gd name="T10" fmla="*/ 822 w 2263"/>
              <a:gd name="T11" fmla="*/ 2147 h 2148"/>
              <a:gd name="T12" fmla="*/ 1440 w 2263"/>
              <a:gd name="T13" fmla="*/ 2147 h 2148"/>
              <a:gd name="T14" fmla="*/ 1988 w 2263"/>
              <a:gd name="T15" fmla="*/ 1749 h 2148"/>
              <a:gd name="T16" fmla="*/ 2183 w 2263"/>
              <a:gd name="T17" fmla="*/ 1157 h 2148"/>
              <a:gd name="T18" fmla="*/ 1979 w 2263"/>
              <a:gd name="T19" fmla="*/ 512 h 2148"/>
              <a:gd name="T20" fmla="*/ 1467 w 2263"/>
              <a:gd name="T21" fmla="*/ 142 h 2148"/>
              <a:gd name="T22" fmla="*/ 795 w 2263"/>
              <a:gd name="T23" fmla="*/ 142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3" h="2148">
                <a:moveTo>
                  <a:pt x="795" y="142"/>
                </a:moveTo>
                <a:lnTo>
                  <a:pt x="795" y="142"/>
                </a:lnTo>
                <a:cubicBezTo>
                  <a:pt x="283" y="512"/>
                  <a:pt x="283" y="512"/>
                  <a:pt x="283" y="512"/>
                </a:cubicBezTo>
                <a:cubicBezTo>
                  <a:pt x="88" y="654"/>
                  <a:pt x="0" y="919"/>
                  <a:pt x="79" y="1157"/>
                </a:cubicBezTo>
                <a:cubicBezTo>
                  <a:pt x="265" y="1749"/>
                  <a:pt x="265" y="1749"/>
                  <a:pt x="265" y="1749"/>
                </a:cubicBezTo>
                <a:cubicBezTo>
                  <a:pt x="345" y="1988"/>
                  <a:pt x="566" y="2147"/>
                  <a:pt x="822" y="2147"/>
                </a:cubicBezTo>
                <a:cubicBezTo>
                  <a:pt x="1440" y="2147"/>
                  <a:pt x="1440" y="2147"/>
                  <a:pt x="1440" y="2147"/>
                </a:cubicBezTo>
                <a:cubicBezTo>
                  <a:pt x="1697" y="2147"/>
                  <a:pt x="1917" y="1988"/>
                  <a:pt x="1988" y="1749"/>
                </a:cubicBezTo>
                <a:cubicBezTo>
                  <a:pt x="2183" y="1157"/>
                  <a:pt x="2183" y="1157"/>
                  <a:pt x="2183" y="1157"/>
                </a:cubicBezTo>
                <a:cubicBezTo>
                  <a:pt x="2262" y="919"/>
                  <a:pt x="2174" y="654"/>
                  <a:pt x="1979" y="512"/>
                </a:cubicBezTo>
                <a:cubicBezTo>
                  <a:pt x="1467" y="142"/>
                  <a:pt x="1467" y="142"/>
                  <a:pt x="1467" y="142"/>
                </a:cubicBezTo>
                <a:cubicBezTo>
                  <a:pt x="1272" y="0"/>
                  <a:pt x="990" y="0"/>
                  <a:pt x="795" y="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06">
            <a:extLst>
              <a:ext uri="{FF2B5EF4-FFF2-40B4-BE49-F238E27FC236}">
                <a16:creationId xmlns:a16="http://schemas.microsoft.com/office/drawing/2014/main" id="{A70D7804-4C19-DF42-8F9C-57CC77AA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850" y="8885958"/>
            <a:ext cx="2218211" cy="2105787"/>
          </a:xfrm>
          <a:custGeom>
            <a:avLst/>
            <a:gdLst>
              <a:gd name="T0" fmla="*/ 795 w 2263"/>
              <a:gd name="T1" fmla="*/ 141 h 2147"/>
              <a:gd name="T2" fmla="*/ 795 w 2263"/>
              <a:gd name="T3" fmla="*/ 141 h 2147"/>
              <a:gd name="T4" fmla="*/ 283 w 2263"/>
              <a:gd name="T5" fmla="*/ 512 h 2147"/>
              <a:gd name="T6" fmla="*/ 79 w 2263"/>
              <a:gd name="T7" fmla="*/ 1157 h 2147"/>
              <a:gd name="T8" fmla="*/ 265 w 2263"/>
              <a:gd name="T9" fmla="*/ 1749 h 2147"/>
              <a:gd name="T10" fmla="*/ 822 w 2263"/>
              <a:gd name="T11" fmla="*/ 2146 h 2147"/>
              <a:gd name="T12" fmla="*/ 1440 w 2263"/>
              <a:gd name="T13" fmla="*/ 2146 h 2147"/>
              <a:gd name="T14" fmla="*/ 1988 w 2263"/>
              <a:gd name="T15" fmla="*/ 1749 h 2147"/>
              <a:gd name="T16" fmla="*/ 2183 w 2263"/>
              <a:gd name="T17" fmla="*/ 1157 h 2147"/>
              <a:gd name="T18" fmla="*/ 1979 w 2263"/>
              <a:gd name="T19" fmla="*/ 512 h 2147"/>
              <a:gd name="T20" fmla="*/ 1467 w 2263"/>
              <a:gd name="T21" fmla="*/ 141 h 2147"/>
              <a:gd name="T22" fmla="*/ 795 w 2263"/>
              <a:gd name="T23" fmla="*/ 14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3" h="2147">
                <a:moveTo>
                  <a:pt x="795" y="141"/>
                </a:moveTo>
                <a:lnTo>
                  <a:pt x="795" y="141"/>
                </a:lnTo>
                <a:cubicBezTo>
                  <a:pt x="283" y="512"/>
                  <a:pt x="283" y="512"/>
                  <a:pt x="283" y="512"/>
                </a:cubicBezTo>
                <a:cubicBezTo>
                  <a:pt x="88" y="653"/>
                  <a:pt x="0" y="918"/>
                  <a:pt x="79" y="1157"/>
                </a:cubicBezTo>
                <a:cubicBezTo>
                  <a:pt x="265" y="1749"/>
                  <a:pt x="265" y="1749"/>
                  <a:pt x="265" y="1749"/>
                </a:cubicBezTo>
                <a:cubicBezTo>
                  <a:pt x="345" y="1987"/>
                  <a:pt x="566" y="2146"/>
                  <a:pt x="822" y="2146"/>
                </a:cubicBezTo>
                <a:cubicBezTo>
                  <a:pt x="1440" y="2146"/>
                  <a:pt x="1440" y="2146"/>
                  <a:pt x="1440" y="2146"/>
                </a:cubicBezTo>
                <a:cubicBezTo>
                  <a:pt x="1697" y="2146"/>
                  <a:pt x="1917" y="1987"/>
                  <a:pt x="1988" y="1749"/>
                </a:cubicBezTo>
                <a:cubicBezTo>
                  <a:pt x="2183" y="1157"/>
                  <a:pt x="2183" y="1157"/>
                  <a:pt x="2183" y="1157"/>
                </a:cubicBezTo>
                <a:cubicBezTo>
                  <a:pt x="2262" y="918"/>
                  <a:pt x="2174" y="653"/>
                  <a:pt x="1979" y="512"/>
                </a:cubicBezTo>
                <a:cubicBezTo>
                  <a:pt x="1467" y="141"/>
                  <a:pt x="1467" y="141"/>
                  <a:pt x="1467" y="141"/>
                </a:cubicBezTo>
                <a:cubicBezTo>
                  <a:pt x="1272" y="0"/>
                  <a:pt x="990" y="0"/>
                  <a:pt x="795" y="1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Line 207">
            <a:extLst>
              <a:ext uri="{FF2B5EF4-FFF2-40B4-BE49-F238E27FC236}">
                <a16:creationId xmlns:a16="http://schemas.microsoft.com/office/drawing/2014/main" id="{4083273B-CD9E-174D-BD2F-6DC36D0F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9260" y="5690520"/>
            <a:ext cx="4325" cy="1993366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Freeform 208">
            <a:extLst>
              <a:ext uri="{FF2B5EF4-FFF2-40B4-BE49-F238E27FC236}">
                <a16:creationId xmlns:a16="http://schemas.microsoft.com/office/drawing/2014/main" id="{DEEB4A8F-2751-3447-85F1-69137C99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019" y="5219205"/>
            <a:ext cx="1119918" cy="1119915"/>
          </a:xfrm>
          <a:custGeom>
            <a:avLst/>
            <a:gdLst>
              <a:gd name="T0" fmla="*/ 566 w 1141"/>
              <a:gd name="T1" fmla="*/ 1140 h 1141"/>
              <a:gd name="T2" fmla="*/ 566 w 1141"/>
              <a:gd name="T3" fmla="*/ 1140 h 1141"/>
              <a:gd name="T4" fmla="*/ 168 w 1141"/>
              <a:gd name="T5" fmla="*/ 972 h 1141"/>
              <a:gd name="T6" fmla="*/ 0 w 1141"/>
              <a:gd name="T7" fmla="*/ 565 h 1141"/>
              <a:gd name="T8" fmla="*/ 168 w 1141"/>
              <a:gd name="T9" fmla="*/ 168 h 1141"/>
              <a:gd name="T10" fmla="*/ 566 w 1141"/>
              <a:gd name="T11" fmla="*/ 0 h 1141"/>
              <a:gd name="T12" fmla="*/ 972 w 1141"/>
              <a:gd name="T13" fmla="*/ 168 h 1141"/>
              <a:gd name="T14" fmla="*/ 1140 w 1141"/>
              <a:gd name="T15" fmla="*/ 565 h 1141"/>
              <a:gd name="T16" fmla="*/ 972 w 1141"/>
              <a:gd name="T17" fmla="*/ 972 h 1141"/>
              <a:gd name="T18" fmla="*/ 566 w 1141"/>
              <a:gd name="T19" fmla="*/ 1140 h 1141"/>
              <a:gd name="T20" fmla="*/ 566 w 1141"/>
              <a:gd name="T21" fmla="*/ 71 h 1141"/>
              <a:gd name="T22" fmla="*/ 566 w 1141"/>
              <a:gd name="T23" fmla="*/ 71 h 1141"/>
              <a:gd name="T24" fmla="*/ 71 w 1141"/>
              <a:gd name="T25" fmla="*/ 565 h 1141"/>
              <a:gd name="T26" fmla="*/ 566 w 1141"/>
              <a:gd name="T27" fmla="*/ 1069 h 1141"/>
              <a:gd name="T28" fmla="*/ 1070 w 1141"/>
              <a:gd name="T29" fmla="*/ 565 h 1141"/>
              <a:gd name="T30" fmla="*/ 566 w 1141"/>
              <a:gd name="T31" fmla="*/ 7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1" h="1141">
                <a:moveTo>
                  <a:pt x="566" y="1140"/>
                </a:moveTo>
                <a:lnTo>
                  <a:pt x="566" y="1140"/>
                </a:lnTo>
                <a:cubicBezTo>
                  <a:pt x="416" y="1140"/>
                  <a:pt x="274" y="1078"/>
                  <a:pt x="168" y="972"/>
                </a:cubicBezTo>
                <a:cubicBezTo>
                  <a:pt x="54" y="866"/>
                  <a:pt x="0" y="716"/>
                  <a:pt x="0" y="565"/>
                </a:cubicBezTo>
                <a:cubicBezTo>
                  <a:pt x="0" y="415"/>
                  <a:pt x="54" y="274"/>
                  <a:pt x="168" y="168"/>
                </a:cubicBezTo>
                <a:cubicBezTo>
                  <a:pt x="274" y="62"/>
                  <a:pt x="416" y="0"/>
                  <a:pt x="566" y="0"/>
                </a:cubicBezTo>
                <a:cubicBezTo>
                  <a:pt x="716" y="0"/>
                  <a:pt x="866" y="62"/>
                  <a:pt x="972" y="168"/>
                </a:cubicBezTo>
                <a:cubicBezTo>
                  <a:pt x="1079" y="274"/>
                  <a:pt x="1140" y="415"/>
                  <a:pt x="1140" y="565"/>
                </a:cubicBezTo>
                <a:cubicBezTo>
                  <a:pt x="1140" y="716"/>
                  <a:pt x="1079" y="866"/>
                  <a:pt x="972" y="972"/>
                </a:cubicBezTo>
                <a:cubicBezTo>
                  <a:pt x="866" y="1078"/>
                  <a:pt x="716" y="1140"/>
                  <a:pt x="566" y="1140"/>
                </a:cubicBezTo>
                <a:close/>
                <a:moveTo>
                  <a:pt x="566" y="71"/>
                </a:moveTo>
                <a:lnTo>
                  <a:pt x="566" y="71"/>
                </a:lnTo>
                <a:cubicBezTo>
                  <a:pt x="292" y="71"/>
                  <a:pt x="71" y="291"/>
                  <a:pt x="71" y="565"/>
                </a:cubicBezTo>
                <a:cubicBezTo>
                  <a:pt x="71" y="839"/>
                  <a:pt x="292" y="1069"/>
                  <a:pt x="566" y="1069"/>
                </a:cubicBezTo>
                <a:cubicBezTo>
                  <a:pt x="840" y="1069"/>
                  <a:pt x="1070" y="839"/>
                  <a:pt x="1070" y="565"/>
                </a:cubicBezTo>
                <a:cubicBezTo>
                  <a:pt x="1070" y="291"/>
                  <a:pt x="840" y="71"/>
                  <a:pt x="566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09">
            <a:extLst>
              <a:ext uri="{FF2B5EF4-FFF2-40B4-BE49-F238E27FC236}">
                <a16:creationId xmlns:a16="http://schemas.microsoft.com/office/drawing/2014/main" id="{572B44DD-E9AC-5F4C-AC98-30B568D8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31" y="5353248"/>
            <a:ext cx="791293" cy="190256"/>
          </a:xfrm>
          <a:custGeom>
            <a:avLst/>
            <a:gdLst>
              <a:gd name="T0" fmla="*/ 407 w 805"/>
              <a:gd name="T1" fmla="*/ 194 h 195"/>
              <a:gd name="T2" fmla="*/ 407 w 805"/>
              <a:gd name="T3" fmla="*/ 194 h 195"/>
              <a:gd name="T4" fmla="*/ 398 w 805"/>
              <a:gd name="T5" fmla="*/ 194 h 195"/>
              <a:gd name="T6" fmla="*/ 18 w 805"/>
              <a:gd name="T7" fmla="*/ 70 h 195"/>
              <a:gd name="T8" fmla="*/ 9 w 805"/>
              <a:gd name="T9" fmla="*/ 17 h 195"/>
              <a:gd name="T10" fmla="*/ 62 w 805"/>
              <a:gd name="T11" fmla="*/ 8 h 195"/>
              <a:gd name="T12" fmla="*/ 398 w 805"/>
              <a:gd name="T13" fmla="*/ 123 h 195"/>
              <a:gd name="T14" fmla="*/ 743 w 805"/>
              <a:gd name="T15" fmla="*/ 17 h 195"/>
              <a:gd name="T16" fmla="*/ 787 w 805"/>
              <a:gd name="T17" fmla="*/ 26 h 195"/>
              <a:gd name="T18" fmla="*/ 778 w 805"/>
              <a:gd name="T19" fmla="*/ 79 h 195"/>
              <a:gd name="T20" fmla="*/ 407 w 805"/>
              <a:gd name="T2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5" h="195">
                <a:moveTo>
                  <a:pt x="407" y="194"/>
                </a:moveTo>
                <a:lnTo>
                  <a:pt x="407" y="194"/>
                </a:lnTo>
                <a:lnTo>
                  <a:pt x="398" y="194"/>
                </a:lnTo>
                <a:cubicBezTo>
                  <a:pt x="257" y="194"/>
                  <a:pt x="133" y="150"/>
                  <a:pt x="18" y="70"/>
                </a:cubicBezTo>
                <a:cubicBezTo>
                  <a:pt x="0" y="61"/>
                  <a:pt x="0" y="35"/>
                  <a:pt x="9" y="17"/>
                </a:cubicBezTo>
                <a:cubicBezTo>
                  <a:pt x="18" y="8"/>
                  <a:pt x="44" y="0"/>
                  <a:pt x="62" y="8"/>
                </a:cubicBezTo>
                <a:cubicBezTo>
                  <a:pt x="160" y="79"/>
                  <a:pt x="274" y="123"/>
                  <a:pt x="398" y="123"/>
                </a:cubicBezTo>
                <a:cubicBezTo>
                  <a:pt x="522" y="123"/>
                  <a:pt x="637" y="88"/>
                  <a:pt x="743" y="17"/>
                </a:cubicBezTo>
                <a:cubicBezTo>
                  <a:pt x="760" y="8"/>
                  <a:pt x="778" y="17"/>
                  <a:pt x="787" y="26"/>
                </a:cubicBezTo>
                <a:cubicBezTo>
                  <a:pt x="804" y="44"/>
                  <a:pt x="796" y="70"/>
                  <a:pt x="778" y="79"/>
                </a:cubicBezTo>
                <a:cubicBezTo>
                  <a:pt x="672" y="150"/>
                  <a:pt x="539" y="194"/>
                  <a:pt x="407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10">
            <a:extLst>
              <a:ext uri="{FF2B5EF4-FFF2-40B4-BE49-F238E27FC236}">
                <a16:creationId xmlns:a16="http://schemas.microsoft.com/office/drawing/2014/main" id="{6E2DDFB4-5743-5946-A79B-D014AE56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31" y="6019144"/>
            <a:ext cx="791293" cy="181608"/>
          </a:xfrm>
          <a:custGeom>
            <a:avLst/>
            <a:gdLst>
              <a:gd name="T0" fmla="*/ 760 w 805"/>
              <a:gd name="T1" fmla="*/ 185 h 186"/>
              <a:gd name="T2" fmla="*/ 760 w 805"/>
              <a:gd name="T3" fmla="*/ 185 h 186"/>
              <a:gd name="T4" fmla="*/ 743 w 805"/>
              <a:gd name="T5" fmla="*/ 177 h 186"/>
              <a:gd name="T6" fmla="*/ 407 w 805"/>
              <a:gd name="T7" fmla="*/ 70 h 186"/>
              <a:gd name="T8" fmla="*/ 53 w 805"/>
              <a:gd name="T9" fmla="*/ 168 h 186"/>
              <a:gd name="T10" fmla="*/ 9 w 805"/>
              <a:gd name="T11" fmla="*/ 159 h 186"/>
              <a:gd name="T12" fmla="*/ 18 w 805"/>
              <a:gd name="T13" fmla="*/ 115 h 186"/>
              <a:gd name="T14" fmla="*/ 407 w 805"/>
              <a:gd name="T15" fmla="*/ 0 h 186"/>
              <a:gd name="T16" fmla="*/ 787 w 805"/>
              <a:gd name="T17" fmla="*/ 123 h 186"/>
              <a:gd name="T18" fmla="*/ 787 w 805"/>
              <a:gd name="T19" fmla="*/ 168 h 186"/>
              <a:gd name="T20" fmla="*/ 760 w 805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5" h="186">
                <a:moveTo>
                  <a:pt x="760" y="185"/>
                </a:moveTo>
                <a:lnTo>
                  <a:pt x="760" y="185"/>
                </a:lnTo>
                <a:cubicBezTo>
                  <a:pt x="751" y="185"/>
                  <a:pt x="751" y="185"/>
                  <a:pt x="743" y="177"/>
                </a:cubicBezTo>
                <a:cubicBezTo>
                  <a:pt x="645" y="106"/>
                  <a:pt x="522" y="70"/>
                  <a:pt x="407" y="70"/>
                </a:cubicBezTo>
                <a:cubicBezTo>
                  <a:pt x="283" y="62"/>
                  <a:pt x="160" y="97"/>
                  <a:pt x="53" y="168"/>
                </a:cubicBezTo>
                <a:cubicBezTo>
                  <a:pt x="44" y="177"/>
                  <a:pt x="18" y="177"/>
                  <a:pt x="9" y="159"/>
                </a:cubicBezTo>
                <a:cubicBezTo>
                  <a:pt x="0" y="141"/>
                  <a:pt x="0" y="123"/>
                  <a:pt x="18" y="115"/>
                </a:cubicBezTo>
                <a:cubicBezTo>
                  <a:pt x="133" y="35"/>
                  <a:pt x="266" y="0"/>
                  <a:pt x="407" y="0"/>
                </a:cubicBezTo>
                <a:cubicBezTo>
                  <a:pt x="539" y="0"/>
                  <a:pt x="672" y="44"/>
                  <a:pt x="787" y="123"/>
                </a:cubicBezTo>
                <a:cubicBezTo>
                  <a:pt x="796" y="132"/>
                  <a:pt x="804" y="150"/>
                  <a:pt x="787" y="168"/>
                </a:cubicBezTo>
                <a:cubicBezTo>
                  <a:pt x="787" y="177"/>
                  <a:pt x="769" y="185"/>
                  <a:pt x="760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11">
            <a:extLst>
              <a:ext uri="{FF2B5EF4-FFF2-40B4-BE49-F238E27FC236}">
                <a16:creationId xmlns:a16="http://schemas.microsoft.com/office/drawing/2014/main" id="{5FEB64D0-B930-E94A-9E20-A31AA414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019" y="5742408"/>
            <a:ext cx="1119918" cy="69184"/>
          </a:xfrm>
          <a:custGeom>
            <a:avLst/>
            <a:gdLst>
              <a:gd name="T0" fmla="*/ 1105 w 1141"/>
              <a:gd name="T1" fmla="*/ 71 h 72"/>
              <a:gd name="T2" fmla="*/ 1105 w 1141"/>
              <a:gd name="T3" fmla="*/ 71 h 72"/>
              <a:gd name="T4" fmla="*/ 36 w 1141"/>
              <a:gd name="T5" fmla="*/ 71 h 72"/>
              <a:gd name="T6" fmla="*/ 0 w 1141"/>
              <a:gd name="T7" fmla="*/ 35 h 72"/>
              <a:gd name="T8" fmla="*/ 36 w 1141"/>
              <a:gd name="T9" fmla="*/ 0 h 72"/>
              <a:gd name="T10" fmla="*/ 1105 w 1141"/>
              <a:gd name="T11" fmla="*/ 0 h 72"/>
              <a:gd name="T12" fmla="*/ 1140 w 1141"/>
              <a:gd name="T13" fmla="*/ 35 h 72"/>
              <a:gd name="T14" fmla="*/ 1105 w 114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1" h="72">
                <a:moveTo>
                  <a:pt x="1105" y="71"/>
                </a:moveTo>
                <a:lnTo>
                  <a:pt x="110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1105" y="0"/>
                  <a:pt x="1105" y="0"/>
                  <a:pt x="1105" y="0"/>
                </a:cubicBezTo>
                <a:cubicBezTo>
                  <a:pt x="1123" y="0"/>
                  <a:pt x="1140" y="18"/>
                  <a:pt x="1140" y="35"/>
                </a:cubicBezTo>
                <a:cubicBezTo>
                  <a:pt x="1140" y="53"/>
                  <a:pt x="1123" y="71"/>
                  <a:pt x="1105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12">
            <a:extLst>
              <a:ext uri="{FF2B5EF4-FFF2-40B4-BE49-F238E27FC236}">
                <a16:creationId xmlns:a16="http://schemas.microsoft.com/office/drawing/2014/main" id="{1D78B19D-9C45-D348-9FBB-EA900D13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219" y="5210557"/>
            <a:ext cx="380512" cy="1128563"/>
          </a:xfrm>
          <a:custGeom>
            <a:avLst/>
            <a:gdLst>
              <a:gd name="T0" fmla="*/ 327 w 390"/>
              <a:gd name="T1" fmla="*/ 1149 h 1150"/>
              <a:gd name="T2" fmla="*/ 327 w 390"/>
              <a:gd name="T3" fmla="*/ 1149 h 1150"/>
              <a:gd name="T4" fmla="*/ 301 w 390"/>
              <a:gd name="T5" fmla="*/ 1140 h 1150"/>
              <a:gd name="T6" fmla="*/ 9 w 390"/>
              <a:gd name="T7" fmla="*/ 574 h 1150"/>
              <a:gd name="T8" fmla="*/ 327 w 390"/>
              <a:gd name="T9" fmla="*/ 18 h 1150"/>
              <a:gd name="T10" fmla="*/ 371 w 390"/>
              <a:gd name="T11" fmla="*/ 18 h 1150"/>
              <a:gd name="T12" fmla="*/ 371 w 390"/>
              <a:gd name="T13" fmla="*/ 71 h 1150"/>
              <a:gd name="T14" fmla="*/ 80 w 390"/>
              <a:gd name="T15" fmla="*/ 574 h 1150"/>
              <a:gd name="T16" fmla="*/ 345 w 390"/>
              <a:gd name="T17" fmla="*/ 1087 h 1150"/>
              <a:gd name="T18" fmla="*/ 354 w 390"/>
              <a:gd name="T19" fmla="*/ 1131 h 1150"/>
              <a:gd name="T20" fmla="*/ 327 w 390"/>
              <a:gd name="T21" fmla="*/ 114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" h="1150">
                <a:moveTo>
                  <a:pt x="327" y="1149"/>
                </a:moveTo>
                <a:lnTo>
                  <a:pt x="327" y="1149"/>
                </a:lnTo>
                <a:cubicBezTo>
                  <a:pt x="319" y="1149"/>
                  <a:pt x="310" y="1140"/>
                  <a:pt x="301" y="1140"/>
                </a:cubicBezTo>
                <a:cubicBezTo>
                  <a:pt x="107" y="972"/>
                  <a:pt x="0" y="778"/>
                  <a:pt x="9" y="574"/>
                </a:cubicBezTo>
                <a:cubicBezTo>
                  <a:pt x="18" y="371"/>
                  <a:pt x="124" y="177"/>
                  <a:pt x="327" y="18"/>
                </a:cubicBezTo>
                <a:cubicBezTo>
                  <a:pt x="336" y="0"/>
                  <a:pt x="363" y="9"/>
                  <a:pt x="371" y="18"/>
                </a:cubicBezTo>
                <a:cubicBezTo>
                  <a:pt x="389" y="35"/>
                  <a:pt x="380" y="53"/>
                  <a:pt x="371" y="71"/>
                </a:cubicBezTo>
                <a:cubicBezTo>
                  <a:pt x="186" y="221"/>
                  <a:pt x="89" y="389"/>
                  <a:pt x="80" y="574"/>
                </a:cubicBezTo>
                <a:cubicBezTo>
                  <a:pt x="71" y="751"/>
                  <a:pt x="168" y="928"/>
                  <a:pt x="345" y="1087"/>
                </a:cubicBezTo>
                <a:cubicBezTo>
                  <a:pt x="363" y="1096"/>
                  <a:pt x="363" y="1122"/>
                  <a:pt x="354" y="1131"/>
                </a:cubicBezTo>
                <a:cubicBezTo>
                  <a:pt x="345" y="1140"/>
                  <a:pt x="336" y="1149"/>
                  <a:pt x="327" y="1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13">
            <a:extLst>
              <a:ext uri="{FF2B5EF4-FFF2-40B4-BE49-F238E27FC236}">
                <a16:creationId xmlns:a16="http://schemas.microsoft.com/office/drawing/2014/main" id="{1F7D760E-E7C4-1440-AD0A-3986804D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99" y="5210557"/>
            <a:ext cx="371864" cy="1128563"/>
          </a:xfrm>
          <a:custGeom>
            <a:avLst/>
            <a:gdLst>
              <a:gd name="T0" fmla="*/ 35 w 381"/>
              <a:gd name="T1" fmla="*/ 1149 h 1150"/>
              <a:gd name="T2" fmla="*/ 35 w 381"/>
              <a:gd name="T3" fmla="*/ 1149 h 1150"/>
              <a:gd name="T4" fmla="*/ 9 w 381"/>
              <a:gd name="T5" fmla="*/ 1131 h 1150"/>
              <a:gd name="T6" fmla="*/ 17 w 381"/>
              <a:gd name="T7" fmla="*/ 1087 h 1150"/>
              <a:gd name="T8" fmla="*/ 300 w 381"/>
              <a:gd name="T9" fmla="*/ 583 h 1150"/>
              <a:gd name="T10" fmla="*/ 35 w 381"/>
              <a:gd name="T11" fmla="*/ 71 h 1150"/>
              <a:gd name="T12" fmla="*/ 35 w 381"/>
              <a:gd name="T13" fmla="*/ 18 h 1150"/>
              <a:gd name="T14" fmla="*/ 79 w 381"/>
              <a:gd name="T15" fmla="*/ 18 h 1150"/>
              <a:gd name="T16" fmla="*/ 371 w 381"/>
              <a:gd name="T17" fmla="*/ 583 h 1150"/>
              <a:gd name="T18" fmla="*/ 61 w 381"/>
              <a:gd name="T19" fmla="*/ 1140 h 1150"/>
              <a:gd name="T20" fmla="*/ 35 w 381"/>
              <a:gd name="T21" fmla="*/ 114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1150">
                <a:moveTo>
                  <a:pt x="35" y="1149"/>
                </a:moveTo>
                <a:lnTo>
                  <a:pt x="35" y="1149"/>
                </a:lnTo>
                <a:cubicBezTo>
                  <a:pt x="26" y="1149"/>
                  <a:pt x="17" y="1140"/>
                  <a:pt x="9" y="1131"/>
                </a:cubicBezTo>
                <a:cubicBezTo>
                  <a:pt x="0" y="1122"/>
                  <a:pt x="0" y="1096"/>
                  <a:pt x="17" y="1087"/>
                </a:cubicBezTo>
                <a:cubicBezTo>
                  <a:pt x="203" y="937"/>
                  <a:pt x="300" y="760"/>
                  <a:pt x="300" y="583"/>
                </a:cubicBezTo>
                <a:cubicBezTo>
                  <a:pt x="309" y="398"/>
                  <a:pt x="221" y="221"/>
                  <a:pt x="35" y="71"/>
                </a:cubicBezTo>
                <a:cubicBezTo>
                  <a:pt x="26" y="53"/>
                  <a:pt x="17" y="35"/>
                  <a:pt x="35" y="18"/>
                </a:cubicBezTo>
                <a:cubicBezTo>
                  <a:pt x="44" y="9"/>
                  <a:pt x="70" y="0"/>
                  <a:pt x="79" y="18"/>
                </a:cubicBezTo>
                <a:cubicBezTo>
                  <a:pt x="282" y="186"/>
                  <a:pt x="380" y="380"/>
                  <a:pt x="371" y="583"/>
                </a:cubicBezTo>
                <a:cubicBezTo>
                  <a:pt x="371" y="786"/>
                  <a:pt x="256" y="981"/>
                  <a:pt x="61" y="1140"/>
                </a:cubicBezTo>
                <a:cubicBezTo>
                  <a:pt x="53" y="1140"/>
                  <a:pt x="44" y="1149"/>
                  <a:pt x="35" y="1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14">
            <a:extLst>
              <a:ext uri="{FF2B5EF4-FFF2-40B4-BE49-F238E27FC236}">
                <a16:creationId xmlns:a16="http://schemas.microsoft.com/office/drawing/2014/main" id="{B2BEF1D8-72EF-9047-9999-FEBE9E81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04" y="2438871"/>
            <a:ext cx="242144" cy="743728"/>
          </a:xfrm>
          <a:custGeom>
            <a:avLst/>
            <a:gdLst>
              <a:gd name="T0" fmla="*/ 124 w 248"/>
              <a:gd name="T1" fmla="*/ 759 h 760"/>
              <a:gd name="T2" fmla="*/ 124 w 248"/>
              <a:gd name="T3" fmla="*/ 759 h 760"/>
              <a:gd name="T4" fmla="*/ 18 w 248"/>
              <a:gd name="T5" fmla="*/ 698 h 760"/>
              <a:gd name="T6" fmla="*/ 0 w 248"/>
              <a:gd name="T7" fmla="*/ 636 h 760"/>
              <a:gd name="T8" fmla="*/ 71 w 248"/>
              <a:gd name="T9" fmla="*/ 636 h 760"/>
              <a:gd name="T10" fmla="*/ 71 w 248"/>
              <a:gd name="T11" fmla="*/ 636 h 760"/>
              <a:gd name="T12" fmla="*/ 79 w 248"/>
              <a:gd name="T13" fmla="*/ 662 h 760"/>
              <a:gd name="T14" fmla="*/ 124 w 248"/>
              <a:gd name="T15" fmla="*/ 689 h 760"/>
              <a:gd name="T16" fmla="*/ 177 w 248"/>
              <a:gd name="T17" fmla="*/ 662 h 760"/>
              <a:gd name="T18" fmla="*/ 185 w 248"/>
              <a:gd name="T19" fmla="*/ 636 h 760"/>
              <a:gd name="T20" fmla="*/ 185 w 248"/>
              <a:gd name="T21" fmla="*/ 35 h 760"/>
              <a:gd name="T22" fmla="*/ 221 w 248"/>
              <a:gd name="T23" fmla="*/ 0 h 760"/>
              <a:gd name="T24" fmla="*/ 221 w 248"/>
              <a:gd name="T25" fmla="*/ 0 h 760"/>
              <a:gd name="T26" fmla="*/ 247 w 248"/>
              <a:gd name="T27" fmla="*/ 35 h 760"/>
              <a:gd name="T28" fmla="*/ 247 w 248"/>
              <a:gd name="T29" fmla="*/ 636 h 760"/>
              <a:gd name="T30" fmla="*/ 239 w 248"/>
              <a:gd name="T31" fmla="*/ 698 h 760"/>
              <a:gd name="T32" fmla="*/ 124 w 248"/>
              <a:gd name="T3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8" h="760">
                <a:moveTo>
                  <a:pt x="124" y="759"/>
                </a:moveTo>
                <a:lnTo>
                  <a:pt x="124" y="759"/>
                </a:lnTo>
                <a:cubicBezTo>
                  <a:pt x="79" y="759"/>
                  <a:pt x="35" y="733"/>
                  <a:pt x="18" y="698"/>
                </a:cubicBezTo>
                <a:cubicBezTo>
                  <a:pt x="0" y="671"/>
                  <a:pt x="0" y="636"/>
                  <a:pt x="0" y="636"/>
                </a:cubicBezTo>
                <a:cubicBezTo>
                  <a:pt x="71" y="636"/>
                  <a:pt x="71" y="636"/>
                  <a:pt x="71" y="636"/>
                </a:cubicBezTo>
                <a:lnTo>
                  <a:pt x="71" y="636"/>
                </a:lnTo>
                <a:cubicBezTo>
                  <a:pt x="71" y="636"/>
                  <a:pt x="71" y="653"/>
                  <a:pt x="79" y="662"/>
                </a:cubicBezTo>
                <a:cubicBezTo>
                  <a:pt x="89" y="680"/>
                  <a:pt x="97" y="689"/>
                  <a:pt x="124" y="689"/>
                </a:cubicBezTo>
                <a:cubicBezTo>
                  <a:pt x="159" y="689"/>
                  <a:pt x="168" y="680"/>
                  <a:pt x="177" y="662"/>
                </a:cubicBezTo>
                <a:cubicBezTo>
                  <a:pt x="177" y="653"/>
                  <a:pt x="185" y="636"/>
                  <a:pt x="185" y="636"/>
                </a:cubicBezTo>
                <a:cubicBezTo>
                  <a:pt x="185" y="35"/>
                  <a:pt x="185" y="35"/>
                  <a:pt x="185" y="35"/>
                </a:cubicBezTo>
                <a:cubicBezTo>
                  <a:pt x="185" y="17"/>
                  <a:pt x="195" y="0"/>
                  <a:pt x="221" y="0"/>
                </a:cubicBezTo>
                <a:lnTo>
                  <a:pt x="221" y="0"/>
                </a:lnTo>
                <a:cubicBezTo>
                  <a:pt x="239" y="0"/>
                  <a:pt x="247" y="17"/>
                  <a:pt x="247" y="35"/>
                </a:cubicBezTo>
                <a:cubicBezTo>
                  <a:pt x="247" y="636"/>
                  <a:pt x="247" y="636"/>
                  <a:pt x="247" y="636"/>
                </a:cubicBezTo>
                <a:cubicBezTo>
                  <a:pt x="247" y="636"/>
                  <a:pt x="247" y="671"/>
                  <a:pt x="239" y="698"/>
                </a:cubicBezTo>
                <a:cubicBezTo>
                  <a:pt x="212" y="733"/>
                  <a:pt x="177" y="759"/>
                  <a:pt x="124" y="7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15">
            <a:extLst>
              <a:ext uri="{FF2B5EF4-FFF2-40B4-BE49-F238E27FC236}">
                <a16:creationId xmlns:a16="http://schemas.microsoft.com/office/drawing/2014/main" id="{A431938F-2043-F642-B54A-BCBCE663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6" y="2179431"/>
            <a:ext cx="1483134" cy="376189"/>
          </a:xfrm>
          <a:custGeom>
            <a:avLst/>
            <a:gdLst>
              <a:gd name="T0" fmla="*/ 1211 w 1512"/>
              <a:gd name="T1" fmla="*/ 372 h 382"/>
              <a:gd name="T2" fmla="*/ 1211 w 1512"/>
              <a:gd name="T3" fmla="*/ 372 h 382"/>
              <a:gd name="T4" fmla="*/ 1193 w 1512"/>
              <a:gd name="T5" fmla="*/ 372 h 382"/>
              <a:gd name="T6" fmla="*/ 751 w 1512"/>
              <a:gd name="T7" fmla="*/ 310 h 382"/>
              <a:gd name="T8" fmla="*/ 751 w 1512"/>
              <a:gd name="T9" fmla="*/ 310 h 382"/>
              <a:gd name="T10" fmla="*/ 318 w 1512"/>
              <a:gd name="T11" fmla="*/ 372 h 382"/>
              <a:gd name="T12" fmla="*/ 247 w 1512"/>
              <a:gd name="T13" fmla="*/ 354 h 382"/>
              <a:gd name="T14" fmla="*/ 212 w 1512"/>
              <a:gd name="T15" fmla="*/ 319 h 382"/>
              <a:gd name="T16" fmla="*/ 203 w 1512"/>
              <a:gd name="T17" fmla="*/ 310 h 382"/>
              <a:gd name="T18" fmla="*/ 44 w 1512"/>
              <a:gd name="T19" fmla="*/ 310 h 382"/>
              <a:gd name="T20" fmla="*/ 9 w 1512"/>
              <a:gd name="T21" fmla="*/ 292 h 382"/>
              <a:gd name="T22" fmla="*/ 18 w 1512"/>
              <a:gd name="T23" fmla="*/ 248 h 382"/>
              <a:gd name="T24" fmla="*/ 247 w 1512"/>
              <a:gd name="T25" fmla="*/ 124 h 382"/>
              <a:gd name="T26" fmla="*/ 760 w 1512"/>
              <a:gd name="T27" fmla="*/ 0 h 382"/>
              <a:gd name="T28" fmla="*/ 1263 w 1512"/>
              <a:gd name="T29" fmla="*/ 124 h 382"/>
              <a:gd name="T30" fmla="*/ 1493 w 1512"/>
              <a:gd name="T31" fmla="*/ 248 h 382"/>
              <a:gd name="T32" fmla="*/ 1502 w 1512"/>
              <a:gd name="T33" fmla="*/ 292 h 382"/>
              <a:gd name="T34" fmla="*/ 1476 w 1512"/>
              <a:gd name="T35" fmla="*/ 310 h 382"/>
              <a:gd name="T36" fmla="*/ 1308 w 1512"/>
              <a:gd name="T37" fmla="*/ 310 h 382"/>
              <a:gd name="T38" fmla="*/ 1299 w 1512"/>
              <a:gd name="T39" fmla="*/ 319 h 382"/>
              <a:gd name="T40" fmla="*/ 1272 w 1512"/>
              <a:gd name="T41" fmla="*/ 354 h 382"/>
              <a:gd name="T42" fmla="*/ 1211 w 1512"/>
              <a:gd name="T43" fmla="*/ 372 h 382"/>
              <a:gd name="T44" fmla="*/ 751 w 1512"/>
              <a:gd name="T45" fmla="*/ 248 h 382"/>
              <a:gd name="T46" fmla="*/ 751 w 1512"/>
              <a:gd name="T47" fmla="*/ 248 h 382"/>
              <a:gd name="T48" fmla="*/ 1211 w 1512"/>
              <a:gd name="T49" fmla="*/ 301 h 382"/>
              <a:gd name="T50" fmla="*/ 1219 w 1512"/>
              <a:gd name="T51" fmla="*/ 301 h 382"/>
              <a:gd name="T52" fmla="*/ 1255 w 1512"/>
              <a:gd name="T53" fmla="*/ 266 h 382"/>
              <a:gd name="T54" fmla="*/ 1308 w 1512"/>
              <a:gd name="T55" fmla="*/ 248 h 382"/>
              <a:gd name="T56" fmla="*/ 1343 w 1512"/>
              <a:gd name="T57" fmla="*/ 248 h 382"/>
              <a:gd name="T58" fmla="*/ 1237 w 1512"/>
              <a:gd name="T59" fmla="*/ 186 h 382"/>
              <a:gd name="T60" fmla="*/ 760 w 1512"/>
              <a:gd name="T61" fmla="*/ 71 h 382"/>
              <a:gd name="T62" fmla="*/ 168 w 1512"/>
              <a:gd name="T63" fmla="*/ 248 h 382"/>
              <a:gd name="T64" fmla="*/ 203 w 1512"/>
              <a:gd name="T65" fmla="*/ 248 h 382"/>
              <a:gd name="T66" fmla="*/ 256 w 1512"/>
              <a:gd name="T67" fmla="*/ 266 h 382"/>
              <a:gd name="T68" fmla="*/ 292 w 1512"/>
              <a:gd name="T69" fmla="*/ 301 h 382"/>
              <a:gd name="T70" fmla="*/ 300 w 1512"/>
              <a:gd name="T71" fmla="*/ 301 h 382"/>
              <a:gd name="T72" fmla="*/ 751 w 1512"/>
              <a:gd name="T73" fmla="*/ 24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12" h="382">
                <a:moveTo>
                  <a:pt x="1211" y="372"/>
                </a:moveTo>
                <a:lnTo>
                  <a:pt x="1211" y="372"/>
                </a:lnTo>
                <a:cubicBezTo>
                  <a:pt x="1211" y="372"/>
                  <a:pt x="1202" y="372"/>
                  <a:pt x="1193" y="372"/>
                </a:cubicBezTo>
                <a:cubicBezTo>
                  <a:pt x="1131" y="363"/>
                  <a:pt x="901" y="310"/>
                  <a:pt x="751" y="310"/>
                </a:cubicBezTo>
                <a:lnTo>
                  <a:pt x="751" y="310"/>
                </a:lnTo>
                <a:cubicBezTo>
                  <a:pt x="610" y="310"/>
                  <a:pt x="380" y="363"/>
                  <a:pt x="318" y="372"/>
                </a:cubicBezTo>
                <a:cubicBezTo>
                  <a:pt x="292" y="381"/>
                  <a:pt x="265" y="372"/>
                  <a:pt x="247" y="354"/>
                </a:cubicBezTo>
                <a:cubicBezTo>
                  <a:pt x="212" y="319"/>
                  <a:pt x="212" y="319"/>
                  <a:pt x="212" y="319"/>
                </a:cubicBezTo>
                <a:lnTo>
                  <a:pt x="203" y="310"/>
                </a:lnTo>
                <a:cubicBezTo>
                  <a:pt x="44" y="310"/>
                  <a:pt x="44" y="310"/>
                  <a:pt x="44" y="310"/>
                </a:cubicBezTo>
                <a:cubicBezTo>
                  <a:pt x="27" y="310"/>
                  <a:pt x="9" y="301"/>
                  <a:pt x="9" y="292"/>
                </a:cubicBezTo>
                <a:cubicBezTo>
                  <a:pt x="0" y="274"/>
                  <a:pt x="9" y="257"/>
                  <a:pt x="18" y="248"/>
                </a:cubicBezTo>
                <a:cubicBezTo>
                  <a:pt x="27" y="248"/>
                  <a:pt x="115" y="186"/>
                  <a:pt x="247" y="124"/>
                </a:cubicBezTo>
                <a:cubicBezTo>
                  <a:pt x="380" y="71"/>
                  <a:pt x="566" y="0"/>
                  <a:pt x="760" y="0"/>
                </a:cubicBezTo>
                <a:cubicBezTo>
                  <a:pt x="954" y="0"/>
                  <a:pt x="1140" y="71"/>
                  <a:pt x="1263" y="124"/>
                </a:cubicBezTo>
                <a:cubicBezTo>
                  <a:pt x="1396" y="186"/>
                  <a:pt x="1485" y="248"/>
                  <a:pt x="1493" y="248"/>
                </a:cubicBezTo>
                <a:cubicBezTo>
                  <a:pt x="1502" y="257"/>
                  <a:pt x="1511" y="274"/>
                  <a:pt x="1502" y="292"/>
                </a:cubicBezTo>
                <a:cubicBezTo>
                  <a:pt x="1502" y="301"/>
                  <a:pt x="1485" y="310"/>
                  <a:pt x="1476" y="310"/>
                </a:cubicBezTo>
                <a:cubicBezTo>
                  <a:pt x="1308" y="310"/>
                  <a:pt x="1308" y="310"/>
                  <a:pt x="1308" y="310"/>
                </a:cubicBezTo>
                <a:cubicBezTo>
                  <a:pt x="1308" y="310"/>
                  <a:pt x="1308" y="319"/>
                  <a:pt x="1299" y="319"/>
                </a:cubicBezTo>
                <a:cubicBezTo>
                  <a:pt x="1272" y="354"/>
                  <a:pt x="1272" y="354"/>
                  <a:pt x="1272" y="354"/>
                </a:cubicBezTo>
                <a:cubicBezTo>
                  <a:pt x="1255" y="363"/>
                  <a:pt x="1237" y="372"/>
                  <a:pt x="1211" y="372"/>
                </a:cubicBezTo>
                <a:close/>
                <a:moveTo>
                  <a:pt x="751" y="248"/>
                </a:moveTo>
                <a:lnTo>
                  <a:pt x="751" y="248"/>
                </a:lnTo>
                <a:cubicBezTo>
                  <a:pt x="901" y="248"/>
                  <a:pt x="1122" y="283"/>
                  <a:pt x="1211" y="301"/>
                </a:cubicBezTo>
                <a:cubicBezTo>
                  <a:pt x="1211" y="310"/>
                  <a:pt x="1219" y="301"/>
                  <a:pt x="1219" y="301"/>
                </a:cubicBezTo>
                <a:cubicBezTo>
                  <a:pt x="1255" y="266"/>
                  <a:pt x="1255" y="266"/>
                  <a:pt x="1255" y="266"/>
                </a:cubicBezTo>
                <a:cubicBezTo>
                  <a:pt x="1263" y="257"/>
                  <a:pt x="1290" y="248"/>
                  <a:pt x="1308" y="248"/>
                </a:cubicBezTo>
                <a:cubicBezTo>
                  <a:pt x="1343" y="248"/>
                  <a:pt x="1343" y="248"/>
                  <a:pt x="1343" y="248"/>
                </a:cubicBezTo>
                <a:cubicBezTo>
                  <a:pt x="1317" y="230"/>
                  <a:pt x="1281" y="204"/>
                  <a:pt x="1237" y="186"/>
                </a:cubicBezTo>
                <a:cubicBezTo>
                  <a:pt x="1113" y="133"/>
                  <a:pt x="937" y="71"/>
                  <a:pt x="760" y="71"/>
                </a:cubicBezTo>
                <a:cubicBezTo>
                  <a:pt x="530" y="71"/>
                  <a:pt x="300" y="177"/>
                  <a:pt x="168" y="248"/>
                </a:cubicBezTo>
                <a:cubicBezTo>
                  <a:pt x="203" y="248"/>
                  <a:pt x="203" y="248"/>
                  <a:pt x="203" y="248"/>
                </a:cubicBezTo>
                <a:cubicBezTo>
                  <a:pt x="221" y="248"/>
                  <a:pt x="247" y="257"/>
                  <a:pt x="256" y="266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292" y="301"/>
                  <a:pt x="300" y="310"/>
                  <a:pt x="300" y="301"/>
                </a:cubicBezTo>
                <a:cubicBezTo>
                  <a:pt x="389" y="283"/>
                  <a:pt x="610" y="248"/>
                  <a:pt x="751" y="2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16">
            <a:extLst>
              <a:ext uri="{FF2B5EF4-FFF2-40B4-BE49-F238E27FC236}">
                <a16:creationId xmlns:a16="http://schemas.microsoft.com/office/drawing/2014/main" id="{9086B5D5-58D7-C941-831C-0A994681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12" y="2127543"/>
            <a:ext cx="69184" cy="121072"/>
          </a:xfrm>
          <a:custGeom>
            <a:avLst/>
            <a:gdLst>
              <a:gd name="T0" fmla="*/ 36 w 72"/>
              <a:gd name="T1" fmla="*/ 123 h 124"/>
              <a:gd name="T2" fmla="*/ 36 w 72"/>
              <a:gd name="T3" fmla="*/ 123 h 124"/>
              <a:gd name="T4" fmla="*/ 36 w 72"/>
              <a:gd name="T5" fmla="*/ 123 h 124"/>
              <a:gd name="T6" fmla="*/ 0 w 72"/>
              <a:gd name="T7" fmla="*/ 88 h 124"/>
              <a:gd name="T8" fmla="*/ 0 w 72"/>
              <a:gd name="T9" fmla="*/ 35 h 124"/>
              <a:gd name="T10" fmla="*/ 36 w 72"/>
              <a:gd name="T11" fmla="*/ 0 h 124"/>
              <a:gd name="T12" fmla="*/ 36 w 72"/>
              <a:gd name="T13" fmla="*/ 0 h 124"/>
              <a:gd name="T14" fmla="*/ 62 w 72"/>
              <a:gd name="T15" fmla="*/ 35 h 124"/>
              <a:gd name="T16" fmla="*/ 62 w 72"/>
              <a:gd name="T17" fmla="*/ 88 h 124"/>
              <a:gd name="T18" fmla="*/ 36 w 72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124">
                <a:moveTo>
                  <a:pt x="36" y="123"/>
                </a:moveTo>
                <a:lnTo>
                  <a:pt x="36" y="123"/>
                </a:lnTo>
                <a:lnTo>
                  <a:pt x="36" y="123"/>
                </a:lnTo>
                <a:cubicBezTo>
                  <a:pt x="10" y="123"/>
                  <a:pt x="0" y="106"/>
                  <a:pt x="0" y="8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0" y="0"/>
                  <a:pt x="36" y="0"/>
                </a:cubicBezTo>
                <a:lnTo>
                  <a:pt x="36" y="0"/>
                </a:lnTo>
                <a:cubicBezTo>
                  <a:pt x="54" y="0"/>
                  <a:pt x="71" y="17"/>
                  <a:pt x="62" y="35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106"/>
                  <a:pt x="54" y="123"/>
                  <a:pt x="36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17">
            <a:extLst>
              <a:ext uri="{FF2B5EF4-FFF2-40B4-BE49-F238E27FC236}">
                <a16:creationId xmlns:a16="http://schemas.microsoft.com/office/drawing/2014/main" id="{ACEBC7E3-5778-8946-BA87-D081A62A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412" y="9015678"/>
            <a:ext cx="492936" cy="1266931"/>
          </a:xfrm>
          <a:custGeom>
            <a:avLst/>
            <a:gdLst>
              <a:gd name="T0" fmla="*/ 406 w 504"/>
              <a:gd name="T1" fmla="*/ 1290 h 1291"/>
              <a:gd name="T2" fmla="*/ 406 w 504"/>
              <a:gd name="T3" fmla="*/ 1290 h 1291"/>
              <a:gd name="T4" fmla="*/ 79 w 504"/>
              <a:gd name="T5" fmla="*/ 1290 h 1291"/>
              <a:gd name="T6" fmla="*/ 44 w 504"/>
              <a:gd name="T7" fmla="*/ 1255 h 1291"/>
              <a:gd name="T8" fmla="*/ 17 w 504"/>
              <a:gd name="T9" fmla="*/ 875 h 1291"/>
              <a:gd name="T10" fmla="*/ 185 w 504"/>
              <a:gd name="T11" fmla="*/ 80 h 1291"/>
              <a:gd name="T12" fmla="*/ 212 w 504"/>
              <a:gd name="T13" fmla="*/ 18 h 1291"/>
              <a:gd name="T14" fmla="*/ 247 w 504"/>
              <a:gd name="T15" fmla="*/ 0 h 1291"/>
              <a:gd name="T16" fmla="*/ 247 w 504"/>
              <a:gd name="T17" fmla="*/ 0 h 1291"/>
              <a:gd name="T18" fmla="*/ 274 w 504"/>
              <a:gd name="T19" fmla="*/ 18 h 1291"/>
              <a:gd name="T20" fmla="*/ 282 w 504"/>
              <a:gd name="T21" fmla="*/ 35 h 1291"/>
              <a:gd name="T22" fmla="*/ 477 w 504"/>
              <a:gd name="T23" fmla="*/ 919 h 1291"/>
              <a:gd name="T24" fmla="*/ 442 w 504"/>
              <a:gd name="T25" fmla="*/ 919 h 1291"/>
              <a:gd name="T26" fmla="*/ 477 w 504"/>
              <a:gd name="T27" fmla="*/ 919 h 1291"/>
              <a:gd name="T28" fmla="*/ 442 w 504"/>
              <a:gd name="T29" fmla="*/ 1255 h 1291"/>
              <a:gd name="T30" fmla="*/ 406 w 504"/>
              <a:gd name="T31" fmla="*/ 1290 h 1291"/>
              <a:gd name="T32" fmla="*/ 114 w 504"/>
              <a:gd name="T33" fmla="*/ 1219 h 1291"/>
              <a:gd name="T34" fmla="*/ 114 w 504"/>
              <a:gd name="T35" fmla="*/ 1219 h 1291"/>
              <a:gd name="T36" fmla="*/ 380 w 504"/>
              <a:gd name="T37" fmla="*/ 1219 h 1291"/>
              <a:gd name="T38" fmla="*/ 406 w 504"/>
              <a:gd name="T39" fmla="*/ 910 h 1291"/>
              <a:gd name="T40" fmla="*/ 247 w 504"/>
              <a:gd name="T41" fmla="*/ 115 h 1291"/>
              <a:gd name="T42" fmla="*/ 88 w 504"/>
              <a:gd name="T43" fmla="*/ 875 h 1291"/>
              <a:gd name="T44" fmla="*/ 114 w 504"/>
              <a:gd name="T45" fmla="*/ 1219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4" h="1291">
                <a:moveTo>
                  <a:pt x="406" y="1290"/>
                </a:moveTo>
                <a:lnTo>
                  <a:pt x="406" y="1290"/>
                </a:lnTo>
                <a:cubicBezTo>
                  <a:pt x="79" y="1290"/>
                  <a:pt x="79" y="1290"/>
                  <a:pt x="79" y="1290"/>
                </a:cubicBezTo>
                <a:cubicBezTo>
                  <a:pt x="62" y="1290"/>
                  <a:pt x="53" y="1272"/>
                  <a:pt x="44" y="1255"/>
                </a:cubicBezTo>
                <a:cubicBezTo>
                  <a:pt x="17" y="875"/>
                  <a:pt x="17" y="875"/>
                  <a:pt x="17" y="875"/>
                </a:cubicBezTo>
                <a:cubicBezTo>
                  <a:pt x="0" y="610"/>
                  <a:pt x="53" y="345"/>
                  <a:pt x="185" y="80"/>
                </a:cubicBezTo>
                <a:cubicBezTo>
                  <a:pt x="212" y="18"/>
                  <a:pt x="212" y="18"/>
                  <a:pt x="212" y="18"/>
                </a:cubicBezTo>
                <a:cubicBezTo>
                  <a:pt x="220" y="9"/>
                  <a:pt x="230" y="0"/>
                  <a:pt x="247" y="0"/>
                </a:cubicBezTo>
                <a:lnTo>
                  <a:pt x="247" y="0"/>
                </a:lnTo>
                <a:cubicBezTo>
                  <a:pt x="256" y="0"/>
                  <a:pt x="274" y="9"/>
                  <a:pt x="274" y="18"/>
                </a:cubicBezTo>
                <a:cubicBezTo>
                  <a:pt x="282" y="35"/>
                  <a:pt x="282" y="35"/>
                  <a:pt x="282" y="35"/>
                </a:cubicBezTo>
                <a:cubicBezTo>
                  <a:pt x="442" y="318"/>
                  <a:pt x="503" y="618"/>
                  <a:pt x="477" y="919"/>
                </a:cubicBezTo>
                <a:cubicBezTo>
                  <a:pt x="442" y="919"/>
                  <a:pt x="442" y="919"/>
                  <a:pt x="442" y="919"/>
                </a:cubicBezTo>
                <a:cubicBezTo>
                  <a:pt x="477" y="919"/>
                  <a:pt x="477" y="919"/>
                  <a:pt x="477" y="919"/>
                </a:cubicBezTo>
                <a:cubicBezTo>
                  <a:pt x="442" y="1255"/>
                  <a:pt x="442" y="1255"/>
                  <a:pt x="442" y="1255"/>
                </a:cubicBezTo>
                <a:cubicBezTo>
                  <a:pt x="442" y="1272"/>
                  <a:pt x="424" y="1290"/>
                  <a:pt x="406" y="1290"/>
                </a:cubicBezTo>
                <a:close/>
                <a:moveTo>
                  <a:pt x="114" y="1219"/>
                </a:moveTo>
                <a:lnTo>
                  <a:pt x="114" y="1219"/>
                </a:lnTo>
                <a:cubicBezTo>
                  <a:pt x="380" y="1219"/>
                  <a:pt x="380" y="1219"/>
                  <a:pt x="380" y="1219"/>
                </a:cubicBezTo>
                <a:cubicBezTo>
                  <a:pt x="406" y="910"/>
                  <a:pt x="406" y="910"/>
                  <a:pt x="406" y="910"/>
                </a:cubicBezTo>
                <a:cubicBezTo>
                  <a:pt x="433" y="636"/>
                  <a:pt x="380" y="371"/>
                  <a:pt x="247" y="115"/>
                </a:cubicBezTo>
                <a:cubicBezTo>
                  <a:pt x="124" y="362"/>
                  <a:pt x="62" y="618"/>
                  <a:pt x="88" y="875"/>
                </a:cubicBezTo>
                <a:lnTo>
                  <a:pt x="114" y="12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18">
            <a:extLst>
              <a:ext uri="{FF2B5EF4-FFF2-40B4-BE49-F238E27FC236}">
                <a16:creationId xmlns:a16="http://schemas.microsoft.com/office/drawing/2014/main" id="{15E886C0-53FB-424B-89C0-B91C2667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628" y="9941014"/>
            <a:ext cx="250792" cy="549147"/>
          </a:xfrm>
          <a:custGeom>
            <a:avLst/>
            <a:gdLst>
              <a:gd name="T0" fmla="*/ 221 w 257"/>
              <a:gd name="T1" fmla="*/ 557 h 558"/>
              <a:gd name="T2" fmla="*/ 221 w 257"/>
              <a:gd name="T3" fmla="*/ 557 h 558"/>
              <a:gd name="T4" fmla="*/ 194 w 257"/>
              <a:gd name="T5" fmla="*/ 548 h 558"/>
              <a:gd name="T6" fmla="*/ 17 w 257"/>
              <a:gd name="T7" fmla="*/ 310 h 558"/>
              <a:gd name="T8" fmla="*/ 17 w 257"/>
              <a:gd name="T9" fmla="*/ 266 h 558"/>
              <a:gd name="T10" fmla="*/ 71 w 257"/>
              <a:gd name="T11" fmla="*/ 274 h 558"/>
              <a:gd name="T12" fmla="*/ 185 w 257"/>
              <a:gd name="T13" fmla="*/ 424 h 558"/>
              <a:gd name="T14" fmla="*/ 185 w 257"/>
              <a:gd name="T15" fmla="*/ 363 h 558"/>
              <a:gd name="T16" fmla="*/ 35 w 257"/>
              <a:gd name="T17" fmla="*/ 53 h 558"/>
              <a:gd name="T18" fmla="*/ 53 w 257"/>
              <a:gd name="T19" fmla="*/ 9 h 558"/>
              <a:gd name="T20" fmla="*/ 97 w 257"/>
              <a:gd name="T21" fmla="*/ 18 h 558"/>
              <a:gd name="T22" fmla="*/ 256 w 257"/>
              <a:gd name="T23" fmla="*/ 336 h 558"/>
              <a:gd name="T24" fmla="*/ 256 w 257"/>
              <a:gd name="T25" fmla="*/ 354 h 558"/>
              <a:gd name="T26" fmla="*/ 256 w 257"/>
              <a:gd name="T27" fmla="*/ 522 h 558"/>
              <a:gd name="T28" fmla="*/ 238 w 257"/>
              <a:gd name="T29" fmla="*/ 557 h 558"/>
              <a:gd name="T30" fmla="*/ 221 w 257"/>
              <a:gd name="T31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558">
                <a:moveTo>
                  <a:pt x="221" y="557"/>
                </a:moveTo>
                <a:lnTo>
                  <a:pt x="221" y="557"/>
                </a:lnTo>
                <a:cubicBezTo>
                  <a:pt x="212" y="557"/>
                  <a:pt x="203" y="557"/>
                  <a:pt x="194" y="548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0" y="301"/>
                  <a:pt x="0" y="274"/>
                  <a:pt x="17" y="266"/>
                </a:cubicBezTo>
                <a:cubicBezTo>
                  <a:pt x="35" y="256"/>
                  <a:pt x="53" y="256"/>
                  <a:pt x="71" y="274"/>
                </a:cubicBezTo>
                <a:cubicBezTo>
                  <a:pt x="185" y="424"/>
                  <a:pt x="185" y="424"/>
                  <a:pt x="185" y="424"/>
                </a:cubicBezTo>
                <a:cubicBezTo>
                  <a:pt x="185" y="363"/>
                  <a:pt x="185" y="363"/>
                  <a:pt x="185" y="363"/>
                </a:cubicBezTo>
                <a:cubicBezTo>
                  <a:pt x="35" y="53"/>
                  <a:pt x="35" y="53"/>
                  <a:pt x="35" y="53"/>
                </a:cubicBezTo>
                <a:cubicBezTo>
                  <a:pt x="26" y="36"/>
                  <a:pt x="35" y="18"/>
                  <a:pt x="53" y="9"/>
                </a:cubicBezTo>
                <a:cubicBezTo>
                  <a:pt x="71" y="0"/>
                  <a:pt x="88" y="0"/>
                  <a:pt x="97" y="18"/>
                </a:cubicBezTo>
                <a:cubicBezTo>
                  <a:pt x="256" y="336"/>
                  <a:pt x="256" y="336"/>
                  <a:pt x="256" y="336"/>
                </a:cubicBezTo>
                <a:cubicBezTo>
                  <a:pt x="256" y="345"/>
                  <a:pt x="256" y="345"/>
                  <a:pt x="256" y="354"/>
                </a:cubicBezTo>
                <a:cubicBezTo>
                  <a:pt x="256" y="522"/>
                  <a:pt x="256" y="522"/>
                  <a:pt x="256" y="522"/>
                </a:cubicBezTo>
                <a:cubicBezTo>
                  <a:pt x="256" y="539"/>
                  <a:pt x="247" y="548"/>
                  <a:pt x="238" y="557"/>
                </a:cubicBezTo>
                <a:cubicBezTo>
                  <a:pt x="230" y="557"/>
                  <a:pt x="230" y="557"/>
                  <a:pt x="221" y="5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19">
            <a:extLst>
              <a:ext uri="{FF2B5EF4-FFF2-40B4-BE49-F238E27FC236}">
                <a16:creationId xmlns:a16="http://schemas.microsoft.com/office/drawing/2014/main" id="{CA069F5B-612B-5740-B0A6-44D6948C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340" y="9949662"/>
            <a:ext cx="233496" cy="536176"/>
          </a:xfrm>
          <a:custGeom>
            <a:avLst/>
            <a:gdLst>
              <a:gd name="T0" fmla="*/ 35 w 239"/>
              <a:gd name="T1" fmla="*/ 548 h 549"/>
              <a:gd name="T2" fmla="*/ 35 w 239"/>
              <a:gd name="T3" fmla="*/ 548 h 549"/>
              <a:gd name="T4" fmla="*/ 18 w 239"/>
              <a:gd name="T5" fmla="*/ 548 h 549"/>
              <a:gd name="T6" fmla="*/ 0 w 239"/>
              <a:gd name="T7" fmla="*/ 513 h 549"/>
              <a:gd name="T8" fmla="*/ 0 w 239"/>
              <a:gd name="T9" fmla="*/ 345 h 549"/>
              <a:gd name="T10" fmla="*/ 0 w 239"/>
              <a:gd name="T11" fmla="*/ 327 h 549"/>
              <a:gd name="T12" fmla="*/ 150 w 239"/>
              <a:gd name="T13" fmla="*/ 27 h 549"/>
              <a:gd name="T14" fmla="*/ 203 w 239"/>
              <a:gd name="T15" fmla="*/ 9 h 549"/>
              <a:gd name="T16" fmla="*/ 221 w 239"/>
              <a:gd name="T17" fmla="*/ 53 h 549"/>
              <a:gd name="T18" fmla="*/ 71 w 239"/>
              <a:gd name="T19" fmla="*/ 354 h 549"/>
              <a:gd name="T20" fmla="*/ 71 w 239"/>
              <a:gd name="T21" fmla="*/ 415 h 549"/>
              <a:gd name="T22" fmla="*/ 177 w 239"/>
              <a:gd name="T23" fmla="*/ 274 h 549"/>
              <a:gd name="T24" fmla="*/ 221 w 239"/>
              <a:gd name="T25" fmla="*/ 274 h 549"/>
              <a:gd name="T26" fmla="*/ 230 w 239"/>
              <a:gd name="T27" fmla="*/ 318 h 549"/>
              <a:gd name="T28" fmla="*/ 62 w 239"/>
              <a:gd name="T29" fmla="*/ 539 h 549"/>
              <a:gd name="T30" fmla="*/ 35 w 239"/>
              <a:gd name="T31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549">
                <a:moveTo>
                  <a:pt x="35" y="548"/>
                </a:moveTo>
                <a:lnTo>
                  <a:pt x="35" y="548"/>
                </a:lnTo>
                <a:cubicBezTo>
                  <a:pt x="26" y="548"/>
                  <a:pt x="26" y="548"/>
                  <a:pt x="18" y="548"/>
                </a:cubicBezTo>
                <a:cubicBezTo>
                  <a:pt x="9" y="539"/>
                  <a:pt x="0" y="530"/>
                  <a:pt x="0" y="51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6"/>
                  <a:pt x="0" y="336"/>
                  <a:pt x="0" y="3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9" y="9"/>
                  <a:pt x="186" y="0"/>
                  <a:pt x="203" y="9"/>
                </a:cubicBezTo>
                <a:cubicBezTo>
                  <a:pt x="221" y="18"/>
                  <a:pt x="221" y="35"/>
                  <a:pt x="221" y="53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415"/>
                  <a:pt x="71" y="415"/>
                  <a:pt x="71" y="415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86" y="265"/>
                  <a:pt x="212" y="257"/>
                  <a:pt x="221" y="274"/>
                </a:cubicBezTo>
                <a:cubicBezTo>
                  <a:pt x="238" y="283"/>
                  <a:pt x="238" y="309"/>
                  <a:pt x="230" y="318"/>
                </a:cubicBezTo>
                <a:cubicBezTo>
                  <a:pt x="62" y="539"/>
                  <a:pt x="62" y="539"/>
                  <a:pt x="62" y="539"/>
                </a:cubicBezTo>
                <a:cubicBezTo>
                  <a:pt x="53" y="548"/>
                  <a:pt x="44" y="548"/>
                  <a:pt x="35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20">
            <a:extLst>
              <a:ext uri="{FF2B5EF4-FFF2-40B4-BE49-F238E27FC236}">
                <a16:creationId xmlns:a16="http://schemas.microsoft.com/office/drawing/2014/main" id="{B767B282-6475-8544-8BAF-975E6716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132" y="10209102"/>
            <a:ext cx="224848" cy="138368"/>
          </a:xfrm>
          <a:custGeom>
            <a:avLst/>
            <a:gdLst>
              <a:gd name="T0" fmla="*/ 195 w 231"/>
              <a:gd name="T1" fmla="*/ 142 h 143"/>
              <a:gd name="T2" fmla="*/ 195 w 231"/>
              <a:gd name="T3" fmla="*/ 142 h 143"/>
              <a:gd name="T4" fmla="*/ 36 w 231"/>
              <a:gd name="T5" fmla="*/ 142 h 143"/>
              <a:gd name="T6" fmla="*/ 0 w 231"/>
              <a:gd name="T7" fmla="*/ 106 h 143"/>
              <a:gd name="T8" fmla="*/ 0 w 231"/>
              <a:gd name="T9" fmla="*/ 36 h 143"/>
              <a:gd name="T10" fmla="*/ 36 w 231"/>
              <a:gd name="T11" fmla="*/ 0 h 143"/>
              <a:gd name="T12" fmla="*/ 195 w 231"/>
              <a:gd name="T13" fmla="*/ 0 h 143"/>
              <a:gd name="T14" fmla="*/ 230 w 231"/>
              <a:gd name="T15" fmla="*/ 36 h 143"/>
              <a:gd name="T16" fmla="*/ 230 w 231"/>
              <a:gd name="T17" fmla="*/ 106 h 143"/>
              <a:gd name="T18" fmla="*/ 195 w 231"/>
              <a:gd name="T19" fmla="*/ 142 h 143"/>
              <a:gd name="T20" fmla="*/ 71 w 231"/>
              <a:gd name="T21" fmla="*/ 71 h 143"/>
              <a:gd name="T22" fmla="*/ 71 w 231"/>
              <a:gd name="T23" fmla="*/ 71 h 143"/>
              <a:gd name="T24" fmla="*/ 159 w 231"/>
              <a:gd name="T25" fmla="*/ 71 h 143"/>
              <a:gd name="T26" fmla="*/ 159 w 231"/>
              <a:gd name="T27" fmla="*/ 71 h 143"/>
              <a:gd name="T28" fmla="*/ 71 w 231"/>
              <a:gd name="T29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43">
                <a:moveTo>
                  <a:pt x="195" y="142"/>
                </a:moveTo>
                <a:lnTo>
                  <a:pt x="195" y="142"/>
                </a:lnTo>
                <a:cubicBezTo>
                  <a:pt x="36" y="142"/>
                  <a:pt x="36" y="142"/>
                  <a:pt x="36" y="142"/>
                </a:cubicBezTo>
                <a:cubicBezTo>
                  <a:pt x="18" y="142"/>
                  <a:pt x="0" y="124"/>
                  <a:pt x="0" y="10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2" y="0"/>
                  <a:pt x="230" y="18"/>
                  <a:pt x="230" y="36"/>
                </a:cubicBezTo>
                <a:cubicBezTo>
                  <a:pt x="230" y="106"/>
                  <a:pt x="230" y="106"/>
                  <a:pt x="230" y="106"/>
                </a:cubicBezTo>
                <a:cubicBezTo>
                  <a:pt x="230" y="124"/>
                  <a:pt x="212" y="142"/>
                  <a:pt x="195" y="142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159" y="71"/>
                  <a:pt x="159" y="71"/>
                  <a:pt x="159" y="71"/>
                </a:cubicBezTo>
                <a:lnTo>
                  <a:pt x="159" y="71"/>
                </a:lnTo>
                <a:cubicBezTo>
                  <a:pt x="71" y="71"/>
                  <a:pt x="71" y="71"/>
                  <a:pt x="71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21">
            <a:extLst>
              <a:ext uri="{FF2B5EF4-FFF2-40B4-BE49-F238E27FC236}">
                <a16:creationId xmlns:a16="http://schemas.microsoft.com/office/drawing/2014/main" id="{E1F254F7-9980-334B-A797-B50B8460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428" y="9387542"/>
            <a:ext cx="198904" cy="207552"/>
          </a:xfrm>
          <a:custGeom>
            <a:avLst/>
            <a:gdLst>
              <a:gd name="T0" fmla="*/ 97 w 204"/>
              <a:gd name="T1" fmla="*/ 212 h 213"/>
              <a:gd name="T2" fmla="*/ 97 w 204"/>
              <a:gd name="T3" fmla="*/ 212 h 213"/>
              <a:gd name="T4" fmla="*/ 0 w 204"/>
              <a:gd name="T5" fmla="*/ 106 h 213"/>
              <a:gd name="T6" fmla="*/ 97 w 204"/>
              <a:gd name="T7" fmla="*/ 0 h 213"/>
              <a:gd name="T8" fmla="*/ 203 w 204"/>
              <a:gd name="T9" fmla="*/ 106 h 213"/>
              <a:gd name="T10" fmla="*/ 97 w 204"/>
              <a:gd name="T11" fmla="*/ 212 h 213"/>
              <a:gd name="T12" fmla="*/ 97 w 204"/>
              <a:gd name="T13" fmla="*/ 71 h 213"/>
              <a:gd name="T14" fmla="*/ 97 w 204"/>
              <a:gd name="T15" fmla="*/ 71 h 213"/>
              <a:gd name="T16" fmla="*/ 62 w 204"/>
              <a:gd name="T17" fmla="*/ 106 h 213"/>
              <a:gd name="T18" fmla="*/ 97 w 204"/>
              <a:gd name="T19" fmla="*/ 141 h 213"/>
              <a:gd name="T20" fmla="*/ 132 w 204"/>
              <a:gd name="T21" fmla="*/ 106 h 213"/>
              <a:gd name="T22" fmla="*/ 97 w 204"/>
              <a:gd name="T23" fmla="*/ 7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213">
                <a:moveTo>
                  <a:pt x="97" y="212"/>
                </a:moveTo>
                <a:lnTo>
                  <a:pt x="97" y="212"/>
                </a:lnTo>
                <a:cubicBezTo>
                  <a:pt x="44" y="212"/>
                  <a:pt x="0" y="159"/>
                  <a:pt x="0" y="106"/>
                </a:cubicBezTo>
                <a:cubicBezTo>
                  <a:pt x="0" y="53"/>
                  <a:pt x="44" y="0"/>
                  <a:pt x="97" y="0"/>
                </a:cubicBezTo>
                <a:cubicBezTo>
                  <a:pt x="159" y="0"/>
                  <a:pt x="203" y="53"/>
                  <a:pt x="203" y="106"/>
                </a:cubicBezTo>
                <a:cubicBezTo>
                  <a:pt x="203" y="159"/>
                  <a:pt x="159" y="212"/>
                  <a:pt x="97" y="212"/>
                </a:cubicBezTo>
                <a:close/>
                <a:moveTo>
                  <a:pt x="97" y="71"/>
                </a:moveTo>
                <a:lnTo>
                  <a:pt x="97" y="71"/>
                </a:lnTo>
                <a:cubicBezTo>
                  <a:pt x="80" y="71"/>
                  <a:pt x="62" y="88"/>
                  <a:pt x="62" y="106"/>
                </a:cubicBezTo>
                <a:cubicBezTo>
                  <a:pt x="62" y="124"/>
                  <a:pt x="80" y="141"/>
                  <a:pt x="97" y="141"/>
                </a:cubicBezTo>
                <a:cubicBezTo>
                  <a:pt x="115" y="141"/>
                  <a:pt x="132" y="124"/>
                  <a:pt x="132" y="106"/>
                </a:cubicBezTo>
                <a:cubicBezTo>
                  <a:pt x="132" y="88"/>
                  <a:pt x="115" y="71"/>
                  <a:pt x="97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22">
            <a:extLst>
              <a:ext uri="{FF2B5EF4-FFF2-40B4-BE49-F238E27FC236}">
                <a16:creationId xmlns:a16="http://schemas.microsoft.com/office/drawing/2014/main" id="{B50B3B04-4F45-2744-B0CC-4F76560A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964" y="9958310"/>
            <a:ext cx="69184" cy="527528"/>
          </a:xfrm>
          <a:custGeom>
            <a:avLst/>
            <a:gdLst>
              <a:gd name="T0" fmla="*/ 35 w 71"/>
              <a:gd name="T1" fmla="*/ 539 h 540"/>
              <a:gd name="T2" fmla="*/ 35 w 71"/>
              <a:gd name="T3" fmla="*/ 539 h 540"/>
              <a:gd name="T4" fmla="*/ 0 w 71"/>
              <a:gd name="T5" fmla="*/ 504 h 540"/>
              <a:gd name="T6" fmla="*/ 0 w 71"/>
              <a:gd name="T7" fmla="*/ 35 h 540"/>
              <a:gd name="T8" fmla="*/ 35 w 71"/>
              <a:gd name="T9" fmla="*/ 0 h 540"/>
              <a:gd name="T10" fmla="*/ 70 w 71"/>
              <a:gd name="T11" fmla="*/ 35 h 540"/>
              <a:gd name="T12" fmla="*/ 70 w 71"/>
              <a:gd name="T13" fmla="*/ 504 h 540"/>
              <a:gd name="T14" fmla="*/ 35 w 71"/>
              <a:gd name="T15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540">
                <a:moveTo>
                  <a:pt x="35" y="539"/>
                </a:moveTo>
                <a:lnTo>
                  <a:pt x="35" y="539"/>
                </a:lnTo>
                <a:cubicBezTo>
                  <a:pt x="18" y="539"/>
                  <a:pt x="0" y="521"/>
                  <a:pt x="0" y="50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0" y="9"/>
                  <a:pt x="70" y="35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0" y="521"/>
                  <a:pt x="53" y="539"/>
                  <a:pt x="35" y="5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23">
            <a:extLst>
              <a:ext uri="{FF2B5EF4-FFF2-40B4-BE49-F238E27FC236}">
                <a16:creationId xmlns:a16="http://schemas.microsoft.com/office/drawing/2014/main" id="{FE256C4E-6D49-6C4F-8396-ED406407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48" y="5712141"/>
            <a:ext cx="1474486" cy="69184"/>
          </a:xfrm>
          <a:custGeom>
            <a:avLst/>
            <a:gdLst>
              <a:gd name="T0" fmla="*/ 1467 w 1503"/>
              <a:gd name="T1" fmla="*/ 71 h 72"/>
              <a:gd name="T2" fmla="*/ 1467 w 1503"/>
              <a:gd name="T3" fmla="*/ 71 h 72"/>
              <a:gd name="T4" fmla="*/ 35 w 1503"/>
              <a:gd name="T5" fmla="*/ 71 h 72"/>
              <a:gd name="T6" fmla="*/ 0 w 1503"/>
              <a:gd name="T7" fmla="*/ 36 h 72"/>
              <a:gd name="T8" fmla="*/ 35 w 1503"/>
              <a:gd name="T9" fmla="*/ 0 h 72"/>
              <a:gd name="T10" fmla="*/ 1467 w 1503"/>
              <a:gd name="T11" fmla="*/ 0 h 72"/>
              <a:gd name="T12" fmla="*/ 1502 w 1503"/>
              <a:gd name="T13" fmla="*/ 36 h 72"/>
              <a:gd name="T14" fmla="*/ 1467 w 1503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72">
                <a:moveTo>
                  <a:pt x="1467" y="71"/>
                </a:moveTo>
                <a:lnTo>
                  <a:pt x="1467" y="71"/>
                </a:lnTo>
                <a:cubicBezTo>
                  <a:pt x="35" y="71"/>
                  <a:pt x="35" y="71"/>
                  <a:pt x="35" y="71"/>
                </a:cubicBezTo>
                <a:cubicBezTo>
                  <a:pt x="9" y="71"/>
                  <a:pt x="0" y="54"/>
                  <a:pt x="0" y="36"/>
                </a:cubicBezTo>
                <a:cubicBezTo>
                  <a:pt x="0" y="18"/>
                  <a:pt x="9" y="0"/>
                  <a:pt x="35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484" y="0"/>
                  <a:pt x="1502" y="18"/>
                  <a:pt x="1502" y="36"/>
                </a:cubicBezTo>
                <a:cubicBezTo>
                  <a:pt x="1502" y="54"/>
                  <a:pt x="1484" y="71"/>
                  <a:pt x="1467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24">
            <a:extLst>
              <a:ext uri="{FF2B5EF4-FFF2-40B4-BE49-F238E27FC236}">
                <a16:creationId xmlns:a16="http://schemas.microsoft.com/office/drawing/2014/main" id="{84BF39CC-F085-CB47-A9F8-B122F6DD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596" y="6486136"/>
            <a:ext cx="1474486" cy="69184"/>
          </a:xfrm>
          <a:custGeom>
            <a:avLst/>
            <a:gdLst>
              <a:gd name="T0" fmla="*/ 1466 w 1503"/>
              <a:gd name="T1" fmla="*/ 70 h 71"/>
              <a:gd name="T2" fmla="*/ 1466 w 1503"/>
              <a:gd name="T3" fmla="*/ 70 h 71"/>
              <a:gd name="T4" fmla="*/ 35 w 1503"/>
              <a:gd name="T5" fmla="*/ 70 h 71"/>
              <a:gd name="T6" fmla="*/ 0 w 1503"/>
              <a:gd name="T7" fmla="*/ 35 h 71"/>
              <a:gd name="T8" fmla="*/ 35 w 1503"/>
              <a:gd name="T9" fmla="*/ 0 h 71"/>
              <a:gd name="T10" fmla="*/ 1466 w 1503"/>
              <a:gd name="T11" fmla="*/ 0 h 71"/>
              <a:gd name="T12" fmla="*/ 1502 w 1503"/>
              <a:gd name="T13" fmla="*/ 35 h 71"/>
              <a:gd name="T14" fmla="*/ 1466 w 1503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71">
                <a:moveTo>
                  <a:pt x="1466" y="70"/>
                </a:moveTo>
                <a:lnTo>
                  <a:pt x="1466" y="70"/>
                </a:lnTo>
                <a:cubicBezTo>
                  <a:pt x="35" y="70"/>
                  <a:pt x="35" y="70"/>
                  <a:pt x="35" y="70"/>
                </a:cubicBezTo>
                <a:cubicBezTo>
                  <a:pt x="8" y="70"/>
                  <a:pt x="0" y="53"/>
                  <a:pt x="0" y="35"/>
                </a:cubicBezTo>
                <a:cubicBezTo>
                  <a:pt x="0" y="18"/>
                  <a:pt x="8" y="0"/>
                  <a:pt x="35" y="0"/>
                </a:cubicBezTo>
                <a:cubicBezTo>
                  <a:pt x="1466" y="0"/>
                  <a:pt x="1466" y="0"/>
                  <a:pt x="1466" y="0"/>
                </a:cubicBezTo>
                <a:cubicBezTo>
                  <a:pt x="1484" y="0"/>
                  <a:pt x="1502" y="18"/>
                  <a:pt x="1502" y="35"/>
                </a:cubicBezTo>
                <a:cubicBezTo>
                  <a:pt x="1502" y="53"/>
                  <a:pt x="1484" y="70"/>
                  <a:pt x="1466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25">
            <a:extLst>
              <a:ext uri="{FF2B5EF4-FFF2-40B4-BE49-F238E27FC236}">
                <a16:creationId xmlns:a16="http://schemas.microsoft.com/office/drawing/2014/main" id="{1B08A2A3-936E-A048-A56C-7801B62C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780" y="5712141"/>
            <a:ext cx="1310174" cy="843179"/>
          </a:xfrm>
          <a:custGeom>
            <a:avLst/>
            <a:gdLst>
              <a:gd name="T0" fmla="*/ 1299 w 1336"/>
              <a:gd name="T1" fmla="*/ 857 h 858"/>
              <a:gd name="T2" fmla="*/ 1299 w 1336"/>
              <a:gd name="T3" fmla="*/ 857 h 858"/>
              <a:gd name="T4" fmla="*/ 36 w 1336"/>
              <a:gd name="T5" fmla="*/ 857 h 858"/>
              <a:gd name="T6" fmla="*/ 0 w 1336"/>
              <a:gd name="T7" fmla="*/ 822 h 858"/>
              <a:gd name="T8" fmla="*/ 0 w 1336"/>
              <a:gd name="T9" fmla="*/ 36 h 858"/>
              <a:gd name="T10" fmla="*/ 36 w 1336"/>
              <a:gd name="T11" fmla="*/ 0 h 858"/>
              <a:gd name="T12" fmla="*/ 1299 w 1336"/>
              <a:gd name="T13" fmla="*/ 0 h 858"/>
              <a:gd name="T14" fmla="*/ 1335 w 1336"/>
              <a:gd name="T15" fmla="*/ 36 h 858"/>
              <a:gd name="T16" fmla="*/ 1335 w 1336"/>
              <a:gd name="T17" fmla="*/ 822 h 858"/>
              <a:gd name="T18" fmla="*/ 1299 w 1336"/>
              <a:gd name="T19" fmla="*/ 857 h 858"/>
              <a:gd name="T20" fmla="*/ 71 w 1336"/>
              <a:gd name="T21" fmla="*/ 787 h 858"/>
              <a:gd name="T22" fmla="*/ 71 w 1336"/>
              <a:gd name="T23" fmla="*/ 787 h 858"/>
              <a:gd name="T24" fmla="*/ 1264 w 1336"/>
              <a:gd name="T25" fmla="*/ 787 h 858"/>
              <a:gd name="T26" fmla="*/ 1264 w 1336"/>
              <a:gd name="T27" fmla="*/ 71 h 858"/>
              <a:gd name="T28" fmla="*/ 71 w 1336"/>
              <a:gd name="T29" fmla="*/ 71 h 858"/>
              <a:gd name="T30" fmla="*/ 71 w 1336"/>
              <a:gd name="T31" fmla="*/ 78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6" h="858">
                <a:moveTo>
                  <a:pt x="1299" y="857"/>
                </a:moveTo>
                <a:lnTo>
                  <a:pt x="1299" y="857"/>
                </a:lnTo>
                <a:cubicBezTo>
                  <a:pt x="36" y="857"/>
                  <a:pt x="36" y="857"/>
                  <a:pt x="36" y="857"/>
                </a:cubicBezTo>
                <a:cubicBezTo>
                  <a:pt x="18" y="857"/>
                  <a:pt x="0" y="840"/>
                  <a:pt x="0" y="82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99" y="0"/>
                  <a:pt x="1299" y="0"/>
                  <a:pt x="1299" y="0"/>
                </a:cubicBezTo>
                <a:cubicBezTo>
                  <a:pt x="1317" y="0"/>
                  <a:pt x="1335" y="18"/>
                  <a:pt x="1335" y="36"/>
                </a:cubicBezTo>
                <a:cubicBezTo>
                  <a:pt x="1335" y="822"/>
                  <a:pt x="1335" y="822"/>
                  <a:pt x="1335" y="822"/>
                </a:cubicBezTo>
                <a:cubicBezTo>
                  <a:pt x="1335" y="840"/>
                  <a:pt x="1317" y="857"/>
                  <a:pt x="1299" y="857"/>
                </a:cubicBezTo>
                <a:close/>
                <a:moveTo>
                  <a:pt x="71" y="787"/>
                </a:moveTo>
                <a:lnTo>
                  <a:pt x="71" y="787"/>
                </a:lnTo>
                <a:cubicBezTo>
                  <a:pt x="1264" y="787"/>
                  <a:pt x="1264" y="787"/>
                  <a:pt x="1264" y="787"/>
                </a:cubicBezTo>
                <a:cubicBezTo>
                  <a:pt x="1264" y="71"/>
                  <a:pt x="1264" y="71"/>
                  <a:pt x="1264" y="71"/>
                </a:cubicBezTo>
                <a:cubicBezTo>
                  <a:pt x="71" y="71"/>
                  <a:pt x="71" y="71"/>
                  <a:pt x="71" y="71"/>
                </a:cubicBezTo>
                <a:lnTo>
                  <a:pt x="71" y="7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26">
            <a:extLst>
              <a:ext uri="{FF2B5EF4-FFF2-40B4-BE49-F238E27FC236}">
                <a16:creationId xmlns:a16="http://schemas.microsoft.com/office/drawing/2014/main" id="{7D967259-CB0F-AF4B-BA1C-CCA6A029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085" y="6486136"/>
            <a:ext cx="69184" cy="527528"/>
          </a:xfrm>
          <a:custGeom>
            <a:avLst/>
            <a:gdLst>
              <a:gd name="T0" fmla="*/ 36 w 72"/>
              <a:gd name="T1" fmla="*/ 538 h 539"/>
              <a:gd name="T2" fmla="*/ 36 w 72"/>
              <a:gd name="T3" fmla="*/ 538 h 539"/>
              <a:gd name="T4" fmla="*/ 0 w 72"/>
              <a:gd name="T5" fmla="*/ 503 h 539"/>
              <a:gd name="T6" fmla="*/ 0 w 72"/>
              <a:gd name="T7" fmla="*/ 35 h 539"/>
              <a:gd name="T8" fmla="*/ 36 w 72"/>
              <a:gd name="T9" fmla="*/ 0 h 539"/>
              <a:gd name="T10" fmla="*/ 71 w 72"/>
              <a:gd name="T11" fmla="*/ 35 h 539"/>
              <a:gd name="T12" fmla="*/ 71 w 72"/>
              <a:gd name="T13" fmla="*/ 503 h 539"/>
              <a:gd name="T14" fmla="*/ 36 w 72"/>
              <a:gd name="T15" fmla="*/ 53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39">
                <a:moveTo>
                  <a:pt x="36" y="538"/>
                </a:moveTo>
                <a:lnTo>
                  <a:pt x="36" y="538"/>
                </a:lnTo>
                <a:cubicBezTo>
                  <a:pt x="9" y="538"/>
                  <a:pt x="0" y="520"/>
                  <a:pt x="0" y="5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6" y="0"/>
                </a:cubicBezTo>
                <a:cubicBezTo>
                  <a:pt x="53" y="0"/>
                  <a:pt x="71" y="18"/>
                  <a:pt x="71" y="35"/>
                </a:cubicBezTo>
                <a:cubicBezTo>
                  <a:pt x="71" y="503"/>
                  <a:pt x="71" y="503"/>
                  <a:pt x="71" y="503"/>
                </a:cubicBezTo>
                <a:cubicBezTo>
                  <a:pt x="71" y="520"/>
                  <a:pt x="53" y="538"/>
                  <a:pt x="36" y="5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27">
            <a:extLst>
              <a:ext uri="{FF2B5EF4-FFF2-40B4-BE49-F238E27FC236}">
                <a16:creationId xmlns:a16="http://schemas.microsoft.com/office/drawing/2014/main" id="{37BC6D8F-3A26-A942-97CE-3CBEF0BC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868" y="6944480"/>
            <a:ext cx="782645" cy="250792"/>
          </a:xfrm>
          <a:custGeom>
            <a:avLst/>
            <a:gdLst>
              <a:gd name="T0" fmla="*/ 36 w 796"/>
              <a:gd name="T1" fmla="*/ 247 h 257"/>
              <a:gd name="T2" fmla="*/ 36 w 796"/>
              <a:gd name="T3" fmla="*/ 247 h 257"/>
              <a:gd name="T4" fmla="*/ 9 w 796"/>
              <a:gd name="T5" fmla="*/ 230 h 257"/>
              <a:gd name="T6" fmla="*/ 27 w 796"/>
              <a:gd name="T7" fmla="*/ 186 h 257"/>
              <a:gd name="T8" fmla="*/ 389 w 796"/>
              <a:gd name="T9" fmla="*/ 0 h 257"/>
              <a:gd name="T10" fmla="*/ 415 w 796"/>
              <a:gd name="T11" fmla="*/ 0 h 257"/>
              <a:gd name="T12" fmla="*/ 769 w 796"/>
              <a:gd name="T13" fmla="*/ 186 h 257"/>
              <a:gd name="T14" fmla="*/ 787 w 796"/>
              <a:gd name="T15" fmla="*/ 230 h 257"/>
              <a:gd name="T16" fmla="*/ 743 w 796"/>
              <a:gd name="T17" fmla="*/ 247 h 257"/>
              <a:gd name="T18" fmla="*/ 407 w 796"/>
              <a:gd name="T19" fmla="*/ 71 h 257"/>
              <a:gd name="T20" fmla="*/ 53 w 796"/>
              <a:gd name="T21" fmla="*/ 247 h 257"/>
              <a:gd name="T22" fmla="*/ 36 w 796"/>
              <a:gd name="T23" fmla="*/ 24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257">
                <a:moveTo>
                  <a:pt x="36" y="247"/>
                </a:moveTo>
                <a:lnTo>
                  <a:pt x="36" y="247"/>
                </a:lnTo>
                <a:cubicBezTo>
                  <a:pt x="27" y="247"/>
                  <a:pt x="18" y="239"/>
                  <a:pt x="9" y="230"/>
                </a:cubicBezTo>
                <a:cubicBezTo>
                  <a:pt x="0" y="212"/>
                  <a:pt x="9" y="195"/>
                  <a:pt x="27" y="186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07" y="0"/>
                  <a:pt x="415" y="0"/>
                </a:cubicBezTo>
                <a:cubicBezTo>
                  <a:pt x="769" y="186"/>
                  <a:pt x="769" y="186"/>
                  <a:pt x="769" y="186"/>
                </a:cubicBezTo>
                <a:cubicBezTo>
                  <a:pt x="787" y="195"/>
                  <a:pt x="795" y="212"/>
                  <a:pt x="787" y="230"/>
                </a:cubicBezTo>
                <a:cubicBezTo>
                  <a:pt x="778" y="247"/>
                  <a:pt x="760" y="256"/>
                  <a:pt x="743" y="247"/>
                </a:cubicBezTo>
                <a:cubicBezTo>
                  <a:pt x="407" y="71"/>
                  <a:pt x="407" y="71"/>
                  <a:pt x="407" y="71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3" y="247"/>
                  <a:pt x="44" y="247"/>
                  <a:pt x="36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28">
            <a:extLst>
              <a:ext uri="{FF2B5EF4-FFF2-40B4-BE49-F238E27FC236}">
                <a16:creationId xmlns:a16="http://schemas.microsoft.com/office/drawing/2014/main" id="{DBACAC5C-1359-E24C-9A7A-6EF08565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437" y="7030960"/>
            <a:ext cx="69184" cy="155664"/>
          </a:xfrm>
          <a:custGeom>
            <a:avLst/>
            <a:gdLst>
              <a:gd name="T0" fmla="*/ 35 w 71"/>
              <a:gd name="T1" fmla="*/ 158 h 159"/>
              <a:gd name="T2" fmla="*/ 35 w 71"/>
              <a:gd name="T3" fmla="*/ 158 h 159"/>
              <a:gd name="T4" fmla="*/ 0 w 71"/>
              <a:gd name="T5" fmla="*/ 123 h 159"/>
              <a:gd name="T6" fmla="*/ 0 w 71"/>
              <a:gd name="T7" fmla="*/ 35 h 159"/>
              <a:gd name="T8" fmla="*/ 35 w 71"/>
              <a:gd name="T9" fmla="*/ 0 h 159"/>
              <a:gd name="T10" fmla="*/ 70 w 71"/>
              <a:gd name="T11" fmla="*/ 35 h 159"/>
              <a:gd name="T12" fmla="*/ 70 w 71"/>
              <a:gd name="T13" fmla="*/ 123 h 159"/>
              <a:gd name="T14" fmla="*/ 35 w 71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59">
                <a:moveTo>
                  <a:pt x="35" y="158"/>
                </a:moveTo>
                <a:lnTo>
                  <a:pt x="35" y="158"/>
                </a:lnTo>
                <a:cubicBezTo>
                  <a:pt x="17" y="158"/>
                  <a:pt x="0" y="150"/>
                  <a:pt x="0" y="12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70" y="17"/>
                  <a:pt x="70" y="35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50"/>
                  <a:pt x="52" y="158"/>
                  <a:pt x="35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29">
            <a:extLst>
              <a:ext uri="{FF2B5EF4-FFF2-40B4-BE49-F238E27FC236}">
                <a16:creationId xmlns:a16="http://schemas.microsoft.com/office/drawing/2014/main" id="{FD48EDB7-40C2-274E-8179-15C65DD0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1349" y="5880776"/>
            <a:ext cx="544824" cy="536176"/>
          </a:xfrm>
          <a:custGeom>
            <a:avLst/>
            <a:gdLst>
              <a:gd name="T0" fmla="*/ 530 w 557"/>
              <a:gd name="T1" fmla="*/ 257 h 549"/>
              <a:gd name="T2" fmla="*/ 530 w 557"/>
              <a:gd name="T3" fmla="*/ 257 h 549"/>
              <a:gd name="T4" fmla="*/ 300 w 557"/>
              <a:gd name="T5" fmla="*/ 257 h 549"/>
              <a:gd name="T6" fmla="*/ 344 w 557"/>
              <a:gd name="T7" fmla="*/ 27 h 549"/>
              <a:gd name="T8" fmla="*/ 326 w 557"/>
              <a:gd name="T9" fmla="*/ 9 h 549"/>
              <a:gd name="T10" fmla="*/ 282 w 557"/>
              <a:gd name="T11" fmla="*/ 0 h 549"/>
              <a:gd name="T12" fmla="*/ 88 w 557"/>
              <a:gd name="T13" fmla="*/ 80 h 549"/>
              <a:gd name="T14" fmla="*/ 0 w 557"/>
              <a:gd name="T15" fmla="*/ 274 h 549"/>
              <a:gd name="T16" fmla="*/ 79 w 557"/>
              <a:gd name="T17" fmla="*/ 469 h 549"/>
              <a:gd name="T18" fmla="*/ 88 w 557"/>
              <a:gd name="T19" fmla="*/ 469 h 549"/>
              <a:gd name="T20" fmla="*/ 88 w 557"/>
              <a:gd name="T21" fmla="*/ 469 h 549"/>
              <a:gd name="T22" fmla="*/ 282 w 557"/>
              <a:gd name="T23" fmla="*/ 548 h 549"/>
              <a:gd name="T24" fmla="*/ 468 w 557"/>
              <a:gd name="T25" fmla="*/ 469 h 549"/>
              <a:gd name="T26" fmla="*/ 556 w 557"/>
              <a:gd name="T27" fmla="*/ 274 h 549"/>
              <a:gd name="T28" fmla="*/ 530 w 557"/>
              <a:gd name="T29" fmla="*/ 257 h 549"/>
              <a:gd name="T30" fmla="*/ 114 w 557"/>
              <a:gd name="T31" fmla="*/ 106 h 549"/>
              <a:gd name="T32" fmla="*/ 114 w 557"/>
              <a:gd name="T33" fmla="*/ 106 h 549"/>
              <a:gd name="T34" fmla="*/ 282 w 557"/>
              <a:gd name="T35" fmla="*/ 36 h 549"/>
              <a:gd name="T36" fmla="*/ 300 w 557"/>
              <a:gd name="T37" fmla="*/ 36 h 549"/>
              <a:gd name="T38" fmla="*/ 265 w 557"/>
              <a:gd name="T39" fmla="*/ 265 h 549"/>
              <a:gd name="T40" fmla="*/ 97 w 557"/>
              <a:gd name="T41" fmla="*/ 425 h 549"/>
              <a:gd name="T42" fmla="*/ 44 w 557"/>
              <a:gd name="T43" fmla="*/ 274 h 549"/>
              <a:gd name="T44" fmla="*/ 114 w 557"/>
              <a:gd name="T45" fmla="*/ 106 h 549"/>
              <a:gd name="T46" fmla="*/ 442 w 557"/>
              <a:gd name="T47" fmla="*/ 442 h 549"/>
              <a:gd name="T48" fmla="*/ 442 w 557"/>
              <a:gd name="T49" fmla="*/ 442 h 549"/>
              <a:gd name="T50" fmla="*/ 282 w 557"/>
              <a:gd name="T51" fmla="*/ 513 h 549"/>
              <a:gd name="T52" fmla="*/ 123 w 557"/>
              <a:gd name="T53" fmla="*/ 451 h 549"/>
              <a:gd name="T54" fmla="*/ 282 w 557"/>
              <a:gd name="T55" fmla="*/ 292 h 549"/>
              <a:gd name="T56" fmla="*/ 512 w 557"/>
              <a:gd name="T57" fmla="*/ 292 h 549"/>
              <a:gd name="T58" fmla="*/ 442 w 557"/>
              <a:gd name="T59" fmla="*/ 442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7" h="549">
                <a:moveTo>
                  <a:pt x="530" y="257"/>
                </a:moveTo>
                <a:lnTo>
                  <a:pt x="530" y="257"/>
                </a:lnTo>
                <a:cubicBezTo>
                  <a:pt x="300" y="257"/>
                  <a:pt x="300" y="257"/>
                  <a:pt x="300" y="257"/>
                </a:cubicBezTo>
                <a:cubicBezTo>
                  <a:pt x="344" y="27"/>
                  <a:pt x="344" y="27"/>
                  <a:pt x="344" y="27"/>
                </a:cubicBezTo>
                <a:cubicBezTo>
                  <a:pt x="344" y="18"/>
                  <a:pt x="335" y="9"/>
                  <a:pt x="326" y="9"/>
                </a:cubicBezTo>
                <a:cubicBezTo>
                  <a:pt x="309" y="0"/>
                  <a:pt x="291" y="0"/>
                  <a:pt x="282" y="0"/>
                </a:cubicBezTo>
                <a:cubicBezTo>
                  <a:pt x="203" y="0"/>
                  <a:pt x="141" y="27"/>
                  <a:pt x="88" y="80"/>
                </a:cubicBezTo>
                <a:cubicBezTo>
                  <a:pt x="35" y="133"/>
                  <a:pt x="0" y="204"/>
                  <a:pt x="0" y="274"/>
                </a:cubicBezTo>
                <a:cubicBezTo>
                  <a:pt x="0" y="345"/>
                  <a:pt x="35" y="416"/>
                  <a:pt x="79" y="469"/>
                </a:cubicBezTo>
                <a:cubicBezTo>
                  <a:pt x="79" y="469"/>
                  <a:pt x="79" y="469"/>
                  <a:pt x="88" y="469"/>
                </a:cubicBezTo>
                <a:lnTo>
                  <a:pt x="88" y="469"/>
                </a:lnTo>
                <a:cubicBezTo>
                  <a:pt x="141" y="522"/>
                  <a:pt x="203" y="548"/>
                  <a:pt x="282" y="548"/>
                </a:cubicBezTo>
                <a:cubicBezTo>
                  <a:pt x="353" y="548"/>
                  <a:pt x="424" y="522"/>
                  <a:pt x="468" y="469"/>
                </a:cubicBezTo>
                <a:cubicBezTo>
                  <a:pt x="521" y="416"/>
                  <a:pt x="556" y="345"/>
                  <a:pt x="556" y="274"/>
                </a:cubicBezTo>
                <a:cubicBezTo>
                  <a:pt x="556" y="265"/>
                  <a:pt x="548" y="257"/>
                  <a:pt x="530" y="257"/>
                </a:cubicBezTo>
                <a:close/>
                <a:moveTo>
                  <a:pt x="114" y="106"/>
                </a:moveTo>
                <a:lnTo>
                  <a:pt x="114" y="106"/>
                </a:lnTo>
                <a:cubicBezTo>
                  <a:pt x="159" y="62"/>
                  <a:pt x="212" y="36"/>
                  <a:pt x="282" y="36"/>
                </a:cubicBezTo>
                <a:cubicBezTo>
                  <a:pt x="282" y="36"/>
                  <a:pt x="291" y="36"/>
                  <a:pt x="300" y="36"/>
                </a:cubicBezTo>
                <a:cubicBezTo>
                  <a:pt x="265" y="265"/>
                  <a:pt x="265" y="265"/>
                  <a:pt x="265" y="26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1" y="389"/>
                  <a:pt x="44" y="327"/>
                  <a:pt x="44" y="274"/>
                </a:cubicBezTo>
                <a:cubicBezTo>
                  <a:pt x="44" y="212"/>
                  <a:pt x="70" y="151"/>
                  <a:pt x="114" y="106"/>
                </a:cubicBezTo>
                <a:close/>
                <a:moveTo>
                  <a:pt x="442" y="442"/>
                </a:moveTo>
                <a:lnTo>
                  <a:pt x="442" y="442"/>
                </a:lnTo>
                <a:cubicBezTo>
                  <a:pt x="397" y="486"/>
                  <a:pt x="344" y="513"/>
                  <a:pt x="282" y="513"/>
                </a:cubicBezTo>
                <a:cubicBezTo>
                  <a:pt x="220" y="513"/>
                  <a:pt x="168" y="495"/>
                  <a:pt x="123" y="451"/>
                </a:cubicBezTo>
                <a:cubicBezTo>
                  <a:pt x="282" y="292"/>
                  <a:pt x="282" y="292"/>
                  <a:pt x="282" y="292"/>
                </a:cubicBezTo>
                <a:cubicBezTo>
                  <a:pt x="512" y="292"/>
                  <a:pt x="512" y="292"/>
                  <a:pt x="512" y="292"/>
                </a:cubicBezTo>
                <a:cubicBezTo>
                  <a:pt x="512" y="354"/>
                  <a:pt x="486" y="398"/>
                  <a:pt x="442" y="4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30">
            <a:extLst>
              <a:ext uri="{FF2B5EF4-FFF2-40B4-BE49-F238E27FC236}">
                <a16:creationId xmlns:a16="http://schemas.microsoft.com/office/drawing/2014/main" id="{915A1C0A-6395-6546-9C23-A13A33F4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325" y="5828888"/>
            <a:ext cx="294032" cy="285384"/>
          </a:xfrm>
          <a:custGeom>
            <a:avLst/>
            <a:gdLst>
              <a:gd name="T0" fmla="*/ 230 w 302"/>
              <a:gd name="T1" fmla="*/ 98 h 293"/>
              <a:gd name="T2" fmla="*/ 230 w 302"/>
              <a:gd name="T3" fmla="*/ 98 h 293"/>
              <a:gd name="T4" fmla="*/ 71 w 302"/>
              <a:gd name="T5" fmla="*/ 0 h 293"/>
              <a:gd name="T6" fmla="*/ 54 w 302"/>
              <a:gd name="T7" fmla="*/ 0 h 293"/>
              <a:gd name="T8" fmla="*/ 45 w 302"/>
              <a:gd name="T9" fmla="*/ 18 h 293"/>
              <a:gd name="T10" fmla="*/ 0 w 302"/>
              <a:gd name="T11" fmla="*/ 265 h 293"/>
              <a:gd name="T12" fmla="*/ 9 w 302"/>
              <a:gd name="T13" fmla="*/ 283 h 293"/>
              <a:gd name="T14" fmla="*/ 18 w 302"/>
              <a:gd name="T15" fmla="*/ 292 h 293"/>
              <a:gd name="T16" fmla="*/ 283 w 302"/>
              <a:gd name="T17" fmla="*/ 292 h 293"/>
              <a:gd name="T18" fmla="*/ 301 w 302"/>
              <a:gd name="T19" fmla="*/ 274 h 293"/>
              <a:gd name="T20" fmla="*/ 230 w 302"/>
              <a:gd name="T21" fmla="*/ 98 h 293"/>
              <a:gd name="T22" fmla="*/ 45 w 302"/>
              <a:gd name="T23" fmla="*/ 257 h 293"/>
              <a:gd name="T24" fmla="*/ 45 w 302"/>
              <a:gd name="T25" fmla="*/ 257 h 293"/>
              <a:gd name="T26" fmla="*/ 80 w 302"/>
              <a:gd name="T27" fmla="*/ 45 h 293"/>
              <a:gd name="T28" fmla="*/ 204 w 302"/>
              <a:gd name="T29" fmla="*/ 115 h 293"/>
              <a:gd name="T30" fmla="*/ 257 w 302"/>
              <a:gd name="T31" fmla="*/ 257 h 293"/>
              <a:gd name="T32" fmla="*/ 45 w 302"/>
              <a:gd name="T33" fmla="*/ 25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" h="293">
                <a:moveTo>
                  <a:pt x="230" y="98"/>
                </a:moveTo>
                <a:lnTo>
                  <a:pt x="230" y="98"/>
                </a:lnTo>
                <a:cubicBezTo>
                  <a:pt x="195" y="45"/>
                  <a:pt x="133" y="9"/>
                  <a:pt x="71" y="0"/>
                </a:cubicBezTo>
                <a:cubicBezTo>
                  <a:pt x="62" y="0"/>
                  <a:pt x="62" y="0"/>
                  <a:pt x="54" y="0"/>
                </a:cubicBezTo>
                <a:cubicBezTo>
                  <a:pt x="54" y="9"/>
                  <a:pt x="54" y="9"/>
                  <a:pt x="45" y="18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4"/>
                  <a:pt x="0" y="283"/>
                  <a:pt x="9" y="283"/>
                </a:cubicBezTo>
                <a:cubicBezTo>
                  <a:pt x="9" y="292"/>
                  <a:pt x="18" y="292"/>
                  <a:pt x="18" y="292"/>
                </a:cubicBezTo>
                <a:cubicBezTo>
                  <a:pt x="283" y="292"/>
                  <a:pt x="283" y="292"/>
                  <a:pt x="283" y="292"/>
                </a:cubicBezTo>
                <a:cubicBezTo>
                  <a:pt x="292" y="292"/>
                  <a:pt x="301" y="283"/>
                  <a:pt x="301" y="274"/>
                </a:cubicBezTo>
                <a:cubicBezTo>
                  <a:pt x="301" y="204"/>
                  <a:pt x="274" y="142"/>
                  <a:pt x="230" y="98"/>
                </a:cubicBezTo>
                <a:close/>
                <a:moveTo>
                  <a:pt x="45" y="257"/>
                </a:moveTo>
                <a:lnTo>
                  <a:pt x="45" y="257"/>
                </a:lnTo>
                <a:cubicBezTo>
                  <a:pt x="80" y="45"/>
                  <a:pt x="80" y="45"/>
                  <a:pt x="80" y="45"/>
                </a:cubicBezTo>
                <a:cubicBezTo>
                  <a:pt x="133" y="53"/>
                  <a:pt x="177" y="80"/>
                  <a:pt x="204" y="115"/>
                </a:cubicBezTo>
                <a:cubicBezTo>
                  <a:pt x="239" y="159"/>
                  <a:pt x="257" y="204"/>
                  <a:pt x="257" y="257"/>
                </a:cubicBezTo>
                <a:lnTo>
                  <a:pt x="45" y="2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31">
            <a:extLst>
              <a:ext uri="{FF2B5EF4-FFF2-40B4-BE49-F238E27FC236}">
                <a16:creationId xmlns:a16="http://schemas.microsoft.com/office/drawing/2014/main" id="{3FBD12E3-1643-4A4A-9F7B-DE76C26A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114" y="10122622"/>
            <a:ext cx="657248" cy="60536"/>
          </a:xfrm>
          <a:custGeom>
            <a:avLst/>
            <a:gdLst>
              <a:gd name="T0" fmla="*/ 645 w 672"/>
              <a:gd name="T1" fmla="*/ 62 h 63"/>
              <a:gd name="T2" fmla="*/ 645 w 672"/>
              <a:gd name="T3" fmla="*/ 62 h 63"/>
              <a:gd name="T4" fmla="*/ 645 w 672"/>
              <a:gd name="T5" fmla="*/ 62 h 63"/>
              <a:gd name="T6" fmla="*/ 26 w 672"/>
              <a:gd name="T7" fmla="*/ 53 h 63"/>
              <a:gd name="T8" fmla="*/ 0 w 672"/>
              <a:gd name="T9" fmla="*/ 26 h 63"/>
              <a:gd name="T10" fmla="*/ 26 w 672"/>
              <a:gd name="T11" fmla="*/ 0 h 63"/>
              <a:gd name="T12" fmla="*/ 26 w 672"/>
              <a:gd name="T13" fmla="*/ 0 h 63"/>
              <a:gd name="T14" fmla="*/ 645 w 672"/>
              <a:gd name="T15" fmla="*/ 0 h 63"/>
              <a:gd name="T16" fmla="*/ 671 w 672"/>
              <a:gd name="T17" fmla="*/ 35 h 63"/>
              <a:gd name="T18" fmla="*/ 645 w 672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2" h="63">
                <a:moveTo>
                  <a:pt x="645" y="62"/>
                </a:moveTo>
                <a:lnTo>
                  <a:pt x="645" y="62"/>
                </a:lnTo>
                <a:lnTo>
                  <a:pt x="645" y="62"/>
                </a:lnTo>
                <a:cubicBezTo>
                  <a:pt x="26" y="53"/>
                  <a:pt x="26" y="53"/>
                  <a:pt x="26" y="53"/>
                </a:cubicBezTo>
                <a:cubicBezTo>
                  <a:pt x="8" y="53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645" y="0"/>
                  <a:pt x="645" y="0"/>
                  <a:pt x="645" y="0"/>
                </a:cubicBezTo>
                <a:cubicBezTo>
                  <a:pt x="654" y="0"/>
                  <a:pt x="671" y="18"/>
                  <a:pt x="671" y="35"/>
                </a:cubicBezTo>
                <a:cubicBezTo>
                  <a:pt x="671" y="44"/>
                  <a:pt x="654" y="62"/>
                  <a:pt x="645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32">
            <a:extLst>
              <a:ext uri="{FF2B5EF4-FFF2-40B4-BE49-F238E27FC236}">
                <a16:creationId xmlns:a16="http://schemas.microsoft.com/office/drawing/2014/main" id="{9685D678-24E4-FE48-8E10-E48190DA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8770" y="9646982"/>
            <a:ext cx="1535019" cy="536176"/>
          </a:xfrm>
          <a:custGeom>
            <a:avLst/>
            <a:gdLst>
              <a:gd name="T0" fmla="*/ 1467 w 1565"/>
              <a:gd name="T1" fmla="*/ 548 h 549"/>
              <a:gd name="T2" fmla="*/ 1467 w 1565"/>
              <a:gd name="T3" fmla="*/ 548 h 549"/>
              <a:gd name="T4" fmla="*/ 1423 w 1565"/>
              <a:gd name="T5" fmla="*/ 548 h 549"/>
              <a:gd name="T6" fmla="*/ 1396 w 1565"/>
              <a:gd name="T7" fmla="*/ 521 h 549"/>
              <a:gd name="T8" fmla="*/ 1423 w 1565"/>
              <a:gd name="T9" fmla="*/ 495 h 549"/>
              <a:gd name="T10" fmla="*/ 1423 w 1565"/>
              <a:gd name="T11" fmla="*/ 495 h 549"/>
              <a:gd name="T12" fmla="*/ 1467 w 1565"/>
              <a:gd name="T13" fmla="*/ 495 h 549"/>
              <a:gd name="T14" fmla="*/ 1467 w 1565"/>
              <a:gd name="T15" fmla="*/ 495 h 549"/>
              <a:gd name="T16" fmla="*/ 1494 w 1565"/>
              <a:gd name="T17" fmla="*/ 477 h 549"/>
              <a:gd name="T18" fmla="*/ 1502 w 1565"/>
              <a:gd name="T19" fmla="*/ 450 h 549"/>
              <a:gd name="T20" fmla="*/ 1458 w 1565"/>
              <a:gd name="T21" fmla="*/ 309 h 549"/>
              <a:gd name="T22" fmla="*/ 1396 w 1565"/>
              <a:gd name="T23" fmla="*/ 292 h 549"/>
              <a:gd name="T24" fmla="*/ 1282 w 1565"/>
              <a:gd name="T25" fmla="*/ 230 h 549"/>
              <a:gd name="T26" fmla="*/ 1123 w 1565"/>
              <a:gd name="T27" fmla="*/ 97 h 549"/>
              <a:gd name="T28" fmla="*/ 919 w 1565"/>
              <a:gd name="T29" fmla="*/ 53 h 549"/>
              <a:gd name="T30" fmla="*/ 911 w 1565"/>
              <a:gd name="T31" fmla="*/ 53 h 549"/>
              <a:gd name="T32" fmla="*/ 778 w 1565"/>
              <a:gd name="T33" fmla="*/ 53 h 549"/>
              <a:gd name="T34" fmla="*/ 760 w 1565"/>
              <a:gd name="T35" fmla="*/ 53 h 549"/>
              <a:gd name="T36" fmla="*/ 106 w 1565"/>
              <a:gd name="T37" fmla="*/ 53 h 549"/>
              <a:gd name="T38" fmla="*/ 80 w 1565"/>
              <a:gd name="T39" fmla="*/ 80 h 549"/>
              <a:gd name="T40" fmla="*/ 80 w 1565"/>
              <a:gd name="T41" fmla="*/ 88 h 549"/>
              <a:gd name="T42" fmla="*/ 53 w 1565"/>
              <a:gd name="T43" fmla="*/ 460 h 549"/>
              <a:gd name="T44" fmla="*/ 80 w 1565"/>
              <a:gd name="T45" fmla="*/ 486 h 549"/>
              <a:gd name="T46" fmla="*/ 168 w 1565"/>
              <a:gd name="T47" fmla="*/ 486 h 549"/>
              <a:gd name="T48" fmla="*/ 195 w 1565"/>
              <a:gd name="T49" fmla="*/ 512 h 549"/>
              <a:gd name="T50" fmla="*/ 168 w 1565"/>
              <a:gd name="T51" fmla="*/ 539 h 549"/>
              <a:gd name="T52" fmla="*/ 80 w 1565"/>
              <a:gd name="T53" fmla="*/ 539 h 549"/>
              <a:gd name="T54" fmla="*/ 0 w 1565"/>
              <a:gd name="T55" fmla="*/ 460 h 549"/>
              <a:gd name="T56" fmla="*/ 0 w 1565"/>
              <a:gd name="T57" fmla="*/ 450 h 549"/>
              <a:gd name="T58" fmla="*/ 27 w 1565"/>
              <a:gd name="T59" fmla="*/ 80 h 549"/>
              <a:gd name="T60" fmla="*/ 106 w 1565"/>
              <a:gd name="T61" fmla="*/ 0 h 549"/>
              <a:gd name="T62" fmla="*/ 760 w 1565"/>
              <a:gd name="T63" fmla="*/ 0 h 549"/>
              <a:gd name="T64" fmla="*/ 778 w 1565"/>
              <a:gd name="T65" fmla="*/ 0 h 549"/>
              <a:gd name="T66" fmla="*/ 911 w 1565"/>
              <a:gd name="T67" fmla="*/ 0 h 549"/>
              <a:gd name="T68" fmla="*/ 919 w 1565"/>
              <a:gd name="T69" fmla="*/ 0 h 549"/>
              <a:gd name="T70" fmla="*/ 1149 w 1565"/>
              <a:gd name="T71" fmla="*/ 53 h 549"/>
              <a:gd name="T72" fmla="*/ 1326 w 1565"/>
              <a:gd name="T73" fmla="*/ 194 h 549"/>
              <a:gd name="T74" fmla="*/ 1405 w 1565"/>
              <a:gd name="T75" fmla="*/ 238 h 549"/>
              <a:gd name="T76" fmla="*/ 1476 w 1565"/>
              <a:gd name="T77" fmla="*/ 265 h 549"/>
              <a:gd name="T78" fmla="*/ 1556 w 1565"/>
              <a:gd name="T79" fmla="*/ 442 h 549"/>
              <a:gd name="T80" fmla="*/ 1538 w 1565"/>
              <a:gd name="T81" fmla="*/ 512 h 549"/>
              <a:gd name="T82" fmla="*/ 1467 w 1565"/>
              <a:gd name="T83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5" h="549">
                <a:moveTo>
                  <a:pt x="1467" y="548"/>
                </a:moveTo>
                <a:lnTo>
                  <a:pt x="1467" y="548"/>
                </a:lnTo>
                <a:cubicBezTo>
                  <a:pt x="1423" y="548"/>
                  <a:pt x="1423" y="548"/>
                  <a:pt x="1423" y="548"/>
                </a:cubicBezTo>
                <a:cubicBezTo>
                  <a:pt x="1405" y="548"/>
                  <a:pt x="1396" y="530"/>
                  <a:pt x="1396" y="521"/>
                </a:cubicBezTo>
                <a:cubicBezTo>
                  <a:pt x="1396" y="504"/>
                  <a:pt x="1405" y="495"/>
                  <a:pt x="1423" y="495"/>
                </a:cubicBezTo>
                <a:lnTo>
                  <a:pt x="1423" y="495"/>
                </a:lnTo>
                <a:cubicBezTo>
                  <a:pt x="1467" y="495"/>
                  <a:pt x="1467" y="495"/>
                  <a:pt x="1467" y="495"/>
                </a:cubicBezTo>
                <a:lnTo>
                  <a:pt x="1467" y="495"/>
                </a:lnTo>
                <a:cubicBezTo>
                  <a:pt x="1476" y="495"/>
                  <a:pt x="1485" y="486"/>
                  <a:pt x="1494" y="477"/>
                </a:cubicBezTo>
                <a:cubicBezTo>
                  <a:pt x="1502" y="468"/>
                  <a:pt x="1502" y="460"/>
                  <a:pt x="1502" y="450"/>
                </a:cubicBezTo>
                <a:cubicBezTo>
                  <a:pt x="1494" y="336"/>
                  <a:pt x="1467" y="318"/>
                  <a:pt x="1458" y="309"/>
                </a:cubicBezTo>
                <a:cubicBezTo>
                  <a:pt x="1432" y="300"/>
                  <a:pt x="1414" y="300"/>
                  <a:pt x="1396" y="292"/>
                </a:cubicBezTo>
                <a:cubicBezTo>
                  <a:pt x="1361" y="283"/>
                  <a:pt x="1326" y="283"/>
                  <a:pt x="1282" y="230"/>
                </a:cubicBezTo>
                <a:cubicBezTo>
                  <a:pt x="1220" y="168"/>
                  <a:pt x="1176" y="124"/>
                  <a:pt x="1123" y="97"/>
                </a:cubicBezTo>
                <a:cubicBezTo>
                  <a:pt x="1070" y="71"/>
                  <a:pt x="999" y="53"/>
                  <a:pt x="919" y="53"/>
                </a:cubicBezTo>
                <a:cubicBezTo>
                  <a:pt x="911" y="53"/>
                  <a:pt x="911" y="53"/>
                  <a:pt x="911" y="53"/>
                </a:cubicBezTo>
                <a:cubicBezTo>
                  <a:pt x="893" y="53"/>
                  <a:pt x="822" y="53"/>
                  <a:pt x="778" y="53"/>
                </a:cubicBezTo>
                <a:cubicBezTo>
                  <a:pt x="760" y="53"/>
                  <a:pt x="760" y="53"/>
                  <a:pt x="760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89" y="53"/>
                  <a:pt x="80" y="71"/>
                  <a:pt x="80" y="80"/>
                </a:cubicBezTo>
                <a:cubicBezTo>
                  <a:pt x="80" y="88"/>
                  <a:pt x="80" y="88"/>
                  <a:pt x="80" y="88"/>
                </a:cubicBezTo>
                <a:cubicBezTo>
                  <a:pt x="53" y="460"/>
                  <a:pt x="53" y="460"/>
                  <a:pt x="53" y="460"/>
                </a:cubicBezTo>
                <a:cubicBezTo>
                  <a:pt x="53" y="468"/>
                  <a:pt x="62" y="486"/>
                  <a:pt x="80" y="486"/>
                </a:cubicBezTo>
                <a:cubicBezTo>
                  <a:pt x="168" y="486"/>
                  <a:pt x="168" y="486"/>
                  <a:pt x="168" y="486"/>
                </a:cubicBezTo>
                <a:cubicBezTo>
                  <a:pt x="186" y="486"/>
                  <a:pt x="195" y="495"/>
                  <a:pt x="195" y="512"/>
                </a:cubicBezTo>
                <a:cubicBezTo>
                  <a:pt x="195" y="530"/>
                  <a:pt x="186" y="539"/>
                  <a:pt x="168" y="539"/>
                </a:cubicBezTo>
                <a:cubicBezTo>
                  <a:pt x="80" y="539"/>
                  <a:pt x="80" y="539"/>
                  <a:pt x="80" y="539"/>
                </a:cubicBezTo>
                <a:cubicBezTo>
                  <a:pt x="36" y="539"/>
                  <a:pt x="0" y="504"/>
                  <a:pt x="0" y="460"/>
                </a:cubicBezTo>
                <a:lnTo>
                  <a:pt x="0" y="450"/>
                </a:lnTo>
                <a:cubicBezTo>
                  <a:pt x="27" y="80"/>
                  <a:pt x="27" y="80"/>
                  <a:pt x="27" y="80"/>
                </a:cubicBezTo>
                <a:cubicBezTo>
                  <a:pt x="27" y="35"/>
                  <a:pt x="62" y="0"/>
                  <a:pt x="106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822" y="0"/>
                  <a:pt x="893" y="0"/>
                  <a:pt x="911" y="0"/>
                </a:cubicBezTo>
                <a:cubicBezTo>
                  <a:pt x="911" y="0"/>
                  <a:pt x="911" y="0"/>
                  <a:pt x="919" y="0"/>
                </a:cubicBezTo>
                <a:cubicBezTo>
                  <a:pt x="1008" y="0"/>
                  <a:pt x="1078" y="18"/>
                  <a:pt x="1149" y="53"/>
                </a:cubicBezTo>
                <a:cubicBezTo>
                  <a:pt x="1202" y="80"/>
                  <a:pt x="1255" y="124"/>
                  <a:pt x="1326" y="194"/>
                </a:cubicBezTo>
                <a:cubicBezTo>
                  <a:pt x="1352" y="230"/>
                  <a:pt x="1379" y="230"/>
                  <a:pt x="1405" y="238"/>
                </a:cubicBezTo>
                <a:cubicBezTo>
                  <a:pt x="1423" y="247"/>
                  <a:pt x="1450" y="247"/>
                  <a:pt x="1476" y="265"/>
                </a:cubicBezTo>
                <a:cubicBezTo>
                  <a:pt x="1520" y="283"/>
                  <a:pt x="1547" y="336"/>
                  <a:pt x="1556" y="442"/>
                </a:cubicBezTo>
                <a:cubicBezTo>
                  <a:pt x="1564" y="468"/>
                  <a:pt x="1556" y="495"/>
                  <a:pt x="1538" y="512"/>
                </a:cubicBezTo>
                <a:cubicBezTo>
                  <a:pt x="1520" y="530"/>
                  <a:pt x="1494" y="548"/>
                  <a:pt x="1467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33">
            <a:extLst>
              <a:ext uri="{FF2B5EF4-FFF2-40B4-BE49-F238E27FC236}">
                <a16:creationId xmlns:a16="http://schemas.microsoft.com/office/drawing/2014/main" id="{2DF8269B-955B-D64F-A954-7DDB8219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810" y="9724814"/>
            <a:ext cx="311328" cy="198904"/>
          </a:xfrm>
          <a:custGeom>
            <a:avLst/>
            <a:gdLst>
              <a:gd name="T0" fmla="*/ 301 w 319"/>
              <a:gd name="T1" fmla="*/ 203 h 204"/>
              <a:gd name="T2" fmla="*/ 301 w 319"/>
              <a:gd name="T3" fmla="*/ 203 h 204"/>
              <a:gd name="T4" fmla="*/ 301 w 319"/>
              <a:gd name="T5" fmla="*/ 203 h 204"/>
              <a:gd name="T6" fmla="*/ 159 w 319"/>
              <a:gd name="T7" fmla="*/ 185 h 204"/>
              <a:gd name="T8" fmla="*/ 18 w 319"/>
              <a:gd name="T9" fmla="*/ 176 h 204"/>
              <a:gd name="T10" fmla="*/ 0 w 319"/>
              <a:gd name="T11" fmla="*/ 158 h 204"/>
              <a:gd name="T12" fmla="*/ 0 w 319"/>
              <a:gd name="T13" fmla="*/ 17 h 204"/>
              <a:gd name="T14" fmla="*/ 18 w 319"/>
              <a:gd name="T15" fmla="*/ 0 h 204"/>
              <a:gd name="T16" fmla="*/ 27 w 319"/>
              <a:gd name="T17" fmla="*/ 0 h 204"/>
              <a:gd name="T18" fmla="*/ 133 w 319"/>
              <a:gd name="T19" fmla="*/ 17 h 204"/>
              <a:gd name="T20" fmla="*/ 248 w 319"/>
              <a:gd name="T21" fmla="*/ 106 h 204"/>
              <a:gd name="T22" fmla="*/ 318 w 319"/>
              <a:gd name="T23" fmla="*/ 176 h 204"/>
              <a:gd name="T24" fmla="*/ 318 w 319"/>
              <a:gd name="T25" fmla="*/ 194 h 204"/>
              <a:gd name="T26" fmla="*/ 301 w 319"/>
              <a:gd name="T27" fmla="*/ 203 h 204"/>
              <a:gd name="T28" fmla="*/ 36 w 319"/>
              <a:gd name="T29" fmla="*/ 141 h 204"/>
              <a:gd name="T30" fmla="*/ 36 w 319"/>
              <a:gd name="T31" fmla="*/ 141 h 204"/>
              <a:gd name="T32" fmla="*/ 168 w 319"/>
              <a:gd name="T33" fmla="*/ 150 h 204"/>
              <a:gd name="T34" fmla="*/ 265 w 319"/>
              <a:gd name="T35" fmla="*/ 158 h 204"/>
              <a:gd name="T36" fmla="*/ 124 w 319"/>
              <a:gd name="T37" fmla="*/ 52 h 204"/>
              <a:gd name="T38" fmla="*/ 36 w 319"/>
              <a:gd name="T39" fmla="*/ 35 h 204"/>
              <a:gd name="T40" fmla="*/ 36 w 319"/>
              <a:gd name="T41" fmla="*/ 14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9" h="204">
                <a:moveTo>
                  <a:pt x="301" y="203"/>
                </a:moveTo>
                <a:lnTo>
                  <a:pt x="301" y="203"/>
                </a:lnTo>
                <a:lnTo>
                  <a:pt x="301" y="203"/>
                </a:lnTo>
                <a:cubicBezTo>
                  <a:pt x="265" y="203"/>
                  <a:pt x="212" y="194"/>
                  <a:pt x="159" y="185"/>
                </a:cubicBezTo>
                <a:cubicBezTo>
                  <a:pt x="106" y="185"/>
                  <a:pt x="53" y="176"/>
                  <a:pt x="18" y="176"/>
                </a:cubicBezTo>
                <a:cubicBezTo>
                  <a:pt x="9" y="176"/>
                  <a:pt x="0" y="167"/>
                  <a:pt x="0" y="15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62" y="0"/>
                  <a:pt x="97" y="8"/>
                  <a:pt x="133" y="17"/>
                </a:cubicBezTo>
                <a:cubicBezTo>
                  <a:pt x="177" y="44"/>
                  <a:pt x="230" y="79"/>
                  <a:pt x="248" y="106"/>
                </a:cubicBezTo>
                <a:cubicBezTo>
                  <a:pt x="256" y="114"/>
                  <a:pt x="310" y="158"/>
                  <a:pt x="318" y="176"/>
                </a:cubicBezTo>
                <a:cubicBezTo>
                  <a:pt x="318" y="185"/>
                  <a:pt x="318" y="185"/>
                  <a:pt x="318" y="194"/>
                </a:cubicBezTo>
                <a:cubicBezTo>
                  <a:pt x="318" y="194"/>
                  <a:pt x="310" y="203"/>
                  <a:pt x="301" y="203"/>
                </a:cubicBezTo>
                <a:close/>
                <a:moveTo>
                  <a:pt x="36" y="141"/>
                </a:moveTo>
                <a:lnTo>
                  <a:pt x="36" y="141"/>
                </a:lnTo>
                <a:cubicBezTo>
                  <a:pt x="71" y="141"/>
                  <a:pt x="124" y="150"/>
                  <a:pt x="168" y="150"/>
                </a:cubicBezTo>
                <a:cubicBezTo>
                  <a:pt x="195" y="158"/>
                  <a:pt x="230" y="158"/>
                  <a:pt x="265" y="158"/>
                </a:cubicBezTo>
                <a:cubicBezTo>
                  <a:pt x="230" y="132"/>
                  <a:pt x="168" y="79"/>
                  <a:pt x="124" y="52"/>
                </a:cubicBezTo>
                <a:cubicBezTo>
                  <a:pt x="97" y="44"/>
                  <a:pt x="71" y="35"/>
                  <a:pt x="36" y="35"/>
                </a:cubicBezTo>
                <a:lnTo>
                  <a:pt x="36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34">
            <a:extLst>
              <a:ext uri="{FF2B5EF4-FFF2-40B4-BE49-F238E27FC236}">
                <a16:creationId xmlns:a16="http://schemas.microsoft.com/office/drawing/2014/main" id="{7FEB4C35-FB08-854A-8616-A67324C2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810" y="9932366"/>
            <a:ext cx="103776" cy="34592"/>
          </a:xfrm>
          <a:custGeom>
            <a:avLst/>
            <a:gdLst>
              <a:gd name="T0" fmla="*/ 89 w 107"/>
              <a:gd name="T1" fmla="*/ 35 h 36"/>
              <a:gd name="T2" fmla="*/ 89 w 107"/>
              <a:gd name="T3" fmla="*/ 35 h 36"/>
              <a:gd name="T4" fmla="*/ 18 w 107"/>
              <a:gd name="T5" fmla="*/ 35 h 36"/>
              <a:gd name="T6" fmla="*/ 0 w 107"/>
              <a:gd name="T7" fmla="*/ 17 h 36"/>
              <a:gd name="T8" fmla="*/ 18 w 107"/>
              <a:gd name="T9" fmla="*/ 0 h 36"/>
              <a:gd name="T10" fmla="*/ 89 w 107"/>
              <a:gd name="T11" fmla="*/ 0 h 36"/>
              <a:gd name="T12" fmla="*/ 106 w 107"/>
              <a:gd name="T13" fmla="*/ 17 h 36"/>
              <a:gd name="T14" fmla="*/ 8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89" y="35"/>
                </a:moveTo>
                <a:lnTo>
                  <a:pt x="8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6" y="8"/>
                  <a:pt x="106" y="17"/>
                </a:cubicBezTo>
                <a:cubicBezTo>
                  <a:pt x="106" y="26"/>
                  <a:pt x="97" y="35"/>
                  <a:pt x="8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35">
            <a:extLst>
              <a:ext uri="{FF2B5EF4-FFF2-40B4-BE49-F238E27FC236}">
                <a16:creationId xmlns:a16="http://schemas.microsoft.com/office/drawing/2014/main" id="{398B2F08-4506-084C-AA4C-759AB96E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010" y="10036142"/>
            <a:ext cx="224848" cy="22484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52 h 230"/>
              <a:gd name="T14" fmla="*/ 115 w 231"/>
              <a:gd name="T15" fmla="*/ 52 h 230"/>
              <a:gd name="T16" fmla="*/ 53 w 231"/>
              <a:gd name="T17" fmla="*/ 114 h 230"/>
              <a:gd name="T18" fmla="*/ 115 w 231"/>
              <a:gd name="T19" fmla="*/ 176 h 230"/>
              <a:gd name="T20" fmla="*/ 177 w 231"/>
              <a:gd name="T21" fmla="*/ 114 h 230"/>
              <a:gd name="T22" fmla="*/ 115 w 231"/>
              <a:gd name="T23" fmla="*/ 5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6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7" y="0"/>
                  <a:pt x="230" y="52"/>
                  <a:pt x="230" y="114"/>
                </a:cubicBezTo>
                <a:cubicBezTo>
                  <a:pt x="230" y="176"/>
                  <a:pt x="177" y="229"/>
                  <a:pt x="115" y="229"/>
                </a:cubicBezTo>
                <a:close/>
                <a:moveTo>
                  <a:pt x="115" y="52"/>
                </a:moveTo>
                <a:lnTo>
                  <a:pt x="115" y="52"/>
                </a:lnTo>
                <a:cubicBezTo>
                  <a:pt x="80" y="52"/>
                  <a:pt x="53" y="79"/>
                  <a:pt x="53" y="114"/>
                </a:cubicBezTo>
                <a:cubicBezTo>
                  <a:pt x="53" y="150"/>
                  <a:pt x="80" y="176"/>
                  <a:pt x="115" y="176"/>
                </a:cubicBezTo>
                <a:cubicBezTo>
                  <a:pt x="150" y="176"/>
                  <a:pt x="177" y="150"/>
                  <a:pt x="177" y="114"/>
                </a:cubicBezTo>
                <a:cubicBezTo>
                  <a:pt x="177" y="79"/>
                  <a:pt x="150" y="52"/>
                  <a:pt x="11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36">
            <a:extLst>
              <a:ext uri="{FF2B5EF4-FFF2-40B4-BE49-F238E27FC236}">
                <a16:creationId xmlns:a16="http://schemas.microsoft.com/office/drawing/2014/main" id="{38BE0E17-7DCE-8947-B503-C15C2042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970" y="10036142"/>
            <a:ext cx="224848" cy="22484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52 h 230"/>
              <a:gd name="T14" fmla="*/ 115 w 231"/>
              <a:gd name="T15" fmla="*/ 52 h 230"/>
              <a:gd name="T16" fmla="*/ 53 w 231"/>
              <a:gd name="T17" fmla="*/ 114 h 230"/>
              <a:gd name="T18" fmla="*/ 115 w 231"/>
              <a:gd name="T19" fmla="*/ 176 h 230"/>
              <a:gd name="T20" fmla="*/ 177 w 231"/>
              <a:gd name="T21" fmla="*/ 114 h 230"/>
              <a:gd name="T22" fmla="*/ 115 w 231"/>
              <a:gd name="T23" fmla="*/ 5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6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7" y="0"/>
                  <a:pt x="230" y="52"/>
                  <a:pt x="230" y="114"/>
                </a:cubicBezTo>
                <a:cubicBezTo>
                  <a:pt x="230" y="176"/>
                  <a:pt x="177" y="229"/>
                  <a:pt x="115" y="229"/>
                </a:cubicBezTo>
                <a:close/>
                <a:moveTo>
                  <a:pt x="115" y="52"/>
                </a:moveTo>
                <a:lnTo>
                  <a:pt x="115" y="52"/>
                </a:lnTo>
                <a:cubicBezTo>
                  <a:pt x="80" y="52"/>
                  <a:pt x="53" y="79"/>
                  <a:pt x="53" y="114"/>
                </a:cubicBezTo>
                <a:cubicBezTo>
                  <a:pt x="53" y="150"/>
                  <a:pt x="80" y="176"/>
                  <a:pt x="115" y="176"/>
                </a:cubicBezTo>
                <a:cubicBezTo>
                  <a:pt x="150" y="176"/>
                  <a:pt x="177" y="150"/>
                  <a:pt x="177" y="114"/>
                </a:cubicBezTo>
                <a:cubicBezTo>
                  <a:pt x="177" y="79"/>
                  <a:pt x="150" y="52"/>
                  <a:pt x="11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37">
            <a:extLst>
              <a:ext uri="{FF2B5EF4-FFF2-40B4-BE49-F238E27FC236}">
                <a16:creationId xmlns:a16="http://schemas.microsoft.com/office/drawing/2014/main" id="{68FFDE22-625B-534D-B269-6678DD0B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506" y="10062086"/>
            <a:ext cx="155664" cy="34592"/>
          </a:xfrm>
          <a:custGeom>
            <a:avLst/>
            <a:gdLst>
              <a:gd name="T0" fmla="*/ 141 w 160"/>
              <a:gd name="T1" fmla="*/ 36 h 37"/>
              <a:gd name="T2" fmla="*/ 141 w 160"/>
              <a:gd name="T3" fmla="*/ 36 h 37"/>
              <a:gd name="T4" fmla="*/ 141 w 160"/>
              <a:gd name="T5" fmla="*/ 36 h 37"/>
              <a:gd name="T6" fmla="*/ 17 w 160"/>
              <a:gd name="T7" fmla="*/ 36 h 37"/>
              <a:gd name="T8" fmla="*/ 0 w 160"/>
              <a:gd name="T9" fmla="*/ 18 h 37"/>
              <a:gd name="T10" fmla="*/ 17 w 160"/>
              <a:gd name="T11" fmla="*/ 0 h 37"/>
              <a:gd name="T12" fmla="*/ 141 w 160"/>
              <a:gd name="T13" fmla="*/ 0 h 37"/>
              <a:gd name="T14" fmla="*/ 159 w 160"/>
              <a:gd name="T15" fmla="*/ 18 h 37"/>
              <a:gd name="T16" fmla="*/ 141 w 160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37">
                <a:moveTo>
                  <a:pt x="141" y="36"/>
                </a:moveTo>
                <a:lnTo>
                  <a:pt x="141" y="36"/>
                </a:lnTo>
                <a:lnTo>
                  <a:pt x="141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9" y="9"/>
                  <a:pt x="159" y="18"/>
                </a:cubicBezTo>
                <a:cubicBezTo>
                  <a:pt x="159" y="26"/>
                  <a:pt x="150" y="36"/>
                  <a:pt x="14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38">
            <a:extLst>
              <a:ext uri="{FF2B5EF4-FFF2-40B4-BE49-F238E27FC236}">
                <a16:creationId xmlns:a16="http://schemas.microsoft.com/office/drawing/2014/main" id="{C4B95401-A918-5948-8B58-B5E266E9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114" y="10036142"/>
            <a:ext cx="648600" cy="51888"/>
          </a:xfrm>
          <a:custGeom>
            <a:avLst/>
            <a:gdLst>
              <a:gd name="T0" fmla="*/ 645 w 663"/>
              <a:gd name="T1" fmla="*/ 52 h 53"/>
              <a:gd name="T2" fmla="*/ 645 w 663"/>
              <a:gd name="T3" fmla="*/ 52 h 53"/>
              <a:gd name="T4" fmla="*/ 636 w 663"/>
              <a:gd name="T5" fmla="*/ 52 h 53"/>
              <a:gd name="T6" fmla="*/ 18 w 663"/>
              <a:gd name="T7" fmla="*/ 35 h 53"/>
              <a:gd name="T8" fmla="*/ 0 w 663"/>
              <a:gd name="T9" fmla="*/ 17 h 53"/>
              <a:gd name="T10" fmla="*/ 18 w 663"/>
              <a:gd name="T11" fmla="*/ 0 h 53"/>
              <a:gd name="T12" fmla="*/ 18 w 663"/>
              <a:gd name="T13" fmla="*/ 0 h 53"/>
              <a:gd name="T14" fmla="*/ 645 w 663"/>
              <a:gd name="T15" fmla="*/ 17 h 53"/>
              <a:gd name="T16" fmla="*/ 662 w 663"/>
              <a:gd name="T17" fmla="*/ 35 h 53"/>
              <a:gd name="T18" fmla="*/ 645 w 663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3" h="53">
                <a:moveTo>
                  <a:pt x="645" y="52"/>
                </a:moveTo>
                <a:lnTo>
                  <a:pt x="645" y="52"/>
                </a:lnTo>
                <a:cubicBezTo>
                  <a:pt x="645" y="52"/>
                  <a:pt x="645" y="52"/>
                  <a:pt x="636" y="52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645" y="17"/>
                  <a:pt x="645" y="17"/>
                  <a:pt x="645" y="17"/>
                </a:cubicBezTo>
                <a:cubicBezTo>
                  <a:pt x="654" y="17"/>
                  <a:pt x="662" y="26"/>
                  <a:pt x="662" y="35"/>
                </a:cubicBezTo>
                <a:cubicBezTo>
                  <a:pt x="662" y="44"/>
                  <a:pt x="654" y="52"/>
                  <a:pt x="64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39">
            <a:extLst>
              <a:ext uri="{FF2B5EF4-FFF2-40B4-BE49-F238E27FC236}">
                <a16:creationId xmlns:a16="http://schemas.microsoft.com/office/drawing/2014/main" id="{677551D7-E96F-BE4D-AC3B-23A59824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714" y="10027494"/>
            <a:ext cx="181608" cy="34592"/>
          </a:xfrm>
          <a:custGeom>
            <a:avLst/>
            <a:gdLst>
              <a:gd name="T0" fmla="*/ 168 w 187"/>
              <a:gd name="T1" fmla="*/ 35 h 36"/>
              <a:gd name="T2" fmla="*/ 168 w 187"/>
              <a:gd name="T3" fmla="*/ 35 h 36"/>
              <a:gd name="T4" fmla="*/ 168 w 187"/>
              <a:gd name="T5" fmla="*/ 35 h 36"/>
              <a:gd name="T6" fmla="*/ 18 w 187"/>
              <a:gd name="T7" fmla="*/ 35 h 36"/>
              <a:gd name="T8" fmla="*/ 0 w 187"/>
              <a:gd name="T9" fmla="*/ 9 h 36"/>
              <a:gd name="T10" fmla="*/ 18 w 187"/>
              <a:gd name="T11" fmla="*/ 0 h 36"/>
              <a:gd name="T12" fmla="*/ 18 w 187"/>
              <a:gd name="T13" fmla="*/ 0 h 36"/>
              <a:gd name="T14" fmla="*/ 168 w 187"/>
              <a:gd name="T15" fmla="*/ 0 h 36"/>
              <a:gd name="T16" fmla="*/ 186 w 187"/>
              <a:gd name="T17" fmla="*/ 17 h 36"/>
              <a:gd name="T18" fmla="*/ 168 w 18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" h="36">
                <a:moveTo>
                  <a:pt x="168" y="35"/>
                </a:moveTo>
                <a:lnTo>
                  <a:pt x="168" y="35"/>
                </a:lnTo>
                <a:lnTo>
                  <a:pt x="16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26"/>
                  <a:pt x="0" y="26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168" y="0"/>
                  <a:pt x="168" y="0"/>
                  <a:pt x="168" y="0"/>
                </a:cubicBezTo>
                <a:cubicBezTo>
                  <a:pt x="177" y="0"/>
                  <a:pt x="186" y="9"/>
                  <a:pt x="186" y="17"/>
                </a:cubicBezTo>
                <a:cubicBezTo>
                  <a:pt x="186" y="26"/>
                  <a:pt x="177" y="35"/>
                  <a:pt x="16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40">
            <a:extLst>
              <a:ext uri="{FF2B5EF4-FFF2-40B4-BE49-F238E27FC236}">
                <a16:creationId xmlns:a16="http://schemas.microsoft.com/office/drawing/2014/main" id="{6E2A2EF3-B35A-5441-B106-A6182AFD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802" y="2784791"/>
            <a:ext cx="242144" cy="415104"/>
          </a:xfrm>
          <a:custGeom>
            <a:avLst/>
            <a:gdLst>
              <a:gd name="T0" fmla="*/ 212 w 248"/>
              <a:gd name="T1" fmla="*/ 424 h 425"/>
              <a:gd name="T2" fmla="*/ 212 w 248"/>
              <a:gd name="T3" fmla="*/ 424 h 425"/>
              <a:gd name="T4" fmla="*/ 35 w 248"/>
              <a:gd name="T5" fmla="*/ 424 h 425"/>
              <a:gd name="T6" fmla="*/ 0 w 248"/>
              <a:gd name="T7" fmla="*/ 389 h 425"/>
              <a:gd name="T8" fmla="*/ 0 w 248"/>
              <a:gd name="T9" fmla="*/ 35 h 425"/>
              <a:gd name="T10" fmla="*/ 35 w 248"/>
              <a:gd name="T11" fmla="*/ 0 h 425"/>
              <a:gd name="T12" fmla="*/ 212 w 248"/>
              <a:gd name="T13" fmla="*/ 0 h 425"/>
              <a:gd name="T14" fmla="*/ 247 w 248"/>
              <a:gd name="T15" fmla="*/ 35 h 425"/>
              <a:gd name="T16" fmla="*/ 247 w 248"/>
              <a:gd name="T17" fmla="*/ 389 h 425"/>
              <a:gd name="T18" fmla="*/ 212 w 248"/>
              <a:gd name="T19" fmla="*/ 424 h 425"/>
              <a:gd name="T20" fmla="*/ 70 w 248"/>
              <a:gd name="T21" fmla="*/ 354 h 425"/>
              <a:gd name="T22" fmla="*/ 70 w 248"/>
              <a:gd name="T23" fmla="*/ 354 h 425"/>
              <a:gd name="T24" fmla="*/ 176 w 248"/>
              <a:gd name="T25" fmla="*/ 354 h 425"/>
              <a:gd name="T26" fmla="*/ 176 w 248"/>
              <a:gd name="T27" fmla="*/ 71 h 425"/>
              <a:gd name="T28" fmla="*/ 70 w 248"/>
              <a:gd name="T29" fmla="*/ 71 h 425"/>
              <a:gd name="T30" fmla="*/ 70 w 248"/>
              <a:gd name="T31" fmla="*/ 35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425">
                <a:moveTo>
                  <a:pt x="212" y="424"/>
                </a:moveTo>
                <a:lnTo>
                  <a:pt x="212" y="424"/>
                </a:lnTo>
                <a:cubicBezTo>
                  <a:pt x="35" y="424"/>
                  <a:pt x="35" y="424"/>
                  <a:pt x="35" y="424"/>
                </a:cubicBezTo>
                <a:cubicBezTo>
                  <a:pt x="9" y="424"/>
                  <a:pt x="0" y="406"/>
                  <a:pt x="0" y="38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47" y="18"/>
                  <a:pt x="247" y="35"/>
                </a:cubicBezTo>
                <a:cubicBezTo>
                  <a:pt x="247" y="389"/>
                  <a:pt x="247" y="389"/>
                  <a:pt x="247" y="389"/>
                </a:cubicBezTo>
                <a:cubicBezTo>
                  <a:pt x="247" y="406"/>
                  <a:pt x="230" y="424"/>
                  <a:pt x="212" y="424"/>
                </a:cubicBezTo>
                <a:close/>
                <a:moveTo>
                  <a:pt x="70" y="354"/>
                </a:moveTo>
                <a:lnTo>
                  <a:pt x="70" y="354"/>
                </a:lnTo>
                <a:cubicBezTo>
                  <a:pt x="176" y="354"/>
                  <a:pt x="176" y="354"/>
                  <a:pt x="176" y="354"/>
                </a:cubicBezTo>
                <a:cubicBezTo>
                  <a:pt x="176" y="71"/>
                  <a:pt x="176" y="71"/>
                  <a:pt x="176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3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41">
            <a:extLst>
              <a:ext uri="{FF2B5EF4-FFF2-40B4-BE49-F238E27FC236}">
                <a16:creationId xmlns:a16="http://schemas.microsoft.com/office/drawing/2014/main" id="{A58AC91B-75B0-2545-9FA0-006CDE7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722" y="2430223"/>
            <a:ext cx="242144" cy="769672"/>
          </a:xfrm>
          <a:custGeom>
            <a:avLst/>
            <a:gdLst>
              <a:gd name="T0" fmla="*/ 212 w 249"/>
              <a:gd name="T1" fmla="*/ 786 h 787"/>
              <a:gd name="T2" fmla="*/ 212 w 249"/>
              <a:gd name="T3" fmla="*/ 786 h 787"/>
              <a:gd name="T4" fmla="*/ 36 w 249"/>
              <a:gd name="T5" fmla="*/ 786 h 787"/>
              <a:gd name="T6" fmla="*/ 0 w 249"/>
              <a:gd name="T7" fmla="*/ 751 h 787"/>
              <a:gd name="T8" fmla="*/ 0 w 249"/>
              <a:gd name="T9" fmla="*/ 35 h 787"/>
              <a:gd name="T10" fmla="*/ 36 w 249"/>
              <a:gd name="T11" fmla="*/ 0 h 787"/>
              <a:gd name="T12" fmla="*/ 212 w 249"/>
              <a:gd name="T13" fmla="*/ 0 h 787"/>
              <a:gd name="T14" fmla="*/ 248 w 249"/>
              <a:gd name="T15" fmla="*/ 35 h 787"/>
              <a:gd name="T16" fmla="*/ 248 w 249"/>
              <a:gd name="T17" fmla="*/ 751 h 787"/>
              <a:gd name="T18" fmla="*/ 212 w 249"/>
              <a:gd name="T19" fmla="*/ 786 h 787"/>
              <a:gd name="T20" fmla="*/ 71 w 249"/>
              <a:gd name="T21" fmla="*/ 716 h 787"/>
              <a:gd name="T22" fmla="*/ 71 w 249"/>
              <a:gd name="T23" fmla="*/ 716 h 787"/>
              <a:gd name="T24" fmla="*/ 177 w 249"/>
              <a:gd name="T25" fmla="*/ 716 h 787"/>
              <a:gd name="T26" fmla="*/ 177 w 249"/>
              <a:gd name="T27" fmla="*/ 70 h 787"/>
              <a:gd name="T28" fmla="*/ 71 w 249"/>
              <a:gd name="T29" fmla="*/ 70 h 787"/>
              <a:gd name="T30" fmla="*/ 71 w 249"/>
              <a:gd name="T31" fmla="*/ 71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787">
                <a:moveTo>
                  <a:pt x="212" y="786"/>
                </a:moveTo>
                <a:lnTo>
                  <a:pt x="212" y="786"/>
                </a:lnTo>
                <a:cubicBezTo>
                  <a:pt x="36" y="786"/>
                  <a:pt x="36" y="786"/>
                  <a:pt x="36" y="786"/>
                </a:cubicBezTo>
                <a:cubicBezTo>
                  <a:pt x="18" y="786"/>
                  <a:pt x="0" y="768"/>
                  <a:pt x="0" y="75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48" y="17"/>
                  <a:pt x="248" y="35"/>
                </a:cubicBezTo>
                <a:cubicBezTo>
                  <a:pt x="248" y="751"/>
                  <a:pt x="248" y="751"/>
                  <a:pt x="248" y="751"/>
                </a:cubicBezTo>
                <a:cubicBezTo>
                  <a:pt x="248" y="768"/>
                  <a:pt x="230" y="786"/>
                  <a:pt x="212" y="786"/>
                </a:cubicBezTo>
                <a:close/>
                <a:moveTo>
                  <a:pt x="71" y="716"/>
                </a:moveTo>
                <a:lnTo>
                  <a:pt x="71" y="716"/>
                </a:lnTo>
                <a:cubicBezTo>
                  <a:pt x="177" y="716"/>
                  <a:pt x="177" y="716"/>
                  <a:pt x="177" y="716"/>
                </a:cubicBezTo>
                <a:cubicBezTo>
                  <a:pt x="177" y="70"/>
                  <a:pt x="177" y="70"/>
                  <a:pt x="177" y="70"/>
                </a:cubicBezTo>
                <a:cubicBezTo>
                  <a:pt x="71" y="70"/>
                  <a:pt x="71" y="70"/>
                  <a:pt x="71" y="70"/>
                </a:cubicBezTo>
                <a:lnTo>
                  <a:pt x="71" y="7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42">
            <a:extLst>
              <a:ext uri="{FF2B5EF4-FFF2-40B4-BE49-F238E27FC236}">
                <a16:creationId xmlns:a16="http://schemas.microsoft.com/office/drawing/2014/main" id="{BD8505F6-E9C9-4C41-8D5C-BCA63A5C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642" y="2084303"/>
            <a:ext cx="242144" cy="1119918"/>
          </a:xfrm>
          <a:custGeom>
            <a:avLst/>
            <a:gdLst>
              <a:gd name="T0" fmla="*/ 212 w 248"/>
              <a:gd name="T1" fmla="*/ 1140 h 1141"/>
              <a:gd name="T2" fmla="*/ 212 w 248"/>
              <a:gd name="T3" fmla="*/ 1140 h 1141"/>
              <a:gd name="T4" fmla="*/ 35 w 248"/>
              <a:gd name="T5" fmla="*/ 1140 h 1141"/>
              <a:gd name="T6" fmla="*/ 0 w 248"/>
              <a:gd name="T7" fmla="*/ 1105 h 1141"/>
              <a:gd name="T8" fmla="*/ 0 w 248"/>
              <a:gd name="T9" fmla="*/ 36 h 1141"/>
              <a:gd name="T10" fmla="*/ 35 w 248"/>
              <a:gd name="T11" fmla="*/ 0 h 1141"/>
              <a:gd name="T12" fmla="*/ 212 w 248"/>
              <a:gd name="T13" fmla="*/ 0 h 1141"/>
              <a:gd name="T14" fmla="*/ 247 w 248"/>
              <a:gd name="T15" fmla="*/ 36 h 1141"/>
              <a:gd name="T16" fmla="*/ 247 w 248"/>
              <a:gd name="T17" fmla="*/ 1105 h 1141"/>
              <a:gd name="T18" fmla="*/ 212 w 248"/>
              <a:gd name="T19" fmla="*/ 1140 h 1141"/>
              <a:gd name="T20" fmla="*/ 70 w 248"/>
              <a:gd name="T21" fmla="*/ 1070 h 1141"/>
              <a:gd name="T22" fmla="*/ 70 w 248"/>
              <a:gd name="T23" fmla="*/ 1070 h 1141"/>
              <a:gd name="T24" fmla="*/ 176 w 248"/>
              <a:gd name="T25" fmla="*/ 1070 h 1141"/>
              <a:gd name="T26" fmla="*/ 176 w 248"/>
              <a:gd name="T27" fmla="*/ 71 h 1141"/>
              <a:gd name="T28" fmla="*/ 70 w 248"/>
              <a:gd name="T29" fmla="*/ 71 h 1141"/>
              <a:gd name="T30" fmla="*/ 70 w 248"/>
              <a:gd name="T31" fmla="*/ 10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1141">
                <a:moveTo>
                  <a:pt x="212" y="1140"/>
                </a:moveTo>
                <a:lnTo>
                  <a:pt x="212" y="1140"/>
                </a:lnTo>
                <a:cubicBezTo>
                  <a:pt x="35" y="1140"/>
                  <a:pt x="35" y="1140"/>
                  <a:pt x="35" y="1140"/>
                </a:cubicBezTo>
                <a:cubicBezTo>
                  <a:pt x="9" y="1140"/>
                  <a:pt x="0" y="1122"/>
                  <a:pt x="0" y="11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8" y="0"/>
                  <a:pt x="247" y="18"/>
                  <a:pt x="247" y="36"/>
                </a:cubicBezTo>
                <a:cubicBezTo>
                  <a:pt x="247" y="1105"/>
                  <a:pt x="247" y="1105"/>
                  <a:pt x="247" y="1105"/>
                </a:cubicBezTo>
                <a:cubicBezTo>
                  <a:pt x="247" y="1122"/>
                  <a:pt x="238" y="1140"/>
                  <a:pt x="212" y="1140"/>
                </a:cubicBezTo>
                <a:close/>
                <a:moveTo>
                  <a:pt x="70" y="1070"/>
                </a:moveTo>
                <a:lnTo>
                  <a:pt x="70" y="1070"/>
                </a:lnTo>
                <a:cubicBezTo>
                  <a:pt x="176" y="1070"/>
                  <a:pt x="176" y="1070"/>
                  <a:pt x="176" y="1070"/>
                </a:cubicBezTo>
                <a:cubicBezTo>
                  <a:pt x="176" y="71"/>
                  <a:pt x="176" y="71"/>
                  <a:pt x="176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10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5" name="Google Shape;102;p4">
            <a:extLst>
              <a:ext uri="{FF2B5EF4-FFF2-40B4-BE49-F238E27FC236}">
                <a16:creationId xmlns:a16="http://schemas.microsoft.com/office/drawing/2014/main" id="{58D032CB-F163-514B-B605-2B6E22CC1362}"/>
              </a:ext>
            </a:extLst>
          </p:cNvPr>
          <p:cNvGrpSpPr/>
          <p:nvPr/>
        </p:nvGrpSpPr>
        <p:grpSpPr>
          <a:xfrm>
            <a:off x="16921824" y="5987327"/>
            <a:ext cx="3119385" cy="1395425"/>
            <a:chOff x="2985788" y="10477613"/>
            <a:chExt cx="3634800" cy="1395425"/>
          </a:xfrm>
        </p:grpSpPr>
        <p:sp>
          <p:nvSpPr>
            <p:cNvPr id="306" name="Google Shape;103;p4">
              <a:extLst>
                <a:ext uri="{FF2B5EF4-FFF2-40B4-BE49-F238E27FC236}">
                  <a16:creationId xmlns:a16="http://schemas.microsoft.com/office/drawing/2014/main" id="{66128634-CFF8-0646-AE50-AB4E687C1A5B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104;p4">
              <a:extLst>
                <a:ext uri="{FF2B5EF4-FFF2-40B4-BE49-F238E27FC236}">
                  <a16:creationId xmlns:a16="http://schemas.microsoft.com/office/drawing/2014/main" id="{1C0AF5E4-219E-B540-B486-85BEF90F884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08" name="Google Shape;102;p4">
            <a:extLst>
              <a:ext uri="{FF2B5EF4-FFF2-40B4-BE49-F238E27FC236}">
                <a16:creationId xmlns:a16="http://schemas.microsoft.com/office/drawing/2014/main" id="{A224887C-FBBD-1F4E-969B-6D426AAFE8F3}"/>
              </a:ext>
            </a:extLst>
          </p:cNvPr>
          <p:cNvGrpSpPr/>
          <p:nvPr/>
        </p:nvGrpSpPr>
        <p:grpSpPr>
          <a:xfrm>
            <a:off x="18929941" y="1922766"/>
            <a:ext cx="3119385" cy="1395425"/>
            <a:chOff x="2985788" y="10477613"/>
            <a:chExt cx="3634800" cy="1395425"/>
          </a:xfrm>
        </p:grpSpPr>
        <p:sp>
          <p:nvSpPr>
            <p:cNvPr id="309" name="Google Shape;103;p4">
              <a:extLst>
                <a:ext uri="{FF2B5EF4-FFF2-40B4-BE49-F238E27FC236}">
                  <a16:creationId xmlns:a16="http://schemas.microsoft.com/office/drawing/2014/main" id="{F27DB538-55F1-2147-8444-73404C918F5D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0" name="Google Shape;104;p4">
              <a:extLst>
                <a:ext uri="{FF2B5EF4-FFF2-40B4-BE49-F238E27FC236}">
                  <a16:creationId xmlns:a16="http://schemas.microsoft.com/office/drawing/2014/main" id="{58EA8AA7-F298-BF4E-9126-891D2AD918D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1" name="Google Shape;102;p4">
            <a:extLst>
              <a:ext uri="{FF2B5EF4-FFF2-40B4-BE49-F238E27FC236}">
                <a16:creationId xmlns:a16="http://schemas.microsoft.com/office/drawing/2014/main" id="{525754EA-4663-984D-B010-8735EF99D9A7}"/>
              </a:ext>
            </a:extLst>
          </p:cNvPr>
          <p:cNvGrpSpPr/>
          <p:nvPr/>
        </p:nvGrpSpPr>
        <p:grpSpPr>
          <a:xfrm>
            <a:off x="19094253" y="9364373"/>
            <a:ext cx="3119385" cy="1395425"/>
            <a:chOff x="2985788" y="10477613"/>
            <a:chExt cx="3634800" cy="1395425"/>
          </a:xfrm>
        </p:grpSpPr>
        <p:sp>
          <p:nvSpPr>
            <p:cNvPr id="312" name="Google Shape;103;p4">
              <a:extLst>
                <a:ext uri="{FF2B5EF4-FFF2-40B4-BE49-F238E27FC236}">
                  <a16:creationId xmlns:a16="http://schemas.microsoft.com/office/drawing/2014/main" id="{CDCE127C-20C3-604A-90FF-92A372F7FC14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104;p4">
              <a:extLst>
                <a:ext uri="{FF2B5EF4-FFF2-40B4-BE49-F238E27FC236}">
                  <a16:creationId xmlns:a16="http://schemas.microsoft.com/office/drawing/2014/main" id="{5EFE7EE8-6D66-1146-98AB-7C832893EC8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4" name="Google Shape;102;p4">
            <a:extLst>
              <a:ext uri="{FF2B5EF4-FFF2-40B4-BE49-F238E27FC236}">
                <a16:creationId xmlns:a16="http://schemas.microsoft.com/office/drawing/2014/main" id="{2B6A9079-D573-1342-8F38-6C7DF50030B7}"/>
              </a:ext>
            </a:extLst>
          </p:cNvPr>
          <p:cNvGrpSpPr/>
          <p:nvPr/>
        </p:nvGrpSpPr>
        <p:grpSpPr>
          <a:xfrm>
            <a:off x="8436863" y="4213920"/>
            <a:ext cx="3119385" cy="1395425"/>
            <a:chOff x="2985788" y="10477613"/>
            <a:chExt cx="3634800" cy="1395425"/>
          </a:xfrm>
        </p:grpSpPr>
        <p:sp>
          <p:nvSpPr>
            <p:cNvPr id="315" name="Google Shape;103;p4">
              <a:extLst>
                <a:ext uri="{FF2B5EF4-FFF2-40B4-BE49-F238E27FC236}">
                  <a16:creationId xmlns:a16="http://schemas.microsoft.com/office/drawing/2014/main" id="{8A68658B-7E84-AA43-9C96-8503BD5F5D7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104;p4">
              <a:extLst>
                <a:ext uri="{FF2B5EF4-FFF2-40B4-BE49-F238E27FC236}">
                  <a16:creationId xmlns:a16="http://schemas.microsoft.com/office/drawing/2014/main" id="{B5611B32-21CA-DE42-815C-A112ABD2CE1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7" name="Google Shape;102;p4">
            <a:extLst>
              <a:ext uri="{FF2B5EF4-FFF2-40B4-BE49-F238E27FC236}">
                <a16:creationId xmlns:a16="http://schemas.microsoft.com/office/drawing/2014/main" id="{C8E8D629-6D21-AE4A-BAD1-A0AB8915F1FF}"/>
              </a:ext>
            </a:extLst>
          </p:cNvPr>
          <p:cNvGrpSpPr/>
          <p:nvPr/>
        </p:nvGrpSpPr>
        <p:grpSpPr>
          <a:xfrm>
            <a:off x="8419567" y="11354961"/>
            <a:ext cx="3119385" cy="1395425"/>
            <a:chOff x="2985788" y="10477613"/>
            <a:chExt cx="3634800" cy="1395425"/>
          </a:xfrm>
        </p:grpSpPr>
        <p:sp>
          <p:nvSpPr>
            <p:cNvPr id="318" name="Google Shape;103;p4">
              <a:extLst>
                <a:ext uri="{FF2B5EF4-FFF2-40B4-BE49-F238E27FC236}">
                  <a16:creationId xmlns:a16="http://schemas.microsoft.com/office/drawing/2014/main" id="{FCE32979-F207-2241-ACFB-2B4992FB269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104;p4">
              <a:extLst>
                <a:ext uri="{FF2B5EF4-FFF2-40B4-BE49-F238E27FC236}">
                  <a16:creationId xmlns:a16="http://schemas.microsoft.com/office/drawing/2014/main" id="{5B2B3D41-5D7F-904D-BCD0-761BBBDA158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20" name="Google Shape;102;p4">
            <a:extLst>
              <a:ext uri="{FF2B5EF4-FFF2-40B4-BE49-F238E27FC236}">
                <a16:creationId xmlns:a16="http://schemas.microsoft.com/office/drawing/2014/main" id="{208CB457-66E5-0C4E-8CA6-5D02D363CF13}"/>
              </a:ext>
            </a:extLst>
          </p:cNvPr>
          <p:cNvGrpSpPr/>
          <p:nvPr/>
        </p:nvGrpSpPr>
        <p:grpSpPr>
          <a:xfrm>
            <a:off x="3531284" y="6748352"/>
            <a:ext cx="3119385" cy="1395425"/>
            <a:chOff x="2985788" y="10477613"/>
            <a:chExt cx="3634800" cy="1395425"/>
          </a:xfrm>
        </p:grpSpPr>
        <p:sp>
          <p:nvSpPr>
            <p:cNvPr id="321" name="Google Shape;103;p4">
              <a:extLst>
                <a:ext uri="{FF2B5EF4-FFF2-40B4-BE49-F238E27FC236}">
                  <a16:creationId xmlns:a16="http://schemas.microsoft.com/office/drawing/2014/main" id="{A45784CA-B717-7B4E-B458-4AE9ABC55D8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104;p4">
              <a:extLst>
                <a:ext uri="{FF2B5EF4-FFF2-40B4-BE49-F238E27FC236}">
                  <a16:creationId xmlns:a16="http://schemas.microsoft.com/office/drawing/2014/main" id="{17947B06-9C13-DA41-B5D8-C0A1EF67539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1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">
            <a:extLst>
              <a:ext uri="{FF2B5EF4-FFF2-40B4-BE49-F238E27FC236}">
                <a16:creationId xmlns:a16="http://schemas.microsoft.com/office/drawing/2014/main" id="{3765423C-9BF7-5F4E-BEE5-BEA01A0F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77" y="6786708"/>
            <a:ext cx="5202140" cy="2605392"/>
          </a:xfrm>
          <a:custGeom>
            <a:avLst/>
            <a:gdLst>
              <a:gd name="T0" fmla="*/ 0 w 5310"/>
              <a:gd name="T1" fmla="*/ 2658 h 2659"/>
              <a:gd name="T2" fmla="*/ 0 w 5310"/>
              <a:gd name="T3" fmla="*/ 2658 h 2659"/>
              <a:gd name="T4" fmla="*/ 2659 w 5310"/>
              <a:gd name="T5" fmla="*/ 0 h 2659"/>
              <a:gd name="T6" fmla="*/ 5309 w 5310"/>
              <a:gd name="T7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10" h="2659">
                <a:moveTo>
                  <a:pt x="0" y="2658"/>
                </a:moveTo>
                <a:lnTo>
                  <a:pt x="0" y="2658"/>
                </a:lnTo>
                <a:cubicBezTo>
                  <a:pt x="0" y="1187"/>
                  <a:pt x="1188" y="0"/>
                  <a:pt x="2659" y="0"/>
                </a:cubicBezTo>
                <a:cubicBezTo>
                  <a:pt x="4122" y="0"/>
                  <a:pt x="5309" y="1187"/>
                  <a:pt x="5309" y="2658"/>
                </a:cubicBez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2F006CCD-257A-4247-A41A-48675765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861" y="4730048"/>
            <a:ext cx="5202140" cy="2605392"/>
          </a:xfrm>
          <a:custGeom>
            <a:avLst/>
            <a:gdLst>
              <a:gd name="T0" fmla="*/ 0 w 5309"/>
              <a:gd name="T1" fmla="*/ 0 h 2659"/>
              <a:gd name="T2" fmla="*/ 0 w 5309"/>
              <a:gd name="T3" fmla="*/ 0 h 2659"/>
              <a:gd name="T4" fmla="*/ 2650 w 5309"/>
              <a:gd name="T5" fmla="*/ 2658 h 2659"/>
              <a:gd name="T6" fmla="*/ 5308 w 5309"/>
              <a:gd name="T7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9" h="2659">
                <a:moveTo>
                  <a:pt x="0" y="0"/>
                </a:moveTo>
                <a:lnTo>
                  <a:pt x="0" y="0"/>
                </a:lnTo>
                <a:cubicBezTo>
                  <a:pt x="0" y="1463"/>
                  <a:pt x="1187" y="2658"/>
                  <a:pt x="2650" y="2658"/>
                </a:cubicBezTo>
                <a:cubicBezTo>
                  <a:pt x="4121" y="2658"/>
                  <a:pt x="5308" y="1463"/>
                  <a:pt x="5308" y="0"/>
                </a:cubicBez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A7D9154B-F971-D64D-9B72-0EFA22025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8624" y="6786708"/>
            <a:ext cx="5832964" cy="4322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9D67FA5-3199-5940-9959-A007C9C64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8624" y="2850538"/>
            <a:ext cx="5832964" cy="4319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2A9D17A-DAA3-1947-A554-EBD8A2DD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609" y="7335440"/>
            <a:ext cx="6161338" cy="4319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D636F056-B6BC-304A-B074-1E8512B26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609" y="10779047"/>
            <a:ext cx="6161338" cy="4322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C4134E33-F9A0-E24C-BC10-0A90994B9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7891" y="2984479"/>
            <a:ext cx="4319" cy="7755683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B54F6FAE-E468-C748-A2B8-6BF7AA84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298" y="5360872"/>
            <a:ext cx="2614033" cy="2605392"/>
          </a:xfrm>
          <a:custGeom>
            <a:avLst/>
            <a:gdLst>
              <a:gd name="T0" fmla="*/ 2581 w 2669"/>
              <a:gd name="T1" fmla="*/ 2571 h 2658"/>
              <a:gd name="T2" fmla="*/ 2581 w 2669"/>
              <a:gd name="T3" fmla="*/ 2571 h 2658"/>
              <a:gd name="T4" fmla="*/ 1317 w 2669"/>
              <a:gd name="T5" fmla="*/ 2657 h 2658"/>
              <a:gd name="T6" fmla="*/ 95 w 2669"/>
              <a:gd name="T7" fmla="*/ 2571 h 2658"/>
              <a:gd name="T8" fmla="*/ 9 w 2669"/>
              <a:gd name="T9" fmla="*/ 1230 h 2658"/>
              <a:gd name="T10" fmla="*/ 95 w 2669"/>
              <a:gd name="T11" fmla="*/ 94 h 2658"/>
              <a:gd name="T12" fmla="*/ 1231 w 2669"/>
              <a:gd name="T13" fmla="*/ 0 h 2658"/>
              <a:gd name="T14" fmla="*/ 2581 w 2669"/>
              <a:gd name="T15" fmla="*/ 94 h 2658"/>
              <a:gd name="T16" fmla="*/ 2668 w 2669"/>
              <a:gd name="T17" fmla="*/ 1350 h 2658"/>
              <a:gd name="T18" fmla="*/ 2581 w 2669"/>
              <a:gd name="T19" fmla="*/ 2571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9" h="2658">
                <a:moveTo>
                  <a:pt x="2581" y="2571"/>
                </a:moveTo>
                <a:lnTo>
                  <a:pt x="2581" y="2571"/>
                </a:lnTo>
                <a:cubicBezTo>
                  <a:pt x="2211" y="2622"/>
                  <a:pt x="1790" y="2657"/>
                  <a:pt x="1317" y="2657"/>
                </a:cubicBezTo>
                <a:cubicBezTo>
                  <a:pt x="861" y="2657"/>
                  <a:pt x="456" y="2622"/>
                  <a:pt x="95" y="2571"/>
                </a:cubicBezTo>
                <a:cubicBezTo>
                  <a:pt x="43" y="2184"/>
                  <a:pt x="0" y="1736"/>
                  <a:pt x="9" y="1230"/>
                </a:cubicBezTo>
                <a:cubicBezTo>
                  <a:pt x="18" y="808"/>
                  <a:pt x="52" y="430"/>
                  <a:pt x="95" y="94"/>
                </a:cubicBezTo>
                <a:cubicBezTo>
                  <a:pt x="431" y="42"/>
                  <a:pt x="809" y="8"/>
                  <a:pt x="1231" y="0"/>
                </a:cubicBezTo>
                <a:cubicBezTo>
                  <a:pt x="1739" y="0"/>
                  <a:pt x="2194" y="34"/>
                  <a:pt x="2581" y="94"/>
                </a:cubicBezTo>
                <a:cubicBezTo>
                  <a:pt x="2633" y="455"/>
                  <a:pt x="2668" y="886"/>
                  <a:pt x="2668" y="1350"/>
                </a:cubicBezTo>
                <a:cubicBezTo>
                  <a:pt x="2668" y="1805"/>
                  <a:pt x="2624" y="2218"/>
                  <a:pt x="2581" y="2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1D2E8214-1D23-E649-855D-A11C2E10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035" y="1670982"/>
            <a:ext cx="2605389" cy="2614033"/>
          </a:xfrm>
          <a:custGeom>
            <a:avLst/>
            <a:gdLst>
              <a:gd name="T0" fmla="*/ 2571 w 2659"/>
              <a:gd name="T1" fmla="*/ 2581 h 2668"/>
              <a:gd name="T2" fmla="*/ 2571 w 2659"/>
              <a:gd name="T3" fmla="*/ 2581 h 2668"/>
              <a:gd name="T4" fmla="*/ 1315 w 2659"/>
              <a:gd name="T5" fmla="*/ 2667 h 2668"/>
              <a:gd name="T6" fmla="*/ 95 w 2659"/>
              <a:gd name="T7" fmla="*/ 2581 h 2668"/>
              <a:gd name="T8" fmla="*/ 9 w 2659"/>
              <a:gd name="T9" fmla="*/ 1231 h 2668"/>
              <a:gd name="T10" fmla="*/ 95 w 2659"/>
              <a:gd name="T11" fmla="*/ 103 h 2668"/>
              <a:gd name="T12" fmla="*/ 1229 w 2659"/>
              <a:gd name="T13" fmla="*/ 9 h 2668"/>
              <a:gd name="T14" fmla="*/ 2571 w 2659"/>
              <a:gd name="T15" fmla="*/ 103 h 2668"/>
              <a:gd name="T16" fmla="*/ 2658 w 2659"/>
              <a:gd name="T17" fmla="*/ 1360 h 2668"/>
              <a:gd name="T18" fmla="*/ 2571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1" y="2581"/>
                </a:moveTo>
                <a:lnTo>
                  <a:pt x="2571" y="2581"/>
                </a:lnTo>
                <a:cubicBezTo>
                  <a:pt x="2201" y="2633"/>
                  <a:pt x="1780" y="2667"/>
                  <a:pt x="1315" y="2667"/>
                </a:cubicBezTo>
                <a:cubicBezTo>
                  <a:pt x="860" y="2667"/>
                  <a:pt x="447" y="2633"/>
                  <a:pt x="95" y="2581"/>
                </a:cubicBezTo>
                <a:cubicBezTo>
                  <a:pt x="34" y="2194"/>
                  <a:pt x="0" y="1738"/>
                  <a:pt x="9" y="1231"/>
                </a:cubicBezTo>
                <a:cubicBezTo>
                  <a:pt x="9" y="818"/>
                  <a:pt x="43" y="439"/>
                  <a:pt x="95" y="103"/>
                </a:cubicBezTo>
                <a:cubicBezTo>
                  <a:pt x="430" y="52"/>
                  <a:pt x="809" y="18"/>
                  <a:pt x="1229" y="9"/>
                </a:cubicBezTo>
                <a:cubicBezTo>
                  <a:pt x="1737" y="0"/>
                  <a:pt x="2193" y="43"/>
                  <a:pt x="2571" y="103"/>
                </a:cubicBezTo>
                <a:cubicBezTo>
                  <a:pt x="2623" y="465"/>
                  <a:pt x="2658" y="886"/>
                  <a:pt x="2658" y="1360"/>
                </a:cubicBezTo>
                <a:cubicBezTo>
                  <a:pt x="2658" y="1816"/>
                  <a:pt x="2623" y="2228"/>
                  <a:pt x="2571" y="2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F595A500-39B2-6D4B-A58E-7B7E2AEE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581" y="1670982"/>
            <a:ext cx="2614033" cy="2614033"/>
          </a:xfrm>
          <a:custGeom>
            <a:avLst/>
            <a:gdLst>
              <a:gd name="T0" fmla="*/ 2581 w 2668"/>
              <a:gd name="T1" fmla="*/ 2581 h 2668"/>
              <a:gd name="T2" fmla="*/ 2581 w 2668"/>
              <a:gd name="T3" fmla="*/ 2581 h 2668"/>
              <a:gd name="T4" fmla="*/ 1316 w 2668"/>
              <a:gd name="T5" fmla="*/ 2667 h 2668"/>
              <a:gd name="T6" fmla="*/ 94 w 2668"/>
              <a:gd name="T7" fmla="*/ 2581 h 2668"/>
              <a:gd name="T8" fmla="*/ 8 w 2668"/>
              <a:gd name="T9" fmla="*/ 1231 h 2668"/>
              <a:gd name="T10" fmla="*/ 94 w 2668"/>
              <a:gd name="T11" fmla="*/ 103 h 2668"/>
              <a:gd name="T12" fmla="*/ 1230 w 2668"/>
              <a:gd name="T13" fmla="*/ 9 h 2668"/>
              <a:gd name="T14" fmla="*/ 2581 w 2668"/>
              <a:gd name="T15" fmla="*/ 103 h 2668"/>
              <a:gd name="T16" fmla="*/ 2667 w 2668"/>
              <a:gd name="T17" fmla="*/ 1360 h 2668"/>
              <a:gd name="T18" fmla="*/ 2581 w 2668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8" h="2668">
                <a:moveTo>
                  <a:pt x="2581" y="2581"/>
                </a:moveTo>
                <a:lnTo>
                  <a:pt x="2581" y="2581"/>
                </a:lnTo>
                <a:cubicBezTo>
                  <a:pt x="2211" y="2633"/>
                  <a:pt x="1789" y="2667"/>
                  <a:pt x="1316" y="2667"/>
                </a:cubicBezTo>
                <a:cubicBezTo>
                  <a:pt x="860" y="2667"/>
                  <a:pt x="456" y="2633"/>
                  <a:pt x="94" y="2581"/>
                </a:cubicBezTo>
                <a:cubicBezTo>
                  <a:pt x="43" y="2194"/>
                  <a:pt x="0" y="1738"/>
                  <a:pt x="8" y="1231"/>
                </a:cubicBezTo>
                <a:cubicBezTo>
                  <a:pt x="17" y="818"/>
                  <a:pt x="51" y="439"/>
                  <a:pt x="94" y="103"/>
                </a:cubicBezTo>
                <a:cubicBezTo>
                  <a:pt x="430" y="52"/>
                  <a:pt x="808" y="18"/>
                  <a:pt x="1230" y="9"/>
                </a:cubicBezTo>
                <a:cubicBezTo>
                  <a:pt x="1738" y="0"/>
                  <a:pt x="2193" y="43"/>
                  <a:pt x="2581" y="103"/>
                </a:cubicBezTo>
                <a:cubicBezTo>
                  <a:pt x="2632" y="465"/>
                  <a:pt x="2667" y="886"/>
                  <a:pt x="2667" y="1360"/>
                </a:cubicBezTo>
                <a:cubicBezTo>
                  <a:pt x="2667" y="1816"/>
                  <a:pt x="2624" y="2228"/>
                  <a:pt x="2581" y="2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1F1ECC3C-9C45-A347-A05B-927612CC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035" y="9430985"/>
            <a:ext cx="2605389" cy="2614033"/>
          </a:xfrm>
          <a:custGeom>
            <a:avLst/>
            <a:gdLst>
              <a:gd name="T0" fmla="*/ 2571 w 2659"/>
              <a:gd name="T1" fmla="*/ 2581 h 2668"/>
              <a:gd name="T2" fmla="*/ 2571 w 2659"/>
              <a:gd name="T3" fmla="*/ 2581 h 2668"/>
              <a:gd name="T4" fmla="*/ 1315 w 2659"/>
              <a:gd name="T5" fmla="*/ 2667 h 2668"/>
              <a:gd name="T6" fmla="*/ 95 w 2659"/>
              <a:gd name="T7" fmla="*/ 2581 h 2668"/>
              <a:gd name="T8" fmla="*/ 9 w 2659"/>
              <a:gd name="T9" fmla="*/ 1230 h 2668"/>
              <a:gd name="T10" fmla="*/ 95 w 2659"/>
              <a:gd name="T11" fmla="*/ 103 h 2668"/>
              <a:gd name="T12" fmla="*/ 1229 w 2659"/>
              <a:gd name="T13" fmla="*/ 8 h 2668"/>
              <a:gd name="T14" fmla="*/ 2571 w 2659"/>
              <a:gd name="T15" fmla="*/ 103 h 2668"/>
              <a:gd name="T16" fmla="*/ 2658 w 2659"/>
              <a:gd name="T17" fmla="*/ 1359 h 2668"/>
              <a:gd name="T18" fmla="*/ 2571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1" y="2581"/>
                </a:moveTo>
                <a:lnTo>
                  <a:pt x="2571" y="2581"/>
                </a:lnTo>
                <a:cubicBezTo>
                  <a:pt x="2201" y="2632"/>
                  <a:pt x="1780" y="2667"/>
                  <a:pt x="1315" y="2667"/>
                </a:cubicBezTo>
                <a:cubicBezTo>
                  <a:pt x="860" y="2667"/>
                  <a:pt x="447" y="2632"/>
                  <a:pt x="95" y="2581"/>
                </a:cubicBezTo>
                <a:cubicBezTo>
                  <a:pt x="34" y="2193"/>
                  <a:pt x="0" y="1738"/>
                  <a:pt x="9" y="1230"/>
                </a:cubicBezTo>
                <a:cubicBezTo>
                  <a:pt x="9" y="817"/>
                  <a:pt x="43" y="438"/>
                  <a:pt x="95" y="103"/>
                </a:cubicBezTo>
                <a:cubicBezTo>
                  <a:pt x="430" y="51"/>
                  <a:pt x="809" y="17"/>
                  <a:pt x="1229" y="8"/>
                </a:cubicBezTo>
                <a:cubicBezTo>
                  <a:pt x="1737" y="0"/>
                  <a:pt x="2193" y="43"/>
                  <a:pt x="2571" y="103"/>
                </a:cubicBezTo>
                <a:cubicBezTo>
                  <a:pt x="2623" y="464"/>
                  <a:pt x="2658" y="886"/>
                  <a:pt x="2658" y="1359"/>
                </a:cubicBezTo>
                <a:cubicBezTo>
                  <a:pt x="2658" y="1815"/>
                  <a:pt x="2623" y="2228"/>
                  <a:pt x="2571" y="2581"/>
                </a:cubicBezTo>
              </a:path>
            </a:pathLst>
          </a:custGeom>
          <a:solidFill>
            <a:srgbClr val="7C9C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627FA41E-A4FA-3046-9DD6-B5720BBE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471" y="9430985"/>
            <a:ext cx="2605392" cy="2614033"/>
          </a:xfrm>
          <a:custGeom>
            <a:avLst/>
            <a:gdLst>
              <a:gd name="T0" fmla="*/ 2573 w 2659"/>
              <a:gd name="T1" fmla="*/ 2581 h 2668"/>
              <a:gd name="T2" fmla="*/ 2573 w 2659"/>
              <a:gd name="T3" fmla="*/ 2581 h 2668"/>
              <a:gd name="T4" fmla="*/ 1308 w 2659"/>
              <a:gd name="T5" fmla="*/ 2667 h 2668"/>
              <a:gd name="T6" fmla="*/ 95 w 2659"/>
              <a:gd name="T7" fmla="*/ 2581 h 2668"/>
              <a:gd name="T8" fmla="*/ 0 w 2659"/>
              <a:gd name="T9" fmla="*/ 1230 h 2668"/>
              <a:gd name="T10" fmla="*/ 95 w 2659"/>
              <a:gd name="T11" fmla="*/ 103 h 2668"/>
              <a:gd name="T12" fmla="*/ 1230 w 2659"/>
              <a:gd name="T13" fmla="*/ 8 h 2668"/>
              <a:gd name="T14" fmla="*/ 2573 w 2659"/>
              <a:gd name="T15" fmla="*/ 103 h 2668"/>
              <a:gd name="T16" fmla="*/ 2658 w 2659"/>
              <a:gd name="T17" fmla="*/ 1359 h 2668"/>
              <a:gd name="T18" fmla="*/ 2573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3" y="2581"/>
                </a:moveTo>
                <a:lnTo>
                  <a:pt x="2573" y="2581"/>
                </a:lnTo>
                <a:cubicBezTo>
                  <a:pt x="2202" y="2632"/>
                  <a:pt x="1781" y="2667"/>
                  <a:pt x="1308" y="2667"/>
                </a:cubicBezTo>
                <a:cubicBezTo>
                  <a:pt x="860" y="2667"/>
                  <a:pt x="447" y="2632"/>
                  <a:pt x="95" y="2581"/>
                </a:cubicBezTo>
                <a:cubicBezTo>
                  <a:pt x="34" y="2193"/>
                  <a:pt x="0" y="1738"/>
                  <a:pt x="0" y="1230"/>
                </a:cubicBezTo>
                <a:cubicBezTo>
                  <a:pt x="9" y="817"/>
                  <a:pt x="43" y="438"/>
                  <a:pt x="95" y="103"/>
                </a:cubicBezTo>
                <a:cubicBezTo>
                  <a:pt x="422" y="51"/>
                  <a:pt x="809" y="17"/>
                  <a:pt x="1230" y="8"/>
                </a:cubicBezTo>
                <a:cubicBezTo>
                  <a:pt x="1738" y="0"/>
                  <a:pt x="2185" y="43"/>
                  <a:pt x="2573" y="103"/>
                </a:cubicBezTo>
                <a:cubicBezTo>
                  <a:pt x="2624" y="464"/>
                  <a:pt x="2658" y="886"/>
                  <a:pt x="2658" y="1359"/>
                </a:cubicBezTo>
                <a:cubicBezTo>
                  <a:pt x="2658" y="1815"/>
                  <a:pt x="2624" y="2228"/>
                  <a:pt x="2573" y="25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5E47998-A072-804C-BD02-69CD863F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479" y="8968670"/>
            <a:ext cx="1685078" cy="1685079"/>
          </a:xfrm>
          <a:custGeom>
            <a:avLst/>
            <a:gdLst>
              <a:gd name="T0" fmla="*/ 1660 w 1721"/>
              <a:gd name="T1" fmla="*/ 1660 h 1721"/>
              <a:gd name="T2" fmla="*/ 1660 w 1721"/>
              <a:gd name="T3" fmla="*/ 1660 h 1721"/>
              <a:gd name="T4" fmla="*/ 851 w 1721"/>
              <a:gd name="T5" fmla="*/ 1712 h 1721"/>
              <a:gd name="T6" fmla="*/ 60 w 1721"/>
              <a:gd name="T7" fmla="*/ 1660 h 1721"/>
              <a:gd name="T8" fmla="*/ 8 w 1721"/>
              <a:gd name="T9" fmla="*/ 791 h 1721"/>
              <a:gd name="T10" fmla="*/ 60 w 1721"/>
              <a:gd name="T11" fmla="*/ 60 h 1721"/>
              <a:gd name="T12" fmla="*/ 791 w 1721"/>
              <a:gd name="T13" fmla="*/ 0 h 1721"/>
              <a:gd name="T14" fmla="*/ 1660 w 1721"/>
              <a:gd name="T15" fmla="*/ 60 h 1721"/>
              <a:gd name="T16" fmla="*/ 1720 w 1721"/>
              <a:gd name="T17" fmla="*/ 868 h 1721"/>
              <a:gd name="T18" fmla="*/ 1660 w 1721"/>
              <a:gd name="T19" fmla="*/ 16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1721">
                <a:moveTo>
                  <a:pt x="1660" y="1660"/>
                </a:moveTo>
                <a:lnTo>
                  <a:pt x="1660" y="1660"/>
                </a:lnTo>
                <a:cubicBezTo>
                  <a:pt x="1428" y="1694"/>
                  <a:pt x="1152" y="1720"/>
                  <a:pt x="851" y="1712"/>
                </a:cubicBezTo>
                <a:cubicBezTo>
                  <a:pt x="559" y="1712"/>
                  <a:pt x="292" y="1694"/>
                  <a:pt x="60" y="1660"/>
                </a:cubicBezTo>
                <a:cubicBezTo>
                  <a:pt x="25" y="1411"/>
                  <a:pt x="0" y="1118"/>
                  <a:pt x="8" y="791"/>
                </a:cubicBezTo>
                <a:cubicBezTo>
                  <a:pt x="8" y="524"/>
                  <a:pt x="34" y="275"/>
                  <a:pt x="60" y="60"/>
                </a:cubicBezTo>
                <a:cubicBezTo>
                  <a:pt x="275" y="26"/>
                  <a:pt x="524" y="8"/>
                  <a:pt x="791" y="0"/>
                </a:cubicBezTo>
                <a:cubicBezTo>
                  <a:pt x="1118" y="0"/>
                  <a:pt x="1411" y="26"/>
                  <a:pt x="1660" y="60"/>
                </a:cubicBezTo>
                <a:cubicBezTo>
                  <a:pt x="1694" y="292"/>
                  <a:pt x="1720" y="567"/>
                  <a:pt x="1720" y="868"/>
                </a:cubicBezTo>
                <a:cubicBezTo>
                  <a:pt x="1720" y="1170"/>
                  <a:pt x="1694" y="1428"/>
                  <a:pt x="1660" y="16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B611B606-32D1-884E-A42A-0BD9E538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339" y="8968670"/>
            <a:ext cx="1689398" cy="1685079"/>
          </a:xfrm>
          <a:custGeom>
            <a:avLst/>
            <a:gdLst>
              <a:gd name="T0" fmla="*/ 1661 w 1722"/>
              <a:gd name="T1" fmla="*/ 1660 h 1721"/>
              <a:gd name="T2" fmla="*/ 1661 w 1722"/>
              <a:gd name="T3" fmla="*/ 1660 h 1721"/>
              <a:gd name="T4" fmla="*/ 852 w 1722"/>
              <a:gd name="T5" fmla="*/ 1712 h 1721"/>
              <a:gd name="T6" fmla="*/ 60 w 1722"/>
              <a:gd name="T7" fmla="*/ 1660 h 1721"/>
              <a:gd name="T8" fmla="*/ 9 w 1722"/>
              <a:gd name="T9" fmla="*/ 791 h 1721"/>
              <a:gd name="T10" fmla="*/ 60 w 1722"/>
              <a:gd name="T11" fmla="*/ 60 h 1721"/>
              <a:gd name="T12" fmla="*/ 800 w 1722"/>
              <a:gd name="T13" fmla="*/ 0 h 1721"/>
              <a:gd name="T14" fmla="*/ 1661 w 1722"/>
              <a:gd name="T15" fmla="*/ 60 h 1721"/>
              <a:gd name="T16" fmla="*/ 1721 w 1722"/>
              <a:gd name="T17" fmla="*/ 868 h 1721"/>
              <a:gd name="T18" fmla="*/ 1661 w 1722"/>
              <a:gd name="T19" fmla="*/ 16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1">
                <a:moveTo>
                  <a:pt x="1661" y="1660"/>
                </a:moveTo>
                <a:lnTo>
                  <a:pt x="1661" y="1660"/>
                </a:lnTo>
                <a:cubicBezTo>
                  <a:pt x="1428" y="1694"/>
                  <a:pt x="1153" y="1720"/>
                  <a:pt x="852" y="1712"/>
                </a:cubicBezTo>
                <a:cubicBezTo>
                  <a:pt x="560" y="1712"/>
                  <a:pt x="293" y="1694"/>
                  <a:pt x="60" y="1660"/>
                </a:cubicBezTo>
                <a:cubicBezTo>
                  <a:pt x="26" y="1411"/>
                  <a:pt x="0" y="1118"/>
                  <a:pt x="9" y="791"/>
                </a:cubicBezTo>
                <a:cubicBezTo>
                  <a:pt x="9" y="524"/>
                  <a:pt x="35" y="275"/>
                  <a:pt x="60" y="60"/>
                </a:cubicBezTo>
                <a:cubicBezTo>
                  <a:pt x="275" y="26"/>
                  <a:pt x="525" y="8"/>
                  <a:pt x="800" y="0"/>
                </a:cubicBezTo>
                <a:cubicBezTo>
                  <a:pt x="1127" y="0"/>
                  <a:pt x="1420" y="26"/>
                  <a:pt x="1661" y="60"/>
                </a:cubicBezTo>
                <a:cubicBezTo>
                  <a:pt x="1695" y="292"/>
                  <a:pt x="1721" y="567"/>
                  <a:pt x="1721" y="868"/>
                </a:cubicBezTo>
                <a:cubicBezTo>
                  <a:pt x="1721" y="1170"/>
                  <a:pt x="1695" y="1428"/>
                  <a:pt x="1661" y="16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DB0339E5-A11E-054E-A2F7-B8D2A968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460" y="3541853"/>
            <a:ext cx="1689401" cy="1689398"/>
          </a:xfrm>
          <a:custGeom>
            <a:avLst/>
            <a:gdLst>
              <a:gd name="T0" fmla="*/ 1660 w 1722"/>
              <a:gd name="T1" fmla="*/ 1661 h 1722"/>
              <a:gd name="T2" fmla="*/ 1660 w 1722"/>
              <a:gd name="T3" fmla="*/ 1661 h 1722"/>
              <a:gd name="T4" fmla="*/ 843 w 1722"/>
              <a:gd name="T5" fmla="*/ 1721 h 1722"/>
              <a:gd name="T6" fmla="*/ 60 w 1722"/>
              <a:gd name="T7" fmla="*/ 1661 h 1722"/>
              <a:gd name="T8" fmla="*/ 0 w 1722"/>
              <a:gd name="T9" fmla="*/ 792 h 1722"/>
              <a:gd name="T10" fmla="*/ 60 w 1722"/>
              <a:gd name="T11" fmla="*/ 61 h 1722"/>
              <a:gd name="T12" fmla="*/ 792 w 1722"/>
              <a:gd name="T13" fmla="*/ 0 h 1722"/>
              <a:gd name="T14" fmla="*/ 1660 w 1722"/>
              <a:gd name="T15" fmla="*/ 61 h 1722"/>
              <a:gd name="T16" fmla="*/ 1712 w 1722"/>
              <a:gd name="T17" fmla="*/ 878 h 1722"/>
              <a:gd name="T18" fmla="*/ 1660 w 1722"/>
              <a:gd name="T19" fmla="*/ 166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2">
                <a:moveTo>
                  <a:pt x="1660" y="1661"/>
                </a:moveTo>
                <a:lnTo>
                  <a:pt x="1660" y="1661"/>
                </a:lnTo>
                <a:cubicBezTo>
                  <a:pt x="1419" y="1695"/>
                  <a:pt x="1153" y="1721"/>
                  <a:pt x="843" y="1721"/>
                </a:cubicBezTo>
                <a:cubicBezTo>
                  <a:pt x="551" y="1712"/>
                  <a:pt x="292" y="1695"/>
                  <a:pt x="60" y="1661"/>
                </a:cubicBezTo>
                <a:cubicBezTo>
                  <a:pt x="26" y="1411"/>
                  <a:pt x="0" y="1118"/>
                  <a:pt x="0" y="792"/>
                </a:cubicBezTo>
                <a:cubicBezTo>
                  <a:pt x="9" y="525"/>
                  <a:pt x="26" y="276"/>
                  <a:pt x="60" y="61"/>
                </a:cubicBezTo>
                <a:cubicBezTo>
                  <a:pt x="275" y="35"/>
                  <a:pt x="516" y="9"/>
                  <a:pt x="792" y="0"/>
                </a:cubicBezTo>
                <a:cubicBezTo>
                  <a:pt x="1118" y="0"/>
                  <a:pt x="1411" y="26"/>
                  <a:pt x="1660" y="61"/>
                </a:cubicBezTo>
                <a:cubicBezTo>
                  <a:pt x="1695" y="301"/>
                  <a:pt x="1721" y="568"/>
                  <a:pt x="1712" y="878"/>
                </a:cubicBezTo>
                <a:cubicBezTo>
                  <a:pt x="1712" y="1170"/>
                  <a:pt x="1695" y="1437"/>
                  <a:pt x="1660" y="16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6232BF9B-F478-584E-8F8F-92D685EB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541853"/>
            <a:ext cx="1689401" cy="1689398"/>
          </a:xfrm>
          <a:custGeom>
            <a:avLst/>
            <a:gdLst>
              <a:gd name="T0" fmla="*/ 1669 w 1722"/>
              <a:gd name="T1" fmla="*/ 1661 h 1722"/>
              <a:gd name="T2" fmla="*/ 1669 w 1722"/>
              <a:gd name="T3" fmla="*/ 1661 h 1722"/>
              <a:gd name="T4" fmla="*/ 852 w 1722"/>
              <a:gd name="T5" fmla="*/ 1721 h 1722"/>
              <a:gd name="T6" fmla="*/ 69 w 1722"/>
              <a:gd name="T7" fmla="*/ 1661 h 1722"/>
              <a:gd name="T8" fmla="*/ 9 w 1722"/>
              <a:gd name="T9" fmla="*/ 792 h 1722"/>
              <a:gd name="T10" fmla="*/ 69 w 1722"/>
              <a:gd name="T11" fmla="*/ 61 h 1722"/>
              <a:gd name="T12" fmla="*/ 801 w 1722"/>
              <a:gd name="T13" fmla="*/ 0 h 1722"/>
              <a:gd name="T14" fmla="*/ 1669 w 1722"/>
              <a:gd name="T15" fmla="*/ 61 h 1722"/>
              <a:gd name="T16" fmla="*/ 1721 w 1722"/>
              <a:gd name="T17" fmla="*/ 878 h 1722"/>
              <a:gd name="T18" fmla="*/ 1669 w 1722"/>
              <a:gd name="T19" fmla="*/ 166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2">
                <a:moveTo>
                  <a:pt x="1669" y="1661"/>
                </a:moveTo>
                <a:lnTo>
                  <a:pt x="1669" y="1661"/>
                </a:lnTo>
                <a:cubicBezTo>
                  <a:pt x="1428" y="1695"/>
                  <a:pt x="1153" y="1721"/>
                  <a:pt x="852" y="1721"/>
                </a:cubicBezTo>
                <a:cubicBezTo>
                  <a:pt x="560" y="1712"/>
                  <a:pt x="293" y="1695"/>
                  <a:pt x="69" y="1661"/>
                </a:cubicBezTo>
                <a:cubicBezTo>
                  <a:pt x="26" y="1411"/>
                  <a:pt x="0" y="1118"/>
                  <a:pt x="9" y="792"/>
                </a:cubicBezTo>
                <a:cubicBezTo>
                  <a:pt x="9" y="525"/>
                  <a:pt x="35" y="276"/>
                  <a:pt x="69" y="61"/>
                </a:cubicBezTo>
                <a:cubicBezTo>
                  <a:pt x="276" y="35"/>
                  <a:pt x="525" y="9"/>
                  <a:pt x="801" y="0"/>
                </a:cubicBezTo>
                <a:cubicBezTo>
                  <a:pt x="1128" y="0"/>
                  <a:pt x="1420" y="26"/>
                  <a:pt x="1669" y="61"/>
                </a:cubicBezTo>
                <a:cubicBezTo>
                  <a:pt x="1695" y="301"/>
                  <a:pt x="1721" y="568"/>
                  <a:pt x="1721" y="878"/>
                </a:cubicBezTo>
                <a:cubicBezTo>
                  <a:pt x="1721" y="1170"/>
                  <a:pt x="1695" y="1437"/>
                  <a:pt x="1669" y="16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6DD22FB2-4AC1-F14D-95C1-91671784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754" y="6026262"/>
            <a:ext cx="2614033" cy="2605392"/>
          </a:xfrm>
          <a:custGeom>
            <a:avLst/>
            <a:gdLst>
              <a:gd name="T0" fmla="*/ 2581 w 2668"/>
              <a:gd name="T1" fmla="*/ 2571 h 2659"/>
              <a:gd name="T2" fmla="*/ 2581 w 2668"/>
              <a:gd name="T3" fmla="*/ 2571 h 2659"/>
              <a:gd name="T4" fmla="*/ 1317 w 2668"/>
              <a:gd name="T5" fmla="*/ 2658 h 2659"/>
              <a:gd name="T6" fmla="*/ 95 w 2668"/>
              <a:gd name="T7" fmla="*/ 2571 h 2659"/>
              <a:gd name="T8" fmla="*/ 9 w 2668"/>
              <a:gd name="T9" fmla="*/ 1229 h 2659"/>
              <a:gd name="T10" fmla="*/ 95 w 2668"/>
              <a:gd name="T11" fmla="*/ 95 h 2659"/>
              <a:gd name="T12" fmla="*/ 1230 w 2668"/>
              <a:gd name="T13" fmla="*/ 0 h 2659"/>
              <a:gd name="T14" fmla="*/ 2581 w 2668"/>
              <a:gd name="T15" fmla="*/ 95 h 2659"/>
              <a:gd name="T16" fmla="*/ 2667 w 2668"/>
              <a:gd name="T17" fmla="*/ 1350 h 2659"/>
              <a:gd name="T18" fmla="*/ 2581 w 2668"/>
              <a:gd name="T19" fmla="*/ 2571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8" h="2659">
                <a:moveTo>
                  <a:pt x="2581" y="2571"/>
                </a:moveTo>
                <a:lnTo>
                  <a:pt x="2581" y="2571"/>
                </a:lnTo>
                <a:cubicBezTo>
                  <a:pt x="2211" y="2623"/>
                  <a:pt x="1790" y="2658"/>
                  <a:pt x="1317" y="2658"/>
                </a:cubicBezTo>
                <a:cubicBezTo>
                  <a:pt x="861" y="2658"/>
                  <a:pt x="456" y="2623"/>
                  <a:pt x="95" y="2571"/>
                </a:cubicBezTo>
                <a:cubicBezTo>
                  <a:pt x="43" y="2184"/>
                  <a:pt x="0" y="1737"/>
                  <a:pt x="9" y="1229"/>
                </a:cubicBezTo>
                <a:cubicBezTo>
                  <a:pt x="17" y="809"/>
                  <a:pt x="52" y="430"/>
                  <a:pt x="95" y="95"/>
                </a:cubicBezTo>
                <a:cubicBezTo>
                  <a:pt x="430" y="43"/>
                  <a:pt x="809" y="9"/>
                  <a:pt x="1230" y="0"/>
                </a:cubicBezTo>
                <a:cubicBezTo>
                  <a:pt x="1738" y="0"/>
                  <a:pt x="2194" y="35"/>
                  <a:pt x="2581" y="95"/>
                </a:cubicBezTo>
                <a:cubicBezTo>
                  <a:pt x="2633" y="456"/>
                  <a:pt x="2667" y="885"/>
                  <a:pt x="2667" y="1350"/>
                </a:cubicBezTo>
                <a:cubicBezTo>
                  <a:pt x="2667" y="1806"/>
                  <a:pt x="2633" y="2219"/>
                  <a:pt x="2581" y="2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59BEA3A-6203-004A-BAD8-6D8A6E63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702" y="4915840"/>
            <a:ext cx="3944813" cy="3944811"/>
          </a:xfrm>
          <a:custGeom>
            <a:avLst/>
            <a:gdLst>
              <a:gd name="T0" fmla="*/ 3887 w 4026"/>
              <a:gd name="T1" fmla="*/ 3897 h 4027"/>
              <a:gd name="T2" fmla="*/ 3887 w 4026"/>
              <a:gd name="T3" fmla="*/ 3897 h 4027"/>
              <a:gd name="T4" fmla="*/ 1978 w 4026"/>
              <a:gd name="T5" fmla="*/ 4026 h 4027"/>
              <a:gd name="T6" fmla="*/ 137 w 4026"/>
              <a:gd name="T7" fmla="*/ 3897 h 4027"/>
              <a:gd name="T8" fmla="*/ 8 w 4026"/>
              <a:gd name="T9" fmla="*/ 1859 h 4027"/>
              <a:gd name="T10" fmla="*/ 137 w 4026"/>
              <a:gd name="T11" fmla="*/ 147 h 4027"/>
              <a:gd name="T12" fmla="*/ 1858 w 4026"/>
              <a:gd name="T13" fmla="*/ 9 h 4027"/>
              <a:gd name="T14" fmla="*/ 3887 w 4026"/>
              <a:gd name="T15" fmla="*/ 147 h 4027"/>
              <a:gd name="T16" fmla="*/ 4016 w 4026"/>
              <a:gd name="T17" fmla="*/ 2047 h 4027"/>
              <a:gd name="T18" fmla="*/ 3887 w 4026"/>
              <a:gd name="T19" fmla="*/ 3897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6" h="4027">
                <a:moveTo>
                  <a:pt x="3887" y="3897"/>
                </a:moveTo>
                <a:lnTo>
                  <a:pt x="3887" y="3897"/>
                </a:lnTo>
                <a:cubicBezTo>
                  <a:pt x="3337" y="3974"/>
                  <a:pt x="2692" y="4026"/>
                  <a:pt x="1978" y="4026"/>
                </a:cubicBezTo>
                <a:cubicBezTo>
                  <a:pt x="1299" y="4026"/>
                  <a:pt x="679" y="3974"/>
                  <a:pt x="137" y="3897"/>
                </a:cubicBezTo>
                <a:cubicBezTo>
                  <a:pt x="51" y="3312"/>
                  <a:pt x="0" y="2623"/>
                  <a:pt x="8" y="1859"/>
                </a:cubicBezTo>
                <a:cubicBezTo>
                  <a:pt x="17" y="1231"/>
                  <a:pt x="69" y="654"/>
                  <a:pt x="137" y="147"/>
                </a:cubicBezTo>
                <a:cubicBezTo>
                  <a:pt x="645" y="78"/>
                  <a:pt x="1221" y="18"/>
                  <a:pt x="1858" y="9"/>
                </a:cubicBezTo>
                <a:cubicBezTo>
                  <a:pt x="2623" y="0"/>
                  <a:pt x="3311" y="61"/>
                  <a:pt x="3887" y="147"/>
                </a:cubicBezTo>
                <a:cubicBezTo>
                  <a:pt x="3965" y="697"/>
                  <a:pt x="4025" y="1334"/>
                  <a:pt x="4016" y="2047"/>
                </a:cubicBezTo>
                <a:cubicBezTo>
                  <a:pt x="4016" y="2735"/>
                  <a:pt x="3965" y="3363"/>
                  <a:pt x="3887" y="38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51">
            <a:extLst>
              <a:ext uri="{FF2B5EF4-FFF2-40B4-BE49-F238E27FC236}">
                <a16:creationId xmlns:a16="http://schemas.microsoft.com/office/drawing/2014/main" id="{BDB29B8C-F9D9-B440-811C-B936A5C9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619" y="3969602"/>
            <a:ext cx="980803" cy="825258"/>
          </a:xfrm>
          <a:custGeom>
            <a:avLst/>
            <a:gdLst>
              <a:gd name="T0" fmla="*/ 499 w 999"/>
              <a:gd name="T1" fmla="*/ 843 h 844"/>
              <a:gd name="T2" fmla="*/ 499 w 999"/>
              <a:gd name="T3" fmla="*/ 843 h 844"/>
              <a:gd name="T4" fmla="*/ 499 w 999"/>
              <a:gd name="T5" fmla="*/ 843 h 844"/>
              <a:gd name="T6" fmla="*/ 482 w 999"/>
              <a:gd name="T7" fmla="*/ 834 h 844"/>
              <a:gd name="T8" fmla="*/ 9 w 999"/>
              <a:gd name="T9" fmla="*/ 198 h 844"/>
              <a:gd name="T10" fmla="*/ 9 w 999"/>
              <a:gd name="T11" fmla="*/ 163 h 844"/>
              <a:gd name="T12" fmla="*/ 164 w 999"/>
              <a:gd name="T13" fmla="*/ 9 h 844"/>
              <a:gd name="T14" fmla="*/ 181 w 999"/>
              <a:gd name="T15" fmla="*/ 0 h 844"/>
              <a:gd name="T16" fmla="*/ 181 w 999"/>
              <a:gd name="T17" fmla="*/ 0 h 844"/>
              <a:gd name="T18" fmla="*/ 817 w 999"/>
              <a:gd name="T19" fmla="*/ 0 h 844"/>
              <a:gd name="T20" fmla="*/ 834 w 999"/>
              <a:gd name="T21" fmla="*/ 9 h 844"/>
              <a:gd name="T22" fmla="*/ 989 w 999"/>
              <a:gd name="T23" fmla="*/ 172 h 844"/>
              <a:gd name="T24" fmla="*/ 989 w 999"/>
              <a:gd name="T25" fmla="*/ 198 h 844"/>
              <a:gd name="T26" fmla="*/ 516 w 999"/>
              <a:gd name="T27" fmla="*/ 834 h 844"/>
              <a:gd name="T28" fmla="*/ 499 w 999"/>
              <a:gd name="T29" fmla="*/ 843 h 844"/>
              <a:gd name="T30" fmla="*/ 51 w 999"/>
              <a:gd name="T31" fmla="*/ 189 h 844"/>
              <a:gd name="T32" fmla="*/ 51 w 999"/>
              <a:gd name="T33" fmla="*/ 189 h 844"/>
              <a:gd name="T34" fmla="*/ 499 w 999"/>
              <a:gd name="T35" fmla="*/ 774 h 844"/>
              <a:gd name="T36" fmla="*/ 946 w 999"/>
              <a:gd name="T37" fmla="*/ 189 h 844"/>
              <a:gd name="T38" fmla="*/ 809 w 999"/>
              <a:gd name="T39" fmla="*/ 52 h 844"/>
              <a:gd name="T40" fmla="*/ 189 w 999"/>
              <a:gd name="T41" fmla="*/ 52 h 844"/>
              <a:gd name="T42" fmla="*/ 51 w 999"/>
              <a:gd name="T43" fmla="*/ 18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9" h="844">
                <a:moveTo>
                  <a:pt x="499" y="843"/>
                </a:moveTo>
                <a:lnTo>
                  <a:pt x="499" y="843"/>
                </a:lnTo>
                <a:lnTo>
                  <a:pt x="499" y="843"/>
                </a:lnTo>
                <a:cubicBezTo>
                  <a:pt x="490" y="843"/>
                  <a:pt x="482" y="834"/>
                  <a:pt x="482" y="834"/>
                </a:cubicBezTo>
                <a:cubicBezTo>
                  <a:pt x="9" y="198"/>
                  <a:pt x="9" y="198"/>
                  <a:pt x="9" y="198"/>
                </a:cubicBezTo>
                <a:cubicBezTo>
                  <a:pt x="0" y="189"/>
                  <a:pt x="0" y="172"/>
                  <a:pt x="9" y="163"/>
                </a:cubicBezTo>
                <a:cubicBezTo>
                  <a:pt x="164" y="9"/>
                  <a:pt x="164" y="9"/>
                  <a:pt x="164" y="9"/>
                </a:cubicBezTo>
                <a:cubicBezTo>
                  <a:pt x="172" y="9"/>
                  <a:pt x="181" y="0"/>
                  <a:pt x="181" y="0"/>
                </a:cubicBezTo>
                <a:lnTo>
                  <a:pt x="181" y="0"/>
                </a:lnTo>
                <a:cubicBezTo>
                  <a:pt x="817" y="0"/>
                  <a:pt x="817" y="0"/>
                  <a:pt x="817" y="0"/>
                </a:cubicBezTo>
                <a:cubicBezTo>
                  <a:pt x="826" y="0"/>
                  <a:pt x="826" y="9"/>
                  <a:pt x="834" y="9"/>
                </a:cubicBezTo>
                <a:cubicBezTo>
                  <a:pt x="989" y="172"/>
                  <a:pt x="989" y="172"/>
                  <a:pt x="989" y="172"/>
                </a:cubicBezTo>
                <a:cubicBezTo>
                  <a:pt x="998" y="181"/>
                  <a:pt x="998" y="189"/>
                  <a:pt x="989" y="198"/>
                </a:cubicBezTo>
                <a:cubicBezTo>
                  <a:pt x="516" y="834"/>
                  <a:pt x="516" y="834"/>
                  <a:pt x="516" y="834"/>
                </a:cubicBezTo>
                <a:cubicBezTo>
                  <a:pt x="516" y="834"/>
                  <a:pt x="508" y="843"/>
                  <a:pt x="499" y="843"/>
                </a:cubicBezTo>
                <a:close/>
                <a:moveTo>
                  <a:pt x="51" y="189"/>
                </a:moveTo>
                <a:lnTo>
                  <a:pt x="51" y="189"/>
                </a:lnTo>
                <a:cubicBezTo>
                  <a:pt x="499" y="774"/>
                  <a:pt x="499" y="774"/>
                  <a:pt x="499" y="774"/>
                </a:cubicBezTo>
                <a:cubicBezTo>
                  <a:pt x="946" y="189"/>
                  <a:pt x="946" y="189"/>
                  <a:pt x="946" y="189"/>
                </a:cubicBezTo>
                <a:cubicBezTo>
                  <a:pt x="809" y="52"/>
                  <a:pt x="809" y="52"/>
                  <a:pt x="809" y="52"/>
                </a:cubicBezTo>
                <a:cubicBezTo>
                  <a:pt x="189" y="52"/>
                  <a:pt x="189" y="52"/>
                  <a:pt x="189" y="52"/>
                </a:cubicBezTo>
                <a:lnTo>
                  <a:pt x="51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52">
            <a:extLst>
              <a:ext uri="{FF2B5EF4-FFF2-40B4-BE49-F238E27FC236}">
                <a16:creationId xmlns:a16="http://schemas.microsoft.com/office/drawing/2014/main" id="{21B2E845-6878-354B-BC3D-99DB7694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46" y="3969602"/>
            <a:ext cx="674031" cy="203075"/>
          </a:xfrm>
          <a:custGeom>
            <a:avLst/>
            <a:gdLst>
              <a:gd name="T0" fmla="*/ 189 w 689"/>
              <a:gd name="T1" fmla="*/ 207 h 208"/>
              <a:gd name="T2" fmla="*/ 189 w 689"/>
              <a:gd name="T3" fmla="*/ 207 h 208"/>
              <a:gd name="T4" fmla="*/ 172 w 689"/>
              <a:gd name="T5" fmla="*/ 198 h 208"/>
              <a:gd name="T6" fmla="*/ 9 w 689"/>
              <a:gd name="T7" fmla="*/ 43 h 208"/>
              <a:gd name="T8" fmla="*/ 9 w 689"/>
              <a:gd name="T9" fmla="*/ 9 h 208"/>
              <a:gd name="T10" fmla="*/ 43 w 689"/>
              <a:gd name="T11" fmla="*/ 9 h 208"/>
              <a:gd name="T12" fmla="*/ 189 w 689"/>
              <a:gd name="T13" fmla="*/ 155 h 208"/>
              <a:gd name="T14" fmla="*/ 327 w 689"/>
              <a:gd name="T15" fmla="*/ 9 h 208"/>
              <a:gd name="T16" fmla="*/ 361 w 689"/>
              <a:gd name="T17" fmla="*/ 9 h 208"/>
              <a:gd name="T18" fmla="*/ 507 w 689"/>
              <a:gd name="T19" fmla="*/ 155 h 208"/>
              <a:gd name="T20" fmla="*/ 645 w 689"/>
              <a:gd name="T21" fmla="*/ 9 h 208"/>
              <a:gd name="T22" fmla="*/ 679 w 689"/>
              <a:gd name="T23" fmla="*/ 9 h 208"/>
              <a:gd name="T24" fmla="*/ 679 w 689"/>
              <a:gd name="T25" fmla="*/ 43 h 208"/>
              <a:gd name="T26" fmla="*/ 516 w 689"/>
              <a:gd name="T27" fmla="*/ 198 h 208"/>
              <a:gd name="T28" fmla="*/ 490 w 689"/>
              <a:gd name="T29" fmla="*/ 198 h 208"/>
              <a:gd name="T30" fmla="*/ 344 w 689"/>
              <a:gd name="T31" fmla="*/ 60 h 208"/>
              <a:gd name="T32" fmla="*/ 206 w 689"/>
              <a:gd name="T33" fmla="*/ 198 h 208"/>
              <a:gd name="T34" fmla="*/ 189 w 689"/>
              <a:gd name="T3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9" h="208">
                <a:moveTo>
                  <a:pt x="189" y="207"/>
                </a:moveTo>
                <a:lnTo>
                  <a:pt x="189" y="207"/>
                </a:lnTo>
                <a:cubicBezTo>
                  <a:pt x="181" y="207"/>
                  <a:pt x="172" y="207"/>
                  <a:pt x="172" y="198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4"/>
                  <a:pt x="0" y="17"/>
                  <a:pt x="9" y="9"/>
                </a:cubicBezTo>
                <a:cubicBezTo>
                  <a:pt x="17" y="0"/>
                  <a:pt x="34" y="0"/>
                  <a:pt x="43" y="9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327" y="9"/>
                  <a:pt x="327" y="9"/>
                  <a:pt x="327" y="9"/>
                </a:cubicBezTo>
                <a:cubicBezTo>
                  <a:pt x="335" y="0"/>
                  <a:pt x="353" y="0"/>
                  <a:pt x="361" y="9"/>
                </a:cubicBezTo>
                <a:cubicBezTo>
                  <a:pt x="507" y="155"/>
                  <a:pt x="507" y="155"/>
                  <a:pt x="507" y="155"/>
                </a:cubicBezTo>
                <a:cubicBezTo>
                  <a:pt x="645" y="9"/>
                  <a:pt x="645" y="9"/>
                  <a:pt x="645" y="9"/>
                </a:cubicBezTo>
                <a:cubicBezTo>
                  <a:pt x="654" y="0"/>
                  <a:pt x="671" y="0"/>
                  <a:pt x="679" y="9"/>
                </a:cubicBezTo>
                <a:cubicBezTo>
                  <a:pt x="688" y="17"/>
                  <a:pt x="688" y="34"/>
                  <a:pt x="679" y="43"/>
                </a:cubicBezTo>
                <a:cubicBezTo>
                  <a:pt x="516" y="198"/>
                  <a:pt x="516" y="198"/>
                  <a:pt x="516" y="198"/>
                </a:cubicBezTo>
                <a:cubicBezTo>
                  <a:pt x="507" y="207"/>
                  <a:pt x="499" y="207"/>
                  <a:pt x="490" y="198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206" y="198"/>
                  <a:pt x="206" y="198"/>
                  <a:pt x="206" y="198"/>
                </a:cubicBezTo>
                <a:cubicBezTo>
                  <a:pt x="198" y="207"/>
                  <a:pt x="189" y="207"/>
                  <a:pt x="18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53">
            <a:extLst>
              <a:ext uri="{FF2B5EF4-FFF2-40B4-BE49-F238E27FC236}">
                <a16:creationId xmlns:a16="http://schemas.microsoft.com/office/drawing/2014/main" id="{CDA05322-0FBF-3A4B-9387-9AA2CDAE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711" y="4125148"/>
            <a:ext cx="354299" cy="674031"/>
          </a:xfrm>
          <a:custGeom>
            <a:avLst/>
            <a:gdLst>
              <a:gd name="T0" fmla="*/ 181 w 363"/>
              <a:gd name="T1" fmla="*/ 688 h 689"/>
              <a:gd name="T2" fmla="*/ 181 w 363"/>
              <a:gd name="T3" fmla="*/ 688 h 689"/>
              <a:gd name="T4" fmla="*/ 164 w 363"/>
              <a:gd name="T5" fmla="*/ 671 h 689"/>
              <a:gd name="T6" fmla="*/ 0 w 363"/>
              <a:gd name="T7" fmla="*/ 34 h 689"/>
              <a:gd name="T8" fmla="*/ 18 w 363"/>
              <a:gd name="T9" fmla="*/ 8 h 689"/>
              <a:gd name="T10" fmla="*/ 43 w 363"/>
              <a:gd name="T11" fmla="*/ 26 h 689"/>
              <a:gd name="T12" fmla="*/ 181 w 363"/>
              <a:gd name="T13" fmla="*/ 567 h 689"/>
              <a:gd name="T14" fmla="*/ 319 w 363"/>
              <a:gd name="T15" fmla="*/ 26 h 689"/>
              <a:gd name="T16" fmla="*/ 344 w 363"/>
              <a:gd name="T17" fmla="*/ 8 h 689"/>
              <a:gd name="T18" fmla="*/ 362 w 363"/>
              <a:gd name="T19" fmla="*/ 34 h 689"/>
              <a:gd name="T20" fmla="*/ 207 w 363"/>
              <a:gd name="T21" fmla="*/ 671 h 689"/>
              <a:gd name="T22" fmla="*/ 181 w 363"/>
              <a:gd name="T23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689">
                <a:moveTo>
                  <a:pt x="181" y="688"/>
                </a:moveTo>
                <a:lnTo>
                  <a:pt x="181" y="688"/>
                </a:lnTo>
                <a:cubicBezTo>
                  <a:pt x="172" y="688"/>
                  <a:pt x="164" y="679"/>
                  <a:pt x="164" y="6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9" y="8"/>
                  <a:pt x="18" y="8"/>
                </a:cubicBezTo>
                <a:cubicBezTo>
                  <a:pt x="26" y="0"/>
                  <a:pt x="43" y="8"/>
                  <a:pt x="43" y="26"/>
                </a:cubicBezTo>
                <a:cubicBezTo>
                  <a:pt x="181" y="567"/>
                  <a:pt x="181" y="567"/>
                  <a:pt x="181" y="567"/>
                </a:cubicBezTo>
                <a:cubicBezTo>
                  <a:pt x="319" y="26"/>
                  <a:pt x="319" y="26"/>
                  <a:pt x="319" y="26"/>
                </a:cubicBezTo>
                <a:cubicBezTo>
                  <a:pt x="319" y="8"/>
                  <a:pt x="336" y="0"/>
                  <a:pt x="344" y="8"/>
                </a:cubicBezTo>
                <a:cubicBezTo>
                  <a:pt x="362" y="8"/>
                  <a:pt x="362" y="26"/>
                  <a:pt x="362" y="34"/>
                </a:cubicBezTo>
                <a:cubicBezTo>
                  <a:pt x="207" y="671"/>
                  <a:pt x="207" y="671"/>
                  <a:pt x="207" y="671"/>
                </a:cubicBezTo>
                <a:cubicBezTo>
                  <a:pt x="198" y="679"/>
                  <a:pt x="190" y="688"/>
                  <a:pt x="181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54">
            <a:extLst>
              <a:ext uri="{FF2B5EF4-FFF2-40B4-BE49-F238E27FC236}">
                <a16:creationId xmlns:a16="http://schemas.microsoft.com/office/drawing/2014/main" id="{20B2B5BB-7408-D645-BE75-44CE755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619" y="4129470"/>
            <a:ext cx="980803" cy="43207"/>
          </a:xfrm>
          <a:custGeom>
            <a:avLst/>
            <a:gdLst>
              <a:gd name="T0" fmla="*/ 972 w 999"/>
              <a:gd name="T1" fmla="*/ 44 h 45"/>
              <a:gd name="T2" fmla="*/ 972 w 999"/>
              <a:gd name="T3" fmla="*/ 44 h 45"/>
              <a:gd name="T4" fmla="*/ 972 w 999"/>
              <a:gd name="T5" fmla="*/ 44 h 45"/>
              <a:gd name="T6" fmla="*/ 26 w 999"/>
              <a:gd name="T7" fmla="*/ 44 h 45"/>
              <a:gd name="T8" fmla="*/ 0 w 999"/>
              <a:gd name="T9" fmla="*/ 18 h 45"/>
              <a:gd name="T10" fmla="*/ 26 w 999"/>
              <a:gd name="T11" fmla="*/ 0 h 45"/>
              <a:gd name="T12" fmla="*/ 26 w 999"/>
              <a:gd name="T13" fmla="*/ 0 h 45"/>
              <a:gd name="T14" fmla="*/ 972 w 999"/>
              <a:gd name="T15" fmla="*/ 0 h 45"/>
              <a:gd name="T16" fmla="*/ 998 w 999"/>
              <a:gd name="T17" fmla="*/ 26 h 45"/>
              <a:gd name="T18" fmla="*/ 972 w 999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45">
                <a:moveTo>
                  <a:pt x="972" y="44"/>
                </a:moveTo>
                <a:lnTo>
                  <a:pt x="972" y="44"/>
                </a:lnTo>
                <a:lnTo>
                  <a:pt x="972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972" y="0"/>
                  <a:pt x="972" y="0"/>
                  <a:pt x="972" y="0"/>
                </a:cubicBezTo>
                <a:cubicBezTo>
                  <a:pt x="989" y="0"/>
                  <a:pt x="998" y="9"/>
                  <a:pt x="998" y="26"/>
                </a:cubicBezTo>
                <a:cubicBezTo>
                  <a:pt x="998" y="35"/>
                  <a:pt x="989" y="44"/>
                  <a:pt x="972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55">
            <a:extLst>
              <a:ext uri="{FF2B5EF4-FFF2-40B4-BE49-F238E27FC236}">
                <a16:creationId xmlns:a16="http://schemas.microsoft.com/office/drawing/2014/main" id="{4D68159C-6A63-DB40-AF77-55DE2EBB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501" y="6389202"/>
            <a:ext cx="851179" cy="1011047"/>
          </a:xfrm>
          <a:custGeom>
            <a:avLst/>
            <a:gdLst>
              <a:gd name="T0" fmla="*/ 826 w 870"/>
              <a:gd name="T1" fmla="*/ 1031 h 1032"/>
              <a:gd name="T2" fmla="*/ 826 w 870"/>
              <a:gd name="T3" fmla="*/ 1031 h 1032"/>
              <a:gd name="T4" fmla="*/ 34 w 870"/>
              <a:gd name="T5" fmla="*/ 1031 h 1032"/>
              <a:gd name="T6" fmla="*/ 0 w 870"/>
              <a:gd name="T7" fmla="*/ 988 h 1032"/>
              <a:gd name="T8" fmla="*/ 0 w 870"/>
              <a:gd name="T9" fmla="*/ 43 h 1032"/>
              <a:gd name="T10" fmla="*/ 34 w 870"/>
              <a:gd name="T11" fmla="*/ 0 h 1032"/>
              <a:gd name="T12" fmla="*/ 189 w 870"/>
              <a:gd name="T13" fmla="*/ 0 h 1032"/>
              <a:gd name="T14" fmla="*/ 215 w 870"/>
              <a:gd name="T15" fmla="*/ 26 h 1032"/>
              <a:gd name="T16" fmla="*/ 189 w 870"/>
              <a:gd name="T17" fmla="*/ 52 h 1032"/>
              <a:gd name="T18" fmla="*/ 51 w 870"/>
              <a:gd name="T19" fmla="*/ 52 h 1032"/>
              <a:gd name="T20" fmla="*/ 51 w 870"/>
              <a:gd name="T21" fmla="*/ 980 h 1032"/>
              <a:gd name="T22" fmla="*/ 817 w 870"/>
              <a:gd name="T23" fmla="*/ 980 h 1032"/>
              <a:gd name="T24" fmla="*/ 817 w 870"/>
              <a:gd name="T25" fmla="*/ 52 h 1032"/>
              <a:gd name="T26" fmla="*/ 679 w 870"/>
              <a:gd name="T27" fmla="*/ 52 h 1032"/>
              <a:gd name="T28" fmla="*/ 654 w 870"/>
              <a:gd name="T29" fmla="*/ 26 h 1032"/>
              <a:gd name="T30" fmla="*/ 679 w 870"/>
              <a:gd name="T31" fmla="*/ 0 h 1032"/>
              <a:gd name="T32" fmla="*/ 826 w 870"/>
              <a:gd name="T33" fmla="*/ 0 h 1032"/>
              <a:gd name="T34" fmla="*/ 869 w 870"/>
              <a:gd name="T35" fmla="*/ 43 h 1032"/>
              <a:gd name="T36" fmla="*/ 869 w 870"/>
              <a:gd name="T37" fmla="*/ 988 h 1032"/>
              <a:gd name="T38" fmla="*/ 826 w 870"/>
              <a:gd name="T39" fmla="*/ 1031 h 1032"/>
              <a:gd name="T40" fmla="*/ 826 w 870"/>
              <a:gd name="T41" fmla="*/ 52 h 1032"/>
              <a:gd name="T42" fmla="*/ 826 w 870"/>
              <a:gd name="T43" fmla="*/ 5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0" h="1032">
                <a:moveTo>
                  <a:pt x="826" y="1031"/>
                </a:moveTo>
                <a:lnTo>
                  <a:pt x="826" y="1031"/>
                </a:lnTo>
                <a:cubicBezTo>
                  <a:pt x="34" y="1031"/>
                  <a:pt x="34" y="1031"/>
                  <a:pt x="34" y="1031"/>
                </a:cubicBezTo>
                <a:cubicBezTo>
                  <a:pt x="17" y="1031"/>
                  <a:pt x="0" y="1014"/>
                  <a:pt x="0" y="98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15" y="17"/>
                  <a:pt x="215" y="26"/>
                </a:cubicBezTo>
                <a:cubicBezTo>
                  <a:pt x="215" y="43"/>
                  <a:pt x="206" y="52"/>
                  <a:pt x="189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980"/>
                  <a:pt x="51" y="980"/>
                  <a:pt x="51" y="980"/>
                </a:cubicBezTo>
                <a:cubicBezTo>
                  <a:pt x="817" y="980"/>
                  <a:pt x="817" y="980"/>
                  <a:pt x="817" y="980"/>
                </a:cubicBezTo>
                <a:cubicBezTo>
                  <a:pt x="817" y="52"/>
                  <a:pt x="817" y="52"/>
                  <a:pt x="817" y="52"/>
                </a:cubicBezTo>
                <a:cubicBezTo>
                  <a:pt x="679" y="52"/>
                  <a:pt x="679" y="52"/>
                  <a:pt x="679" y="52"/>
                </a:cubicBezTo>
                <a:cubicBezTo>
                  <a:pt x="662" y="52"/>
                  <a:pt x="654" y="43"/>
                  <a:pt x="654" y="26"/>
                </a:cubicBezTo>
                <a:cubicBezTo>
                  <a:pt x="654" y="17"/>
                  <a:pt x="662" y="0"/>
                  <a:pt x="679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851" y="0"/>
                  <a:pt x="869" y="17"/>
                  <a:pt x="869" y="43"/>
                </a:cubicBezTo>
                <a:cubicBezTo>
                  <a:pt x="869" y="988"/>
                  <a:pt x="869" y="988"/>
                  <a:pt x="869" y="988"/>
                </a:cubicBezTo>
                <a:cubicBezTo>
                  <a:pt x="869" y="1014"/>
                  <a:pt x="851" y="1031"/>
                  <a:pt x="826" y="1031"/>
                </a:cubicBezTo>
                <a:close/>
                <a:moveTo>
                  <a:pt x="826" y="52"/>
                </a:moveTo>
                <a:lnTo>
                  <a:pt x="82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56">
            <a:extLst>
              <a:ext uri="{FF2B5EF4-FFF2-40B4-BE49-F238E27FC236}">
                <a16:creationId xmlns:a16="http://schemas.microsoft.com/office/drawing/2014/main" id="{E8202350-8C7C-B349-BD0C-E6B4265D5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6635484"/>
            <a:ext cx="168509" cy="159865"/>
          </a:xfrm>
          <a:custGeom>
            <a:avLst/>
            <a:gdLst>
              <a:gd name="T0" fmla="*/ 146 w 173"/>
              <a:gd name="T1" fmla="*/ 163 h 164"/>
              <a:gd name="T2" fmla="*/ 146 w 173"/>
              <a:gd name="T3" fmla="*/ 163 h 164"/>
              <a:gd name="T4" fmla="*/ 26 w 173"/>
              <a:gd name="T5" fmla="*/ 163 h 164"/>
              <a:gd name="T6" fmla="*/ 0 w 173"/>
              <a:gd name="T7" fmla="*/ 137 h 164"/>
              <a:gd name="T8" fmla="*/ 0 w 173"/>
              <a:gd name="T9" fmla="*/ 17 h 164"/>
              <a:gd name="T10" fmla="*/ 26 w 173"/>
              <a:gd name="T11" fmla="*/ 0 h 164"/>
              <a:gd name="T12" fmla="*/ 146 w 173"/>
              <a:gd name="T13" fmla="*/ 0 h 164"/>
              <a:gd name="T14" fmla="*/ 172 w 173"/>
              <a:gd name="T15" fmla="*/ 17 h 164"/>
              <a:gd name="T16" fmla="*/ 172 w 173"/>
              <a:gd name="T17" fmla="*/ 137 h 164"/>
              <a:gd name="T18" fmla="*/ 146 w 173"/>
              <a:gd name="T19" fmla="*/ 163 h 164"/>
              <a:gd name="T20" fmla="*/ 52 w 173"/>
              <a:gd name="T21" fmla="*/ 120 h 164"/>
              <a:gd name="T22" fmla="*/ 52 w 173"/>
              <a:gd name="T23" fmla="*/ 120 h 164"/>
              <a:gd name="T24" fmla="*/ 121 w 173"/>
              <a:gd name="T25" fmla="*/ 120 h 164"/>
              <a:gd name="T26" fmla="*/ 121 w 173"/>
              <a:gd name="T27" fmla="*/ 43 h 164"/>
              <a:gd name="T28" fmla="*/ 52 w 173"/>
              <a:gd name="T29" fmla="*/ 43 h 164"/>
              <a:gd name="T30" fmla="*/ 52 w 173"/>
              <a:gd name="T31" fmla="*/ 12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4">
                <a:moveTo>
                  <a:pt x="146" y="163"/>
                </a:moveTo>
                <a:lnTo>
                  <a:pt x="146" y="163"/>
                </a:lnTo>
                <a:cubicBezTo>
                  <a:pt x="26" y="163"/>
                  <a:pt x="26" y="163"/>
                  <a:pt x="26" y="163"/>
                </a:cubicBezTo>
                <a:cubicBezTo>
                  <a:pt x="17" y="163"/>
                  <a:pt x="0" y="154"/>
                  <a:pt x="0" y="1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8"/>
                  <a:pt x="172" y="1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54"/>
                  <a:pt x="163" y="163"/>
                  <a:pt x="146" y="163"/>
                </a:cubicBezTo>
                <a:close/>
                <a:moveTo>
                  <a:pt x="52" y="120"/>
                </a:moveTo>
                <a:lnTo>
                  <a:pt x="52" y="120"/>
                </a:lnTo>
                <a:cubicBezTo>
                  <a:pt x="121" y="120"/>
                  <a:pt x="121" y="120"/>
                  <a:pt x="121" y="120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57">
            <a:extLst>
              <a:ext uri="{FF2B5EF4-FFF2-40B4-BE49-F238E27FC236}">
                <a16:creationId xmlns:a16="http://schemas.microsoft.com/office/drawing/2014/main" id="{7BF47150-A1D3-7444-830D-BACB1989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6868802"/>
            <a:ext cx="168509" cy="168506"/>
          </a:xfrm>
          <a:custGeom>
            <a:avLst/>
            <a:gdLst>
              <a:gd name="T0" fmla="*/ 146 w 173"/>
              <a:gd name="T1" fmla="*/ 172 h 173"/>
              <a:gd name="T2" fmla="*/ 146 w 173"/>
              <a:gd name="T3" fmla="*/ 172 h 173"/>
              <a:gd name="T4" fmla="*/ 26 w 173"/>
              <a:gd name="T5" fmla="*/ 172 h 173"/>
              <a:gd name="T6" fmla="*/ 0 w 173"/>
              <a:gd name="T7" fmla="*/ 146 h 173"/>
              <a:gd name="T8" fmla="*/ 0 w 173"/>
              <a:gd name="T9" fmla="*/ 25 h 173"/>
              <a:gd name="T10" fmla="*/ 26 w 173"/>
              <a:gd name="T11" fmla="*/ 0 h 173"/>
              <a:gd name="T12" fmla="*/ 146 w 173"/>
              <a:gd name="T13" fmla="*/ 0 h 173"/>
              <a:gd name="T14" fmla="*/ 172 w 173"/>
              <a:gd name="T15" fmla="*/ 25 h 173"/>
              <a:gd name="T16" fmla="*/ 172 w 173"/>
              <a:gd name="T17" fmla="*/ 146 h 173"/>
              <a:gd name="T18" fmla="*/ 146 w 173"/>
              <a:gd name="T19" fmla="*/ 172 h 173"/>
              <a:gd name="T20" fmla="*/ 52 w 173"/>
              <a:gd name="T21" fmla="*/ 120 h 173"/>
              <a:gd name="T22" fmla="*/ 52 w 173"/>
              <a:gd name="T23" fmla="*/ 120 h 173"/>
              <a:gd name="T24" fmla="*/ 121 w 173"/>
              <a:gd name="T25" fmla="*/ 120 h 173"/>
              <a:gd name="T26" fmla="*/ 121 w 173"/>
              <a:gd name="T27" fmla="*/ 42 h 173"/>
              <a:gd name="T28" fmla="*/ 52 w 173"/>
              <a:gd name="T29" fmla="*/ 42 h 173"/>
              <a:gd name="T30" fmla="*/ 52 w 173"/>
              <a:gd name="T31" fmla="*/ 12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73">
                <a:moveTo>
                  <a:pt x="146" y="172"/>
                </a:moveTo>
                <a:lnTo>
                  <a:pt x="146" y="172"/>
                </a:lnTo>
                <a:cubicBezTo>
                  <a:pt x="26" y="172"/>
                  <a:pt x="26" y="172"/>
                  <a:pt x="26" y="172"/>
                </a:cubicBezTo>
                <a:cubicBezTo>
                  <a:pt x="17" y="172"/>
                  <a:pt x="0" y="154"/>
                  <a:pt x="0" y="14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8"/>
                  <a:pt x="172" y="25"/>
                </a:cubicBezTo>
                <a:cubicBezTo>
                  <a:pt x="172" y="146"/>
                  <a:pt x="172" y="146"/>
                  <a:pt x="172" y="146"/>
                </a:cubicBezTo>
                <a:cubicBezTo>
                  <a:pt x="172" y="154"/>
                  <a:pt x="163" y="172"/>
                  <a:pt x="146" y="172"/>
                </a:cubicBezTo>
                <a:close/>
                <a:moveTo>
                  <a:pt x="52" y="120"/>
                </a:moveTo>
                <a:lnTo>
                  <a:pt x="52" y="120"/>
                </a:lnTo>
                <a:cubicBezTo>
                  <a:pt x="121" y="120"/>
                  <a:pt x="121" y="120"/>
                  <a:pt x="121" y="120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52" y="42"/>
                  <a:pt x="52" y="42"/>
                  <a:pt x="52" y="42"/>
                </a:cubicBezTo>
                <a:lnTo>
                  <a:pt x="52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58">
            <a:extLst>
              <a:ext uri="{FF2B5EF4-FFF2-40B4-BE49-F238E27FC236}">
                <a16:creationId xmlns:a16="http://schemas.microsoft.com/office/drawing/2014/main" id="{A248A953-0DBA-A848-8848-F3DF5759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7106440"/>
            <a:ext cx="168509" cy="168509"/>
          </a:xfrm>
          <a:custGeom>
            <a:avLst/>
            <a:gdLst>
              <a:gd name="T0" fmla="*/ 146 w 173"/>
              <a:gd name="T1" fmla="*/ 172 h 173"/>
              <a:gd name="T2" fmla="*/ 146 w 173"/>
              <a:gd name="T3" fmla="*/ 172 h 173"/>
              <a:gd name="T4" fmla="*/ 26 w 173"/>
              <a:gd name="T5" fmla="*/ 172 h 173"/>
              <a:gd name="T6" fmla="*/ 0 w 173"/>
              <a:gd name="T7" fmla="*/ 147 h 173"/>
              <a:gd name="T8" fmla="*/ 0 w 173"/>
              <a:gd name="T9" fmla="*/ 26 h 173"/>
              <a:gd name="T10" fmla="*/ 26 w 173"/>
              <a:gd name="T11" fmla="*/ 0 h 173"/>
              <a:gd name="T12" fmla="*/ 146 w 173"/>
              <a:gd name="T13" fmla="*/ 0 h 173"/>
              <a:gd name="T14" fmla="*/ 172 w 173"/>
              <a:gd name="T15" fmla="*/ 26 h 173"/>
              <a:gd name="T16" fmla="*/ 172 w 173"/>
              <a:gd name="T17" fmla="*/ 147 h 173"/>
              <a:gd name="T18" fmla="*/ 146 w 173"/>
              <a:gd name="T19" fmla="*/ 172 h 173"/>
              <a:gd name="T20" fmla="*/ 52 w 173"/>
              <a:gd name="T21" fmla="*/ 121 h 173"/>
              <a:gd name="T22" fmla="*/ 52 w 173"/>
              <a:gd name="T23" fmla="*/ 121 h 173"/>
              <a:gd name="T24" fmla="*/ 121 w 173"/>
              <a:gd name="T25" fmla="*/ 121 h 173"/>
              <a:gd name="T26" fmla="*/ 121 w 173"/>
              <a:gd name="T27" fmla="*/ 52 h 173"/>
              <a:gd name="T28" fmla="*/ 52 w 173"/>
              <a:gd name="T29" fmla="*/ 52 h 173"/>
              <a:gd name="T30" fmla="*/ 52 w 173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73">
                <a:moveTo>
                  <a:pt x="146" y="172"/>
                </a:moveTo>
                <a:lnTo>
                  <a:pt x="146" y="172"/>
                </a:lnTo>
                <a:cubicBezTo>
                  <a:pt x="26" y="172"/>
                  <a:pt x="26" y="172"/>
                  <a:pt x="26" y="172"/>
                </a:cubicBezTo>
                <a:cubicBezTo>
                  <a:pt x="17" y="172"/>
                  <a:pt x="0" y="164"/>
                  <a:pt x="0" y="1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9"/>
                  <a:pt x="172" y="26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64"/>
                  <a:pt x="163" y="172"/>
                  <a:pt x="146" y="172"/>
                </a:cubicBezTo>
                <a:close/>
                <a:moveTo>
                  <a:pt x="52" y="121"/>
                </a:moveTo>
                <a:lnTo>
                  <a:pt x="52" y="121"/>
                </a:lnTo>
                <a:cubicBezTo>
                  <a:pt x="121" y="121"/>
                  <a:pt x="121" y="121"/>
                  <a:pt x="121" y="121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59">
            <a:extLst>
              <a:ext uri="{FF2B5EF4-FFF2-40B4-BE49-F238E27FC236}">
                <a16:creationId xmlns:a16="http://schemas.microsoft.com/office/drawing/2014/main" id="{E3AACAE3-BC16-AA4E-8F4A-E86FBC59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6695974"/>
            <a:ext cx="276526" cy="43207"/>
          </a:xfrm>
          <a:custGeom>
            <a:avLst/>
            <a:gdLst>
              <a:gd name="T0" fmla="*/ 266 w 284"/>
              <a:gd name="T1" fmla="*/ 43 h 44"/>
              <a:gd name="T2" fmla="*/ 266 w 284"/>
              <a:gd name="T3" fmla="*/ 43 h 44"/>
              <a:gd name="T4" fmla="*/ 17 w 284"/>
              <a:gd name="T5" fmla="*/ 43 h 44"/>
              <a:gd name="T6" fmla="*/ 0 w 284"/>
              <a:gd name="T7" fmla="*/ 17 h 44"/>
              <a:gd name="T8" fmla="*/ 17 w 284"/>
              <a:gd name="T9" fmla="*/ 0 h 44"/>
              <a:gd name="T10" fmla="*/ 266 w 284"/>
              <a:gd name="T11" fmla="*/ 0 h 44"/>
              <a:gd name="T12" fmla="*/ 283 w 284"/>
              <a:gd name="T13" fmla="*/ 17 h 44"/>
              <a:gd name="T14" fmla="*/ 266 w 28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4">
                <a:moveTo>
                  <a:pt x="266" y="43"/>
                </a:moveTo>
                <a:lnTo>
                  <a:pt x="26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8"/>
                  <a:pt x="283" y="17"/>
                </a:cubicBezTo>
                <a:cubicBezTo>
                  <a:pt x="283" y="34"/>
                  <a:pt x="275" y="43"/>
                  <a:pt x="26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60">
            <a:extLst>
              <a:ext uri="{FF2B5EF4-FFF2-40B4-BE49-F238E27FC236}">
                <a16:creationId xmlns:a16="http://schemas.microsoft.com/office/drawing/2014/main" id="{A95F8409-E26A-9840-AE9D-928CDD1C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6929292"/>
            <a:ext cx="276526" cy="43207"/>
          </a:xfrm>
          <a:custGeom>
            <a:avLst/>
            <a:gdLst>
              <a:gd name="T0" fmla="*/ 266 w 284"/>
              <a:gd name="T1" fmla="*/ 43 h 44"/>
              <a:gd name="T2" fmla="*/ 266 w 284"/>
              <a:gd name="T3" fmla="*/ 43 h 44"/>
              <a:gd name="T4" fmla="*/ 17 w 284"/>
              <a:gd name="T5" fmla="*/ 43 h 44"/>
              <a:gd name="T6" fmla="*/ 0 w 284"/>
              <a:gd name="T7" fmla="*/ 25 h 44"/>
              <a:gd name="T8" fmla="*/ 17 w 284"/>
              <a:gd name="T9" fmla="*/ 0 h 44"/>
              <a:gd name="T10" fmla="*/ 266 w 284"/>
              <a:gd name="T11" fmla="*/ 0 h 44"/>
              <a:gd name="T12" fmla="*/ 283 w 284"/>
              <a:gd name="T13" fmla="*/ 25 h 44"/>
              <a:gd name="T14" fmla="*/ 266 w 28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4">
                <a:moveTo>
                  <a:pt x="266" y="43"/>
                </a:moveTo>
                <a:lnTo>
                  <a:pt x="26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8"/>
                  <a:pt x="283" y="25"/>
                </a:cubicBezTo>
                <a:cubicBezTo>
                  <a:pt x="283" y="34"/>
                  <a:pt x="275" y="43"/>
                  <a:pt x="26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61">
            <a:extLst>
              <a:ext uri="{FF2B5EF4-FFF2-40B4-BE49-F238E27FC236}">
                <a16:creationId xmlns:a16="http://schemas.microsoft.com/office/drawing/2014/main" id="{CB8FD0DB-005D-FC40-BD05-BA11717C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7162611"/>
            <a:ext cx="276526" cy="51849"/>
          </a:xfrm>
          <a:custGeom>
            <a:avLst/>
            <a:gdLst>
              <a:gd name="T0" fmla="*/ 266 w 284"/>
              <a:gd name="T1" fmla="*/ 52 h 53"/>
              <a:gd name="T2" fmla="*/ 266 w 284"/>
              <a:gd name="T3" fmla="*/ 52 h 53"/>
              <a:gd name="T4" fmla="*/ 17 w 284"/>
              <a:gd name="T5" fmla="*/ 52 h 53"/>
              <a:gd name="T6" fmla="*/ 0 w 284"/>
              <a:gd name="T7" fmla="*/ 26 h 53"/>
              <a:gd name="T8" fmla="*/ 17 w 284"/>
              <a:gd name="T9" fmla="*/ 0 h 53"/>
              <a:gd name="T10" fmla="*/ 266 w 284"/>
              <a:gd name="T11" fmla="*/ 0 h 53"/>
              <a:gd name="T12" fmla="*/ 283 w 284"/>
              <a:gd name="T13" fmla="*/ 26 h 53"/>
              <a:gd name="T14" fmla="*/ 266 w 284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53">
                <a:moveTo>
                  <a:pt x="266" y="52"/>
                </a:moveTo>
                <a:lnTo>
                  <a:pt x="266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44"/>
                  <a:pt x="0" y="26"/>
                </a:cubicBezTo>
                <a:cubicBezTo>
                  <a:pt x="0" y="1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18"/>
                  <a:pt x="283" y="26"/>
                </a:cubicBezTo>
                <a:cubicBezTo>
                  <a:pt x="283" y="44"/>
                  <a:pt x="275" y="52"/>
                  <a:pt x="26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62">
            <a:extLst>
              <a:ext uri="{FF2B5EF4-FFF2-40B4-BE49-F238E27FC236}">
                <a16:creationId xmlns:a16="http://schemas.microsoft.com/office/drawing/2014/main" id="{26FAEF73-E8B5-3044-870A-E75598C5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178" y="6281185"/>
            <a:ext cx="397506" cy="263562"/>
          </a:xfrm>
          <a:custGeom>
            <a:avLst/>
            <a:gdLst>
              <a:gd name="T0" fmla="*/ 379 w 405"/>
              <a:gd name="T1" fmla="*/ 267 h 268"/>
              <a:gd name="T2" fmla="*/ 379 w 405"/>
              <a:gd name="T3" fmla="*/ 267 h 268"/>
              <a:gd name="T4" fmla="*/ 26 w 405"/>
              <a:gd name="T5" fmla="*/ 267 h 268"/>
              <a:gd name="T6" fmla="*/ 0 w 405"/>
              <a:gd name="T7" fmla="*/ 241 h 268"/>
              <a:gd name="T8" fmla="*/ 0 w 405"/>
              <a:gd name="T9" fmla="*/ 138 h 268"/>
              <a:gd name="T10" fmla="*/ 0 w 405"/>
              <a:gd name="T11" fmla="*/ 129 h 268"/>
              <a:gd name="T12" fmla="*/ 77 w 405"/>
              <a:gd name="T13" fmla="*/ 35 h 268"/>
              <a:gd name="T14" fmla="*/ 198 w 405"/>
              <a:gd name="T15" fmla="*/ 0 h 268"/>
              <a:gd name="T16" fmla="*/ 327 w 405"/>
              <a:gd name="T17" fmla="*/ 35 h 268"/>
              <a:gd name="T18" fmla="*/ 404 w 405"/>
              <a:gd name="T19" fmla="*/ 129 h 268"/>
              <a:gd name="T20" fmla="*/ 404 w 405"/>
              <a:gd name="T21" fmla="*/ 138 h 268"/>
              <a:gd name="T22" fmla="*/ 404 w 405"/>
              <a:gd name="T23" fmla="*/ 241 h 268"/>
              <a:gd name="T24" fmla="*/ 379 w 405"/>
              <a:gd name="T25" fmla="*/ 267 h 268"/>
              <a:gd name="T26" fmla="*/ 43 w 405"/>
              <a:gd name="T27" fmla="*/ 215 h 268"/>
              <a:gd name="T28" fmla="*/ 43 w 405"/>
              <a:gd name="T29" fmla="*/ 215 h 268"/>
              <a:gd name="T30" fmla="*/ 361 w 405"/>
              <a:gd name="T31" fmla="*/ 215 h 268"/>
              <a:gd name="T32" fmla="*/ 361 w 405"/>
              <a:gd name="T33" fmla="*/ 146 h 268"/>
              <a:gd name="T34" fmla="*/ 301 w 405"/>
              <a:gd name="T35" fmla="*/ 78 h 268"/>
              <a:gd name="T36" fmla="*/ 198 w 405"/>
              <a:gd name="T37" fmla="*/ 43 h 268"/>
              <a:gd name="T38" fmla="*/ 103 w 405"/>
              <a:gd name="T39" fmla="*/ 78 h 268"/>
              <a:gd name="T40" fmla="*/ 43 w 405"/>
              <a:gd name="T41" fmla="*/ 146 h 268"/>
              <a:gd name="T42" fmla="*/ 43 w 405"/>
              <a:gd name="T43" fmla="*/ 21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268">
                <a:moveTo>
                  <a:pt x="379" y="267"/>
                </a:moveTo>
                <a:lnTo>
                  <a:pt x="379" y="267"/>
                </a:lnTo>
                <a:cubicBezTo>
                  <a:pt x="26" y="267"/>
                  <a:pt x="26" y="267"/>
                  <a:pt x="26" y="267"/>
                </a:cubicBezTo>
                <a:cubicBezTo>
                  <a:pt x="9" y="267"/>
                  <a:pt x="0" y="258"/>
                  <a:pt x="0" y="24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29"/>
                </a:cubicBezTo>
                <a:cubicBezTo>
                  <a:pt x="17" y="95"/>
                  <a:pt x="43" y="60"/>
                  <a:pt x="77" y="35"/>
                </a:cubicBezTo>
                <a:cubicBezTo>
                  <a:pt x="112" y="9"/>
                  <a:pt x="155" y="0"/>
                  <a:pt x="198" y="0"/>
                </a:cubicBezTo>
                <a:cubicBezTo>
                  <a:pt x="249" y="0"/>
                  <a:pt x="292" y="9"/>
                  <a:pt x="327" y="35"/>
                </a:cubicBezTo>
                <a:cubicBezTo>
                  <a:pt x="361" y="60"/>
                  <a:pt x="387" y="95"/>
                  <a:pt x="404" y="129"/>
                </a:cubicBezTo>
                <a:cubicBezTo>
                  <a:pt x="404" y="138"/>
                  <a:pt x="404" y="138"/>
                  <a:pt x="404" y="138"/>
                </a:cubicBezTo>
                <a:cubicBezTo>
                  <a:pt x="404" y="241"/>
                  <a:pt x="404" y="241"/>
                  <a:pt x="404" y="241"/>
                </a:cubicBezTo>
                <a:cubicBezTo>
                  <a:pt x="404" y="258"/>
                  <a:pt x="387" y="267"/>
                  <a:pt x="379" y="267"/>
                </a:cubicBezTo>
                <a:close/>
                <a:moveTo>
                  <a:pt x="43" y="215"/>
                </a:moveTo>
                <a:lnTo>
                  <a:pt x="43" y="215"/>
                </a:lnTo>
                <a:cubicBezTo>
                  <a:pt x="361" y="215"/>
                  <a:pt x="361" y="215"/>
                  <a:pt x="361" y="215"/>
                </a:cubicBezTo>
                <a:cubicBezTo>
                  <a:pt x="361" y="146"/>
                  <a:pt x="361" y="146"/>
                  <a:pt x="361" y="146"/>
                </a:cubicBezTo>
                <a:cubicBezTo>
                  <a:pt x="344" y="112"/>
                  <a:pt x="327" y="95"/>
                  <a:pt x="301" y="78"/>
                </a:cubicBezTo>
                <a:cubicBezTo>
                  <a:pt x="267" y="52"/>
                  <a:pt x="232" y="43"/>
                  <a:pt x="198" y="43"/>
                </a:cubicBezTo>
                <a:cubicBezTo>
                  <a:pt x="163" y="43"/>
                  <a:pt x="129" y="52"/>
                  <a:pt x="103" y="78"/>
                </a:cubicBezTo>
                <a:cubicBezTo>
                  <a:pt x="77" y="95"/>
                  <a:pt x="60" y="112"/>
                  <a:pt x="43" y="146"/>
                </a:cubicBezTo>
                <a:lnTo>
                  <a:pt x="43" y="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63">
            <a:extLst>
              <a:ext uri="{FF2B5EF4-FFF2-40B4-BE49-F238E27FC236}">
                <a16:creationId xmlns:a16="http://schemas.microsoft.com/office/drawing/2014/main" id="{9A7DED5E-D044-7F42-ACCD-5CC8558E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739" y="1999356"/>
            <a:ext cx="159865" cy="414789"/>
          </a:xfrm>
          <a:custGeom>
            <a:avLst/>
            <a:gdLst>
              <a:gd name="T0" fmla="*/ 17 w 164"/>
              <a:gd name="T1" fmla="*/ 421 h 422"/>
              <a:gd name="T2" fmla="*/ 17 w 164"/>
              <a:gd name="T3" fmla="*/ 421 h 422"/>
              <a:gd name="T4" fmla="*/ 17 w 164"/>
              <a:gd name="T5" fmla="*/ 421 h 422"/>
              <a:gd name="T6" fmla="*/ 9 w 164"/>
              <a:gd name="T7" fmla="*/ 404 h 422"/>
              <a:gd name="T8" fmla="*/ 9 w 164"/>
              <a:gd name="T9" fmla="*/ 155 h 422"/>
              <a:gd name="T10" fmla="*/ 43 w 164"/>
              <a:gd name="T11" fmla="*/ 43 h 422"/>
              <a:gd name="T12" fmla="*/ 146 w 164"/>
              <a:gd name="T13" fmla="*/ 0 h 422"/>
              <a:gd name="T14" fmla="*/ 146 w 164"/>
              <a:gd name="T15" fmla="*/ 0 h 422"/>
              <a:gd name="T16" fmla="*/ 163 w 164"/>
              <a:gd name="T17" fmla="*/ 17 h 422"/>
              <a:gd name="T18" fmla="*/ 146 w 164"/>
              <a:gd name="T19" fmla="*/ 34 h 422"/>
              <a:gd name="T20" fmla="*/ 69 w 164"/>
              <a:gd name="T21" fmla="*/ 69 h 422"/>
              <a:gd name="T22" fmla="*/ 35 w 164"/>
              <a:gd name="T23" fmla="*/ 155 h 422"/>
              <a:gd name="T24" fmla="*/ 35 w 164"/>
              <a:gd name="T25" fmla="*/ 155 h 422"/>
              <a:gd name="T26" fmla="*/ 35 w 164"/>
              <a:gd name="T27" fmla="*/ 404 h 422"/>
              <a:gd name="T28" fmla="*/ 17 w 164"/>
              <a:gd name="T2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" h="422">
                <a:moveTo>
                  <a:pt x="17" y="421"/>
                </a:moveTo>
                <a:lnTo>
                  <a:pt x="17" y="421"/>
                </a:lnTo>
                <a:lnTo>
                  <a:pt x="17" y="421"/>
                </a:lnTo>
                <a:cubicBezTo>
                  <a:pt x="9" y="421"/>
                  <a:pt x="9" y="413"/>
                  <a:pt x="9" y="404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46"/>
                  <a:pt x="0" y="86"/>
                  <a:pt x="43" y="43"/>
                </a:cubicBezTo>
                <a:cubicBezTo>
                  <a:pt x="69" y="17"/>
                  <a:pt x="103" y="0"/>
                  <a:pt x="146" y="0"/>
                </a:cubicBezTo>
                <a:lnTo>
                  <a:pt x="146" y="0"/>
                </a:lnTo>
                <a:cubicBezTo>
                  <a:pt x="155" y="0"/>
                  <a:pt x="163" y="8"/>
                  <a:pt x="163" y="17"/>
                </a:cubicBezTo>
                <a:cubicBezTo>
                  <a:pt x="163" y="26"/>
                  <a:pt x="155" y="34"/>
                  <a:pt x="146" y="34"/>
                </a:cubicBezTo>
                <a:cubicBezTo>
                  <a:pt x="112" y="34"/>
                  <a:pt x="86" y="43"/>
                  <a:pt x="69" y="69"/>
                </a:cubicBezTo>
                <a:cubicBezTo>
                  <a:pt x="35" y="103"/>
                  <a:pt x="35" y="155"/>
                  <a:pt x="35" y="155"/>
                </a:cubicBezTo>
                <a:lnTo>
                  <a:pt x="35" y="155"/>
                </a:lnTo>
                <a:cubicBezTo>
                  <a:pt x="35" y="404"/>
                  <a:pt x="35" y="404"/>
                  <a:pt x="35" y="404"/>
                </a:cubicBezTo>
                <a:cubicBezTo>
                  <a:pt x="35" y="413"/>
                  <a:pt x="35" y="421"/>
                  <a:pt x="17" y="4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64">
            <a:extLst>
              <a:ext uri="{FF2B5EF4-FFF2-40B4-BE49-F238E27FC236}">
                <a16:creationId xmlns:a16="http://schemas.microsoft.com/office/drawing/2014/main" id="{5BC8E026-41F2-4E4B-8C4D-4A0C49D0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421" y="2107375"/>
            <a:ext cx="276526" cy="185789"/>
          </a:xfrm>
          <a:custGeom>
            <a:avLst/>
            <a:gdLst>
              <a:gd name="T0" fmla="*/ 266 w 284"/>
              <a:gd name="T1" fmla="*/ 189 h 190"/>
              <a:gd name="T2" fmla="*/ 266 w 284"/>
              <a:gd name="T3" fmla="*/ 189 h 190"/>
              <a:gd name="T4" fmla="*/ 266 w 284"/>
              <a:gd name="T5" fmla="*/ 189 h 190"/>
              <a:gd name="T6" fmla="*/ 249 w 284"/>
              <a:gd name="T7" fmla="*/ 172 h 190"/>
              <a:gd name="T8" fmla="*/ 249 w 284"/>
              <a:gd name="T9" fmla="*/ 172 h 190"/>
              <a:gd name="T10" fmla="*/ 214 w 284"/>
              <a:gd name="T11" fmla="*/ 86 h 190"/>
              <a:gd name="T12" fmla="*/ 137 w 284"/>
              <a:gd name="T13" fmla="*/ 51 h 190"/>
              <a:gd name="T14" fmla="*/ 128 w 284"/>
              <a:gd name="T15" fmla="*/ 51 h 190"/>
              <a:gd name="T16" fmla="*/ 17 w 284"/>
              <a:gd name="T17" fmla="*/ 43 h 190"/>
              <a:gd name="T18" fmla="*/ 0 w 284"/>
              <a:gd name="T19" fmla="*/ 25 h 190"/>
              <a:gd name="T20" fmla="*/ 9 w 284"/>
              <a:gd name="T21" fmla="*/ 8 h 190"/>
              <a:gd name="T22" fmla="*/ 137 w 284"/>
              <a:gd name="T23" fmla="*/ 17 h 190"/>
              <a:gd name="T24" fmla="*/ 240 w 284"/>
              <a:gd name="T25" fmla="*/ 60 h 190"/>
              <a:gd name="T26" fmla="*/ 275 w 284"/>
              <a:gd name="T27" fmla="*/ 172 h 190"/>
              <a:gd name="T28" fmla="*/ 266 w 284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190">
                <a:moveTo>
                  <a:pt x="266" y="189"/>
                </a:moveTo>
                <a:lnTo>
                  <a:pt x="266" y="189"/>
                </a:lnTo>
                <a:lnTo>
                  <a:pt x="266" y="189"/>
                </a:lnTo>
                <a:cubicBezTo>
                  <a:pt x="249" y="189"/>
                  <a:pt x="249" y="180"/>
                  <a:pt x="249" y="172"/>
                </a:cubicBezTo>
                <a:lnTo>
                  <a:pt x="249" y="172"/>
                </a:lnTo>
                <a:cubicBezTo>
                  <a:pt x="249" y="172"/>
                  <a:pt x="249" y="120"/>
                  <a:pt x="214" y="86"/>
                </a:cubicBezTo>
                <a:cubicBezTo>
                  <a:pt x="197" y="60"/>
                  <a:pt x="171" y="51"/>
                  <a:pt x="137" y="51"/>
                </a:cubicBezTo>
                <a:lnTo>
                  <a:pt x="128" y="51"/>
                </a:lnTo>
                <a:cubicBezTo>
                  <a:pt x="111" y="43"/>
                  <a:pt x="51" y="34"/>
                  <a:pt x="17" y="43"/>
                </a:cubicBezTo>
                <a:cubicBezTo>
                  <a:pt x="9" y="43"/>
                  <a:pt x="0" y="34"/>
                  <a:pt x="0" y="25"/>
                </a:cubicBezTo>
                <a:cubicBezTo>
                  <a:pt x="0" y="17"/>
                  <a:pt x="0" y="8"/>
                  <a:pt x="9" y="8"/>
                </a:cubicBezTo>
                <a:cubicBezTo>
                  <a:pt x="51" y="0"/>
                  <a:pt x="120" y="17"/>
                  <a:pt x="137" y="17"/>
                </a:cubicBezTo>
                <a:cubicBezTo>
                  <a:pt x="180" y="17"/>
                  <a:pt x="214" y="34"/>
                  <a:pt x="240" y="60"/>
                </a:cubicBezTo>
                <a:cubicBezTo>
                  <a:pt x="283" y="103"/>
                  <a:pt x="275" y="172"/>
                  <a:pt x="275" y="172"/>
                </a:cubicBezTo>
                <a:cubicBezTo>
                  <a:pt x="275" y="180"/>
                  <a:pt x="275" y="189"/>
                  <a:pt x="266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65">
            <a:extLst>
              <a:ext uri="{FF2B5EF4-FFF2-40B4-BE49-F238E27FC236}">
                <a16:creationId xmlns:a16="http://schemas.microsoft.com/office/drawing/2014/main" id="{4FDF2B28-B895-174F-A8C3-F1A1D9AE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039" y="1904301"/>
            <a:ext cx="406147" cy="220358"/>
          </a:xfrm>
          <a:custGeom>
            <a:avLst/>
            <a:gdLst>
              <a:gd name="T0" fmla="*/ 121 w 414"/>
              <a:gd name="T1" fmla="*/ 224 h 225"/>
              <a:gd name="T2" fmla="*/ 121 w 414"/>
              <a:gd name="T3" fmla="*/ 224 h 225"/>
              <a:gd name="T4" fmla="*/ 86 w 414"/>
              <a:gd name="T5" fmla="*/ 224 h 225"/>
              <a:gd name="T6" fmla="*/ 0 w 414"/>
              <a:gd name="T7" fmla="*/ 112 h 225"/>
              <a:gd name="T8" fmla="*/ 112 w 414"/>
              <a:gd name="T9" fmla="*/ 9 h 225"/>
              <a:gd name="T10" fmla="*/ 284 w 414"/>
              <a:gd name="T11" fmla="*/ 26 h 225"/>
              <a:gd name="T12" fmla="*/ 413 w 414"/>
              <a:gd name="T13" fmla="*/ 112 h 225"/>
              <a:gd name="T14" fmla="*/ 413 w 414"/>
              <a:gd name="T15" fmla="*/ 138 h 225"/>
              <a:gd name="T16" fmla="*/ 396 w 414"/>
              <a:gd name="T17" fmla="*/ 147 h 225"/>
              <a:gd name="T18" fmla="*/ 241 w 414"/>
              <a:gd name="T19" fmla="*/ 164 h 225"/>
              <a:gd name="T20" fmla="*/ 224 w 414"/>
              <a:gd name="T21" fmla="*/ 181 h 225"/>
              <a:gd name="T22" fmla="*/ 147 w 414"/>
              <a:gd name="T23" fmla="*/ 224 h 225"/>
              <a:gd name="T24" fmla="*/ 121 w 414"/>
              <a:gd name="T25" fmla="*/ 224 h 225"/>
              <a:gd name="T26" fmla="*/ 164 w 414"/>
              <a:gd name="T27" fmla="*/ 34 h 225"/>
              <a:gd name="T28" fmla="*/ 164 w 414"/>
              <a:gd name="T29" fmla="*/ 34 h 225"/>
              <a:gd name="T30" fmla="*/ 112 w 414"/>
              <a:gd name="T31" fmla="*/ 43 h 225"/>
              <a:gd name="T32" fmla="*/ 112 w 414"/>
              <a:gd name="T33" fmla="*/ 43 h 225"/>
              <a:gd name="T34" fmla="*/ 34 w 414"/>
              <a:gd name="T35" fmla="*/ 112 h 225"/>
              <a:gd name="T36" fmla="*/ 95 w 414"/>
              <a:gd name="T37" fmla="*/ 189 h 225"/>
              <a:gd name="T38" fmla="*/ 95 w 414"/>
              <a:gd name="T39" fmla="*/ 189 h 225"/>
              <a:gd name="T40" fmla="*/ 138 w 414"/>
              <a:gd name="T41" fmla="*/ 189 h 225"/>
              <a:gd name="T42" fmla="*/ 198 w 414"/>
              <a:gd name="T43" fmla="*/ 155 h 225"/>
              <a:gd name="T44" fmla="*/ 215 w 414"/>
              <a:gd name="T45" fmla="*/ 138 h 225"/>
              <a:gd name="T46" fmla="*/ 353 w 414"/>
              <a:gd name="T47" fmla="*/ 103 h 225"/>
              <a:gd name="T48" fmla="*/ 275 w 414"/>
              <a:gd name="T49" fmla="*/ 60 h 225"/>
              <a:gd name="T50" fmla="*/ 164 w 414"/>
              <a:gd name="T51" fmla="*/ 34 h 225"/>
              <a:gd name="T52" fmla="*/ 112 w 414"/>
              <a:gd name="T53" fmla="*/ 26 h 225"/>
              <a:gd name="T54" fmla="*/ 112 w 414"/>
              <a:gd name="T55" fmla="*/ 2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4" h="225">
                <a:moveTo>
                  <a:pt x="121" y="224"/>
                </a:moveTo>
                <a:lnTo>
                  <a:pt x="121" y="224"/>
                </a:lnTo>
                <a:cubicBezTo>
                  <a:pt x="112" y="224"/>
                  <a:pt x="103" y="224"/>
                  <a:pt x="86" y="224"/>
                </a:cubicBezTo>
                <a:cubicBezTo>
                  <a:pt x="34" y="207"/>
                  <a:pt x="0" y="164"/>
                  <a:pt x="0" y="112"/>
                </a:cubicBezTo>
                <a:cubicBezTo>
                  <a:pt x="9" y="60"/>
                  <a:pt x="52" y="9"/>
                  <a:pt x="112" y="9"/>
                </a:cubicBezTo>
                <a:cubicBezTo>
                  <a:pt x="155" y="0"/>
                  <a:pt x="215" y="0"/>
                  <a:pt x="284" y="26"/>
                </a:cubicBezTo>
                <a:cubicBezTo>
                  <a:pt x="336" y="52"/>
                  <a:pt x="379" y="78"/>
                  <a:pt x="413" y="112"/>
                </a:cubicBezTo>
                <a:cubicBezTo>
                  <a:pt x="413" y="121"/>
                  <a:pt x="413" y="129"/>
                  <a:pt x="413" y="138"/>
                </a:cubicBezTo>
                <a:cubicBezTo>
                  <a:pt x="413" y="138"/>
                  <a:pt x="404" y="147"/>
                  <a:pt x="396" y="147"/>
                </a:cubicBezTo>
                <a:cubicBezTo>
                  <a:pt x="327" y="129"/>
                  <a:pt x="267" y="138"/>
                  <a:pt x="241" y="164"/>
                </a:cubicBezTo>
                <a:cubicBezTo>
                  <a:pt x="232" y="164"/>
                  <a:pt x="224" y="172"/>
                  <a:pt x="224" y="181"/>
                </a:cubicBezTo>
                <a:cubicBezTo>
                  <a:pt x="207" y="198"/>
                  <a:pt x="181" y="215"/>
                  <a:pt x="147" y="224"/>
                </a:cubicBezTo>
                <a:cubicBezTo>
                  <a:pt x="138" y="224"/>
                  <a:pt x="129" y="224"/>
                  <a:pt x="121" y="224"/>
                </a:cubicBezTo>
                <a:close/>
                <a:moveTo>
                  <a:pt x="164" y="34"/>
                </a:moveTo>
                <a:lnTo>
                  <a:pt x="164" y="34"/>
                </a:lnTo>
                <a:cubicBezTo>
                  <a:pt x="147" y="34"/>
                  <a:pt x="129" y="34"/>
                  <a:pt x="112" y="43"/>
                </a:cubicBezTo>
                <a:lnTo>
                  <a:pt x="112" y="43"/>
                </a:lnTo>
                <a:cubicBezTo>
                  <a:pt x="69" y="43"/>
                  <a:pt x="34" y="78"/>
                  <a:pt x="34" y="112"/>
                </a:cubicBezTo>
                <a:cubicBezTo>
                  <a:pt x="34" y="147"/>
                  <a:pt x="60" y="181"/>
                  <a:pt x="95" y="189"/>
                </a:cubicBezTo>
                <a:lnTo>
                  <a:pt x="95" y="189"/>
                </a:lnTo>
                <a:cubicBezTo>
                  <a:pt x="112" y="198"/>
                  <a:pt x="129" y="198"/>
                  <a:pt x="138" y="189"/>
                </a:cubicBezTo>
                <a:cubicBezTo>
                  <a:pt x="164" y="189"/>
                  <a:pt x="181" y="172"/>
                  <a:pt x="198" y="155"/>
                </a:cubicBezTo>
                <a:cubicBezTo>
                  <a:pt x="207" y="147"/>
                  <a:pt x="215" y="138"/>
                  <a:pt x="215" y="138"/>
                </a:cubicBezTo>
                <a:cubicBezTo>
                  <a:pt x="250" y="112"/>
                  <a:pt x="293" y="103"/>
                  <a:pt x="353" y="103"/>
                </a:cubicBezTo>
                <a:cubicBezTo>
                  <a:pt x="327" y="86"/>
                  <a:pt x="301" y="69"/>
                  <a:pt x="275" y="60"/>
                </a:cubicBezTo>
                <a:cubicBezTo>
                  <a:pt x="232" y="43"/>
                  <a:pt x="198" y="34"/>
                  <a:pt x="164" y="34"/>
                </a:cubicBezTo>
                <a:close/>
                <a:moveTo>
                  <a:pt x="112" y="26"/>
                </a:moveTo>
                <a:lnTo>
                  <a:pt x="112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66">
            <a:extLst>
              <a:ext uri="{FF2B5EF4-FFF2-40B4-BE49-F238E27FC236}">
                <a16:creationId xmlns:a16="http://schemas.microsoft.com/office/drawing/2014/main" id="{E7D84600-F68B-144C-A725-BAE4A10B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270" y="2051205"/>
            <a:ext cx="319733" cy="194433"/>
          </a:xfrm>
          <a:custGeom>
            <a:avLst/>
            <a:gdLst>
              <a:gd name="T0" fmla="*/ 198 w 328"/>
              <a:gd name="T1" fmla="*/ 34 h 198"/>
              <a:gd name="T2" fmla="*/ 198 w 328"/>
              <a:gd name="T3" fmla="*/ 34 h 198"/>
              <a:gd name="T4" fmla="*/ 232 w 328"/>
              <a:gd name="T5" fmla="*/ 34 h 198"/>
              <a:gd name="T6" fmla="*/ 292 w 328"/>
              <a:gd name="T7" fmla="*/ 94 h 198"/>
              <a:gd name="T8" fmla="*/ 240 w 328"/>
              <a:gd name="T9" fmla="*/ 154 h 198"/>
              <a:gd name="T10" fmla="*/ 223 w 328"/>
              <a:gd name="T11" fmla="*/ 163 h 198"/>
              <a:gd name="T12" fmla="*/ 207 w 328"/>
              <a:gd name="T13" fmla="*/ 163 h 198"/>
              <a:gd name="T14" fmla="*/ 147 w 328"/>
              <a:gd name="T15" fmla="*/ 120 h 198"/>
              <a:gd name="T16" fmla="*/ 78 w 328"/>
              <a:gd name="T17" fmla="*/ 103 h 198"/>
              <a:gd name="T18" fmla="*/ 35 w 328"/>
              <a:gd name="T19" fmla="*/ 103 h 198"/>
              <a:gd name="T20" fmla="*/ 112 w 328"/>
              <a:gd name="T21" fmla="*/ 51 h 198"/>
              <a:gd name="T22" fmla="*/ 198 w 328"/>
              <a:gd name="T23" fmla="*/ 34 h 198"/>
              <a:gd name="T24" fmla="*/ 198 w 328"/>
              <a:gd name="T25" fmla="*/ 0 h 198"/>
              <a:gd name="T26" fmla="*/ 198 w 328"/>
              <a:gd name="T27" fmla="*/ 0 h 198"/>
              <a:gd name="T28" fmla="*/ 198 w 328"/>
              <a:gd name="T29" fmla="*/ 34 h 198"/>
              <a:gd name="T30" fmla="*/ 198 w 328"/>
              <a:gd name="T31" fmla="*/ 0 h 198"/>
              <a:gd name="T32" fmla="*/ 198 w 328"/>
              <a:gd name="T33" fmla="*/ 0 h 198"/>
              <a:gd name="T34" fmla="*/ 104 w 328"/>
              <a:gd name="T35" fmla="*/ 17 h 198"/>
              <a:gd name="T36" fmla="*/ 9 w 328"/>
              <a:gd name="T37" fmla="*/ 85 h 198"/>
              <a:gd name="T38" fmla="*/ 0 w 328"/>
              <a:gd name="T39" fmla="*/ 120 h 198"/>
              <a:gd name="T40" fmla="*/ 35 w 328"/>
              <a:gd name="T41" fmla="*/ 137 h 198"/>
              <a:gd name="T42" fmla="*/ 44 w 328"/>
              <a:gd name="T43" fmla="*/ 137 h 198"/>
              <a:gd name="T44" fmla="*/ 78 w 328"/>
              <a:gd name="T45" fmla="*/ 128 h 198"/>
              <a:gd name="T46" fmla="*/ 130 w 328"/>
              <a:gd name="T47" fmla="*/ 146 h 198"/>
              <a:gd name="T48" fmla="*/ 138 w 328"/>
              <a:gd name="T49" fmla="*/ 154 h 198"/>
              <a:gd name="T50" fmla="*/ 198 w 328"/>
              <a:gd name="T51" fmla="*/ 189 h 198"/>
              <a:gd name="T52" fmla="*/ 223 w 328"/>
              <a:gd name="T53" fmla="*/ 197 h 198"/>
              <a:gd name="T54" fmla="*/ 249 w 328"/>
              <a:gd name="T55" fmla="*/ 189 h 198"/>
              <a:gd name="T56" fmla="*/ 301 w 328"/>
              <a:gd name="T57" fmla="*/ 154 h 198"/>
              <a:gd name="T58" fmla="*/ 327 w 328"/>
              <a:gd name="T59" fmla="*/ 94 h 198"/>
              <a:gd name="T60" fmla="*/ 232 w 328"/>
              <a:gd name="T61" fmla="*/ 0 h 198"/>
              <a:gd name="T62" fmla="*/ 198 w 328"/>
              <a:gd name="T63" fmla="*/ 0 h 198"/>
              <a:gd name="T64" fmla="*/ 198 w 328"/>
              <a:gd name="T65" fmla="*/ 3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8" h="198">
                <a:moveTo>
                  <a:pt x="198" y="34"/>
                </a:moveTo>
                <a:lnTo>
                  <a:pt x="198" y="34"/>
                </a:lnTo>
                <a:cubicBezTo>
                  <a:pt x="207" y="34"/>
                  <a:pt x="223" y="34"/>
                  <a:pt x="232" y="34"/>
                </a:cubicBezTo>
                <a:cubicBezTo>
                  <a:pt x="266" y="34"/>
                  <a:pt x="292" y="68"/>
                  <a:pt x="292" y="94"/>
                </a:cubicBezTo>
                <a:cubicBezTo>
                  <a:pt x="292" y="128"/>
                  <a:pt x="275" y="154"/>
                  <a:pt x="240" y="154"/>
                </a:cubicBezTo>
                <a:cubicBezTo>
                  <a:pt x="240" y="163"/>
                  <a:pt x="232" y="163"/>
                  <a:pt x="223" y="163"/>
                </a:cubicBezTo>
                <a:cubicBezTo>
                  <a:pt x="216" y="163"/>
                  <a:pt x="216" y="163"/>
                  <a:pt x="207" y="163"/>
                </a:cubicBezTo>
                <a:cubicBezTo>
                  <a:pt x="181" y="154"/>
                  <a:pt x="164" y="128"/>
                  <a:pt x="147" y="120"/>
                </a:cubicBezTo>
                <a:cubicBezTo>
                  <a:pt x="138" y="111"/>
                  <a:pt x="112" y="103"/>
                  <a:pt x="78" y="103"/>
                </a:cubicBezTo>
                <a:cubicBezTo>
                  <a:pt x="69" y="103"/>
                  <a:pt x="52" y="103"/>
                  <a:pt x="35" y="103"/>
                </a:cubicBezTo>
                <a:cubicBezTo>
                  <a:pt x="44" y="85"/>
                  <a:pt x="69" y="68"/>
                  <a:pt x="112" y="51"/>
                </a:cubicBezTo>
                <a:cubicBezTo>
                  <a:pt x="147" y="34"/>
                  <a:pt x="173" y="34"/>
                  <a:pt x="198" y="34"/>
                </a:cubicBezTo>
                <a:lnTo>
                  <a:pt x="198" y="0"/>
                </a:lnTo>
                <a:lnTo>
                  <a:pt x="198" y="0"/>
                </a:lnTo>
                <a:cubicBezTo>
                  <a:pt x="198" y="34"/>
                  <a:pt x="198" y="34"/>
                  <a:pt x="198" y="34"/>
                </a:cubicBezTo>
                <a:cubicBezTo>
                  <a:pt x="198" y="0"/>
                  <a:pt x="198" y="0"/>
                  <a:pt x="198" y="0"/>
                </a:cubicBezTo>
                <a:lnTo>
                  <a:pt x="198" y="0"/>
                </a:lnTo>
                <a:cubicBezTo>
                  <a:pt x="164" y="0"/>
                  <a:pt x="130" y="8"/>
                  <a:pt x="104" y="17"/>
                </a:cubicBezTo>
                <a:cubicBezTo>
                  <a:pt x="69" y="34"/>
                  <a:pt x="35" y="51"/>
                  <a:pt x="9" y="85"/>
                </a:cubicBezTo>
                <a:cubicBezTo>
                  <a:pt x="0" y="94"/>
                  <a:pt x="0" y="111"/>
                  <a:pt x="0" y="120"/>
                </a:cubicBezTo>
                <a:cubicBezTo>
                  <a:pt x="9" y="128"/>
                  <a:pt x="18" y="137"/>
                  <a:pt x="35" y="137"/>
                </a:cubicBezTo>
                <a:cubicBezTo>
                  <a:pt x="35" y="137"/>
                  <a:pt x="35" y="137"/>
                  <a:pt x="44" y="137"/>
                </a:cubicBezTo>
                <a:cubicBezTo>
                  <a:pt x="52" y="137"/>
                  <a:pt x="69" y="128"/>
                  <a:pt x="78" y="128"/>
                </a:cubicBezTo>
                <a:cubicBezTo>
                  <a:pt x="104" y="128"/>
                  <a:pt x="121" y="137"/>
                  <a:pt x="130" y="146"/>
                </a:cubicBezTo>
                <a:lnTo>
                  <a:pt x="138" y="154"/>
                </a:lnTo>
                <a:cubicBezTo>
                  <a:pt x="155" y="172"/>
                  <a:pt x="173" y="189"/>
                  <a:pt x="198" y="189"/>
                </a:cubicBezTo>
                <a:cubicBezTo>
                  <a:pt x="207" y="197"/>
                  <a:pt x="216" y="197"/>
                  <a:pt x="223" y="197"/>
                </a:cubicBezTo>
                <a:cubicBezTo>
                  <a:pt x="232" y="197"/>
                  <a:pt x="240" y="189"/>
                  <a:pt x="249" y="189"/>
                </a:cubicBezTo>
                <a:cubicBezTo>
                  <a:pt x="275" y="180"/>
                  <a:pt x="292" y="172"/>
                  <a:pt x="301" y="154"/>
                </a:cubicBezTo>
                <a:cubicBezTo>
                  <a:pt x="318" y="137"/>
                  <a:pt x="327" y="120"/>
                  <a:pt x="327" y="94"/>
                </a:cubicBezTo>
                <a:cubicBezTo>
                  <a:pt x="327" y="42"/>
                  <a:pt x="284" y="8"/>
                  <a:pt x="232" y="0"/>
                </a:cubicBezTo>
                <a:cubicBezTo>
                  <a:pt x="223" y="0"/>
                  <a:pt x="207" y="0"/>
                  <a:pt x="198" y="0"/>
                </a:cubicBezTo>
                <a:lnTo>
                  <a:pt x="198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67">
            <a:extLst>
              <a:ext uri="{FF2B5EF4-FFF2-40B4-BE49-F238E27FC236}">
                <a16:creationId xmlns:a16="http://schemas.microsoft.com/office/drawing/2014/main" id="{DB5FCECA-B798-9D45-B592-4C20F925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039" y="1973432"/>
            <a:ext cx="194433" cy="60490"/>
          </a:xfrm>
          <a:custGeom>
            <a:avLst/>
            <a:gdLst>
              <a:gd name="T0" fmla="*/ 17 w 199"/>
              <a:gd name="T1" fmla="*/ 60 h 61"/>
              <a:gd name="T2" fmla="*/ 17 w 199"/>
              <a:gd name="T3" fmla="*/ 60 h 61"/>
              <a:gd name="T4" fmla="*/ 9 w 199"/>
              <a:gd name="T5" fmla="*/ 52 h 61"/>
              <a:gd name="T6" fmla="*/ 17 w 199"/>
              <a:gd name="T7" fmla="*/ 26 h 61"/>
              <a:gd name="T8" fmla="*/ 181 w 199"/>
              <a:gd name="T9" fmla="*/ 0 h 61"/>
              <a:gd name="T10" fmla="*/ 189 w 199"/>
              <a:gd name="T11" fmla="*/ 17 h 61"/>
              <a:gd name="T12" fmla="*/ 181 w 199"/>
              <a:gd name="T13" fmla="*/ 34 h 61"/>
              <a:gd name="T14" fmla="*/ 26 w 199"/>
              <a:gd name="T15" fmla="*/ 60 h 61"/>
              <a:gd name="T16" fmla="*/ 17 w 199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9" y="60"/>
                  <a:pt x="9" y="52"/>
                </a:cubicBezTo>
                <a:cubicBezTo>
                  <a:pt x="0" y="43"/>
                  <a:pt x="9" y="34"/>
                  <a:pt x="17" y="26"/>
                </a:cubicBezTo>
                <a:cubicBezTo>
                  <a:pt x="17" y="26"/>
                  <a:pt x="121" y="0"/>
                  <a:pt x="181" y="0"/>
                </a:cubicBezTo>
                <a:cubicBezTo>
                  <a:pt x="189" y="0"/>
                  <a:pt x="198" y="9"/>
                  <a:pt x="189" y="17"/>
                </a:cubicBezTo>
                <a:cubicBezTo>
                  <a:pt x="189" y="26"/>
                  <a:pt x="189" y="34"/>
                  <a:pt x="181" y="34"/>
                </a:cubicBezTo>
                <a:cubicBezTo>
                  <a:pt x="121" y="34"/>
                  <a:pt x="26" y="60"/>
                  <a:pt x="26" y="60"/>
                </a:cubicBezTo>
                <a:lnTo>
                  <a:pt x="17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68">
            <a:extLst>
              <a:ext uri="{FF2B5EF4-FFF2-40B4-BE49-F238E27FC236}">
                <a16:creationId xmlns:a16="http://schemas.microsoft.com/office/drawing/2014/main" id="{2D03EA42-8806-3446-AA55-2902734E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529" y="1990715"/>
            <a:ext cx="86414" cy="69131"/>
          </a:xfrm>
          <a:custGeom>
            <a:avLst/>
            <a:gdLst>
              <a:gd name="T0" fmla="*/ 69 w 88"/>
              <a:gd name="T1" fmla="*/ 69 h 70"/>
              <a:gd name="T2" fmla="*/ 69 w 88"/>
              <a:gd name="T3" fmla="*/ 69 h 70"/>
              <a:gd name="T4" fmla="*/ 61 w 88"/>
              <a:gd name="T5" fmla="*/ 69 h 70"/>
              <a:gd name="T6" fmla="*/ 9 w 88"/>
              <a:gd name="T7" fmla="*/ 26 h 70"/>
              <a:gd name="T8" fmla="*/ 9 w 88"/>
              <a:gd name="T9" fmla="*/ 0 h 70"/>
              <a:gd name="T10" fmla="*/ 35 w 88"/>
              <a:gd name="T11" fmla="*/ 0 h 70"/>
              <a:gd name="T12" fmla="*/ 78 w 88"/>
              <a:gd name="T13" fmla="*/ 43 h 70"/>
              <a:gd name="T14" fmla="*/ 87 w 88"/>
              <a:gd name="T15" fmla="*/ 69 h 70"/>
              <a:gd name="T16" fmla="*/ 69 w 88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70">
                <a:moveTo>
                  <a:pt x="69" y="69"/>
                </a:moveTo>
                <a:lnTo>
                  <a:pt x="69" y="69"/>
                </a:lnTo>
                <a:lnTo>
                  <a:pt x="61" y="69"/>
                </a:ln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0" y="9"/>
                  <a:pt x="9" y="0"/>
                </a:cubicBezTo>
                <a:cubicBezTo>
                  <a:pt x="18" y="0"/>
                  <a:pt x="26" y="0"/>
                  <a:pt x="35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87" y="52"/>
                  <a:pt x="87" y="61"/>
                  <a:pt x="87" y="69"/>
                </a:cubicBezTo>
                <a:cubicBezTo>
                  <a:pt x="78" y="69"/>
                  <a:pt x="78" y="69"/>
                  <a:pt x="69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69">
            <a:extLst>
              <a:ext uri="{FF2B5EF4-FFF2-40B4-BE49-F238E27FC236}">
                <a16:creationId xmlns:a16="http://schemas.microsoft.com/office/drawing/2014/main" id="{8DCC2B97-DD79-D14A-B6D5-06400A78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573" y="2249958"/>
            <a:ext cx="928955" cy="751804"/>
          </a:xfrm>
          <a:custGeom>
            <a:avLst/>
            <a:gdLst>
              <a:gd name="T0" fmla="*/ 731 w 947"/>
              <a:gd name="T1" fmla="*/ 766 h 767"/>
              <a:gd name="T2" fmla="*/ 653 w 947"/>
              <a:gd name="T3" fmla="*/ 705 h 767"/>
              <a:gd name="T4" fmla="*/ 636 w 947"/>
              <a:gd name="T5" fmla="*/ 619 h 767"/>
              <a:gd name="T6" fmla="*/ 498 w 947"/>
              <a:gd name="T7" fmla="*/ 628 h 767"/>
              <a:gd name="T8" fmla="*/ 387 w 947"/>
              <a:gd name="T9" fmla="*/ 688 h 767"/>
              <a:gd name="T10" fmla="*/ 233 w 947"/>
              <a:gd name="T11" fmla="*/ 705 h 767"/>
              <a:gd name="T12" fmla="*/ 164 w 947"/>
              <a:gd name="T13" fmla="*/ 516 h 767"/>
              <a:gd name="T14" fmla="*/ 43 w 947"/>
              <a:gd name="T15" fmla="*/ 447 h 767"/>
              <a:gd name="T16" fmla="*/ 0 w 947"/>
              <a:gd name="T17" fmla="*/ 396 h 767"/>
              <a:gd name="T18" fmla="*/ 43 w 947"/>
              <a:gd name="T19" fmla="*/ 258 h 767"/>
              <a:gd name="T20" fmla="*/ 164 w 947"/>
              <a:gd name="T21" fmla="*/ 129 h 767"/>
              <a:gd name="T22" fmla="*/ 112 w 947"/>
              <a:gd name="T23" fmla="*/ 17 h 767"/>
              <a:gd name="T24" fmla="*/ 293 w 947"/>
              <a:gd name="T25" fmla="*/ 34 h 767"/>
              <a:gd name="T26" fmla="*/ 498 w 947"/>
              <a:gd name="T27" fmla="*/ 43 h 767"/>
              <a:gd name="T28" fmla="*/ 946 w 947"/>
              <a:gd name="T29" fmla="*/ 344 h 767"/>
              <a:gd name="T30" fmla="*/ 877 w 947"/>
              <a:gd name="T31" fmla="*/ 516 h 767"/>
              <a:gd name="T32" fmla="*/ 808 w 947"/>
              <a:gd name="T33" fmla="*/ 654 h 767"/>
              <a:gd name="T34" fmla="*/ 731 w 947"/>
              <a:gd name="T35" fmla="*/ 766 h 767"/>
              <a:gd name="T36" fmla="*/ 705 w 947"/>
              <a:gd name="T37" fmla="*/ 697 h 767"/>
              <a:gd name="T38" fmla="*/ 756 w 947"/>
              <a:gd name="T39" fmla="*/ 688 h 767"/>
              <a:gd name="T40" fmla="*/ 774 w 947"/>
              <a:gd name="T41" fmla="*/ 594 h 767"/>
              <a:gd name="T42" fmla="*/ 851 w 947"/>
              <a:gd name="T43" fmla="*/ 456 h 767"/>
              <a:gd name="T44" fmla="*/ 782 w 947"/>
              <a:gd name="T45" fmla="*/ 172 h 767"/>
              <a:gd name="T46" fmla="*/ 447 w 947"/>
              <a:gd name="T47" fmla="*/ 94 h 767"/>
              <a:gd name="T48" fmla="*/ 276 w 947"/>
              <a:gd name="T49" fmla="*/ 86 h 767"/>
              <a:gd name="T50" fmla="*/ 224 w 947"/>
              <a:gd name="T51" fmla="*/ 120 h 767"/>
              <a:gd name="T52" fmla="*/ 215 w 947"/>
              <a:gd name="T53" fmla="*/ 155 h 767"/>
              <a:gd name="T54" fmla="*/ 52 w 947"/>
              <a:gd name="T55" fmla="*/ 309 h 767"/>
              <a:gd name="T56" fmla="*/ 52 w 947"/>
              <a:gd name="T57" fmla="*/ 396 h 767"/>
              <a:gd name="T58" fmla="*/ 60 w 947"/>
              <a:gd name="T59" fmla="*/ 404 h 767"/>
              <a:gd name="T60" fmla="*/ 181 w 947"/>
              <a:gd name="T61" fmla="*/ 473 h 767"/>
              <a:gd name="T62" fmla="*/ 284 w 947"/>
              <a:gd name="T63" fmla="*/ 697 h 767"/>
              <a:gd name="T64" fmla="*/ 335 w 947"/>
              <a:gd name="T65" fmla="*/ 688 h 767"/>
              <a:gd name="T66" fmla="*/ 343 w 947"/>
              <a:gd name="T67" fmla="*/ 559 h 767"/>
              <a:gd name="T68" fmla="*/ 498 w 947"/>
              <a:gd name="T69" fmla="*/ 576 h 767"/>
              <a:gd name="T70" fmla="*/ 662 w 947"/>
              <a:gd name="T71" fmla="*/ 568 h 767"/>
              <a:gd name="T72" fmla="*/ 696 w 947"/>
              <a:gd name="T73" fmla="*/ 63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47" h="767">
                <a:moveTo>
                  <a:pt x="731" y="766"/>
                </a:moveTo>
                <a:lnTo>
                  <a:pt x="731" y="766"/>
                </a:lnTo>
                <a:cubicBezTo>
                  <a:pt x="696" y="766"/>
                  <a:pt x="662" y="740"/>
                  <a:pt x="653" y="714"/>
                </a:cubicBezTo>
                <a:cubicBezTo>
                  <a:pt x="653" y="705"/>
                  <a:pt x="653" y="705"/>
                  <a:pt x="653" y="705"/>
                </a:cubicBezTo>
                <a:cubicBezTo>
                  <a:pt x="645" y="637"/>
                  <a:pt x="645" y="637"/>
                  <a:pt x="645" y="637"/>
                </a:cubicBezTo>
                <a:cubicBezTo>
                  <a:pt x="645" y="628"/>
                  <a:pt x="636" y="619"/>
                  <a:pt x="636" y="619"/>
                </a:cubicBezTo>
                <a:cubicBezTo>
                  <a:pt x="627" y="611"/>
                  <a:pt x="627" y="611"/>
                  <a:pt x="627" y="611"/>
                </a:cubicBezTo>
                <a:cubicBezTo>
                  <a:pt x="593" y="619"/>
                  <a:pt x="541" y="628"/>
                  <a:pt x="498" y="628"/>
                </a:cubicBezTo>
                <a:cubicBezTo>
                  <a:pt x="464" y="628"/>
                  <a:pt x="421" y="619"/>
                  <a:pt x="387" y="611"/>
                </a:cubicBezTo>
                <a:cubicBezTo>
                  <a:pt x="387" y="688"/>
                  <a:pt x="387" y="688"/>
                  <a:pt x="387" y="688"/>
                </a:cubicBezTo>
                <a:cubicBezTo>
                  <a:pt x="387" y="731"/>
                  <a:pt x="352" y="766"/>
                  <a:pt x="310" y="766"/>
                </a:cubicBezTo>
                <a:cubicBezTo>
                  <a:pt x="276" y="766"/>
                  <a:pt x="241" y="740"/>
                  <a:pt x="233" y="705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0" y="525"/>
                  <a:pt x="172" y="525"/>
                  <a:pt x="164" y="516"/>
                </a:cubicBezTo>
                <a:cubicBezTo>
                  <a:pt x="138" y="516"/>
                  <a:pt x="121" y="507"/>
                  <a:pt x="103" y="490"/>
                </a:cubicBezTo>
                <a:cubicBezTo>
                  <a:pt x="86" y="464"/>
                  <a:pt x="69" y="456"/>
                  <a:pt x="43" y="447"/>
                </a:cubicBezTo>
                <a:cubicBezTo>
                  <a:pt x="43" y="447"/>
                  <a:pt x="35" y="447"/>
                  <a:pt x="26" y="447"/>
                </a:cubicBezTo>
                <a:cubicBezTo>
                  <a:pt x="9" y="439"/>
                  <a:pt x="0" y="413"/>
                  <a:pt x="0" y="396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284"/>
                  <a:pt x="18" y="258"/>
                  <a:pt x="43" y="258"/>
                </a:cubicBezTo>
                <a:cubicBezTo>
                  <a:pt x="60" y="249"/>
                  <a:pt x="78" y="241"/>
                  <a:pt x="95" y="215"/>
                </a:cubicBezTo>
                <a:cubicBezTo>
                  <a:pt x="112" y="189"/>
                  <a:pt x="129" y="163"/>
                  <a:pt x="164" y="12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03" y="51"/>
                  <a:pt x="103" y="34"/>
                  <a:pt x="112" y="17"/>
                </a:cubicBezTo>
                <a:cubicBezTo>
                  <a:pt x="121" y="9"/>
                  <a:pt x="138" y="0"/>
                  <a:pt x="155" y="0"/>
                </a:cubicBezTo>
                <a:cubicBezTo>
                  <a:pt x="198" y="9"/>
                  <a:pt x="276" y="26"/>
                  <a:pt x="293" y="34"/>
                </a:cubicBezTo>
                <a:cubicBezTo>
                  <a:pt x="319" y="43"/>
                  <a:pt x="395" y="43"/>
                  <a:pt x="447" y="43"/>
                </a:cubicBezTo>
                <a:cubicBezTo>
                  <a:pt x="464" y="43"/>
                  <a:pt x="481" y="43"/>
                  <a:pt x="498" y="43"/>
                </a:cubicBezTo>
                <a:cubicBezTo>
                  <a:pt x="619" y="43"/>
                  <a:pt x="731" y="69"/>
                  <a:pt x="808" y="129"/>
                </a:cubicBezTo>
                <a:cubicBezTo>
                  <a:pt x="894" y="189"/>
                  <a:pt x="946" y="267"/>
                  <a:pt x="946" y="344"/>
                </a:cubicBezTo>
                <a:cubicBezTo>
                  <a:pt x="946" y="396"/>
                  <a:pt x="928" y="447"/>
                  <a:pt x="894" y="490"/>
                </a:cubicBezTo>
                <a:cubicBezTo>
                  <a:pt x="885" y="499"/>
                  <a:pt x="885" y="507"/>
                  <a:pt x="877" y="516"/>
                </a:cubicBezTo>
                <a:cubicBezTo>
                  <a:pt x="851" y="542"/>
                  <a:pt x="834" y="568"/>
                  <a:pt x="825" y="602"/>
                </a:cubicBezTo>
                <a:cubicBezTo>
                  <a:pt x="817" y="619"/>
                  <a:pt x="817" y="637"/>
                  <a:pt x="808" y="654"/>
                </a:cubicBezTo>
                <a:cubicBezTo>
                  <a:pt x="808" y="662"/>
                  <a:pt x="808" y="671"/>
                  <a:pt x="808" y="688"/>
                </a:cubicBezTo>
                <a:cubicBezTo>
                  <a:pt x="808" y="731"/>
                  <a:pt x="774" y="766"/>
                  <a:pt x="731" y="766"/>
                </a:cubicBezTo>
                <a:close/>
                <a:moveTo>
                  <a:pt x="705" y="697"/>
                </a:moveTo>
                <a:lnTo>
                  <a:pt x="705" y="697"/>
                </a:lnTo>
                <a:cubicBezTo>
                  <a:pt x="705" y="705"/>
                  <a:pt x="713" y="714"/>
                  <a:pt x="731" y="714"/>
                </a:cubicBezTo>
                <a:cubicBezTo>
                  <a:pt x="748" y="714"/>
                  <a:pt x="756" y="705"/>
                  <a:pt x="756" y="688"/>
                </a:cubicBezTo>
                <a:cubicBezTo>
                  <a:pt x="756" y="671"/>
                  <a:pt x="756" y="654"/>
                  <a:pt x="765" y="645"/>
                </a:cubicBezTo>
                <a:cubicBezTo>
                  <a:pt x="765" y="628"/>
                  <a:pt x="765" y="611"/>
                  <a:pt x="774" y="594"/>
                </a:cubicBezTo>
                <a:cubicBezTo>
                  <a:pt x="791" y="542"/>
                  <a:pt x="808" y="516"/>
                  <a:pt x="834" y="482"/>
                </a:cubicBezTo>
                <a:cubicBezTo>
                  <a:pt x="842" y="473"/>
                  <a:pt x="851" y="464"/>
                  <a:pt x="851" y="456"/>
                </a:cubicBezTo>
                <a:cubicBezTo>
                  <a:pt x="877" y="421"/>
                  <a:pt x="894" y="387"/>
                  <a:pt x="894" y="344"/>
                </a:cubicBezTo>
                <a:cubicBezTo>
                  <a:pt x="894" y="284"/>
                  <a:pt x="851" y="215"/>
                  <a:pt x="782" y="172"/>
                </a:cubicBezTo>
                <a:cubicBezTo>
                  <a:pt x="705" y="120"/>
                  <a:pt x="610" y="94"/>
                  <a:pt x="498" y="94"/>
                </a:cubicBezTo>
                <a:cubicBezTo>
                  <a:pt x="481" y="94"/>
                  <a:pt x="464" y="94"/>
                  <a:pt x="447" y="94"/>
                </a:cubicBezTo>
                <a:lnTo>
                  <a:pt x="447" y="94"/>
                </a:lnTo>
                <a:cubicBezTo>
                  <a:pt x="438" y="94"/>
                  <a:pt x="319" y="94"/>
                  <a:pt x="276" y="86"/>
                </a:cubicBezTo>
                <a:cubicBezTo>
                  <a:pt x="258" y="77"/>
                  <a:pt x="207" y="60"/>
                  <a:pt x="164" y="51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4" y="120"/>
                  <a:pt x="224" y="129"/>
                  <a:pt x="224" y="138"/>
                </a:cubicBezTo>
                <a:cubicBezTo>
                  <a:pt x="224" y="146"/>
                  <a:pt x="224" y="155"/>
                  <a:pt x="215" y="155"/>
                </a:cubicBezTo>
                <a:cubicBezTo>
                  <a:pt x="172" y="181"/>
                  <a:pt x="155" y="215"/>
                  <a:pt x="138" y="241"/>
                </a:cubicBezTo>
                <a:cubicBezTo>
                  <a:pt x="112" y="275"/>
                  <a:pt x="95" y="301"/>
                  <a:pt x="52" y="309"/>
                </a:cubicBezTo>
                <a:lnTo>
                  <a:pt x="52" y="309"/>
                </a:lnTo>
                <a:cubicBezTo>
                  <a:pt x="52" y="396"/>
                  <a:pt x="52" y="396"/>
                  <a:pt x="52" y="396"/>
                </a:cubicBezTo>
                <a:lnTo>
                  <a:pt x="52" y="396"/>
                </a:lnTo>
                <a:cubicBezTo>
                  <a:pt x="52" y="404"/>
                  <a:pt x="60" y="404"/>
                  <a:pt x="60" y="404"/>
                </a:cubicBezTo>
                <a:cubicBezTo>
                  <a:pt x="86" y="413"/>
                  <a:pt x="121" y="421"/>
                  <a:pt x="147" y="456"/>
                </a:cubicBezTo>
                <a:cubicBezTo>
                  <a:pt x="147" y="464"/>
                  <a:pt x="164" y="464"/>
                  <a:pt x="181" y="473"/>
                </a:cubicBezTo>
                <a:cubicBezTo>
                  <a:pt x="207" y="482"/>
                  <a:pt x="241" y="490"/>
                  <a:pt x="241" y="525"/>
                </a:cubicBezTo>
                <a:cubicBezTo>
                  <a:pt x="284" y="697"/>
                  <a:pt x="284" y="697"/>
                  <a:pt x="284" y="697"/>
                </a:cubicBezTo>
                <a:cubicBezTo>
                  <a:pt x="284" y="705"/>
                  <a:pt x="293" y="714"/>
                  <a:pt x="310" y="714"/>
                </a:cubicBezTo>
                <a:cubicBezTo>
                  <a:pt x="319" y="714"/>
                  <a:pt x="335" y="705"/>
                  <a:pt x="335" y="688"/>
                </a:cubicBezTo>
                <a:cubicBezTo>
                  <a:pt x="335" y="585"/>
                  <a:pt x="335" y="585"/>
                  <a:pt x="335" y="585"/>
                </a:cubicBezTo>
                <a:cubicBezTo>
                  <a:pt x="335" y="576"/>
                  <a:pt x="335" y="568"/>
                  <a:pt x="343" y="559"/>
                </a:cubicBezTo>
                <a:cubicBezTo>
                  <a:pt x="352" y="559"/>
                  <a:pt x="352" y="559"/>
                  <a:pt x="361" y="559"/>
                </a:cubicBezTo>
                <a:cubicBezTo>
                  <a:pt x="404" y="568"/>
                  <a:pt x="455" y="576"/>
                  <a:pt x="498" y="576"/>
                </a:cubicBezTo>
                <a:cubicBezTo>
                  <a:pt x="550" y="576"/>
                  <a:pt x="593" y="568"/>
                  <a:pt x="636" y="559"/>
                </a:cubicBezTo>
                <a:cubicBezTo>
                  <a:pt x="645" y="559"/>
                  <a:pt x="653" y="559"/>
                  <a:pt x="662" y="568"/>
                </a:cubicBezTo>
                <a:cubicBezTo>
                  <a:pt x="670" y="585"/>
                  <a:pt x="670" y="585"/>
                  <a:pt x="670" y="585"/>
                </a:cubicBezTo>
                <a:cubicBezTo>
                  <a:pt x="687" y="594"/>
                  <a:pt x="696" y="611"/>
                  <a:pt x="696" y="637"/>
                </a:cubicBezTo>
                <a:lnTo>
                  <a:pt x="705" y="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70">
            <a:extLst>
              <a:ext uri="{FF2B5EF4-FFF2-40B4-BE49-F238E27FC236}">
                <a16:creationId xmlns:a16="http://schemas.microsoft.com/office/drawing/2014/main" id="{A06BD247-F994-3A44-A018-CBA9C6F5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6755" y="2379579"/>
            <a:ext cx="211714" cy="142585"/>
          </a:xfrm>
          <a:custGeom>
            <a:avLst/>
            <a:gdLst>
              <a:gd name="T0" fmla="*/ 17 w 216"/>
              <a:gd name="T1" fmla="*/ 146 h 147"/>
              <a:gd name="T2" fmla="*/ 17 w 216"/>
              <a:gd name="T3" fmla="*/ 146 h 147"/>
              <a:gd name="T4" fmla="*/ 9 w 216"/>
              <a:gd name="T5" fmla="*/ 129 h 147"/>
              <a:gd name="T6" fmla="*/ 17 w 216"/>
              <a:gd name="T7" fmla="*/ 112 h 147"/>
              <a:gd name="T8" fmla="*/ 78 w 216"/>
              <a:gd name="T9" fmla="*/ 86 h 147"/>
              <a:gd name="T10" fmla="*/ 60 w 216"/>
              <a:gd name="T11" fmla="*/ 77 h 147"/>
              <a:gd name="T12" fmla="*/ 60 w 216"/>
              <a:gd name="T13" fmla="*/ 26 h 147"/>
              <a:gd name="T14" fmla="*/ 104 w 216"/>
              <a:gd name="T15" fmla="*/ 0 h 147"/>
              <a:gd name="T16" fmla="*/ 147 w 216"/>
              <a:gd name="T17" fmla="*/ 26 h 147"/>
              <a:gd name="T18" fmla="*/ 147 w 216"/>
              <a:gd name="T19" fmla="*/ 69 h 147"/>
              <a:gd name="T20" fmla="*/ 198 w 216"/>
              <a:gd name="T21" fmla="*/ 60 h 147"/>
              <a:gd name="T22" fmla="*/ 215 w 216"/>
              <a:gd name="T23" fmla="*/ 69 h 147"/>
              <a:gd name="T24" fmla="*/ 207 w 216"/>
              <a:gd name="T25" fmla="*/ 95 h 147"/>
              <a:gd name="T26" fmla="*/ 147 w 216"/>
              <a:gd name="T27" fmla="*/ 95 h 147"/>
              <a:gd name="T28" fmla="*/ 121 w 216"/>
              <a:gd name="T29" fmla="*/ 95 h 147"/>
              <a:gd name="T30" fmla="*/ 69 w 216"/>
              <a:gd name="T31" fmla="*/ 129 h 147"/>
              <a:gd name="T32" fmla="*/ 26 w 216"/>
              <a:gd name="T33" fmla="*/ 146 h 147"/>
              <a:gd name="T34" fmla="*/ 17 w 216"/>
              <a:gd name="T35" fmla="*/ 146 h 147"/>
              <a:gd name="T36" fmla="*/ 104 w 216"/>
              <a:gd name="T37" fmla="*/ 34 h 147"/>
              <a:gd name="T38" fmla="*/ 104 w 216"/>
              <a:gd name="T39" fmla="*/ 34 h 147"/>
              <a:gd name="T40" fmla="*/ 95 w 216"/>
              <a:gd name="T41" fmla="*/ 34 h 147"/>
              <a:gd name="T42" fmla="*/ 86 w 216"/>
              <a:gd name="T43" fmla="*/ 43 h 147"/>
              <a:gd name="T44" fmla="*/ 86 w 216"/>
              <a:gd name="T45" fmla="*/ 60 h 147"/>
              <a:gd name="T46" fmla="*/ 104 w 216"/>
              <a:gd name="T47" fmla="*/ 69 h 147"/>
              <a:gd name="T48" fmla="*/ 112 w 216"/>
              <a:gd name="T49" fmla="*/ 60 h 147"/>
              <a:gd name="T50" fmla="*/ 112 w 216"/>
              <a:gd name="T51" fmla="*/ 34 h 147"/>
              <a:gd name="T52" fmla="*/ 104 w 216"/>
              <a:gd name="T53" fmla="*/ 34 h 147"/>
              <a:gd name="T54" fmla="*/ 112 w 216"/>
              <a:gd name="T55" fmla="*/ 34 h 147"/>
              <a:gd name="T56" fmla="*/ 112 w 216"/>
              <a:gd name="T57" fmla="*/ 3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147">
                <a:moveTo>
                  <a:pt x="17" y="146"/>
                </a:moveTo>
                <a:lnTo>
                  <a:pt x="17" y="146"/>
                </a:lnTo>
                <a:cubicBezTo>
                  <a:pt x="17" y="146"/>
                  <a:pt x="9" y="138"/>
                  <a:pt x="9" y="129"/>
                </a:cubicBezTo>
                <a:cubicBezTo>
                  <a:pt x="0" y="120"/>
                  <a:pt x="9" y="112"/>
                  <a:pt x="17" y="112"/>
                </a:cubicBezTo>
                <a:cubicBezTo>
                  <a:pt x="26" y="112"/>
                  <a:pt x="52" y="103"/>
                  <a:pt x="78" y="86"/>
                </a:cubicBezTo>
                <a:cubicBezTo>
                  <a:pt x="69" y="86"/>
                  <a:pt x="60" y="77"/>
                  <a:pt x="60" y="77"/>
                </a:cubicBezTo>
                <a:cubicBezTo>
                  <a:pt x="52" y="69"/>
                  <a:pt x="43" y="52"/>
                  <a:pt x="60" y="26"/>
                </a:cubicBezTo>
                <a:cubicBezTo>
                  <a:pt x="60" y="9"/>
                  <a:pt x="78" y="0"/>
                  <a:pt x="104" y="0"/>
                </a:cubicBezTo>
                <a:cubicBezTo>
                  <a:pt x="121" y="0"/>
                  <a:pt x="138" y="9"/>
                  <a:pt x="147" y="26"/>
                </a:cubicBezTo>
                <a:cubicBezTo>
                  <a:pt x="147" y="43"/>
                  <a:pt x="147" y="52"/>
                  <a:pt x="147" y="69"/>
                </a:cubicBezTo>
                <a:cubicBezTo>
                  <a:pt x="164" y="69"/>
                  <a:pt x="181" y="60"/>
                  <a:pt x="198" y="60"/>
                </a:cubicBezTo>
                <a:cubicBezTo>
                  <a:pt x="207" y="60"/>
                  <a:pt x="215" y="60"/>
                  <a:pt x="215" y="69"/>
                </a:cubicBezTo>
                <a:cubicBezTo>
                  <a:pt x="215" y="86"/>
                  <a:pt x="215" y="95"/>
                  <a:pt x="207" y="95"/>
                </a:cubicBezTo>
                <a:cubicBezTo>
                  <a:pt x="198" y="95"/>
                  <a:pt x="172" y="95"/>
                  <a:pt x="147" y="95"/>
                </a:cubicBezTo>
                <a:cubicBezTo>
                  <a:pt x="138" y="103"/>
                  <a:pt x="129" y="103"/>
                  <a:pt x="121" y="95"/>
                </a:cubicBezTo>
                <a:cubicBezTo>
                  <a:pt x="104" y="112"/>
                  <a:pt x="95" y="120"/>
                  <a:pt x="69" y="129"/>
                </a:cubicBezTo>
                <a:cubicBezTo>
                  <a:pt x="52" y="138"/>
                  <a:pt x="26" y="146"/>
                  <a:pt x="26" y="146"/>
                </a:cubicBezTo>
                <a:cubicBezTo>
                  <a:pt x="26" y="146"/>
                  <a:pt x="26" y="146"/>
                  <a:pt x="17" y="146"/>
                </a:cubicBezTo>
                <a:close/>
                <a:moveTo>
                  <a:pt x="104" y="34"/>
                </a:moveTo>
                <a:lnTo>
                  <a:pt x="104" y="34"/>
                </a:lnTo>
                <a:cubicBezTo>
                  <a:pt x="95" y="34"/>
                  <a:pt x="95" y="34"/>
                  <a:pt x="95" y="34"/>
                </a:cubicBezTo>
                <a:cubicBezTo>
                  <a:pt x="95" y="34"/>
                  <a:pt x="86" y="34"/>
                  <a:pt x="86" y="43"/>
                </a:cubicBezTo>
                <a:cubicBezTo>
                  <a:pt x="86" y="52"/>
                  <a:pt x="86" y="52"/>
                  <a:pt x="86" y="60"/>
                </a:cubicBezTo>
                <a:cubicBezTo>
                  <a:pt x="86" y="60"/>
                  <a:pt x="95" y="60"/>
                  <a:pt x="104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2"/>
                  <a:pt x="121" y="43"/>
                  <a:pt x="112" y="34"/>
                </a:cubicBezTo>
                <a:lnTo>
                  <a:pt x="104" y="34"/>
                </a:lnTo>
                <a:close/>
                <a:moveTo>
                  <a:pt x="112" y="34"/>
                </a:moveTo>
                <a:lnTo>
                  <a:pt x="112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71">
            <a:extLst>
              <a:ext uri="{FF2B5EF4-FFF2-40B4-BE49-F238E27FC236}">
                <a16:creationId xmlns:a16="http://schemas.microsoft.com/office/drawing/2014/main" id="{37FB097C-A4F9-8940-8F59-909F72FD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365" y="2487598"/>
            <a:ext cx="60490" cy="60490"/>
          </a:xfrm>
          <a:custGeom>
            <a:avLst/>
            <a:gdLst>
              <a:gd name="T0" fmla="*/ 0 w 61"/>
              <a:gd name="T1" fmla="*/ 34 h 61"/>
              <a:gd name="T2" fmla="*/ 0 w 61"/>
              <a:gd name="T3" fmla="*/ 34 h 61"/>
              <a:gd name="T4" fmla="*/ 25 w 61"/>
              <a:gd name="T5" fmla="*/ 0 h 61"/>
              <a:gd name="T6" fmla="*/ 60 w 61"/>
              <a:gd name="T7" fmla="*/ 34 h 61"/>
              <a:gd name="T8" fmla="*/ 25 w 61"/>
              <a:gd name="T9" fmla="*/ 60 h 61"/>
              <a:gd name="T10" fmla="*/ 0 w 61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25" y="0"/>
                </a:cubicBezTo>
                <a:cubicBezTo>
                  <a:pt x="43" y="0"/>
                  <a:pt x="60" y="17"/>
                  <a:pt x="60" y="34"/>
                </a:cubicBezTo>
                <a:cubicBezTo>
                  <a:pt x="60" y="43"/>
                  <a:pt x="43" y="60"/>
                  <a:pt x="25" y="60"/>
                </a:cubicBezTo>
                <a:cubicBezTo>
                  <a:pt x="17" y="60"/>
                  <a:pt x="0" y="43"/>
                  <a:pt x="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72">
            <a:extLst>
              <a:ext uri="{FF2B5EF4-FFF2-40B4-BE49-F238E27FC236}">
                <a16:creationId xmlns:a16="http://schemas.microsoft.com/office/drawing/2014/main" id="{6E915202-33BD-DD47-80F5-B1A397FF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62" y="2396862"/>
            <a:ext cx="237641" cy="69131"/>
          </a:xfrm>
          <a:custGeom>
            <a:avLst/>
            <a:gdLst>
              <a:gd name="T0" fmla="*/ 215 w 242"/>
              <a:gd name="T1" fmla="*/ 69 h 70"/>
              <a:gd name="T2" fmla="*/ 215 w 242"/>
              <a:gd name="T3" fmla="*/ 69 h 70"/>
              <a:gd name="T4" fmla="*/ 206 w 242"/>
              <a:gd name="T5" fmla="*/ 69 h 70"/>
              <a:gd name="T6" fmla="*/ 112 w 242"/>
              <a:gd name="T7" fmla="*/ 52 h 70"/>
              <a:gd name="T8" fmla="*/ 34 w 242"/>
              <a:gd name="T9" fmla="*/ 52 h 70"/>
              <a:gd name="T10" fmla="*/ 9 w 242"/>
              <a:gd name="T11" fmla="*/ 35 h 70"/>
              <a:gd name="T12" fmla="*/ 26 w 242"/>
              <a:gd name="T13" fmla="*/ 0 h 70"/>
              <a:gd name="T14" fmla="*/ 120 w 242"/>
              <a:gd name="T15" fmla="*/ 0 h 70"/>
              <a:gd name="T16" fmla="*/ 215 w 242"/>
              <a:gd name="T17" fmla="*/ 17 h 70"/>
              <a:gd name="T18" fmla="*/ 232 w 242"/>
              <a:gd name="T19" fmla="*/ 52 h 70"/>
              <a:gd name="T20" fmla="*/ 215 w 242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" h="70">
                <a:moveTo>
                  <a:pt x="215" y="69"/>
                </a:moveTo>
                <a:lnTo>
                  <a:pt x="215" y="69"/>
                </a:lnTo>
                <a:cubicBezTo>
                  <a:pt x="206" y="69"/>
                  <a:pt x="206" y="69"/>
                  <a:pt x="206" y="69"/>
                </a:cubicBezTo>
                <a:cubicBezTo>
                  <a:pt x="172" y="60"/>
                  <a:pt x="146" y="52"/>
                  <a:pt x="112" y="52"/>
                </a:cubicBezTo>
                <a:cubicBezTo>
                  <a:pt x="94" y="43"/>
                  <a:pt x="51" y="52"/>
                  <a:pt x="34" y="52"/>
                </a:cubicBezTo>
                <a:cubicBezTo>
                  <a:pt x="17" y="52"/>
                  <a:pt x="9" y="43"/>
                  <a:pt x="9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51" y="0"/>
                  <a:pt x="94" y="0"/>
                  <a:pt x="120" y="0"/>
                </a:cubicBezTo>
                <a:cubicBezTo>
                  <a:pt x="155" y="0"/>
                  <a:pt x="181" y="9"/>
                  <a:pt x="215" y="17"/>
                </a:cubicBezTo>
                <a:cubicBezTo>
                  <a:pt x="232" y="26"/>
                  <a:pt x="241" y="35"/>
                  <a:pt x="232" y="52"/>
                </a:cubicBezTo>
                <a:cubicBezTo>
                  <a:pt x="232" y="60"/>
                  <a:pt x="224" y="69"/>
                  <a:pt x="215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73">
            <a:extLst>
              <a:ext uri="{FF2B5EF4-FFF2-40B4-BE49-F238E27FC236}">
                <a16:creationId xmlns:a16="http://schemas.microsoft.com/office/drawing/2014/main" id="{9FADCD1A-2771-A342-810F-52F88846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784" y="10031565"/>
            <a:ext cx="1127705" cy="920311"/>
          </a:xfrm>
          <a:custGeom>
            <a:avLst/>
            <a:gdLst>
              <a:gd name="T0" fmla="*/ 894 w 1153"/>
              <a:gd name="T1" fmla="*/ 937 h 938"/>
              <a:gd name="T2" fmla="*/ 799 w 1153"/>
              <a:gd name="T3" fmla="*/ 869 h 938"/>
              <a:gd name="T4" fmla="*/ 773 w 1153"/>
              <a:gd name="T5" fmla="*/ 757 h 938"/>
              <a:gd name="T6" fmla="*/ 610 w 1153"/>
              <a:gd name="T7" fmla="*/ 765 h 938"/>
              <a:gd name="T8" fmla="*/ 465 w 1153"/>
              <a:gd name="T9" fmla="*/ 851 h 938"/>
              <a:gd name="T10" fmla="*/ 284 w 1153"/>
              <a:gd name="T11" fmla="*/ 869 h 938"/>
              <a:gd name="T12" fmla="*/ 198 w 1153"/>
              <a:gd name="T13" fmla="*/ 636 h 938"/>
              <a:gd name="T14" fmla="*/ 52 w 1153"/>
              <a:gd name="T15" fmla="*/ 550 h 938"/>
              <a:gd name="T16" fmla="*/ 0 w 1153"/>
              <a:gd name="T17" fmla="*/ 490 h 938"/>
              <a:gd name="T18" fmla="*/ 52 w 1153"/>
              <a:gd name="T19" fmla="*/ 318 h 938"/>
              <a:gd name="T20" fmla="*/ 198 w 1153"/>
              <a:gd name="T21" fmla="*/ 163 h 938"/>
              <a:gd name="T22" fmla="*/ 129 w 1153"/>
              <a:gd name="T23" fmla="*/ 25 h 938"/>
              <a:gd name="T24" fmla="*/ 353 w 1153"/>
              <a:gd name="T25" fmla="*/ 43 h 938"/>
              <a:gd name="T26" fmla="*/ 610 w 1153"/>
              <a:gd name="T27" fmla="*/ 51 h 938"/>
              <a:gd name="T28" fmla="*/ 1152 w 1153"/>
              <a:gd name="T29" fmla="*/ 430 h 938"/>
              <a:gd name="T30" fmla="*/ 1074 w 1153"/>
              <a:gd name="T31" fmla="*/ 628 h 938"/>
              <a:gd name="T32" fmla="*/ 989 w 1153"/>
              <a:gd name="T33" fmla="*/ 808 h 938"/>
              <a:gd name="T34" fmla="*/ 894 w 1153"/>
              <a:gd name="T35" fmla="*/ 937 h 938"/>
              <a:gd name="T36" fmla="*/ 859 w 1153"/>
              <a:gd name="T37" fmla="*/ 860 h 938"/>
              <a:gd name="T38" fmla="*/ 928 w 1153"/>
              <a:gd name="T39" fmla="*/ 843 h 938"/>
              <a:gd name="T40" fmla="*/ 945 w 1153"/>
              <a:gd name="T41" fmla="*/ 731 h 938"/>
              <a:gd name="T42" fmla="*/ 1049 w 1153"/>
              <a:gd name="T43" fmla="*/ 559 h 938"/>
              <a:gd name="T44" fmla="*/ 954 w 1153"/>
              <a:gd name="T45" fmla="*/ 215 h 938"/>
              <a:gd name="T46" fmla="*/ 550 w 1153"/>
              <a:gd name="T47" fmla="*/ 120 h 938"/>
              <a:gd name="T48" fmla="*/ 327 w 1153"/>
              <a:gd name="T49" fmla="*/ 103 h 938"/>
              <a:gd name="T50" fmla="*/ 267 w 1153"/>
              <a:gd name="T51" fmla="*/ 146 h 938"/>
              <a:gd name="T52" fmla="*/ 258 w 1153"/>
              <a:gd name="T53" fmla="*/ 189 h 938"/>
              <a:gd name="T54" fmla="*/ 60 w 1153"/>
              <a:gd name="T55" fmla="*/ 378 h 938"/>
              <a:gd name="T56" fmla="*/ 60 w 1153"/>
              <a:gd name="T57" fmla="*/ 490 h 938"/>
              <a:gd name="T58" fmla="*/ 77 w 1153"/>
              <a:gd name="T59" fmla="*/ 499 h 938"/>
              <a:gd name="T60" fmla="*/ 215 w 1153"/>
              <a:gd name="T61" fmla="*/ 576 h 938"/>
              <a:gd name="T62" fmla="*/ 344 w 1153"/>
              <a:gd name="T63" fmla="*/ 851 h 938"/>
              <a:gd name="T64" fmla="*/ 404 w 1153"/>
              <a:gd name="T65" fmla="*/ 851 h 938"/>
              <a:gd name="T66" fmla="*/ 422 w 1153"/>
              <a:gd name="T67" fmla="*/ 688 h 938"/>
              <a:gd name="T68" fmla="*/ 610 w 1153"/>
              <a:gd name="T69" fmla="*/ 705 h 938"/>
              <a:gd name="T70" fmla="*/ 808 w 1153"/>
              <a:gd name="T71" fmla="*/ 697 h 938"/>
              <a:gd name="T72" fmla="*/ 851 w 1153"/>
              <a:gd name="T73" fmla="*/ 774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3" h="938">
                <a:moveTo>
                  <a:pt x="894" y="937"/>
                </a:moveTo>
                <a:lnTo>
                  <a:pt x="894" y="937"/>
                </a:lnTo>
                <a:cubicBezTo>
                  <a:pt x="851" y="937"/>
                  <a:pt x="808" y="912"/>
                  <a:pt x="799" y="877"/>
                </a:cubicBezTo>
                <a:cubicBezTo>
                  <a:pt x="799" y="869"/>
                  <a:pt x="799" y="869"/>
                  <a:pt x="799" y="869"/>
                </a:cubicBezTo>
                <a:cubicBezTo>
                  <a:pt x="791" y="782"/>
                  <a:pt x="791" y="782"/>
                  <a:pt x="791" y="782"/>
                </a:cubicBezTo>
                <a:cubicBezTo>
                  <a:pt x="782" y="774"/>
                  <a:pt x="782" y="765"/>
                  <a:pt x="773" y="757"/>
                </a:cubicBezTo>
                <a:cubicBezTo>
                  <a:pt x="773" y="748"/>
                  <a:pt x="773" y="748"/>
                  <a:pt x="773" y="748"/>
                </a:cubicBezTo>
                <a:cubicBezTo>
                  <a:pt x="722" y="765"/>
                  <a:pt x="670" y="765"/>
                  <a:pt x="610" y="765"/>
                </a:cubicBezTo>
                <a:cubicBezTo>
                  <a:pt x="558" y="765"/>
                  <a:pt x="515" y="765"/>
                  <a:pt x="465" y="757"/>
                </a:cubicBezTo>
                <a:cubicBezTo>
                  <a:pt x="465" y="851"/>
                  <a:pt x="465" y="851"/>
                  <a:pt x="465" y="851"/>
                </a:cubicBezTo>
                <a:cubicBezTo>
                  <a:pt x="465" y="903"/>
                  <a:pt x="430" y="937"/>
                  <a:pt x="379" y="937"/>
                </a:cubicBezTo>
                <a:cubicBezTo>
                  <a:pt x="336" y="937"/>
                  <a:pt x="292" y="912"/>
                  <a:pt x="284" y="869"/>
                </a:cubicBezTo>
                <a:cubicBezTo>
                  <a:pt x="241" y="653"/>
                  <a:pt x="241" y="653"/>
                  <a:pt x="241" y="653"/>
                </a:cubicBezTo>
                <a:cubicBezTo>
                  <a:pt x="232" y="653"/>
                  <a:pt x="207" y="645"/>
                  <a:pt x="198" y="636"/>
                </a:cubicBezTo>
                <a:cubicBezTo>
                  <a:pt x="172" y="628"/>
                  <a:pt x="146" y="619"/>
                  <a:pt x="129" y="602"/>
                </a:cubicBezTo>
                <a:cubicBezTo>
                  <a:pt x="103" y="576"/>
                  <a:pt x="77" y="567"/>
                  <a:pt x="52" y="550"/>
                </a:cubicBezTo>
                <a:cubicBezTo>
                  <a:pt x="43" y="550"/>
                  <a:pt x="43" y="550"/>
                  <a:pt x="34" y="542"/>
                </a:cubicBezTo>
                <a:cubicBezTo>
                  <a:pt x="9" y="533"/>
                  <a:pt x="0" y="516"/>
                  <a:pt x="0" y="490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344"/>
                  <a:pt x="26" y="318"/>
                  <a:pt x="52" y="318"/>
                </a:cubicBezTo>
                <a:cubicBezTo>
                  <a:pt x="77" y="309"/>
                  <a:pt x="86" y="292"/>
                  <a:pt x="112" y="266"/>
                </a:cubicBezTo>
                <a:cubicBezTo>
                  <a:pt x="129" y="232"/>
                  <a:pt x="155" y="197"/>
                  <a:pt x="198" y="163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20" y="68"/>
                  <a:pt x="120" y="43"/>
                  <a:pt x="129" y="25"/>
                </a:cubicBezTo>
                <a:cubicBezTo>
                  <a:pt x="146" y="8"/>
                  <a:pt x="164" y="0"/>
                  <a:pt x="181" y="8"/>
                </a:cubicBezTo>
                <a:cubicBezTo>
                  <a:pt x="241" y="8"/>
                  <a:pt x="336" y="34"/>
                  <a:pt x="353" y="43"/>
                </a:cubicBezTo>
                <a:cubicBezTo>
                  <a:pt x="387" y="60"/>
                  <a:pt x="490" y="60"/>
                  <a:pt x="541" y="60"/>
                </a:cubicBezTo>
                <a:cubicBezTo>
                  <a:pt x="567" y="51"/>
                  <a:pt x="593" y="51"/>
                  <a:pt x="610" y="51"/>
                </a:cubicBezTo>
                <a:cubicBezTo>
                  <a:pt x="756" y="51"/>
                  <a:pt x="885" y="94"/>
                  <a:pt x="989" y="163"/>
                </a:cubicBezTo>
                <a:cubicBezTo>
                  <a:pt x="1100" y="232"/>
                  <a:pt x="1152" y="327"/>
                  <a:pt x="1152" y="430"/>
                </a:cubicBezTo>
                <a:cubicBezTo>
                  <a:pt x="1152" y="490"/>
                  <a:pt x="1135" y="550"/>
                  <a:pt x="1092" y="602"/>
                </a:cubicBezTo>
                <a:cubicBezTo>
                  <a:pt x="1083" y="610"/>
                  <a:pt x="1074" y="619"/>
                  <a:pt x="1074" y="628"/>
                </a:cubicBezTo>
                <a:cubicBezTo>
                  <a:pt x="1040" y="671"/>
                  <a:pt x="1023" y="697"/>
                  <a:pt x="1006" y="748"/>
                </a:cubicBezTo>
                <a:cubicBezTo>
                  <a:pt x="997" y="765"/>
                  <a:pt x="997" y="782"/>
                  <a:pt x="989" y="808"/>
                </a:cubicBezTo>
                <a:cubicBezTo>
                  <a:pt x="989" y="808"/>
                  <a:pt x="989" y="825"/>
                  <a:pt x="989" y="851"/>
                </a:cubicBezTo>
                <a:cubicBezTo>
                  <a:pt x="989" y="903"/>
                  <a:pt x="945" y="937"/>
                  <a:pt x="894" y="937"/>
                </a:cubicBezTo>
                <a:close/>
                <a:moveTo>
                  <a:pt x="859" y="860"/>
                </a:moveTo>
                <a:lnTo>
                  <a:pt x="859" y="860"/>
                </a:lnTo>
                <a:cubicBezTo>
                  <a:pt x="859" y="869"/>
                  <a:pt x="876" y="877"/>
                  <a:pt x="894" y="877"/>
                </a:cubicBezTo>
                <a:cubicBezTo>
                  <a:pt x="911" y="877"/>
                  <a:pt x="928" y="860"/>
                  <a:pt x="928" y="843"/>
                </a:cubicBezTo>
                <a:cubicBezTo>
                  <a:pt x="928" y="825"/>
                  <a:pt x="928" y="808"/>
                  <a:pt x="928" y="791"/>
                </a:cubicBezTo>
                <a:cubicBezTo>
                  <a:pt x="937" y="774"/>
                  <a:pt x="937" y="748"/>
                  <a:pt x="945" y="731"/>
                </a:cubicBezTo>
                <a:cubicBezTo>
                  <a:pt x="963" y="671"/>
                  <a:pt x="989" y="636"/>
                  <a:pt x="1023" y="593"/>
                </a:cubicBezTo>
                <a:cubicBezTo>
                  <a:pt x="1031" y="585"/>
                  <a:pt x="1040" y="576"/>
                  <a:pt x="1049" y="559"/>
                </a:cubicBezTo>
                <a:cubicBezTo>
                  <a:pt x="1074" y="525"/>
                  <a:pt x="1092" y="473"/>
                  <a:pt x="1092" y="430"/>
                </a:cubicBezTo>
                <a:cubicBezTo>
                  <a:pt x="1092" y="344"/>
                  <a:pt x="1049" y="266"/>
                  <a:pt x="954" y="215"/>
                </a:cubicBezTo>
                <a:cubicBezTo>
                  <a:pt x="868" y="146"/>
                  <a:pt x="739" y="112"/>
                  <a:pt x="610" y="112"/>
                </a:cubicBezTo>
                <a:cubicBezTo>
                  <a:pt x="593" y="112"/>
                  <a:pt x="567" y="120"/>
                  <a:pt x="550" y="120"/>
                </a:cubicBezTo>
                <a:lnTo>
                  <a:pt x="550" y="120"/>
                </a:lnTo>
                <a:cubicBezTo>
                  <a:pt x="532" y="120"/>
                  <a:pt x="387" y="120"/>
                  <a:pt x="327" y="103"/>
                </a:cubicBezTo>
                <a:cubicBezTo>
                  <a:pt x="310" y="94"/>
                  <a:pt x="249" y="77"/>
                  <a:pt x="207" y="68"/>
                </a:cubicBezTo>
                <a:cubicBezTo>
                  <a:pt x="267" y="146"/>
                  <a:pt x="267" y="146"/>
                  <a:pt x="267" y="146"/>
                </a:cubicBezTo>
                <a:cubicBezTo>
                  <a:pt x="275" y="154"/>
                  <a:pt x="275" y="163"/>
                  <a:pt x="275" y="172"/>
                </a:cubicBezTo>
                <a:cubicBezTo>
                  <a:pt x="275" y="180"/>
                  <a:pt x="267" y="189"/>
                  <a:pt x="258" y="189"/>
                </a:cubicBezTo>
                <a:cubicBezTo>
                  <a:pt x="215" y="232"/>
                  <a:pt x="189" y="266"/>
                  <a:pt x="164" y="301"/>
                </a:cubicBezTo>
                <a:cubicBezTo>
                  <a:pt x="138" y="335"/>
                  <a:pt x="112" y="370"/>
                  <a:pt x="60" y="378"/>
                </a:cubicBezTo>
                <a:lnTo>
                  <a:pt x="60" y="378"/>
                </a:lnTo>
                <a:cubicBezTo>
                  <a:pt x="60" y="490"/>
                  <a:pt x="60" y="490"/>
                  <a:pt x="60" y="490"/>
                </a:cubicBezTo>
                <a:lnTo>
                  <a:pt x="60" y="490"/>
                </a:lnTo>
                <a:cubicBezTo>
                  <a:pt x="69" y="490"/>
                  <a:pt x="69" y="499"/>
                  <a:pt x="77" y="499"/>
                </a:cubicBezTo>
                <a:cubicBezTo>
                  <a:pt x="103" y="507"/>
                  <a:pt x="138" y="525"/>
                  <a:pt x="172" y="559"/>
                </a:cubicBezTo>
                <a:cubicBezTo>
                  <a:pt x="181" y="567"/>
                  <a:pt x="198" y="576"/>
                  <a:pt x="215" y="576"/>
                </a:cubicBezTo>
                <a:cubicBezTo>
                  <a:pt x="249" y="593"/>
                  <a:pt x="292" y="602"/>
                  <a:pt x="301" y="645"/>
                </a:cubicBezTo>
                <a:cubicBezTo>
                  <a:pt x="344" y="851"/>
                  <a:pt x="344" y="851"/>
                  <a:pt x="344" y="851"/>
                </a:cubicBezTo>
                <a:cubicBezTo>
                  <a:pt x="353" y="869"/>
                  <a:pt x="361" y="877"/>
                  <a:pt x="379" y="877"/>
                </a:cubicBezTo>
                <a:cubicBezTo>
                  <a:pt x="396" y="877"/>
                  <a:pt x="404" y="869"/>
                  <a:pt x="404" y="851"/>
                </a:cubicBezTo>
                <a:cubicBezTo>
                  <a:pt x="404" y="714"/>
                  <a:pt x="404" y="714"/>
                  <a:pt x="404" y="714"/>
                </a:cubicBezTo>
                <a:cubicBezTo>
                  <a:pt x="404" y="705"/>
                  <a:pt x="413" y="697"/>
                  <a:pt x="422" y="688"/>
                </a:cubicBezTo>
                <a:cubicBezTo>
                  <a:pt x="422" y="688"/>
                  <a:pt x="439" y="688"/>
                  <a:pt x="447" y="688"/>
                </a:cubicBezTo>
                <a:cubicBezTo>
                  <a:pt x="499" y="697"/>
                  <a:pt x="550" y="705"/>
                  <a:pt x="610" y="705"/>
                </a:cubicBezTo>
                <a:cubicBezTo>
                  <a:pt x="670" y="705"/>
                  <a:pt x="722" y="697"/>
                  <a:pt x="773" y="688"/>
                </a:cubicBezTo>
                <a:cubicBezTo>
                  <a:pt x="782" y="688"/>
                  <a:pt x="799" y="688"/>
                  <a:pt x="808" y="697"/>
                </a:cubicBezTo>
                <a:cubicBezTo>
                  <a:pt x="825" y="714"/>
                  <a:pt x="825" y="714"/>
                  <a:pt x="825" y="714"/>
                </a:cubicBezTo>
                <a:cubicBezTo>
                  <a:pt x="834" y="731"/>
                  <a:pt x="842" y="757"/>
                  <a:pt x="851" y="774"/>
                </a:cubicBezTo>
                <a:lnTo>
                  <a:pt x="859" y="8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74">
            <a:extLst>
              <a:ext uri="{FF2B5EF4-FFF2-40B4-BE49-F238E27FC236}">
                <a16:creationId xmlns:a16="http://schemas.microsoft.com/office/drawing/2014/main" id="{FC017D9E-2A9C-7342-B0EB-5561C787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396" y="10182789"/>
            <a:ext cx="254921" cy="177151"/>
          </a:xfrm>
          <a:custGeom>
            <a:avLst/>
            <a:gdLst>
              <a:gd name="T0" fmla="*/ 26 w 259"/>
              <a:gd name="T1" fmla="*/ 181 h 182"/>
              <a:gd name="T2" fmla="*/ 26 w 259"/>
              <a:gd name="T3" fmla="*/ 181 h 182"/>
              <a:gd name="T4" fmla="*/ 0 w 259"/>
              <a:gd name="T5" fmla="*/ 173 h 182"/>
              <a:gd name="T6" fmla="*/ 17 w 259"/>
              <a:gd name="T7" fmla="*/ 147 h 182"/>
              <a:gd name="T8" fmla="*/ 86 w 259"/>
              <a:gd name="T9" fmla="*/ 112 h 182"/>
              <a:gd name="T10" fmla="*/ 69 w 259"/>
              <a:gd name="T11" fmla="*/ 104 h 182"/>
              <a:gd name="T12" fmla="*/ 60 w 259"/>
              <a:gd name="T13" fmla="*/ 43 h 182"/>
              <a:gd name="T14" fmla="*/ 120 w 259"/>
              <a:gd name="T15" fmla="*/ 0 h 182"/>
              <a:gd name="T16" fmla="*/ 172 w 259"/>
              <a:gd name="T17" fmla="*/ 35 h 182"/>
              <a:gd name="T18" fmla="*/ 172 w 259"/>
              <a:gd name="T19" fmla="*/ 86 h 182"/>
              <a:gd name="T20" fmla="*/ 232 w 259"/>
              <a:gd name="T21" fmla="*/ 78 h 182"/>
              <a:gd name="T22" fmla="*/ 258 w 259"/>
              <a:gd name="T23" fmla="*/ 95 h 182"/>
              <a:gd name="T24" fmla="*/ 241 w 259"/>
              <a:gd name="T25" fmla="*/ 121 h 182"/>
              <a:gd name="T26" fmla="*/ 172 w 259"/>
              <a:gd name="T27" fmla="*/ 130 h 182"/>
              <a:gd name="T28" fmla="*/ 138 w 259"/>
              <a:gd name="T29" fmla="*/ 130 h 182"/>
              <a:gd name="T30" fmla="*/ 86 w 259"/>
              <a:gd name="T31" fmla="*/ 164 h 182"/>
              <a:gd name="T32" fmla="*/ 26 w 259"/>
              <a:gd name="T33" fmla="*/ 181 h 182"/>
              <a:gd name="T34" fmla="*/ 120 w 259"/>
              <a:gd name="T35" fmla="*/ 43 h 182"/>
              <a:gd name="T36" fmla="*/ 120 w 259"/>
              <a:gd name="T37" fmla="*/ 43 h 182"/>
              <a:gd name="T38" fmla="*/ 112 w 259"/>
              <a:gd name="T39" fmla="*/ 43 h 182"/>
              <a:gd name="T40" fmla="*/ 103 w 259"/>
              <a:gd name="T41" fmla="*/ 52 h 182"/>
              <a:gd name="T42" fmla="*/ 103 w 259"/>
              <a:gd name="T43" fmla="*/ 78 h 182"/>
              <a:gd name="T44" fmla="*/ 129 w 259"/>
              <a:gd name="T45" fmla="*/ 86 h 182"/>
              <a:gd name="T46" fmla="*/ 138 w 259"/>
              <a:gd name="T47" fmla="*/ 78 h 182"/>
              <a:gd name="T48" fmla="*/ 138 w 259"/>
              <a:gd name="T49" fmla="*/ 52 h 182"/>
              <a:gd name="T50" fmla="*/ 120 w 259"/>
              <a:gd name="T51" fmla="*/ 43 h 182"/>
              <a:gd name="T52" fmla="*/ 138 w 259"/>
              <a:gd name="T53" fmla="*/ 52 h 182"/>
              <a:gd name="T54" fmla="*/ 138 w 259"/>
              <a:gd name="T55" fmla="*/ 5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9" h="182">
                <a:moveTo>
                  <a:pt x="26" y="181"/>
                </a:moveTo>
                <a:lnTo>
                  <a:pt x="26" y="181"/>
                </a:lnTo>
                <a:cubicBezTo>
                  <a:pt x="17" y="181"/>
                  <a:pt x="8" y="181"/>
                  <a:pt x="0" y="173"/>
                </a:cubicBezTo>
                <a:cubicBezTo>
                  <a:pt x="0" y="155"/>
                  <a:pt x="8" y="147"/>
                  <a:pt x="17" y="147"/>
                </a:cubicBezTo>
                <a:cubicBezTo>
                  <a:pt x="34" y="138"/>
                  <a:pt x="60" y="130"/>
                  <a:pt x="86" y="112"/>
                </a:cubicBezTo>
                <a:cubicBezTo>
                  <a:pt x="77" y="112"/>
                  <a:pt x="77" y="104"/>
                  <a:pt x="69" y="104"/>
                </a:cubicBezTo>
                <a:cubicBezTo>
                  <a:pt x="60" y="86"/>
                  <a:pt x="51" y="69"/>
                  <a:pt x="60" y="43"/>
                </a:cubicBezTo>
                <a:cubicBezTo>
                  <a:pt x="77" y="18"/>
                  <a:pt x="95" y="0"/>
                  <a:pt x="120" y="0"/>
                </a:cubicBezTo>
                <a:cubicBezTo>
                  <a:pt x="146" y="9"/>
                  <a:pt x="163" y="18"/>
                  <a:pt x="172" y="35"/>
                </a:cubicBezTo>
                <a:cubicBezTo>
                  <a:pt x="180" y="52"/>
                  <a:pt x="180" y="69"/>
                  <a:pt x="172" y="86"/>
                </a:cubicBezTo>
                <a:cubicBezTo>
                  <a:pt x="198" y="86"/>
                  <a:pt x="215" y="86"/>
                  <a:pt x="232" y="78"/>
                </a:cubicBezTo>
                <a:cubicBezTo>
                  <a:pt x="249" y="78"/>
                  <a:pt x="258" y="86"/>
                  <a:pt x="258" y="95"/>
                </a:cubicBezTo>
                <a:cubicBezTo>
                  <a:pt x="258" y="104"/>
                  <a:pt x="258" y="112"/>
                  <a:pt x="241" y="121"/>
                </a:cubicBezTo>
                <a:cubicBezTo>
                  <a:pt x="241" y="121"/>
                  <a:pt x="206" y="121"/>
                  <a:pt x="172" y="130"/>
                </a:cubicBezTo>
                <a:cubicBezTo>
                  <a:pt x="163" y="130"/>
                  <a:pt x="155" y="130"/>
                  <a:pt x="138" y="130"/>
                </a:cubicBezTo>
                <a:cubicBezTo>
                  <a:pt x="129" y="138"/>
                  <a:pt x="103" y="147"/>
                  <a:pt x="86" y="164"/>
                </a:cubicBezTo>
                <a:cubicBezTo>
                  <a:pt x="51" y="173"/>
                  <a:pt x="26" y="181"/>
                  <a:pt x="26" y="181"/>
                </a:cubicBezTo>
                <a:close/>
                <a:moveTo>
                  <a:pt x="120" y="43"/>
                </a:moveTo>
                <a:lnTo>
                  <a:pt x="120" y="43"/>
                </a:lnTo>
                <a:lnTo>
                  <a:pt x="112" y="43"/>
                </a:lnTo>
                <a:lnTo>
                  <a:pt x="103" y="52"/>
                </a:lnTo>
                <a:cubicBezTo>
                  <a:pt x="95" y="61"/>
                  <a:pt x="95" y="69"/>
                  <a:pt x="103" y="78"/>
                </a:cubicBezTo>
                <a:cubicBezTo>
                  <a:pt x="103" y="78"/>
                  <a:pt x="112" y="86"/>
                  <a:pt x="129" y="86"/>
                </a:cubicBezTo>
                <a:cubicBezTo>
                  <a:pt x="129" y="78"/>
                  <a:pt x="129" y="78"/>
                  <a:pt x="138" y="78"/>
                </a:cubicBezTo>
                <a:cubicBezTo>
                  <a:pt x="138" y="69"/>
                  <a:pt x="138" y="61"/>
                  <a:pt x="138" y="52"/>
                </a:cubicBezTo>
                <a:cubicBezTo>
                  <a:pt x="138" y="52"/>
                  <a:pt x="129" y="43"/>
                  <a:pt x="120" y="43"/>
                </a:cubicBezTo>
                <a:close/>
                <a:moveTo>
                  <a:pt x="138" y="52"/>
                </a:moveTo>
                <a:lnTo>
                  <a:pt x="138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75">
            <a:extLst>
              <a:ext uri="{FF2B5EF4-FFF2-40B4-BE49-F238E27FC236}">
                <a16:creationId xmlns:a16="http://schemas.microsoft.com/office/drawing/2014/main" id="{0CAE32AD-2A32-844A-9990-044A13DB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780" y="10325374"/>
            <a:ext cx="69131" cy="69131"/>
          </a:xfrm>
          <a:custGeom>
            <a:avLst/>
            <a:gdLst>
              <a:gd name="T0" fmla="*/ 0 w 70"/>
              <a:gd name="T1" fmla="*/ 34 h 70"/>
              <a:gd name="T2" fmla="*/ 0 w 70"/>
              <a:gd name="T3" fmla="*/ 34 h 70"/>
              <a:gd name="T4" fmla="*/ 35 w 70"/>
              <a:gd name="T5" fmla="*/ 0 h 70"/>
              <a:gd name="T6" fmla="*/ 69 w 70"/>
              <a:gd name="T7" fmla="*/ 34 h 70"/>
              <a:gd name="T8" fmla="*/ 35 w 70"/>
              <a:gd name="T9" fmla="*/ 69 h 70"/>
              <a:gd name="T10" fmla="*/ 0 w 70"/>
              <a:gd name="T11" fmla="*/ 3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51"/>
                  <a:pt x="52" y="69"/>
                  <a:pt x="35" y="69"/>
                </a:cubicBezTo>
                <a:cubicBezTo>
                  <a:pt x="17" y="69"/>
                  <a:pt x="0" y="51"/>
                  <a:pt x="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76">
            <a:extLst>
              <a:ext uri="{FF2B5EF4-FFF2-40B4-BE49-F238E27FC236}">
                <a16:creationId xmlns:a16="http://schemas.microsoft.com/office/drawing/2014/main" id="{C6BB7AB7-A2B1-5C49-99B4-F05956D1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306" y="10200072"/>
            <a:ext cx="289489" cy="95056"/>
          </a:xfrm>
          <a:custGeom>
            <a:avLst/>
            <a:gdLst>
              <a:gd name="T0" fmla="*/ 258 w 294"/>
              <a:gd name="T1" fmla="*/ 94 h 95"/>
              <a:gd name="T2" fmla="*/ 258 w 294"/>
              <a:gd name="T3" fmla="*/ 94 h 95"/>
              <a:gd name="T4" fmla="*/ 250 w 294"/>
              <a:gd name="T5" fmla="*/ 94 h 95"/>
              <a:gd name="T6" fmla="*/ 138 w 294"/>
              <a:gd name="T7" fmla="*/ 68 h 95"/>
              <a:gd name="T8" fmla="*/ 43 w 294"/>
              <a:gd name="T9" fmla="*/ 68 h 95"/>
              <a:gd name="T10" fmla="*/ 9 w 294"/>
              <a:gd name="T11" fmla="*/ 43 h 95"/>
              <a:gd name="T12" fmla="*/ 26 w 294"/>
              <a:gd name="T13" fmla="*/ 8 h 95"/>
              <a:gd name="T14" fmla="*/ 138 w 294"/>
              <a:gd name="T15" fmla="*/ 8 h 95"/>
              <a:gd name="T16" fmla="*/ 267 w 294"/>
              <a:gd name="T17" fmla="*/ 34 h 95"/>
              <a:gd name="T18" fmla="*/ 284 w 294"/>
              <a:gd name="T19" fmla="*/ 68 h 95"/>
              <a:gd name="T20" fmla="*/ 258 w 294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95">
                <a:moveTo>
                  <a:pt x="258" y="94"/>
                </a:moveTo>
                <a:lnTo>
                  <a:pt x="258" y="94"/>
                </a:lnTo>
                <a:lnTo>
                  <a:pt x="250" y="94"/>
                </a:lnTo>
                <a:cubicBezTo>
                  <a:pt x="207" y="77"/>
                  <a:pt x="181" y="77"/>
                  <a:pt x="138" y="68"/>
                </a:cubicBezTo>
                <a:cubicBezTo>
                  <a:pt x="112" y="68"/>
                  <a:pt x="61" y="68"/>
                  <a:pt x="43" y="68"/>
                </a:cubicBezTo>
                <a:cubicBezTo>
                  <a:pt x="26" y="77"/>
                  <a:pt x="9" y="60"/>
                  <a:pt x="9" y="43"/>
                </a:cubicBezTo>
                <a:cubicBezTo>
                  <a:pt x="0" y="34"/>
                  <a:pt x="9" y="17"/>
                  <a:pt x="26" y="8"/>
                </a:cubicBezTo>
                <a:cubicBezTo>
                  <a:pt x="61" y="8"/>
                  <a:pt x="112" y="0"/>
                  <a:pt x="138" y="8"/>
                </a:cubicBezTo>
                <a:cubicBezTo>
                  <a:pt x="189" y="8"/>
                  <a:pt x="224" y="17"/>
                  <a:pt x="267" y="34"/>
                </a:cubicBezTo>
                <a:cubicBezTo>
                  <a:pt x="284" y="43"/>
                  <a:pt x="293" y="60"/>
                  <a:pt x="284" y="68"/>
                </a:cubicBezTo>
                <a:cubicBezTo>
                  <a:pt x="284" y="86"/>
                  <a:pt x="276" y="94"/>
                  <a:pt x="258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77">
            <a:extLst>
              <a:ext uri="{FF2B5EF4-FFF2-40B4-BE49-F238E27FC236}">
                <a16:creationId xmlns:a16="http://schemas.microsoft.com/office/drawing/2014/main" id="{F559F489-595E-DC4D-9EA7-4B5A5BB6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987" y="9608135"/>
            <a:ext cx="410466" cy="423430"/>
          </a:xfrm>
          <a:custGeom>
            <a:avLst/>
            <a:gdLst>
              <a:gd name="T0" fmla="*/ 162 w 421"/>
              <a:gd name="T1" fmla="*/ 413 h 432"/>
              <a:gd name="T2" fmla="*/ 162 w 421"/>
              <a:gd name="T3" fmla="*/ 413 h 432"/>
              <a:gd name="T4" fmla="*/ 33 w 421"/>
              <a:gd name="T5" fmla="*/ 319 h 432"/>
              <a:gd name="T6" fmla="*/ 16 w 421"/>
              <a:gd name="T7" fmla="*/ 164 h 432"/>
              <a:gd name="T8" fmla="*/ 111 w 421"/>
              <a:gd name="T9" fmla="*/ 35 h 432"/>
              <a:gd name="T10" fmla="*/ 265 w 421"/>
              <a:gd name="T11" fmla="*/ 18 h 432"/>
              <a:gd name="T12" fmla="*/ 386 w 421"/>
              <a:gd name="T13" fmla="*/ 112 h 432"/>
              <a:gd name="T14" fmla="*/ 412 w 421"/>
              <a:gd name="T15" fmla="*/ 267 h 432"/>
              <a:gd name="T16" fmla="*/ 317 w 421"/>
              <a:gd name="T17" fmla="*/ 396 h 432"/>
              <a:gd name="T18" fmla="*/ 162 w 421"/>
              <a:gd name="T19" fmla="*/ 413 h 432"/>
              <a:gd name="T20" fmla="*/ 257 w 421"/>
              <a:gd name="T21" fmla="*/ 43 h 432"/>
              <a:gd name="T22" fmla="*/ 257 w 421"/>
              <a:gd name="T23" fmla="*/ 43 h 432"/>
              <a:gd name="T24" fmla="*/ 42 w 421"/>
              <a:gd name="T25" fmla="*/ 173 h 432"/>
              <a:gd name="T26" fmla="*/ 162 w 421"/>
              <a:gd name="T27" fmla="*/ 388 h 432"/>
              <a:gd name="T28" fmla="*/ 386 w 421"/>
              <a:gd name="T29" fmla="*/ 258 h 432"/>
              <a:gd name="T30" fmla="*/ 257 w 421"/>
              <a:gd name="T31" fmla="*/ 43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1" h="432">
                <a:moveTo>
                  <a:pt x="162" y="413"/>
                </a:moveTo>
                <a:lnTo>
                  <a:pt x="162" y="413"/>
                </a:lnTo>
                <a:cubicBezTo>
                  <a:pt x="102" y="396"/>
                  <a:pt x="59" y="362"/>
                  <a:pt x="33" y="319"/>
                </a:cubicBezTo>
                <a:cubicBezTo>
                  <a:pt x="7" y="267"/>
                  <a:pt x="0" y="215"/>
                  <a:pt x="16" y="164"/>
                </a:cubicBezTo>
                <a:cubicBezTo>
                  <a:pt x="24" y="112"/>
                  <a:pt x="59" y="69"/>
                  <a:pt x="111" y="35"/>
                </a:cubicBezTo>
                <a:cubicBezTo>
                  <a:pt x="153" y="9"/>
                  <a:pt x="214" y="0"/>
                  <a:pt x="265" y="18"/>
                </a:cubicBezTo>
                <a:cubicBezTo>
                  <a:pt x="317" y="35"/>
                  <a:pt x="360" y="69"/>
                  <a:pt x="386" y="112"/>
                </a:cubicBezTo>
                <a:cubicBezTo>
                  <a:pt x="412" y="164"/>
                  <a:pt x="420" y="215"/>
                  <a:pt x="412" y="267"/>
                </a:cubicBezTo>
                <a:cubicBezTo>
                  <a:pt x="394" y="319"/>
                  <a:pt x="360" y="362"/>
                  <a:pt x="317" y="396"/>
                </a:cubicBezTo>
                <a:cubicBezTo>
                  <a:pt x="265" y="422"/>
                  <a:pt x="214" y="431"/>
                  <a:pt x="162" y="413"/>
                </a:cubicBezTo>
                <a:close/>
                <a:moveTo>
                  <a:pt x="257" y="43"/>
                </a:moveTo>
                <a:lnTo>
                  <a:pt x="257" y="43"/>
                </a:lnTo>
                <a:cubicBezTo>
                  <a:pt x="162" y="18"/>
                  <a:pt x="68" y="69"/>
                  <a:pt x="42" y="173"/>
                </a:cubicBezTo>
                <a:cubicBezTo>
                  <a:pt x="16" y="267"/>
                  <a:pt x="68" y="362"/>
                  <a:pt x="162" y="388"/>
                </a:cubicBezTo>
                <a:cubicBezTo>
                  <a:pt x="257" y="413"/>
                  <a:pt x="360" y="353"/>
                  <a:pt x="386" y="258"/>
                </a:cubicBezTo>
                <a:cubicBezTo>
                  <a:pt x="412" y="164"/>
                  <a:pt x="351" y="69"/>
                  <a:pt x="25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78">
            <a:extLst>
              <a:ext uri="{FF2B5EF4-FFF2-40B4-BE49-F238E27FC236}">
                <a16:creationId xmlns:a16="http://schemas.microsoft.com/office/drawing/2014/main" id="{5B41527D-7A83-0D42-9319-1C271BCC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872" y="9651342"/>
            <a:ext cx="337016" cy="337016"/>
          </a:xfrm>
          <a:custGeom>
            <a:avLst/>
            <a:gdLst>
              <a:gd name="T0" fmla="*/ 129 w 345"/>
              <a:gd name="T1" fmla="*/ 327 h 346"/>
              <a:gd name="T2" fmla="*/ 129 w 345"/>
              <a:gd name="T3" fmla="*/ 327 h 346"/>
              <a:gd name="T4" fmla="*/ 17 w 345"/>
              <a:gd name="T5" fmla="*/ 130 h 346"/>
              <a:gd name="T6" fmla="*/ 206 w 345"/>
              <a:gd name="T7" fmla="*/ 18 h 346"/>
              <a:gd name="T8" fmla="*/ 318 w 345"/>
              <a:gd name="T9" fmla="*/ 215 h 346"/>
              <a:gd name="T10" fmla="*/ 129 w 345"/>
              <a:gd name="T11" fmla="*/ 327 h 346"/>
              <a:gd name="T12" fmla="*/ 206 w 345"/>
              <a:gd name="T13" fmla="*/ 43 h 346"/>
              <a:gd name="T14" fmla="*/ 206 w 345"/>
              <a:gd name="T15" fmla="*/ 43 h 346"/>
              <a:gd name="T16" fmla="*/ 43 w 345"/>
              <a:gd name="T17" fmla="*/ 138 h 346"/>
              <a:gd name="T18" fmla="*/ 137 w 345"/>
              <a:gd name="T19" fmla="*/ 302 h 346"/>
              <a:gd name="T20" fmla="*/ 301 w 345"/>
              <a:gd name="T21" fmla="*/ 207 h 346"/>
              <a:gd name="T22" fmla="*/ 206 w 345"/>
              <a:gd name="T23" fmla="*/ 4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5" h="346">
                <a:moveTo>
                  <a:pt x="129" y="327"/>
                </a:moveTo>
                <a:lnTo>
                  <a:pt x="129" y="327"/>
                </a:lnTo>
                <a:cubicBezTo>
                  <a:pt x="43" y="302"/>
                  <a:pt x="0" y="215"/>
                  <a:pt x="17" y="130"/>
                </a:cubicBezTo>
                <a:cubicBezTo>
                  <a:pt x="43" y="52"/>
                  <a:pt x="129" y="0"/>
                  <a:pt x="206" y="18"/>
                </a:cubicBezTo>
                <a:cubicBezTo>
                  <a:pt x="292" y="43"/>
                  <a:pt x="344" y="130"/>
                  <a:pt x="318" y="215"/>
                </a:cubicBezTo>
                <a:cubicBezTo>
                  <a:pt x="301" y="293"/>
                  <a:pt x="215" y="345"/>
                  <a:pt x="129" y="327"/>
                </a:cubicBezTo>
                <a:close/>
                <a:moveTo>
                  <a:pt x="206" y="43"/>
                </a:moveTo>
                <a:lnTo>
                  <a:pt x="206" y="43"/>
                </a:lnTo>
                <a:cubicBezTo>
                  <a:pt x="137" y="26"/>
                  <a:pt x="60" y="69"/>
                  <a:pt x="43" y="138"/>
                </a:cubicBezTo>
                <a:cubicBezTo>
                  <a:pt x="26" y="207"/>
                  <a:pt x="69" y="284"/>
                  <a:pt x="137" y="302"/>
                </a:cubicBezTo>
                <a:cubicBezTo>
                  <a:pt x="206" y="319"/>
                  <a:pt x="275" y="276"/>
                  <a:pt x="301" y="207"/>
                </a:cubicBezTo>
                <a:cubicBezTo>
                  <a:pt x="318" y="138"/>
                  <a:pt x="275" y="61"/>
                  <a:pt x="20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79">
            <a:extLst>
              <a:ext uri="{FF2B5EF4-FFF2-40B4-BE49-F238E27FC236}">
                <a16:creationId xmlns:a16="http://schemas.microsoft.com/office/drawing/2014/main" id="{65A34F47-9604-F846-9A0F-EE20DAA2A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532" y="9755040"/>
            <a:ext cx="103697" cy="125299"/>
          </a:xfrm>
          <a:custGeom>
            <a:avLst/>
            <a:gdLst>
              <a:gd name="T0" fmla="*/ 34 w 104"/>
              <a:gd name="T1" fmla="*/ 129 h 130"/>
              <a:gd name="T2" fmla="*/ 34 w 104"/>
              <a:gd name="T3" fmla="*/ 129 h 130"/>
              <a:gd name="T4" fmla="*/ 0 w 104"/>
              <a:gd name="T5" fmla="*/ 111 h 130"/>
              <a:gd name="T6" fmla="*/ 0 w 104"/>
              <a:gd name="T7" fmla="*/ 103 h 130"/>
              <a:gd name="T8" fmla="*/ 9 w 104"/>
              <a:gd name="T9" fmla="*/ 103 h 130"/>
              <a:gd name="T10" fmla="*/ 52 w 104"/>
              <a:gd name="T11" fmla="*/ 111 h 130"/>
              <a:gd name="T12" fmla="*/ 69 w 104"/>
              <a:gd name="T13" fmla="*/ 103 h 130"/>
              <a:gd name="T14" fmla="*/ 43 w 104"/>
              <a:gd name="T15" fmla="*/ 77 h 130"/>
              <a:gd name="T16" fmla="*/ 26 w 104"/>
              <a:gd name="T17" fmla="*/ 51 h 130"/>
              <a:gd name="T18" fmla="*/ 17 w 104"/>
              <a:gd name="T19" fmla="*/ 34 h 130"/>
              <a:gd name="T20" fmla="*/ 43 w 104"/>
              <a:gd name="T21" fmla="*/ 8 h 130"/>
              <a:gd name="T22" fmla="*/ 95 w 104"/>
              <a:gd name="T23" fmla="*/ 17 h 130"/>
              <a:gd name="T24" fmla="*/ 103 w 104"/>
              <a:gd name="T25" fmla="*/ 34 h 130"/>
              <a:gd name="T26" fmla="*/ 86 w 104"/>
              <a:gd name="T27" fmla="*/ 34 h 130"/>
              <a:gd name="T28" fmla="*/ 43 w 104"/>
              <a:gd name="T29" fmla="*/ 17 h 130"/>
              <a:gd name="T30" fmla="*/ 34 w 104"/>
              <a:gd name="T31" fmla="*/ 34 h 130"/>
              <a:gd name="T32" fmla="*/ 52 w 104"/>
              <a:gd name="T33" fmla="*/ 60 h 130"/>
              <a:gd name="T34" fmla="*/ 78 w 104"/>
              <a:gd name="T35" fmla="*/ 77 h 130"/>
              <a:gd name="T36" fmla="*/ 78 w 104"/>
              <a:gd name="T37" fmla="*/ 103 h 130"/>
              <a:gd name="T38" fmla="*/ 60 w 104"/>
              <a:gd name="T39" fmla="*/ 129 h 130"/>
              <a:gd name="T40" fmla="*/ 34 w 104"/>
              <a:gd name="T41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30">
                <a:moveTo>
                  <a:pt x="34" y="129"/>
                </a:moveTo>
                <a:lnTo>
                  <a:pt x="34" y="129"/>
                </a:lnTo>
                <a:cubicBezTo>
                  <a:pt x="17" y="129"/>
                  <a:pt x="9" y="120"/>
                  <a:pt x="0" y="111"/>
                </a:cubicBezTo>
                <a:cubicBezTo>
                  <a:pt x="0" y="111"/>
                  <a:pt x="0" y="111"/>
                  <a:pt x="0" y="103"/>
                </a:cubicBezTo>
                <a:lnTo>
                  <a:pt x="9" y="103"/>
                </a:lnTo>
                <a:cubicBezTo>
                  <a:pt x="26" y="111"/>
                  <a:pt x="43" y="120"/>
                  <a:pt x="52" y="111"/>
                </a:cubicBezTo>
                <a:cubicBezTo>
                  <a:pt x="60" y="111"/>
                  <a:pt x="69" y="111"/>
                  <a:pt x="69" y="103"/>
                </a:cubicBezTo>
                <a:cubicBezTo>
                  <a:pt x="69" y="94"/>
                  <a:pt x="60" y="86"/>
                  <a:pt x="43" y="77"/>
                </a:cubicBezTo>
                <a:cubicBezTo>
                  <a:pt x="43" y="68"/>
                  <a:pt x="34" y="60"/>
                  <a:pt x="26" y="51"/>
                </a:cubicBezTo>
                <a:cubicBezTo>
                  <a:pt x="17" y="43"/>
                  <a:pt x="17" y="34"/>
                  <a:pt x="17" y="34"/>
                </a:cubicBezTo>
                <a:cubicBezTo>
                  <a:pt x="26" y="17"/>
                  <a:pt x="34" y="8"/>
                  <a:pt x="43" y="8"/>
                </a:cubicBezTo>
                <a:cubicBezTo>
                  <a:pt x="60" y="0"/>
                  <a:pt x="78" y="8"/>
                  <a:pt x="95" y="17"/>
                </a:cubicBezTo>
                <a:cubicBezTo>
                  <a:pt x="103" y="26"/>
                  <a:pt x="103" y="26"/>
                  <a:pt x="103" y="34"/>
                </a:cubicBezTo>
                <a:cubicBezTo>
                  <a:pt x="95" y="34"/>
                  <a:pt x="95" y="34"/>
                  <a:pt x="86" y="34"/>
                </a:cubicBezTo>
                <a:cubicBezTo>
                  <a:pt x="78" y="17"/>
                  <a:pt x="60" y="17"/>
                  <a:pt x="43" y="17"/>
                </a:cubicBezTo>
                <a:cubicBezTo>
                  <a:pt x="43" y="26"/>
                  <a:pt x="34" y="26"/>
                  <a:pt x="34" y="34"/>
                </a:cubicBezTo>
                <a:cubicBezTo>
                  <a:pt x="34" y="43"/>
                  <a:pt x="43" y="51"/>
                  <a:pt x="52" y="60"/>
                </a:cubicBezTo>
                <a:cubicBezTo>
                  <a:pt x="60" y="68"/>
                  <a:pt x="69" y="77"/>
                  <a:pt x="78" y="77"/>
                </a:cubicBezTo>
                <a:cubicBezTo>
                  <a:pt x="78" y="86"/>
                  <a:pt x="86" y="94"/>
                  <a:pt x="78" y="103"/>
                </a:cubicBezTo>
                <a:cubicBezTo>
                  <a:pt x="78" y="120"/>
                  <a:pt x="69" y="129"/>
                  <a:pt x="60" y="129"/>
                </a:cubicBezTo>
                <a:cubicBezTo>
                  <a:pt x="52" y="129"/>
                  <a:pt x="43" y="129"/>
                  <a:pt x="34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80">
            <a:extLst>
              <a:ext uri="{FF2B5EF4-FFF2-40B4-BE49-F238E27FC236}">
                <a16:creationId xmlns:a16="http://schemas.microsoft.com/office/drawing/2014/main" id="{F990FFD2-A07B-1D4A-B3D3-7689278C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022" y="9729115"/>
            <a:ext cx="17283" cy="25924"/>
          </a:xfrm>
          <a:custGeom>
            <a:avLst/>
            <a:gdLst>
              <a:gd name="T0" fmla="*/ 9 w 19"/>
              <a:gd name="T1" fmla="*/ 26 h 27"/>
              <a:gd name="T2" fmla="*/ 9 w 19"/>
              <a:gd name="T3" fmla="*/ 26 h 27"/>
              <a:gd name="T4" fmla="*/ 0 w 19"/>
              <a:gd name="T5" fmla="*/ 17 h 27"/>
              <a:gd name="T6" fmla="*/ 9 w 19"/>
              <a:gd name="T7" fmla="*/ 9 h 27"/>
              <a:gd name="T8" fmla="*/ 18 w 19"/>
              <a:gd name="T9" fmla="*/ 0 h 27"/>
              <a:gd name="T10" fmla="*/ 18 w 19"/>
              <a:gd name="T11" fmla="*/ 9 h 27"/>
              <a:gd name="T12" fmla="*/ 18 w 19"/>
              <a:gd name="T13" fmla="*/ 17 h 27"/>
              <a:gd name="T14" fmla="*/ 9 w 1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7"/>
                  <a:pt x="0" y="17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18" y="0"/>
                </a:cubicBezTo>
                <a:lnTo>
                  <a:pt x="18" y="9"/>
                </a:lnTo>
                <a:cubicBezTo>
                  <a:pt x="18" y="17"/>
                  <a:pt x="18" y="17"/>
                  <a:pt x="18" y="17"/>
                </a:cubicBezTo>
                <a:cubicBezTo>
                  <a:pt x="18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81">
            <a:extLst>
              <a:ext uri="{FF2B5EF4-FFF2-40B4-BE49-F238E27FC236}">
                <a16:creationId xmlns:a16="http://schemas.microsoft.com/office/drawing/2014/main" id="{B1CC35D9-E810-9A4D-A9D8-9659F6F6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815" y="9888980"/>
            <a:ext cx="17283" cy="25924"/>
          </a:xfrm>
          <a:custGeom>
            <a:avLst/>
            <a:gdLst>
              <a:gd name="T0" fmla="*/ 9 w 18"/>
              <a:gd name="T1" fmla="*/ 26 h 27"/>
              <a:gd name="T2" fmla="*/ 9 w 18"/>
              <a:gd name="T3" fmla="*/ 26 h 27"/>
              <a:gd name="T4" fmla="*/ 0 w 18"/>
              <a:gd name="T5" fmla="*/ 18 h 27"/>
              <a:gd name="T6" fmla="*/ 9 w 18"/>
              <a:gd name="T7" fmla="*/ 0 h 27"/>
              <a:gd name="T8" fmla="*/ 17 w 18"/>
              <a:gd name="T9" fmla="*/ 0 h 27"/>
              <a:gd name="T10" fmla="*/ 17 w 18"/>
              <a:gd name="T11" fmla="*/ 9 h 27"/>
              <a:gd name="T12" fmla="*/ 17 w 18"/>
              <a:gd name="T13" fmla="*/ 18 h 27"/>
              <a:gd name="T14" fmla="*/ 9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8"/>
                  <a:pt x="0" y="18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7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82">
            <a:extLst>
              <a:ext uri="{FF2B5EF4-FFF2-40B4-BE49-F238E27FC236}">
                <a16:creationId xmlns:a16="http://schemas.microsoft.com/office/drawing/2014/main" id="{437CE32C-F7AA-7F4D-8231-B244E2C3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28" y="9392100"/>
            <a:ext cx="60490" cy="833896"/>
          </a:xfrm>
          <a:custGeom>
            <a:avLst/>
            <a:gdLst>
              <a:gd name="T0" fmla="*/ 26 w 61"/>
              <a:gd name="T1" fmla="*/ 851 h 852"/>
              <a:gd name="T2" fmla="*/ 26 w 61"/>
              <a:gd name="T3" fmla="*/ 851 h 852"/>
              <a:gd name="T4" fmla="*/ 26 w 61"/>
              <a:gd name="T5" fmla="*/ 851 h 852"/>
              <a:gd name="T6" fmla="*/ 0 w 61"/>
              <a:gd name="T7" fmla="*/ 826 h 852"/>
              <a:gd name="T8" fmla="*/ 0 w 61"/>
              <a:gd name="T9" fmla="*/ 34 h 852"/>
              <a:gd name="T10" fmla="*/ 35 w 61"/>
              <a:gd name="T11" fmla="*/ 0 h 852"/>
              <a:gd name="T12" fmla="*/ 35 w 61"/>
              <a:gd name="T13" fmla="*/ 0 h 852"/>
              <a:gd name="T14" fmla="*/ 60 w 61"/>
              <a:gd name="T15" fmla="*/ 34 h 852"/>
              <a:gd name="T16" fmla="*/ 60 w 61"/>
              <a:gd name="T17" fmla="*/ 826 h 852"/>
              <a:gd name="T18" fmla="*/ 26 w 61"/>
              <a:gd name="T19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852">
                <a:moveTo>
                  <a:pt x="26" y="851"/>
                </a:moveTo>
                <a:lnTo>
                  <a:pt x="26" y="851"/>
                </a:lnTo>
                <a:lnTo>
                  <a:pt x="26" y="851"/>
                </a:lnTo>
                <a:cubicBezTo>
                  <a:pt x="9" y="851"/>
                  <a:pt x="0" y="843"/>
                  <a:pt x="0" y="82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7"/>
                  <a:pt x="60" y="34"/>
                </a:cubicBezTo>
                <a:cubicBezTo>
                  <a:pt x="60" y="826"/>
                  <a:pt x="60" y="826"/>
                  <a:pt x="60" y="826"/>
                </a:cubicBezTo>
                <a:cubicBezTo>
                  <a:pt x="60" y="843"/>
                  <a:pt x="43" y="851"/>
                  <a:pt x="26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83">
            <a:extLst>
              <a:ext uri="{FF2B5EF4-FFF2-40B4-BE49-F238E27FC236}">
                <a16:creationId xmlns:a16="http://schemas.microsoft.com/office/drawing/2014/main" id="{E81D28A9-6C1F-4047-83A8-6A6FBFA8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28" y="10165506"/>
            <a:ext cx="833899" cy="60490"/>
          </a:xfrm>
          <a:custGeom>
            <a:avLst/>
            <a:gdLst>
              <a:gd name="T0" fmla="*/ 26 w 853"/>
              <a:gd name="T1" fmla="*/ 60 h 61"/>
              <a:gd name="T2" fmla="*/ 26 w 853"/>
              <a:gd name="T3" fmla="*/ 60 h 61"/>
              <a:gd name="T4" fmla="*/ 0 w 853"/>
              <a:gd name="T5" fmla="*/ 35 h 61"/>
              <a:gd name="T6" fmla="*/ 26 w 853"/>
              <a:gd name="T7" fmla="*/ 0 h 61"/>
              <a:gd name="T8" fmla="*/ 818 w 853"/>
              <a:gd name="T9" fmla="*/ 0 h 61"/>
              <a:gd name="T10" fmla="*/ 852 w 853"/>
              <a:gd name="T11" fmla="*/ 35 h 61"/>
              <a:gd name="T12" fmla="*/ 818 w 853"/>
              <a:gd name="T13" fmla="*/ 60 h 61"/>
              <a:gd name="T14" fmla="*/ 26 w 85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3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835" y="0"/>
                  <a:pt x="852" y="17"/>
                  <a:pt x="852" y="35"/>
                </a:cubicBezTo>
                <a:cubicBezTo>
                  <a:pt x="852" y="52"/>
                  <a:pt x="835" y="60"/>
                  <a:pt x="818" y="60"/>
                </a:cubicBezTo>
                <a:lnTo>
                  <a:pt x="26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84">
            <a:extLst>
              <a:ext uri="{FF2B5EF4-FFF2-40B4-BE49-F238E27FC236}">
                <a16:creationId xmlns:a16="http://schemas.microsoft.com/office/drawing/2014/main" id="{A3DADE92-7EBA-BC48-947E-570C25CB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0455" y="9863056"/>
            <a:ext cx="211714" cy="362940"/>
          </a:xfrm>
          <a:custGeom>
            <a:avLst/>
            <a:gdLst>
              <a:gd name="T0" fmla="*/ 189 w 216"/>
              <a:gd name="T1" fmla="*/ 370 h 371"/>
              <a:gd name="T2" fmla="*/ 189 w 216"/>
              <a:gd name="T3" fmla="*/ 370 h 371"/>
              <a:gd name="T4" fmla="*/ 26 w 216"/>
              <a:gd name="T5" fmla="*/ 370 h 371"/>
              <a:gd name="T6" fmla="*/ 0 w 216"/>
              <a:gd name="T7" fmla="*/ 345 h 371"/>
              <a:gd name="T8" fmla="*/ 0 w 216"/>
              <a:gd name="T9" fmla="*/ 26 h 371"/>
              <a:gd name="T10" fmla="*/ 26 w 216"/>
              <a:gd name="T11" fmla="*/ 0 h 371"/>
              <a:gd name="T12" fmla="*/ 189 w 216"/>
              <a:gd name="T13" fmla="*/ 0 h 371"/>
              <a:gd name="T14" fmla="*/ 215 w 216"/>
              <a:gd name="T15" fmla="*/ 26 h 371"/>
              <a:gd name="T16" fmla="*/ 215 w 216"/>
              <a:gd name="T17" fmla="*/ 345 h 371"/>
              <a:gd name="T18" fmla="*/ 189 w 216"/>
              <a:gd name="T19" fmla="*/ 370 h 371"/>
              <a:gd name="T20" fmla="*/ 60 w 216"/>
              <a:gd name="T21" fmla="*/ 310 h 371"/>
              <a:gd name="T22" fmla="*/ 60 w 216"/>
              <a:gd name="T23" fmla="*/ 310 h 371"/>
              <a:gd name="T24" fmla="*/ 155 w 216"/>
              <a:gd name="T25" fmla="*/ 310 h 371"/>
              <a:gd name="T26" fmla="*/ 155 w 216"/>
              <a:gd name="T27" fmla="*/ 61 h 371"/>
              <a:gd name="T28" fmla="*/ 60 w 216"/>
              <a:gd name="T29" fmla="*/ 61 h 371"/>
              <a:gd name="T30" fmla="*/ 60 w 216"/>
              <a:gd name="T31" fmla="*/ 31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371">
                <a:moveTo>
                  <a:pt x="189" y="370"/>
                </a:moveTo>
                <a:lnTo>
                  <a:pt x="189" y="370"/>
                </a:lnTo>
                <a:cubicBezTo>
                  <a:pt x="26" y="370"/>
                  <a:pt x="26" y="370"/>
                  <a:pt x="26" y="370"/>
                </a:cubicBezTo>
                <a:cubicBezTo>
                  <a:pt x="17" y="370"/>
                  <a:pt x="0" y="362"/>
                  <a:pt x="0" y="34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5" y="9"/>
                  <a:pt x="215" y="26"/>
                </a:cubicBezTo>
                <a:cubicBezTo>
                  <a:pt x="215" y="345"/>
                  <a:pt x="215" y="345"/>
                  <a:pt x="215" y="345"/>
                </a:cubicBezTo>
                <a:cubicBezTo>
                  <a:pt x="215" y="362"/>
                  <a:pt x="207" y="370"/>
                  <a:pt x="189" y="370"/>
                </a:cubicBezTo>
                <a:close/>
                <a:moveTo>
                  <a:pt x="60" y="310"/>
                </a:moveTo>
                <a:lnTo>
                  <a:pt x="60" y="310"/>
                </a:lnTo>
                <a:cubicBezTo>
                  <a:pt x="155" y="310"/>
                  <a:pt x="155" y="310"/>
                  <a:pt x="155" y="310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3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85">
            <a:extLst>
              <a:ext uri="{FF2B5EF4-FFF2-40B4-BE49-F238E27FC236}">
                <a16:creationId xmlns:a16="http://schemas.microsoft.com/office/drawing/2014/main" id="{A8536DD7-BAE4-4A49-BC33-397B8682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1678" y="9703191"/>
            <a:ext cx="220358" cy="522805"/>
          </a:xfrm>
          <a:custGeom>
            <a:avLst/>
            <a:gdLst>
              <a:gd name="T0" fmla="*/ 189 w 225"/>
              <a:gd name="T1" fmla="*/ 533 h 534"/>
              <a:gd name="T2" fmla="*/ 189 w 225"/>
              <a:gd name="T3" fmla="*/ 533 h 534"/>
              <a:gd name="T4" fmla="*/ 34 w 225"/>
              <a:gd name="T5" fmla="*/ 533 h 534"/>
              <a:gd name="T6" fmla="*/ 0 w 225"/>
              <a:gd name="T7" fmla="*/ 508 h 534"/>
              <a:gd name="T8" fmla="*/ 0 w 225"/>
              <a:gd name="T9" fmla="*/ 35 h 534"/>
              <a:gd name="T10" fmla="*/ 34 w 225"/>
              <a:gd name="T11" fmla="*/ 0 h 534"/>
              <a:gd name="T12" fmla="*/ 189 w 225"/>
              <a:gd name="T13" fmla="*/ 0 h 534"/>
              <a:gd name="T14" fmla="*/ 224 w 225"/>
              <a:gd name="T15" fmla="*/ 35 h 534"/>
              <a:gd name="T16" fmla="*/ 224 w 225"/>
              <a:gd name="T17" fmla="*/ 508 h 534"/>
              <a:gd name="T18" fmla="*/ 189 w 225"/>
              <a:gd name="T19" fmla="*/ 533 h 534"/>
              <a:gd name="T20" fmla="*/ 69 w 225"/>
              <a:gd name="T21" fmla="*/ 473 h 534"/>
              <a:gd name="T22" fmla="*/ 69 w 225"/>
              <a:gd name="T23" fmla="*/ 473 h 534"/>
              <a:gd name="T24" fmla="*/ 163 w 225"/>
              <a:gd name="T25" fmla="*/ 473 h 534"/>
              <a:gd name="T26" fmla="*/ 163 w 225"/>
              <a:gd name="T27" fmla="*/ 60 h 534"/>
              <a:gd name="T28" fmla="*/ 69 w 225"/>
              <a:gd name="T29" fmla="*/ 60 h 534"/>
              <a:gd name="T30" fmla="*/ 69 w 225"/>
              <a:gd name="T31" fmla="*/ 47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534">
                <a:moveTo>
                  <a:pt x="189" y="533"/>
                </a:moveTo>
                <a:lnTo>
                  <a:pt x="189" y="533"/>
                </a:lnTo>
                <a:cubicBezTo>
                  <a:pt x="34" y="533"/>
                  <a:pt x="34" y="533"/>
                  <a:pt x="34" y="533"/>
                </a:cubicBezTo>
                <a:cubicBezTo>
                  <a:pt x="17" y="533"/>
                  <a:pt x="0" y="525"/>
                  <a:pt x="0" y="50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24" y="17"/>
                  <a:pt x="224" y="35"/>
                </a:cubicBezTo>
                <a:cubicBezTo>
                  <a:pt x="224" y="508"/>
                  <a:pt x="224" y="508"/>
                  <a:pt x="224" y="508"/>
                </a:cubicBezTo>
                <a:cubicBezTo>
                  <a:pt x="224" y="525"/>
                  <a:pt x="206" y="533"/>
                  <a:pt x="189" y="533"/>
                </a:cubicBezTo>
                <a:close/>
                <a:moveTo>
                  <a:pt x="69" y="473"/>
                </a:moveTo>
                <a:lnTo>
                  <a:pt x="69" y="473"/>
                </a:lnTo>
                <a:cubicBezTo>
                  <a:pt x="163" y="473"/>
                  <a:pt x="163" y="473"/>
                  <a:pt x="163" y="473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4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86">
            <a:extLst>
              <a:ext uri="{FF2B5EF4-FFF2-40B4-BE49-F238E27FC236}">
                <a16:creationId xmlns:a16="http://schemas.microsoft.com/office/drawing/2014/main" id="{F6F76B0E-A673-6B43-825E-C6C1EA5F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546" y="9759359"/>
            <a:ext cx="211714" cy="462318"/>
          </a:xfrm>
          <a:custGeom>
            <a:avLst/>
            <a:gdLst>
              <a:gd name="T0" fmla="*/ 190 w 216"/>
              <a:gd name="T1" fmla="*/ 473 h 474"/>
              <a:gd name="T2" fmla="*/ 190 w 216"/>
              <a:gd name="T3" fmla="*/ 473 h 474"/>
              <a:gd name="T4" fmla="*/ 26 w 216"/>
              <a:gd name="T5" fmla="*/ 473 h 474"/>
              <a:gd name="T6" fmla="*/ 0 w 216"/>
              <a:gd name="T7" fmla="*/ 448 h 474"/>
              <a:gd name="T8" fmla="*/ 0 w 216"/>
              <a:gd name="T9" fmla="*/ 26 h 474"/>
              <a:gd name="T10" fmla="*/ 26 w 216"/>
              <a:gd name="T11" fmla="*/ 0 h 474"/>
              <a:gd name="T12" fmla="*/ 190 w 216"/>
              <a:gd name="T13" fmla="*/ 0 h 474"/>
              <a:gd name="T14" fmla="*/ 215 w 216"/>
              <a:gd name="T15" fmla="*/ 26 h 474"/>
              <a:gd name="T16" fmla="*/ 215 w 216"/>
              <a:gd name="T17" fmla="*/ 448 h 474"/>
              <a:gd name="T18" fmla="*/ 190 w 216"/>
              <a:gd name="T19" fmla="*/ 473 h 474"/>
              <a:gd name="T20" fmla="*/ 61 w 216"/>
              <a:gd name="T21" fmla="*/ 413 h 474"/>
              <a:gd name="T22" fmla="*/ 61 w 216"/>
              <a:gd name="T23" fmla="*/ 413 h 474"/>
              <a:gd name="T24" fmla="*/ 155 w 216"/>
              <a:gd name="T25" fmla="*/ 413 h 474"/>
              <a:gd name="T26" fmla="*/ 155 w 216"/>
              <a:gd name="T27" fmla="*/ 60 h 474"/>
              <a:gd name="T28" fmla="*/ 61 w 216"/>
              <a:gd name="T29" fmla="*/ 60 h 474"/>
              <a:gd name="T30" fmla="*/ 61 w 216"/>
              <a:gd name="T31" fmla="*/ 41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474">
                <a:moveTo>
                  <a:pt x="190" y="473"/>
                </a:moveTo>
                <a:lnTo>
                  <a:pt x="190" y="473"/>
                </a:lnTo>
                <a:cubicBezTo>
                  <a:pt x="26" y="473"/>
                  <a:pt x="26" y="473"/>
                  <a:pt x="26" y="473"/>
                </a:cubicBezTo>
                <a:cubicBezTo>
                  <a:pt x="9" y="473"/>
                  <a:pt x="0" y="465"/>
                  <a:pt x="0" y="44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15" y="9"/>
                  <a:pt x="215" y="26"/>
                </a:cubicBezTo>
                <a:cubicBezTo>
                  <a:pt x="215" y="448"/>
                  <a:pt x="215" y="448"/>
                  <a:pt x="215" y="448"/>
                </a:cubicBezTo>
                <a:cubicBezTo>
                  <a:pt x="215" y="465"/>
                  <a:pt x="198" y="473"/>
                  <a:pt x="190" y="473"/>
                </a:cubicBezTo>
                <a:close/>
                <a:moveTo>
                  <a:pt x="61" y="413"/>
                </a:moveTo>
                <a:lnTo>
                  <a:pt x="61" y="413"/>
                </a:lnTo>
                <a:cubicBezTo>
                  <a:pt x="155" y="413"/>
                  <a:pt x="155" y="413"/>
                  <a:pt x="155" y="413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1" y="60"/>
                  <a:pt x="61" y="60"/>
                  <a:pt x="61" y="60"/>
                </a:cubicBezTo>
                <a:lnTo>
                  <a:pt x="61" y="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87">
            <a:extLst>
              <a:ext uri="{FF2B5EF4-FFF2-40B4-BE49-F238E27FC236}">
                <a16:creationId xmlns:a16="http://schemas.microsoft.com/office/drawing/2014/main" id="{428AF9B2-95E6-BF4C-99C4-1AE4A861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8227" y="9409382"/>
            <a:ext cx="591936" cy="285167"/>
          </a:xfrm>
          <a:custGeom>
            <a:avLst/>
            <a:gdLst>
              <a:gd name="T0" fmla="*/ 17 w 603"/>
              <a:gd name="T1" fmla="*/ 292 h 293"/>
              <a:gd name="T2" fmla="*/ 17 w 603"/>
              <a:gd name="T3" fmla="*/ 292 h 293"/>
              <a:gd name="T4" fmla="*/ 8 w 603"/>
              <a:gd name="T5" fmla="*/ 292 h 293"/>
              <a:gd name="T6" fmla="*/ 8 w 603"/>
              <a:gd name="T7" fmla="*/ 258 h 293"/>
              <a:gd name="T8" fmla="*/ 172 w 603"/>
              <a:gd name="T9" fmla="*/ 103 h 293"/>
              <a:gd name="T10" fmla="*/ 197 w 603"/>
              <a:gd name="T11" fmla="*/ 103 h 293"/>
              <a:gd name="T12" fmla="*/ 361 w 603"/>
              <a:gd name="T13" fmla="*/ 249 h 293"/>
              <a:gd name="T14" fmla="*/ 568 w 603"/>
              <a:gd name="T15" fmla="*/ 9 h 293"/>
              <a:gd name="T16" fmla="*/ 593 w 603"/>
              <a:gd name="T17" fmla="*/ 9 h 293"/>
              <a:gd name="T18" fmla="*/ 593 w 603"/>
              <a:gd name="T19" fmla="*/ 34 h 293"/>
              <a:gd name="T20" fmla="*/ 370 w 603"/>
              <a:gd name="T21" fmla="*/ 284 h 293"/>
              <a:gd name="T22" fmla="*/ 361 w 603"/>
              <a:gd name="T23" fmla="*/ 292 h 293"/>
              <a:gd name="T24" fmla="*/ 344 w 603"/>
              <a:gd name="T25" fmla="*/ 292 h 293"/>
              <a:gd name="T26" fmla="*/ 189 w 603"/>
              <a:gd name="T27" fmla="*/ 146 h 293"/>
              <a:gd name="T28" fmla="*/ 34 w 603"/>
              <a:gd name="T29" fmla="*/ 292 h 293"/>
              <a:gd name="T30" fmla="*/ 17 w 603"/>
              <a:gd name="T31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293">
                <a:moveTo>
                  <a:pt x="17" y="292"/>
                </a:moveTo>
                <a:lnTo>
                  <a:pt x="17" y="292"/>
                </a:lnTo>
                <a:lnTo>
                  <a:pt x="8" y="292"/>
                </a:lnTo>
                <a:cubicBezTo>
                  <a:pt x="0" y="284"/>
                  <a:pt x="0" y="267"/>
                  <a:pt x="8" y="258"/>
                </a:cubicBezTo>
                <a:cubicBezTo>
                  <a:pt x="172" y="103"/>
                  <a:pt x="172" y="103"/>
                  <a:pt x="172" y="103"/>
                </a:cubicBezTo>
                <a:cubicBezTo>
                  <a:pt x="180" y="95"/>
                  <a:pt x="197" y="95"/>
                  <a:pt x="197" y="103"/>
                </a:cubicBezTo>
                <a:cubicBezTo>
                  <a:pt x="361" y="249"/>
                  <a:pt x="361" y="249"/>
                  <a:pt x="361" y="249"/>
                </a:cubicBezTo>
                <a:cubicBezTo>
                  <a:pt x="568" y="9"/>
                  <a:pt x="568" y="9"/>
                  <a:pt x="568" y="9"/>
                </a:cubicBezTo>
                <a:cubicBezTo>
                  <a:pt x="576" y="0"/>
                  <a:pt x="585" y="0"/>
                  <a:pt x="593" y="9"/>
                </a:cubicBezTo>
                <a:cubicBezTo>
                  <a:pt x="602" y="9"/>
                  <a:pt x="602" y="26"/>
                  <a:pt x="593" y="34"/>
                </a:cubicBezTo>
                <a:cubicBezTo>
                  <a:pt x="370" y="284"/>
                  <a:pt x="370" y="284"/>
                  <a:pt x="370" y="284"/>
                </a:cubicBezTo>
                <a:cubicBezTo>
                  <a:pt x="370" y="292"/>
                  <a:pt x="361" y="292"/>
                  <a:pt x="361" y="292"/>
                </a:cubicBezTo>
                <a:cubicBezTo>
                  <a:pt x="352" y="292"/>
                  <a:pt x="352" y="292"/>
                  <a:pt x="344" y="292"/>
                </a:cubicBezTo>
                <a:cubicBezTo>
                  <a:pt x="189" y="146"/>
                  <a:pt x="189" y="146"/>
                  <a:pt x="189" y="146"/>
                </a:cubicBezTo>
                <a:cubicBezTo>
                  <a:pt x="34" y="292"/>
                  <a:pt x="34" y="292"/>
                  <a:pt x="34" y="292"/>
                </a:cubicBezTo>
                <a:cubicBezTo>
                  <a:pt x="25" y="292"/>
                  <a:pt x="25" y="292"/>
                  <a:pt x="17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88">
            <a:extLst>
              <a:ext uri="{FF2B5EF4-FFF2-40B4-BE49-F238E27FC236}">
                <a16:creationId xmlns:a16="http://schemas.microsoft.com/office/drawing/2014/main" id="{4C30C2D1-11F0-2141-A52C-B5FC069E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6957" y="9396419"/>
            <a:ext cx="51849" cy="159868"/>
          </a:xfrm>
          <a:custGeom>
            <a:avLst/>
            <a:gdLst>
              <a:gd name="T0" fmla="*/ 34 w 52"/>
              <a:gd name="T1" fmla="*/ 164 h 165"/>
              <a:gd name="T2" fmla="*/ 34 w 52"/>
              <a:gd name="T3" fmla="*/ 164 h 165"/>
              <a:gd name="T4" fmla="*/ 9 w 52"/>
              <a:gd name="T5" fmla="*/ 138 h 165"/>
              <a:gd name="T6" fmla="*/ 0 w 52"/>
              <a:gd name="T7" fmla="*/ 26 h 165"/>
              <a:gd name="T8" fmla="*/ 17 w 52"/>
              <a:gd name="T9" fmla="*/ 9 h 165"/>
              <a:gd name="T10" fmla="*/ 43 w 52"/>
              <a:gd name="T11" fmla="*/ 26 h 165"/>
              <a:gd name="T12" fmla="*/ 51 w 52"/>
              <a:gd name="T13" fmla="*/ 138 h 165"/>
              <a:gd name="T14" fmla="*/ 34 w 52"/>
              <a:gd name="T1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65">
                <a:moveTo>
                  <a:pt x="34" y="164"/>
                </a:moveTo>
                <a:lnTo>
                  <a:pt x="34" y="164"/>
                </a:lnTo>
                <a:cubicBezTo>
                  <a:pt x="26" y="164"/>
                  <a:pt x="17" y="155"/>
                  <a:pt x="9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9"/>
                  <a:pt x="17" y="9"/>
                </a:cubicBezTo>
                <a:cubicBezTo>
                  <a:pt x="34" y="0"/>
                  <a:pt x="43" y="9"/>
                  <a:pt x="43" y="26"/>
                </a:cubicBezTo>
                <a:cubicBezTo>
                  <a:pt x="51" y="138"/>
                  <a:pt x="51" y="138"/>
                  <a:pt x="51" y="138"/>
                </a:cubicBezTo>
                <a:cubicBezTo>
                  <a:pt x="51" y="147"/>
                  <a:pt x="43" y="155"/>
                  <a:pt x="34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89">
            <a:extLst>
              <a:ext uri="{FF2B5EF4-FFF2-40B4-BE49-F238E27FC236}">
                <a16:creationId xmlns:a16="http://schemas.microsoft.com/office/drawing/2014/main" id="{0F720F5B-219D-3E4B-B04C-E67B20FD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4618" y="9396419"/>
            <a:ext cx="151226" cy="51849"/>
          </a:xfrm>
          <a:custGeom>
            <a:avLst/>
            <a:gdLst>
              <a:gd name="T0" fmla="*/ 17 w 156"/>
              <a:gd name="T1" fmla="*/ 52 h 53"/>
              <a:gd name="T2" fmla="*/ 17 w 156"/>
              <a:gd name="T3" fmla="*/ 52 h 53"/>
              <a:gd name="T4" fmla="*/ 0 w 156"/>
              <a:gd name="T5" fmla="*/ 35 h 53"/>
              <a:gd name="T6" fmla="*/ 17 w 156"/>
              <a:gd name="T7" fmla="*/ 18 h 53"/>
              <a:gd name="T8" fmla="*/ 129 w 156"/>
              <a:gd name="T9" fmla="*/ 9 h 53"/>
              <a:gd name="T10" fmla="*/ 155 w 156"/>
              <a:gd name="T11" fmla="*/ 26 h 53"/>
              <a:gd name="T12" fmla="*/ 138 w 156"/>
              <a:gd name="T13" fmla="*/ 43 h 53"/>
              <a:gd name="T14" fmla="*/ 17 w 15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3"/>
                  <a:pt x="0" y="35"/>
                </a:cubicBezTo>
                <a:cubicBezTo>
                  <a:pt x="0" y="26"/>
                  <a:pt x="8" y="18"/>
                  <a:pt x="17" y="18"/>
                </a:cubicBezTo>
                <a:cubicBezTo>
                  <a:pt x="129" y="9"/>
                  <a:pt x="129" y="9"/>
                  <a:pt x="129" y="9"/>
                </a:cubicBezTo>
                <a:cubicBezTo>
                  <a:pt x="146" y="0"/>
                  <a:pt x="155" y="9"/>
                  <a:pt x="155" y="26"/>
                </a:cubicBezTo>
                <a:cubicBezTo>
                  <a:pt x="155" y="35"/>
                  <a:pt x="146" y="43"/>
                  <a:pt x="138" y="43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90">
            <a:extLst>
              <a:ext uri="{FF2B5EF4-FFF2-40B4-BE49-F238E27FC236}">
                <a16:creationId xmlns:a16="http://schemas.microsoft.com/office/drawing/2014/main" id="{2025FDA4-76EA-5540-A908-F89095A5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689" y="5589871"/>
            <a:ext cx="371581" cy="1296214"/>
          </a:xfrm>
          <a:custGeom>
            <a:avLst/>
            <a:gdLst>
              <a:gd name="T0" fmla="*/ 344 w 379"/>
              <a:gd name="T1" fmla="*/ 1324 h 1325"/>
              <a:gd name="T2" fmla="*/ 344 w 379"/>
              <a:gd name="T3" fmla="*/ 1324 h 1325"/>
              <a:gd name="T4" fmla="*/ 26 w 379"/>
              <a:gd name="T5" fmla="*/ 1324 h 1325"/>
              <a:gd name="T6" fmla="*/ 0 w 379"/>
              <a:gd name="T7" fmla="*/ 1299 h 1325"/>
              <a:gd name="T8" fmla="*/ 0 w 379"/>
              <a:gd name="T9" fmla="*/ 25 h 1325"/>
              <a:gd name="T10" fmla="*/ 26 w 379"/>
              <a:gd name="T11" fmla="*/ 0 h 1325"/>
              <a:gd name="T12" fmla="*/ 344 w 379"/>
              <a:gd name="T13" fmla="*/ 0 h 1325"/>
              <a:gd name="T14" fmla="*/ 378 w 379"/>
              <a:gd name="T15" fmla="*/ 25 h 1325"/>
              <a:gd name="T16" fmla="*/ 378 w 379"/>
              <a:gd name="T17" fmla="*/ 1299 h 1325"/>
              <a:gd name="T18" fmla="*/ 344 w 379"/>
              <a:gd name="T19" fmla="*/ 1324 h 1325"/>
              <a:gd name="T20" fmla="*/ 60 w 379"/>
              <a:gd name="T21" fmla="*/ 1264 h 1325"/>
              <a:gd name="T22" fmla="*/ 60 w 379"/>
              <a:gd name="T23" fmla="*/ 1264 h 1325"/>
              <a:gd name="T24" fmla="*/ 310 w 379"/>
              <a:gd name="T25" fmla="*/ 1264 h 1325"/>
              <a:gd name="T26" fmla="*/ 310 w 379"/>
              <a:gd name="T27" fmla="*/ 60 h 1325"/>
              <a:gd name="T28" fmla="*/ 60 w 379"/>
              <a:gd name="T29" fmla="*/ 60 h 1325"/>
              <a:gd name="T30" fmla="*/ 60 w 379"/>
              <a:gd name="T31" fmla="*/ 126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9" h="1325">
                <a:moveTo>
                  <a:pt x="344" y="1324"/>
                </a:moveTo>
                <a:lnTo>
                  <a:pt x="344" y="1324"/>
                </a:lnTo>
                <a:cubicBezTo>
                  <a:pt x="26" y="1324"/>
                  <a:pt x="26" y="1324"/>
                  <a:pt x="26" y="1324"/>
                </a:cubicBezTo>
                <a:cubicBezTo>
                  <a:pt x="9" y="1324"/>
                  <a:pt x="0" y="1315"/>
                  <a:pt x="0" y="12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1" y="0"/>
                  <a:pt x="378" y="8"/>
                  <a:pt x="378" y="25"/>
                </a:cubicBezTo>
                <a:cubicBezTo>
                  <a:pt x="378" y="1299"/>
                  <a:pt x="378" y="1299"/>
                  <a:pt x="378" y="1299"/>
                </a:cubicBezTo>
                <a:cubicBezTo>
                  <a:pt x="378" y="1315"/>
                  <a:pt x="361" y="1324"/>
                  <a:pt x="344" y="1324"/>
                </a:cubicBezTo>
                <a:close/>
                <a:moveTo>
                  <a:pt x="60" y="1264"/>
                </a:moveTo>
                <a:lnTo>
                  <a:pt x="60" y="1264"/>
                </a:lnTo>
                <a:cubicBezTo>
                  <a:pt x="310" y="1264"/>
                  <a:pt x="310" y="1264"/>
                  <a:pt x="310" y="1264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91">
            <a:extLst>
              <a:ext uri="{FF2B5EF4-FFF2-40B4-BE49-F238E27FC236}">
                <a16:creationId xmlns:a16="http://schemas.microsoft.com/office/drawing/2014/main" id="{1E2AC87C-3F9B-7441-8F45-8266FEE6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462" y="5741095"/>
            <a:ext cx="211716" cy="220358"/>
          </a:xfrm>
          <a:custGeom>
            <a:avLst/>
            <a:gdLst>
              <a:gd name="T0" fmla="*/ 111 w 216"/>
              <a:gd name="T1" fmla="*/ 223 h 224"/>
              <a:gd name="T2" fmla="*/ 111 w 216"/>
              <a:gd name="T3" fmla="*/ 223 h 224"/>
              <a:gd name="T4" fmla="*/ 0 w 216"/>
              <a:gd name="T5" fmla="*/ 111 h 224"/>
              <a:gd name="T6" fmla="*/ 111 w 216"/>
              <a:gd name="T7" fmla="*/ 0 h 224"/>
              <a:gd name="T8" fmla="*/ 215 w 216"/>
              <a:gd name="T9" fmla="*/ 111 h 224"/>
              <a:gd name="T10" fmla="*/ 111 w 216"/>
              <a:gd name="T11" fmla="*/ 223 h 224"/>
              <a:gd name="T12" fmla="*/ 111 w 216"/>
              <a:gd name="T13" fmla="*/ 60 h 224"/>
              <a:gd name="T14" fmla="*/ 111 w 216"/>
              <a:gd name="T15" fmla="*/ 60 h 224"/>
              <a:gd name="T16" fmla="*/ 60 w 216"/>
              <a:gd name="T17" fmla="*/ 111 h 224"/>
              <a:gd name="T18" fmla="*/ 111 w 216"/>
              <a:gd name="T19" fmla="*/ 163 h 224"/>
              <a:gd name="T20" fmla="*/ 154 w 216"/>
              <a:gd name="T21" fmla="*/ 111 h 224"/>
              <a:gd name="T22" fmla="*/ 111 w 216"/>
              <a:gd name="T23" fmla="*/ 6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224">
                <a:moveTo>
                  <a:pt x="111" y="223"/>
                </a:moveTo>
                <a:lnTo>
                  <a:pt x="111" y="223"/>
                </a:lnTo>
                <a:cubicBezTo>
                  <a:pt x="51" y="223"/>
                  <a:pt x="0" y="172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172" y="0"/>
                  <a:pt x="215" y="51"/>
                  <a:pt x="215" y="111"/>
                </a:cubicBezTo>
                <a:cubicBezTo>
                  <a:pt x="215" y="172"/>
                  <a:pt x="172" y="223"/>
                  <a:pt x="111" y="223"/>
                </a:cubicBezTo>
                <a:close/>
                <a:moveTo>
                  <a:pt x="111" y="60"/>
                </a:moveTo>
                <a:lnTo>
                  <a:pt x="111" y="60"/>
                </a:lnTo>
                <a:cubicBezTo>
                  <a:pt x="85" y="60"/>
                  <a:pt x="60" y="86"/>
                  <a:pt x="60" y="111"/>
                </a:cubicBezTo>
                <a:cubicBezTo>
                  <a:pt x="60" y="137"/>
                  <a:pt x="85" y="163"/>
                  <a:pt x="111" y="163"/>
                </a:cubicBezTo>
                <a:cubicBezTo>
                  <a:pt x="137" y="163"/>
                  <a:pt x="154" y="137"/>
                  <a:pt x="154" y="111"/>
                </a:cubicBezTo>
                <a:cubicBezTo>
                  <a:pt x="154" y="86"/>
                  <a:pt x="137" y="60"/>
                  <a:pt x="111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92">
            <a:extLst>
              <a:ext uri="{FF2B5EF4-FFF2-40B4-BE49-F238E27FC236}">
                <a16:creationId xmlns:a16="http://schemas.microsoft.com/office/drawing/2014/main" id="{E853A2E9-1A02-7D4E-9F12-14CC54E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784" y="6043545"/>
            <a:ext cx="194431" cy="760446"/>
          </a:xfrm>
          <a:custGeom>
            <a:avLst/>
            <a:gdLst>
              <a:gd name="T0" fmla="*/ 164 w 199"/>
              <a:gd name="T1" fmla="*/ 775 h 776"/>
              <a:gd name="T2" fmla="*/ 164 w 199"/>
              <a:gd name="T3" fmla="*/ 775 h 776"/>
              <a:gd name="T4" fmla="*/ 34 w 199"/>
              <a:gd name="T5" fmla="*/ 775 h 776"/>
              <a:gd name="T6" fmla="*/ 0 w 199"/>
              <a:gd name="T7" fmla="*/ 749 h 776"/>
              <a:gd name="T8" fmla="*/ 0 w 199"/>
              <a:gd name="T9" fmla="*/ 26 h 776"/>
              <a:gd name="T10" fmla="*/ 34 w 199"/>
              <a:gd name="T11" fmla="*/ 0 h 776"/>
              <a:gd name="T12" fmla="*/ 164 w 199"/>
              <a:gd name="T13" fmla="*/ 0 h 776"/>
              <a:gd name="T14" fmla="*/ 198 w 199"/>
              <a:gd name="T15" fmla="*/ 26 h 776"/>
              <a:gd name="T16" fmla="*/ 198 w 199"/>
              <a:gd name="T17" fmla="*/ 749 h 776"/>
              <a:gd name="T18" fmla="*/ 164 w 199"/>
              <a:gd name="T19" fmla="*/ 775 h 776"/>
              <a:gd name="T20" fmla="*/ 69 w 199"/>
              <a:gd name="T21" fmla="*/ 714 h 776"/>
              <a:gd name="T22" fmla="*/ 69 w 199"/>
              <a:gd name="T23" fmla="*/ 714 h 776"/>
              <a:gd name="T24" fmla="*/ 138 w 199"/>
              <a:gd name="T25" fmla="*/ 714 h 776"/>
              <a:gd name="T26" fmla="*/ 138 w 199"/>
              <a:gd name="T27" fmla="*/ 61 h 776"/>
              <a:gd name="T28" fmla="*/ 69 w 199"/>
              <a:gd name="T29" fmla="*/ 61 h 776"/>
              <a:gd name="T30" fmla="*/ 69 w 199"/>
              <a:gd name="T31" fmla="*/ 71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776">
                <a:moveTo>
                  <a:pt x="164" y="775"/>
                </a:moveTo>
                <a:lnTo>
                  <a:pt x="164" y="775"/>
                </a:lnTo>
                <a:cubicBezTo>
                  <a:pt x="34" y="775"/>
                  <a:pt x="34" y="775"/>
                  <a:pt x="34" y="775"/>
                </a:cubicBezTo>
                <a:cubicBezTo>
                  <a:pt x="17" y="775"/>
                  <a:pt x="0" y="766"/>
                  <a:pt x="0" y="7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1" y="0"/>
                  <a:pt x="198" y="9"/>
                  <a:pt x="198" y="26"/>
                </a:cubicBezTo>
                <a:cubicBezTo>
                  <a:pt x="198" y="749"/>
                  <a:pt x="198" y="749"/>
                  <a:pt x="198" y="749"/>
                </a:cubicBezTo>
                <a:cubicBezTo>
                  <a:pt x="198" y="766"/>
                  <a:pt x="181" y="775"/>
                  <a:pt x="164" y="775"/>
                </a:cubicBezTo>
                <a:close/>
                <a:moveTo>
                  <a:pt x="69" y="714"/>
                </a:moveTo>
                <a:lnTo>
                  <a:pt x="69" y="714"/>
                </a:lnTo>
                <a:cubicBezTo>
                  <a:pt x="138" y="714"/>
                  <a:pt x="138" y="714"/>
                  <a:pt x="138" y="714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69" y="61"/>
                  <a:pt x="69" y="61"/>
                  <a:pt x="69" y="61"/>
                </a:cubicBezTo>
                <a:lnTo>
                  <a:pt x="69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93">
            <a:extLst>
              <a:ext uri="{FF2B5EF4-FFF2-40B4-BE49-F238E27FC236}">
                <a16:creationId xmlns:a16="http://schemas.microsoft.com/office/drawing/2014/main" id="{AD9B04A0-A1F1-0143-BE4C-ECBBC849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139" y="5589871"/>
            <a:ext cx="371581" cy="1296214"/>
          </a:xfrm>
          <a:custGeom>
            <a:avLst/>
            <a:gdLst>
              <a:gd name="T0" fmla="*/ 343 w 378"/>
              <a:gd name="T1" fmla="*/ 1324 h 1325"/>
              <a:gd name="T2" fmla="*/ 343 w 378"/>
              <a:gd name="T3" fmla="*/ 1324 h 1325"/>
              <a:gd name="T4" fmla="*/ 34 w 378"/>
              <a:gd name="T5" fmla="*/ 1324 h 1325"/>
              <a:gd name="T6" fmla="*/ 0 w 378"/>
              <a:gd name="T7" fmla="*/ 1299 h 1325"/>
              <a:gd name="T8" fmla="*/ 0 w 378"/>
              <a:gd name="T9" fmla="*/ 25 h 1325"/>
              <a:gd name="T10" fmla="*/ 34 w 378"/>
              <a:gd name="T11" fmla="*/ 0 h 1325"/>
              <a:gd name="T12" fmla="*/ 343 w 378"/>
              <a:gd name="T13" fmla="*/ 0 h 1325"/>
              <a:gd name="T14" fmla="*/ 377 w 378"/>
              <a:gd name="T15" fmla="*/ 25 h 1325"/>
              <a:gd name="T16" fmla="*/ 377 w 378"/>
              <a:gd name="T17" fmla="*/ 1299 h 1325"/>
              <a:gd name="T18" fmla="*/ 343 w 378"/>
              <a:gd name="T19" fmla="*/ 1324 h 1325"/>
              <a:gd name="T20" fmla="*/ 68 w 378"/>
              <a:gd name="T21" fmla="*/ 1264 h 1325"/>
              <a:gd name="T22" fmla="*/ 68 w 378"/>
              <a:gd name="T23" fmla="*/ 1264 h 1325"/>
              <a:gd name="T24" fmla="*/ 317 w 378"/>
              <a:gd name="T25" fmla="*/ 1264 h 1325"/>
              <a:gd name="T26" fmla="*/ 317 w 378"/>
              <a:gd name="T27" fmla="*/ 60 h 1325"/>
              <a:gd name="T28" fmla="*/ 68 w 378"/>
              <a:gd name="T29" fmla="*/ 60 h 1325"/>
              <a:gd name="T30" fmla="*/ 68 w 378"/>
              <a:gd name="T31" fmla="*/ 126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8" h="1325">
                <a:moveTo>
                  <a:pt x="343" y="1324"/>
                </a:moveTo>
                <a:lnTo>
                  <a:pt x="343" y="1324"/>
                </a:lnTo>
                <a:cubicBezTo>
                  <a:pt x="34" y="1324"/>
                  <a:pt x="34" y="1324"/>
                  <a:pt x="34" y="1324"/>
                </a:cubicBezTo>
                <a:cubicBezTo>
                  <a:pt x="17" y="1324"/>
                  <a:pt x="0" y="1315"/>
                  <a:pt x="0" y="12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0" y="0"/>
                  <a:pt x="377" y="8"/>
                  <a:pt x="377" y="25"/>
                </a:cubicBezTo>
                <a:cubicBezTo>
                  <a:pt x="377" y="1299"/>
                  <a:pt x="377" y="1299"/>
                  <a:pt x="377" y="1299"/>
                </a:cubicBezTo>
                <a:cubicBezTo>
                  <a:pt x="377" y="1315"/>
                  <a:pt x="360" y="1324"/>
                  <a:pt x="343" y="1324"/>
                </a:cubicBezTo>
                <a:close/>
                <a:moveTo>
                  <a:pt x="68" y="1264"/>
                </a:moveTo>
                <a:lnTo>
                  <a:pt x="68" y="1264"/>
                </a:lnTo>
                <a:cubicBezTo>
                  <a:pt x="317" y="1264"/>
                  <a:pt x="317" y="1264"/>
                  <a:pt x="317" y="1264"/>
                </a:cubicBezTo>
                <a:cubicBezTo>
                  <a:pt x="317" y="60"/>
                  <a:pt x="317" y="60"/>
                  <a:pt x="317" y="60"/>
                </a:cubicBezTo>
                <a:cubicBezTo>
                  <a:pt x="68" y="60"/>
                  <a:pt x="68" y="60"/>
                  <a:pt x="68" y="60"/>
                </a:cubicBezTo>
                <a:lnTo>
                  <a:pt x="68" y="1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94">
            <a:extLst>
              <a:ext uri="{FF2B5EF4-FFF2-40B4-BE49-F238E27FC236}">
                <a16:creationId xmlns:a16="http://schemas.microsoft.com/office/drawing/2014/main" id="{0B9C50AA-3425-7948-811D-9F41BA66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912" y="5741095"/>
            <a:ext cx="220358" cy="220358"/>
          </a:xfrm>
          <a:custGeom>
            <a:avLst/>
            <a:gdLst>
              <a:gd name="T0" fmla="*/ 112 w 224"/>
              <a:gd name="T1" fmla="*/ 223 h 224"/>
              <a:gd name="T2" fmla="*/ 112 w 224"/>
              <a:gd name="T3" fmla="*/ 223 h 224"/>
              <a:gd name="T4" fmla="*/ 0 w 224"/>
              <a:gd name="T5" fmla="*/ 111 h 224"/>
              <a:gd name="T6" fmla="*/ 112 w 224"/>
              <a:gd name="T7" fmla="*/ 0 h 224"/>
              <a:gd name="T8" fmla="*/ 223 w 224"/>
              <a:gd name="T9" fmla="*/ 111 h 224"/>
              <a:gd name="T10" fmla="*/ 112 w 224"/>
              <a:gd name="T11" fmla="*/ 223 h 224"/>
              <a:gd name="T12" fmla="*/ 112 w 224"/>
              <a:gd name="T13" fmla="*/ 68 h 224"/>
              <a:gd name="T14" fmla="*/ 112 w 224"/>
              <a:gd name="T15" fmla="*/ 68 h 224"/>
              <a:gd name="T16" fmla="*/ 69 w 224"/>
              <a:gd name="T17" fmla="*/ 111 h 224"/>
              <a:gd name="T18" fmla="*/ 112 w 224"/>
              <a:gd name="T19" fmla="*/ 163 h 224"/>
              <a:gd name="T20" fmla="*/ 164 w 224"/>
              <a:gd name="T21" fmla="*/ 111 h 224"/>
              <a:gd name="T22" fmla="*/ 112 w 224"/>
              <a:gd name="T23" fmla="*/ 6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224">
                <a:moveTo>
                  <a:pt x="112" y="223"/>
                </a:moveTo>
                <a:lnTo>
                  <a:pt x="112" y="223"/>
                </a:lnTo>
                <a:cubicBezTo>
                  <a:pt x="52" y="223"/>
                  <a:pt x="0" y="172"/>
                  <a:pt x="0" y="111"/>
                </a:cubicBezTo>
                <a:cubicBezTo>
                  <a:pt x="0" y="51"/>
                  <a:pt x="52" y="0"/>
                  <a:pt x="112" y="0"/>
                </a:cubicBezTo>
                <a:cubicBezTo>
                  <a:pt x="172" y="0"/>
                  <a:pt x="223" y="51"/>
                  <a:pt x="223" y="111"/>
                </a:cubicBezTo>
                <a:cubicBezTo>
                  <a:pt x="223" y="172"/>
                  <a:pt x="172" y="223"/>
                  <a:pt x="112" y="223"/>
                </a:cubicBezTo>
                <a:close/>
                <a:moveTo>
                  <a:pt x="112" y="68"/>
                </a:moveTo>
                <a:lnTo>
                  <a:pt x="112" y="68"/>
                </a:lnTo>
                <a:cubicBezTo>
                  <a:pt x="86" y="68"/>
                  <a:pt x="69" y="86"/>
                  <a:pt x="69" y="111"/>
                </a:cubicBezTo>
                <a:cubicBezTo>
                  <a:pt x="69" y="137"/>
                  <a:pt x="86" y="163"/>
                  <a:pt x="112" y="163"/>
                </a:cubicBezTo>
                <a:cubicBezTo>
                  <a:pt x="138" y="163"/>
                  <a:pt x="164" y="137"/>
                  <a:pt x="164" y="111"/>
                </a:cubicBezTo>
                <a:cubicBezTo>
                  <a:pt x="164" y="86"/>
                  <a:pt x="138" y="68"/>
                  <a:pt x="112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95">
            <a:extLst>
              <a:ext uri="{FF2B5EF4-FFF2-40B4-BE49-F238E27FC236}">
                <a16:creationId xmlns:a16="http://schemas.microsoft.com/office/drawing/2014/main" id="{B365AF4A-466F-5D40-8A68-E7606C46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875" y="6043545"/>
            <a:ext cx="194431" cy="760446"/>
          </a:xfrm>
          <a:custGeom>
            <a:avLst/>
            <a:gdLst>
              <a:gd name="T0" fmla="*/ 164 w 198"/>
              <a:gd name="T1" fmla="*/ 775 h 776"/>
              <a:gd name="T2" fmla="*/ 164 w 198"/>
              <a:gd name="T3" fmla="*/ 775 h 776"/>
              <a:gd name="T4" fmla="*/ 26 w 198"/>
              <a:gd name="T5" fmla="*/ 775 h 776"/>
              <a:gd name="T6" fmla="*/ 0 w 198"/>
              <a:gd name="T7" fmla="*/ 749 h 776"/>
              <a:gd name="T8" fmla="*/ 0 w 198"/>
              <a:gd name="T9" fmla="*/ 26 h 776"/>
              <a:gd name="T10" fmla="*/ 26 w 198"/>
              <a:gd name="T11" fmla="*/ 0 h 776"/>
              <a:gd name="T12" fmla="*/ 164 w 198"/>
              <a:gd name="T13" fmla="*/ 0 h 776"/>
              <a:gd name="T14" fmla="*/ 197 w 198"/>
              <a:gd name="T15" fmla="*/ 26 h 776"/>
              <a:gd name="T16" fmla="*/ 197 w 198"/>
              <a:gd name="T17" fmla="*/ 749 h 776"/>
              <a:gd name="T18" fmla="*/ 164 w 198"/>
              <a:gd name="T19" fmla="*/ 775 h 776"/>
              <a:gd name="T20" fmla="*/ 61 w 198"/>
              <a:gd name="T21" fmla="*/ 714 h 776"/>
              <a:gd name="T22" fmla="*/ 61 w 198"/>
              <a:gd name="T23" fmla="*/ 714 h 776"/>
              <a:gd name="T24" fmla="*/ 129 w 198"/>
              <a:gd name="T25" fmla="*/ 714 h 776"/>
              <a:gd name="T26" fmla="*/ 129 w 198"/>
              <a:gd name="T27" fmla="*/ 61 h 776"/>
              <a:gd name="T28" fmla="*/ 61 w 198"/>
              <a:gd name="T29" fmla="*/ 61 h 776"/>
              <a:gd name="T30" fmla="*/ 61 w 198"/>
              <a:gd name="T31" fmla="*/ 71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776">
                <a:moveTo>
                  <a:pt x="164" y="775"/>
                </a:moveTo>
                <a:lnTo>
                  <a:pt x="164" y="775"/>
                </a:lnTo>
                <a:cubicBezTo>
                  <a:pt x="26" y="775"/>
                  <a:pt x="26" y="775"/>
                  <a:pt x="26" y="775"/>
                </a:cubicBezTo>
                <a:cubicBezTo>
                  <a:pt x="9" y="775"/>
                  <a:pt x="0" y="766"/>
                  <a:pt x="0" y="7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1" y="0"/>
                  <a:pt x="197" y="9"/>
                  <a:pt x="197" y="26"/>
                </a:cubicBezTo>
                <a:cubicBezTo>
                  <a:pt x="197" y="749"/>
                  <a:pt x="197" y="749"/>
                  <a:pt x="197" y="749"/>
                </a:cubicBezTo>
                <a:cubicBezTo>
                  <a:pt x="197" y="766"/>
                  <a:pt x="181" y="775"/>
                  <a:pt x="164" y="775"/>
                </a:cubicBezTo>
                <a:close/>
                <a:moveTo>
                  <a:pt x="61" y="714"/>
                </a:moveTo>
                <a:lnTo>
                  <a:pt x="61" y="714"/>
                </a:lnTo>
                <a:cubicBezTo>
                  <a:pt x="129" y="714"/>
                  <a:pt x="129" y="714"/>
                  <a:pt x="129" y="714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96">
            <a:extLst>
              <a:ext uri="{FF2B5EF4-FFF2-40B4-BE49-F238E27FC236}">
                <a16:creationId xmlns:a16="http://schemas.microsoft.com/office/drawing/2014/main" id="{E688880A-77CB-EB48-AEBB-EA7D1367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513" y="5546664"/>
            <a:ext cx="734521" cy="1339421"/>
          </a:xfrm>
          <a:custGeom>
            <a:avLst/>
            <a:gdLst>
              <a:gd name="T0" fmla="*/ 413 w 750"/>
              <a:gd name="T1" fmla="*/ 1367 h 1368"/>
              <a:gd name="T2" fmla="*/ 413 w 750"/>
              <a:gd name="T3" fmla="*/ 1367 h 1368"/>
              <a:gd name="T4" fmla="*/ 387 w 750"/>
              <a:gd name="T5" fmla="*/ 1350 h 1368"/>
              <a:gd name="T6" fmla="*/ 0 w 750"/>
              <a:gd name="T7" fmla="*/ 137 h 1368"/>
              <a:gd name="T8" fmla="*/ 9 w 750"/>
              <a:gd name="T9" fmla="*/ 120 h 1368"/>
              <a:gd name="T10" fmla="*/ 26 w 750"/>
              <a:gd name="T11" fmla="*/ 103 h 1368"/>
              <a:gd name="T12" fmla="*/ 318 w 750"/>
              <a:gd name="T13" fmla="*/ 8 h 1368"/>
              <a:gd name="T14" fmla="*/ 362 w 750"/>
              <a:gd name="T15" fmla="*/ 26 h 1368"/>
              <a:gd name="T16" fmla="*/ 749 w 750"/>
              <a:gd name="T17" fmla="*/ 1238 h 1368"/>
              <a:gd name="T18" fmla="*/ 740 w 750"/>
              <a:gd name="T19" fmla="*/ 1256 h 1368"/>
              <a:gd name="T20" fmla="*/ 723 w 750"/>
              <a:gd name="T21" fmla="*/ 1273 h 1368"/>
              <a:gd name="T22" fmla="*/ 431 w 750"/>
              <a:gd name="T23" fmla="*/ 1367 h 1368"/>
              <a:gd name="T24" fmla="*/ 413 w 750"/>
              <a:gd name="T25" fmla="*/ 1367 h 1368"/>
              <a:gd name="T26" fmla="*/ 69 w 750"/>
              <a:gd name="T27" fmla="*/ 155 h 1368"/>
              <a:gd name="T28" fmla="*/ 69 w 750"/>
              <a:gd name="T29" fmla="*/ 155 h 1368"/>
              <a:gd name="T30" fmla="*/ 439 w 750"/>
              <a:gd name="T31" fmla="*/ 1299 h 1368"/>
              <a:gd name="T32" fmla="*/ 680 w 750"/>
              <a:gd name="T33" fmla="*/ 1221 h 1368"/>
              <a:gd name="T34" fmla="*/ 310 w 750"/>
              <a:gd name="T35" fmla="*/ 77 h 1368"/>
              <a:gd name="T36" fmla="*/ 69 w 750"/>
              <a:gd name="T37" fmla="*/ 155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0" h="1368">
                <a:moveTo>
                  <a:pt x="413" y="1367"/>
                </a:moveTo>
                <a:lnTo>
                  <a:pt x="413" y="1367"/>
                </a:lnTo>
                <a:cubicBezTo>
                  <a:pt x="405" y="1367"/>
                  <a:pt x="396" y="1358"/>
                  <a:pt x="387" y="135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29"/>
                  <a:pt x="0" y="120"/>
                  <a:pt x="9" y="120"/>
                </a:cubicBezTo>
                <a:cubicBezTo>
                  <a:pt x="9" y="112"/>
                  <a:pt x="18" y="103"/>
                  <a:pt x="26" y="103"/>
                </a:cubicBezTo>
                <a:cubicBezTo>
                  <a:pt x="318" y="8"/>
                  <a:pt x="318" y="8"/>
                  <a:pt x="318" y="8"/>
                </a:cubicBezTo>
                <a:cubicBezTo>
                  <a:pt x="336" y="0"/>
                  <a:pt x="353" y="8"/>
                  <a:pt x="362" y="26"/>
                </a:cubicBezTo>
                <a:cubicBezTo>
                  <a:pt x="749" y="1238"/>
                  <a:pt x="749" y="1238"/>
                  <a:pt x="749" y="1238"/>
                </a:cubicBezTo>
                <a:cubicBezTo>
                  <a:pt x="749" y="1247"/>
                  <a:pt x="749" y="1256"/>
                  <a:pt x="740" y="1256"/>
                </a:cubicBezTo>
                <a:cubicBezTo>
                  <a:pt x="740" y="1264"/>
                  <a:pt x="731" y="1273"/>
                  <a:pt x="723" y="1273"/>
                </a:cubicBezTo>
                <a:cubicBezTo>
                  <a:pt x="431" y="1367"/>
                  <a:pt x="431" y="1367"/>
                  <a:pt x="431" y="1367"/>
                </a:cubicBezTo>
                <a:cubicBezTo>
                  <a:pt x="422" y="1367"/>
                  <a:pt x="422" y="1367"/>
                  <a:pt x="413" y="1367"/>
                </a:cubicBezTo>
                <a:close/>
                <a:moveTo>
                  <a:pt x="69" y="155"/>
                </a:moveTo>
                <a:lnTo>
                  <a:pt x="69" y="155"/>
                </a:lnTo>
                <a:cubicBezTo>
                  <a:pt x="439" y="1299"/>
                  <a:pt x="439" y="1299"/>
                  <a:pt x="439" y="1299"/>
                </a:cubicBezTo>
                <a:cubicBezTo>
                  <a:pt x="680" y="1221"/>
                  <a:pt x="680" y="1221"/>
                  <a:pt x="680" y="1221"/>
                </a:cubicBezTo>
                <a:cubicBezTo>
                  <a:pt x="310" y="77"/>
                  <a:pt x="310" y="77"/>
                  <a:pt x="310" y="77"/>
                </a:cubicBezTo>
                <a:lnTo>
                  <a:pt x="69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97">
            <a:extLst>
              <a:ext uri="{FF2B5EF4-FFF2-40B4-BE49-F238E27FC236}">
                <a16:creationId xmlns:a16="http://schemas.microsoft.com/office/drawing/2014/main" id="{4477477B-BC04-484E-B70E-E3DB0DCA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815" y="5732453"/>
            <a:ext cx="237638" cy="228999"/>
          </a:xfrm>
          <a:custGeom>
            <a:avLst/>
            <a:gdLst>
              <a:gd name="T0" fmla="*/ 129 w 242"/>
              <a:gd name="T1" fmla="*/ 232 h 233"/>
              <a:gd name="T2" fmla="*/ 129 w 242"/>
              <a:gd name="T3" fmla="*/ 232 h 233"/>
              <a:gd name="T4" fmla="*/ 78 w 242"/>
              <a:gd name="T5" fmla="*/ 215 h 233"/>
              <a:gd name="T6" fmla="*/ 17 w 242"/>
              <a:gd name="T7" fmla="*/ 155 h 233"/>
              <a:gd name="T8" fmla="*/ 95 w 242"/>
              <a:gd name="T9" fmla="*/ 17 h 233"/>
              <a:gd name="T10" fmla="*/ 233 w 242"/>
              <a:gd name="T11" fmla="*/ 86 h 233"/>
              <a:gd name="T12" fmla="*/ 233 w 242"/>
              <a:gd name="T13" fmla="*/ 86 h 233"/>
              <a:gd name="T14" fmla="*/ 224 w 242"/>
              <a:gd name="T15" fmla="*/ 172 h 233"/>
              <a:gd name="T16" fmla="*/ 155 w 242"/>
              <a:gd name="T17" fmla="*/ 224 h 233"/>
              <a:gd name="T18" fmla="*/ 129 w 242"/>
              <a:gd name="T19" fmla="*/ 232 h 233"/>
              <a:gd name="T20" fmla="*/ 129 w 242"/>
              <a:gd name="T21" fmla="*/ 77 h 233"/>
              <a:gd name="T22" fmla="*/ 129 w 242"/>
              <a:gd name="T23" fmla="*/ 77 h 233"/>
              <a:gd name="T24" fmla="*/ 112 w 242"/>
              <a:gd name="T25" fmla="*/ 77 h 233"/>
              <a:gd name="T26" fmla="*/ 78 w 242"/>
              <a:gd name="T27" fmla="*/ 138 h 233"/>
              <a:gd name="T28" fmla="*/ 104 w 242"/>
              <a:gd name="T29" fmla="*/ 164 h 233"/>
              <a:gd name="T30" fmla="*/ 138 w 242"/>
              <a:gd name="T31" fmla="*/ 164 h 233"/>
              <a:gd name="T32" fmla="*/ 164 w 242"/>
              <a:gd name="T33" fmla="*/ 146 h 233"/>
              <a:gd name="T34" fmla="*/ 172 w 242"/>
              <a:gd name="T35" fmla="*/ 103 h 233"/>
              <a:gd name="T36" fmla="*/ 172 w 242"/>
              <a:gd name="T37" fmla="*/ 103 h 233"/>
              <a:gd name="T38" fmla="*/ 129 w 242"/>
              <a:gd name="T39" fmla="*/ 7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233">
                <a:moveTo>
                  <a:pt x="129" y="232"/>
                </a:moveTo>
                <a:lnTo>
                  <a:pt x="129" y="232"/>
                </a:lnTo>
                <a:cubicBezTo>
                  <a:pt x="112" y="232"/>
                  <a:pt x="95" y="224"/>
                  <a:pt x="78" y="215"/>
                </a:cubicBezTo>
                <a:cubicBezTo>
                  <a:pt x="52" y="207"/>
                  <a:pt x="26" y="181"/>
                  <a:pt x="17" y="155"/>
                </a:cubicBezTo>
                <a:cubicBezTo>
                  <a:pt x="0" y="95"/>
                  <a:pt x="35" y="34"/>
                  <a:pt x="95" y="17"/>
                </a:cubicBezTo>
                <a:cubicBezTo>
                  <a:pt x="147" y="0"/>
                  <a:pt x="215" y="34"/>
                  <a:pt x="233" y="86"/>
                </a:cubicBezTo>
                <a:lnTo>
                  <a:pt x="233" y="86"/>
                </a:lnTo>
                <a:cubicBezTo>
                  <a:pt x="241" y="120"/>
                  <a:pt x="233" y="146"/>
                  <a:pt x="224" y="172"/>
                </a:cubicBezTo>
                <a:cubicBezTo>
                  <a:pt x="207" y="198"/>
                  <a:pt x="189" y="215"/>
                  <a:pt x="155" y="224"/>
                </a:cubicBezTo>
                <a:cubicBezTo>
                  <a:pt x="147" y="232"/>
                  <a:pt x="138" y="232"/>
                  <a:pt x="129" y="232"/>
                </a:cubicBezTo>
                <a:close/>
                <a:moveTo>
                  <a:pt x="129" y="77"/>
                </a:moveTo>
                <a:lnTo>
                  <a:pt x="129" y="77"/>
                </a:lnTo>
                <a:cubicBezTo>
                  <a:pt x="121" y="77"/>
                  <a:pt x="112" y="77"/>
                  <a:pt x="112" y="77"/>
                </a:cubicBezTo>
                <a:cubicBezTo>
                  <a:pt x="86" y="86"/>
                  <a:pt x="69" y="112"/>
                  <a:pt x="78" y="138"/>
                </a:cubicBezTo>
                <a:cubicBezTo>
                  <a:pt x="86" y="146"/>
                  <a:pt x="95" y="155"/>
                  <a:pt x="104" y="164"/>
                </a:cubicBezTo>
                <a:cubicBezTo>
                  <a:pt x="112" y="172"/>
                  <a:pt x="129" y="172"/>
                  <a:pt x="138" y="164"/>
                </a:cubicBezTo>
                <a:cubicBezTo>
                  <a:pt x="155" y="164"/>
                  <a:pt x="164" y="155"/>
                  <a:pt x="164" y="146"/>
                </a:cubicBezTo>
                <a:cubicBezTo>
                  <a:pt x="172" y="129"/>
                  <a:pt x="172" y="120"/>
                  <a:pt x="172" y="103"/>
                </a:cubicBezTo>
                <a:lnTo>
                  <a:pt x="172" y="103"/>
                </a:lnTo>
                <a:cubicBezTo>
                  <a:pt x="164" y="86"/>
                  <a:pt x="147" y="77"/>
                  <a:pt x="129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98">
            <a:extLst>
              <a:ext uri="{FF2B5EF4-FFF2-40B4-BE49-F238E27FC236}">
                <a16:creationId xmlns:a16="http://schemas.microsoft.com/office/drawing/2014/main" id="{0B6CDD35-D107-3A46-AE0B-7CFCDC35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871" y="6013301"/>
            <a:ext cx="406147" cy="777729"/>
          </a:xfrm>
          <a:custGeom>
            <a:avLst/>
            <a:gdLst>
              <a:gd name="T0" fmla="*/ 249 w 414"/>
              <a:gd name="T1" fmla="*/ 791 h 792"/>
              <a:gd name="T2" fmla="*/ 249 w 414"/>
              <a:gd name="T3" fmla="*/ 791 h 792"/>
              <a:gd name="T4" fmla="*/ 224 w 414"/>
              <a:gd name="T5" fmla="*/ 765 h 792"/>
              <a:gd name="T6" fmla="*/ 9 w 414"/>
              <a:gd name="T7" fmla="*/ 77 h 792"/>
              <a:gd name="T8" fmla="*/ 9 w 414"/>
              <a:gd name="T9" fmla="*/ 60 h 792"/>
              <a:gd name="T10" fmla="*/ 26 w 414"/>
              <a:gd name="T11" fmla="*/ 43 h 792"/>
              <a:gd name="T12" fmla="*/ 155 w 414"/>
              <a:gd name="T13" fmla="*/ 0 h 792"/>
              <a:gd name="T14" fmla="*/ 189 w 414"/>
              <a:gd name="T15" fmla="*/ 26 h 792"/>
              <a:gd name="T16" fmla="*/ 413 w 414"/>
              <a:gd name="T17" fmla="*/ 705 h 792"/>
              <a:gd name="T18" fmla="*/ 404 w 414"/>
              <a:gd name="T19" fmla="*/ 731 h 792"/>
              <a:gd name="T20" fmla="*/ 387 w 414"/>
              <a:gd name="T21" fmla="*/ 748 h 792"/>
              <a:gd name="T22" fmla="*/ 258 w 414"/>
              <a:gd name="T23" fmla="*/ 791 h 792"/>
              <a:gd name="T24" fmla="*/ 249 w 414"/>
              <a:gd name="T25" fmla="*/ 791 h 792"/>
              <a:gd name="T26" fmla="*/ 77 w 414"/>
              <a:gd name="T27" fmla="*/ 95 h 792"/>
              <a:gd name="T28" fmla="*/ 77 w 414"/>
              <a:gd name="T29" fmla="*/ 95 h 792"/>
              <a:gd name="T30" fmla="*/ 275 w 414"/>
              <a:gd name="T31" fmla="*/ 723 h 792"/>
              <a:gd name="T32" fmla="*/ 344 w 414"/>
              <a:gd name="T33" fmla="*/ 697 h 792"/>
              <a:gd name="T34" fmla="*/ 146 w 414"/>
              <a:gd name="T35" fmla="*/ 69 h 792"/>
              <a:gd name="T36" fmla="*/ 77 w 414"/>
              <a:gd name="T37" fmla="*/ 95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4" h="792">
                <a:moveTo>
                  <a:pt x="249" y="791"/>
                </a:moveTo>
                <a:lnTo>
                  <a:pt x="249" y="791"/>
                </a:lnTo>
                <a:cubicBezTo>
                  <a:pt x="241" y="791"/>
                  <a:pt x="224" y="783"/>
                  <a:pt x="224" y="765"/>
                </a:cubicBezTo>
                <a:cubicBezTo>
                  <a:pt x="9" y="77"/>
                  <a:pt x="9" y="77"/>
                  <a:pt x="9" y="77"/>
                </a:cubicBezTo>
                <a:cubicBezTo>
                  <a:pt x="0" y="77"/>
                  <a:pt x="0" y="69"/>
                  <a:pt x="9" y="60"/>
                </a:cubicBezTo>
                <a:cubicBezTo>
                  <a:pt x="9" y="52"/>
                  <a:pt x="17" y="43"/>
                  <a:pt x="26" y="4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9" y="8"/>
                  <a:pt x="189" y="26"/>
                </a:cubicBezTo>
                <a:cubicBezTo>
                  <a:pt x="413" y="705"/>
                  <a:pt x="413" y="705"/>
                  <a:pt x="413" y="705"/>
                </a:cubicBezTo>
                <a:cubicBezTo>
                  <a:pt x="413" y="714"/>
                  <a:pt x="413" y="723"/>
                  <a:pt x="404" y="731"/>
                </a:cubicBezTo>
                <a:cubicBezTo>
                  <a:pt x="404" y="740"/>
                  <a:pt x="396" y="748"/>
                  <a:pt x="387" y="748"/>
                </a:cubicBezTo>
                <a:cubicBezTo>
                  <a:pt x="258" y="791"/>
                  <a:pt x="258" y="791"/>
                  <a:pt x="258" y="791"/>
                </a:cubicBezTo>
                <a:cubicBezTo>
                  <a:pt x="258" y="791"/>
                  <a:pt x="258" y="791"/>
                  <a:pt x="249" y="791"/>
                </a:cubicBezTo>
                <a:close/>
                <a:moveTo>
                  <a:pt x="77" y="95"/>
                </a:moveTo>
                <a:lnTo>
                  <a:pt x="77" y="95"/>
                </a:lnTo>
                <a:cubicBezTo>
                  <a:pt x="275" y="723"/>
                  <a:pt x="275" y="723"/>
                  <a:pt x="275" y="723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146" y="69"/>
                  <a:pt x="146" y="69"/>
                  <a:pt x="146" y="69"/>
                </a:cubicBezTo>
                <a:lnTo>
                  <a:pt x="77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99">
            <a:extLst>
              <a:ext uri="{FF2B5EF4-FFF2-40B4-BE49-F238E27FC236}">
                <a16:creationId xmlns:a16="http://schemas.microsoft.com/office/drawing/2014/main" id="{B7F3BC35-1ACC-0147-96DB-BF91A22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118" y="3887510"/>
            <a:ext cx="993764" cy="993764"/>
          </a:xfrm>
          <a:custGeom>
            <a:avLst/>
            <a:gdLst>
              <a:gd name="T0" fmla="*/ 507 w 1016"/>
              <a:gd name="T1" fmla="*/ 1015 h 1016"/>
              <a:gd name="T2" fmla="*/ 507 w 1016"/>
              <a:gd name="T3" fmla="*/ 1015 h 1016"/>
              <a:gd name="T4" fmla="*/ 146 w 1016"/>
              <a:gd name="T5" fmla="*/ 860 h 1016"/>
              <a:gd name="T6" fmla="*/ 0 w 1016"/>
              <a:gd name="T7" fmla="*/ 508 h 1016"/>
              <a:gd name="T8" fmla="*/ 146 w 1016"/>
              <a:gd name="T9" fmla="*/ 146 h 1016"/>
              <a:gd name="T10" fmla="*/ 507 w 1016"/>
              <a:gd name="T11" fmla="*/ 0 h 1016"/>
              <a:gd name="T12" fmla="*/ 860 w 1016"/>
              <a:gd name="T13" fmla="*/ 146 h 1016"/>
              <a:gd name="T14" fmla="*/ 1015 w 1016"/>
              <a:gd name="T15" fmla="*/ 508 h 1016"/>
              <a:gd name="T16" fmla="*/ 860 w 1016"/>
              <a:gd name="T17" fmla="*/ 860 h 1016"/>
              <a:gd name="T18" fmla="*/ 507 w 1016"/>
              <a:gd name="T19" fmla="*/ 1015 h 1016"/>
              <a:gd name="T20" fmla="*/ 507 w 1016"/>
              <a:gd name="T21" fmla="*/ 60 h 1016"/>
              <a:gd name="T22" fmla="*/ 507 w 1016"/>
              <a:gd name="T23" fmla="*/ 60 h 1016"/>
              <a:gd name="T24" fmla="*/ 60 w 1016"/>
              <a:gd name="T25" fmla="*/ 508 h 1016"/>
              <a:gd name="T26" fmla="*/ 507 w 1016"/>
              <a:gd name="T27" fmla="*/ 946 h 1016"/>
              <a:gd name="T28" fmla="*/ 946 w 1016"/>
              <a:gd name="T29" fmla="*/ 508 h 1016"/>
              <a:gd name="T30" fmla="*/ 507 w 1016"/>
              <a:gd name="T31" fmla="*/ 6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6" h="1016">
                <a:moveTo>
                  <a:pt x="507" y="1015"/>
                </a:moveTo>
                <a:lnTo>
                  <a:pt x="507" y="1015"/>
                </a:lnTo>
                <a:cubicBezTo>
                  <a:pt x="370" y="1015"/>
                  <a:pt x="241" y="963"/>
                  <a:pt x="146" y="860"/>
                </a:cubicBezTo>
                <a:cubicBezTo>
                  <a:pt x="51" y="765"/>
                  <a:pt x="0" y="645"/>
                  <a:pt x="0" y="508"/>
                </a:cubicBezTo>
                <a:cubicBezTo>
                  <a:pt x="0" y="370"/>
                  <a:pt x="51" y="249"/>
                  <a:pt x="146" y="146"/>
                </a:cubicBezTo>
                <a:cubicBezTo>
                  <a:pt x="241" y="52"/>
                  <a:pt x="370" y="0"/>
                  <a:pt x="507" y="0"/>
                </a:cubicBezTo>
                <a:cubicBezTo>
                  <a:pt x="645" y="0"/>
                  <a:pt x="765" y="52"/>
                  <a:pt x="860" y="146"/>
                </a:cubicBezTo>
                <a:cubicBezTo>
                  <a:pt x="955" y="249"/>
                  <a:pt x="1015" y="370"/>
                  <a:pt x="1015" y="508"/>
                </a:cubicBezTo>
                <a:cubicBezTo>
                  <a:pt x="1015" y="645"/>
                  <a:pt x="955" y="765"/>
                  <a:pt x="860" y="860"/>
                </a:cubicBezTo>
                <a:cubicBezTo>
                  <a:pt x="765" y="963"/>
                  <a:pt x="645" y="1015"/>
                  <a:pt x="507" y="1015"/>
                </a:cubicBezTo>
                <a:close/>
                <a:moveTo>
                  <a:pt x="507" y="60"/>
                </a:moveTo>
                <a:lnTo>
                  <a:pt x="507" y="60"/>
                </a:lnTo>
                <a:cubicBezTo>
                  <a:pt x="258" y="60"/>
                  <a:pt x="60" y="267"/>
                  <a:pt x="60" y="508"/>
                </a:cubicBezTo>
                <a:cubicBezTo>
                  <a:pt x="60" y="748"/>
                  <a:pt x="258" y="946"/>
                  <a:pt x="507" y="946"/>
                </a:cubicBezTo>
                <a:cubicBezTo>
                  <a:pt x="748" y="946"/>
                  <a:pt x="946" y="748"/>
                  <a:pt x="946" y="508"/>
                </a:cubicBezTo>
                <a:cubicBezTo>
                  <a:pt x="946" y="267"/>
                  <a:pt x="748" y="60"/>
                  <a:pt x="50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500">
            <a:extLst>
              <a:ext uri="{FF2B5EF4-FFF2-40B4-BE49-F238E27FC236}">
                <a16:creationId xmlns:a16="http://schemas.microsoft.com/office/drawing/2014/main" id="{DD36380C-5C56-D241-8E83-A39389E8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78" y="4004168"/>
            <a:ext cx="760446" cy="760446"/>
          </a:xfrm>
          <a:custGeom>
            <a:avLst/>
            <a:gdLst>
              <a:gd name="T0" fmla="*/ 387 w 775"/>
              <a:gd name="T1" fmla="*/ 775 h 776"/>
              <a:gd name="T2" fmla="*/ 387 w 775"/>
              <a:gd name="T3" fmla="*/ 775 h 776"/>
              <a:gd name="T4" fmla="*/ 0 w 775"/>
              <a:gd name="T5" fmla="*/ 388 h 776"/>
              <a:gd name="T6" fmla="*/ 387 w 775"/>
              <a:gd name="T7" fmla="*/ 0 h 776"/>
              <a:gd name="T8" fmla="*/ 774 w 775"/>
              <a:gd name="T9" fmla="*/ 388 h 776"/>
              <a:gd name="T10" fmla="*/ 387 w 775"/>
              <a:gd name="T11" fmla="*/ 775 h 776"/>
              <a:gd name="T12" fmla="*/ 387 w 775"/>
              <a:gd name="T13" fmla="*/ 60 h 776"/>
              <a:gd name="T14" fmla="*/ 387 w 775"/>
              <a:gd name="T15" fmla="*/ 60 h 776"/>
              <a:gd name="T16" fmla="*/ 60 w 775"/>
              <a:gd name="T17" fmla="*/ 388 h 776"/>
              <a:gd name="T18" fmla="*/ 387 w 775"/>
              <a:gd name="T19" fmla="*/ 714 h 776"/>
              <a:gd name="T20" fmla="*/ 714 w 775"/>
              <a:gd name="T21" fmla="*/ 388 h 776"/>
              <a:gd name="T22" fmla="*/ 387 w 775"/>
              <a:gd name="T23" fmla="*/ 6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5" h="776">
                <a:moveTo>
                  <a:pt x="387" y="775"/>
                </a:moveTo>
                <a:lnTo>
                  <a:pt x="387" y="775"/>
                </a:lnTo>
                <a:cubicBezTo>
                  <a:pt x="172" y="775"/>
                  <a:pt x="0" y="603"/>
                  <a:pt x="0" y="388"/>
                </a:cubicBezTo>
                <a:cubicBezTo>
                  <a:pt x="0" y="173"/>
                  <a:pt x="172" y="0"/>
                  <a:pt x="387" y="0"/>
                </a:cubicBezTo>
                <a:cubicBezTo>
                  <a:pt x="602" y="0"/>
                  <a:pt x="774" y="173"/>
                  <a:pt x="774" y="388"/>
                </a:cubicBezTo>
                <a:cubicBezTo>
                  <a:pt x="774" y="603"/>
                  <a:pt x="602" y="775"/>
                  <a:pt x="387" y="775"/>
                </a:cubicBezTo>
                <a:close/>
                <a:moveTo>
                  <a:pt x="387" y="60"/>
                </a:moveTo>
                <a:lnTo>
                  <a:pt x="387" y="60"/>
                </a:lnTo>
                <a:cubicBezTo>
                  <a:pt x="206" y="60"/>
                  <a:pt x="60" y="207"/>
                  <a:pt x="60" y="388"/>
                </a:cubicBezTo>
                <a:cubicBezTo>
                  <a:pt x="60" y="568"/>
                  <a:pt x="206" y="714"/>
                  <a:pt x="387" y="714"/>
                </a:cubicBezTo>
                <a:cubicBezTo>
                  <a:pt x="568" y="714"/>
                  <a:pt x="714" y="568"/>
                  <a:pt x="714" y="388"/>
                </a:cubicBezTo>
                <a:cubicBezTo>
                  <a:pt x="714" y="207"/>
                  <a:pt x="568" y="60"/>
                  <a:pt x="38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501">
            <a:extLst>
              <a:ext uri="{FF2B5EF4-FFF2-40B4-BE49-F238E27FC236}">
                <a16:creationId xmlns:a16="http://schemas.microsoft.com/office/drawing/2014/main" id="{9D93B693-80CC-0146-AB19-93871614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58" y="4164035"/>
            <a:ext cx="302450" cy="449354"/>
          </a:xfrm>
          <a:custGeom>
            <a:avLst/>
            <a:gdLst>
              <a:gd name="T0" fmla="*/ 232 w 310"/>
              <a:gd name="T1" fmla="*/ 456 h 457"/>
              <a:gd name="T2" fmla="*/ 232 w 310"/>
              <a:gd name="T3" fmla="*/ 456 h 457"/>
              <a:gd name="T4" fmla="*/ 0 w 310"/>
              <a:gd name="T5" fmla="*/ 224 h 457"/>
              <a:gd name="T6" fmla="*/ 232 w 310"/>
              <a:gd name="T7" fmla="*/ 0 h 457"/>
              <a:gd name="T8" fmla="*/ 292 w 310"/>
              <a:gd name="T9" fmla="*/ 0 h 457"/>
              <a:gd name="T10" fmla="*/ 309 w 310"/>
              <a:gd name="T11" fmla="*/ 34 h 457"/>
              <a:gd name="T12" fmla="*/ 275 w 310"/>
              <a:gd name="T13" fmla="*/ 60 h 457"/>
              <a:gd name="T14" fmla="*/ 232 w 310"/>
              <a:gd name="T15" fmla="*/ 51 h 457"/>
              <a:gd name="T16" fmla="*/ 60 w 310"/>
              <a:gd name="T17" fmla="*/ 224 h 457"/>
              <a:gd name="T18" fmla="*/ 232 w 310"/>
              <a:gd name="T19" fmla="*/ 396 h 457"/>
              <a:gd name="T20" fmla="*/ 275 w 310"/>
              <a:gd name="T21" fmla="*/ 387 h 457"/>
              <a:gd name="T22" fmla="*/ 309 w 310"/>
              <a:gd name="T23" fmla="*/ 413 h 457"/>
              <a:gd name="T24" fmla="*/ 284 w 310"/>
              <a:gd name="T25" fmla="*/ 447 h 457"/>
              <a:gd name="T26" fmla="*/ 232 w 310"/>
              <a:gd name="T27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457">
                <a:moveTo>
                  <a:pt x="232" y="456"/>
                </a:moveTo>
                <a:lnTo>
                  <a:pt x="232" y="456"/>
                </a:lnTo>
                <a:cubicBezTo>
                  <a:pt x="103" y="456"/>
                  <a:pt x="0" y="353"/>
                  <a:pt x="0" y="224"/>
                </a:cubicBezTo>
                <a:cubicBezTo>
                  <a:pt x="0" y="94"/>
                  <a:pt x="103" y="0"/>
                  <a:pt x="232" y="0"/>
                </a:cubicBezTo>
                <a:cubicBezTo>
                  <a:pt x="249" y="0"/>
                  <a:pt x="266" y="0"/>
                  <a:pt x="292" y="0"/>
                </a:cubicBezTo>
                <a:cubicBezTo>
                  <a:pt x="301" y="9"/>
                  <a:pt x="309" y="26"/>
                  <a:pt x="309" y="34"/>
                </a:cubicBezTo>
                <a:cubicBezTo>
                  <a:pt x="301" y="51"/>
                  <a:pt x="292" y="60"/>
                  <a:pt x="275" y="60"/>
                </a:cubicBezTo>
                <a:cubicBezTo>
                  <a:pt x="258" y="51"/>
                  <a:pt x="249" y="51"/>
                  <a:pt x="232" y="51"/>
                </a:cubicBezTo>
                <a:cubicBezTo>
                  <a:pt x="137" y="51"/>
                  <a:pt x="60" y="129"/>
                  <a:pt x="60" y="224"/>
                </a:cubicBezTo>
                <a:cubicBezTo>
                  <a:pt x="60" y="318"/>
                  <a:pt x="137" y="396"/>
                  <a:pt x="232" y="396"/>
                </a:cubicBezTo>
                <a:cubicBezTo>
                  <a:pt x="249" y="396"/>
                  <a:pt x="258" y="396"/>
                  <a:pt x="275" y="387"/>
                </a:cubicBezTo>
                <a:cubicBezTo>
                  <a:pt x="292" y="387"/>
                  <a:pt x="301" y="396"/>
                  <a:pt x="309" y="413"/>
                </a:cubicBezTo>
                <a:cubicBezTo>
                  <a:pt x="309" y="421"/>
                  <a:pt x="301" y="439"/>
                  <a:pt x="284" y="447"/>
                </a:cubicBezTo>
                <a:cubicBezTo>
                  <a:pt x="266" y="447"/>
                  <a:pt x="249" y="456"/>
                  <a:pt x="232" y="4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502">
            <a:extLst>
              <a:ext uri="{FF2B5EF4-FFF2-40B4-BE49-F238E27FC236}">
                <a16:creationId xmlns:a16="http://schemas.microsoft.com/office/drawing/2014/main" id="{91C5CEE1-8AD3-844C-B368-7E7842C1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02" y="4306618"/>
            <a:ext cx="246282" cy="51849"/>
          </a:xfrm>
          <a:custGeom>
            <a:avLst/>
            <a:gdLst>
              <a:gd name="T0" fmla="*/ 224 w 250"/>
              <a:gd name="T1" fmla="*/ 52 h 53"/>
              <a:gd name="T2" fmla="*/ 224 w 250"/>
              <a:gd name="T3" fmla="*/ 52 h 53"/>
              <a:gd name="T4" fmla="*/ 26 w 250"/>
              <a:gd name="T5" fmla="*/ 52 h 53"/>
              <a:gd name="T6" fmla="*/ 0 w 250"/>
              <a:gd name="T7" fmla="*/ 26 h 53"/>
              <a:gd name="T8" fmla="*/ 26 w 250"/>
              <a:gd name="T9" fmla="*/ 0 h 53"/>
              <a:gd name="T10" fmla="*/ 224 w 250"/>
              <a:gd name="T11" fmla="*/ 0 h 53"/>
              <a:gd name="T12" fmla="*/ 249 w 250"/>
              <a:gd name="T13" fmla="*/ 26 h 53"/>
              <a:gd name="T14" fmla="*/ 224 w 250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53">
                <a:moveTo>
                  <a:pt x="224" y="52"/>
                </a:moveTo>
                <a:lnTo>
                  <a:pt x="22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1" y="0"/>
                  <a:pt x="249" y="9"/>
                  <a:pt x="249" y="26"/>
                </a:cubicBezTo>
                <a:cubicBezTo>
                  <a:pt x="249" y="43"/>
                  <a:pt x="241" y="52"/>
                  <a:pt x="22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503">
            <a:extLst>
              <a:ext uri="{FF2B5EF4-FFF2-40B4-BE49-F238E27FC236}">
                <a16:creationId xmlns:a16="http://schemas.microsoft.com/office/drawing/2014/main" id="{B0FD02BD-1791-FA4D-AC6F-FE3C6F82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02" y="4401673"/>
            <a:ext cx="246282" cy="60490"/>
          </a:xfrm>
          <a:custGeom>
            <a:avLst/>
            <a:gdLst>
              <a:gd name="T0" fmla="*/ 224 w 250"/>
              <a:gd name="T1" fmla="*/ 60 h 61"/>
              <a:gd name="T2" fmla="*/ 224 w 250"/>
              <a:gd name="T3" fmla="*/ 60 h 61"/>
              <a:gd name="T4" fmla="*/ 26 w 250"/>
              <a:gd name="T5" fmla="*/ 60 h 61"/>
              <a:gd name="T6" fmla="*/ 0 w 250"/>
              <a:gd name="T7" fmla="*/ 34 h 61"/>
              <a:gd name="T8" fmla="*/ 26 w 250"/>
              <a:gd name="T9" fmla="*/ 0 h 61"/>
              <a:gd name="T10" fmla="*/ 224 w 250"/>
              <a:gd name="T11" fmla="*/ 0 h 61"/>
              <a:gd name="T12" fmla="*/ 249 w 250"/>
              <a:gd name="T13" fmla="*/ 34 h 61"/>
              <a:gd name="T14" fmla="*/ 224 w 25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61">
                <a:moveTo>
                  <a:pt x="224" y="60"/>
                </a:moveTo>
                <a:lnTo>
                  <a:pt x="224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1" y="0"/>
                  <a:pt x="249" y="17"/>
                  <a:pt x="249" y="34"/>
                </a:cubicBezTo>
                <a:cubicBezTo>
                  <a:pt x="249" y="43"/>
                  <a:pt x="241" y="60"/>
                  <a:pt x="22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504">
            <a:extLst>
              <a:ext uri="{FF2B5EF4-FFF2-40B4-BE49-F238E27FC236}">
                <a16:creationId xmlns:a16="http://schemas.microsoft.com/office/drawing/2014/main" id="{4BD5F085-E3F5-EE45-BEF8-21E99575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638" y="9314327"/>
            <a:ext cx="985123" cy="998084"/>
          </a:xfrm>
          <a:custGeom>
            <a:avLst/>
            <a:gdLst>
              <a:gd name="T0" fmla="*/ 498 w 1007"/>
              <a:gd name="T1" fmla="*/ 1016 h 1017"/>
              <a:gd name="T2" fmla="*/ 498 w 1007"/>
              <a:gd name="T3" fmla="*/ 1016 h 1017"/>
              <a:gd name="T4" fmla="*/ 146 w 1007"/>
              <a:gd name="T5" fmla="*/ 861 h 1017"/>
              <a:gd name="T6" fmla="*/ 0 w 1007"/>
              <a:gd name="T7" fmla="*/ 508 h 1017"/>
              <a:gd name="T8" fmla="*/ 146 w 1007"/>
              <a:gd name="T9" fmla="*/ 146 h 1017"/>
              <a:gd name="T10" fmla="*/ 498 w 1007"/>
              <a:gd name="T11" fmla="*/ 0 h 1017"/>
              <a:gd name="T12" fmla="*/ 860 w 1007"/>
              <a:gd name="T13" fmla="*/ 146 h 1017"/>
              <a:gd name="T14" fmla="*/ 1006 w 1007"/>
              <a:gd name="T15" fmla="*/ 508 h 1017"/>
              <a:gd name="T16" fmla="*/ 860 w 1007"/>
              <a:gd name="T17" fmla="*/ 861 h 1017"/>
              <a:gd name="T18" fmla="*/ 498 w 1007"/>
              <a:gd name="T19" fmla="*/ 1016 h 1017"/>
              <a:gd name="T20" fmla="*/ 498 w 1007"/>
              <a:gd name="T21" fmla="*/ 61 h 1017"/>
              <a:gd name="T22" fmla="*/ 498 w 1007"/>
              <a:gd name="T23" fmla="*/ 61 h 1017"/>
              <a:gd name="T24" fmla="*/ 60 w 1007"/>
              <a:gd name="T25" fmla="*/ 508 h 1017"/>
              <a:gd name="T26" fmla="*/ 498 w 1007"/>
              <a:gd name="T27" fmla="*/ 947 h 1017"/>
              <a:gd name="T28" fmla="*/ 946 w 1007"/>
              <a:gd name="T29" fmla="*/ 508 h 1017"/>
              <a:gd name="T30" fmla="*/ 498 w 1007"/>
              <a:gd name="T31" fmla="*/ 6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7" h="1017">
                <a:moveTo>
                  <a:pt x="498" y="1016"/>
                </a:moveTo>
                <a:lnTo>
                  <a:pt x="498" y="1016"/>
                </a:lnTo>
                <a:cubicBezTo>
                  <a:pt x="370" y="1016"/>
                  <a:pt x="241" y="955"/>
                  <a:pt x="146" y="861"/>
                </a:cubicBezTo>
                <a:cubicBezTo>
                  <a:pt x="51" y="766"/>
                  <a:pt x="0" y="646"/>
                  <a:pt x="0" y="508"/>
                </a:cubicBezTo>
                <a:cubicBezTo>
                  <a:pt x="0" y="370"/>
                  <a:pt x="51" y="241"/>
                  <a:pt x="146" y="146"/>
                </a:cubicBezTo>
                <a:cubicBezTo>
                  <a:pt x="241" y="52"/>
                  <a:pt x="370" y="0"/>
                  <a:pt x="498" y="0"/>
                </a:cubicBezTo>
                <a:cubicBezTo>
                  <a:pt x="636" y="0"/>
                  <a:pt x="765" y="52"/>
                  <a:pt x="860" y="146"/>
                </a:cubicBezTo>
                <a:cubicBezTo>
                  <a:pt x="955" y="241"/>
                  <a:pt x="1006" y="370"/>
                  <a:pt x="1006" y="508"/>
                </a:cubicBezTo>
                <a:cubicBezTo>
                  <a:pt x="1006" y="646"/>
                  <a:pt x="955" y="766"/>
                  <a:pt x="860" y="861"/>
                </a:cubicBezTo>
                <a:cubicBezTo>
                  <a:pt x="765" y="955"/>
                  <a:pt x="636" y="1016"/>
                  <a:pt x="498" y="1016"/>
                </a:cubicBezTo>
                <a:close/>
                <a:moveTo>
                  <a:pt x="498" y="61"/>
                </a:moveTo>
                <a:lnTo>
                  <a:pt x="498" y="61"/>
                </a:lnTo>
                <a:cubicBezTo>
                  <a:pt x="258" y="61"/>
                  <a:pt x="60" y="259"/>
                  <a:pt x="60" y="508"/>
                </a:cubicBezTo>
                <a:cubicBezTo>
                  <a:pt x="60" y="749"/>
                  <a:pt x="258" y="947"/>
                  <a:pt x="498" y="947"/>
                </a:cubicBezTo>
                <a:cubicBezTo>
                  <a:pt x="748" y="947"/>
                  <a:pt x="946" y="749"/>
                  <a:pt x="946" y="508"/>
                </a:cubicBezTo>
                <a:cubicBezTo>
                  <a:pt x="946" y="259"/>
                  <a:pt x="748" y="61"/>
                  <a:pt x="498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505">
            <a:extLst>
              <a:ext uri="{FF2B5EF4-FFF2-40B4-BE49-F238E27FC236}">
                <a16:creationId xmlns:a16="http://schemas.microsoft.com/office/drawing/2014/main" id="{7B6435E0-F9E9-974E-B79A-9DD2194C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654" y="9430985"/>
            <a:ext cx="760446" cy="760446"/>
          </a:xfrm>
          <a:custGeom>
            <a:avLst/>
            <a:gdLst>
              <a:gd name="T0" fmla="*/ 387 w 776"/>
              <a:gd name="T1" fmla="*/ 774 h 775"/>
              <a:gd name="T2" fmla="*/ 387 w 776"/>
              <a:gd name="T3" fmla="*/ 774 h 775"/>
              <a:gd name="T4" fmla="*/ 0 w 776"/>
              <a:gd name="T5" fmla="*/ 387 h 775"/>
              <a:gd name="T6" fmla="*/ 387 w 776"/>
              <a:gd name="T7" fmla="*/ 0 h 775"/>
              <a:gd name="T8" fmla="*/ 775 w 776"/>
              <a:gd name="T9" fmla="*/ 387 h 775"/>
              <a:gd name="T10" fmla="*/ 387 w 776"/>
              <a:gd name="T11" fmla="*/ 774 h 775"/>
              <a:gd name="T12" fmla="*/ 387 w 776"/>
              <a:gd name="T13" fmla="*/ 60 h 775"/>
              <a:gd name="T14" fmla="*/ 387 w 776"/>
              <a:gd name="T15" fmla="*/ 60 h 775"/>
              <a:gd name="T16" fmla="*/ 69 w 776"/>
              <a:gd name="T17" fmla="*/ 387 h 775"/>
              <a:gd name="T18" fmla="*/ 387 w 776"/>
              <a:gd name="T19" fmla="*/ 714 h 775"/>
              <a:gd name="T20" fmla="*/ 715 w 776"/>
              <a:gd name="T21" fmla="*/ 387 h 775"/>
              <a:gd name="T22" fmla="*/ 387 w 776"/>
              <a:gd name="T23" fmla="*/ 6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6" h="775">
                <a:moveTo>
                  <a:pt x="387" y="774"/>
                </a:moveTo>
                <a:lnTo>
                  <a:pt x="387" y="774"/>
                </a:lnTo>
                <a:cubicBezTo>
                  <a:pt x="181" y="774"/>
                  <a:pt x="0" y="602"/>
                  <a:pt x="0" y="387"/>
                </a:cubicBezTo>
                <a:cubicBezTo>
                  <a:pt x="0" y="172"/>
                  <a:pt x="181" y="0"/>
                  <a:pt x="387" y="0"/>
                </a:cubicBezTo>
                <a:cubicBezTo>
                  <a:pt x="603" y="0"/>
                  <a:pt x="775" y="172"/>
                  <a:pt x="775" y="387"/>
                </a:cubicBezTo>
                <a:cubicBezTo>
                  <a:pt x="775" y="602"/>
                  <a:pt x="603" y="774"/>
                  <a:pt x="387" y="774"/>
                </a:cubicBezTo>
                <a:close/>
                <a:moveTo>
                  <a:pt x="387" y="60"/>
                </a:moveTo>
                <a:lnTo>
                  <a:pt x="387" y="60"/>
                </a:lnTo>
                <a:cubicBezTo>
                  <a:pt x="215" y="60"/>
                  <a:pt x="69" y="206"/>
                  <a:pt x="69" y="387"/>
                </a:cubicBezTo>
                <a:cubicBezTo>
                  <a:pt x="69" y="568"/>
                  <a:pt x="215" y="714"/>
                  <a:pt x="387" y="714"/>
                </a:cubicBezTo>
                <a:cubicBezTo>
                  <a:pt x="568" y="714"/>
                  <a:pt x="715" y="568"/>
                  <a:pt x="715" y="387"/>
                </a:cubicBezTo>
                <a:cubicBezTo>
                  <a:pt x="715" y="206"/>
                  <a:pt x="568" y="60"/>
                  <a:pt x="38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506">
            <a:extLst>
              <a:ext uri="{FF2B5EF4-FFF2-40B4-BE49-F238E27FC236}">
                <a16:creationId xmlns:a16="http://schemas.microsoft.com/office/drawing/2014/main" id="{53FB3E8E-2B63-E04F-AA00-A153A4F4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6088" y="9586530"/>
            <a:ext cx="371581" cy="449354"/>
          </a:xfrm>
          <a:custGeom>
            <a:avLst/>
            <a:gdLst>
              <a:gd name="T0" fmla="*/ 370 w 380"/>
              <a:gd name="T1" fmla="*/ 51 h 457"/>
              <a:gd name="T2" fmla="*/ 370 w 380"/>
              <a:gd name="T3" fmla="*/ 51 h 457"/>
              <a:gd name="T4" fmla="*/ 370 w 380"/>
              <a:gd name="T5" fmla="*/ 17 h 457"/>
              <a:gd name="T6" fmla="*/ 336 w 380"/>
              <a:gd name="T7" fmla="*/ 17 h 457"/>
              <a:gd name="T8" fmla="*/ 198 w 380"/>
              <a:gd name="T9" fmla="*/ 155 h 457"/>
              <a:gd name="T10" fmla="*/ 52 w 380"/>
              <a:gd name="T11" fmla="*/ 8 h 457"/>
              <a:gd name="T12" fmla="*/ 17 w 380"/>
              <a:gd name="T13" fmla="*/ 8 h 457"/>
              <a:gd name="T14" fmla="*/ 17 w 380"/>
              <a:gd name="T15" fmla="*/ 51 h 457"/>
              <a:gd name="T16" fmla="*/ 164 w 380"/>
              <a:gd name="T17" fmla="*/ 198 h 457"/>
              <a:gd name="T18" fmla="*/ 164 w 380"/>
              <a:gd name="T19" fmla="*/ 240 h 457"/>
              <a:gd name="T20" fmla="*/ 112 w 380"/>
              <a:gd name="T21" fmla="*/ 240 h 457"/>
              <a:gd name="T22" fmla="*/ 86 w 380"/>
              <a:gd name="T23" fmla="*/ 266 h 457"/>
              <a:gd name="T24" fmla="*/ 112 w 380"/>
              <a:gd name="T25" fmla="*/ 301 h 457"/>
              <a:gd name="T26" fmla="*/ 164 w 380"/>
              <a:gd name="T27" fmla="*/ 301 h 457"/>
              <a:gd name="T28" fmla="*/ 164 w 380"/>
              <a:gd name="T29" fmla="*/ 327 h 457"/>
              <a:gd name="T30" fmla="*/ 112 w 380"/>
              <a:gd name="T31" fmla="*/ 327 h 457"/>
              <a:gd name="T32" fmla="*/ 86 w 380"/>
              <a:gd name="T33" fmla="*/ 352 h 457"/>
              <a:gd name="T34" fmla="*/ 112 w 380"/>
              <a:gd name="T35" fmla="*/ 378 h 457"/>
              <a:gd name="T36" fmla="*/ 164 w 380"/>
              <a:gd name="T37" fmla="*/ 378 h 457"/>
              <a:gd name="T38" fmla="*/ 164 w 380"/>
              <a:gd name="T39" fmla="*/ 430 h 457"/>
              <a:gd name="T40" fmla="*/ 189 w 380"/>
              <a:gd name="T41" fmla="*/ 456 h 457"/>
              <a:gd name="T42" fmla="*/ 189 w 380"/>
              <a:gd name="T43" fmla="*/ 456 h 457"/>
              <a:gd name="T44" fmla="*/ 224 w 380"/>
              <a:gd name="T45" fmla="*/ 430 h 457"/>
              <a:gd name="T46" fmla="*/ 224 w 380"/>
              <a:gd name="T47" fmla="*/ 378 h 457"/>
              <a:gd name="T48" fmla="*/ 276 w 380"/>
              <a:gd name="T49" fmla="*/ 378 h 457"/>
              <a:gd name="T50" fmla="*/ 302 w 380"/>
              <a:gd name="T51" fmla="*/ 352 h 457"/>
              <a:gd name="T52" fmla="*/ 276 w 380"/>
              <a:gd name="T53" fmla="*/ 327 h 457"/>
              <a:gd name="T54" fmla="*/ 224 w 380"/>
              <a:gd name="T55" fmla="*/ 327 h 457"/>
              <a:gd name="T56" fmla="*/ 224 w 380"/>
              <a:gd name="T57" fmla="*/ 301 h 457"/>
              <a:gd name="T58" fmla="*/ 276 w 380"/>
              <a:gd name="T59" fmla="*/ 301 h 457"/>
              <a:gd name="T60" fmla="*/ 302 w 380"/>
              <a:gd name="T61" fmla="*/ 266 h 457"/>
              <a:gd name="T62" fmla="*/ 276 w 380"/>
              <a:gd name="T63" fmla="*/ 240 h 457"/>
              <a:gd name="T64" fmla="*/ 224 w 380"/>
              <a:gd name="T65" fmla="*/ 240 h 457"/>
              <a:gd name="T66" fmla="*/ 224 w 380"/>
              <a:gd name="T67" fmla="*/ 206 h 457"/>
              <a:gd name="T68" fmla="*/ 370 w 380"/>
              <a:gd name="T69" fmla="*/ 5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0" h="457">
                <a:moveTo>
                  <a:pt x="370" y="51"/>
                </a:moveTo>
                <a:lnTo>
                  <a:pt x="370" y="51"/>
                </a:lnTo>
                <a:cubicBezTo>
                  <a:pt x="379" y="43"/>
                  <a:pt x="379" y="25"/>
                  <a:pt x="370" y="17"/>
                </a:cubicBezTo>
                <a:cubicBezTo>
                  <a:pt x="362" y="0"/>
                  <a:pt x="344" y="0"/>
                  <a:pt x="336" y="17"/>
                </a:cubicBezTo>
                <a:cubicBezTo>
                  <a:pt x="198" y="155"/>
                  <a:pt x="198" y="155"/>
                  <a:pt x="198" y="155"/>
                </a:cubicBezTo>
                <a:cubicBezTo>
                  <a:pt x="52" y="8"/>
                  <a:pt x="52" y="8"/>
                  <a:pt x="52" y="8"/>
                </a:cubicBezTo>
                <a:cubicBezTo>
                  <a:pt x="43" y="0"/>
                  <a:pt x="26" y="0"/>
                  <a:pt x="17" y="8"/>
                </a:cubicBezTo>
                <a:cubicBezTo>
                  <a:pt x="0" y="17"/>
                  <a:pt x="0" y="43"/>
                  <a:pt x="17" y="51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4" y="240"/>
                  <a:pt x="164" y="240"/>
                  <a:pt x="164" y="240"/>
                </a:cubicBezTo>
                <a:cubicBezTo>
                  <a:pt x="112" y="240"/>
                  <a:pt x="112" y="240"/>
                  <a:pt x="112" y="240"/>
                </a:cubicBezTo>
                <a:cubicBezTo>
                  <a:pt x="95" y="240"/>
                  <a:pt x="86" y="258"/>
                  <a:pt x="86" y="266"/>
                </a:cubicBezTo>
                <a:cubicBezTo>
                  <a:pt x="86" y="283"/>
                  <a:pt x="95" y="301"/>
                  <a:pt x="112" y="301"/>
                </a:cubicBezTo>
                <a:cubicBezTo>
                  <a:pt x="164" y="301"/>
                  <a:pt x="164" y="301"/>
                  <a:pt x="164" y="301"/>
                </a:cubicBezTo>
                <a:cubicBezTo>
                  <a:pt x="164" y="327"/>
                  <a:pt x="164" y="327"/>
                  <a:pt x="164" y="327"/>
                </a:cubicBezTo>
                <a:cubicBezTo>
                  <a:pt x="112" y="327"/>
                  <a:pt x="112" y="327"/>
                  <a:pt x="112" y="327"/>
                </a:cubicBezTo>
                <a:cubicBezTo>
                  <a:pt x="95" y="327"/>
                  <a:pt x="86" y="335"/>
                  <a:pt x="86" y="352"/>
                </a:cubicBezTo>
                <a:cubicBezTo>
                  <a:pt x="86" y="370"/>
                  <a:pt x="95" y="378"/>
                  <a:pt x="112" y="378"/>
                </a:cubicBezTo>
                <a:cubicBezTo>
                  <a:pt x="164" y="378"/>
                  <a:pt x="164" y="378"/>
                  <a:pt x="164" y="378"/>
                </a:cubicBezTo>
                <a:cubicBezTo>
                  <a:pt x="164" y="430"/>
                  <a:pt x="164" y="430"/>
                  <a:pt x="164" y="430"/>
                </a:cubicBezTo>
                <a:cubicBezTo>
                  <a:pt x="164" y="447"/>
                  <a:pt x="181" y="456"/>
                  <a:pt x="189" y="456"/>
                </a:cubicBezTo>
                <a:lnTo>
                  <a:pt x="189" y="456"/>
                </a:lnTo>
                <a:cubicBezTo>
                  <a:pt x="207" y="456"/>
                  <a:pt x="224" y="447"/>
                  <a:pt x="224" y="430"/>
                </a:cubicBezTo>
                <a:cubicBezTo>
                  <a:pt x="224" y="378"/>
                  <a:pt x="224" y="378"/>
                  <a:pt x="224" y="378"/>
                </a:cubicBezTo>
                <a:cubicBezTo>
                  <a:pt x="276" y="378"/>
                  <a:pt x="276" y="378"/>
                  <a:pt x="276" y="378"/>
                </a:cubicBezTo>
                <a:cubicBezTo>
                  <a:pt x="293" y="378"/>
                  <a:pt x="302" y="370"/>
                  <a:pt x="302" y="352"/>
                </a:cubicBezTo>
                <a:cubicBezTo>
                  <a:pt x="302" y="335"/>
                  <a:pt x="293" y="327"/>
                  <a:pt x="276" y="327"/>
                </a:cubicBezTo>
                <a:cubicBezTo>
                  <a:pt x="224" y="327"/>
                  <a:pt x="224" y="327"/>
                  <a:pt x="224" y="327"/>
                </a:cubicBezTo>
                <a:cubicBezTo>
                  <a:pt x="224" y="301"/>
                  <a:pt x="224" y="301"/>
                  <a:pt x="224" y="301"/>
                </a:cubicBezTo>
                <a:cubicBezTo>
                  <a:pt x="276" y="301"/>
                  <a:pt x="276" y="301"/>
                  <a:pt x="276" y="301"/>
                </a:cubicBezTo>
                <a:cubicBezTo>
                  <a:pt x="293" y="301"/>
                  <a:pt x="302" y="283"/>
                  <a:pt x="302" y="266"/>
                </a:cubicBezTo>
                <a:cubicBezTo>
                  <a:pt x="302" y="258"/>
                  <a:pt x="293" y="240"/>
                  <a:pt x="276" y="240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224" y="206"/>
                  <a:pt x="224" y="206"/>
                  <a:pt x="224" y="206"/>
                </a:cubicBezTo>
                <a:lnTo>
                  <a:pt x="370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507">
            <a:extLst>
              <a:ext uri="{FF2B5EF4-FFF2-40B4-BE49-F238E27FC236}">
                <a16:creationId xmlns:a16="http://schemas.microsoft.com/office/drawing/2014/main" id="{C92D9783-DD82-174E-9B83-40BE01A7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951" y="6017620"/>
            <a:ext cx="522808" cy="682673"/>
          </a:xfrm>
          <a:custGeom>
            <a:avLst/>
            <a:gdLst>
              <a:gd name="T0" fmla="*/ 508 w 534"/>
              <a:gd name="T1" fmla="*/ 697 h 698"/>
              <a:gd name="T2" fmla="*/ 508 w 534"/>
              <a:gd name="T3" fmla="*/ 697 h 698"/>
              <a:gd name="T4" fmla="*/ 146 w 534"/>
              <a:gd name="T5" fmla="*/ 551 h 698"/>
              <a:gd name="T6" fmla="*/ 0 w 534"/>
              <a:gd name="T7" fmla="*/ 190 h 698"/>
              <a:gd name="T8" fmla="*/ 26 w 534"/>
              <a:gd name="T9" fmla="*/ 26 h 698"/>
              <a:gd name="T10" fmla="*/ 69 w 534"/>
              <a:gd name="T11" fmla="*/ 9 h 698"/>
              <a:gd name="T12" fmla="*/ 86 w 534"/>
              <a:gd name="T13" fmla="*/ 44 h 698"/>
              <a:gd name="T14" fmla="*/ 60 w 534"/>
              <a:gd name="T15" fmla="*/ 190 h 698"/>
              <a:gd name="T16" fmla="*/ 189 w 534"/>
              <a:gd name="T17" fmla="*/ 508 h 698"/>
              <a:gd name="T18" fmla="*/ 508 w 534"/>
              <a:gd name="T19" fmla="*/ 637 h 698"/>
              <a:gd name="T20" fmla="*/ 533 w 534"/>
              <a:gd name="T21" fmla="*/ 672 h 698"/>
              <a:gd name="T22" fmla="*/ 508 w 534"/>
              <a:gd name="T23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4" h="698">
                <a:moveTo>
                  <a:pt x="508" y="697"/>
                </a:moveTo>
                <a:lnTo>
                  <a:pt x="508" y="697"/>
                </a:lnTo>
                <a:cubicBezTo>
                  <a:pt x="370" y="697"/>
                  <a:pt x="241" y="646"/>
                  <a:pt x="146" y="551"/>
                </a:cubicBezTo>
                <a:cubicBezTo>
                  <a:pt x="51" y="457"/>
                  <a:pt x="0" y="327"/>
                  <a:pt x="0" y="190"/>
                </a:cubicBezTo>
                <a:cubicBezTo>
                  <a:pt x="0" y="138"/>
                  <a:pt x="8" y="78"/>
                  <a:pt x="26" y="26"/>
                </a:cubicBezTo>
                <a:cubicBezTo>
                  <a:pt x="34" y="9"/>
                  <a:pt x="51" y="0"/>
                  <a:pt x="69" y="9"/>
                </a:cubicBezTo>
                <a:cubicBezTo>
                  <a:pt x="86" y="9"/>
                  <a:pt x="95" y="26"/>
                  <a:pt x="86" y="44"/>
                </a:cubicBezTo>
                <a:cubicBezTo>
                  <a:pt x="69" y="95"/>
                  <a:pt x="60" y="147"/>
                  <a:pt x="60" y="190"/>
                </a:cubicBezTo>
                <a:cubicBezTo>
                  <a:pt x="60" y="310"/>
                  <a:pt x="112" y="422"/>
                  <a:pt x="189" y="508"/>
                </a:cubicBezTo>
                <a:cubicBezTo>
                  <a:pt x="275" y="594"/>
                  <a:pt x="387" y="637"/>
                  <a:pt x="508" y="637"/>
                </a:cubicBezTo>
                <a:cubicBezTo>
                  <a:pt x="525" y="637"/>
                  <a:pt x="533" y="654"/>
                  <a:pt x="533" y="672"/>
                </a:cubicBezTo>
                <a:cubicBezTo>
                  <a:pt x="533" y="689"/>
                  <a:pt x="525" y="697"/>
                  <a:pt x="508" y="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508">
            <a:extLst>
              <a:ext uri="{FF2B5EF4-FFF2-40B4-BE49-F238E27FC236}">
                <a16:creationId xmlns:a16="http://schemas.microsoft.com/office/drawing/2014/main" id="{49885081-B728-D04A-B118-E9D97077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9250" y="5715170"/>
            <a:ext cx="630824" cy="522808"/>
          </a:xfrm>
          <a:custGeom>
            <a:avLst/>
            <a:gdLst>
              <a:gd name="T0" fmla="*/ 620 w 646"/>
              <a:gd name="T1" fmla="*/ 533 h 534"/>
              <a:gd name="T2" fmla="*/ 620 w 646"/>
              <a:gd name="T3" fmla="*/ 533 h 534"/>
              <a:gd name="T4" fmla="*/ 585 w 646"/>
              <a:gd name="T5" fmla="*/ 499 h 534"/>
              <a:gd name="T6" fmla="*/ 456 w 646"/>
              <a:gd name="T7" fmla="*/ 189 h 534"/>
              <a:gd name="T8" fmla="*/ 147 w 646"/>
              <a:gd name="T9" fmla="*/ 60 h 534"/>
              <a:gd name="T10" fmla="*/ 43 w 646"/>
              <a:gd name="T11" fmla="*/ 69 h 534"/>
              <a:gd name="T12" fmla="*/ 0 w 646"/>
              <a:gd name="T13" fmla="*/ 51 h 534"/>
              <a:gd name="T14" fmla="*/ 26 w 646"/>
              <a:gd name="T15" fmla="*/ 9 h 534"/>
              <a:gd name="T16" fmla="*/ 147 w 646"/>
              <a:gd name="T17" fmla="*/ 0 h 534"/>
              <a:gd name="T18" fmla="*/ 499 w 646"/>
              <a:gd name="T19" fmla="*/ 146 h 534"/>
              <a:gd name="T20" fmla="*/ 645 w 646"/>
              <a:gd name="T21" fmla="*/ 499 h 534"/>
              <a:gd name="T22" fmla="*/ 620 w 646"/>
              <a:gd name="T23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6" h="534">
                <a:moveTo>
                  <a:pt x="620" y="533"/>
                </a:moveTo>
                <a:lnTo>
                  <a:pt x="620" y="533"/>
                </a:lnTo>
                <a:cubicBezTo>
                  <a:pt x="602" y="533"/>
                  <a:pt x="585" y="516"/>
                  <a:pt x="585" y="499"/>
                </a:cubicBezTo>
                <a:cubicBezTo>
                  <a:pt x="585" y="387"/>
                  <a:pt x="542" y="275"/>
                  <a:pt x="456" y="189"/>
                </a:cubicBezTo>
                <a:cubicBezTo>
                  <a:pt x="370" y="103"/>
                  <a:pt x="258" y="60"/>
                  <a:pt x="147" y="60"/>
                </a:cubicBezTo>
                <a:cubicBezTo>
                  <a:pt x="112" y="60"/>
                  <a:pt x="78" y="60"/>
                  <a:pt x="43" y="69"/>
                </a:cubicBezTo>
                <a:cubicBezTo>
                  <a:pt x="26" y="77"/>
                  <a:pt x="9" y="69"/>
                  <a:pt x="0" y="51"/>
                </a:cubicBezTo>
                <a:cubicBezTo>
                  <a:pt x="0" y="34"/>
                  <a:pt x="9" y="17"/>
                  <a:pt x="26" y="9"/>
                </a:cubicBezTo>
                <a:cubicBezTo>
                  <a:pt x="60" y="0"/>
                  <a:pt x="103" y="0"/>
                  <a:pt x="147" y="0"/>
                </a:cubicBezTo>
                <a:cubicBezTo>
                  <a:pt x="275" y="0"/>
                  <a:pt x="405" y="51"/>
                  <a:pt x="499" y="146"/>
                </a:cubicBezTo>
                <a:cubicBezTo>
                  <a:pt x="594" y="241"/>
                  <a:pt x="645" y="370"/>
                  <a:pt x="645" y="499"/>
                </a:cubicBezTo>
                <a:cubicBezTo>
                  <a:pt x="645" y="516"/>
                  <a:pt x="637" y="533"/>
                  <a:pt x="620" y="5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509">
            <a:extLst>
              <a:ext uri="{FF2B5EF4-FFF2-40B4-BE49-F238E27FC236}">
                <a16:creationId xmlns:a16="http://schemas.microsoft.com/office/drawing/2014/main" id="{897ABFE5-128F-E045-880E-598E34EC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234" y="5723812"/>
            <a:ext cx="306772" cy="302450"/>
          </a:xfrm>
          <a:custGeom>
            <a:avLst/>
            <a:gdLst>
              <a:gd name="T0" fmla="*/ 267 w 311"/>
              <a:gd name="T1" fmla="*/ 42 h 310"/>
              <a:gd name="T2" fmla="*/ 267 w 311"/>
              <a:gd name="T3" fmla="*/ 42 h 310"/>
              <a:gd name="T4" fmla="*/ 155 w 311"/>
              <a:gd name="T5" fmla="*/ 0 h 310"/>
              <a:gd name="T6" fmla="*/ 43 w 311"/>
              <a:gd name="T7" fmla="*/ 42 h 310"/>
              <a:gd name="T8" fmla="*/ 0 w 311"/>
              <a:gd name="T9" fmla="*/ 154 h 310"/>
              <a:gd name="T10" fmla="*/ 43 w 311"/>
              <a:gd name="T11" fmla="*/ 266 h 310"/>
              <a:gd name="T12" fmla="*/ 155 w 311"/>
              <a:gd name="T13" fmla="*/ 309 h 310"/>
              <a:gd name="T14" fmla="*/ 267 w 311"/>
              <a:gd name="T15" fmla="*/ 266 h 310"/>
              <a:gd name="T16" fmla="*/ 310 w 311"/>
              <a:gd name="T17" fmla="*/ 154 h 310"/>
              <a:gd name="T18" fmla="*/ 267 w 311"/>
              <a:gd name="T19" fmla="*/ 42 h 310"/>
              <a:gd name="T20" fmla="*/ 155 w 311"/>
              <a:gd name="T21" fmla="*/ 292 h 310"/>
              <a:gd name="T22" fmla="*/ 155 w 311"/>
              <a:gd name="T23" fmla="*/ 292 h 310"/>
              <a:gd name="T24" fmla="*/ 17 w 311"/>
              <a:gd name="T25" fmla="*/ 154 h 310"/>
              <a:gd name="T26" fmla="*/ 155 w 311"/>
              <a:gd name="T27" fmla="*/ 17 h 310"/>
              <a:gd name="T28" fmla="*/ 293 w 311"/>
              <a:gd name="T29" fmla="*/ 154 h 310"/>
              <a:gd name="T30" fmla="*/ 155 w 311"/>
              <a:gd name="T31" fmla="*/ 29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310">
                <a:moveTo>
                  <a:pt x="267" y="42"/>
                </a:moveTo>
                <a:lnTo>
                  <a:pt x="267" y="42"/>
                </a:lnTo>
                <a:cubicBezTo>
                  <a:pt x="232" y="17"/>
                  <a:pt x="198" y="0"/>
                  <a:pt x="155" y="0"/>
                </a:cubicBezTo>
                <a:cubicBezTo>
                  <a:pt x="112" y="0"/>
                  <a:pt x="69" y="17"/>
                  <a:pt x="43" y="42"/>
                </a:cubicBezTo>
                <a:cubicBezTo>
                  <a:pt x="17" y="77"/>
                  <a:pt x="0" y="111"/>
                  <a:pt x="0" y="154"/>
                </a:cubicBezTo>
                <a:cubicBezTo>
                  <a:pt x="0" y="197"/>
                  <a:pt x="17" y="240"/>
                  <a:pt x="43" y="266"/>
                </a:cubicBezTo>
                <a:cubicBezTo>
                  <a:pt x="69" y="292"/>
                  <a:pt x="112" y="309"/>
                  <a:pt x="155" y="309"/>
                </a:cubicBezTo>
                <a:cubicBezTo>
                  <a:pt x="198" y="309"/>
                  <a:pt x="232" y="292"/>
                  <a:pt x="267" y="266"/>
                </a:cubicBezTo>
                <a:cubicBezTo>
                  <a:pt x="293" y="240"/>
                  <a:pt x="310" y="197"/>
                  <a:pt x="310" y="154"/>
                </a:cubicBezTo>
                <a:cubicBezTo>
                  <a:pt x="310" y="111"/>
                  <a:pt x="293" y="77"/>
                  <a:pt x="267" y="42"/>
                </a:cubicBezTo>
                <a:close/>
                <a:moveTo>
                  <a:pt x="155" y="292"/>
                </a:moveTo>
                <a:lnTo>
                  <a:pt x="155" y="292"/>
                </a:lnTo>
                <a:cubicBezTo>
                  <a:pt x="78" y="292"/>
                  <a:pt x="17" y="232"/>
                  <a:pt x="17" y="154"/>
                </a:cubicBezTo>
                <a:cubicBezTo>
                  <a:pt x="17" y="77"/>
                  <a:pt x="78" y="17"/>
                  <a:pt x="155" y="17"/>
                </a:cubicBezTo>
                <a:cubicBezTo>
                  <a:pt x="232" y="17"/>
                  <a:pt x="293" y="77"/>
                  <a:pt x="293" y="154"/>
                </a:cubicBezTo>
                <a:cubicBezTo>
                  <a:pt x="293" y="232"/>
                  <a:pt x="232" y="292"/>
                  <a:pt x="155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510">
            <a:extLst>
              <a:ext uri="{FF2B5EF4-FFF2-40B4-BE49-F238E27FC236}">
                <a16:creationId xmlns:a16="http://schemas.microsoft.com/office/drawing/2014/main" id="{3A08CA64-951C-834B-A6B2-405C832E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480" y="5758378"/>
            <a:ext cx="237638" cy="237641"/>
          </a:xfrm>
          <a:custGeom>
            <a:avLst/>
            <a:gdLst>
              <a:gd name="T0" fmla="*/ 121 w 242"/>
              <a:gd name="T1" fmla="*/ 0 h 242"/>
              <a:gd name="T2" fmla="*/ 121 w 242"/>
              <a:gd name="T3" fmla="*/ 0 h 242"/>
              <a:gd name="T4" fmla="*/ 0 w 242"/>
              <a:gd name="T5" fmla="*/ 120 h 242"/>
              <a:gd name="T6" fmla="*/ 121 w 242"/>
              <a:gd name="T7" fmla="*/ 241 h 242"/>
              <a:gd name="T8" fmla="*/ 241 w 242"/>
              <a:gd name="T9" fmla="*/ 120 h 242"/>
              <a:gd name="T10" fmla="*/ 121 w 242"/>
              <a:gd name="T11" fmla="*/ 0 h 242"/>
              <a:gd name="T12" fmla="*/ 121 w 242"/>
              <a:gd name="T13" fmla="*/ 223 h 242"/>
              <a:gd name="T14" fmla="*/ 121 w 242"/>
              <a:gd name="T15" fmla="*/ 223 h 242"/>
              <a:gd name="T16" fmla="*/ 18 w 242"/>
              <a:gd name="T17" fmla="*/ 120 h 242"/>
              <a:gd name="T18" fmla="*/ 121 w 242"/>
              <a:gd name="T19" fmla="*/ 17 h 242"/>
              <a:gd name="T20" fmla="*/ 224 w 242"/>
              <a:gd name="T21" fmla="*/ 120 h 242"/>
              <a:gd name="T22" fmla="*/ 121 w 242"/>
              <a:gd name="T23" fmla="*/ 22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242">
                <a:moveTo>
                  <a:pt x="121" y="0"/>
                </a:moveTo>
                <a:lnTo>
                  <a:pt x="121" y="0"/>
                </a:lnTo>
                <a:cubicBezTo>
                  <a:pt x="52" y="0"/>
                  <a:pt x="0" y="51"/>
                  <a:pt x="0" y="120"/>
                </a:cubicBezTo>
                <a:cubicBezTo>
                  <a:pt x="0" y="189"/>
                  <a:pt x="52" y="241"/>
                  <a:pt x="121" y="241"/>
                </a:cubicBezTo>
                <a:cubicBezTo>
                  <a:pt x="190" y="241"/>
                  <a:pt x="241" y="189"/>
                  <a:pt x="241" y="120"/>
                </a:cubicBezTo>
                <a:cubicBezTo>
                  <a:pt x="241" y="51"/>
                  <a:pt x="190" y="0"/>
                  <a:pt x="121" y="0"/>
                </a:cubicBezTo>
                <a:close/>
                <a:moveTo>
                  <a:pt x="121" y="223"/>
                </a:moveTo>
                <a:lnTo>
                  <a:pt x="121" y="223"/>
                </a:lnTo>
                <a:cubicBezTo>
                  <a:pt x="61" y="223"/>
                  <a:pt x="18" y="181"/>
                  <a:pt x="18" y="120"/>
                </a:cubicBezTo>
                <a:cubicBezTo>
                  <a:pt x="18" y="69"/>
                  <a:pt x="61" y="17"/>
                  <a:pt x="121" y="17"/>
                </a:cubicBezTo>
                <a:cubicBezTo>
                  <a:pt x="172" y="17"/>
                  <a:pt x="224" y="69"/>
                  <a:pt x="224" y="120"/>
                </a:cubicBezTo>
                <a:cubicBezTo>
                  <a:pt x="224" y="181"/>
                  <a:pt x="172" y="223"/>
                  <a:pt x="121" y="2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511">
            <a:extLst>
              <a:ext uri="{FF2B5EF4-FFF2-40B4-BE49-F238E27FC236}">
                <a16:creationId xmlns:a16="http://schemas.microsoft.com/office/drawing/2014/main" id="{42AA5F47-E44B-8848-BA84-38A24583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688" y="5810226"/>
            <a:ext cx="125299" cy="138263"/>
          </a:xfrm>
          <a:custGeom>
            <a:avLst/>
            <a:gdLst>
              <a:gd name="T0" fmla="*/ 120 w 129"/>
              <a:gd name="T1" fmla="*/ 0 h 139"/>
              <a:gd name="T2" fmla="*/ 120 w 129"/>
              <a:gd name="T3" fmla="*/ 0 h 139"/>
              <a:gd name="T4" fmla="*/ 103 w 129"/>
              <a:gd name="T5" fmla="*/ 0 h 139"/>
              <a:gd name="T6" fmla="*/ 43 w 129"/>
              <a:gd name="T7" fmla="*/ 43 h 139"/>
              <a:gd name="T8" fmla="*/ 8 w 129"/>
              <a:gd name="T9" fmla="*/ 43 h 139"/>
              <a:gd name="T10" fmla="*/ 0 w 129"/>
              <a:gd name="T11" fmla="*/ 52 h 139"/>
              <a:gd name="T12" fmla="*/ 8 w 129"/>
              <a:gd name="T13" fmla="*/ 61 h 139"/>
              <a:gd name="T14" fmla="*/ 34 w 129"/>
              <a:gd name="T15" fmla="*/ 61 h 139"/>
              <a:gd name="T16" fmla="*/ 34 w 129"/>
              <a:gd name="T17" fmla="*/ 69 h 139"/>
              <a:gd name="T18" fmla="*/ 34 w 129"/>
              <a:gd name="T19" fmla="*/ 78 h 139"/>
              <a:gd name="T20" fmla="*/ 8 w 129"/>
              <a:gd name="T21" fmla="*/ 78 h 139"/>
              <a:gd name="T22" fmla="*/ 0 w 129"/>
              <a:gd name="T23" fmla="*/ 87 h 139"/>
              <a:gd name="T24" fmla="*/ 8 w 129"/>
              <a:gd name="T25" fmla="*/ 95 h 139"/>
              <a:gd name="T26" fmla="*/ 34 w 129"/>
              <a:gd name="T27" fmla="*/ 95 h 139"/>
              <a:gd name="T28" fmla="*/ 103 w 129"/>
              <a:gd name="T29" fmla="*/ 138 h 139"/>
              <a:gd name="T30" fmla="*/ 120 w 129"/>
              <a:gd name="T31" fmla="*/ 138 h 139"/>
              <a:gd name="T32" fmla="*/ 128 w 129"/>
              <a:gd name="T33" fmla="*/ 130 h 139"/>
              <a:gd name="T34" fmla="*/ 120 w 129"/>
              <a:gd name="T35" fmla="*/ 121 h 139"/>
              <a:gd name="T36" fmla="*/ 103 w 129"/>
              <a:gd name="T37" fmla="*/ 121 h 139"/>
              <a:gd name="T38" fmla="*/ 60 w 129"/>
              <a:gd name="T39" fmla="*/ 95 h 139"/>
              <a:gd name="T40" fmla="*/ 77 w 129"/>
              <a:gd name="T41" fmla="*/ 95 h 139"/>
              <a:gd name="T42" fmla="*/ 85 w 129"/>
              <a:gd name="T43" fmla="*/ 87 h 139"/>
              <a:gd name="T44" fmla="*/ 77 w 129"/>
              <a:gd name="T45" fmla="*/ 78 h 139"/>
              <a:gd name="T46" fmla="*/ 51 w 129"/>
              <a:gd name="T47" fmla="*/ 78 h 139"/>
              <a:gd name="T48" fmla="*/ 51 w 129"/>
              <a:gd name="T49" fmla="*/ 69 h 139"/>
              <a:gd name="T50" fmla="*/ 51 w 129"/>
              <a:gd name="T51" fmla="*/ 61 h 139"/>
              <a:gd name="T52" fmla="*/ 77 w 129"/>
              <a:gd name="T53" fmla="*/ 61 h 139"/>
              <a:gd name="T54" fmla="*/ 85 w 129"/>
              <a:gd name="T55" fmla="*/ 52 h 139"/>
              <a:gd name="T56" fmla="*/ 77 w 129"/>
              <a:gd name="T57" fmla="*/ 43 h 139"/>
              <a:gd name="T58" fmla="*/ 60 w 129"/>
              <a:gd name="T59" fmla="*/ 43 h 139"/>
              <a:gd name="T60" fmla="*/ 103 w 129"/>
              <a:gd name="T61" fmla="*/ 18 h 139"/>
              <a:gd name="T62" fmla="*/ 120 w 129"/>
              <a:gd name="T63" fmla="*/ 18 h 139"/>
              <a:gd name="T64" fmla="*/ 128 w 129"/>
              <a:gd name="T65" fmla="*/ 9 h 139"/>
              <a:gd name="T66" fmla="*/ 120 w 129"/>
              <a:gd name="T6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" h="139">
                <a:moveTo>
                  <a:pt x="120" y="0"/>
                </a:moveTo>
                <a:lnTo>
                  <a:pt x="120" y="0"/>
                </a:lnTo>
                <a:cubicBezTo>
                  <a:pt x="120" y="0"/>
                  <a:pt x="111" y="0"/>
                  <a:pt x="103" y="0"/>
                </a:cubicBezTo>
                <a:cubicBezTo>
                  <a:pt x="77" y="0"/>
                  <a:pt x="51" y="18"/>
                  <a:pt x="43" y="43"/>
                </a:cubicBezTo>
                <a:cubicBezTo>
                  <a:pt x="8" y="43"/>
                  <a:pt x="8" y="43"/>
                  <a:pt x="8" y="43"/>
                </a:cubicBezTo>
                <a:lnTo>
                  <a:pt x="0" y="52"/>
                </a:lnTo>
                <a:cubicBezTo>
                  <a:pt x="0" y="61"/>
                  <a:pt x="8" y="61"/>
                  <a:pt x="8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9"/>
                  <a:pt x="34" y="69"/>
                  <a:pt x="34" y="69"/>
                </a:cubicBezTo>
                <a:lnTo>
                  <a:pt x="34" y="78"/>
                </a:ln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0" y="78"/>
                  <a:pt x="0" y="87"/>
                </a:cubicBezTo>
                <a:lnTo>
                  <a:pt x="8" y="95"/>
                </a:lnTo>
                <a:cubicBezTo>
                  <a:pt x="34" y="95"/>
                  <a:pt x="34" y="95"/>
                  <a:pt x="34" y="95"/>
                </a:cubicBezTo>
                <a:cubicBezTo>
                  <a:pt x="51" y="121"/>
                  <a:pt x="77" y="138"/>
                  <a:pt x="103" y="138"/>
                </a:cubicBezTo>
                <a:cubicBezTo>
                  <a:pt x="111" y="138"/>
                  <a:pt x="120" y="138"/>
                  <a:pt x="120" y="138"/>
                </a:cubicBezTo>
                <a:cubicBezTo>
                  <a:pt x="128" y="138"/>
                  <a:pt x="128" y="130"/>
                  <a:pt x="128" y="130"/>
                </a:cubicBezTo>
                <a:cubicBezTo>
                  <a:pt x="128" y="121"/>
                  <a:pt x="120" y="121"/>
                  <a:pt x="120" y="121"/>
                </a:cubicBezTo>
                <a:cubicBezTo>
                  <a:pt x="111" y="121"/>
                  <a:pt x="111" y="121"/>
                  <a:pt x="103" y="121"/>
                </a:cubicBezTo>
                <a:cubicBezTo>
                  <a:pt x="85" y="121"/>
                  <a:pt x="68" y="112"/>
                  <a:pt x="60" y="95"/>
                </a:cubicBezTo>
                <a:cubicBezTo>
                  <a:pt x="77" y="95"/>
                  <a:pt x="77" y="95"/>
                  <a:pt x="77" y="95"/>
                </a:cubicBezTo>
                <a:lnTo>
                  <a:pt x="85" y="87"/>
                </a:lnTo>
                <a:cubicBezTo>
                  <a:pt x="85" y="78"/>
                  <a:pt x="77" y="78"/>
                  <a:pt x="77" y="78"/>
                </a:cubicBezTo>
                <a:cubicBezTo>
                  <a:pt x="51" y="78"/>
                  <a:pt x="51" y="78"/>
                  <a:pt x="51" y="78"/>
                </a:cubicBezTo>
                <a:lnTo>
                  <a:pt x="51" y="69"/>
                </a:lnTo>
                <a:cubicBezTo>
                  <a:pt x="51" y="69"/>
                  <a:pt x="51" y="69"/>
                  <a:pt x="51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85" y="61"/>
                  <a:pt x="85" y="52"/>
                </a:cubicBezTo>
                <a:lnTo>
                  <a:pt x="77" y="43"/>
                </a:lnTo>
                <a:cubicBezTo>
                  <a:pt x="60" y="43"/>
                  <a:pt x="60" y="43"/>
                  <a:pt x="60" y="43"/>
                </a:cubicBezTo>
                <a:cubicBezTo>
                  <a:pt x="68" y="26"/>
                  <a:pt x="85" y="18"/>
                  <a:pt x="103" y="18"/>
                </a:cubicBezTo>
                <a:cubicBezTo>
                  <a:pt x="111" y="18"/>
                  <a:pt x="111" y="18"/>
                  <a:pt x="120" y="18"/>
                </a:cubicBezTo>
                <a:cubicBezTo>
                  <a:pt x="120" y="18"/>
                  <a:pt x="128" y="18"/>
                  <a:pt x="128" y="9"/>
                </a:cubicBezTo>
                <a:cubicBezTo>
                  <a:pt x="128" y="9"/>
                  <a:pt x="128" y="0"/>
                  <a:pt x="1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512">
            <a:extLst>
              <a:ext uri="{FF2B5EF4-FFF2-40B4-BE49-F238E27FC236}">
                <a16:creationId xmlns:a16="http://schemas.microsoft.com/office/drawing/2014/main" id="{702041F1-9E36-A046-9B77-5D099FE4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361" y="6263902"/>
            <a:ext cx="462318" cy="46231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69 w 474"/>
              <a:gd name="T5" fmla="*/ 404 h 474"/>
              <a:gd name="T6" fmla="*/ 0 w 474"/>
              <a:gd name="T7" fmla="*/ 241 h 474"/>
              <a:gd name="T8" fmla="*/ 69 w 474"/>
              <a:gd name="T9" fmla="*/ 69 h 474"/>
              <a:gd name="T10" fmla="*/ 241 w 474"/>
              <a:gd name="T11" fmla="*/ 0 h 474"/>
              <a:gd name="T12" fmla="*/ 404 w 474"/>
              <a:gd name="T13" fmla="*/ 69 h 474"/>
              <a:gd name="T14" fmla="*/ 473 w 474"/>
              <a:gd name="T15" fmla="*/ 241 h 474"/>
              <a:gd name="T16" fmla="*/ 404 w 474"/>
              <a:gd name="T17" fmla="*/ 404 h 474"/>
              <a:gd name="T18" fmla="*/ 241 w 474"/>
              <a:gd name="T19" fmla="*/ 473 h 474"/>
              <a:gd name="T20" fmla="*/ 241 w 474"/>
              <a:gd name="T21" fmla="*/ 35 h 474"/>
              <a:gd name="T22" fmla="*/ 241 w 474"/>
              <a:gd name="T23" fmla="*/ 35 h 474"/>
              <a:gd name="T24" fmla="*/ 34 w 474"/>
              <a:gd name="T25" fmla="*/ 241 h 474"/>
              <a:gd name="T26" fmla="*/ 241 w 474"/>
              <a:gd name="T27" fmla="*/ 447 h 474"/>
              <a:gd name="T28" fmla="*/ 447 w 474"/>
              <a:gd name="T29" fmla="*/ 241 h 474"/>
              <a:gd name="T30" fmla="*/ 241 w 474"/>
              <a:gd name="T31" fmla="*/ 3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81" y="473"/>
                  <a:pt x="121" y="447"/>
                  <a:pt x="69" y="404"/>
                </a:cubicBezTo>
                <a:cubicBezTo>
                  <a:pt x="26" y="361"/>
                  <a:pt x="0" y="301"/>
                  <a:pt x="0" y="241"/>
                </a:cubicBezTo>
                <a:cubicBezTo>
                  <a:pt x="0" y="172"/>
                  <a:pt x="26" y="112"/>
                  <a:pt x="69" y="69"/>
                </a:cubicBezTo>
                <a:cubicBezTo>
                  <a:pt x="121" y="26"/>
                  <a:pt x="181" y="0"/>
                  <a:pt x="241" y="0"/>
                </a:cubicBezTo>
                <a:cubicBezTo>
                  <a:pt x="301" y="0"/>
                  <a:pt x="362" y="26"/>
                  <a:pt x="404" y="69"/>
                </a:cubicBezTo>
                <a:cubicBezTo>
                  <a:pt x="456" y="112"/>
                  <a:pt x="473" y="172"/>
                  <a:pt x="473" y="241"/>
                </a:cubicBezTo>
                <a:cubicBezTo>
                  <a:pt x="473" y="301"/>
                  <a:pt x="456" y="361"/>
                  <a:pt x="404" y="404"/>
                </a:cubicBezTo>
                <a:cubicBezTo>
                  <a:pt x="362" y="447"/>
                  <a:pt x="301" y="473"/>
                  <a:pt x="241" y="473"/>
                </a:cubicBezTo>
                <a:close/>
                <a:moveTo>
                  <a:pt x="241" y="35"/>
                </a:moveTo>
                <a:lnTo>
                  <a:pt x="241" y="35"/>
                </a:lnTo>
                <a:cubicBezTo>
                  <a:pt x="129" y="35"/>
                  <a:pt x="34" y="120"/>
                  <a:pt x="34" y="241"/>
                </a:cubicBezTo>
                <a:cubicBezTo>
                  <a:pt x="34" y="353"/>
                  <a:pt x="129" y="447"/>
                  <a:pt x="241" y="447"/>
                </a:cubicBezTo>
                <a:cubicBezTo>
                  <a:pt x="353" y="447"/>
                  <a:pt x="447" y="353"/>
                  <a:pt x="447" y="241"/>
                </a:cubicBezTo>
                <a:cubicBezTo>
                  <a:pt x="447" y="120"/>
                  <a:pt x="353" y="35"/>
                  <a:pt x="24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513">
            <a:extLst>
              <a:ext uri="{FF2B5EF4-FFF2-40B4-BE49-F238E27FC236}">
                <a16:creationId xmlns:a16="http://schemas.microsoft.com/office/drawing/2014/main" id="{49D7D006-AECA-BB4E-B9B1-7930D2D0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851" y="6324392"/>
            <a:ext cx="354299" cy="354299"/>
          </a:xfrm>
          <a:custGeom>
            <a:avLst/>
            <a:gdLst>
              <a:gd name="T0" fmla="*/ 181 w 363"/>
              <a:gd name="T1" fmla="*/ 362 h 363"/>
              <a:gd name="T2" fmla="*/ 181 w 363"/>
              <a:gd name="T3" fmla="*/ 362 h 363"/>
              <a:gd name="T4" fmla="*/ 0 w 363"/>
              <a:gd name="T5" fmla="*/ 181 h 363"/>
              <a:gd name="T6" fmla="*/ 181 w 363"/>
              <a:gd name="T7" fmla="*/ 0 h 363"/>
              <a:gd name="T8" fmla="*/ 362 w 363"/>
              <a:gd name="T9" fmla="*/ 181 h 363"/>
              <a:gd name="T10" fmla="*/ 181 w 363"/>
              <a:gd name="T11" fmla="*/ 362 h 363"/>
              <a:gd name="T12" fmla="*/ 181 w 363"/>
              <a:gd name="T13" fmla="*/ 26 h 363"/>
              <a:gd name="T14" fmla="*/ 181 w 363"/>
              <a:gd name="T15" fmla="*/ 26 h 363"/>
              <a:gd name="T16" fmla="*/ 26 w 363"/>
              <a:gd name="T17" fmla="*/ 181 h 363"/>
              <a:gd name="T18" fmla="*/ 181 w 363"/>
              <a:gd name="T19" fmla="*/ 327 h 363"/>
              <a:gd name="T20" fmla="*/ 336 w 363"/>
              <a:gd name="T21" fmla="*/ 181 h 363"/>
              <a:gd name="T22" fmla="*/ 181 w 363"/>
              <a:gd name="T23" fmla="*/ 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81" y="362"/>
                </a:moveTo>
                <a:lnTo>
                  <a:pt x="181" y="362"/>
                </a:lnTo>
                <a:cubicBezTo>
                  <a:pt x="78" y="362"/>
                  <a:pt x="0" y="275"/>
                  <a:pt x="0" y="181"/>
                </a:cubicBezTo>
                <a:cubicBezTo>
                  <a:pt x="0" y="78"/>
                  <a:pt x="78" y="0"/>
                  <a:pt x="181" y="0"/>
                </a:cubicBezTo>
                <a:cubicBezTo>
                  <a:pt x="284" y="0"/>
                  <a:pt x="362" y="78"/>
                  <a:pt x="362" y="181"/>
                </a:cubicBezTo>
                <a:cubicBezTo>
                  <a:pt x="362" y="275"/>
                  <a:pt x="284" y="362"/>
                  <a:pt x="181" y="362"/>
                </a:cubicBezTo>
                <a:close/>
                <a:moveTo>
                  <a:pt x="181" y="26"/>
                </a:moveTo>
                <a:lnTo>
                  <a:pt x="181" y="26"/>
                </a:lnTo>
                <a:cubicBezTo>
                  <a:pt x="95" y="26"/>
                  <a:pt x="26" y="95"/>
                  <a:pt x="26" y="181"/>
                </a:cubicBezTo>
                <a:cubicBezTo>
                  <a:pt x="26" y="267"/>
                  <a:pt x="95" y="327"/>
                  <a:pt x="181" y="327"/>
                </a:cubicBezTo>
                <a:cubicBezTo>
                  <a:pt x="267" y="327"/>
                  <a:pt x="336" y="267"/>
                  <a:pt x="336" y="181"/>
                </a:cubicBezTo>
                <a:cubicBezTo>
                  <a:pt x="336" y="95"/>
                  <a:pt x="267" y="26"/>
                  <a:pt x="18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514">
            <a:extLst>
              <a:ext uri="{FF2B5EF4-FFF2-40B4-BE49-F238E27FC236}">
                <a16:creationId xmlns:a16="http://schemas.microsoft.com/office/drawing/2014/main" id="{952F82B6-03BE-6840-8EEE-BCB5F92E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907" y="6389202"/>
            <a:ext cx="168509" cy="211716"/>
          </a:xfrm>
          <a:custGeom>
            <a:avLst/>
            <a:gdLst>
              <a:gd name="T0" fmla="*/ 172 w 173"/>
              <a:gd name="T1" fmla="*/ 26 h 216"/>
              <a:gd name="T2" fmla="*/ 172 w 173"/>
              <a:gd name="T3" fmla="*/ 26 h 216"/>
              <a:gd name="T4" fmla="*/ 172 w 173"/>
              <a:gd name="T5" fmla="*/ 9 h 216"/>
              <a:gd name="T6" fmla="*/ 146 w 173"/>
              <a:gd name="T7" fmla="*/ 9 h 216"/>
              <a:gd name="T8" fmla="*/ 86 w 173"/>
              <a:gd name="T9" fmla="*/ 69 h 216"/>
              <a:gd name="T10" fmla="*/ 17 w 173"/>
              <a:gd name="T11" fmla="*/ 9 h 216"/>
              <a:gd name="T12" fmla="*/ 0 w 173"/>
              <a:gd name="T13" fmla="*/ 9 h 216"/>
              <a:gd name="T14" fmla="*/ 0 w 173"/>
              <a:gd name="T15" fmla="*/ 26 h 216"/>
              <a:gd name="T16" fmla="*/ 69 w 173"/>
              <a:gd name="T17" fmla="*/ 95 h 216"/>
              <a:gd name="T18" fmla="*/ 69 w 173"/>
              <a:gd name="T19" fmla="*/ 112 h 216"/>
              <a:gd name="T20" fmla="*/ 52 w 173"/>
              <a:gd name="T21" fmla="*/ 112 h 216"/>
              <a:gd name="T22" fmla="*/ 34 w 173"/>
              <a:gd name="T23" fmla="*/ 129 h 216"/>
              <a:gd name="T24" fmla="*/ 52 w 173"/>
              <a:gd name="T25" fmla="*/ 138 h 216"/>
              <a:gd name="T26" fmla="*/ 69 w 173"/>
              <a:gd name="T27" fmla="*/ 138 h 216"/>
              <a:gd name="T28" fmla="*/ 69 w 173"/>
              <a:gd name="T29" fmla="*/ 155 h 216"/>
              <a:gd name="T30" fmla="*/ 52 w 173"/>
              <a:gd name="T31" fmla="*/ 155 h 216"/>
              <a:gd name="T32" fmla="*/ 34 w 173"/>
              <a:gd name="T33" fmla="*/ 163 h 216"/>
              <a:gd name="T34" fmla="*/ 52 w 173"/>
              <a:gd name="T35" fmla="*/ 181 h 216"/>
              <a:gd name="T36" fmla="*/ 69 w 173"/>
              <a:gd name="T37" fmla="*/ 181 h 216"/>
              <a:gd name="T38" fmla="*/ 69 w 173"/>
              <a:gd name="T39" fmla="*/ 206 h 216"/>
              <a:gd name="T40" fmla="*/ 86 w 173"/>
              <a:gd name="T41" fmla="*/ 215 h 216"/>
              <a:gd name="T42" fmla="*/ 86 w 173"/>
              <a:gd name="T43" fmla="*/ 215 h 216"/>
              <a:gd name="T44" fmla="*/ 94 w 173"/>
              <a:gd name="T45" fmla="*/ 206 h 216"/>
              <a:gd name="T46" fmla="*/ 94 w 173"/>
              <a:gd name="T47" fmla="*/ 181 h 216"/>
              <a:gd name="T48" fmla="*/ 120 w 173"/>
              <a:gd name="T49" fmla="*/ 181 h 216"/>
              <a:gd name="T50" fmla="*/ 138 w 173"/>
              <a:gd name="T51" fmla="*/ 163 h 216"/>
              <a:gd name="T52" fmla="*/ 120 w 173"/>
              <a:gd name="T53" fmla="*/ 155 h 216"/>
              <a:gd name="T54" fmla="*/ 94 w 173"/>
              <a:gd name="T55" fmla="*/ 155 h 216"/>
              <a:gd name="T56" fmla="*/ 94 w 173"/>
              <a:gd name="T57" fmla="*/ 138 h 216"/>
              <a:gd name="T58" fmla="*/ 120 w 173"/>
              <a:gd name="T59" fmla="*/ 138 h 216"/>
              <a:gd name="T60" fmla="*/ 138 w 173"/>
              <a:gd name="T61" fmla="*/ 129 h 216"/>
              <a:gd name="T62" fmla="*/ 120 w 173"/>
              <a:gd name="T63" fmla="*/ 112 h 216"/>
              <a:gd name="T64" fmla="*/ 94 w 173"/>
              <a:gd name="T65" fmla="*/ 112 h 216"/>
              <a:gd name="T66" fmla="*/ 94 w 173"/>
              <a:gd name="T67" fmla="*/ 95 h 216"/>
              <a:gd name="T68" fmla="*/ 172 w 173"/>
              <a:gd name="T69" fmla="*/ 2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216">
                <a:moveTo>
                  <a:pt x="172" y="26"/>
                </a:moveTo>
                <a:lnTo>
                  <a:pt x="172" y="26"/>
                </a:lnTo>
                <a:cubicBezTo>
                  <a:pt x="172" y="17"/>
                  <a:pt x="172" y="9"/>
                  <a:pt x="172" y="9"/>
                </a:cubicBezTo>
                <a:cubicBezTo>
                  <a:pt x="163" y="0"/>
                  <a:pt x="155" y="0"/>
                  <a:pt x="146" y="9"/>
                </a:cubicBezTo>
                <a:cubicBezTo>
                  <a:pt x="86" y="69"/>
                  <a:pt x="86" y="69"/>
                  <a:pt x="86" y="6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9"/>
                  <a:pt x="0" y="17"/>
                  <a:pt x="0" y="26"/>
                </a:cubicBezTo>
                <a:cubicBezTo>
                  <a:pt x="69" y="95"/>
                  <a:pt x="69" y="95"/>
                  <a:pt x="69" y="95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43" y="112"/>
                  <a:pt x="34" y="121"/>
                  <a:pt x="34" y="129"/>
                </a:cubicBezTo>
                <a:cubicBezTo>
                  <a:pt x="34" y="138"/>
                  <a:pt x="43" y="138"/>
                  <a:pt x="52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43" y="155"/>
                  <a:pt x="34" y="155"/>
                  <a:pt x="34" y="163"/>
                </a:cubicBezTo>
                <a:cubicBezTo>
                  <a:pt x="34" y="172"/>
                  <a:pt x="43" y="181"/>
                  <a:pt x="52" y="181"/>
                </a:cubicBezTo>
                <a:cubicBezTo>
                  <a:pt x="69" y="181"/>
                  <a:pt x="69" y="181"/>
                  <a:pt x="69" y="181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69" y="206"/>
                  <a:pt x="77" y="215"/>
                  <a:pt x="86" y="215"/>
                </a:cubicBezTo>
                <a:lnTo>
                  <a:pt x="86" y="215"/>
                </a:lnTo>
                <a:cubicBezTo>
                  <a:pt x="94" y="215"/>
                  <a:pt x="94" y="206"/>
                  <a:pt x="94" y="206"/>
                </a:cubicBezTo>
                <a:cubicBezTo>
                  <a:pt x="94" y="181"/>
                  <a:pt x="94" y="181"/>
                  <a:pt x="94" y="181"/>
                </a:cubicBezTo>
                <a:cubicBezTo>
                  <a:pt x="120" y="181"/>
                  <a:pt x="120" y="181"/>
                  <a:pt x="120" y="181"/>
                </a:cubicBezTo>
                <a:cubicBezTo>
                  <a:pt x="129" y="181"/>
                  <a:pt x="138" y="172"/>
                  <a:pt x="138" y="163"/>
                </a:cubicBezTo>
                <a:cubicBezTo>
                  <a:pt x="138" y="155"/>
                  <a:pt x="129" y="155"/>
                  <a:pt x="120" y="155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9" y="138"/>
                  <a:pt x="138" y="138"/>
                  <a:pt x="138" y="129"/>
                </a:cubicBezTo>
                <a:cubicBezTo>
                  <a:pt x="138" y="121"/>
                  <a:pt x="129" y="112"/>
                  <a:pt x="120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95"/>
                  <a:pt x="94" y="95"/>
                  <a:pt x="94" y="95"/>
                </a:cubicBezTo>
                <a:lnTo>
                  <a:pt x="172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515">
            <a:extLst>
              <a:ext uri="{FF2B5EF4-FFF2-40B4-BE49-F238E27FC236}">
                <a16:creationId xmlns:a16="http://schemas.microsoft.com/office/drawing/2014/main" id="{D5DFA6AA-466D-8B4A-A1DB-C0D56594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656105"/>
            <a:ext cx="583298" cy="220358"/>
          </a:xfrm>
          <a:custGeom>
            <a:avLst/>
            <a:gdLst>
              <a:gd name="T0" fmla="*/ 292 w 594"/>
              <a:gd name="T1" fmla="*/ 224 h 225"/>
              <a:gd name="T2" fmla="*/ 292 w 594"/>
              <a:gd name="T3" fmla="*/ 224 h 225"/>
              <a:gd name="T4" fmla="*/ 103 w 594"/>
              <a:gd name="T5" fmla="*/ 206 h 225"/>
              <a:gd name="T6" fmla="*/ 34 w 594"/>
              <a:gd name="T7" fmla="*/ 189 h 225"/>
              <a:gd name="T8" fmla="*/ 0 w 594"/>
              <a:gd name="T9" fmla="*/ 138 h 225"/>
              <a:gd name="T10" fmla="*/ 0 w 594"/>
              <a:gd name="T11" fmla="*/ 34 h 225"/>
              <a:gd name="T12" fmla="*/ 25 w 594"/>
              <a:gd name="T13" fmla="*/ 0 h 225"/>
              <a:gd name="T14" fmla="*/ 25 w 594"/>
              <a:gd name="T15" fmla="*/ 0 h 225"/>
              <a:gd name="T16" fmla="*/ 51 w 594"/>
              <a:gd name="T17" fmla="*/ 26 h 225"/>
              <a:gd name="T18" fmla="*/ 120 w 594"/>
              <a:gd name="T19" fmla="*/ 43 h 225"/>
              <a:gd name="T20" fmla="*/ 275 w 594"/>
              <a:gd name="T21" fmla="*/ 60 h 225"/>
              <a:gd name="T22" fmla="*/ 318 w 594"/>
              <a:gd name="T23" fmla="*/ 60 h 225"/>
              <a:gd name="T24" fmla="*/ 472 w 594"/>
              <a:gd name="T25" fmla="*/ 43 h 225"/>
              <a:gd name="T26" fmla="*/ 541 w 594"/>
              <a:gd name="T27" fmla="*/ 26 h 225"/>
              <a:gd name="T28" fmla="*/ 567 w 594"/>
              <a:gd name="T29" fmla="*/ 0 h 225"/>
              <a:gd name="T30" fmla="*/ 567 w 594"/>
              <a:gd name="T31" fmla="*/ 0 h 225"/>
              <a:gd name="T32" fmla="*/ 593 w 594"/>
              <a:gd name="T33" fmla="*/ 34 h 225"/>
              <a:gd name="T34" fmla="*/ 593 w 594"/>
              <a:gd name="T35" fmla="*/ 34 h 225"/>
              <a:gd name="T36" fmla="*/ 593 w 594"/>
              <a:gd name="T37" fmla="*/ 34 h 225"/>
              <a:gd name="T38" fmla="*/ 593 w 594"/>
              <a:gd name="T39" fmla="*/ 34 h 225"/>
              <a:gd name="T40" fmla="*/ 593 w 594"/>
              <a:gd name="T41" fmla="*/ 146 h 225"/>
              <a:gd name="T42" fmla="*/ 490 w 594"/>
              <a:gd name="T43" fmla="*/ 206 h 225"/>
              <a:gd name="T44" fmla="*/ 292 w 594"/>
              <a:gd name="T45" fmla="*/ 224 h 225"/>
              <a:gd name="T46" fmla="*/ 51 w 594"/>
              <a:gd name="T47" fmla="*/ 138 h 225"/>
              <a:gd name="T48" fmla="*/ 51 w 594"/>
              <a:gd name="T49" fmla="*/ 138 h 225"/>
              <a:gd name="T50" fmla="*/ 128 w 594"/>
              <a:gd name="T51" fmla="*/ 155 h 225"/>
              <a:gd name="T52" fmla="*/ 292 w 594"/>
              <a:gd name="T53" fmla="*/ 172 h 225"/>
              <a:gd name="T54" fmla="*/ 464 w 594"/>
              <a:gd name="T55" fmla="*/ 155 h 225"/>
              <a:gd name="T56" fmla="*/ 533 w 594"/>
              <a:gd name="T57" fmla="*/ 138 h 225"/>
              <a:gd name="T58" fmla="*/ 541 w 594"/>
              <a:gd name="T59" fmla="*/ 86 h 225"/>
              <a:gd name="T60" fmla="*/ 498 w 594"/>
              <a:gd name="T61" fmla="*/ 94 h 225"/>
              <a:gd name="T62" fmla="*/ 318 w 594"/>
              <a:gd name="T63" fmla="*/ 112 h 225"/>
              <a:gd name="T64" fmla="*/ 275 w 594"/>
              <a:gd name="T65" fmla="*/ 112 h 225"/>
              <a:gd name="T66" fmla="*/ 94 w 594"/>
              <a:gd name="T67" fmla="*/ 94 h 225"/>
              <a:gd name="T68" fmla="*/ 51 w 594"/>
              <a:gd name="T69" fmla="*/ 86 h 225"/>
              <a:gd name="T70" fmla="*/ 51 w 594"/>
              <a:gd name="T71" fmla="*/ 138 h 225"/>
              <a:gd name="T72" fmla="*/ 533 w 594"/>
              <a:gd name="T73" fmla="*/ 138 h 225"/>
              <a:gd name="T74" fmla="*/ 533 w 594"/>
              <a:gd name="T75" fmla="*/ 138 h 225"/>
              <a:gd name="T76" fmla="*/ 51 w 594"/>
              <a:gd name="T77" fmla="*/ 34 h 225"/>
              <a:gd name="T78" fmla="*/ 51 w 594"/>
              <a:gd name="T79" fmla="*/ 3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25">
                <a:moveTo>
                  <a:pt x="292" y="224"/>
                </a:moveTo>
                <a:lnTo>
                  <a:pt x="292" y="224"/>
                </a:lnTo>
                <a:cubicBezTo>
                  <a:pt x="223" y="224"/>
                  <a:pt x="154" y="215"/>
                  <a:pt x="103" y="206"/>
                </a:cubicBezTo>
                <a:cubicBezTo>
                  <a:pt x="77" y="198"/>
                  <a:pt x="51" y="198"/>
                  <a:pt x="34" y="189"/>
                </a:cubicBezTo>
                <a:cubicBezTo>
                  <a:pt x="8" y="172"/>
                  <a:pt x="0" y="163"/>
                  <a:pt x="0" y="13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8"/>
                  <a:pt x="51" y="26"/>
                </a:cubicBezTo>
                <a:cubicBezTo>
                  <a:pt x="60" y="26"/>
                  <a:pt x="77" y="34"/>
                  <a:pt x="120" y="43"/>
                </a:cubicBezTo>
                <a:cubicBezTo>
                  <a:pt x="163" y="51"/>
                  <a:pt x="215" y="60"/>
                  <a:pt x="275" y="60"/>
                </a:cubicBezTo>
                <a:cubicBezTo>
                  <a:pt x="292" y="60"/>
                  <a:pt x="300" y="60"/>
                  <a:pt x="318" y="60"/>
                </a:cubicBezTo>
                <a:cubicBezTo>
                  <a:pt x="369" y="60"/>
                  <a:pt x="430" y="51"/>
                  <a:pt x="472" y="43"/>
                </a:cubicBezTo>
                <a:cubicBezTo>
                  <a:pt x="516" y="34"/>
                  <a:pt x="533" y="26"/>
                  <a:pt x="541" y="26"/>
                </a:cubicBezTo>
                <a:cubicBezTo>
                  <a:pt x="541" y="8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17"/>
                  <a:pt x="593" y="34"/>
                </a:cubicBezTo>
                <a:lnTo>
                  <a:pt x="593" y="34"/>
                </a:lnTo>
                <a:lnTo>
                  <a:pt x="593" y="34"/>
                </a:lnTo>
                <a:lnTo>
                  <a:pt x="593" y="34"/>
                </a:lnTo>
                <a:cubicBezTo>
                  <a:pt x="593" y="146"/>
                  <a:pt x="593" y="146"/>
                  <a:pt x="593" y="146"/>
                </a:cubicBezTo>
                <a:cubicBezTo>
                  <a:pt x="593" y="181"/>
                  <a:pt x="533" y="198"/>
                  <a:pt x="490" y="206"/>
                </a:cubicBezTo>
                <a:cubicBezTo>
                  <a:pt x="438" y="215"/>
                  <a:pt x="369" y="224"/>
                  <a:pt x="292" y="224"/>
                </a:cubicBezTo>
                <a:close/>
                <a:moveTo>
                  <a:pt x="51" y="138"/>
                </a:moveTo>
                <a:lnTo>
                  <a:pt x="51" y="138"/>
                </a:lnTo>
                <a:cubicBezTo>
                  <a:pt x="60" y="138"/>
                  <a:pt x="77" y="146"/>
                  <a:pt x="128" y="155"/>
                </a:cubicBezTo>
                <a:cubicBezTo>
                  <a:pt x="172" y="163"/>
                  <a:pt x="232" y="172"/>
                  <a:pt x="292" y="172"/>
                </a:cubicBezTo>
                <a:cubicBezTo>
                  <a:pt x="361" y="172"/>
                  <a:pt x="412" y="163"/>
                  <a:pt x="464" y="155"/>
                </a:cubicBezTo>
                <a:cubicBezTo>
                  <a:pt x="516" y="146"/>
                  <a:pt x="533" y="138"/>
                  <a:pt x="533" y="138"/>
                </a:cubicBezTo>
                <a:cubicBezTo>
                  <a:pt x="541" y="86"/>
                  <a:pt x="541" y="86"/>
                  <a:pt x="541" y="86"/>
                </a:cubicBezTo>
                <a:cubicBezTo>
                  <a:pt x="524" y="86"/>
                  <a:pt x="507" y="94"/>
                  <a:pt x="498" y="94"/>
                </a:cubicBezTo>
                <a:cubicBezTo>
                  <a:pt x="447" y="103"/>
                  <a:pt x="387" y="112"/>
                  <a:pt x="318" y="112"/>
                </a:cubicBezTo>
                <a:cubicBezTo>
                  <a:pt x="300" y="112"/>
                  <a:pt x="292" y="112"/>
                  <a:pt x="275" y="112"/>
                </a:cubicBezTo>
                <a:cubicBezTo>
                  <a:pt x="206" y="112"/>
                  <a:pt x="146" y="103"/>
                  <a:pt x="94" y="94"/>
                </a:cubicBezTo>
                <a:cubicBezTo>
                  <a:pt x="77" y="94"/>
                  <a:pt x="68" y="86"/>
                  <a:pt x="51" y="86"/>
                </a:cubicBezTo>
                <a:lnTo>
                  <a:pt x="51" y="138"/>
                </a:lnTo>
                <a:close/>
                <a:moveTo>
                  <a:pt x="533" y="138"/>
                </a:moveTo>
                <a:lnTo>
                  <a:pt x="533" y="138"/>
                </a:lnTo>
                <a:close/>
                <a:moveTo>
                  <a:pt x="51" y="34"/>
                </a:moveTo>
                <a:lnTo>
                  <a:pt x="5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516">
            <a:extLst>
              <a:ext uri="{FF2B5EF4-FFF2-40B4-BE49-F238E27FC236}">
                <a16:creationId xmlns:a16="http://schemas.microsoft.com/office/drawing/2014/main" id="{0FB17724-E0EB-D04A-91C0-2F6913D9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552408"/>
            <a:ext cx="583298" cy="211716"/>
          </a:xfrm>
          <a:custGeom>
            <a:avLst/>
            <a:gdLst>
              <a:gd name="T0" fmla="*/ 292 w 594"/>
              <a:gd name="T1" fmla="*/ 216 h 217"/>
              <a:gd name="T2" fmla="*/ 292 w 594"/>
              <a:gd name="T3" fmla="*/ 216 h 217"/>
              <a:gd name="T4" fmla="*/ 103 w 594"/>
              <a:gd name="T5" fmla="*/ 198 h 217"/>
              <a:gd name="T6" fmla="*/ 34 w 594"/>
              <a:gd name="T7" fmla="*/ 181 h 217"/>
              <a:gd name="T8" fmla="*/ 0 w 594"/>
              <a:gd name="T9" fmla="*/ 138 h 217"/>
              <a:gd name="T10" fmla="*/ 0 w 594"/>
              <a:gd name="T11" fmla="*/ 26 h 217"/>
              <a:gd name="T12" fmla="*/ 25 w 594"/>
              <a:gd name="T13" fmla="*/ 0 h 217"/>
              <a:gd name="T14" fmla="*/ 25 w 594"/>
              <a:gd name="T15" fmla="*/ 0 h 217"/>
              <a:gd name="T16" fmla="*/ 51 w 594"/>
              <a:gd name="T17" fmla="*/ 18 h 217"/>
              <a:gd name="T18" fmla="*/ 120 w 594"/>
              <a:gd name="T19" fmla="*/ 35 h 217"/>
              <a:gd name="T20" fmla="*/ 275 w 594"/>
              <a:gd name="T21" fmla="*/ 52 h 217"/>
              <a:gd name="T22" fmla="*/ 318 w 594"/>
              <a:gd name="T23" fmla="*/ 52 h 217"/>
              <a:gd name="T24" fmla="*/ 472 w 594"/>
              <a:gd name="T25" fmla="*/ 35 h 217"/>
              <a:gd name="T26" fmla="*/ 541 w 594"/>
              <a:gd name="T27" fmla="*/ 18 h 217"/>
              <a:gd name="T28" fmla="*/ 567 w 594"/>
              <a:gd name="T29" fmla="*/ 0 h 217"/>
              <a:gd name="T30" fmla="*/ 567 w 594"/>
              <a:gd name="T31" fmla="*/ 0 h 217"/>
              <a:gd name="T32" fmla="*/ 593 w 594"/>
              <a:gd name="T33" fmla="*/ 26 h 217"/>
              <a:gd name="T34" fmla="*/ 593 w 594"/>
              <a:gd name="T35" fmla="*/ 26 h 217"/>
              <a:gd name="T36" fmla="*/ 593 w 594"/>
              <a:gd name="T37" fmla="*/ 26 h 217"/>
              <a:gd name="T38" fmla="*/ 593 w 594"/>
              <a:gd name="T39" fmla="*/ 26 h 217"/>
              <a:gd name="T40" fmla="*/ 593 w 594"/>
              <a:gd name="T41" fmla="*/ 138 h 217"/>
              <a:gd name="T42" fmla="*/ 490 w 594"/>
              <a:gd name="T43" fmla="*/ 198 h 217"/>
              <a:gd name="T44" fmla="*/ 292 w 594"/>
              <a:gd name="T45" fmla="*/ 216 h 217"/>
              <a:gd name="T46" fmla="*/ 51 w 594"/>
              <a:gd name="T47" fmla="*/ 130 h 217"/>
              <a:gd name="T48" fmla="*/ 51 w 594"/>
              <a:gd name="T49" fmla="*/ 130 h 217"/>
              <a:gd name="T50" fmla="*/ 128 w 594"/>
              <a:gd name="T51" fmla="*/ 147 h 217"/>
              <a:gd name="T52" fmla="*/ 292 w 594"/>
              <a:gd name="T53" fmla="*/ 164 h 217"/>
              <a:gd name="T54" fmla="*/ 464 w 594"/>
              <a:gd name="T55" fmla="*/ 147 h 217"/>
              <a:gd name="T56" fmla="*/ 533 w 594"/>
              <a:gd name="T57" fmla="*/ 130 h 217"/>
              <a:gd name="T58" fmla="*/ 541 w 594"/>
              <a:gd name="T59" fmla="*/ 78 h 217"/>
              <a:gd name="T60" fmla="*/ 498 w 594"/>
              <a:gd name="T61" fmla="*/ 87 h 217"/>
              <a:gd name="T62" fmla="*/ 318 w 594"/>
              <a:gd name="T63" fmla="*/ 104 h 217"/>
              <a:gd name="T64" fmla="*/ 275 w 594"/>
              <a:gd name="T65" fmla="*/ 104 h 217"/>
              <a:gd name="T66" fmla="*/ 94 w 594"/>
              <a:gd name="T67" fmla="*/ 87 h 217"/>
              <a:gd name="T68" fmla="*/ 51 w 594"/>
              <a:gd name="T69" fmla="*/ 78 h 217"/>
              <a:gd name="T70" fmla="*/ 51 w 594"/>
              <a:gd name="T71" fmla="*/ 130 h 217"/>
              <a:gd name="T72" fmla="*/ 533 w 594"/>
              <a:gd name="T73" fmla="*/ 138 h 217"/>
              <a:gd name="T74" fmla="*/ 533 w 594"/>
              <a:gd name="T75" fmla="*/ 138 h 217"/>
              <a:gd name="T76" fmla="*/ 51 w 594"/>
              <a:gd name="T77" fmla="*/ 26 h 217"/>
              <a:gd name="T78" fmla="*/ 51 w 594"/>
              <a:gd name="T79" fmla="*/ 2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17">
                <a:moveTo>
                  <a:pt x="292" y="216"/>
                </a:moveTo>
                <a:lnTo>
                  <a:pt x="292" y="216"/>
                </a:lnTo>
                <a:cubicBezTo>
                  <a:pt x="223" y="216"/>
                  <a:pt x="154" y="207"/>
                  <a:pt x="103" y="198"/>
                </a:cubicBezTo>
                <a:cubicBezTo>
                  <a:pt x="77" y="190"/>
                  <a:pt x="51" y="190"/>
                  <a:pt x="34" y="181"/>
                </a:cubicBezTo>
                <a:cubicBezTo>
                  <a:pt x="8" y="164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9"/>
                  <a:pt x="51" y="18"/>
                </a:cubicBezTo>
                <a:cubicBezTo>
                  <a:pt x="60" y="18"/>
                  <a:pt x="77" y="26"/>
                  <a:pt x="120" y="35"/>
                </a:cubicBezTo>
                <a:cubicBezTo>
                  <a:pt x="163" y="44"/>
                  <a:pt x="215" y="52"/>
                  <a:pt x="275" y="52"/>
                </a:cubicBezTo>
                <a:cubicBezTo>
                  <a:pt x="292" y="52"/>
                  <a:pt x="300" y="52"/>
                  <a:pt x="318" y="52"/>
                </a:cubicBezTo>
                <a:cubicBezTo>
                  <a:pt x="369" y="52"/>
                  <a:pt x="430" y="44"/>
                  <a:pt x="472" y="35"/>
                </a:cubicBezTo>
                <a:cubicBezTo>
                  <a:pt x="516" y="26"/>
                  <a:pt x="533" y="18"/>
                  <a:pt x="541" y="18"/>
                </a:cubicBezTo>
                <a:cubicBezTo>
                  <a:pt x="541" y="9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9"/>
                  <a:pt x="593" y="26"/>
                </a:cubicBezTo>
                <a:lnTo>
                  <a:pt x="593" y="26"/>
                </a:lnTo>
                <a:lnTo>
                  <a:pt x="593" y="26"/>
                </a:lnTo>
                <a:lnTo>
                  <a:pt x="593" y="26"/>
                </a:lnTo>
                <a:cubicBezTo>
                  <a:pt x="593" y="138"/>
                  <a:pt x="593" y="138"/>
                  <a:pt x="593" y="138"/>
                </a:cubicBezTo>
                <a:cubicBezTo>
                  <a:pt x="593" y="173"/>
                  <a:pt x="533" y="190"/>
                  <a:pt x="490" y="198"/>
                </a:cubicBezTo>
                <a:cubicBezTo>
                  <a:pt x="438" y="207"/>
                  <a:pt x="369" y="216"/>
                  <a:pt x="292" y="216"/>
                </a:cubicBezTo>
                <a:close/>
                <a:moveTo>
                  <a:pt x="51" y="130"/>
                </a:moveTo>
                <a:lnTo>
                  <a:pt x="51" y="130"/>
                </a:lnTo>
                <a:cubicBezTo>
                  <a:pt x="60" y="130"/>
                  <a:pt x="77" y="138"/>
                  <a:pt x="128" y="147"/>
                </a:cubicBezTo>
                <a:cubicBezTo>
                  <a:pt x="172" y="155"/>
                  <a:pt x="232" y="164"/>
                  <a:pt x="292" y="164"/>
                </a:cubicBezTo>
                <a:cubicBezTo>
                  <a:pt x="361" y="164"/>
                  <a:pt x="412" y="155"/>
                  <a:pt x="464" y="147"/>
                </a:cubicBezTo>
                <a:cubicBezTo>
                  <a:pt x="516" y="138"/>
                  <a:pt x="533" y="130"/>
                  <a:pt x="533" y="130"/>
                </a:cubicBezTo>
                <a:cubicBezTo>
                  <a:pt x="541" y="78"/>
                  <a:pt x="541" y="78"/>
                  <a:pt x="541" y="78"/>
                </a:cubicBezTo>
                <a:cubicBezTo>
                  <a:pt x="524" y="78"/>
                  <a:pt x="507" y="87"/>
                  <a:pt x="498" y="87"/>
                </a:cubicBezTo>
                <a:cubicBezTo>
                  <a:pt x="447" y="95"/>
                  <a:pt x="387" y="104"/>
                  <a:pt x="318" y="104"/>
                </a:cubicBezTo>
                <a:cubicBezTo>
                  <a:pt x="300" y="104"/>
                  <a:pt x="292" y="104"/>
                  <a:pt x="275" y="104"/>
                </a:cubicBezTo>
                <a:cubicBezTo>
                  <a:pt x="206" y="104"/>
                  <a:pt x="146" y="95"/>
                  <a:pt x="94" y="87"/>
                </a:cubicBezTo>
                <a:cubicBezTo>
                  <a:pt x="77" y="87"/>
                  <a:pt x="68" y="78"/>
                  <a:pt x="51" y="78"/>
                </a:cubicBezTo>
                <a:lnTo>
                  <a:pt x="51" y="130"/>
                </a:lnTo>
                <a:close/>
                <a:moveTo>
                  <a:pt x="533" y="138"/>
                </a:moveTo>
                <a:lnTo>
                  <a:pt x="533" y="138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517">
            <a:extLst>
              <a:ext uri="{FF2B5EF4-FFF2-40B4-BE49-F238E27FC236}">
                <a16:creationId xmlns:a16="http://schemas.microsoft.com/office/drawing/2014/main" id="{AEDA341A-667A-D248-96C2-114B07FE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388221"/>
            <a:ext cx="583298" cy="159868"/>
          </a:xfrm>
          <a:custGeom>
            <a:avLst/>
            <a:gdLst>
              <a:gd name="T0" fmla="*/ 292 w 594"/>
              <a:gd name="T1" fmla="*/ 163 h 164"/>
              <a:gd name="T2" fmla="*/ 292 w 594"/>
              <a:gd name="T3" fmla="*/ 163 h 164"/>
              <a:gd name="T4" fmla="*/ 275 w 594"/>
              <a:gd name="T5" fmla="*/ 163 h 164"/>
              <a:gd name="T6" fmla="*/ 94 w 594"/>
              <a:gd name="T7" fmla="*/ 146 h 164"/>
              <a:gd name="T8" fmla="*/ 0 w 594"/>
              <a:gd name="T9" fmla="*/ 86 h 164"/>
              <a:gd name="T10" fmla="*/ 103 w 594"/>
              <a:gd name="T11" fmla="*/ 17 h 164"/>
              <a:gd name="T12" fmla="*/ 292 w 594"/>
              <a:gd name="T13" fmla="*/ 0 h 164"/>
              <a:gd name="T14" fmla="*/ 490 w 594"/>
              <a:gd name="T15" fmla="*/ 17 h 164"/>
              <a:gd name="T16" fmla="*/ 550 w 594"/>
              <a:gd name="T17" fmla="*/ 34 h 164"/>
              <a:gd name="T18" fmla="*/ 593 w 594"/>
              <a:gd name="T19" fmla="*/ 86 h 164"/>
              <a:gd name="T20" fmla="*/ 498 w 594"/>
              <a:gd name="T21" fmla="*/ 146 h 164"/>
              <a:gd name="T22" fmla="*/ 318 w 594"/>
              <a:gd name="T23" fmla="*/ 163 h 164"/>
              <a:gd name="T24" fmla="*/ 292 w 594"/>
              <a:gd name="T25" fmla="*/ 163 h 164"/>
              <a:gd name="T26" fmla="*/ 60 w 594"/>
              <a:gd name="T27" fmla="*/ 86 h 164"/>
              <a:gd name="T28" fmla="*/ 60 w 594"/>
              <a:gd name="T29" fmla="*/ 86 h 164"/>
              <a:gd name="T30" fmla="*/ 120 w 594"/>
              <a:gd name="T31" fmla="*/ 94 h 164"/>
              <a:gd name="T32" fmla="*/ 275 w 594"/>
              <a:gd name="T33" fmla="*/ 111 h 164"/>
              <a:gd name="T34" fmla="*/ 318 w 594"/>
              <a:gd name="T35" fmla="*/ 111 h 164"/>
              <a:gd name="T36" fmla="*/ 472 w 594"/>
              <a:gd name="T37" fmla="*/ 94 h 164"/>
              <a:gd name="T38" fmla="*/ 524 w 594"/>
              <a:gd name="T39" fmla="*/ 86 h 164"/>
              <a:gd name="T40" fmla="*/ 464 w 594"/>
              <a:gd name="T41" fmla="*/ 68 h 164"/>
              <a:gd name="T42" fmla="*/ 292 w 594"/>
              <a:gd name="T43" fmla="*/ 51 h 164"/>
              <a:gd name="T44" fmla="*/ 128 w 594"/>
              <a:gd name="T45" fmla="*/ 68 h 164"/>
              <a:gd name="T46" fmla="*/ 60 w 594"/>
              <a:gd name="T47" fmla="*/ 86 h 164"/>
              <a:gd name="T48" fmla="*/ 541 w 594"/>
              <a:gd name="T49" fmla="*/ 86 h 164"/>
              <a:gd name="T50" fmla="*/ 541 w 594"/>
              <a:gd name="T51" fmla="*/ 8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4" h="164">
                <a:moveTo>
                  <a:pt x="292" y="163"/>
                </a:moveTo>
                <a:lnTo>
                  <a:pt x="292" y="163"/>
                </a:lnTo>
                <a:cubicBezTo>
                  <a:pt x="292" y="163"/>
                  <a:pt x="283" y="163"/>
                  <a:pt x="275" y="163"/>
                </a:cubicBezTo>
                <a:cubicBezTo>
                  <a:pt x="206" y="163"/>
                  <a:pt x="146" y="154"/>
                  <a:pt x="94" y="146"/>
                </a:cubicBezTo>
                <a:cubicBezTo>
                  <a:pt x="51" y="137"/>
                  <a:pt x="0" y="120"/>
                  <a:pt x="0" y="86"/>
                </a:cubicBezTo>
                <a:cubicBezTo>
                  <a:pt x="0" y="43"/>
                  <a:pt x="60" y="25"/>
                  <a:pt x="103" y="17"/>
                </a:cubicBezTo>
                <a:cubicBezTo>
                  <a:pt x="154" y="8"/>
                  <a:pt x="223" y="0"/>
                  <a:pt x="292" y="0"/>
                </a:cubicBezTo>
                <a:cubicBezTo>
                  <a:pt x="369" y="0"/>
                  <a:pt x="438" y="8"/>
                  <a:pt x="490" y="17"/>
                </a:cubicBezTo>
                <a:cubicBezTo>
                  <a:pt x="516" y="25"/>
                  <a:pt x="541" y="25"/>
                  <a:pt x="550" y="34"/>
                </a:cubicBezTo>
                <a:cubicBezTo>
                  <a:pt x="576" y="51"/>
                  <a:pt x="593" y="60"/>
                  <a:pt x="593" y="86"/>
                </a:cubicBezTo>
                <a:cubicBezTo>
                  <a:pt x="593" y="120"/>
                  <a:pt x="533" y="137"/>
                  <a:pt x="498" y="146"/>
                </a:cubicBezTo>
                <a:cubicBezTo>
                  <a:pt x="447" y="154"/>
                  <a:pt x="387" y="163"/>
                  <a:pt x="318" y="163"/>
                </a:cubicBezTo>
                <a:cubicBezTo>
                  <a:pt x="309" y="163"/>
                  <a:pt x="300" y="163"/>
                  <a:pt x="292" y="163"/>
                </a:cubicBezTo>
                <a:close/>
                <a:moveTo>
                  <a:pt x="60" y="86"/>
                </a:moveTo>
                <a:lnTo>
                  <a:pt x="60" y="86"/>
                </a:lnTo>
                <a:cubicBezTo>
                  <a:pt x="77" y="86"/>
                  <a:pt x="94" y="94"/>
                  <a:pt x="120" y="94"/>
                </a:cubicBezTo>
                <a:cubicBezTo>
                  <a:pt x="163" y="103"/>
                  <a:pt x="215" y="111"/>
                  <a:pt x="275" y="111"/>
                </a:cubicBezTo>
                <a:cubicBezTo>
                  <a:pt x="292" y="111"/>
                  <a:pt x="300" y="111"/>
                  <a:pt x="318" y="111"/>
                </a:cubicBezTo>
                <a:cubicBezTo>
                  <a:pt x="369" y="111"/>
                  <a:pt x="430" y="103"/>
                  <a:pt x="472" y="94"/>
                </a:cubicBezTo>
                <a:cubicBezTo>
                  <a:pt x="498" y="94"/>
                  <a:pt x="516" y="86"/>
                  <a:pt x="524" y="86"/>
                </a:cubicBezTo>
                <a:cubicBezTo>
                  <a:pt x="516" y="77"/>
                  <a:pt x="498" y="68"/>
                  <a:pt x="464" y="68"/>
                </a:cubicBezTo>
                <a:cubicBezTo>
                  <a:pt x="412" y="60"/>
                  <a:pt x="361" y="51"/>
                  <a:pt x="292" y="51"/>
                </a:cubicBezTo>
                <a:cubicBezTo>
                  <a:pt x="232" y="51"/>
                  <a:pt x="172" y="60"/>
                  <a:pt x="128" y="68"/>
                </a:cubicBezTo>
                <a:cubicBezTo>
                  <a:pt x="94" y="68"/>
                  <a:pt x="77" y="77"/>
                  <a:pt x="60" y="86"/>
                </a:cubicBezTo>
                <a:close/>
                <a:moveTo>
                  <a:pt x="541" y="86"/>
                </a:moveTo>
                <a:lnTo>
                  <a:pt x="541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518">
            <a:extLst>
              <a:ext uri="{FF2B5EF4-FFF2-40B4-BE49-F238E27FC236}">
                <a16:creationId xmlns:a16="http://schemas.microsoft.com/office/drawing/2014/main" id="{92DCDA49-3DC8-594E-8258-940FCB80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444391"/>
            <a:ext cx="583298" cy="211714"/>
          </a:xfrm>
          <a:custGeom>
            <a:avLst/>
            <a:gdLst>
              <a:gd name="T0" fmla="*/ 292 w 594"/>
              <a:gd name="T1" fmla="*/ 215 h 216"/>
              <a:gd name="T2" fmla="*/ 292 w 594"/>
              <a:gd name="T3" fmla="*/ 215 h 216"/>
              <a:gd name="T4" fmla="*/ 103 w 594"/>
              <a:gd name="T5" fmla="*/ 198 h 216"/>
              <a:gd name="T6" fmla="*/ 34 w 594"/>
              <a:gd name="T7" fmla="*/ 181 h 216"/>
              <a:gd name="T8" fmla="*/ 0 w 594"/>
              <a:gd name="T9" fmla="*/ 137 h 216"/>
              <a:gd name="T10" fmla="*/ 0 w 594"/>
              <a:gd name="T11" fmla="*/ 26 h 216"/>
              <a:gd name="T12" fmla="*/ 25 w 594"/>
              <a:gd name="T13" fmla="*/ 0 h 216"/>
              <a:gd name="T14" fmla="*/ 25 w 594"/>
              <a:gd name="T15" fmla="*/ 0 h 216"/>
              <a:gd name="T16" fmla="*/ 51 w 594"/>
              <a:gd name="T17" fmla="*/ 17 h 216"/>
              <a:gd name="T18" fmla="*/ 120 w 594"/>
              <a:gd name="T19" fmla="*/ 34 h 216"/>
              <a:gd name="T20" fmla="*/ 275 w 594"/>
              <a:gd name="T21" fmla="*/ 51 h 216"/>
              <a:gd name="T22" fmla="*/ 318 w 594"/>
              <a:gd name="T23" fmla="*/ 51 h 216"/>
              <a:gd name="T24" fmla="*/ 472 w 594"/>
              <a:gd name="T25" fmla="*/ 34 h 216"/>
              <a:gd name="T26" fmla="*/ 541 w 594"/>
              <a:gd name="T27" fmla="*/ 17 h 216"/>
              <a:gd name="T28" fmla="*/ 567 w 594"/>
              <a:gd name="T29" fmla="*/ 0 h 216"/>
              <a:gd name="T30" fmla="*/ 567 w 594"/>
              <a:gd name="T31" fmla="*/ 0 h 216"/>
              <a:gd name="T32" fmla="*/ 593 w 594"/>
              <a:gd name="T33" fmla="*/ 26 h 216"/>
              <a:gd name="T34" fmla="*/ 593 w 594"/>
              <a:gd name="T35" fmla="*/ 26 h 216"/>
              <a:gd name="T36" fmla="*/ 593 w 594"/>
              <a:gd name="T37" fmla="*/ 26 h 216"/>
              <a:gd name="T38" fmla="*/ 593 w 594"/>
              <a:gd name="T39" fmla="*/ 26 h 216"/>
              <a:gd name="T40" fmla="*/ 593 w 594"/>
              <a:gd name="T41" fmla="*/ 137 h 216"/>
              <a:gd name="T42" fmla="*/ 490 w 594"/>
              <a:gd name="T43" fmla="*/ 198 h 216"/>
              <a:gd name="T44" fmla="*/ 292 w 594"/>
              <a:gd name="T45" fmla="*/ 215 h 216"/>
              <a:gd name="T46" fmla="*/ 51 w 594"/>
              <a:gd name="T47" fmla="*/ 129 h 216"/>
              <a:gd name="T48" fmla="*/ 51 w 594"/>
              <a:gd name="T49" fmla="*/ 129 h 216"/>
              <a:gd name="T50" fmla="*/ 128 w 594"/>
              <a:gd name="T51" fmla="*/ 155 h 216"/>
              <a:gd name="T52" fmla="*/ 292 w 594"/>
              <a:gd name="T53" fmla="*/ 163 h 216"/>
              <a:gd name="T54" fmla="*/ 464 w 594"/>
              <a:gd name="T55" fmla="*/ 155 h 216"/>
              <a:gd name="T56" fmla="*/ 533 w 594"/>
              <a:gd name="T57" fmla="*/ 129 h 216"/>
              <a:gd name="T58" fmla="*/ 541 w 594"/>
              <a:gd name="T59" fmla="*/ 77 h 216"/>
              <a:gd name="T60" fmla="*/ 498 w 594"/>
              <a:gd name="T61" fmla="*/ 86 h 216"/>
              <a:gd name="T62" fmla="*/ 318 w 594"/>
              <a:gd name="T63" fmla="*/ 103 h 216"/>
              <a:gd name="T64" fmla="*/ 275 w 594"/>
              <a:gd name="T65" fmla="*/ 103 h 216"/>
              <a:gd name="T66" fmla="*/ 94 w 594"/>
              <a:gd name="T67" fmla="*/ 86 h 216"/>
              <a:gd name="T68" fmla="*/ 51 w 594"/>
              <a:gd name="T69" fmla="*/ 77 h 216"/>
              <a:gd name="T70" fmla="*/ 51 w 594"/>
              <a:gd name="T71" fmla="*/ 129 h 216"/>
              <a:gd name="T72" fmla="*/ 533 w 594"/>
              <a:gd name="T73" fmla="*/ 137 h 216"/>
              <a:gd name="T74" fmla="*/ 533 w 594"/>
              <a:gd name="T75" fmla="*/ 137 h 216"/>
              <a:gd name="T76" fmla="*/ 51 w 594"/>
              <a:gd name="T77" fmla="*/ 26 h 216"/>
              <a:gd name="T78" fmla="*/ 51 w 594"/>
              <a:gd name="T79" fmla="*/ 2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16">
                <a:moveTo>
                  <a:pt x="292" y="215"/>
                </a:moveTo>
                <a:lnTo>
                  <a:pt x="292" y="215"/>
                </a:lnTo>
                <a:cubicBezTo>
                  <a:pt x="223" y="215"/>
                  <a:pt x="154" y="206"/>
                  <a:pt x="103" y="198"/>
                </a:cubicBezTo>
                <a:cubicBezTo>
                  <a:pt x="77" y="189"/>
                  <a:pt x="51" y="189"/>
                  <a:pt x="34" y="181"/>
                </a:cubicBezTo>
                <a:cubicBezTo>
                  <a:pt x="8" y="163"/>
                  <a:pt x="0" y="155"/>
                  <a:pt x="0" y="13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8"/>
                  <a:pt x="51" y="17"/>
                </a:cubicBezTo>
                <a:cubicBezTo>
                  <a:pt x="60" y="17"/>
                  <a:pt x="77" y="26"/>
                  <a:pt x="120" y="34"/>
                </a:cubicBezTo>
                <a:cubicBezTo>
                  <a:pt x="163" y="43"/>
                  <a:pt x="215" y="51"/>
                  <a:pt x="275" y="51"/>
                </a:cubicBezTo>
                <a:cubicBezTo>
                  <a:pt x="292" y="51"/>
                  <a:pt x="300" y="51"/>
                  <a:pt x="318" y="51"/>
                </a:cubicBezTo>
                <a:cubicBezTo>
                  <a:pt x="369" y="51"/>
                  <a:pt x="430" y="43"/>
                  <a:pt x="472" y="34"/>
                </a:cubicBezTo>
                <a:cubicBezTo>
                  <a:pt x="516" y="26"/>
                  <a:pt x="533" y="17"/>
                  <a:pt x="541" y="17"/>
                </a:cubicBezTo>
                <a:cubicBezTo>
                  <a:pt x="541" y="8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8"/>
                  <a:pt x="593" y="26"/>
                </a:cubicBezTo>
                <a:lnTo>
                  <a:pt x="593" y="26"/>
                </a:lnTo>
                <a:lnTo>
                  <a:pt x="593" y="26"/>
                </a:lnTo>
                <a:lnTo>
                  <a:pt x="593" y="26"/>
                </a:lnTo>
                <a:cubicBezTo>
                  <a:pt x="593" y="137"/>
                  <a:pt x="593" y="137"/>
                  <a:pt x="593" y="137"/>
                </a:cubicBezTo>
                <a:cubicBezTo>
                  <a:pt x="593" y="172"/>
                  <a:pt x="533" y="189"/>
                  <a:pt x="490" y="198"/>
                </a:cubicBezTo>
                <a:cubicBezTo>
                  <a:pt x="438" y="206"/>
                  <a:pt x="369" y="215"/>
                  <a:pt x="292" y="215"/>
                </a:cubicBezTo>
                <a:close/>
                <a:moveTo>
                  <a:pt x="51" y="129"/>
                </a:moveTo>
                <a:lnTo>
                  <a:pt x="51" y="129"/>
                </a:lnTo>
                <a:cubicBezTo>
                  <a:pt x="60" y="129"/>
                  <a:pt x="77" y="137"/>
                  <a:pt x="128" y="155"/>
                </a:cubicBezTo>
                <a:cubicBezTo>
                  <a:pt x="172" y="155"/>
                  <a:pt x="232" y="163"/>
                  <a:pt x="292" y="163"/>
                </a:cubicBezTo>
                <a:cubicBezTo>
                  <a:pt x="361" y="163"/>
                  <a:pt x="412" y="155"/>
                  <a:pt x="464" y="155"/>
                </a:cubicBezTo>
                <a:cubicBezTo>
                  <a:pt x="516" y="137"/>
                  <a:pt x="533" y="129"/>
                  <a:pt x="533" y="129"/>
                </a:cubicBezTo>
                <a:cubicBezTo>
                  <a:pt x="541" y="77"/>
                  <a:pt x="541" y="77"/>
                  <a:pt x="541" y="77"/>
                </a:cubicBezTo>
                <a:cubicBezTo>
                  <a:pt x="524" y="77"/>
                  <a:pt x="507" y="86"/>
                  <a:pt x="498" y="86"/>
                </a:cubicBezTo>
                <a:cubicBezTo>
                  <a:pt x="447" y="94"/>
                  <a:pt x="387" y="103"/>
                  <a:pt x="318" y="103"/>
                </a:cubicBezTo>
                <a:cubicBezTo>
                  <a:pt x="300" y="103"/>
                  <a:pt x="292" y="103"/>
                  <a:pt x="275" y="103"/>
                </a:cubicBezTo>
                <a:cubicBezTo>
                  <a:pt x="206" y="103"/>
                  <a:pt x="146" y="94"/>
                  <a:pt x="94" y="86"/>
                </a:cubicBezTo>
                <a:cubicBezTo>
                  <a:pt x="77" y="86"/>
                  <a:pt x="68" y="77"/>
                  <a:pt x="51" y="77"/>
                </a:cubicBezTo>
                <a:lnTo>
                  <a:pt x="51" y="129"/>
                </a:lnTo>
                <a:close/>
                <a:moveTo>
                  <a:pt x="533" y="137"/>
                </a:moveTo>
                <a:lnTo>
                  <a:pt x="533" y="137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519">
            <a:extLst>
              <a:ext uri="{FF2B5EF4-FFF2-40B4-BE49-F238E27FC236}">
                <a16:creationId xmlns:a16="http://schemas.microsoft.com/office/drawing/2014/main" id="{C2A19F7D-A561-F745-999B-D6E40A00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720" y="2107375"/>
            <a:ext cx="751804" cy="743163"/>
          </a:xfrm>
          <a:custGeom>
            <a:avLst/>
            <a:gdLst>
              <a:gd name="T0" fmla="*/ 379 w 767"/>
              <a:gd name="T1" fmla="*/ 757 h 758"/>
              <a:gd name="T2" fmla="*/ 379 w 767"/>
              <a:gd name="T3" fmla="*/ 757 h 758"/>
              <a:gd name="T4" fmla="*/ 112 w 767"/>
              <a:gd name="T5" fmla="*/ 645 h 758"/>
              <a:gd name="T6" fmla="*/ 0 w 767"/>
              <a:gd name="T7" fmla="*/ 378 h 758"/>
              <a:gd name="T8" fmla="*/ 112 w 767"/>
              <a:gd name="T9" fmla="*/ 112 h 758"/>
              <a:gd name="T10" fmla="*/ 379 w 767"/>
              <a:gd name="T11" fmla="*/ 0 h 758"/>
              <a:gd name="T12" fmla="*/ 654 w 767"/>
              <a:gd name="T13" fmla="*/ 112 h 758"/>
              <a:gd name="T14" fmla="*/ 766 w 767"/>
              <a:gd name="T15" fmla="*/ 378 h 758"/>
              <a:gd name="T16" fmla="*/ 654 w 767"/>
              <a:gd name="T17" fmla="*/ 645 h 758"/>
              <a:gd name="T18" fmla="*/ 379 w 767"/>
              <a:gd name="T19" fmla="*/ 757 h 758"/>
              <a:gd name="T20" fmla="*/ 379 w 767"/>
              <a:gd name="T21" fmla="*/ 43 h 758"/>
              <a:gd name="T22" fmla="*/ 379 w 767"/>
              <a:gd name="T23" fmla="*/ 43 h 758"/>
              <a:gd name="T24" fmla="*/ 52 w 767"/>
              <a:gd name="T25" fmla="*/ 378 h 758"/>
              <a:gd name="T26" fmla="*/ 379 w 767"/>
              <a:gd name="T27" fmla="*/ 714 h 758"/>
              <a:gd name="T28" fmla="*/ 715 w 767"/>
              <a:gd name="T29" fmla="*/ 378 h 758"/>
              <a:gd name="T30" fmla="*/ 379 w 767"/>
              <a:gd name="T31" fmla="*/ 43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7" h="758">
                <a:moveTo>
                  <a:pt x="379" y="757"/>
                </a:moveTo>
                <a:lnTo>
                  <a:pt x="379" y="757"/>
                </a:lnTo>
                <a:cubicBezTo>
                  <a:pt x="284" y="757"/>
                  <a:pt x="190" y="714"/>
                  <a:pt x="112" y="645"/>
                </a:cubicBezTo>
                <a:cubicBezTo>
                  <a:pt x="43" y="576"/>
                  <a:pt x="0" y="481"/>
                  <a:pt x="0" y="378"/>
                </a:cubicBezTo>
                <a:cubicBezTo>
                  <a:pt x="0" y="275"/>
                  <a:pt x="43" y="180"/>
                  <a:pt x="112" y="112"/>
                </a:cubicBezTo>
                <a:cubicBezTo>
                  <a:pt x="190" y="34"/>
                  <a:pt x="284" y="0"/>
                  <a:pt x="379" y="0"/>
                </a:cubicBezTo>
                <a:cubicBezTo>
                  <a:pt x="482" y="0"/>
                  <a:pt x="577" y="34"/>
                  <a:pt x="654" y="112"/>
                </a:cubicBezTo>
                <a:cubicBezTo>
                  <a:pt x="723" y="180"/>
                  <a:pt x="766" y="275"/>
                  <a:pt x="766" y="378"/>
                </a:cubicBezTo>
                <a:cubicBezTo>
                  <a:pt x="766" y="481"/>
                  <a:pt x="723" y="576"/>
                  <a:pt x="654" y="645"/>
                </a:cubicBezTo>
                <a:cubicBezTo>
                  <a:pt x="577" y="714"/>
                  <a:pt x="482" y="757"/>
                  <a:pt x="379" y="757"/>
                </a:cubicBezTo>
                <a:close/>
                <a:moveTo>
                  <a:pt x="379" y="43"/>
                </a:moveTo>
                <a:lnTo>
                  <a:pt x="379" y="43"/>
                </a:lnTo>
                <a:cubicBezTo>
                  <a:pt x="198" y="43"/>
                  <a:pt x="52" y="197"/>
                  <a:pt x="52" y="378"/>
                </a:cubicBezTo>
                <a:cubicBezTo>
                  <a:pt x="52" y="559"/>
                  <a:pt x="198" y="714"/>
                  <a:pt x="379" y="714"/>
                </a:cubicBezTo>
                <a:cubicBezTo>
                  <a:pt x="568" y="714"/>
                  <a:pt x="715" y="559"/>
                  <a:pt x="715" y="378"/>
                </a:cubicBezTo>
                <a:cubicBezTo>
                  <a:pt x="715" y="197"/>
                  <a:pt x="568" y="43"/>
                  <a:pt x="37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520">
            <a:extLst>
              <a:ext uri="{FF2B5EF4-FFF2-40B4-BE49-F238E27FC236}">
                <a16:creationId xmlns:a16="http://schemas.microsoft.com/office/drawing/2014/main" id="{F6FE9437-26DC-2745-BEEC-89348C2C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775" y="2193790"/>
            <a:ext cx="566015" cy="574654"/>
          </a:xfrm>
          <a:custGeom>
            <a:avLst/>
            <a:gdLst>
              <a:gd name="T0" fmla="*/ 284 w 577"/>
              <a:gd name="T1" fmla="*/ 585 h 586"/>
              <a:gd name="T2" fmla="*/ 284 w 577"/>
              <a:gd name="T3" fmla="*/ 585 h 586"/>
              <a:gd name="T4" fmla="*/ 0 w 577"/>
              <a:gd name="T5" fmla="*/ 292 h 586"/>
              <a:gd name="T6" fmla="*/ 284 w 577"/>
              <a:gd name="T7" fmla="*/ 0 h 586"/>
              <a:gd name="T8" fmla="*/ 576 w 577"/>
              <a:gd name="T9" fmla="*/ 292 h 586"/>
              <a:gd name="T10" fmla="*/ 284 w 577"/>
              <a:gd name="T11" fmla="*/ 585 h 586"/>
              <a:gd name="T12" fmla="*/ 284 w 577"/>
              <a:gd name="T13" fmla="*/ 51 h 586"/>
              <a:gd name="T14" fmla="*/ 284 w 577"/>
              <a:gd name="T15" fmla="*/ 51 h 586"/>
              <a:gd name="T16" fmla="*/ 43 w 577"/>
              <a:gd name="T17" fmla="*/ 292 h 586"/>
              <a:gd name="T18" fmla="*/ 284 w 577"/>
              <a:gd name="T19" fmla="*/ 533 h 586"/>
              <a:gd name="T20" fmla="*/ 533 w 577"/>
              <a:gd name="T21" fmla="*/ 292 h 586"/>
              <a:gd name="T22" fmla="*/ 284 w 577"/>
              <a:gd name="T23" fmla="*/ 5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7" h="586">
                <a:moveTo>
                  <a:pt x="284" y="585"/>
                </a:moveTo>
                <a:lnTo>
                  <a:pt x="284" y="585"/>
                </a:lnTo>
                <a:cubicBezTo>
                  <a:pt x="129" y="585"/>
                  <a:pt x="0" y="456"/>
                  <a:pt x="0" y="292"/>
                </a:cubicBezTo>
                <a:cubicBezTo>
                  <a:pt x="0" y="129"/>
                  <a:pt x="129" y="0"/>
                  <a:pt x="284" y="0"/>
                </a:cubicBezTo>
                <a:cubicBezTo>
                  <a:pt x="448" y="0"/>
                  <a:pt x="576" y="129"/>
                  <a:pt x="576" y="292"/>
                </a:cubicBezTo>
                <a:cubicBezTo>
                  <a:pt x="576" y="456"/>
                  <a:pt x="448" y="585"/>
                  <a:pt x="284" y="585"/>
                </a:cubicBezTo>
                <a:close/>
                <a:moveTo>
                  <a:pt x="284" y="51"/>
                </a:moveTo>
                <a:lnTo>
                  <a:pt x="284" y="51"/>
                </a:lnTo>
                <a:cubicBezTo>
                  <a:pt x="155" y="51"/>
                  <a:pt x="43" y="154"/>
                  <a:pt x="43" y="292"/>
                </a:cubicBezTo>
                <a:cubicBezTo>
                  <a:pt x="43" y="430"/>
                  <a:pt x="155" y="533"/>
                  <a:pt x="284" y="533"/>
                </a:cubicBezTo>
                <a:cubicBezTo>
                  <a:pt x="422" y="533"/>
                  <a:pt x="533" y="430"/>
                  <a:pt x="533" y="292"/>
                </a:cubicBezTo>
                <a:cubicBezTo>
                  <a:pt x="533" y="154"/>
                  <a:pt x="422" y="51"/>
                  <a:pt x="28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521">
            <a:extLst>
              <a:ext uri="{FF2B5EF4-FFF2-40B4-BE49-F238E27FC236}">
                <a16:creationId xmlns:a16="http://schemas.microsoft.com/office/drawing/2014/main" id="{01FCE240-A0D6-1842-AC36-53E558EB0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209" y="2336372"/>
            <a:ext cx="177148" cy="280848"/>
          </a:xfrm>
          <a:custGeom>
            <a:avLst/>
            <a:gdLst>
              <a:gd name="T0" fmla="*/ 86 w 182"/>
              <a:gd name="T1" fmla="*/ 284 h 285"/>
              <a:gd name="T2" fmla="*/ 86 w 182"/>
              <a:gd name="T3" fmla="*/ 284 h 285"/>
              <a:gd name="T4" fmla="*/ 17 w 182"/>
              <a:gd name="T5" fmla="*/ 267 h 285"/>
              <a:gd name="T6" fmla="*/ 9 w 182"/>
              <a:gd name="T7" fmla="*/ 249 h 285"/>
              <a:gd name="T8" fmla="*/ 26 w 182"/>
              <a:gd name="T9" fmla="*/ 232 h 285"/>
              <a:gd name="T10" fmla="*/ 120 w 182"/>
              <a:gd name="T11" fmla="*/ 241 h 285"/>
              <a:gd name="T12" fmla="*/ 138 w 182"/>
              <a:gd name="T13" fmla="*/ 206 h 285"/>
              <a:gd name="T14" fmla="*/ 86 w 182"/>
              <a:gd name="T15" fmla="*/ 163 h 285"/>
              <a:gd name="T16" fmla="*/ 34 w 182"/>
              <a:gd name="T17" fmla="*/ 129 h 285"/>
              <a:gd name="T18" fmla="*/ 9 w 182"/>
              <a:gd name="T19" fmla="*/ 86 h 285"/>
              <a:gd name="T20" fmla="*/ 34 w 182"/>
              <a:gd name="T21" fmla="*/ 17 h 285"/>
              <a:gd name="T22" fmla="*/ 163 w 182"/>
              <a:gd name="T23" fmla="*/ 17 h 285"/>
              <a:gd name="T24" fmla="*/ 172 w 182"/>
              <a:gd name="T25" fmla="*/ 43 h 285"/>
              <a:gd name="T26" fmla="*/ 146 w 182"/>
              <a:gd name="T27" fmla="*/ 52 h 285"/>
              <a:gd name="T28" fmla="*/ 60 w 182"/>
              <a:gd name="T29" fmla="*/ 52 h 285"/>
              <a:gd name="T30" fmla="*/ 43 w 182"/>
              <a:gd name="T31" fmla="*/ 86 h 285"/>
              <a:gd name="T32" fmla="*/ 95 w 182"/>
              <a:gd name="T33" fmla="*/ 129 h 285"/>
              <a:gd name="T34" fmla="*/ 146 w 182"/>
              <a:gd name="T35" fmla="*/ 155 h 285"/>
              <a:gd name="T36" fmla="*/ 172 w 182"/>
              <a:gd name="T37" fmla="*/ 206 h 285"/>
              <a:gd name="T38" fmla="*/ 146 w 182"/>
              <a:gd name="T39" fmla="*/ 267 h 285"/>
              <a:gd name="T40" fmla="*/ 86 w 182"/>
              <a:gd name="T41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285">
                <a:moveTo>
                  <a:pt x="86" y="284"/>
                </a:moveTo>
                <a:lnTo>
                  <a:pt x="86" y="284"/>
                </a:lnTo>
                <a:cubicBezTo>
                  <a:pt x="60" y="284"/>
                  <a:pt x="34" y="275"/>
                  <a:pt x="17" y="267"/>
                </a:cubicBezTo>
                <a:cubicBezTo>
                  <a:pt x="9" y="267"/>
                  <a:pt x="0" y="258"/>
                  <a:pt x="9" y="249"/>
                </a:cubicBezTo>
                <a:cubicBezTo>
                  <a:pt x="9" y="232"/>
                  <a:pt x="17" y="232"/>
                  <a:pt x="26" y="232"/>
                </a:cubicBezTo>
                <a:cubicBezTo>
                  <a:pt x="69" y="249"/>
                  <a:pt x="103" y="249"/>
                  <a:pt x="120" y="241"/>
                </a:cubicBezTo>
                <a:cubicBezTo>
                  <a:pt x="138" y="232"/>
                  <a:pt x="138" y="223"/>
                  <a:pt x="138" y="206"/>
                </a:cubicBezTo>
                <a:cubicBezTo>
                  <a:pt x="138" y="189"/>
                  <a:pt x="112" y="172"/>
                  <a:pt x="86" y="163"/>
                </a:cubicBezTo>
                <a:cubicBezTo>
                  <a:pt x="69" y="155"/>
                  <a:pt x="43" y="138"/>
                  <a:pt x="34" y="129"/>
                </a:cubicBezTo>
                <a:cubicBezTo>
                  <a:pt x="17" y="120"/>
                  <a:pt x="9" y="103"/>
                  <a:pt x="9" y="86"/>
                </a:cubicBezTo>
                <a:cubicBezTo>
                  <a:pt x="9" y="60"/>
                  <a:pt x="17" y="34"/>
                  <a:pt x="34" y="17"/>
                </a:cubicBezTo>
                <a:cubicBezTo>
                  <a:pt x="69" y="0"/>
                  <a:pt x="120" y="0"/>
                  <a:pt x="163" y="17"/>
                </a:cubicBezTo>
                <a:cubicBezTo>
                  <a:pt x="172" y="17"/>
                  <a:pt x="181" y="34"/>
                  <a:pt x="172" y="43"/>
                </a:cubicBezTo>
                <a:cubicBezTo>
                  <a:pt x="172" y="52"/>
                  <a:pt x="163" y="52"/>
                  <a:pt x="146" y="52"/>
                </a:cubicBezTo>
                <a:cubicBezTo>
                  <a:pt x="112" y="34"/>
                  <a:pt x="78" y="34"/>
                  <a:pt x="60" y="52"/>
                </a:cubicBezTo>
                <a:cubicBezTo>
                  <a:pt x="43" y="60"/>
                  <a:pt x="43" y="69"/>
                  <a:pt x="43" y="86"/>
                </a:cubicBezTo>
                <a:cubicBezTo>
                  <a:pt x="43" y="103"/>
                  <a:pt x="69" y="112"/>
                  <a:pt x="95" y="129"/>
                </a:cubicBezTo>
                <a:cubicBezTo>
                  <a:pt x="112" y="138"/>
                  <a:pt x="138" y="146"/>
                  <a:pt x="146" y="155"/>
                </a:cubicBezTo>
                <a:cubicBezTo>
                  <a:pt x="163" y="172"/>
                  <a:pt x="172" y="189"/>
                  <a:pt x="172" y="206"/>
                </a:cubicBezTo>
                <a:cubicBezTo>
                  <a:pt x="172" y="232"/>
                  <a:pt x="163" y="249"/>
                  <a:pt x="146" y="267"/>
                </a:cubicBezTo>
                <a:cubicBezTo>
                  <a:pt x="129" y="275"/>
                  <a:pt x="103" y="284"/>
                  <a:pt x="86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522">
            <a:extLst>
              <a:ext uri="{FF2B5EF4-FFF2-40B4-BE49-F238E27FC236}">
                <a16:creationId xmlns:a16="http://schemas.microsoft.com/office/drawing/2014/main" id="{49F93069-8163-274F-B208-692E7DB2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018" y="2267241"/>
            <a:ext cx="34566" cy="69131"/>
          </a:xfrm>
          <a:custGeom>
            <a:avLst/>
            <a:gdLst>
              <a:gd name="T0" fmla="*/ 17 w 35"/>
              <a:gd name="T1" fmla="*/ 69 h 70"/>
              <a:gd name="T2" fmla="*/ 17 w 35"/>
              <a:gd name="T3" fmla="*/ 69 h 70"/>
              <a:gd name="T4" fmla="*/ 0 w 35"/>
              <a:gd name="T5" fmla="*/ 52 h 70"/>
              <a:gd name="T6" fmla="*/ 0 w 35"/>
              <a:gd name="T7" fmla="*/ 17 h 70"/>
              <a:gd name="T8" fmla="*/ 17 w 35"/>
              <a:gd name="T9" fmla="*/ 0 h 70"/>
              <a:gd name="T10" fmla="*/ 34 w 35"/>
              <a:gd name="T11" fmla="*/ 17 h 70"/>
              <a:gd name="T12" fmla="*/ 34 w 35"/>
              <a:gd name="T13" fmla="*/ 52 h 70"/>
              <a:gd name="T14" fmla="*/ 17 w 35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70">
                <a:moveTo>
                  <a:pt x="17" y="69"/>
                </a:moveTo>
                <a:lnTo>
                  <a:pt x="17" y="69"/>
                </a:lnTo>
                <a:cubicBezTo>
                  <a:pt x="9" y="69"/>
                  <a:pt x="0" y="60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9"/>
                  <a:pt x="34" y="17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60"/>
                  <a:pt x="34" y="69"/>
                  <a:pt x="1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23">
            <a:extLst>
              <a:ext uri="{FF2B5EF4-FFF2-40B4-BE49-F238E27FC236}">
                <a16:creationId xmlns:a16="http://schemas.microsoft.com/office/drawing/2014/main" id="{DA07E97B-BB67-AA4A-BEA2-68CA2B99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018" y="2621539"/>
            <a:ext cx="34566" cy="60490"/>
          </a:xfrm>
          <a:custGeom>
            <a:avLst/>
            <a:gdLst>
              <a:gd name="T0" fmla="*/ 17 w 35"/>
              <a:gd name="T1" fmla="*/ 60 h 61"/>
              <a:gd name="T2" fmla="*/ 17 w 35"/>
              <a:gd name="T3" fmla="*/ 60 h 61"/>
              <a:gd name="T4" fmla="*/ 0 w 35"/>
              <a:gd name="T5" fmla="*/ 42 h 61"/>
              <a:gd name="T6" fmla="*/ 0 w 35"/>
              <a:gd name="T7" fmla="*/ 17 h 61"/>
              <a:gd name="T8" fmla="*/ 17 w 35"/>
              <a:gd name="T9" fmla="*/ 0 h 61"/>
              <a:gd name="T10" fmla="*/ 34 w 35"/>
              <a:gd name="T11" fmla="*/ 17 h 61"/>
              <a:gd name="T12" fmla="*/ 34 w 35"/>
              <a:gd name="T13" fmla="*/ 42 h 61"/>
              <a:gd name="T14" fmla="*/ 17 w 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1"/>
                  <a:pt x="34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24">
            <a:extLst>
              <a:ext uri="{FF2B5EF4-FFF2-40B4-BE49-F238E27FC236}">
                <a16:creationId xmlns:a16="http://schemas.microsoft.com/office/drawing/2014/main" id="{9842DE9C-7197-9C4B-8712-4A2C6E06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238" y="9768000"/>
            <a:ext cx="328374" cy="1114744"/>
          </a:xfrm>
          <a:custGeom>
            <a:avLst/>
            <a:gdLst>
              <a:gd name="T0" fmla="*/ 26 w 337"/>
              <a:gd name="T1" fmla="*/ 1136 h 1137"/>
              <a:gd name="T2" fmla="*/ 26 w 337"/>
              <a:gd name="T3" fmla="*/ 1136 h 1137"/>
              <a:gd name="T4" fmla="*/ 17 w 337"/>
              <a:gd name="T5" fmla="*/ 1136 h 1137"/>
              <a:gd name="T6" fmla="*/ 0 w 337"/>
              <a:gd name="T7" fmla="*/ 1110 h 1137"/>
              <a:gd name="T8" fmla="*/ 0 w 337"/>
              <a:gd name="T9" fmla="*/ 26 h 1137"/>
              <a:gd name="T10" fmla="*/ 26 w 337"/>
              <a:gd name="T11" fmla="*/ 0 h 1137"/>
              <a:gd name="T12" fmla="*/ 60 w 337"/>
              <a:gd name="T13" fmla="*/ 26 h 1137"/>
              <a:gd name="T14" fmla="*/ 60 w 337"/>
              <a:gd name="T15" fmla="*/ 1049 h 1137"/>
              <a:gd name="T16" fmla="*/ 284 w 337"/>
              <a:gd name="T17" fmla="*/ 817 h 1137"/>
              <a:gd name="T18" fmla="*/ 318 w 337"/>
              <a:gd name="T19" fmla="*/ 817 h 1137"/>
              <a:gd name="T20" fmla="*/ 318 w 337"/>
              <a:gd name="T21" fmla="*/ 852 h 1137"/>
              <a:gd name="T22" fmla="*/ 51 w 337"/>
              <a:gd name="T23" fmla="*/ 1127 h 1137"/>
              <a:gd name="T24" fmla="*/ 26 w 337"/>
              <a:gd name="T25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1137">
                <a:moveTo>
                  <a:pt x="26" y="1136"/>
                </a:moveTo>
                <a:lnTo>
                  <a:pt x="26" y="1136"/>
                </a:lnTo>
                <a:cubicBezTo>
                  <a:pt x="26" y="1136"/>
                  <a:pt x="26" y="1136"/>
                  <a:pt x="17" y="1136"/>
                </a:cubicBezTo>
                <a:cubicBezTo>
                  <a:pt x="9" y="1127"/>
                  <a:pt x="0" y="1118"/>
                  <a:pt x="0" y="111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1049"/>
                  <a:pt x="60" y="1049"/>
                  <a:pt x="60" y="1049"/>
                </a:cubicBezTo>
                <a:cubicBezTo>
                  <a:pt x="284" y="817"/>
                  <a:pt x="284" y="817"/>
                  <a:pt x="284" y="817"/>
                </a:cubicBezTo>
                <a:cubicBezTo>
                  <a:pt x="292" y="809"/>
                  <a:pt x="310" y="809"/>
                  <a:pt x="318" y="817"/>
                </a:cubicBezTo>
                <a:cubicBezTo>
                  <a:pt x="336" y="826"/>
                  <a:pt x="336" y="843"/>
                  <a:pt x="318" y="852"/>
                </a:cubicBezTo>
                <a:cubicBezTo>
                  <a:pt x="51" y="1127"/>
                  <a:pt x="51" y="1127"/>
                  <a:pt x="51" y="1127"/>
                </a:cubicBezTo>
                <a:cubicBezTo>
                  <a:pt x="43" y="1136"/>
                  <a:pt x="34" y="1136"/>
                  <a:pt x="26" y="1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25">
            <a:extLst>
              <a:ext uri="{FF2B5EF4-FFF2-40B4-BE49-F238E27FC236}">
                <a16:creationId xmlns:a16="http://schemas.microsoft.com/office/drawing/2014/main" id="{145C9E61-BC98-0143-ADCE-3DE1EADB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44" y="9802566"/>
            <a:ext cx="682673" cy="674031"/>
          </a:xfrm>
          <a:custGeom>
            <a:avLst/>
            <a:gdLst>
              <a:gd name="T0" fmla="*/ 689 w 698"/>
              <a:gd name="T1" fmla="*/ 9 h 690"/>
              <a:gd name="T2" fmla="*/ 680 w 698"/>
              <a:gd name="T3" fmla="*/ 0 h 690"/>
              <a:gd name="T4" fmla="*/ 319 w 698"/>
              <a:gd name="T5" fmla="*/ 224 h 690"/>
              <a:gd name="T6" fmla="*/ 138 w 698"/>
              <a:gd name="T7" fmla="*/ 319 h 690"/>
              <a:gd name="T8" fmla="*/ 69 w 698"/>
              <a:gd name="T9" fmla="*/ 379 h 690"/>
              <a:gd name="T10" fmla="*/ 69 w 698"/>
              <a:gd name="T11" fmla="*/ 405 h 690"/>
              <a:gd name="T12" fmla="*/ 207 w 698"/>
              <a:gd name="T13" fmla="*/ 396 h 690"/>
              <a:gd name="T14" fmla="*/ 207 w 698"/>
              <a:gd name="T15" fmla="*/ 422 h 690"/>
              <a:gd name="T16" fmla="*/ 155 w 698"/>
              <a:gd name="T17" fmla="*/ 439 h 690"/>
              <a:gd name="T18" fmla="*/ 52 w 698"/>
              <a:gd name="T19" fmla="*/ 560 h 690"/>
              <a:gd name="T20" fmla="*/ 52 w 698"/>
              <a:gd name="T21" fmla="*/ 689 h 690"/>
              <a:gd name="T22" fmla="*/ 250 w 698"/>
              <a:gd name="T23" fmla="*/ 585 h 690"/>
              <a:gd name="T24" fmla="*/ 276 w 698"/>
              <a:gd name="T25" fmla="*/ 499 h 690"/>
              <a:gd name="T26" fmla="*/ 293 w 698"/>
              <a:gd name="T27" fmla="*/ 482 h 690"/>
              <a:gd name="T28" fmla="*/ 293 w 698"/>
              <a:gd name="T29" fmla="*/ 620 h 690"/>
              <a:gd name="T30" fmla="*/ 310 w 698"/>
              <a:gd name="T31" fmla="*/ 637 h 690"/>
              <a:gd name="T32" fmla="*/ 388 w 698"/>
              <a:gd name="T33" fmla="*/ 577 h 690"/>
              <a:gd name="T34" fmla="*/ 439 w 698"/>
              <a:gd name="T35" fmla="*/ 413 h 690"/>
              <a:gd name="T36" fmla="*/ 697 w 698"/>
              <a:gd name="T37" fmla="*/ 35 h 690"/>
              <a:gd name="T38" fmla="*/ 689 w 698"/>
              <a:gd name="T39" fmla="*/ 9 h 690"/>
              <a:gd name="T40" fmla="*/ 207 w 698"/>
              <a:gd name="T41" fmla="*/ 362 h 690"/>
              <a:gd name="T42" fmla="*/ 147 w 698"/>
              <a:gd name="T43" fmla="*/ 345 h 690"/>
              <a:gd name="T44" fmla="*/ 207 w 698"/>
              <a:gd name="T45" fmla="*/ 362 h 690"/>
              <a:gd name="T46" fmla="*/ 224 w 698"/>
              <a:gd name="T47" fmla="*/ 534 h 690"/>
              <a:gd name="T48" fmla="*/ 129 w 698"/>
              <a:gd name="T49" fmla="*/ 611 h 690"/>
              <a:gd name="T50" fmla="*/ 95 w 698"/>
              <a:gd name="T51" fmla="*/ 568 h 690"/>
              <a:gd name="T52" fmla="*/ 173 w 698"/>
              <a:gd name="T53" fmla="*/ 482 h 690"/>
              <a:gd name="T54" fmla="*/ 198 w 698"/>
              <a:gd name="T55" fmla="*/ 482 h 690"/>
              <a:gd name="T56" fmla="*/ 181 w 698"/>
              <a:gd name="T57" fmla="*/ 517 h 690"/>
              <a:gd name="T58" fmla="*/ 224 w 698"/>
              <a:gd name="T59" fmla="*/ 499 h 690"/>
              <a:gd name="T60" fmla="*/ 353 w 698"/>
              <a:gd name="T61" fmla="*/ 560 h 690"/>
              <a:gd name="T62" fmla="*/ 336 w 698"/>
              <a:gd name="T63" fmla="*/ 577 h 690"/>
              <a:gd name="T64" fmla="*/ 388 w 698"/>
              <a:gd name="T65" fmla="*/ 456 h 690"/>
              <a:gd name="T66" fmla="*/ 439 w 698"/>
              <a:gd name="T67" fmla="*/ 370 h 690"/>
              <a:gd name="T68" fmla="*/ 327 w 698"/>
              <a:gd name="T69" fmla="*/ 465 h 690"/>
              <a:gd name="T70" fmla="*/ 370 w 698"/>
              <a:gd name="T71" fmla="*/ 362 h 690"/>
              <a:gd name="T72" fmla="*/ 345 w 698"/>
              <a:gd name="T73" fmla="*/ 336 h 690"/>
              <a:gd name="T74" fmla="*/ 233 w 698"/>
              <a:gd name="T75" fmla="*/ 379 h 690"/>
              <a:gd name="T76" fmla="*/ 654 w 698"/>
              <a:gd name="T77" fmla="*/ 4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8" h="690">
                <a:moveTo>
                  <a:pt x="689" y="9"/>
                </a:moveTo>
                <a:lnTo>
                  <a:pt x="689" y="9"/>
                </a:lnTo>
                <a:lnTo>
                  <a:pt x="689" y="9"/>
                </a:lnTo>
                <a:cubicBezTo>
                  <a:pt x="689" y="0"/>
                  <a:pt x="680" y="0"/>
                  <a:pt x="680" y="0"/>
                </a:cubicBezTo>
                <a:cubicBezTo>
                  <a:pt x="645" y="17"/>
                  <a:pt x="645" y="17"/>
                  <a:pt x="645" y="17"/>
                </a:cubicBezTo>
                <a:cubicBezTo>
                  <a:pt x="508" y="60"/>
                  <a:pt x="405" y="129"/>
                  <a:pt x="319" y="224"/>
                </a:cubicBezTo>
                <a:cubicBezTo>
                  <a:pt x="284" y="267"/>
                  <a:pt x="284" y="267"/>
                  <a:pt x="284" y="267"/>
                </a:cubicBezTo>
                <a:cubicBezTo>
                  <a:pt x="138" y="319"/>
                  <a:pt x="138" y="319"/>
                  <a:pt x="138" y="319"/>
                </a:cubicBezTo>
                <a:cubicBezTo>
                  <a:pt x="129" y="319"/>
                  <a:pt x="129" y="319"/>
                  <a:pt x="129" y="319"/>
                </a:cubicBezTo>
                <a:cubicBezTo>
                  <a:pt x="69" y="379"/>
                  <a:pt x="69" y="379"/>
                  <a:pt x="69" y="379"/>
                </a:cubicBezTo>
                <a:cubicBezTo>
                  <a:pt x="60" y="387"/>
                  <a:pt x="60" y="396"/>
                  <a:pt x="69" y="396"/>
                </a:cubicBezTo>
                <a:cubicBezTo>
                  <a:pt x="69" y="405"/>
                  <a:pt x="69" y="405"/>
                  <a:pt x="69" y="405"/>
                </a:cubicBezTo>
                <a:cubicBezTo>
                  <a:pt x="69" y="405"/>
                  <a:pt x="78" y="405"/>
                  <a:pt x="86" y="405"/>
                </a:cubicBezTo>
                <a:cubicBezTo>
                  <a:pt x="207" y="396"/>
                  <a:pt x="207" y="396"/>
                  <a:pt x="207" y="396"/>
                </a:cubicBezTo>
                <a:cubicBezTo>
                  <a:pt x="215" y="405"/>
                  <a:pt x="215" y="405"/>
                  <a:pt x="215" y="405"/>
                </a:cubicBezTo>
                <a:cubicBezTo>
                  <a:pt x="207" y="422"/>
                  <a:pt x="207" y="422"/>
                  <a:pt x="207" y="422"/>
                </a:cubicBezTo>
                <a:lnTo>
                  <a:pt x="198" y="430"/>
                </a:lnTo>
                <a:cubicBezTo>
                  <a:pt x="190" y="430"/>
                  <a:pt x="173" y="430"/>
                  <a:pt x="155" y="439"/>
                </a:cubicBezTo>
                <a:cubicBezTo>
                  <a:pt x="138" y="439"/>
                  <a:pt x="129" y="448"/>
                  <a:pt x="121" y="456"/>
                </a:cubicBezTo>
                <a:cubicBezTo>
                  <a:pt x="104" y="473"/>
                  <a:pt x="69" y="517"/>
                  <a:pt x="52" y="560"/>
                </a:cubicBezTo>
                <a:cubicBezTo>
                  <a:pt x="9" y="620"/>
                  <a:pt x="0" y="654"/>
                  <a:pt x="26" y="680"/>
                </a:cubicBezTo>
                <a:cubicBezTo>
                  <a:pt x="35" y="689"/>
                  <a:pt x="43" y="689"/>
                  <a:pt x="52" y="689"/>
                </a:cubicBezTo>
                <a:cubicBezTo>
                  <a:pt x="78" y="689"/>
                  <a:pt x="104" y="680"/>
                  <a:pt x="147" y="654"/>
                </a:cubicBezTo>
                <a:cubicBezTo>
                  <a:pt x="190" y="628"/>
                  <a:pt x="233" y="603"/>
                  <a:pt x="250" y="585"/>
                </a:cubicBezTo>
                <a:cubicBezTo>
                  <a:pt x="258" y="577"/>
                  <a:pt x="267" y="568"/>
                  <a:pt x="267" y="551"/>
                </a:cubicBezTo>
                <a:cubicBezTo>
                  <a:pt x="276" y="534"/>
                  <a:pt x="276" y="517"/>
                  <a:pt x="276" y="499"/>
                </a:cubicBezTo>
                <a:cubicBezTo>
                  <a:pt x="276" y="499"/>
                  <a:pt x="276" y="499"/>
                  <a:pt x="284" y="499"/>
                </a:cubicBezTo>
                <a:cubicBezTo>
                  <a:pt x="293" y="482"/>
                  <a:pt x="293" y="482"/>
                  <a:pt x="293" y="482"/>
                </a:cubicBezTo>
                <a:cubicBezTo>
                  <a:pt x="310" y="499"/>
                  <a:pt x="310" y="499"/>
                  <a:pt x="310" y="499"/>
                </a:cubicBezTo>
                <a:cubicBezTo>
                  <a:pt x="293" y="620"/>
                  <a:pt x="293" y="620"/>
                  <a:pt x="293" y="620"/>
                </a:cubicBezTo>
                <a:cubicBezTo>
                  <a:pt x="293" y="628"/>
                  <a:pt x="301" y="628"/>
                  <a:pt x="301" y="637"/>
                </a:cubicBezTo>
                <a:cubicBezTo>
                  <a:pt x="301" y="637"/>
                  <a:pt x="301" y="637"/>
                  <a:pt x="310" y="637"/>
                </a:cubicBezTo>
                <a:cubicBezTo>
                  <a:pt x="310" y="645"/>
                  <a:pt x="319" y="637"/>
                  <a:pt x="327" y="637"/>
                </a:cubicBezTo>
                <a:cubicBezTo>
                  <a:pt x="388" y="577"/>
                  <a:pt x="388" y="577"/>
                  <a:pt x="388" y="577"/>
                </a:cubicBezTo>
                <a:cubicBezTo>
                  <a:pt x="388" y="577"/>
                  <a:pt x="388" y="577"/>
                  <a:pt x="388" y="568"/>
                </a:cubicBezTo>
                <a:cubicBezTo>
                  <a:pt x="439" y="413"/>
                  <a:pt x="439" y="413"/>
                  <a:pt x="439" y="413"/>
                </a:cubicBezTo>
                <a:cubicBezTo>
                  <a:pt x="456" y="396"/>
                  <a:pt x="456" y="396"/>
                  <a:pt x="456" y="396"/>
                </a:cubicBezTo>
                <a:cubicBezTo>
                  <a:pt x="577" y="301"/>
                  <a:pt x="654" y="181"/>
                  <a:pt x="697" y="35"/>
                </a:cubicBezTo>
                <a:cubicBezTo>
                  <a:pt x="697" y="26"/>
                  <a:pt x="697" y="26"/>
                  <a:pt x="697" y="26"/>
                </a:cubicBezTo>
                <a:cubicBezTo>
                  <a:pt x="697" y="17"/>
                  <a:pt x="697" y="9"/>
                  <a:pt x="689" y="9"/>
                </a:cubicBezTo>
                <a:close/>
                <a:moveTo>
                  <a:pt x="207" y="362"/>
                </a:moveTo>
                <a:lnTo>
                  <a:pt x="207" y="362"/>
                </a:lnTo>
                <a:cubicBezTo>
                  <a:pt x="129" y="370"/>
                  <a:pt x="129" y="370"/>
                  <a:pt x="129" y="370"/>
                </a:cubicBezTo>
                <a:cubicBezTo>
                  <a:pt x="147" y="345"/>
                  <a:pt x="147" y="345"/>
                  <a:pt x="147" y="345"/>
                </a:cubicBezTo>
                <a:cubicBezTo>
                  <a:pt x="241" y="319"/>
                  <a:pt x="241" y="319"/>
                  <a:pt x="241" y="319"/>
                </a:cubicBezTo>
                <a:lnTo>
                  <a:pt x="207" y="362"/>
                </a:lnTo>
                <a:close/>
                <a:moveTo>
                  <a:pt x="224" y="534"/>
                </a:moveTo>
                <a:lnTo>
                  <a:pt x="224" y="534"/>
                </a:lnTo>
                <a:cubicBezTo>
                  <a:pt x="224" y="542"/>
                  <a:pt x="215" y="551"/>
                  <a:pt x="215" y="551"/>
                </a:cubicBezTo>
                <a:cubicBezTo>
                  <a:pt x="207" y="560"/>
                  <a:pt x="173" y="585"/>
                  <a:pt x="129" y="611"/>
                </a:cubicBezTo>
                <a:cubicBezTo>
                  <a:pt x="95" y="637"/>
                  <a:pt x="69" y="637"/>
                  <a:pt x="60" y="645"/>
                </a:cubicBezTo>
                <a:cubicBezTo>
                  <a:pt x="60" y="628"/>
                  <a:pt x="69" y="611"/>
                  <a:pt x="95" y="568"/>
                </a:cubicBezTo>
                <a:cubicBezTo>
                  <a:pt x="121" y="534"/>
                  <a:pt x="147" y="499"/>
                  <a:pt x="155" y="491"/>
                </a:cubicBezTo>
                <a:cubicBezTo>
                  <a:pt x="155" y="491"/>
                  <a:pt x="164" y="482"/>
                  <a:pt x="173" y="482"/>
                </a:cubicBezTo>
                <a:lnTo>
                  <a:pt x="181" y="482"/>
                </a:lnTo>
                <a:cubicBezTo>
                  <a:pt x="190" y="482"/>
                  <a:pt x="198" y="482"/>
                  <a:pt x="198" y="482"/>
                </a:cubicBezTo>
                <a:cubicBezTo>
                  <a:pt x="181" y="491"/>
                  <a:pt x="181" y="491"/>
                  <a:pt x="181" y="491"/>
                </a:cubicBezTo>
                <a:cubicBezTo>
                  <a:pt x="181" y="499"/>
                  <a:pt x="181" y="508"/>
                  <a:pt x="181" y="517"/>
                </a:cubicBezTo>
                <a:cubicBezTo>
                  <a:pt x="190" y="525"/>
                  <a:pt x="198" y="525"/>
                  <a:pt x="207" y="517"/>
                </a:cubicBezTo>
                <a:cubicBezTo>
                  <a:pt x="224" y="499"/>
                  <a:pt x="224" y="499"/>
                  <a:pt x="224" y="499"/>
                </a:cubicBezTo>
                <a:cubicBezTo>
                  <a:pt x="224" y="517"/>
                  <a:pt x="224" y="525"/>
                  <a:pt x="224" y="534"/>
                </a:cubicBezTo>
                <a:close/>
                <a:moveTo>
                  <a:pt x="353" y="560"/>
                </a:moveTo>
                <a:lnTo>
                  <a:pt x="353" y="560"/>
                </a:lnTo>
                <a:cubicBezTo>
                  <a:pt x="336" y="577"/>
                  <a:pt x="336" y="577"/>
                  <a:pt x="336" y="577"/>
                </a:cubicBezTo>
                <a:cubicBezTo>
                  <a:pt x="345" y="491"/>
                  <a:pt x="345" y="491"/>
                  <a:pt x="345" y="491"/>
                </a:cubicBezTo>
                <a:cubicBezTo>
                  <a:pt x="388" y="456"/>
                  <a:pt x="388" y="456"/>
                  <a:pt x="388" y="456"/>
                </a:cubicBezTo>
                <a:lnTo>
                  <a:pt x="353" y="560"/>
                </a:lnTo>
                <a:close/>
                <a:moveTo>
                  <a:pt x="439" y="370"/>
                </a:moveTo>
                <a:lnTo>
                  <a:pt x="439" y="370"/>
                </a:lnTo>
                <a:cubicBezTo>
                  <a:pt x="327" y="465"/>
                  <a:pt x="327" y="465"/>
                  <a:pt x="327" y="465"/>
                </a:cubicBezTo>
                <a:cubicBezTo>
                  <a:pt x="293" y="430"/>
                  <a:pt x="293" y="430"/>
                  <a:pt x="293" y="430"/>
                </a:cubicBezTo>
                <a:cubicBezTo>
                  <a:pt x="370" y="362"/>
                  <a:pt x="370" y="362"/>
                  <a:pt x="370" y="362"/>
                </a:cubicBezTo>
                <a:cubicBezTo>
                  <a:pt x="379" y="353"/>
                  <a:pt x="379" y="345"/>
                  <a:pt x="370" y="336"/>
                </a:cubicBezTo>
                <a:cubicBezTo>
                  <a:pt x="362" y="327"/>
                  <a:pt x="353" y="327"/>
                  <a:pt x="345" y="336"/>
                </a:cubicBezTo>
                <a:cubicBezTo>
                  <a:pt x="267" y="413"/>
                  <a:pt x="267" y="413"/>
                  <a:pt x="267" y="413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345" y="250"/>
                  <a:pt x="345" y="250"/>
                  <a:pt x="345" y="250"/>
                </a:cubicBezTo>
                <a:cubicBezTo>
                  <a:pt x="422" y="155"/>
                  <a:pt x="525" y="86"/>
                  <a:pt x="654" y="43"/>
                </a:cubicBezTo>
                <a:cubicBezTo>
                  <a:pt x="611" y="181"/>
                  <a:pt x="542" y="284"/>
                  <a:pt x="439" y="3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26">
            <a:extLst>
              <a:ext uri="{FF2B5EF4-FFF2-40B4-BE49-F238E27FC236}">
                <a16:creationId xmlns:a16="http://schemas.microsoft.com/office/drawing/2014/main" id="{3A923903-F1E9-244D-AEC6-49D66A04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59" y="9923546"/>
            <a:ext cx="112339" cy="103697"/>
          </a:xfrm>
          <a:custGeom>
            <a:avLst/>
            <a:gdLst>
              <a:gd name="T0" fmla="*/ 95 w 113"/>
              <a:gd name="T1" fmla="*/ 86 h 104"/>
              <a:gd name="T2" fmla="*/ 95 w 113"/>
              <a:gd name="T3" fmla="*/ 86 h 104"/>
              <a:gd name="T4" fmla="*/ 95 w 113"/>
              <a:gd name="T5" fmla="*/ 17 h 104"/>
              <a:gd name="T6" fmla="*/ 18 w 113"/>
              <a:gd name="T7" fmla="*/ 17 h 104"/>
              <a:gd name="T8" fmla="*/ 18 w 113"/>
              <a:gd name="T9" fmla="*/ 86 h 104"/>
              <a:gd name="T10" fmla="*/ 95 w 113"/>
              <a:gd name="T11" fmla="*/ 86 h 104"/>
              <a:gd name="T12" fmla="*/ 44 w 113"/>
              <a:gd name="T13" fmla="*/ 43 h 104"/>
              <a:gd name="T14" fmla="*/ 44 w 113"/>
              <a:gd name="T15" fmla="*/ 43 h 104"/>
              <a:gd name="T16" fmla="*/ 69 w 113"/>
              <a:gd name="T17" fmla="*/ 43 h 104"/>
              <a:gd name="T18" fmla="*/ 69 w 113"/>
              <a:gd name="T19" fmla="*/ 60 h 104"/>
              <a:gd name="T20" fmla="*/ 44 w 113"/>
              <a:gd name="T21" fmla="*/ 60 h 104"/>
              <a:gd name="T22" fmla="*/ 44 w 113"/>
              <a:gd name="T23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04">
                <a:moveTo>
                  <a:pt x="95" y="86"/>
                </a:moveTo>
                <a:lnTo>
                  <a:pt x="95" y="86"/>
                </a:lnTo>
                <a:cubicBezTo>
                  <a:pt x="112" y="69"/>
                  <a:pt x="112" y="34"/>
                  <a:pt x="95" y="17"/>
                </a:cubicBezTo>
                <a:cubicBezTo>
                  <a:pt x="69" y="0"/>
                  <a:pt x="44" y="0"/>
                  <a:pt x="18" y="17"/>
                </a:cubicBezTo>
                <a:cubicBezTo>
                  <a:pt x="0" y="34"/>
                  <a:pt x="0" y="69"/>
                  <a:pt x="18" y="86"/>
                </a:cubicBezTo>
                <a:cubicBezTo>
                  <a:pt x="44" y="103"/>
                  <a:pt x="69" y="103"/>
                  <a:pt x="95" y="86"/>
                </a:cubicBezTo>
                <a:close/>
                <a:moveTo>
                  <a:pt x="44" y="43"/>
                </a:moveTo>
                <a:lnTo>
                  <a:pt x="44" y="43"/>
                </a:lnTo>
                <a:cubicBezTo>
                  <a:pt x="52" y="34"/>
                  <a:pt x="61" y="34"/>
                  <a:pt x="69" y="43"/>
                </a:cubicBezTo>
                <a:cubicBezTo>
                  <a:pt x="78" y="51"/>
                  <a:pt x="78" y="60"/>
                  <a:pt x="69" y="60"/>
                </a:cubicBezTo>
                <a:cubicBezTo>
                  <a:pt x="61" y="69"/>
                  <a:pt x="52" y="69"/>
                  <a:pt x="44" y="60"/>
                </a:cubicBezTo>
                <a:cubicBezTo>
                  <a:pt x="35" y="60"/>
                  <a:pt x="35" y="51"/>
                  <a:pt x="4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527">
            <a:extLst>
              <a:ext uri="{FF2B5EF4-FFF2-40B4-BE49-F238E27FC236}">
                <a16:creationId xmlns:a16="http://schemas.microsoft.com/office/drawing/2014/main" id="{B7879DCF-8DAB-0546-AE80-28096BCA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426" y="10830896"/>
            <a:ext cx="959199" cy="51849"/>
          </a:xfrm>
          <a:custGeom>
            <a:avLst/>
            <a:gdLst>
              <a:gd name="T0" fmla="*/ 946 w 981"/>
              <a:gd name="T1" fmla="*/ 52 h 53"/>
              <a:gd name="T2" fmla="*/ 946 w 981"/>
              <a:gd name="T3" fmla="*/ 52 h 53"/>
              <a:gd name="T4" fmla="*/ 946 w 981"/>
              <a:gd name="T5" fmla="*/ 0 h 53"/>
              <a:gd name="T6" fmla="*/ 946 w 981"/>
              <a:gd name="T7" fmla="*/ 0 h 53"/>
              <a:gd name="T8" fmla="*/ 946 w 981"/>
              <a:gd name="T9" fmla="*/ 52 h 53"/>
              <a:gd name="T10" fmla="*/ 877 w 981"/>
              <a:gd name="T11" fmla="*/ 52 h 53"/>
              <a:gd name="T12" fmla="*/ 868 w 981"/>
              <a:gd name="T13" fmla="*/ 52 h 53"/>
              <a:gd name="T14" fmla="*/ 868 w 981"/>
              <a:gd name="T15" fmla="*/ 0 h 53"/>
              <a:gd name="T16" fmla="*/ 877 w 981"/>
              <a:gd name="T17" fmla="*/ 0 h 53"/>
              <a:gd name="T18" fmla="*/ 877 w 981"/>
              <a:gd name="T19" fmla="*/ 52 h 53"/>
              <a:gd name="T20" fmla="*/ 800 w 981"/>
              <a:gd name="T21" fmla="*/ 52 h 53"/>
              <a:gd name="T22" fmla="*/ 791 w 981"/>
              <a:gd name="T23" fmla="*/ 52 h 53"/>
              <a:gd name="T24" fmla="*/ 791 w 981"/>
              <a:gd name="T25" fmla="*/ 0 h 53"/>
              <a:gd name="T26" fmla="*/ 800 w 981"/>
              <a:gd name="T27" fmla="*/ 0 h 53"/>
              <a:gd name="T28" fmla="*/ 800 w 981"/>
              <a:gd name="T29" fmla="*/ 52 h 53"/>
              <a:gd name="T30" fmla="*/ 722 w 981"/>
              <a:gd name="T31" fmla="*/ 52 h 53"/>
              <a:gd name="T32" fmla="*/ 688 w 981"/>
              <a:gd name="T33" fmla="*/ 26 h 53"/>
              <a:gd name="T34" fmla="*/ 722 w 981"/>
              <a:gd name="T35" fmla="*/ 0 h 53"/>
              <a:gd name="T36" fmla="*/ 722 w 981"/>
              <a:gd name="T37" fmla="*/ 52 h 53"/>
              <a:gd name="T38" fmla="*/ 645 w 981"/>
              <a:gd name="T39" fmla="*/ 52 h 53"/>
              <a:gd name="T40" fmla="*/ 610 w 981"/>
              <a:gd name="T41" fmla="*/ 26 h 53"/>
              <a:gd name="T42" fmla="*/ 645 w 981"/>
              <a:gd name="T43" fmla="*/ 0 h 53"/>
              <a:gd name="T44" fmla="*/ 645 w 981"/>
              <a:gd name="T45" fmla="*/ 52 h 53"/>
              <a:gd name="T46" fmla="*/ 567 w 981"/>
              <a:gd name="T47" fmla="*/ 52 h 53"/>
              <a:gd name="T48" fmla="*/ 533 w 981"/>
              <a:gd name="T49" fmla="*/ 26 h 53"/>
              <a:gd name="T50" fmla="*/ 567 w 981"/>
              <a:gd name="T51" fmla="*/ 0 h 53"/>
              <a:gd name="T52" fmla="*/ 567 w 981"/>
              <a:gd name="T53" fmla="*/ 52 h 53"/>
              <a:gd name="T54" fmla="*/ 490 w 981"/>
              <a:gd name="T55" fmla="*/ 52 h 53"/>
              <a:gd name="T56" fmla="*/ 490 w 981"/>
              <a:gd name="T57" fmla="*/ 52 h 53"/>
              <a:gd name="T58" fmla="*/ 490 w 981"/>
              <a:gd name="T59" fmla="*/ 0 h 53"/>
              <a:gd name="T60" fmla="*/ 490 w 981"/>
              <a:gd name="T61" fmla="*/ 0 h 53"/>
              <a:gd name="T62" fmla="*/ 490 w 981"/>
              <a:gd name="T63" fmla="*/ 52 h 53"/>
              <a:gd name="T64" fmla="*/ 413 w 981"/>
              <a:gd name="T65" fmla="*/ 52 h 53"/>
              <a:gd name="T66" fmla="*/ 413 w 981"/>
              <a:gd name="T67" fmla="*/ 52 h 53"/>
              <a:gd name="T68" fmla="*/ 413 w 981"/>
              <a:gd name="T69" fmla="*/ 0 h 53"/>
              <a:gd name="T70" fmla="*/ 413 w 981"/>
              <a:gd name="T71" fmla="*/ 0 h 53"/>
              <a:gd name="T72" fmla="*/ 413 w 981"/>
              <a:gd name="T73" fmla="*/ 52 h 53"/>
              <a:gd name="T74" fmla="*/ 335 w 981"/>
              <a:gd name="T75" fmla="*/ 52 h 53"/>
              <a:gd name="T76" fmla="*/ 335 w 981"/>
              <a:gd name="T77" fmla="*/ 52 h 53"/>
              <a:gd name="T78" fmla="*/ 335 w 981"/>
              <a:gd name="T79" fmla="*/ 0 h 53"/>
              <a:gd name="T80" fmla="*/ 335 w 981"/>
              <a:gd name="T81" fmla="*/ 0 h 53"/>
              <a:gd name="T82" fmla="*/ 335 w 981"/>
              <a:gd name="T83" fmla="*/ 52 h 53"/>
              <a:gd name="T84" fmla="*/ 258 w 981"/>
              <a:gd name="T85" fmla="*/ 52 h 53"/>
              <a:gd name="T86" fmla="*/ 232 w 981"/>
              <a:gd name="T87" fmla="*/ 26 h 53"/>
              <a:gd name="T88" fmla="*/ 258 w 981"/>
              <a:gd name="T89" fmla="*/ 0 h 53"/>
              <a:gd name="T90" fmla="*/ 258 w 981"/>
              <a:gd name="T91" fmla="*/ 52 h 53"/>
              <a:gd name="T92" fmla="*/ 180 w 981"/>
              <a:gd name="T93" fmla="*/ 52 h 53"/>
              <a:gd name="T94" fmla="*/ 154 w 981"/>
              <a:gd name="T95" fmla="*/ 26 h 53"/>
              <a:gd name="T96" fmla="*/ 180 w 981"/>
              <a:gd name="T97" fmla="*/ 0 h 53"/>
              <a:gd name="T98" fmla="*/ 180 w 981"/>
              <a:gd name="T99" fmla="*/ 52 h 53"/>
              <a:gd name="T100" fmla="*/ 103 w 981"/>
              <a:gd name="T101" fmla="*/ 52 h 53"/>
              <a:gd name="T102" fmla="*/ 77 w 981"/>
              <a:gd name="T103" fmla="*/ 26 h 53"/>
              <a:gd name="T104" fmla="*/ 103 w 981"/>
              <a:gd name="T105" fmla="*/ 0 h 53"/>
              <a:gd name="T106" fmla="*/ 103 w 981"/>
              <a:gd name="T107" fmla="*/ 52 h 53"/>
              <a:gd name="T108" fmla="*/ 25 w 981"/>
              <a:gd name="T109" fmla="*/ 52 h 53"/>
              <a:gd name="T110" fmla="*/ 25 w 981"/>
              <a:gd name="T111" fmla="*/ 52 h 53"/>
              <a:gd name="T112" fmla="*/ 25 w 981"/>
              <a:gd name="T113" fmla="*/ 0 h 53"/>
              <a:gd name="T114" fmla="*/ 25 w 981"/>
              <a:gd name="T115" fmla="*/ 0 h 53"/>
              <a:gd name="T116" fmla="*/ 25 w 981"/>
              <a:gd name="T1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81" h="53">
                <a:moveTo>
                  <a:pt x="946" y="52"/>
                </a:moveTo>
                <a:lnTo>
                  <a:pt x="946" y="52"/>
                </a:lnTo>
                <a:lnTo>
                  <a:pt x="946" y="52"/>
                </a:lnTo>
                <a:lnTo>
                  <a:pt x="946" y="52"/>
                </a:lnTo>
                <a:cubicBezTo>
                  <a:pt x="937" y="52"/>
                  <a:pt x="920" y="43"/>
                  <a:pt x="920" y="26"/>
                </a:cubicBezTo>
                <a:cubicBezTo>
                  <a:pt x="920" y="8"/>
                  <a:pt x="937" y="0"/>
                  <a:pt x="946" y="0"/>
                </a:cubicBezTo>
                <a:lnTo>
                  <a:pt x="946" y="0"/>
                </a:lnTo>
                <a:lnTo>
                  <a:pt x="946" y="0"/>
                </a:lnTo>
                <a:cubicBezTo>
                  <a:pt x="963" y="0"/>
                  <a:pt x="980" y="8"/>
                  <a:pt x="980" y="26"/>
                </a:cubicBezTo>
                <a:cubicBezTo>
                  <a:pt x="980" y="43"/>
                  <a:pt x="963" y="52"/>
                  <a:pt x="946" y="52"/>
                </a:cubicBezTo>
                <a:close/>
                <a:moveTo>
                  <a:pt x="877" y="52"/>
                </a:moveTo>
                <a:lnTo>
                  <a:pt x="877" y="52"/>
                </a:lnTo>
                <a:lnTo>
                  <a:pt x="877" y="52"/>
                </a:lnTo>
                <a:cubicBezTo>
                  <a:pt x="868" y="52"/>
                  <a:pt x="868" y="52"/>
                  <a:pt x="868" y="52"/>
                </a:cubicBezTo>
                <a:cubicBezTo>
                  <a:pt x="860" y="52"/>
                  <a:pt x="843" y="43"/>
                  <a:pt x="843" y="26"/>
                </a:cubicBezTo>
                <a:cubicBezTo>
                  <a:pt x="843" y="8"/>
                  <a:pt x="860" y="0"/>
                  <a:pt x="868" y="0"/>
                </a:cubicBezTo>
                <a:lnTo>
                  <a:pt x="868" y="0"/>
                </a:lnTo>
                <a:cubicBezTo>
                  <a:pt x="877" y="0"/>
                  <a:pt x="877" y="0"/>
                  <a:pt x="877" y="0"/>
                </a:cubicBezTo>
                <a:cubicBezTo>
                  <a:pt x="885" y="0"/>
                  <a:pt x="903" y="8"/>
                  <a:pt x="903" y="26"/>
                </a:cubicBezTo>
                <a:cubicBezTo>
                  <a:pt x="903" y="43"/>
                  <a:pt x="885" y="52"/>
                  <a:pt x="877" y="52"/>
                </a:cubicBezTo>
                <a:close/>
                <a:moveTo>
                  <a:pt x="800" y="52"/>
                </a:moveTo>
                <a:lnTo>
                  <a:pt x="800" y="52"/>
                </a:lnTo>
                <a:lnTo>
                  <a:pt x="800" y="52"/>
                </a:lnTo>
                <a:cubicBezTo>
                  <a:pt x="791" y="52"/>
                  <a:pt x="791" y="52"/>
                  <a:pt x="791" y="52"/>
                </a:cubicBezTo>
                <a:cubicBezTo>
                  <a:pt x="782" y="52"/>
                  <a:pt x="765" y="43"/>
                  <a:pt x="765" y="26"/>
                </a:cubicBezTo>
                <a:cubicBezTo>
                  <a:pt x="765" y="8"/>
                  <a:pt x="782" y="0"/>
                  <a:pt x="791" y="0"/>
                </a:cubicBezTo>
                <a:lnTo>
                  <a:pt x="791" y="0"/>
                </a:lnTo>
                <a:cubicBezTo>
                  <a:pt x="800" y="0"/>
                  <a:pt x="800" y="0"/>
                  <a:pt x="800" y="0"/>
                </a:cubicBezTo>
                <a:cubicBezTo>
                  <a:pt x="808" y="0"/>
                  <a:pt x="825" y="8"/>
                  <a:pt x="825" y="26"/>
                </a:cubicBezTo>
                <a:cubicBezTo>
                  <a:pt x="825" y="43"/>
                  <a:pt x="808" y="52"/>
                  <a:pt x="800" y="52"/>
                </a:cubicBezTo>
                <a:close/>
                <a:moveTo>
                  <a:pt x="722" y="52"/>
                </a:moveTo>
                <a:lnTo>
                  <a:pt x="722" y="52"/>
                </a:lnTo>
                <a:cubicBezTo>
                  <a:pt x="713" y="52"/>
                  <a:pt x="713" y="52"/>
                  <a:pt x="713" y="52"/>
                </a:cubicBezTo>
                <a:cubicBezTo>
                  <a:pt x="705" y="52"/>
                  <a:pt x="688" y="43"/>
                  <a:pt x="688" y="26"/>
                </a:cubicBezTo>
                <a:cubicBezTo>
                  <a:pt x="688" y="8"/>
                  <a:pt x="705" y="0"/>
                  <a:pt x="713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31" y="0"/>
                  <a:pt x="748" y="8"/>
                  <a:pt x="748" y="26"/>
                </a:cubicBezTo>
                <a:cubicBezTo>
                  <a:pt x="748" y="43"/>
                  <a:pt x="731" y="52"/>
                  <a:pt x="722" y="52"/>
                </a:cubicBezTo>
                <a:close/>
                <a:moveTo>
                  <a:pt x="645" y="52"/>
                </a:moveTo>
                <a:lnTo>
                  <a:pt x="645" y="52"/>
                </a:lnTo>
                <a:cubicBezTo>
                  <a:pt x="636" y="52"/>
                  <a:pt x="636" y="52"/>
                  <a:pt x="636" y="52"/>
                </a:cubicBezTo>
                <a:cubicBezTo>
                  <a:pt x="628" y="52"/>
                  <a:pt x="610" y="43"/>
                  <a:pt x="610" y="26"/>
                </a:cubicBezTo>
                <a:cubicBezTo>
                  <a:pt x="610" y="8"/>
                  <a:pt x="628" y="0"/>
                  <a:pt x="636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53" y="0"/>
                  <a:pt x="670" y="8"/>
                  <a:pt x="670" y="26"/>
                </a:cubicBezTo>
                <a:cubicBezTo>
                  <a:pt x="670" y="43"/>
                  <a:pt x="653" y="52"/>
                  <a:pt x="645" y="52"/>
                </a:cubicBezTo>
                <a:close/>
                <a:moveTo>
                  <a:pt x="567" y="52"/>
                </a:moveTo>
                <a:lnTo>
                  <a:pt x="567" y="52"/>
                </a:lnTo>
                <a:cubicBezTo>
                  <a:pt x="559" y="52"/>
                  <a:pt x="559" y="52"/>
                  <a:pt x="559" y="52"/>
                </a:cubicBezTo>
                <a:cubicBezTo>
                  <a:pt x="550" y="52"/>
                  <a:pt x="533" y="43"/>
                  <a:pt x="533" y="26"/>
                </a:cubicBezTo>
                <a:cubicBezTo>
                  <a:pt x="533" y="8"/>
                  <a:pt x="550" y="0"/>
                  <a:pt x="559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76" y="0"/>
                  <a:pt x="593" y="8"/>
                  <a:pt x="593" y="26"/>
                </a:cubicBezTo>
                <a:cubicBezTo>
                  <a:pt x="593" y="43"/>
                  <a:pt x="576" y="52"/>
                  <a:pt x="567" y="52"/>
                </a:cubicBezTo>
                <a:close/>
                <a:moveTo>
                  <a:pt x="490" y="52"/>
                </a:moveTo>
                <a:lnTo>
                  <a:pt x="490" y="52"/>
                </a:lnTo>
                <a:lnTo>
                  <a:pt x="490" y="52"/>
                </a:lnTo>
                <a:lnTo>
                  <a:pt x="490" y="52"/>
                </a:lnTo>
                <a:cubicBezTo>
                  <a:pt x="473" y="52"/>
                  <a:pt x="455" y="43"/>
                  <a:pt x="455" y="26"/>
                </a:cubicBezTo>
                <a:cubicBezTo>
                  <a:pt x="455" y="8"/>
                  <a:pt x="473" y="0"/>
                  <a:pt x="490" y="0"/>
                </a:cubicBezTo>
                <a:lnTo>
                  <a:pt x="490" y="0"/>
                </a:lnTo>
                <a:lnTo>
                  <a:pt x="490" y="0"/>
                </a:lnTo>
                <a:cubicBezTo>
                  <a:pt x="498" y="0"/>
                  <a:pt x="516" y="8"/>
                  <a:pt x="516" y="26"/>
                </a:cubicBezTo>
                <a:cubicBezTo>
                  <a:pt x="516" y="43"/>
                  <a:pt x="498" y="52"/>
                  <a:pt x="490" y="52"/>
                </a:cubicBezTo>
                <a:close/>
                <a:moveTo>
                  <a:pt x="413" y="52"/>
                </a:moveTo>
                <a:lnTo>
                  <a:pt x="413" y="52"/>
                </a:lnTo>
                <a:lnTo>
                  <a:pt x="413" y="52"/>
                </a:lnTo>
                <a:lnTo>
                  <a:pt x="413" y="52"/>
                </a:lnTo>
                <a:cubicBezTo>
                  <a:pt x="395" y="52"/>
                  <a:pt x="378" y="43"/>
                  <a:pt x="378" y="26"/>
                </a:cubicBezTo>
                <a:cubicBezTo>
                  <a:pt x="378" y="8"/>
                  <a:pt x="395" y="0"/>
                  <a:pt x="413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21" y="0"/>
                  <a:pt x="438" y="8"/>
                  <a:pt x="438" y="26"/>
                </a:cubicBezTo>
                <a:cubicBezTo>
                  <a:pt x="438" y="43"/>
                  <a:pt x="421" y="52"/>
                  <a:pt x="413" y="52"/>
                </a:cubicBezTo>
                <a:close/>
                <a:moveTo>
                  <a:pt x="335" y="52"/>
                </a:moveTo>
                <a:lnTo>
                  <a:pt x="335" y="52"/>
                </a:lnTo>
                <a:lnTo>
                  <a:pt x="335" y="52"/>
                </a:lnTo>
                <a:lnTo>
                  <a:pt x="335" y="52"/>
                </a:lnTo>
                <a:cubicBezTo>
                  <a:pt x="318" y="52"/>
                  <a:pt x="309" y="43"/>
                  <a:pt x="309" y="26"/>
                </a:cubicBezTo>
                <a:cubicBezTo>
                  <a:pt x="309" y="8"/>
                  <a:pt x="318" y="0"/>
                  <a:pt x="335" y="0"/>
                </a:cubicBezTo>
                <a:lnTo>
                  <a:pt x="335" y="0"/>
                </a:lnTo>
                <a:lnTo>
                  <a:pt x="335" y="0"/>
                </a:lnTo>
                <a:cubicBezTo>
                  <a:pt x="352" y="0"/>
                  <a:pt x="361" y="8"/>
                  <a:pt x="361" y="26"/>
                </a:cubicBezTo>
                <a:cubicBezTo>
                  <a:pt x="361" y="43"/>
                  <a:pt x="352" y="52"/>
                  <a:pt x="335" y="52"/>
                </a:cubicBezTo>
                <a:close/>
                <a:moveTo>
                  <a:pt x="258" y="52"/>
                </a:moveTo>
                <a:lnTo>
                  <a:pt x="258" y="52"/>
                </a:lnTo>
                <a:lnTo>
                  <a:pt x="258" y="52"/>
                </a:lnTo>
                <a:cubicBezTo>
                  <a:pt x="240" y="52"/>
                  <a:pt x="232" y="43"/>
                  <a:pt x="232" y="26"/>
                </a:cubicBezTo>
                <a:cubicBezTo>
                  <a:pt x="232" y="8"/>
                  <a:pt x="240" y="0"/>
                  <a:pt x="258" y="0"/>
                </a:cubicBezTo>
                <a:lnTo>
                  <a:pt x="258" y="0"/>
                </a:lnTo>
                <a:cubicBezTo>
                  <a:pt x="275" y="0"/>
                  <a:pt x="283" y="8"/>
                  <a:pt x="283" y="26"/>
                </a:cubicBezTo>
                <a:cubicBezTo>
                  <a:pt x="283" y="43"/>
                  <a:pt x="275" y="52"/>
                  <a:pt x="258" y="52"/>
                </a:cubicBezTo>
                <a:close/>
                <a:moveTo>
                  <a:pt x="180" y="52"/>
                </a:moveTo>
                <a:lnTo>
                  <a:pt x="180" y="52"/>
                </a:lnTo>
                <a:lnTo>
                  <a:pt x="180" y="52"/>
                </a:lnTo>
                <a:cubicBezTo>
                  <a:pt x="163" y="52"/>
                  <a:pt x="154" y="43"/>
                  <a:pt x="154" y="26"/>
                </a:cubicBezTo>
                <a:cubicBezTo>
                  <a:pt x="154" y="8"/>
                  <a:pt x="163" y="0"/>
                  <a:pt x="180" y="0"/>
                </a:cubicBezTo>
                <a:lnTo>
                  <a:pt x="180" y="0"/>
                </a:lnTo>
                <a:cubicBezTo>
                  <a:pt x="197" y="0"/>
                  <a:pt x="206" y="8"/>
                  <a:pt x="206" y="26"/>
                </a:cubicBezTo>
                <a:cubicBezTo>
                  <a:pt x="206" y="43"/>
                  <a:pt x="197" y="52"/>
                  <a:pt x="180" y="52"/>
                </a:cubicBezTo>
                <a:close/>
                <a:moveTo>
                  <a:pt x="103" y="52"/>
                </a:moveTo>
                <a:lnTo>
                  <a:pt x="103" y="52"/>
                </a:lnTo>
                <a:lnTo>
                  <a:pt x="103" y="52"/>
                </a:lnTo>
                <a:cubicBezTo>
                  <a:pt x="85" y="52"/>
                  <a:pt x="77" y="43"/>
                  <a:pt x="77" y="26"/>
                </a:cubicBezTo>
                <a:cubicBezTo>
                  <a:pt x="77" y="8"/>
                  <a:pt x="85" y="0"/>
                  <a:pt x="103" y="0"/>
                </a:cubicBezTo>
                <a:lnTo>
                  <a:pt x="103" y="0"/>
                </a:lnTo>
                <a:cubicBezTo>
                  <a:pt x="120" y="0"/>
                  <a:pt x="128" y="8"/>
                  <a:pt x="128" y="26"/>
                </a:cubicBezTo>
                <a:cubicBezTo>
                  <a:pt x="128" y="43"/>
                  <a:pt x="120" y="52"/>
                  <a:pt x="103" y="52"/>
                </a:cubicBezTo>
                <a:close/>
                <a:moveTo>
                  <a:pt x="25" y="52"/>
                </a:moveTo>
                <a:lnTo>
                  <a:pt x="25" y="52"/>
                </a:lnTo>
                <a:lnTo>
                  <a:pt x="25" y="52"/>
                </a:lnTo>
                <a:lnTo>
                  <a:pt x="25" y="52"/>
                </a:lnTo>
                <a:cubicBezTo>
                  <a:pt x="8" y="52"/>
                  <a:pt x="0" y="43"/>
                  <a:pt x="0" y="26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42" y="0"/>
                  <a:pt x="51" y="8"/>
                  <a:pt x="51" y="26"/>
                </a:cubicBezTo>
                <a:cubicBezTo>
                  <a:pt x="51" y="43"/>
                  <a:pt x="42" y="52"/>
                  <a:pt x="2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5" name="Google Shape;102;p4">
            <a:extLst>
              <a:ext uri="{FF2B5EF4-FFF2-40B4-BE49-F238E27FC236}">
                <a16:creationId xmlns:a16="http://schemas.microsoft.com/office/drawing/2014/main" id="{54A26B9C-E6FE-EC48-BD27-58606473D7ED}"/>
              </a:ext>
            </a:extLst>
          </p:cNvPr>
          <p:cNvGrpSpPr/>
          <p:nvPr/>
        </p:nvGrpSpPr>
        <p:grpSpPr>
          <a:xfrm>
            <a:off x="1886168" y="2237245"/>
            <a:ext cx="3119385" cy="1395425"/>
            <a:chOff x="2985788" y="10477613"/>
            <a:chExt cx="3634800" cy="1395425"/>
          </a:xfrm>
        </p:grpSpPr>
        <p:sp>
          <p:nvSpPr>
            <p:cNvPr id="546" name="Google Shape;103;p4">
              <a:extLst>
                <a:ext uri="{FF2B5EF4-FFF2-40B4-BE49-F238E27FC236}">
                  <a16:creationId xmlns:a16="http://schemas.microsoft.com/office/drawing/2014/main" id="{57FED921-D665-0F46-850E-4F4EDE3FABD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7" name="Google Shape;104;p4">
              <a:extLst>
                <a:ext uri="{FF2B5EF4-FFF2-40B4-BE49-F238E27FC236}">
                  <a16:creationId xmlns:a16="http://schemas.microsoft.com/office/drawing/2014/main" id="{9D139A26-8B69-1640-89EC-733C45BB8D8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8" name="Google Shape;102;p4">
            <a:extLst>
              <a:ext uri="{FF2B5EF4-FFF2-40B4-BE49-F238E27FC236}">
                <a16:creationId xmlns:a16="http://schemas.microsoft.com/office/drawing/2014/main" id="{1F4A644B-F146-6845-B353-88C0EE6A1A2C}"/>
              </a:ext>
            </a:extLst>
          </p:cNvPr>
          <p:cNvGrpSpPr/>
          <p:nvPr/>
        </p:nvGrpSpPr>
        <p:grpSpPr>
          <a:xfrm>
            <a:off x="7088308" y="2249958"/>
            <a:ext cx="3119385" cy="1395425"/>
            <a:chOff x="2985788" y="10477613"/>
            <a:chExt cx="3634800" cy="1395425"/>
          </a:xfrm>
        </p:grpSpPr>
        <p:sp>
          <p:nvSpPr>
            <p:cNvPr id="549" name="Google Shape;103;p4">
              <a:extLst>
                <a:ext uri="{FF2B5EF4-FFF2-40B4-BE49-F238E27FC236}">
                  <a16:creationId xmlns:a16="http://schemas.microsoft.com/office/drawing/2014/main" id="{02A454F0-B507-A54C-BA9D-51275BD36FA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104;p4">
              <a:extLst>
                <a:ext uri="{FF2B5EF4-FFF2-40B4-BE49-F238E27FC236}">
                  <a16:creationId xmlns:a16="http://schemas.microsoft.com/office/drawing/2014/main" id="{8D44067D-2D79-6D47-841F-0DCDABE8DD9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1" name="Google Shape;102;p4">
            <a:extLst>
              <a:ext uri="{FF2B5EF4-FFF2-40B4-BE49-F238E27FC236}">
                <a16:creationId xmlns:a16="http://schemas.microsoft.com/office/drawing/2014/main" id="{18799CA5-8129-ED43-BFAE-2F5B48D134D9}"/>
              </a:ext>
            </a:extLst>
          </p:cNvPr>
          <p:cNvGrpSpPr/>
          <p:nvPr/>
        </p:nvGrpSpPr>
        <p:grpSpPr>
          <a:xfrm>
            <a:off x="14092184" y="10779047"/>
            <a:ext cx="3119385" cy="1395425"/>
            <a:chOff x="2985788" y="10477613"/>
            <a:chExt cx="3634800" cy="1395425"/>
          </a:xfrm>
        </p:grpSpPr>
        <p:sp>
          <p:nvSpPr>
            <p:cNvPr id="552" name="Google Shape;103;p4">
              <a:extLst>
                <a:ext uri="{FF2B5EF4-FFF2-40B4-BE49-F238E27FC236}">
                  <a16:creationId xmlns:a16="http://schemas.microsoft.com/office/drawing/2014/main" id="{BBC361C8-59A6-244F-8D01-8C1DFA4ED790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3" name="Google Shape;104;p4">
              <a:extLst>
                <a:ext uri="{FF2B5EF4-FFF2-40B4-BE49-F238E27FC236}">
                  <a16:creationId xmlns:a16="http://schemas.microsoft.com/office/drawing/2014/main" id="{60132E0C-B4B6-8444-9F69-7C20D5DF4B1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4" name="Google Shape;102;p4">
            <a:extLst>
              <a:ext uri="{FF2B5EF4-FFF2-40B4-BE49-F238E27FC236}">
                <a16:creationId xmlns:a16="http://schemas.microsoft.com/office/drawing/2014/main" id="{22C406E9-7326-F749-A5C9-05F9665EC360}"/>
              </a:ext>
            </a:extLst>
          </p:cNvPr>
          <p:cNvGrpSpPr/>
          <p:nvPr/>
        </p:nvGrpSpPr>
        <p:grpSpPr>
          <a:xfrm>
            <a:off x="19294324" y="10738001"/>
            <a:ext cx="3119385" cy="1395425"/>
            <a:chOff x="2985788" y="10477613"/>
            <a:chExt cx="3634800" cy="1395425"/>
          </a:xfrm>
        </p:grpSpPr>
        <p:sp>
          <p:nvSpPr>
            <p:cNvPr id="555" name="Google Shape;103;p4">
              <a:extLst>
                <a:ext uri="{FF2B5EF4-FFF2-40B4-BE49-F238E27FC236}">
                  <a16:creationId xmlns:a16="http://schemas.microsoft.com/office/drawing/2014/main" id="{6C466672-FF9C-CE49-944E-CA9CA8E1DF2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6" name="Google Shape;104;p4">
              <a:extLst>
                <a:ext uri="{FF2B5EF4-FFF2-40B4-BE49-F238E27FC236}">
                  <a16:creationId xmlns:a16="http://schemas.microsoft.com/office/drawing/2014/main" id="{F0594DBD-4A49-314E-B858-D2AB326975E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7" name="Google Shape;102;p4">
            <a:extLst>
              <a:ext uri="{FF2B5EF4-FFF2-40B4-BE49-F238E27FC236}">
                <a16:creationId xmlns:a16="http://schemas.microsoft.com/office/drawing/2014/main" id="{360249EF-F844-AF48-8153-33F4A444EC21}"/>
              </a:ext>
            </a:extLst>
          </p:cNvPr>
          <p:cNvGrpSpPr/>
          <p:nvPr/>
        </p:nvGrpSpPr>
        <p:grpSpPr>
          <a:xfrm>
            <a:off x="16781607" y="6801555"/>
            <a:ext cx="3119385" cy="1287849"/>
            <a:chOff x="2985788" y="10585189"/>
            <a:chExt cx="3634800" cy="1287849"/>
          </a:xfrm>
        </p:grpSpPr>
        <p:sp>
          <p:nvSpPr>
            <p:cNvPr id="558" name="Google Shape;103;p4">
              <a:extLst>
                <a:ext uri="{FF2B5EF4-FFF2-40B4-BE49-F238E27FC236}">
                  <a16:creationId xmlns:a16="http://schemas.microsoft.com/office/drawing/2014/main" id="{7941A149-082E-EE4A-ADD6-F1E50AF758F1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9" name="Google Shape;104;p4">
              <a:extLst>
                <a:ext uri="{FF2B5EF4-FFF2-40B4-BE49-F238E27FC236}">
                  <a16:creationId xmlns:a16="http://schemas.microsoft.com/office/drawing/2014/main" id="{80463E62-341A-8449-8C13-6226683BF84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60" name="Google Shape;102;p4">
            <a:extLst>
              <a:ext uri="{FF2B5EF4-FFF2-40B4-BE49-F238E27FC236}">
                <a16:creationId xmlns:a16="http://schemas.microsoft.com/office/drawing/2014/main" id="{D06AE0E1-6C2E-9347-AF69-2711C70F40A2}"/>
              </a:ext>
            </a:extLst>
          </p:cNvPr>
          <p:cNvGrpSpPr/>
          <p:nvPr/>
        </p:nvGrpSpPr>
        <p:grpSpPr>
          <a:xfrm>
            <a:off x="16782798" y="3061838"/>
            <a:ext cx="3119385" cy="1287849"/>
            <a:chOff x="2985788" y="10585189"/>
            <a:chExt cx="3634800" cy="1287849"/>
          </a:xfrm>
        </p:grpSpPr>
        <p:sp>
          <p:nvSpPr>
            <p:cNvPr id="561" name="Google Shape;103;p4">
              <a:extLst>
                <a:ext uri="{FF2B5EF4-FFF2-40B4-BE49-F238E27FC236}">
                  <a16:creationId xmlns:a16="http://schemas.microsoft.com/office/drawing/2014/main" id="{BC48F8DF-0240-C84B-933E-421733C3C13E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104;p4">
              <a:extLst>
                <a:ext uri="{FF2B5EF4-FFF2-40B4-BE49-F238E27FC236}">
                  <a16:creationId xmlns:a16="http://schemas.microsoft.com/office/drawing/2014/main" id="{F45B223D-2391-7443-BB1D-B15A8A2BD0D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63" name="Google Shape;102;p4">
            <a:extLst>
              <a:ext uri="{FF2B5EF4-FFF2-40B4-BE49-F238E27FC236}">
                <a16:creationId xmlns:a16="http://schemas.microsoft.com/office/drawing/2014/main" id="{E9BA7733-E68E-854C-9DF3-9BC8DC82BCD0}"/>
              </a:ext>
            </a:extLst>
          </p:cNvPr>
          <p:cNvGrpSpPr/>
          <p:nvPr/>
        </p:nvGrpSpPr>
        <p:grpSpPr>
          <a:xfrm>
            <a:off x="4539087" y="7491738"/>
            <a:ext cx="3119385" cy="1287849"/>
            <a:chOff x="2985788" y="10585189"/>
            <a:chExt cx="3634800" cy="1287849"/>
          </a:xfrm>
        </p:grpSpPr>
        <p:sp>
          <p:nvSpPr>
            <p:cNvPr id="564" name="Google Shape;103;p4">
              <a:extLst>
                <a:ext uri="{FF2B5EF4-FFF2-40B4-BE49-F238E27FC236}">
                  <a16:creationId xmlns:a16="http://schemas.microsoft.com/office/drawing/2014/main" id="{B8F68A5E-43B6-1949-8684-E5876EFE4DA0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5" name="Google Shape;104;p4">
              <a:extLst>
                <a:ext uri="{FF2B5EF4-FFF2-40B4-BE49-F238E27FC236}">
                  <a16:creationId xmlns:a16="http://schemas.microsoft.com/office/drawing/2014/main" id="{FA1BA223-3839-6C4A-B012-9DE5F0927D9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66" name="Google Shape;102;p4">
            <a:extLst>
              <a:ext uri="{FF2B5EF4-FFF2-40B4-BE49-F238E27FC236}">
                <a16:creationId xmlns:a16="http://schemas.microsoft.com/office/drawing/2014/main" id="{CCD78B02-076D-9540-BC01-39F52E395A69}"/>
              </a:ext>
            </a:extLst>
          </p:cNvPr>
          <p:cNvGrpSpPr/>
          <p:nvPr/>
        </p:nvGrpSpPr>
        <p:grpSpPr>
          <a:xfrm>
            <a:off x="4482916" y="10964700"/>
            <a:ext cx="3119385" cy="1287849"/>
            <a:chOff x="2985788" y="10585189"/>
            <a:chExt cx="3634800" cy="1287849"/>
          </a:xfrm>
        </p:grpSpPr>
        <p:sp>
          <p:nvSpPr>
            <p:cNvPr id="567" name="Google Shape;103;p4">
              <a:extLst>
                <a:ext uri="{FF2B5EF4-FFF2-40B4-BE49-F238E27FC236}">
                  <a16:creationId xmlns:a16="http://schemas.microsoft.com/office/drawing/2014/main" id="{14CFF05C-BC2A-E340-89AF-CFD12607F9C2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Google Shape;104;p4">
              <a:extLst>
                <a:ext uri="{FF2B5EF4-FFF2-40B4-BE49-F238E27FC236}">
                  <a16:creationId xmlns:a16="http://schemas.microsoft.com/office/drawing/2014/main" id="{518E11C7-F464-824A-9952-16FA3FB8760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69" name="Google Shape;102;p4">
            <a:extLst>
              <a:ext uri="{FF2B5EF4-FFF2-40B4-BE49-F238E27FC236}">
                <a16:creationId xmlns:a16="http://schemas.microsoft.com/office/drawing/2014/main" id="{506C4D2B-E84B-6049-8C0C-0009609A8992}"/>
              </a:ext>
            </a:extLst>
          </p:cNvPr>
          <p:cNvGrpSpPr/>
          <p:nvPr/>
        </p:nvGrpSpPr>
        <p:grpSpPr>
          <a:xfrm>
            <a:off x="10821404" y="11033971"/>
            <a:ext cx="3119385" cy="1287849"/>
            <a:chOff x="2985788" y="10585189"/>
            <a:chExt cx="3634800" cy="1287849"/>
          </a:xfrm>
        </p:grpSpPr>
        <p:sp>
          <p:nvSpPr>
            <p:cNvPr id="570" name="Google Shape;103;p4">
              <a:extLst>
                <a:ext uri="{FF2B5EF4-FFF2-40B4-BE49-F238E27FC236}">
                  <a16:creationId xmlns:a16="http://schemas.microsoft.com/office/drawing/2014/main" id="{7EA584BE-AF3C-424D-B361-7D8964487677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1" name="Google Shape;104;p4">
              <a:extLst>
                <a:ext uri="{FF2B5EF4-FFF2-40B4-BE49-F238E27FC236}">
                  <a16:creationId xmlns:a16="http://schemas.microsoft.com/office/drawing/2014/main" id="{487D7570-7D8D-6C4D-B3B8-FA6F51EE7B8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72" name="Google Shape;102;p4">
            <a:extLst>
              <a:ext uri="{FF2B5EF4-FFF2-40B4-BE49-F238E27FC236}">
                <a16:creationId xmlns:a16="http://schemas.microsoft.com/office/drawing/2014/main" id="{E0A492DB-6604-4C45-A0E6-B1637C0F1B60}"/>
              </a:ext>
            </a:extLst>
          </p:cNvPr>
          <p:cNvGrpSpPr/>
          <p:nvPr/>
        </p:nvGrpSpPr>
        <p:grpSpPr>
          <a:xfrm>
            <a:off x="10804122" y="3099144"/>
            <a:ext cx="3119385" cy="1287849"/>
            <a:chOff x="2985788" y="10585189"/>
            <a:chExt cx="3634800" cy="1287849"/>
          </a:xfrm>
        </p:grpSpPr>
        <p:sp>
          <p:nvSpPr>
            <p:cNvPr id="573" name="Google Shape;103;p4">
              <a:extLst>
                <a:ext uri="{FF2B5EF4-FFF2-40B4-BE49-F238E27FC236}">
                  <a16:creationId xmlns:a16="http://schemas.microsoft.com/office/drawing/2014/main" id="{7CEACF05-2117-BB4F-9D2D-17882029F726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104;p4">
              <a:extLst>
                <a:ext uri="{FF2B5EF4-FFF2-40B4-BE49-F238E27FC236}">
                  <a16:creationId xmlns:a16="http://schemas.microsoft.com/office/drawing/2014/main" id="{91CBF142-DF76-0844-A3A3-2D081256FDC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575" name="Google Shape;102;p4">
            <a:extLst>
              <a:ext uri="{FF2B5EF4-FFF2-40B4-BE49-F238E27FC236}">
                <a16:creationId xmlns:a16="http://schemas.microsoft.com/office/drawing/2014/main" id="{2BC53F73-AC1A-CB47-B710-17131BFA6954}"/>
              </a:ext>
            </a:extLst>
          </p:cNvPr>
          <p:cNvGrpSpPr/>
          <p:nvPr/>
        </p:nvGrpSpPr>
        <p:grpSpPr>
          <a:xfrm>
            <a:off x="10739310" y="7070373"/>
            <a:ext cx="3119385" cy="1449213"/>
            <a:chOff x="2985788" y="10504507"/>
            <a:chExt cx="3634800" cy="1449213"/>
          </a:xfrm>
        </p:grpSpPr>
        <p:sp>
          <p:nvSpPr>
            <p:cNvPr id="576" name="Google Shape;103;p4">
              <a:extLst>
                <a:ext uri="{FF2B5EF4-FFF2-40B4-BE49-F238E27FC236}">
                  <a16:creationId xmlns:a16="http://schemas.microsoft.com/office/drawing/2014/main" id="{D87FB048-0939-DB48-B1C5-65E82F7DAA66}"/>
                </a:ext>
              </a:extLst>
            </p:cNvPr>
            <p:cNvSpPr txBox="1"/>
            <p:nvPr/>
          </p:nvSpPr>
          <p:spPr>
            <a:xfrm>
              <a:off x="3593343" y="10504507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7" name="Google Shape;104;p4">
              <a:extLst>
                <a:ext uri="{FF2B5EF4-FFF2-40B4-BE49-F238E27FC236}">
                  <a16:creationId xmlns:a16="http://schemas.microsoft.com/office/drawing/2014/main" id="{3F9F8B8A-5193-FA44-898A-9897EE1D38D2}"/>
                </a:ext>
              </a:extLst>
            </p:cNvPr>
            <p:cNvSpPr/>
            <p:nvPr/>
          </p:nvSpPr>
          <p:spPr>
            <a:xfrm>
              <a:off x="2985788" y="1099972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1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200">
            <a:extLst>
              <a:ext uri="{FF2B5EF4-FFF2-40B4-BE49-F238E27FC236}">
                <a16:creationId xmlns:a16="http://schemas.microsoft.com/office/drawing/2014/main" id="{628801BF-7CCF-E14B-857F-5900A803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265" y="5039706"/>
            <a:ext cx="3970289" cy="3780686"/>
          </a:xfrm>
          <a:custGeom>
            <a:avLst/>
            <a:gdLst>
              <a:gd name="T0" fmla="*/ 2302 w 4616"/>
              <a:gd name="T1" fmla="*/ 0 h 4398"/>
              <a:gd name="T2" fmla="*/ 0 w 4616"/>
              <a:gd name="T3" fmla="*/ 1682 h 4398"/>
              <a:gd name="T4" fmla="*/ 878 w 4616"/>
              <a:gd name="T5" fmla="*/ 4397 h 4398"/>
              <a:gd name="T6" fmla="*/ 3727 w 4616"/>
              <a:gd name="T7" fmla="*/ 4397 h 4398"/>
              <a:gd name="T8" fmla="*/ 4615 w 4616"/>
              <a:gd name="T9" fmla="*/ 1682 h 4398"/>
              <a:gd name="T10" fmla="*/ 2302 w 4616"/>
              <a:gd name="T1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6" h="4398">
                <a:moveTo>
                  <a:pt x="2302" y="0"/>
                </a:moveTo>
                <a:lnTo>
                  <a:pt x="0" y="1682"/>
                </a:lnTo>
                <a:lnTo>
                  <a:pt x="878" y="4397"/>
                </a:lnTo>
                <a:lnTo>
                  <a:pt x="3727" y="4397"/>
                </a:lnTo>
                <a:lnTo>
                  <a:pt x="4615" y="1682"/>
                </a:lnTo>
                <a:lnTo>
                  <a:pt x="230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01">
            <a:extLst>
              <a:ext uri="{FF2B5EF4-FFF2-40B4-BE49-F238E27FC236}">
                <a16:creationId xmlns:a16="http://schemas.microsoft.com/office/drawing/2014/main" id="{B62F6371-AA1D-F844-AE9D-FEAD8AED8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557" y="6484481"/>
            <a:ext cx="3970292" cy="3773104"/>
          </a:xfrm>
          <a:custGeom>
            <a:avLst/>
            <a:gdLst>
              <a:gd name="T0" fmla="*/ 3738 w 4617"/>
              <a:gd name="T1" fmla="*/ 0 h 4389"/>
              <a:gd name="T2" fmla="*/ 888 w 4617"/>
              <a:gd name="T3" fmla="*/ 0 h 4389"/>
              <a:gd name="T4" fmla="*/ 0 w 4617"/>
              <a:gd name="T5" fmla="*/ 2715 h 4389"/>
              <a:gd name="T6" fmla="*/ 2313 w 4617"/>
              <a:gd name="T7" fmla="*/ 4388 h 4389"/>
              <a:gd name="T8" fmla="*/ 4616 w 4617"/>
              <a:gd name="T9" fmla="*/ 2715 h 4389"/>
              <a:gd name="T10" fmla="*/ 3738 w 4617"/>
              <a:gd name="T11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89">
                <a:moveTo>
                  <a:pt x="3738" y="0"/>
                </a:moveTo>
                <a:lnTo>
                  <a:pt x="888" y="0"/>
                </a:lnTo>
                <a:lnTo>
                  <a:pt x="0" y="2715"/>
                </a:lnTo>
                <a:lnTo>
                  <a:pt x="2313" y="4388"/>
                </a:lnTo>
                <a:lnTo>
                  <a:pt x="4616" y="2715"/>
                </a:lnTo>
                <a:lnTo>
                  <a:pt x="373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02">
            <a:extLst>
              <a:ext uri="{FF2B5EF4-FFF2-40B4-BE49-F238E27FC236}">
                <a16:creationId xmlns:a16="http://schemas.microsoft.com/office/drawing/2014/main" id="{F997ED07-9C14-7745-9C60-E617BCE3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05" y="5039706"/>
            <a:ext cx="3970289" cy="3780686"/>
          </a:xfrm>
          <a:custGeom>
            <a:avLst/>
            <a:gdLst>
              <a:gd name="T0" fmla="*/ 3738 w 4617"/>
              <a:gd name="T1" fmla="*/ 4397 h 4398"/>
              <a:gd name="T2" fmla="*/ 4616 w 4617"/>
              <a:gd name="T3" fmla="*/ 1682 h 4398"/>
              <a:gd name="T4" fmla="*/ 2313 w 4617"/>
              <a:gd name="T5" fmla="*/ 0 h 4398"/>
              <a:gd name="T6" fmla="*/ 0 w 4617"/>
              <a:gd name="T7" fmla="*/ 1682 h 4398"/>
              <a:gd name="T8" fmla="*/ 888 w 4617"/>
              <a:gd name="T9" fmla="*/ 4397 h 4398"/>
              <a:gd name="T10" fmla="*/ 3738 w 4617"/>
              <a:gd name="T11" fmla="*/ 4397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98">
                <a:moveTo>
                  <a:pt x="3738" y="4397"/>
                </a:moveTo>
                <a:lnTo>
                  <a:pt x="4616" y="1682"/>
                </a:lnTo>
                <a:lnTo>
                  <a:pt x="2313" y="0"/>
                </a:lnTo>
                <a:lnTo>
                  <a:pt x="0" y="1682"/>
                </a:lnTo>
                <a:lnTo>
                  <a:pt x="888" y="4397"/>
                </a:lnTo>
                <a:lnTo>
                  <a:pt x="3738" y="4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03">
            <a:extLst>
              <a:ext uri="{FF2B5EF4-FFF2-40B4-BE49-F238E27FC236}">
                <a16:creationId xmlns:a16="http://schemas.microsoft.com/office/drawing/2014/main" id="{6457C963-5962-EE4A-AC1D-E85B1919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11" y="6484481"/>
            <a:ext cx="3970289" cy="3773104"/>
          </a:xfrm>
          <a:custGeom>
            <a:avLst/>
            <a:gdLst>
              <a:gd name="T0" fmla="*/ 3738 w 4617"/>
              <a:gd name="T1" fmla="*/ 0 h 4389"/>
              <a:gd name="T2" fmla="*/ 877 w 4617"/>
              <a:gd name="T3" fmla="*/ 0 h 4389"/>
              <a:gd name="T4" fmla="*/ 0 w 4617"/>
              <a:gd name="T5" fmla="*/ 2715 h 4389"/>
              <a:gd name="T6" fmla="*/ 2313 w 4617"/>
              <a:gd name="T7" fmla="*/ 4388 h 4389"/>
              <a:gd name="T8" fmla="*/ 4616 w 4617"/>
              <a:gd name="T9" fmla="*/ 2715 h 4389"/>
              <a:gd name="T10" fmla="*/ 3738 w 4617"/>
              <a:gd name="T11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89">
                <a:moveTo>
                  <a:pt x="3738" y="0"/>
                </a:moveTo>
                <a:lnTo>
                  <a:pt x="877" y="0"/>
                </a:lnTo>
                <a:lnTo>
                  <a:pt x="0" y="2715"/>
                </a:lnTo>
                <a:lnTo>
                  <a:pt x="2313" y="4388"/>
                </a:lnTo>
                <a:lnTo>
                  <a:pt x="4616" y="2715"/>
                </a:lnTo>
                <a:lnTo>
                  <a:pt x="373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04">
            <a:extLst>
              <a:ext uri="{FF2B5EF4-FFF2-40B4-BE49-F238E27FC236}">
                <a16:creationId xmlns:a16="http://schemas.microsoft.com/office/drawing/2014/main" id="{B07D7679-3F8C-CD43-A7F4-A6DEBCB2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843" y="10257585"/>
            <a:ext cx="6427549" cy="409543"/>
          </a:xfrm>
          <a:custGeom>
            <a:avLst/>
            <a:gdLst>
              <a:gd name="T0" fmla="*/ 0 w 7476"/>
              <a:gd name="T1" fmla="*/ 0 h 476"/>
              <a:gd name="T2" fmla="*/ 0 w 7476"/>
              <a:gd name="T3" fmla="*/ 475 h 476"/>
              <a:gd name="T4" fmla="*/ 7475 w 7476"/>
              <a:gd name="T5" fmla="*/ 475 h 476"/>
              <a:gd name="T6" fmla="*/ 7475 w 7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6" h="476">
                <a:moveTo>
                  <a:pt x="0" y="0"/>
                </a:moveTo>
                <a:lnTo>
                  <a:pt x="0" y="475"/>
                </a:lnTo>
                <a:lnTo>
                  <a:pt x="7475" y="475"/>
                </a:lnTo>
                <a:lnTo>
                  <a:pt x="7475" y="0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Freeform 205">
            <a:extLst>
              <a:ext uri="{FF2B5EF4-FFF2-40B4-BE49-F238E27FC236}">
                <a16:creationId xmlns:a16="http://schemas.microsoft.com/office/drawing/2014/main" id="{8577143A-DB79-0C4C-ABC2-51901157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214" y="3208138"/>
            <a:ext cx="12893016" cy="7398317"/>
          </a:xfrm>
          <a:custGeom>
            <a:avLst/>
            <a:gdLst>
              <a:gd name="T0" fmla="*/ 0 w 14994"/>
              <a:gd name="T1" fmla="*/ 8601 h 8602"/>
              <a:gd name="T2" fmla="*/ 0 w 14994"/>
              <a:gd name="T3" fmla="*/ 0 h 8602"/>
              <a:gd name="T4" fmla="*/ 14993 w 14994"/>
              <a:gd name="T5" fmla="*/ 0 h 8602"/>
              <a:gd name="T6" fmla="*/ 14993 w 14994"/>
              <a:gd name="T7" fmla="*/ 2128 h 8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4" h="8602">
                <a:moveTo>
                  <a:pt x="0" y="8601"/>
                </a:moveTo>
                <a:lnTo>
                  <a:pt x="0" y="0"/>
                </a:lnTo>
                <a:lnTo>
                  <a:pt x="14993" y="0"/>
                </a:lnTo>
                <a:lnTo>
                  <a:pt x="14993" y="2128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206">
            <a:extLst>
              <a:ext uri="{FF2B5EF4-FFF2-40B4-BE49-F238E27FC236}">
                <a16:creationId xmlns:a16="http://schemas.microsoft.com/office/drawing/2014/main" id="{EE73D155-6E79-4B4E-BADF-D2D095C3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57" y="5039706"/>
            <a:ext cx="3970289" cy="3780686"/>
          </a:xfrm>
          <a:custGeom>
            <a:avLst/>
            <a:gdLst>
              <a:gd name="T0" fmla="*/ 3728 w 4617"/>
              <a:gd name="T1" fmla="*/ 4397 h 4398"/>
              <a:gd name="T2" fmla="*/ 4616 w 4617"/>
              <a:gd name="T3" fmla="*/ 1682 h 4398"/>
              <a:gd name="T4" fmla="*/ 2303 w 4617"/>
              <a:gd name="T5" fmla="*/ 0 h 4398"/>
              <a:gd name="T6" fmla="*/ 0 w 4617"/>
              <a:gd name="T7" fmla="*/ 1682 h 4398"/>
              <a:gd name="T8" fmla="*/ 878 w 4617"/>
              <a:gd name="T9" fmla="*/ 4397 h 4398"/>
              <a:gd name="T10" fmla="*/ 3728 w 4617"/>
              <a:gd name="T11" fmla="*/ 4397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98">
                <a:moveTo>
                  <a:pt x="3728" y="4397"/>
                </a:moveTo>
                <a:lnTo>
                  <a:pt x="4616" y="1682"/>
                </a:lnTo>
                <a:lnTo>
                  <a:pt x="2303" y="0"/>
                </a:lnTo>
                <a:lnTo>
                  <a:pt x="0" y="1682"/>
                </a:lnTo>
                <a:lnTo>
                  <a:pt x="878" y="4397"/>
                </a:lnTo>
                <a:lnTo>
                  <a:pt x="3728" y="4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7">
            <a:extLst>
              <a:ext uri="{FF2B5EF4-FFF2-40B4-BE49-F238E27FC236}">
                <a16:creationId xmlns:a16="http://schemas.microsoft.com/office/drawing/2014/main" id="{F016BF33-2821-F547-BECD-3C6A6DF6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027" y="2176697"/>
            <a:ext cx="2051505" cy="2062883"/>
          </a:xfrm>
          <a:custGeom>
            <a:avLst/>
            <a:gdLst>
              <a:gd name="T0" fmla="*/ 2385 w 2386"/>
              <a:gd name="T1" fmla="*/ 1198 h 2397"/>
              <a:gd name="T2" fmla="*/ 2385 w 2386"/>
              <a:gd name="T3" fmla="*/ 1198 h 2397"/>
              <a:gd name="T4" fmla="*/ 1198 w 2386"/>
              <a:gd name="T5" fmla="*/ 2396 h 2397"/>
              <a:gd name="T6" fmla="*/ 0 w 2386"/>
              <a:gd name="T7" fmla="*/ 1198 h 2397"/>
              <a:gd name="T8" fmla="*/ 1198 w 2386"/>
              <a:gd name="T9" fmla="*/ 0 h 2397"/>
              <a:gd name="T10" fmla="*/ 2385 w 2386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6" h="2397">
                <a:moveTo>
                  <a:pt x="2385" y="1198"/>
                </a:moveTo>
                <a:lnTo>
                  <a:pt x="2385" y="1198"/>
                </a:lnTo>
                <a:cubicBezTo>
                  <a:pt x="2385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85" y="537"/>
                  <a:pt x="2385" y="11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8">
            <a:extLst>
              <a:ext uri="{FF2B5EF4-FFF2-40B4-BE49-F238E27FC236}">
                <a16:creationId xmlns:a16="http://schemas.microsoft.com/office/drawing/2014/main" id="{0CC691B5-6363-B94D-AE33-730AEE8B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64" y="2176697"/>
            <a:ext cx="2062883" cy="2062883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0 w 2397"/>
              <a:gd name="T7" fmla="*/ 1198 h 2397"/>
              <a:gd name="T8" fmla="*/ 1198 w 2397"/>
              <a:gd name="T9" fmla="*/ 0 h 2397"/>
              <a:gd name="T10" fmla="*/ 2396 w 2397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96" y="537"/>
                  <a:pt x="2396" y="11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09">
            <a:extLst>
              <a:ext uri="{FF2B5EF4-FFF2-40B4-BE49-F238E27FC236}">
                <a16:creationId xmlns:a16="http://schemas.microsoft.com/office/drawing/2014/main" id="{14CD505E-1332-E647-AA73-8B6C257B8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3072" y="2203243"/>
            <a:ext cx="2059092" cy="2062883"/>
          </a:xfrm>
          <a:custGeom>
            <a:avLst/>
            <a:gdLst>
              <a:gd name="T0" fmla="*/ 2395 w 2396"/>
              <a:gd name="T1" fmla="*/ 1198 h 2397"/>
              <a:gd name="T2" fmla="*/ 2395 w 2396"/>
              <a:gd name="T3" fmla="*/ 1198 h 2397"/>
              <a:gd name="T4" fmla="*/ 1197 w 2396"/>
              <a:gd name="T5" fmla="*/ 2396 h 2397"/>
              <a:gd name="T6" fmla="*/ 0 w 2396"/>
              <a:gd name="T7" fmla="*/ 1198 h 2397"/>
              <a:gd name="T8" fmla="*/ 1197 w 2396"/>
              <a:gd name="T9" fmla="*/ 0 h 2397"/>
              <a:gd name="T10" fmla="*/ 2395 w 2396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6" h="2397">
                <a:moveTo>
                  <a:pt x="2395" y="1198"/>
                </a:moveTo>
                <a:lnTo>
                  <a:pt x="2395" y="1198"/>
                </a:lnTo>
                <a:cubicBezTo>
                  <a:pt x="2395" y="1859"/>
                  <a:pt x="1858" y="2396"/>
                  <a:pt x="1197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7" y="0"/>
                </a:cubicBezTo>
                <a:cubicBezTo>
                  <a:pt x="1858" y="0"/>
                  <a:pt x="2395" y="537"/>
                  <a:pt x="2395" y="11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10">
            <a:extLst>
              <a:ext uri="{FF2B5EF4-FFF2-40B4-BE49-F238E27FC236}">
                <a16:creationId xmlns:a16="http://schemas.microsoft.com/office/drawing/2014/main" id="{18E6C34D-C7A2-2145-B00F-DB4F978D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64" y="9510548"/>
            <a:ext cx="2062883" cy="2062883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0 w 2397"/>
              <a:gd name="T7" fmla="*/ 1198 h 2397"/>
              <a:gd name="T8" fmla="*/ 1198 w 2397"/>
              <a:gd name="T9" fmla="*/ 0 h 2397"/>
              <a:gd name="T10" fmla="*/ 2396 w 2397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96" y="537"/>
                  <a:pt x="2396" y="11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12" name="Freeform 211">
            <a:extLst>
              <a:ext uri="{FF2B5EF4-FFF2-40B4-BE49-F238E27FC236}">
                <a16:creationId xmlns:a16="http://schemas.microsoft.com/office/drawing/2014/main" id="{A9D95FE6-52AB-0745-A6C3-497D22E0C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843" y="9813913"/>
            <a:ext cx="1653340" cy="1660924"/>
          </a:xfrm>
          <a:custGeom>
            <a:avLst/>
            <a:gdLst>
              <a:gd name="T0" fmla="*/ 1920 w 1921"/>
              <a:gd name="T1" fmla="*/ 971 h 1932"/>
              <a:gd name="T2" fmla="*/ 1920 w 1921"/>
              <a:gd name="T3" fmla="*/ 971 h 1932"/>
              <a:gd name="T4" fmla="*/ 959 w 1921"/>
              <a:gd name="T5" fmla="*/ 1931 h 1932"/>
              <a:gd name="T6" fmla="*/ 0 w 1921"/>
              <a:gd name="T7" fmla="*/ 971 h 1932"/>
              <a:gd name="T8" fmla="*/ 959 w 1921"/>
              <a:gd name="T9" fmla="*/ 0 h 1932"/>
              <a:gd name="T10" fmla="*/ 1920 w 1921"/>
              <a:gd name="T11" fmla="*/ 971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1" h="1932">
                <a:moveTo>
                  <a:pt x="1920" y="971"/>
                </a:moveTo>
                <a:lnTo>
                  <a:pt x="1920" y="971"/>
                </a:lnTo>
                <a:cubicBezTo>
                  <a:pt x="1920" y="1497"/>
                  <a:pt x="1496" y="1931"/>
                  <a:pt x="959" y="1931"/>
                </a:cubicBezTo>
                <a:cubicBezTo>
                  <a:pt x="434" y="1931"/>
                  <a:pt x="0" y="1497"/>
                  <a:pt x="0" y="971"/>
                </a:cubicBezTo>
                <a:cubicBezTo>
                  <a:pt x="0" y="434"/>
                  <a:pt x="434" y="0"/>
                  <a:pt x="959" y="0"/>
                </a:cubicBezTo>
                <a:cubicBezTo>
                  <a:pt x="1496" y="0"/>
                  <a:pt x="1920" y="434"/>
                  <a:pt x="1920" y="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12">
            <a:extLst>
              <a:ext uri="{FF2B5EF4-FFF2-40B4-BE49-F238E27FC236}">
                <a16:creationId xmlns:a16="http://schemas.microsoft.com/office/drawing/2014/main" id="{DE25AD57-79BA-EB44-A4D7-2D0E0E4C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2730338"/>
            <a:ext cx="64464" cy="959393"/>
          </a:xfrm>
          <a:custGeom>
            <a:avLst/>
            <a:gdLst>
              <a:gd name="T0" fmla="*/ 31 w 73"/>
              <a:gd name="T1" fmla="*/ 1115 h 1116"/>
              <a:gd name="T2" fmla="*/ 31 w 73"/>
              <a:gd name="T3" fmla="*/ 1115 h 1116"/>
              <a:gd name="T4" fmla="*/ 0 w 73"/>
              <a:gd name="T5" fmla="*/ 1084 h 1116"/>
              <a:gd name="T6" fmla="*/ 0 w 73"/>
              <a:gd name="T7" fmla="*/ 30 h 1116"/>
              <a:gd name="T8" fmla="*/ 31 w 73"/>
              <a:gd name="T9" fmla="*/ 0 h 1116"/>
              <a:gd name="T10" fmla="*/ 72 w 73"/>
              <a:gd name="T11" fmla="*/ 30 h 1116"/>
              <a:gd name="T12" fmla="*/ 72 w 73"/>
              <a:gd name="T13" fmla="*/ 1084 h 1116"/>
              <a:gd name="T14" fmla="*/ 31 w 73"/>
              <a:gd name="T15" fmla="*/ 1115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116">
                <a:moveTo>
                  <a:pt x="31" y="1115"/>
                </a:moveTo>
                <a:lnTo>
                  <a:pt x="31" y="1115"/>
                </a:lnTo>
                <a:cubicBezTo>
                  <a:pt x="20" y="1115"/>
                  <a:pt x="0" y="1104"/>
                  <a:pt x="0" y="108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31" y="0"/>
                </a:cubicBezTo>
                <a:cubicBezTo>
                  <a:pt x="51" y="0"/>
                  <a:pt x="72" y="20"/>
                  <a:pt x="72" y="30"/>
                </a:cubicBezTo>
                <a:cubicBezTo>
                  <a:pt x="72" y="1084"/>
                  <a:pt x="72" y="1084"/>
                  <a:pt x="72" y="1084"/>
                </a:cubicBezTo>
                <a:cubicBezTo>
                  <a:pt x="72" y="1104"/>
                  <a:pt x="51" y="1115"/>
                  <a:pt x="31" y="1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13">
            <a:extLst>
              <a:ext uri="{FF2B5EF4-FFF2-40B4-BE49-F238E27FC236}">
                <a16:creationId xmlns:a16="http://schemas.microsoft.com/office/drawing/2014/main" id="{03D019A5-D4DC-8D47-9823-7285E859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2957862"/>
            <a:ext cx="455048" cy="204771"/>
          </a:xfrm>
          <a:custGeom>
            <a:avLst/>
            <a:gdLst>
              <a:gd name="T0" fmla="*/ 496 w 527"/>
              <a:gd name="T1" fmla="*/ 238 h 239"/>
              <a:gd name="T2" fmla="*/ 496 w 527"/>
              <a:gd name="T3" fmla="*/ 238 h 239"/>
              <a:gd name="T4" fmla="*/ 31 w 527"/>
              <a:gd name="T5" fmla="*/ 238 h 239"/>
              <a:gd name="T6" fmla="*/ 0 w 527"/>
              <a:gd name="T7" fmla="*/ 207 h 239"/>
              <a:gd name="T8" fmla="*/ 0 w 527"/>
              <a:gd name="T9" fmla="*/ 31 h 239"/>
              <a:gd name="T10" fmla="*/ 31 w 527"/>
              <a:gd name="T11" fmla="*/ 0 h 239"/>
              <a:gd name="T12" fmla="*/ 496 w 527"/>
              <a:gd name="T13" fmla="*/ 0 h 239"/>
              <a:gd name="T14" fmla="*/ 526 w 527"/>
              <a:gd name="T15" fmla="*/ 31 h 239"/>
              <a:gd name="T16" fmla="*/ 526 w 527"/>
              <a:gd name="T17" fmla="*/ 207 h 239"/>
              <a:gd name="T18" fmla="*/ 496 w 527"/>
              <a:gd name="T19" fmla="*/ 238 h 239"/>
              <a:gd name="T20" fmla="*/ 72 w 527"/>
              <a:gd name="T21" fmla="*/ 165 h 239"/>
              <a:gd name="T22" fmla="*/ 72 w 527"/>
              <a:gd name="T23" fmla="*/ 165 h 239"/>
              <a:gd name="T24" fmla="*/ 465 w 527"/>
              <a:gd name="T25" fmla="*/ 165 h 239"/>
              <a:gd name="T26" fmla="*/ 465 w 527"/>
              <a:gd name="T27" fmla="*/ 62 h 239"/>
              <a:gd name="T28" fmla="*/ 72 w 527"/>
              <a:gd name="T29" fmla="*/ 62 h 239"/>
              <a:gd name="T30" fmla="*/ 72 w 527"/>
              <a:gd name="T31" fmla="*/ 165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239">
                <a:moveTo>
                  <a:pt x="496" y="238"/>
                </a:moveTo>
                <a:lnTo>
                  <a:pt x="496" y="238"/>
                </a:lnTo>
                <a:cubicBezTo>
                  <a:pt x="31" y="238"/>
                  <a:pt x="31" y="238"/>
                  <a:pt x="31" y="238"/>
                </a:cubicBezTo>
                <a:cubicBezTo>
                  <a:pt x="20" y="238"/>
                  <a:pt x="0" y="217"/>
                  <a:pt x="0" y="20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0" y="0"/>
                  <a:pt x="31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16" y="0"/>
                  <a:pt x="526" y="10"/>
                  <a:pt x="526" y="31"/>
                </a:cubicBezTo>
                <a:cubicBezTo>
                  <a:pt x="526" y="207"/>
                  <a:pt x="526" y="207"/>
                  <a:pt x="526" y="207"/>
                </a:cubicBezTo>
                <a:cubicBezTo>
                  <a:pt x="526" y="217"/>
                  <a:pt x="516" y="238"/>
                  <a:pt x="496" y="238"/>
                </a:cubicBezTo>
                <a:close/>
                <a:moveTo>
                  <a:pt x="72" y="165"/>
                </a:moveTo>
                <a:lnTo>
                  <a:pt x="72" y="165"/>
                </a:lnTo>
                <a:cubicBezTo>
                  <a:pt x="465" y="165"/>
                  <a:pt x="465" y="165"/>
                  <a:pt x="465" y="165"/>
                </a:cubicBezTo>
                <a:cubicBezTo>
                  <a:pt x="465" y="62"/>
                  <a:pt x="465" y="62"/>
                  <a:pt x="465" y="62"/>
                </a:cubicBezTo>
                <a:cubicBezTo>
                  <a:pt x="72" y="62"/>
                  <a:pt x="72" y="62"/>
                  <a:pt x="72" y="62"/>
                </a:cubicBezTo>
                <a:lnTo>
                  <a:pt x="72" y="1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14">
            <a:extLst>
              <a:ext uri="{FF2B5EF4-FFF2-40B4-BE49-F238E27FC236}">
                <a16:creationId xmlns:a16="http://schemas.microsoft.com/office/drawing/2014/main" id="{BB87F223-EBDD-1C43-8CFB-178286D1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3101961"/>
            <a:ext cx="656026" cy="212356"/>
          </a:xfrm>
          <a:custGeom>
            <a:avLst/>
            <a:gdLst>
              <a:gd name="T0" fmla="*/ 733 w 765"/>
              <a:gd name="T1" fmla="*/ 248 h 249"/>
              <a:gd name="T2" fmla="*/ 733 w 765"/>
              <a:gd name="T3" fmla="*/ 248 h 249"/>
              <a:gd name="T4" fmla="*/ 31 w 765"/>
              <a:gd name="T5" fmla="*/ 248 h 249"/>
              <a:gd name="T6" fmla="*/ 0 w 765"/>
              <a:gd name="T7" fmla="*/ 217 h 249"/>
              <a:gd name="T8" fmla="*/ 0 w 765"/>
              <a:gd name="T9" fmla="*/ 42 h 249"/>
              <a:gd name="T10" fmla="*/ 31 w 765"/>
              <a:gd name="T11" fmla="*/ 0 h 249"/>
              <a:gd name="T12" fmla="*/ 733 w 765"/>
              <a:gd name="T13" fmla="*/ 0 h 249"/>
              <a:gd name="T14" fmla="*/ 764 w 765"/>
              <a:gd name="T15" fmla="*/ 42 h 249"/>
              <a:gd name="T16" fmla="*/ 764 w 765"/>
              <a:gd name="T17" fmla="*/ 217 h 249"/>
              <a:gd name="T18" fmla="*/ 733 w 765"/>
              <a:gd name="T19" fmla="*/ 248 h 249"/>
              <a:gd name="T20" fmla="*/ 72 w 765"/>
              <a:gd name="T21" fmla="*/ 176 h 249"/>
              <a:gd name="T22" fmla="*/ 72 w 765"/>
              <a:gd name="T23" fmla="*/ 176 h 249"/>
              <a:gd name="T24" fmla="*/ 702 w 765"/>
              <a:gd name="T25" fmla="*/ 176 h 249"/>
              <a:gd name="T26" fmla="*/ 702 w 765"/>
              <a:gd name="T27" fmla="*/ 73 h 249"/>
              <a:gd name="T28" fmla="*/ 72 w 765"/>
              <a:gd name="T29" fmla="*/ 73 h 249"/>
              <a:gd name="T30" fmla="*/ 72 w 765"/>
              <a:gd name="T31" fmla="*/ 17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49">
                <a:moveTo>
                  <a:pt x="733" y="248"/>
                </a:moveTo>
                <a:lnTo>
                  <a:pt x="733" y="248"/>
                </a:lnTo>
                <a:cubicBezTo>
                  <a:pt x="31" y="248"/>
                  <a:pt x="31" y="248"/>
                  <a:pt x="31" y="248"/>
                </a:cubicBezTo>
                <a:cubicBezTo>
                  <a:pt x="20" y="248"/>
                  <a:pt x="0" y="228"/>
                  <a:pt x="0" y="21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0" y="0"/>
                  <a:pt x="31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54" y="0"/>
                  <a:pt x="764" y="21"/>
                  <a:pt x="764" y="42"/>
                </a:cubicBezTo>
                <a:cubicBezTo>
                  <a:pt x="764" y="217"/>
                  <a:pt x="764" y="217"/>
                  <a:pt x="764" y="217"/>
                </a:cubicBezTo>
                <a:cubicBezTo>
                  <a:pt x="764" y="228"/>
                  <a:pt x="754" y="248"/>
                  <a:pt x="733" y="248"/>
                </a:cubicBezTo>
                <a:close/>
                <a:moveTo>
                  <a:pt x="72" y="176"/>
                </a:moveTo>
                <a:lnTo>
                  <a:pt x="72" y="176"/>
                </a:lnTo>
                <a:cubicBezTo>
                  <a:pt x="702" y="176"/>
                  <a:pt x="702" y="176"/>
                  <a:pt x="702" y="176"/>
                </a:cubicBezTo>
                <a:cubicBezTo>
                  <a:pt x="702" y="73"/>
                  <a:pt x="702" y="73"/>
                  <a:pt x="702" y="73"/>
                </a:cubicBezTo>
                <a:cubicBezTo>
                  <a:pt x="72" y="73"/>
                  <a:pt x="72" y="73"/>
                  <a:pt x="72" y="73"/>
                </a:cubicBezTo>
                <a:lnTo>
                  <a:pt x="72" y="1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15">
            <a:extLst>
              <a:ext uri="{FF2B5EF4-FFF2-40B4-BE49-F238E27FC236}">
                <a16:creationId xmlns:a16="http://schemas.microsoft.com/office/drawing/2014/main" id="{6C3A9714-F192-B143-9637-8557EF7A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3253643"/>
            <a:ext cx="595353" cy="212356"/>
          </a:xfrm>
          <a:custGeom>
            <a:avLst/>
            <a:gdLst>
              <a:gd name="T0" fmla="*/ 650 w 693"/>
              <a:gd name="T1" fmla="*/ 248 h 249"/>
              <a:gd name="T2" fmla="*/ 650 w 693"/>
              <a:gd name="T3" fmla="*/ 248 h 249"/>
              <a:gd name="T4" fmla="*/ 31 w 693"/>
              <a:gd name="T5" fmla="*/ 248 h 249"/>
              <a:gd name="T6" fmla="*/ 0 w 693"/>
              <a:gd name="T7" fmla="*/ 217 h 249"/>
              <a:gd name="T8" fmla="*/ 0 w 693"/>
              <a:gd name="T9" fmla="*/ 41 h 249"/>
              <a:gd name="T10" fmla="*/ 31 w 693"/>
              <a:gd name="T11" fmla="*/ 0 h 249"/>
              <a:gd name="T12" fmla="*/ 650 w 693"/>
              <a:gd name="T13" fmla="*/ 0 h 249"/>
              <a:gd name="T14" fmla="*/ 692 w 693"/>
              <a:gd name="T15" fmla="*/ 41 h 249"/>
              <a:gd name="T16" fmla="*/ 692 w 693"/>
              <a:gd name="T17" fmla="*/ 217 h 249"/>
              <a:gd name="T18" fmla="*/ 650 w 693"/>
              <a:gd name="T19" fmla="*/ 248 h 249"/>
              <a:gd name="T20" fmla="*/ 72 w 693"/>
              <a:gd name="T21" fmla="*/ 175 h 249"/>
              <a:gd name="T22" fmla="*/ 72 w 693"/>
              <a:gd name="T23" fmla="*/ 175 h 249"/>
              <a:gd name="T24" fmla="*/ 620 w 693"/>
              <a:gd name="T25" fmla="*/ 175 h 249"/>
              <a:gd name="T26" fmla="*/ 620 w 693"/>
              <a:gd name="T27" fmla="*/ 72 h 249"/>
              <a:gd name="T28" fmla="*/ 72 w 693"/>
              <a:gd name="T29" fmla="*/ 72 h 249"/>
              <a:gd name="T30" fmla="*/ 72 w 693"/>
              <a:gd name="T31" fmla="*/ 17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3" h="249">
                <a:moveTo>
                  <a:pt x="650" y="248"/>
                </a:moveTo>
                <a:lnTo>
                  <a:pt x="650" y="248"/>
                </a:lnTo>
                <a:cubicBezTo>
                  <a:pt x="31" y="248"/>
                  <a:pt x="31" y="248"/>
                  <a:pt x="31" y="248"/>
                </a:cubicBezTo>
                <a:cubicBezTo>
                  <a:pt x="20" y="248"/>
                  <a:pt x="0" y="227"/>
                  <a:pt x="0" y="21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0" y="0"/>
                  <a:pt x="31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71" y="0"/>
                  <a:pt x="692" y="21"/>
                  <a:pt x="692" y="41"/>
                </a:cubicBezTo>
                <a:cubicBezTo>
                  <a:pt x="692" y="217"/>
                  <a:pt x="692" y="217"/>
                  <a:pt x="692" y="217"/>
                </a:cubicBezTo>
                <a:cubicBezTo>
                  <a:pt x="692" y="227"/>
                  <a:pt x="671" y="248"/>
                  <a:pt x="650" y="248"/>
                </a:cubicBezTo>
                <a:close/>
                <a:moveTo>
                  <a:pt x="72" y="175"/>
                </a:moveTo>
                <a:lnTo>
                  <a:pt x="72" y="175"/>
                </a:lnTo>
                <a:cubicBezTo>
                  <a:pt x="620" y="175"/>
                  <a:pt x="620" y="175"/>
                  <a:pt x="620" y="175"/>
                </a:cubicBezTo>
                <a:cubicBezTo>
                  <a:pt x="620" y="72"/>
                  <a:pt x="620" y="72"/>
                  <a:pt x="620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16">
            <a:extLst>
              <a:ext uri="{FF2B5EF4-FFF2-40B4-BE49-F238E27FC236}">
                <a16:creationId xmlns:a16="http://schemas.microsoft.com/office/drawing/2014/main" id="{DC95B17F-4F1C-5842-84CF-43BCFE49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694" y="5968761"/>
            <a:ext cx="443673" cy="1031441"/>
          </a:xfrm>
          <a:custGeom>
            <a:avLst/>
            <a:gdLst>
              <a:gd name="T0" fmla="*/ 361 w 517"/>
              <a:gd name="T1" fmla="*/ 1197 h 1198"/>
              <a:gd name="T2" fmla="*/ 361 w 517"/>
              <a:gd name="T3" fmla="*/ 1197 h 1198"/>
              <a:gd name="T4" fmla="*/ 351 w 517"/>
              <a:gd name="T5" fmla="*/ 1186 h 1198"/>
              <a:gd name="T6" fmla="*/ 341 w 517"/>
              <a:gd name="T7" fmla="*/ 1186 h 1198"/>
              <a:gd name="T8" fmla="*/ 341 w 517"/>
              <a:gd name="T9" fmla="*/ 1186 h 1198"/>
              <a:gd name="T10" fmla="*/ 93 w 517"/>
              <a:gd name="T11" fmla="*/ 939 h 1198"/>
              <a:gd name="T12" fmla="*/ 0 w 517"/>
              <a:gd name="T13" fmla="*/ 598 h 1198"/>
              <a:gd name="T14" fmla="*/ 144 w 517"/>
              <a:gd name="T15" fmla="*/ 175 h 1198"/>
              <a:gd name="T16" fmla="*/ 351 w 517"/>
              <a:gd name="T17" fmla="*/ 0 h 1198"/>
              <a:gd name="T18" fmla="*/ 382 w 517"/>
              <a:gd name="T19" fmla="*/ 10 h 1198"/>
              <a:gd name="T20" fmla="*/ 516 w 517"/>
              <a:gd name="T21" fmla="*/ 237 h 1198"/>
              <a:gd name="T22" fmla="*/ 506 w 517"/>
              <a:gd name="T23" fmla="*/ 279 h 1198"/>
              <a:gd name="T24" fmla="*/ 372 w 517"/>
              <a:gd name="T25" fmla="*/ 413 h 1198"/>
              <a:gd name="T26" fmla="*/ 320 w 517"/>
              <a:gd name="T27" fmla="*/ 598 h 1198"/>
              <a:gd name="T28" fmla="*/ 506 w 517"/>
              <a:gd name="T29" fmla="*/ 919 h 1198"/>
              <a:gd name="T30" fmla="*/ 516 w 517"/>
              <a:gd name="T31" fmla="*/ 950 h 1198"/>
              <a:gd name="T32" fmla="*/ 382 w 517"/>
              <a:gd name="T33" fmla="*/ 1176 h 1198"/>
              <a:gd name="T34" fmla="*/ 361 w 517"/>
              <a:gd name="T35" fmla="*/ 1197 h 1198"/>
              <a:gd name="T36" fmla="*/ 351 w 517"/>
              <a:gd name="T37" fmla="*/ 61 h 1198"/>
              <a:gd name="T38" fmla="*/ 351 w 517"/>
              <a:gd name="T39" fmla="*/ 61 h 1198"/>
              <a:gd name="T40" fmla="*/ 186 w 517"/>
              <a:gd name="T41" fmla="*/ 206 h 1198"/>
              <a:gd name="T42" fmla="*/ 51 w 517"/>
              <a:gd name="T43" fmla="*/ 598 h 1198"/>
              <a:gd name="T44" fmla="*/ 144 w 517"/>
              <a:gd name="T45" fmla="*/ 919 h 1198"/>
              <a:gd name="T46" fmla="*/ 351 w 517"/>
              <a:gd name="T47" fmla="*/ 1134 h 1198"/>
              <a:gd name="T48" fmla="*/ 454 w 517"/>
              <a:gd name="T49" fmla="*/ 950 h 1198"/>
              <a:gd name="T50" fmla="*/ 268 w 517"/>
              <a:gd name="T51" fmla="*/ 598 h 1198"/>
              <a:gd name="T52" fmla="*/ 320 w 517"/>
              <a:gd name="T53" fmla="*/ 382 h 1198"/>
              <a:gd name="T54" fmla="*/ 454 w 517"/>
              <a:gd name="T55" fmla="*/ 248 h 1198"/>
              <a:gd name="T56" fmla="*/ 351 w 517"/>
              <a:gd name="T57" fmla="*/ 6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7" h="1198">
                <a:moveTo>
                  <a:pt x="361" y="1197"/>
                </a:moveTo>
                <a:lnTo>
                  <a:pt x="361" y="1197"/>
                </a:lnTo>
                <a:cubicBezTo>
                  <a:pt x="351" y="1197"/>
                  <a:pt x="351" y="1197"/>
                  <a:pt x="351" y="1186"/>
                </a:cubicBezTo>
                <a:lnTo>
                  <a:pt x="341" y="1186"/>
                </a:lnTo>
                <a:lnTo>
                  <a:pt x="341" y="1186"/>
                </a:lnTo>
                <a:cubicBezTo>
                  <a:pt x="238" y="1124"/>
                  <a:pt x="155" y="1043"/>
                  <a:pt x="93" y="939"/>
                </a:cubicBezTo>
                <a:cubicBezTo>
                  <a:pt x="31" y="836"/>
                  <a:pt x="0" y="722"/>
                  <a:pt x="0" y="598"/>
                </a:cubicBezTo>
                <a:cubicBezTo>
                  <a:pt x="0" y="444"/>
                  <a:pt x="51" y="299"/>
                  <a:pt x="144" y="175"/>
                </a:cubicBezTo>
                <a:cubicBezTo>
                  <a:pt x="238" y="61"/>
                  <a:pt x="330" y="10"/>
                  <a:pt x="351" y="0"/>
                </a:cubicBezTo>
                <a:cubicBezTo>
                  <a:pt x="361" y="0"/>
                  <a:pt x="372" y="0"/>
                  <a:pt x="382" y="10"/>
                </a:cubicBezTo>
                <a:cubicBezTo>
                  <a:pt x="516" y="237"/>
                  <a:pt x="516" y="237"/>
                  <a:pt x="516" y="237"/>
                </a:cubicBezTo>
                <a:cubicBezTo>
                  <a:pt x="516" y="258"/>
                  <a:pt x="516" y="268"/>
                  <a:pt x="506" y="279"/>
                </a:cubicBezTo>
                <a:cubicBezTo>
                  <a:pt x="444" y="309"/>
                  <a:pt x="403" y="351"/>
                  <a:pt x="372" y="413"/>
                </a:cubicBezTo>
                <a:cubicBezTo>
                  <a:pt x="330" y="464"/>
                  <a:pt x="320" y="526"/>
                  <a:pt x="320" y="598"/>
                </a:cubicBezTo>
                <a:cubicBezTo>
                  <a:pt x="320" y="733"/>
                  <a:pt x="392" y="857"/>
                  <a:pt x="506" y="919"/>
                </a:cubicBezTo>
                <a:cubicBezTo>
                  <a:pt x="516" y="929"/>
                  <a:pt x="516" y="939"/>
                  <a:pt x="516" y="950"/>
                </a:cubicBezTo>
                <a:cubicBezTo>
                  <a:pt x="382" y="1176"/>
                  <a:pt x="382" y="1176"/>
                  <a:pt x="382" y="1176"/>
                </a:cubicBezTo>
                <a:cubicBezTo>
                  <a:pt x="382" y="1186"/>
                  <a:pt x="372" y="1197"/>
                  <a:pt x="361" y="1197"/>
                </a:cubicBezTo>
                <a:close/>
                <a:moveTo>
                  <a:pt x="351" y="61"/>
                </a:moveTo>
                <a:lnTo>
                  <a:pt x="351" y="61"/>
                </a:lnTo>
                <a:cubicBezTo>
                  <a:pt x="310" y="82"/>
                  <a:pt x="248" y="134"/>
                  <a:pt x="186" y="206"/>
                </a:cubicBezTo>
                <a:cubicBezTo>
                  <a:pt x="103" y="320"/>
                  <a:pt x="51" y="454"/>
                  <a:pt x="51" y="598"/>
                </a:cubicBezTo>
                <a:cubicBezTo>
                  <a:pt x="51" y="712"/>
                  <a:pt x="83" y="816"/>
                  <a:pt x="144" y="919"/>
                </a:cubicBezTo>
                <a:cubicBezTo>
                  <a:pt x="196" y="1001"/>
                  <a:pt x="268" y="1083"/>
                  <a:pt x="351" y="1134"/>
                </a:cubicBezTo>
                <a:cubicBezTo>
                  <a:pt x="454" y="950"/>
                  <a:pt x="454" y="950"/>
                  <a:pt x="454" y="950"/>
                </a:cubicBezTo>
                <a:cubicBezTo>
                  <a:pt x="341" y="867"/>
                  <a:pt x="268" y="743"/>
                  <a:pt x="268" y="598"/>
                </a:cubicBezTo>
                <a:cubicBezTo>
                  <a:pt x="268" y="526"/>
                  <a:pt x="289" y="444"/>
                  <a:pt x="320" y="382"/>
                </a:cubicBezTo>
                <a:cubicBezTo>
                  <a:pt x="361" y="330"/>
                  <a:pt x="403" y="279"/>
                  <a:pt x="454" y="248"/>
                </a:cubicBezTo>
                <a:lnTo>
                  <a:pt x="351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17">
            <a:extLst>
              <a:ext uri="{FF2B5EF4-FFF2-40B4-BE49-F238E27FC236}">
                <a16:creationId xmlns:a16="http://schemas.microsoft.com/office/drawing/2014/main" id="{095ED697-5136-314A-B1CE-108F650B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148" y="5854999"/>
            <a:ext cx="887343" cy="614314"/>
          </a:xfrm>
          <a:custGeom>
            <a:avLst/>
            <a:gdLst>
              <a:gd name="T0" fmla="*/ 743 w 1033"/>
              <a:gd name="T1" fmla="*/ 712 h 713"/>
              <a:gd name="T2" fmla="*/ 743 w 1033"/>
              <a:gd name="T3" fmla="*/ 712 h 713"/>
              <a:gd name="T4" fmla="*/ 732 w 1033"/>
              <a:gd name="T5" fmla="*/ 702 h 713"/>
              <a:gd name="T6" fmla="*/ 722 w 1033"/>
              <a:gd name="T7" fmla="*/ 681 h 713"/>
              <a:gd name="T8" fmla="*/ 608 w 1033"/>
              <a:gd name="T9" fmla="*/ 423 h 713"/>
              <a:gd name="T10" fmla="*/ 350 w 1033"/>
              <a:gd name="T11" fmla="*/ 319 h 713"/>
              <a:gd name="T12" fmla="*/ 165 w 1033"/>
              <a:gd name="T13" fmla="*/ 361 h 713"/>
              <a:gd name="T14" fmla="*/ 144 w 1033"/>
              <a:gd name="T15" fmla="*/ 371 h 713"/>
              <a:gd name="T16" fmla="*/ 134 w 1033"/>
              <a:gd name="T17" fmla="*/ 361 h 713"/>
              <a:gd name="T18" fmla="*/ 0 w 1033"/>
              <a:gd name="T19" fmla="*/ 123 h 713"/>
              <a:gd name="T20" fmla="*/ 0 w 1033"/>
              <a:gd name="T21" fmla="*/ 113 h 713"/>
              <a:gd name="T22" fmla="*/ 10 w 1033"/>
              <a:gd name="T23" fmla="*/ 92 h 713"/>
              <a:gd name="T24" fmla="*/ 330 w 1033"/>
              <a:gd name="T25" fmla="*/ 0 h 713"/>
              <a:gd name="T26" fmla="*/ 330 w 1033"/>
              <a:gd name="T27" fmla="*/ 0 h 713"/>
              <a:gd name="T28" fmla="*/ 341 w 1033"/>
              <a:gd name="T29" fmla="*/ 0 h 713"/>
              <a:gd name="T30" fmla="*/ 341 w 1033"/>
              <a:gd name="T31" fmla="*/ 0 h 713"/>
              <a:gd name="T32" fmla="*/ 350 w 1033"/>
              <a:gd name="T33" fmla="*/ 0 h 713"/>
              <a:gd name="T34" fmla="*/ 835 w 1033"/>
              <a:gd name="T35" fmla="*/ 206 h 713"/>
              <a:gd name="T36" fmla="*/ 980 w 1033"/>
              <a:gd name="T37" fmla="*/ 423 h 713"/>
              <a:gd name="T38" fmla="*/ 1032 w 1033"/>
              <a:gd name="T39" fmla="*/ 681 h 713"/>
              <a:gd name="T40" fmla="*/ 1032 w 1033"/>
              <a:gd name="T41" fmla="*/ 702 h 713"/>
              <a:gd name="T42" fmla="*/ 1011 w 1033"/>
              <a:gd name="T43" fmla="*/ 712 h 713"/>
              <a:gd name="T44" fmla="*/ 743 w 1033"/>
              <a:gd name="T45" fmla="*/ 712 h 713"/>
              <a:gd name="T46" fmla="*/ 350 w 1033"/>
              <a:gd name="T47" fmla="*/ 268 h 713"/>
              <a:gd name="T48" fmla="*/ 350 w 1033"/>
              <a:gd name="T49" fmla="*/ 268 h 713"/>
              <a:gd name="T50" fmla="*/ 650 w 1033"/>
              <a:gd name="T51" fmla="*/ 392 h 713"/>
              <a:gd name="T52" fmla="*/ 774 w 1033"/>
              <a:gd name="T53" fmla="*/ 660 h 713"/>
              <a:gd name="T54" fmla="*/ 980 w 1033"/>
              <a:gd name="T55" fmla="*/ 660 h 713"/>
              <a:gd name="T56" fmla="*/ 794 w 1033"/>
              <a:gd name="T57" fmla="*/ 237 h 713"/>
              <a:gd name="T58" fmla="*/ 350 w 1033"/>
              <a:gd name="T59" fmla="*/ 51 h 713"/>
              <a:gd name="T60" fmla="*/ 341 w 1033"/>
              <a:gd name="T61" fmla="*/ 51 h 713"/>
              <a:gd name="T62" fmla="*/ 341 w 1033"/>
              <a:gd name="T63" fmla="*/ 51 h 713"/>
              <a:gd name="T64" fmla="*/ 330 w 1033"/>
              <a:gd name="T65" fmla="*/ 51 h 713"/>
              <a:gd name="T66" fmla="*/ 330 w 1033"/>
              <a:gd name="T67" fmla="*/ 51 h 713"/>
              <a:gd name="T68" fmla="*/ 62 w 1033"/>
              <a:gd name="T69" fmla="*/ 123 h 713"/>
              <a:gd name="T70" fmla="*/ 165 w 1033"/>
              <a:gd name="T71" fmla="*/ 309 h 713"/>
              <a:gd name="T72" fmla="*/ 350 w 1033"/>
              <a:gd name="T73" fmla="*/ 268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3" h="713">
                <a:moveTo>
                  <a:pt x="743" y="712"/>
                </a:moveTo>
                <a:lnTo>
                  <a:pt x="743" y="712"/>
                </a:lnTo>
                <a:cubicBezTo>
                  <a:pt x="743" y="712"/>
                  <a:pt x="732" y="712"/>
                  <a:pt x="732" y="702"/>
                </a:cubicBezTo>
                <a:cubicBezTo>
                  <a:pt x="722" y="702"/>
                  <a:pt x="722" y="691"/>
                  <a:pt x="722" y="681"/>
                </a:cubicBezTo>
                <a:cubicBezTo>
                  <a:pt x="722" y="588"/>
                  <a:pt x="680" y="495"/>
                  <a:pt x="608" y="423"/>
                </a:cubicBezTo>
                <a:cubicBezTo>
                  <a:pt x="546" y="350"/>
                  <a:pt x="453" y="319"/>
                  <a:pt x="350" y="319"/>
                </a:cubicBezTo>
                <a:cubicBezTo>
                  <a:pt x="289" y="319"/>
                  <a:pt x="227" y="330"/>
                  <a:pt x="165" y="361"/>
                </a:cubicBezTo>
                <a:cubicBezTo>
                  <a:pt x="165" y="371"/>
                  <a:pt x="155" y="371"/>
                  <a:pt x="144" y="371"/>
                </a:cubicBezTo>
                <a:lnTo>
                  <a:pt x="134" y="361"/>
                </a:lnTo>
                <a:cubicBezTo>
                  <a:pt x="0" y="123"/>
                  <a:pt x="0" y="123"/>
                  <a:pt x="0" y="123"/>
                </a:cubicBezTo>
                <a:lnTo>
                  <a:pt x="0" y="113"/>
                </a:lnTo>
                <a:cubicBezTo>
                  <a:pt x="0" y="103"/>
                  <a:pt x="0" y="92"/>
                  <a:pt x="10" y="92"/>
                </a:cubicBezTo>
                <a:cubicBezTo>
                  <a:pt x="103" y="41"/>
                  <a:pt x="217" y="10"/>
                  <a:pt x="330" y="0"/>
                </a:cubicBezTo>
                <a:lnTo>
                  <a:pt x="330" y="0"/>
                </a:lnTo>
                <a:lnTo>
                  <a:pt x="341" y="0"/>
                </a:lnTo>
                <a:lnTo>
                  <a:pt x="341" y="0"/>
                </a:lnTo>
                <a:lnTo>
                  <a:pt x="350" y="0"/>
                </a:lnTo>
                <a:cubicBezTo>
                  <a:pt x="536" y="0"/>
                  <a:pt x="701" y="72"/>
                  <a:pt x="835" y="206"/>
                </a:cubicBezTo>
                <a:cubicBezTo>
                  <a:pt x="898" y="268"/>
                  <a:pt x="949" y="340"/>
                  <a:pt x="980" y="423"/>
                </a:cubicBezTo>
                <a:cubicBezTo>
                  <a:pt x="1021" y="505"/>
                  <a:pt x="1032" y="588"/>
                  <a:pt x="1032" y="681"/>
                </a:cubicBezTo>
                <a:cubicBezTo>
                  <a:pt x="1032" y="691"/>
                  <a:pt x="1032" y="691"/>
                  <a:pt x="1032" y="702"/>
                </a:cubicBezTo>
                <a:cubicBezTo>
                  <a:pt x="1021" y="702"/>
                  <a:pt x="1021" y="712"/>
                  <a:pt x="1011" y="712"/>
                </a:cubicBezTo>
                <a:cubicBezTo>
                  <a:pt x="743" y="712"/>
                  <a:pt x="743" y="712"/>
                  <a:pt x="743" y="712"/>
                </a:cubicBezTo>
                <a:close/>
                <a:moveTo>
                  <a:pt x="350" y="268"/>
                </a:moveTo>
                <a:lnTo>
                  <a:pt x="350" y="268"/>
                </a:lnTo>
                <a:cubicBezTo>
                  <a:pt x="464" y="268"/>
                  <a:pt x="567" y="309"/>
                  <a:pt x="650" y="392"/>
                </a:cubicBezTo>
                <a:cubicBezTo>
                  <a:pt x="722" y="464"/>
                  <a:pt x="763" y="557"/>
                  <a:pt x="774" y="660"/>
                </a:cubicBezTo>
                <a:cubicBezTo>
                  <a:pt x="980" y="660"/>
                  <a:pt x="980" y="660"/>
                  <a:pt x="980" y="660"/>
                </a:cubicBezTo>
                <a:cubicBezTo>
                  <a:pt x="980" y="495"/>
                  <a:pt x="908" y="350"/>
                  <a:pt x="794" y="237"/>
                </a:cubicBezTo>
                <a:cubicBezTo>
                  <a:pt x="680" y="123"/>
                  <a:pt x="515" y="51"/>
                  <a:pt x="350" y="51"/>
                </a:cubicBezTo>
                <a:lnTo>
                  <a:pt x="341" y="51"/>
                </a:lnTo>
                <a:lnTo>
                  <a:pt x="341" y="51"/>
                </a:lnTo>
                <a:lnTo>
                  <a:pt x="330" y="51"/>
                </a:lnTo>
                <a:lnTo>
                  <a:pt x="330" y="51"/>
                </a:lnTo>
                <a:cubicBezTo>
                  <a:pt x="238" y="51"/>
                  <a:pt x="144" y="82"/>
                  <a:pt x="62" y="123"/>
                </a:cubicBezTo>
                <a:cubicBezTo>
                  <a:pt x="165" y="309"/>
                  <a:pt x="165" y="309"/>
                  <a:pt x="165" y="309"/>
                </a:cubicBezTo>
                <a:cubicBezTo>
                  <a:pt x="217" y="278"/>
                  <a:pt x="289" y="268"/>
                  <a:pt x="350" y="2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18">
            <a:extLst>
              <a:ext uri="{FF2B5EF4-FFF2-40B4-BE49-F238E27FC236}">
                <a16:creationId xmlns:a16="http://schemas.microsoft.com/office/drawing/2014/main" id="{09861B5C-DF35-8746-86F3-FBA09151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148" y="6503443"/>
            <a:ext cx="887343" cy="602937"/>
          </a:xfrm>
          <a:custGeom>
            <a:avLst/>
            <a:gdLst>
              <a:gd name="T0" fmla="*/ 350 w 1033"/>
              <a:gd name="T1" fmla="*/ 701 h 702"/>
              <a:gd name="T2" fmla="*/ 350 w 1033"/>
              <a:gd name="T3" fmla="*/ 701 h 702"/>
              <a:gd name="T4" fmla="*/ 268 w 1033"/>
              <a:gd name="T5" fmla="*/ 701 h 702"/>
              <a:gd name="T6" fmla="*/ 10 w 1033"/>
              <a:gd name="T7" fmla="*/ 619 h 702"/>
              <a:gd name="T8" fmla="*/ 0 w 1033"/>
              <a:gd name="T9" fmla="*/ 598 h 702"/>
              <a:gd name="T10" fmla="*/ 0 w 1033"/>
              <a:gd name="T11" fmla="*/ 578 h 702"/>
              <a:gd name="T12" fmla="*/ 134 w 1033"/>
              <a:gd name="T13" fmla="*/ 351 h 702"/>
              <a:gd name="T14" fmla="*/ 144 w 1033"/>
              <a:gd name="T15" fmla="*/ 341 h 702"/>
              <a:gd name="T16" fmla="*/ 165 w 1033"/>
              <a:gd name="T17" fmla="*/ 341 h 702"/>
              <a:gd name="T18" fmla="*/ 350 w 1033"/>
              <a:gd name="T19" fmla="*/ 392 h 702"/>
              <a:gd name="T20" fmla="*/ 722 w 1033"/>
              <a:gd name="T21" fmla="*/ 21 h 702"/>
              <a:gd name="T22" fmla="*/ 743 w 1033"/>
              <a:gd name="T23" fmla="*/ 0 h 702"/>
              <a:gd name="T24" fmla="*/ 1011 w 1033"/>
              <a:gd name="T25" fmla="*/ 0 h 702"/>
              <a:gd name="T26" fmla="*/ 1032 w 1033"/>
              <a:gd name="T27" fmla="*/ 21 h 702"/>
              <a:gd name="T28" fmla="*/ 1032 w 1033"/>
              <a:gd name="T29" fmla="*/ 42 h 702"/>
              <a:gd name="T30" fmla="*/ 1032 w 1033"/>
              <a:gd name="T31" fmla="*/ 42 h 702"/>
              <a:gd name="T32" fmla="*/ 1032 w 1033"/>
              <a:gd name="T33" fmla="*/ 52 h 702"/>
              <a:gd name="T34" fmla="*/ 1032 w 1033"/>
              <a:gd name="T35" fmla="*/ 52 h 702"/>
              <a:gd name="T36" fmla="*/ 1032 w 1033"/>
              <a:gd name="T37" fmla="*/ 52 h 702"/>
              <a:gd name="T38" fmla="*/ 949 w 1033"/>
              <a:gd name="T39" fmla="*/ 362 h 702"/>
              <a:gd name="T40" fmla="*/ 763 w 1033"/>
              <a:gd name="T41" fmla="*/ 567 h 702"/>
              <a:gd name="T42" fmla="*/ 526 w 1033"/>
              <a:gd name="T43" fmla="*/ 681 h 702"/>
              <a:gd name="T44" fmla="*/ 350 w 1033"/>
              <a:gd name="T45" fmla="*/ 701 h 702"/>
              <a:gd name="T46" fmla="*/ 62 w 1033"/>
              <a:gd name="T47" fmla="*/ 578 h 702"/>
              <a:gd name="T48" fmla="*/ 62 w 1033"/>
              <a:gd name="T49" fmla="*/ 578 h 702"/>
              <a:gd name="T50" fmla="*/ 515 w 1033"/>
              <a:gd name="T51" fmla="*/ 629 h 702"/>
              <a:gd name="T52" fmla="*/ 898 w 1033"/>
              <a:gd name="T53" fmla="*/ 331 h 702"/>
              <a:gd name="T54" fmla="*/ 980 w 1033"/>
              <a:gd name="T55" fmla="*/ 52 h 702"/>
              <a:gd name="T56" fmla="*/ 980 w 1033"/>
              <a:gd name="T57" fmla="*/ 52 h 702"/>
              <a:gd name="T58" fmla="*/ 980 w 1033"/>
              <a:gd name="T59" fmla="*/ 52 h 702"/>
              <a:gd name="T60" fmla="*/ 980 w 1033"/>
              <a:gd name="T61" fmla="*/ 42 h 702"/>
              <a:gd name="T62" fmla="*/ 774 w 1033"/>
              <a:gd name="T63" fmla="*/ 42 h 702"/>
              <a:gd name="T64" fmla="*/ 350 w 1033"/>
              <a:gd name="T65" fmla="*/ 443 h 702"/>
              <a:gd name="T66" fmla="*/ 165 w 1033"/>
              <a:gd name="T67" fmla="*/ 403 h 702"/>
              <a:gd name="T68" fmla="*/ 62 w 1033"/>
              <a:gd name="T69" fmla="*/ 578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33" h="702">
                <a:moveTo>
                  <a:pt x="350" y="701"/>
                </a:moveTo>
                <a:lnTo>
                  <a:pt x="350" y="701"/>
                </a:lnTo>
                <a:cubicBezTo>
                  <a:pt x="320" y="701"/>
                  <a:pt x="299" y="701"/>
                  <a:pt x="268" y="701"/>
                </a:cubicBezTo>
                <a:cubicBezTo>
                  <a:pt x="175" y="691"/>
                  <a:pt x="93" y="660"/>
                  <a:pt x="10" y="619"/>
                </a:cubicBezTo>
                <a:cubicBezTo>
                  <a:pt x="10" y="609"/>
                  <a:pt x="0" y="609"/>
                  <a:pt x="0" y="598"/>
                </a:cubicBezTo>
                <a:cubicBezTo>
                  <a:pt x="0" y="588"/>
                  <a:pt x="0" y="588"/>
                  <a:pt x="0" y="578"/>
                </a:cubicBezTo>
                <a:cubicBezTo>
                  <a:pt x="134" y="351"/>
                  <a:pt x="134" y="351"/>
                  <a:pt x="134" y="351"/>
                </a:cubicBezTo>
                <a:cubicBezTo>
                  <a:pt x="134" y="341"/>
                  <a:pt x="144" y="341"/>
                  <a:pt x="144" y="341"/>
                </a:cubicBezTo>
                <a:cubicBezTo>
                  <a:pt x="155" y="341"/>
                  <a:pt x="165" y="341"/>
                  <a:pt x="165" y="341"/>
                </a:cubicBezTo>
                <a:cubicBezTo>
                  <a:pt x="227" y="372"/>
                  <a:pt x="289" y="392"/>
                  <a:pt x="350" y="392"/>
                </a:cubicBezTo>
                <a:cubicBezTo>
                  <a:pt x="556" y="392"/>
                  <a:pt x="722" y="227"/>
                  <a:pt x="722" y="21"/>
                </a:cubicBezTo>
                <a:cubicBezTo>
                  <a:pt x="722" y="10"/>
                  <a:pt x="732" y="0"/>
                  <a:pt x="743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21" y="0"/>
                  <a:pt x="1032" y="10"/>
                  <a:pt x="1032" y="21"/>
                </a:cubicBezTo>
                <a:cubicBezTo>
                  <a:pt x="1032" y="31"/>
                  <a:pt x="1032" y="31"/>
                  <a:pt x="1032" y="42"/>
                </a:cubicBezTo>
                <a:lnTo>
                  <a:pt x="1032" y="42"/>
                </a:lnTo>
                <a:lnTo>
                  <a:pt x="1032" y="52"/>
                </a:lnTo>
                <a:lnTo>
                  <a:pt x="1032" y="52"/>
                </a:lnTo>
                <a:lnTo>
                  <a:pt x="1032" y="52"/>
                </a:lnTo>
                <a:cubicBezTo>
                  <a:pt x="1032" y="165"/>
                  <a:pt x="1001" y="269"/>
                  <a:pt x="949" y="362"/>
                </a:cubicBezTo>
                <a:cubicBezTo>
                  <a:pt x="898" y="443"/>
                  <a:pt x="835" y="505"/>
                  <a:pt x="763" y="567"/>
                </a:cubicBezTo>
                <a:cubicBezTo>
                  <a:pt x="691" y="619"/>
                  <a:pt x="619" y="660"/>
                  <a:pt x="526" y="681"/>
                </a:cubicBezTo>
                <a:cubicBezTo>
                  <a:pt x="474" y="691"/>
                  <a:pt x="412" y="701"/>
                  <a:pt x="350" y="701"/>
                </a:cubicBezTo>
                <a:close/>
                <a:moveTo>
                  <a:pt x="62" y="578"/>
                </a:moveTo>
                <a:lnTo>
                  <a:pt x="62" y="578"/>
                </a:lnTo>
                <a:cubicBezTo>
                  <a:pt x="196" y="660"/>
                  <a:pt x="361" y="670"/>
                  <a:pt x="515" y="629"/>
                </a:cubicBezTo>
                <a:cubicBezTo>
                  <a:pt x="680" y="588"/>
                  <a:pt x="815" y="485"/>
                  <a:pt x="898" y="331"/>
                </a:cubicBezTo>
                <a:cubicBezTo>
                  <a:pt x="949" y="248"/>
                  <a:pt x="980" y="155"/>
                  <a:pt x="980" y="52"/>
                </a:cubicBezTo>
                <a:lnTo>
                  <a:pt x="980" y="52"/>
                </a:lnTo>
                <a:lnTo>
                  <a:pt x="980" y="52"/>
                </a:lnTo>
                <a:cubicBezTo>
                  <a:pt x="980" y="52"/>
                  <a:pt x="980" y="52"/>
                  <a:pt x="980" y="42"/>
                </a:cubicBezTo>
                <a:cubicBezTo>
                  <a:pt x="774" y="42"/>
                  <a:pt x="774" y="42"/>
                  <a:pt x="774" y="42"/>
                </a:cubicBezTo>
                <a:cubicBezTo>
                  <a:pt x="753" y="269"/>
                  <a:pt x="577" y="443"/>
                  <a:pt x="350" y="443"/>
                </a:cubicBezTo>
                <a:cubicBezTo>
                  <a:pt x="289" y="443"/>
                  <a:pt x="227" y="424"/>
                  <a:pt x="165" y="403"/>
                </a:cubicBezTo>
                <a:lnTo>
                  <a:pt x="62" y="5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19">
            <a:extLst>
              <a:ext uri="{FF2B5EF4-FFF2-40B4-BE49-F238E27FC236}">
                <a16:creationId xmlns:a16="http://schemas.microsoft.com/office/drawing/2014/main" id="{A521A88F-4D1E-7D41-BC6A-0F02BF81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86" y="10071773"/>
            <a:ext cx="356454" cy="284406"/>
          </a:xfrm>
          <a:custGeom>
            <a:avLst/>
            <a:gdLst>
              <a:gd name="T0" fmla="*/ 382 w 414"/>
              <a:gd name="T1" fmla="*/ 331 h 332"/>
              <a:gd name="T2" fmla="*/ 382 w 414"/>
              <a:gd name="T3" fmla="*/ 331 h 332"/>
              <a:gd name="T4" fmla="*/ 31 w 414"/>
              <a:gd name="T5" fmla="*/ 331 h 332"/>
              <a:gd name="T6" fmla="*/ 11 w 414"/>
              <a:gd name="T7" fmla="*/ 320 h 332"/>
              <a:gd name="T8" fmla="*/ 11 w 414"/>
              <a:gd name="T9" fmla="*/ 289 h 332"/>
              <a:gd name="T10" fmla="*/ 186 w 414"/>
              <a:gd name="T11" fmla="*/ 11 h 332"/>
              <a:gd name="T12" fmla="*/ 207 w 414"/>
              <a:gd name="T13" fmla="*/ 0 h 332"/>
              <a:gd name="T14" fmla="*/ 227 w 414"/>
              <a:gd name="T15" fmla="*/ 11 h 332"/>
              <a:gd name="T16" fmla="*/ 403 w 414"/>
              <a:gd name="T17" fmla="*/ 289 h 332"/>
              <a:gd name="T18" fmla="*/ 403 w 414"/>
              <a:gd name="T19" fmla="*/ 320 h 332"/>
              <a:gd name="T20" fmla="*/ 382 w 414"/>
              <a:gd name="T21" fmla="*/ 331 h 332"/>
              <a:gd name="T22" fmla="*/ 83 w 414"/>
              <a:gd name="T23" fmla="*/ 279 h 332"/>
              <a:gd name="T24" fmla="*/ 83 w 414"/>
              <a:gd name="T25" fmla="*/ 279 h 332"/>
              <a:gd name="T26" fmla="*/ 341 w 414"/>
              <a:gd name="T27" fmla="*/ 279 h 332"/>
              <a:gd name="T28" fmla="*/ 207 w 414"/>
              <a:gd name="T29" fmla="*/ 73 h 332"/>
              <a:gd name="T30" fmla="*/ 83 w 414"/>
              <a:gd name="T31" fmla="*/ 27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332">
                <a:moveTo>
                  <a:pt x="382" y="331"/>
                </a:moveTo>
                <a:lnTo>
                  <a:pt x="382" y="331"/>
                </a:lnTo>
                <a:cubicBezTo>
                  <a:pt x="31" y="331"/>
                  <a:pt x="31" y="331"/>
                  <a:pt x="31" y="331"/>
                </a:cubicBezTo>
                <a:cubicBezTo>
                  <a:pt x="21" y="331"/>
                  <a:pt x="11" y="331"/>
                  <a:pt x="11" y="320"/>
                </a:cubicBezTo>
                <a:cubicBezTo>
                  <a:pt x="0" y="310"/>
                  <a:pt x="11" y="300"/>
                  <a:pt x="11" y="289"/>
                </a:cubicBezTo>
                <a:cubicBezTo>
                  <a:pt x="186" y="11"/>
                  <a:pt x="186" y="11"/>
                  <a:pt x="186" y="11"/>
                </a:cubicBezTo>
                <a:cubicBezTo>
                  <a:pt x="186" y="0"/>
                  <a:pt x="197" y="0"/>
                  <a:pt x="207" y="0"/>
                </a:cubicBezTo>
                <a:cubicBezTo>
                  <a:pt x="217" y="0"/>
                  <a:pt x="227" y="0"/>
                  <a:pt x="227" y="11"/>
                </a:cubicBezTo>
                <a:cubicBezTo>
                  <a:pt x="403" y="289"/>
                  <a:pt x="403" y="289"/>
                  <a:pt x="403" y="289"/>
                </a:cubicBezTo>
                <a:cubicBezTo>
                  <a:pt x="413" y="300"/>
                  <a:pt x="413" y="310"/>
                  <a:pt x="403" y="320"/>
                </a:cubicBezTo>
                <a:cubicBezTo>
                  <a:pt x="403" y="331"/>
                  <a:pt x="393" y="331"/>
                  <a:pt x="382" y="331"/>
                </a:cubicBezTo>
                <a:close/>
                <a:moveTo>
                  <a:pt x="83" y="279"/>
                </a:moveTo>
                <a:lnTo>
                  <a:pt x="83" y="279"/>
                </a:lnTo>
                <a:cubicBezTo>
                  <a:pt x="341" y="279"/>
                  <a:pt x="341" y="279"/>
                  <a:pt x="341" y="279"/>
                </a:cubicBezTo>
                <a:cubicBezTo>
                  <a:pt x="207" y="73"/>
                  <a:pt x="207" y="73"/>
                  <a:pt x="207" y="73"/>
                </a:cubicBezTo>
                <a:lnTo>
                  <a:pt x="83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20">
            <a:extLst>
              <a:ext uri="{FF2B5EF4-FFF2-40B4-BE49-F238E27FC236}">
                <a16:creationId xmlns:a16="http://schemas.microsoft.com/office/drawing/2014/main" id="{D58E8DE2-FAB7-8C48-A666-257C38DC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10390307"/>
            <a:ext cx="656026" cy="295781"/>
          </a:xfrm>
          <a:custGeom>
            <a:avLst/>
            <a:gdLst>
              <a:gd name="T0" fmla="*/ 733 w 765"/>
              <a:gd name="T1" fmla="*/ 341 h 342"/>
              <a:gd name="T2" fmla="*/ 733 w 765"/>
              <a:gd name="T3" fmla="*/ 341 h 342"/>
              <a:gd name="T4" fmla="*/ 31 w 765"/>
              <a:gd name="T5" fmla="*/ 341 h 342"/>
              <a:gd name="T6" fmla="*/ 10 w 765"/>
              <a:gd name="T7" fmla="*/ 330 h 342"/>
              <a:gd name="T8" fmla="*/ 10 w 765"/>
              <a:gd name="T9" fmla="*/ 300 h 342"/>
              <a:gd name="T10" fmla="*/ 186 w 765"/>
              <a:gd name="T11" fmla="*/ 21 h 342"/>
              <a:gd name="T12" fmla="*/ 206 w 765"/>
              <a:gd name="T13" fmla="*/ 0 h 342"/>
              <a:gd name="T14" fmla="*/ 557 w 765"/>
              <a:gd name="T15" fmla="*/ 0 h 342"/>
              <a:gd name="T16" fmla="*/ 578 w 765"/>
              <a:gd name="T17" fmla="*/ 21 h 342"/>
              <a:gd name="T18" fmla="*/ 754 w 765"/>
              <a:gd name="T19" fmla="*/ 300 h 342"/>
              <a:gd name="T20" fmla="*/ 754 w 765"/>
              <a:gd name="T21" fmla="*/ 330 h 342"/>
              <a:gd name="T22" fmla="*/ 733 w 765"/>
              <a:gd name="T23" fmla="*/ 341 h 342"/>
              <a:gd name="T24" fmla="*/ 72 w 765"/>
              <a:gd name="T25" fmla="*/ 289 h 342"/>
              <a:gd name="T26" fmla="*/ 72 w 765"/>
              <a:gd name="T27" fmla="*/ 289 h 342"/>
              <a:gd name="T28" fmla="*/ 692 w 765"/>
              <a:gd name="T29" fmla="*/ 289 h 342"/>
              <a:gd name="T30" fmla="*/ 547 w 765"/>
              <a:gd name="T31" fmla="*/ 52 h 342"/>
              <a:gd name="T32" fmla="*/ 217 w 765"/>
              <a:gd name="T33" fmla="*/ 52 h 342"/>
              <a:gd name="T34" fmla="*/ 72 w 765"/>
              <a:gd name="T35" fmla="*/ 28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5" h="342">
                <a:moveTo>
                  <a:pt x="733" y="341"/>
                </a:moveTo>
                <a:lnTo>
                  <a:pt x="733" y="341"/>
                </a:lnTo>
                <a:cubicBezTo>
                  <a:pt x="31" y="341"/>
                  <a:pt x="31" y="341"/>
                  <a:pt x="31" y="341"/>
                </a:cubicBezTo>
                <a:cubicBezTo>
                  <a:pt x="20" y="341"/>
                  <a:pt x="10" y="341"/>
                  <a:pt x="10" y="330"/>
                </a:cubicBezTo>
                <a:cubicBezTo>
                  <a:pt x="0" y="320"/>
                  <a:pt x="0" y="310"/>
                  <a:pt x="10" y="300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6" y="11"/>
                  <a:pt x="196" y="0"/>
                  <a:pt x="206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68" y="0"/>
                  <a:pt x="578" y="11"/>
                  <a:pt x="578" y="21"/>
                </a:cubicBezTo>
                <a:cubicBezTo>
                  <a:pt x="754" y="300"/>
                  <a:pt x="754" y="300"/>
                  <a:pt x="754" y="300"/>
                </a:cubicBezTo>
                <a:cubicBezTo>
                  <a:pt x="764" y="310"/>
                  <a:pt x="764" y="320"/>
                  <a:pt x="754" y="330"/>
                </a:cubicBezTo>
                <a:cubicBezTo>
                  <a:pt x="754" y="341"/>
                  <a:pt x="743" y="341"/>
                  <a:pt x="733" y="341"/>
                </a:cubicBezTo>
                <a:close/>
                <a:moveTo>
                  <a:pt x="72" y="289"/>
                </a:moveTo>
                <a:lnTo>
                  <a:pt x="72" y="289"/>
                </a:lnTo>
                <a:cubicBezTo>
                  <a:pt x="692" y="289"/>
                  <a:pt x="692" y="289"/>
                  <a:pt x="692" y="289"/>
                </a:cubicBezTo>
                <a:cubicBezTo>
                  <a:pt x="547" y="52"/>
                  <a:pt x="547" y="52"/>
                  <a:pt x="547" y="52"/>
                </a:cubicBezTo>
                <a:cubicBezTo>
                  <a:pt x="217" y="52"/>
                  <a:pt x="217" y="52"/>
                  <a:pt x="217" y="52"/>
                </a:cubicBezTo>
                <a:lnTo>
                  <a:pt x="72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1">
            <a:extLst>
              <a:ext uri="{FF2B5EF4-FFF2-40B4-BE49-F238E27FC236}">
                <a16:creationId xmlns:a16="http://schemas.microsoft.com/office/drawing/2014/main" id="{AC3988F0-3677-1942-9D4E-98B4011A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998" y="10720217"/>
            <a:ext cx="951807" cy="295781"/>
          </a:xfrm>
          <a:custGeom>
            <a:avLst/>
            <a:gdLst>
              <a:gd name="T0" fmla="*/ 1074 w 1105"/>
              <a:gd name="T1" fmla="*/ 341 h 342"/>
              <a:gd name="T2" fmla="*/ 1074 w 1105"/>
              <a:gd name="T3" fmla="*/ 341 h 342"/>
              <a:gd name="T4" fmla="*/ 1074 w 1105"/>
              <a:gd name="T5" fmla="*/ 341 h 342"/>
              <a:gd name="T6" fmla="*/ 20 w 1105"/>
              <a:gd name="T7" fmla="*/ 341 h 342"/>
              <a:gd name="T8" fmla="*/ 0 w 1105"/>
              <a:gd name="T9" fmla="*/ 331 h 342"/>
              <a:gd name="T10" fmla="*/ 0 w 1105"/>
              <a:gd name="T11" fmla="*/ 300 h 342"/>
              <a:gd name="T12" fmla="*/ 175 w 1105"/>
              <a:gd name="T13" fmla="*/ 21 h 342"/>
              <a:gd name="T14" fmla="*/ 196 w 1105"/>
              <a:gd name="T15" fmla="*/ 0 h 342"/>
              <a:gd name="T16" fmla="*/ 898 w 1105"/>
              <a:gd name="T17" fmla="*/ 0 h 342"/>
              <a:gd name="T18" fmla="*/ 919 w 1105"/>
              <a:gd name="T19" fmla="*/ 21 h 342"/>
              <a:gd name="T20" fmla="*/ 1094 w 1105"/>
              <a:gd name="T21" fmla="*/ 300 h 342"/>
              <a:gd name="T22" fmla="*/ 1094 w 1105"/>
              <a:gd name="T23" fmla="*/ 331 h 342"/>
              <a:gd name="T24" fmla="*/ 1074 w 1105"/>
              <a:gd name="T25" fmla="*/ 341 h 342"/>
              <a:gd name="T26" fmla="*/ 72 w 1105"/>
              <a:gd name="T27" fmla="*/ 289 h 342"/>
              <a:gd name="T28" fmla="*/ 72 w 1105"/>
              <a:gd name="T29" fmla="*/ 289 h 342"/>
              <a:gd name="T30" fmla="*/ 1032 w 1105"/>
              <a:gd name="T31" fmla="*/ 289 h 342"/>
              <a:gd name="T32" fmla="*/ 888 w 1105"/>
              <a:gd name="T33" fmla="*/ 52 h 342"/>
              <a:gd name="T34" fmla="*/ 216 w 1105"/>
              <a:gd name="T35" fmla="*/ 52 h 342"/>
              <a:gd name="T36" fmla="*/ 72 w 1105"/>
              <a:gd name="T37" fmla="*/ 28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5" h="342">
                <a:moveTo>
                  <a:pt x="1074" y="341"/>
                </a:moveTo>
                <a:lnTo>
                  <a:pt x="1074" y="341"/>
                </a:lnTo>
                <a:lnTo>
                  <a:pt x="1074" y="341"/>
                </a:lnTo>
                <a:cubicBezTo>
                  <a:pt x="20" y="341"/>
                  <a:pt x="20" y="341"/>
                  <a:pt x="20" y="341"/>
                </a:cubicBezTo>
                <a:cubicBezTo>
                  <a:pt x="20" y="341"/>
                  <a:pt x="10" y="331"/>
                  <a:pt x="0" y="331"/>
                </a:cubicBezTo>
                <a:cubicBezTo>
                  <a:pt x="0" y="320"/>
                  <a:pt x="0" y="310"/>
                  <a:pt x="0" y="300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85" y="11"/>
                  <a:pt x="196" y="0"/>
                  <a:pt x="196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908" y="0"/>
                  <a:pt x="919" y="11"/>
                  <a:pt x="919" y="21"/>
                </a:cubicBezTo>
                <a:cubicBezTo>
                  <a:pt x="1094" y="300"/>
                  <a:pt x="1094" y="300"/>
                  <a:pt x="1094" y="300"/>
                </a:cubicBezTo>
                <a:cubicBezTo>
                  <a:pt x="1104" y="310"/>
                  <a:pt x="1104" y="320"/>
                  <a:pt x="1094" y="331"/>
                </a:cubicBezTo>
                <a:cubicBezTo>
                  <a:pt x="1094" y="341"/>
                  <a:pt x="1084" y="341"/>
                  <a:pt x="1074" y="341"/>
                </a:cubicBezTo>
                <a:close/>
                <a:moveTo>
                  <a:pt x="72" y="289"/>
                </a:moveTo>
                <a:lnTo>
                  <a:pt x="72" y="289"/>
                </a:lnTo>
                <a:cubicBezTo>
                  <a:pt x="1032" y="289"/>
                  <a:pt x="1032" y="289"/>
                  <a:pt x="1032" y="289"/>
                </a:cubicBezTo>
                <a:cubicBezTo>
                  <a:pt x="888" y="52"/>
                  <a:pt x="888" y="52"/>
                  <a:pt x="888" y="52"/>
                </a:cubicBezTo>
                <a:cubicBezTo>
                  <a:pt x="216" y="52"/>
                  <a:pt x="216" y="52"/>
                  <a:pt x="216" y="52"/>
                </a:cubicBezTo>
                <a:lnTo>
                  <a:pt x="72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22">
            <a:extLst>
              <a:ext uri="{FF2B5EF4-FFF2-40B4-BE49-F238E27FC236}">
                <a16:creationId xmlns:a16="http://schemas.microsoft.com/office/drawing/2014/main" id="{D90B7AFD-93B8-4347-A3A1-F691CC8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922" y="2753091"/>
            <a:ext cx="959391" cy="959393"/>
          </a:xfrm>
          <a:custGeom>
            <a:avLst/>
            <a:gdLst>
              <a:gd name="T0" fmla="*/ 32 w 1116"/>
              <a:gd name="T1" fmla="*/ 1116 h 1117"/>
              <a:gd name="T2" fmla="*/ 32 w 1116"/>
              <a:gd name="T3" fmla="*/ 1116 h 1117"/>
              <a:gd name="T4" fmla="*/ 0 w 1116"/>
              <a:gd name="T5" fmla="*/ 1095 h 1117"/>
              <a:gd name="T6" fmla="*/ 11 w 1116"/>
              <a:gd name="T7" fmla="*/ 1064 h 1117"/>
              <a:gd name="T8" fmla="*/ 176 w 1116"/>
              <a:gd name="T9" fmla="*/ 889 h 1117"/>
              <a:gd name="T10" fmla="*/ 186 w 1116"/>
              <a:gd name="T11" fmla="*/ 889 h 1117"/>
              <a:gd name="T12" fmla="*/ 372 w 1116"/>
              <a:gd name="T13" fmla="*/ 806 h 1117"/>
              <a:gd name="T14" fmla="*/ 403 w 1116"/>
              <a:gd name="T15" fmla="*/ 806 h 1117"/>
              <a:gd name="T16" fmla="*/ 548 w 1116"/>
              <a:gd name="T17" fmla="*/ 878 h 1117"/>
              <a:gd name="T18" fmla="*/ 712 w 1116"/>
              <a:gd name="T19" fmla="*/ 713 h 1117"/>
              <a:gd name="T20" fmla="*/ 722 w 1116"/>
              <a:gd name="T21" fmla="*/ 713 h 1117"/>
              <a:gd name="T22" fmla="*/ 898 w 1116"/>
              <a:gd name="T23" fmla="*/ 620 h 1117"/>
              <a:gd name="T24" fmla="*/ 1053 w 1116"/>
              <a:gd name="T25" fmla="*/ 537 h 1117"/>
              <a:gd name="T26" fmla="*/ 1053 w 1116"/>
              <a:gd name="T27" fmla="*/ 31 h 1117"/>
              <a:gd name="T28" fmla="*/ 1084 w 1116"/>
              <a:gd name="T29" fmla="*/ 0 h 1117"/>
              <a:gd name="T30" fmla="*/ 1115 w 1116"/>
              <a:gd name="T31" fmla="*/ 31 h 1117"/>
              <a:gd name="T32" fmla="*/ 1115 w 1116"/>
              <a:gd name="T33" fmla="*/ 558 h 1117"/>
              <a:gd name="T34" fmla="*/ 1115 w 1116"/>
              <a:gd name="T35" fmla="*/ 558 h 1117"/>
              <a:gd name="T36" fmla="*/ 1115 w 1116"/>
              <a:gd name="T37" fmla="*/ 1085 h 1117"/>
              <a:gd name="T38" fmla="*/ 1084 w 1116"/>
              <a:gd name="T39" fmla="*/ 1116 h 1117"/>
              <a:gd name="T40" fmla="*/ 32 w 1116"/>
              <a:gd name="T41" fmla="*/ 1116 h 1117"/>
              <a:gd name="T42" fmla="*/ 228 w 1116"/>
              <a:gd name="T43" fmla="*/ 940 h 1117"/>
              <a:gd name="T44" fmla="*/ 228 w 1116"/>
              <a:gd name="T45" fmla="*/ 940 h 1117"/>
              <a:gd name="T46" fmla="*/ 114 w 1116"/>
              <a:gd name="T47" fmla="*/ 1054 h 1117"/>
              <a:gd name="T48" fmla="*/ 1053 w 1116"/>
              <a:gd name="T49" fmla="*/ 1054 h 1117"/>
              <a:gd name="T50" fmla="*/ 1053 w 1116"/>
              <a:gd name="T51" fmla="*/ 620 h 1117"/>
              <a:gd name="T52" fmla="*/ 929 w 1116"/>
              <a:gd name="T53" fmla="*/ 682 h 1117"/>
              <a:gd name="T54" fmla="*/ 929 w 1116"/>
              <a:gd name="T55" fmla="*/ 682 h 1117"/>
              <a:gd name="T56" fmla="*/ 753 w 1116"/>
              <a:gd name="T57" fmla="*/ 765 h 1117"/>
              <a:gd name="T58" fmla="*/ 578 w 1116"/>
              <a:gd name="T59" fmla="*/ 940 h 1117"/>
              <a:gd name="T60" fmla="*/ 548 w 1116"/>
              <a:gd name="T61" fmla="*/ 950 h 1117"/>
              <a:gd name="T62" fmla="*/ 382 w 1116"/>
              <a:gd name="T63" fmla="*/ 868 h 1117"/>
              <a:gd name="T64" fmla="*/ 228 w 1116"/>
              <a:gd name="T65" fmla="*/ 94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6" h="1117">
                <a:moveTo>
                  <a:pt x="32" y="1116"/>
                </a:moveTo>
                <a:lnTo>
                  <a:pt x="32" y="1116"/>
                </a:lnTo>
                <a:cubicBezTo>
                  <a:pt x="21" y="1116"/>
                  <a:pt x="11" y="1105"/>
                  <a:pt x="0" y="1095"/>
                </a:cubicBezTo>
                <a:cubicBezTo>
                  <a:pt x="0" y="1085"/>
                  <a:pt x="0" y="1074"/>
                  <a:pt x="11" y="1064"/>
                </a:cubicBezTo>
                <a:cubicBezTo>
                  <a:pt x="176" y="889"/>
                  <a:pt x="176" y="889"/>
                  <a:pt x="176" y="889"/>
                </a:cubicBezTo>
                <a:cubicBezTo>
                  <a:pt x="186" y="889"/>
                  <a:pt x="186" y="889"/>
                  <a:pt x="186" y="889"/>
                </a:cubicBezTo>
                <a:cubicBezTo>
                  <a:pt x="372" y="806"/>
                  <a:pt x="372" y="806"/>
                  <a:pt x="372" y="806"/>
                </a:cubicBezTo>
                <a:cubicBezTo>
                  <a:pt x="382" y="796"/>
                  <a:pt x="393" y="796"/>
                  <a:pt x="403" y="806"/>
                </a:cubicBezTo>
                <a:cubicBezTo>
                  <a:pt x="548" y="878"/>
                  <a:pt x="548" y="878"/>
                  <a:pt x="548" y="878"/>
                </a:cubicBezTo>
                <a:cubicBezTo>
                  <a:pt x="712" y="713"/>
                  <a:pt x="712" y="713"/>
                  <a:pt x="712" y="713"/>
                </a:cubicBezTo>
                <a:lnTo>
                  <a:pt x="722" y="713"/>
                </a:lnTo>
                <a:cubicBezTo>
                  <a:pt x="898" y="620"/>
                  <a:pt x="898" y="620"/>
                  <a:pt x="898" y="620"/>
                </a:cubicBezTo>
                <a:cubicBezTo>
                  <a:pt x="1053" y="537"/>
                  <a:pt x="1053" y="537"/>
                  <a:pt x="1053" y="537"/>
                </a:cubicBezTo>
                <a:cubicBezTo>
                  <a:pt x="1053" y="31"/>
                  <a:pt x="1053" y="31"/>
                  <a:pt x="1053" y="31"/>
                </a:cubicBezTo>
                <a:cubicBezTo>
                  <a:pt x="1053" y="11"/>
                  <a:pt x="1063" y="0"/>
                  <a:pt x="1084" y="0"/>
                </a:cubicBezTo>
                <a:cubicBezTo>
                  <a:pt x="1105" y="0"/>
                  <a:pt x="1115" y="11"/>
                  <a:pt x="1115" y="31"/>
                </a:cubicBezTo>
                <a:cubicBezTo>
                  <a:pt x="1115" y="558"/>
                  <a:pt x="1115" y="558"/>
                  <a:pt x="1115" y="558"/>
                </a:cubicBezTo>
                <a:lnTo>
                  <a:pt x="1115" y="558"/>
                </a:lnTo>
                <a:cubicBezTo>
                  <a:pt x="1115" y="1085"/>
                  <a:pt x="1115" y="1085"/>
                  <a:pt x="1115" y="1085"/>
                </a:cubicBezTo>
                <a:cubicBezTo>
                  <a:pt x="1115" y="1105"/>
                  <a:pt x="1105" y="1116"/>
                  <a:pt x="1084" y="1116"/>
                </a:cubicBezTo>
                <a:lnTo>
                  <a:pt x="32" y="1116"/>
                </a:lnTo>
                <a:close/>
                <a:moveTo>
                  <a:pt x="228" y="940"/>
                </a:moveTo>
                <a:lnTo>
                  <a:pt x="228" y="940"/>
                </a:lnTo>
                <a:cubicBezTo>
                  <a:pt x="114" y="1054"/>
                  <a:pt x="114" y="1054"/>
                  <a:pt x="114" y="1054"/>
                </a:cubicBezTo>
                <a:cubicBezTo>
                  <a:pt x="1053" y="1054"/>
                  <a:pt x="1053" y="1054"/>
                  <a:pt x="1053" y="1054"/>
                </a:cubicBezTo>
                <a:cubicBezTo>
                  <a:pt x="1053" y="620"/>
                  <a:pt x="1053" y="620"/>
                  <a:pt x="1053" y="620"/>
                </a:cubicBezTo>
                <a:cubicBezTo>
                  <a:pt x="929" y="682"/>
                  <a:pt x="929" y="682"/>
                  <a:pt x="929" y="682"/>
                </a:cubicBezTo>
                <a:lnTo>
                  <a:pt x="929" y="682"/>
                </a:lnTo>
                <a:cubicBezTo>
                  <a:pt x="753" y="765"/>
                  <a:pt x="753" y="765"/>
                  <a:pt x="753" y="765"/>
                </a:cubicBezTo>
                <a:cubicBezTo>
                  <a:pt x="578" y="940"/>
                  <a:pt x="578" y="940"/>
                  <a:pt x="578" y="940"/>
                </a:cubicBezTo>
                <a:cubicBezTo>
                  <a:pt x="568" y="950"/>
                  <a:pt x="557" y="950"/>
                  <a:pt x="548" y="950"/>
                </a:cubicBezTo>
                <a:cubicBezTo>
                  <a:pt x="382" y="868"/>
                  <a:pt x="382" y="868"/>
                  <a:pt x="382" y="868"/>
                </a:cubicBezTo>
                <a:lnTo>
                  <a:pt x="228" y="9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23">
            <a:extLst>
              <a:ext uri="{FF2B5EF4-FFF2-40B4-BE49-F238E27FC236}">
                <a16:creationId xmlns:a16="http://schemas.microsoft.com/office/drawing/2014/main" id="{8E6060C6-51D4-054B-AC72-6BAAF894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021" y="2950278"/>
            <a:ext cx="826670" cy="621898"/>
          </a:xfrm>
          <a:custGeom>
            <a:avLst/>
            <a:gdLst>
              <a:gd name="T0" fmla="*/ 41 w 960"/>
              <a:gd name="T1" fmla="*/ 722 h 723"/>
              <a:gd name="T2" fmla="*/ 41 w 960"/>
              <a:gd name="T3" fmla="*/ 722 h 723"/>
              <a:gd name="T4" fmla="*/ 10 w 960"/>
              <a:gd name="T5" fmla="*/ 712 h 723"/>
              <a:gd name="T6" fmla="*/ 10 w 960"/>
              <a:gd name="T7" fmla="*/ 671 h 723"/>
              <a:gd name="T8" fmla="*/ 185 w 960"/>
              <a:gd name="T9" fmla="*/ 403 h 723"/>
              <a:gd name="T10" fmla="*/ 196 w 960"/>
              <a:gd name="T11" fmla="*/ 403 h 723"/>
              <a:gd name="T12" fmla="*/ 371 w 960"/>
              <a:gd name="T13" fmla="*/ 185 h 723"/>
              <a:gd name="T14" fmla="*/ 382 w 960"/>
              <a:gd name="T15" fmla="*/ 175 h 723"/>
              <a:gd name="T16" fmla="*/ 608 w 960"/>
              <a:gd name="T17" fmla="*/ 124 h 723"/>
              <a:gd name="T18" fmla="*/ 721 w 960"/>
              <a:gd name="T19" fmla="*/ 10 h 723"/>
              <a:gd name="T20" fmla="*/ 742 w 960"/>
              <a:gd name="T21" fmla="*/ 0 h 723"/>
              <a:gd name="T22" fmla="*/ 918 w 960"/>
              <a:gd name="T23" fmla="*/ 0 h 723"/>
              <a:gd name="T24" fmla="*/ 949 w 960"/>
              <a:gd name="T25" fmla="*/ 31 h 723"/>
              <a:gd name="T26" fmla="*/ 918 w 960"/>
              <a:gd name="T27" fmla="*/ 72 h 723"/>
              <a:gd name="T28" fmla="*/ 763 w 960"/>
              <a:gd name="T29" fmla="*/ 72 h 723"/>
              <a:gd name="T30" fmla="*/ 649 w 960"/>
              <a:gd name="T31" fmla="*/ 185 h 723"/>
              <a:gd name="T32" fmla="*/ 629 w 960"/>
              <a:gd name="T33" fmla="*/ 196 h 723"/>
              <a:gd name="T34" fmla="*/ 412 w 960"/>
              <a:gd name="T35" fmla="*/ 237 h 723"/>
              <a:gd name="T36" fmla="*/ 248 w 960"/>
              <a:gd name="T37" fmla="*/ 444 h 723"/>
              <a:gd name="T38" fmla="*/ 175 w 960"/>
              <a:gd name="T39" fmla="*/ 547 h 723"/>
              <a:gd name="T40" fmla="*/ 258 w 960"/>
              <a:gd name="T41" fmla="*/ 485 h 723"/>
              <a:gd name="T42" fmla="*/ 371 w 960"/>
              <a:gd name="T43" fmla="*/ 351 h 723"/>
              <a:gd name="T44" fmla="*/ 391 w 960"/>
              <a:gd name="T45" fmla="*/ 340 h 723"/>
              <a:gd name="T46" fmla="*/ 639 w 960"/>
              <a:gd name="T47" fmla="*/ 299 h 723"/>
              <a:gd name="T48" fmla="*/ 639 w 960"/>
              <a:gd name="T49" fmla="*/ 299 h 723"/>
              <a:gd name="T50" fmla="*/ 732 w 960"/>
              <a:gd name="T51" fmla="*/ 299 h 723"/>
              <a:gd name="T52" fmla="*/ 897 w 960"/>
              <a:gd name="T53" fmla="*/ 134 h 723"/>
              <a:gd name="T54" fmla="*/ 939 w 960"/>
              <a:gd name="T55" fmla="*/ 134 h 723"/>
              <a:gd name="T56" fmla="*/ 939 w 960"/>
              <a:gd name="T57" fmla="*/ 185 h 723"/>
              <a:gd name="T58" fmla="*/ 773 w 960"/>
              <a:gd name="T59" fmla="*/ 361 h 723"/>
              <a:gd name="T60" fmla="*/ 752 w 960"/>
              <a:gd name="T61" fmla="*/ 372 h 723"/>
              <a:gd name="T62" fmla="*/ 639 w 960"/>
              <a:gd name="T63" fmla="*/ 372 h 723"/>
              <a:gd name="T64" fmla="*/ 412 w 960"/>
              <a:gd name="T65" fmla="*/ 403 h 723"/>
              <a:gd name="T66" fmla="*/ 309 w 960"/>
              <a:gd name="T67" fmla="*/ 526 h 723"/>
              <a:gd name="T68" fmla="*/ 309 w 960"/>
              <a:gd name="T69" fmla="*/ 537 h 723"/>
              <a:gd name="T70" fmla="*/ 62 w 960"/>
              <a:gd name="T71" fmla="*/ 712 h 723"/>
              <a:gd name="T72" fmla="*/ 41 w 960"/>
              <a:gd name="T7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0" h="723">
                <a:moveTo>
                  <a:pt x="41" y="722"/>
                </a:moveTo>
                <a:lnTo>
                  <a:pt x="41" y="722"/>
                </a:lnTo>
                <a:cubicBezTo>
                  <a:pt x="31" y="722"/>
                  <a:pt x="20" y="722"/>
                  <a:pt x="10" y="712"/>
                </a:cubicBezTo>
                <a:cubicBezTo>
                  <a:pt x="0" y="702"/>
                  <a:pt x="0" y="681"/>
                  <a:pt x="10" y="671"/>
                </a:cubicBezTo>
                <a:cubicBezTo>
                  <a:pt x="185" y="403"/>
                  <a:pt x="185" y="403"/>
                  <a:pt x="185" y="403"/>
                </a:cubicBezTo>
                <a:lnTo>
                  <a:pt x="196" y="403"/>
                </a:lnTo>
                <a:cubicBezTo>
                  <a:pt x="371" y="185"/>
                  <a:pt x="371" y="185"/>
                  <a:pt x="371" y="185"/>
                </a:cubicBezTo>
                <a:cubicBezTo>
                  <a:pt x="371" y="175"/>
                  <a:pt x="382" y="175"/>
                  <a:pt x="382" y="175"/>
                </a:cubicBezTo>
                <a:cubicBezTo>
                  <a:pt x="608" y="124"/>
                  <a:pt x="608" y="124"/>
                  <a:pt x="608" y="124"/>
                </a:cubicBezTo>
                <a:cubicBezTo>
                  <a:pt x="721" y="10"/>
                  <a:pt x="721" y="10"/>
                  <a:pt x="721" y="10"/>
                </a:cubicBezTo>
                <a:cubicBezTo>
                  <a:pt x="721" y="0"/>
                  <a:pt x="732" y="0"/>
                  <a:pt x="74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939" y="0"/>
                  <a:pt x="949" y="20"/>
                  <a:pt x="949" y="31"/>
                </a:cubicBezTo>
                <a:cubicBezTo>
                  <a:pt x="949" y="51"/>
                  <a:pt x="939" y="72"/>
                  <a:pt x="918" y="72"/>
                </a:cubicBezTo>
                <a:cubicBezTo>
                  <a:pt x="763" y="72"/>
                  <a:pt x="763" y="72"/>
                  <a:pt x="763" y="72"/>
                </a:cubicBezTo>
                <a:cubicBezTo>
                  <a:pt x="649" y="185"/>
                  <a:pt x="649" y="185"/>
                  <a:pt x="649" y="185"/>
                </a:cubicBezTo>
                <a:cubicBezTo>
                  <a:pt x="649" y="185"/>
                  <a:pt x="639" y="185"/>
                  <a:pt x="629" y="196"/>
                </a:cubicBezTo>
                <a:cubicBezTo>
                  <a:pt x="412" y="237"/>
                  <a:pt x="412" y="237"/>
                  <a:pt x="412" y="237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175" y="547"/>
                  <a:pt x="175" y="547"/>
                  <a:pt x="175" y="547"/>
                </a:cubicBezTo>
                <a:cubicBezTo>
                  <a:pt x="258" y="485"/>
                  <a:pt x="258" y="485"/>
                  <a:pt x="258" y="485"/>
                </a:cubicBezTo>
                <a:cubicBezTo>
                  <a:pt x="371" y="351"/>
                  <a:pt x="371" y="351"/>
                  <a:pt x="371" y="351"/>
                </a:cubicBezTo>
                <a:cubicBezTo>
                  <a:pt x="371" y="351"/>
                  <a:pt x="382" y="340"/>
                  <a:pt x="391" y="340"/>
                </a:cubicBezTo>
                <a:cubicBezTo>
                  <a:pt x="639" y="299"/>
                  <a:pt x="639" y="299"/>
                  <a:pt x="639" y="299"/>
                </a:cubicBezTo>
                <a:lnTo>
                  <a:pt x="639" y="299"/>
                </a:lnTo>
                <a:cubicBezTo>
                  <a:pt x="732" y="299"/>
                  <a:pt x="732" y="299"/>
                  <a:pt x="732" y="299"/>
                </a:cubicBezTo>
                <a:cubicBezTo>
                  <a:pt x="897" y="134"/>
                  <a:pt x="897" y="134"/>
                  <a:pt x="897" y="134"/>
                </a:cubicBezTo>
                <a:cubicBezTo>
                  <a:pt x="907" y="124"/>
                  <a:pt x="928" y="124"/>
                  <a:pt x="939" y="134"/>
                </a:cubicBezTo>
                <a:cubicBezTo>
                  <a:pt x="959" y="144"/>
                  <a:pt x="959" y="165"/>
                  <a:pt x="939" y="185"/>
                </a:cubicBezTo>
                <a:cubicBezTo>
                  <a:pt x="773" y="361"/>
                  <a:pt x="773" y="361"/>
                  <a:pt x="773" y="361"/>
                </a:cubicBezTo>
                <a:cubicBezTo>
                  <a:pt x="763" y="361"/>
                  <a:pt x="763" y="372"/>
                  <a:pt x="752" y="372"/>
                </a:cubicBezTo>
                <a:cubicBezTo>
                  <a:pt x="639" y="372"/>
                  <a:pt x="639" y="372"/>
                  <a:pt x="639" y="372"/>
                </a:cubicBezTo>
                <a:cubicBezTo>
                  <a:pt x="412" y="403"/>
                  <a:pt x="412" y="403"/>
                  <a:pt x="412" y="403"/>
                </a:cubicBezTo>
                <a:cubicBezTo>
                  <a:pt x="309" y="526"/>
                  <a:pt x="309" y="526"/>
                  <a:pt x="309" y="526"/>
                </a:cubicBezTo>
                <a:lnTo>
                  <a:pt x="309" y="537"/>
                </a:lnTo>
                <a:cubicBezTo>
                  <a:pt x="62" y="712"/>
                  <a:pt x="62" y="712"/>
                  <a:pt x="62" y="712"/>
                </a:cubicBezTo>
                <a:cubicBezTo>
                  <a:pt x="51" y="722"/>
                  <a:pt x="41" y="722"/>
                  <a:pt x="41" y="7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24">
            <a:extLst>
              <a:ext uri="{FF2B5EF4-FFF2-40B4-BE49-F238E27FC236}">
                <a16:creationId xmlns:a16="http://schemas.microsoft.com/office/drawing/2014/main" id="{E8B2DAEB-6AD1-5F45-9CDF-944B50258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243" y="2783427"/>
            <a:ext cx="1111073" cy="212356"/>
          </a:xfrm>
          <a:custGeom>
            <a:avLst/>
            <a:gdLst>
              <a:gd name="T0" fmla="*/ 1167 w 1292"/>
              <a:gd name="T1" fmla="*/ 248 h 249"/>
              <a:gd name="T2" fmla="*/ 1167 w 1292"/>
              <a:gd name="T3" fmla="*/ 248 h 249"/>
              <a:gd name="T4" fmla="*/ 1002 w 1292"/>
              <a:gd name="T5" fmla="*/ 248 h 249"/>
              <a:gd name="T6" fmla="*/ 971 w 1292"/>
              <a:gd name="T7" fmla="*/ 207 h 249"/>
              <a:gd name="T8" fmla="*/ 1002 w 1292"/>
              <a:gd name="T9" fmla="*/ 176 h 249"/>
              <a:gd name="T10" fmla="*/ 1167 w 1292"/>
              <a:gd name="T11" fmla="*/ 176 h 249"/>
              <a:gd name="T12" fmla="*/ 1229 w 1292"/>
              <a:gd name="T13" fmla="*/ 124 h 249"/>
              <a:gd name="T14" fmla="*/ 1167 w 1292"/>
              <a:gd name="T15" fmla="*/ 73 h 249"/>
              <a:gd name="T16" fmla="*/ 124 w 1292"/>
              <a:gd name="T17" fmla="*/ 73 h 249"/>
              <a:gd name="T18" fmla="*/ 62 w 1292"/>
              <a:gd name="T19" fmla="*/ 124 h 249"/>
              <a:gd name="T20" fmla="*/ 124 w 1292"/>
              <a:gd name="T21" fmla="*/ 176 h 249"/>
              <a:gd name="T22" fmla="*/ 279 w 1292"/>
              <a:gd name="T23" fmla="*/ 176 h 249"/>
              <a:gd name="T24" fmla="*/ 321 w 1292"/>
              <a:gd name="T25" fmla="*/ 207 h 249"/>
              <a:gd name="T26" fmla="*/ 279 w 1292"/>
              <a:gd name="T27" fmla="*/ 248 h 249"/>
              <a:gd name="T28" fmla="*/ 124 w 1292"/>
              <a:gd name="T29" fmla="*/ 248 h 249"/>
              <a:gd name="T30" fmla="*/ 0 w 1292"/>
              <a:gd name="T31" fmla="*/ 124 h 249"/>
              <a:gd name="T32" fmla="*/ 124 w 1292"/>
              <a:gd name="T33" fmla="*/ 0 h 249"/>
              <a:gd name="T34" fmla="*/ 1167 w 1292"/>
              <a:gd name="T35" fmla="*/ 0 h 249"/>
              <a:gd name="T36" fmla="*/ 1291 w 1292"/>
              <a:gd name="T37" fmla="*/ 124 h 249"/>
              <a:gd name="T38" fmla="*/ 1167 w 1292"/>
              <a:gd name="T3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2" h="249">
                <a:moveTo>
                  <a:pt x="1167" y="248"/>
                </a:moveTo>
                <a:lnTo>
                  <a:pt x="1167" y="248"/>
                </a:lnTo>
                <a:cubicBezTo>
                  <a:pt x="1002" y="248"/>
                  <a:pt x="1002" y="248"/>
                  <a:pt x="1002" y="248"/>
                </a:cubicBezTo>
                <a:cubicBezTo>
                  <a:pt x="981" y="248"/>
                  <a:pt x="971" y="228"/>
                  <a:pt x="971" y="207"/>
                </a:cubicBezTo>
                <a:cubicBezTo>
                  <a:pt x="971" y="197"/>
                  <a:pt x="981" y="176"/>
                  <a:pt x="1002" y="176"/>
                </a:cubicBezTo>
                <a:cubicBezTo>
                  <a:pt x="1167" y="176"/>
                  <a:pt x="1167" y="176"/>
                  <a:pt x="1167" y="176"/>
                </a:cubicBezTo>
                <a:cubicBezTo>
                  <a:pt x="1198" y="176"/>
                  <a:pt x="1229" y="155"/>
                  <a:pt x="1229" y="124"/>
                </a:cubicBezTo>
                <a:cubicBezTo>
                  <a:pt x="1229" y="93"/>
                  <a:pt x="1198" y="73"/>
                  <a:pt x="1167" y="73"/>
                </a:cubicBezTo>
                <a:cubicBezTo>
                  <a:pt x="124" y="73"/>
                  <a:pt x="124" y="73"/>
                  <a:pt x="124" y="73"/>
                </a:cubicBezTo>
                <a:cubicBezTo>
                  <a:pt x="93" y="73"/>
                  <a:pt x="62" y="93"/>
                  <a:pt x="62" y="124"/>
                </a:cubicBezTo>
                <a:cubicBezTo>
                  <a:pt x="62" y="155"/>
                  <a:pt x="93" y="176"/>
                  <a:pt x="124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300" y="176"/>
                  <a:pt x="321" y="197"/>
                  <a:pt x="321" y="207"/>
                </a:cubicBezTo>
                <a:cubicBezTo>
                  <a:pt x="321" y="228"/>
                  <a:pt x="300" y="248"/>
                  <a:pt x="279" y="248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52" y="248"/>
                  <a:pt x="0" y="187"/>
                  <a:pt x="0" y="124"/>
                </a:cubicBezTo>
                <a:cubicBezTo>
                  <a:pt x="0" y="52"/>
                  <a:pt x="52" y="0"/>
                  <a:pt x="124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240" y="0"/>
                  <a:pt x="1291" y="52"/>
                  <a:pt x="1291" y="124"/>
                </a:cubicBezTo>
                <a:cubicBezTo>
                  <a:pt x="1291" y="187"/>
                  <a:pt x="1240" y="248"/>
                  <a:pt x="1167" y="2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25">
            <a:extLst>
              <a:ext uri="{FF2B5EF4-FFF2-40B4-BE49-F238E27FC236}">
                <a16:creationId xmlns:a16="http://schemas.microsoft.com/office/drawing/2014/main" id="{F65B1773-261F-AB43-8FCA-B432F7D7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973" y="2870646"/>
            <a:ext cx="667403" cy="765997"/>
          </a:xfrm>
          <a:custGeom>
            <a:avLst/>
            <a:gdLst>
              <a:gd name="T0" fmla="*/ 722 w 775"/>
              <a:gd name="T1" fmla="*/ 888 h 889"/>
              <a:gd name="T2" fmla="*/ 722 w 775"/>
              <a:gd name="T3" fmla="*/ 888 h 889"/>
              <a:gd name="T4" fmla="*/ 51 w 775"/>
              <a:gd name="T5" fmla="*/ 888 h 889"/>
              <a:gd name="T6" fmla="*/ 0 w 775"/>
              <a:gd name="T7" fmla="*/ 836 h 889"/>
              <a:gd name="T8" fmla="*/ 0 w 775"/>
              <a:gd name="T9" fmla="*/ 31 h 889"/>
              <a:gd name="T10" fmla="*/ 31 w 775"/>
              <a:gd name="T11" fmla="*/ 0 h 889"/>
              <a:gd name="T12" fmla="*/ 72 w 775"/>
              <a:gd name="T13" fmla="*/ 31 h 889"/>
              <a:gd name="T14" fmla="*/ 72 w 775"/>
              <a:gd name="T15" fmla="*/ 826 h 889"/>
              <a:gd name="T16" fmla="*/ 702 w 775"/>
              <a:gd name="T17" fmla="*/ 826 h 889"/>
              <a:gd name="T18" fmla="*/ 702 w 775"/>
              <a:gd name="T19" fmla="*/ 31 h 889"/>
              <a:gd name="T20" fmla="*/ 743 w 775"/>
              <a:gd name="T21" fmla="*/ 0 h 889"/>
              <a:gd name="T22" fmla="*/ 774 w 775"/>
              <a:gd name="T23" fmla="*/ 31 h 889"/>
              <a:gd name="T24" fmla="*/ 774 w 775"/>
              <a:gd name="T25" fmla="*/ 836 h 889"/>
              <a:gd name="T26" fmla="*/ 722 w 775"/>
              <a:gd name="T27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5" h="889">
                <a:moveTo>
                  <a:pt x="722" y="888"/>
                </a:moveTo>
                <a:lnTo>
                  <a:pt x="722" y="888"/>
                </a:lnTo>
                <a:cubicBezTo>
                  <a:pt x="51" y="888"/>
                  <a:pt x="51" y="888"/>
                  <a:pt x="51" y="888"/>
                </a:cubicBezTo>
                <a:cubicBezTo>
                  <a:pt x="20" y="888"/>
                  <a:pt x="0" y="867"/>
                  <a:pt x="0" y="8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0" y="0"/>
                  <a:pt x="31" y="0"/>
                </a:cubicBezTo>
                <a:cubicBezTo>
                  <a:pt x="51" y="0"/>
                  <a:pt x="72" y="10"/>
                  <a:pt x="72" y="31"/>
                </a:cubicBezTo>
                <a:cubicBezTo>
                  <a:pt x="72" y="826"/>
                  <a:pt x="72" y="826"/>
                  <a:pt x="72" y="826"/>
                </a:cubicBezTo>
                <a:cubicBezTo>
                  <a:pt x="702" y="826"/>
                  <a:pt x="702" y="826"/>
                  <a:pt x="702" y="826"/>
                </a:cubicBezTo>
                <a:cubicBezTo>
                  <a:pt x="702" y="31"/>
                  <a:pt x="702" y="31"/>
                  <a:pt x="702" y="31"/>
                </a:cubicBezTo>
                <a:cubicBezTo>
                  <a:pt x="702" y="10"/>
                  <a:pt x="722" y="0"/>
                  <a:pt x="743" y="0"/>
                </a:cubicBezTo>
                <a:cubicBezTo>
                  <a:pt x="764" y="0"/>
                  <a:pt x="774" y="10"/>
                  <a:pt x="774" y="31"/>
                </a:cubicBezTo>
                <a:cubicBezTo>
                  <a:pt x="774" y="836"/>
                  <a:pt x="774" y="836"/>
                  <a:pt x="774" y="836"/>
                </a:cubicBezTo>
                <a:cubicBezTo>
                  <a:pt x="774" y="867"/>
                  <a:pt x="753" y="888"/>
                  <a:pt x="722" y="8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26">
            <a:extLst>
              <a:ext uri="{FF2B5EF4-FFF2-40B4-BE49-F238E27FC236}">
                <a16:creationId xmlns:a16="http://schemas.microsoft.com/office/drawing/2014/main" id="{AF16B6C8-CCBC-E74B-82BC-D3E4DB34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745" y="2870646"/>
            <a:ext cx="269238" cy="269235"/>
          </a:xfrm>
          <a:custGeom>
            <a:avLst/>
            <a:gdLst>
              <a:gd name="T0" fmla="*/ 155 w 311"/>
              <a:gd name="T1" fmla="*/ 62 h 311"/>
              <a:gd name="T2" fmla="*/ 155 w 311"/>
              <a:gd name="T3" fmla="*/ 62 h 311"/>
              <a:gd name="T4" fmla="*/ 237 w 311"/>
              <a:gd name="T5" fmla="*/ 155 h 311"/>
              <a:gd name="T6" fmla="*/ 155 w 311"/>
              <a:gd name="T7" fmla="*/ 237 h 311"/>
              <a:gd name="T8" fmla="*/ 62 w 311"/>
              <a:gd name="T9" fmla="*/ 155 h 311"/>
              <a:gd name="T10" fmla="*/ 155 w 311"/>
              <a:gd name="T11" fmla="*/ 62 h 311"/>
              <a:gd name="T12" fmla="*/ 155 w 311"/>
              <a:gd name="T13" fmla="*/ 0 h 311"/>
              <a:gd name="T14" fmla="*/ 155 w 311"/>
              <a:gd name="T15" fmla="*/ 0 h 311"/>
              <a:gd name="T16" fmla="*/ 0 w 311"/>
              <a:gd name="T17" fmla="*/ 155 h 311"/>
              <a:gd name="T18" fmla="*/ 155 w 311"/>
              <a:gd name="T19" fmla="*/ 310 h 311"/>
              <a:gd name="T20" fmla="*/ 310 w 311"/>
              <a:gd name="T21" fmla="*/ 155 h 311"/>
              <a:gd name="T22" fmla="*/ 155 w 311"/>
              <a:gd name="T23" fmla="*/ 0 h 311"/>
              <a:gd name="T24" fmla="*/ 155 w 311"/>
              <a:gd name="T25" fmla="*/ 6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" h="311">
                <a:moveTo>
                  <a:pt x="155" y="62"/>
                </a:moveTo>
                <a:lnTo>
                  <a:pt x="155" y="62"/>
                </a:lnTo>
                <a:cubicBezTo>
                  <a:pt x="196" y="62"/>
                  <a:pt x="237" y="103"/>
                  <a:pt x="237" y="155"/>
                </a:cubicBezTo>
                <a:cubicBezTo>
                  <a:pt x="237" y="196"/>
                  <a:pt x="196" y="237"/>
                  <a:pt x="155" y="237"/>
                </a:cubicBezTo>
                <a:cubicBezTo>
                  <a:pt x="103" y="237"/>
                  <a:pt x="62" y="196"/>
                  <a:pt x="62" y="155"/>
                </a:cubicBezTo>
                <a:cubicBezTo>
                  <a:pt x="62" y="103"/>
                  <a:pt x="103" y="62"/>
                  <a:pt x="155" y="62"/>
                </a:cubicBezTo>
                <a:lnTo>
                  <a:pt x="155" y="0"/>
                </a:lnTo>
                <a:lnTo>
                  <a:pt x="155" y="0"/>
                </a:lnTo>
                <a:cubicBezTo>
                  <a:pt x="62" y="0"/>
                  <a:pt x="0" y="62"/>
                  <a:pt x="0" y="155"/>
                </a:cubicBezTo>
                <a:cubicBezTo>
                  <a:pt x="0" y="237"/>
                  <a:pt x="62" y="310"/>
                  <a:pt x="155" y="310"/>
                </a:cubicBezTo>
                <a:cubicBezTo>
                  <a:pt x="237" y="310"/>
                  <a:pt x="310" y="237"/>
                  <a:pt x="310" y="155"/>
                </a:cubicBezTo>
                <a:cubicBezTo>
                  <a:pt x="310" y="62"/>
                  <a:pt x="237" y="0"/>
                  <a:pt x="155" y="0"/>
                </a:cubicBezTo>
                <a:lnTo>
                  <a:pt x="155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27">
            <a:extLst>
              <a:ext uri="{FF2B5EF4-FFF2-40B4-BE49-F238E27FC236}">
                <a16:creationId xmlns:a16="http://schemas.microsoft.com/office/drawing/2014/main" id="{61BD5224-EE3B-864F-BCE6-74A715C42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735" y="2870646"/>
            <a:ext cx="436088" cy="648442"/>
          </a:xfrm>
          <a:custGeom>
            <a:avLst/>
            <a:gdLst>
              <a:gd name="T0" fmla="*/ 403 w 507"/>
              <a:gd name="T1" fmla="*/ 754 h 755"/>
              <a:gd name="T2" fmla="*/ 403 w 507"/>
              <a:gd name="T3" fmla="*/ 754 h 755"/>
              <a:gd name="T4" fmla="*/ 103 w 507"/>
              <a:gd name="T5" fmla="*/ 754 h 755"/>
              <a:gd name="T6" fmla="*/ 62 w 507"/>
              <a:gd name="T7" fmla="*/ 723 h 755"/>
              <a:gd name="T8" fmla="*/ 31 w 507"/>
              <a:gd name="T9" fmla="*/ 681 h 755"/>
              <a:gd name="T10" fmla="*/ 0 w 507"/>
              <a:gd name="T11" fmla="*/ 650 h 755"/>
              <a:gd name="T12" fmla="*/ 0 w 507"/>
              <a:gd name="T13" fmla="*/ 31 h 755"/>
              <a:gd name="T14" fmla="*/ 31 w 507"/>
              <a:gd name="T15" fmla="*/ 0 h 755"/>
              <a:gd name="T16" fmla="*/ 62 w 507"/>
              <a:gd name="T17" fmla="*/ 31 h 755"/>
              <a:gd name="T18" fmla="*/ 62 w 507"/>
              <a:gd name="T19" fmla="*/ 619 h 755"/>
              <a:gd name="T20" fmla="*/ 124 w 507"/>
              <a:gd name="T21" fmla="*/ 681 h 755"/>
              <a:gd name="T22" fmla="*/ 382 w 507"/>
              <a:gd name="T23" fmla="*/ 681 h 755"/>
              <a:gd name="T24" fmla="*/ 444 w 507"/>
              <a:gd name="T25" fmla="*/ 619 h 755"/>
              <a:gd name="T26" fmla="*/ 444 w 507"/>
              <a:gd name="T27" fmla="*/ 31 h 755"/>
              <a:gd name="T28" fmla="*/ 475 w 507"/>
              <a:gd name="T29" fmla="*/ 0 h 755"/>
              <a:gd name="T30" fmla="*/ 506 w 507"/>
              <a:gd name="T31" fmla="*/ 31 h 755"/>
              <a:gd name="T32" fmla="*/ 506 w 507"/>
              <a:gd name="T33" fmla="*/ 650 h 755"/>
              <a:gd name="T34" fmla="*/ 475 w 507"/>
              <a:gd name="T35" fmla="*/ 681 h 755"/>
              <a:gd name="T36" fmla="*/ 444 w 507"/>
              <a:gd name="T37" fmla="*/ 723 h 755"/>
              <a:gd name="T38" fmla="*/ 403 w 507"/>
              <a:gd name="T39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755">
                <a:moveTo>
                  <a:pt x="403" y="754"/>
                </a:moveTo>
                <a:lnTo>
                  <a:pt x="403" y="754"/>
                </a:lnTo>
                <a:cubicBezTo>
                  <a:pt x="103" y="754"/>
                  <a:pt x="103" y="754"/>
                  <a:pt x="103" y="754"/>
                </a:cubicBezTo>
                <a:cubicBezTo>
                  <a:pt x="82" y="754"/>
                  <a:pt x="62" y="733"/>
                  <a:pt x="62" y="723"/>
                </a:cubicBezTo>
                <a:cubicBezTo>
                  <a:pt x="62" y="702"/>
                  <a:pt x="52" y="681"/>
                  <a:pt x="31" y="681"/>
                </a:cubicBezTo>
                <a:cubicBezTo>
                  <a:pt x="10" y="681"/>
                  <a:pt x="0" y="671"/>
                  <a:pt x="0" y="65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52" y="0"/>
                  <a:pt x="62" y="10"/>
                  <a:pt x="62" y="31"/>
                </a:cubicBezTo>
                <a:cubicBezTo>
                  <a:pt x="62" y="619"/>
                  <a:pt x="62" y="619"/>
                  <a:pt x="62" y="619"/>
                </a:cubicBezTo>
                <a:cubicBezTo>
                  <a:pt x="93" y="630"/>
                  <a:pt x="113" y="650"/>
                  <a:pt x="124" y="681"/>
                </a:cubicBezTo>
                <a:cubicBezTo>
                  <a:pt x="382" y="681"/>
                  <a:pt x="382" y="681"/>
                  <a:pt x="382" y="681"/>
                </a:cubicBezTo>
                <a:cubicBezTo>
                  <a:pt x="392" y="650"/>
                  <a:pt x="413" y="630"/>
                  <a:pt x="444" y="619"/>
                </a:cubicBezTo>
                <a:cubicBezTo>
                  <a:pt x="444" y="31"/>
                  <a:pt x="444" y="31"/>
                  <a:pt x="444" y="31"/>
                </a:cubicBezTo>
                <a:cubicBezTo>
                  <a:pt x="444" y="10"/>
                  <a:pt x="454" y="0"/>
                  <a:pt x="475" y="0"/>
                </a:cubicBezTo>
                <a:cubicBezTo>
                  <a:pt x="495" y="0"/>
                  <a:pt x="506" y="10"/>
                  <a:pt x="506" y="31"/>
                </a:cubicBezTo>
                <a:cubicBezTo>
                  <a:pt x="506" y="650"/>
                  <a:pt x="506" y="650"/>
                  <a:pt x="506" y="650"/>
                </a:cubicBezTo>
                <a:cubicBezTo>
                  <a:pt x="506" y="671"/>
                  <a:pt x="495" y="681"/>
                  <a:pt x="475" y="681"/>
                </a:cubicBezTo>
                <a:cubicBezTo>
                  <a:pt x="454" y="681"/>
                  <a:pt x="444" y="702"/>
                  <a:pt x="444" y="723"/>
                </a:cubicBezTo>
                <a:cubicBezTo>
                  <a:pt x="444" y="733"/>
                  <a:pt x="423" y="754"/>
                  <a:pt x="403" y="7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28">
            <a:extLst>
              <a:ext uri="{FF2B5EF4-FFF2-40B4-BE49-F238E27FC236}">
                <a16:creationId xmlns:a16="http://schemas.microsoft.com/office/drawing/2014/main" id="{A9B57E9F-76BD-DD46-BA1E-13131632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770" y="5801910"/>
            <a:ext cx="887343" cy="879759"/>
          </a:xfrm>
          <a:custGeom>
            <a:avLst/>
            <a:gdLst>
              <a:gd name="T0" fmla="*/ 269 w 1034"/>
              <a:gd name="T1" fmla="*/ 1023 h 1024"/>
              <a:gd name="T2" fmla="*/ 269 w 1034"/>
              <a:gd name="T3" fmla="*/ 1023 h 1024"/>
              <a:gd name="T4" fmla="*/ 238 w 1034"/>
              <a:gd name="T5" fmla="*/ 1013 h 1024"/>
              <a:gd name="T6" fmla="*/ 11 w 1034"/>
              <a:gd name="T7" fmla="*/ 785 h 1024"/>
              <a:gd name="T8" fmla="*/ 11 w 1034"/>
              <a:gd name="T9" fmla="*/ 744 h 1024"/>
              <a:gd name="T10" fmla="*/ 258 w 1034"/>
              <a:gd name="T11" fmla="*/ 455 h 1024"/>
              <a:gd name="T12" fmla="*/ 930 w 1034"/>
              <a:gd name="T13" fmla="*/ 21 h 1024"/>
              <a:gd name="T14" fmla="*/ 991 w 1034"/>
              <a:gd name="T15" fmla="*/ 0 h 1024"/>
              <a:gd name="T16" fmla="*/ 1022 w 1034"/>
              <a:gd name="T17" fmla="*/ 11 h 1024"/>
              <a:gd name="T18" fmla="*/ 1033 w 1034"/>
              <a:gd name="T19" fmla="*/ 42 h 1024"/>
              <a:gd name="T20" fmla="*/ 1022 w 1034"/>
              <a:gd name="T21" fmla="*/ 63 h 1024"/>
              <a:gd name="T22" fmla="*/ 548 w 1034"/>
              <a:gd name="T23" fmla="*/ 806 h 1024"/>
              <a:gd name="T24" fmla="*/ 548 w 1034"/>
              <a:gd name="T25" fmla="*/ 806 h 1024"/>
              <a:gd name="T26" fmla="*/ 289 w 1034"/>
              <a:gd name="T27" fmla="*/ 1023 h 1024"/>
              <a:gd name="T28" fmla="*/ 269 w 1034"/>
              <a:gd name="T29" fmla="*/ 1023 h 1024"/>
              <a:gd name="T30" fmla="*/ 83 w 1034"/>
              <a:gd name="T31" fmla="*/ 765 h 1024"/>
              <a:gd name="T32" fmla="*/ 83 w 1034"/>
              <a:gd name="T33" fmla="*/ 765 h 1024"/>
              <a:gd name="T34" fmla="*/ 269 w 1034"/>
              <a:gd name="T35" fmla="*/ 950 h 1024"/>
              <a:gd name="T36" fmla="*/ 506 w 1034"/>
              <a:gd name="T37" fmla="*/ 754 h 1024"/>
              <a:gd name="T38" fmla="*/ 950 w 1034"/>
              <a:gd name="T39" fmla="*/ 83 h 1024"/>
              <a:gd name="T40" fmla="*/ 310 w 1034"/>
              <a:gd name="T41" fmla="*/ 506 h 1024"/>
              <a:gd name="T42" fmla="*/ 83 w 1034"/>
              <a:gd name="T43" fmla="*/ 765 h 1024"/>
              <a:gd name="T44" fmla="*/ 527 w 1034"/>
              <a:gd name="T45" fmla="*/ 785 h 1024"/>
              <a:gd name="T46" fmla="*/ 527 w 1034"/>
              <a:gd name="T47" fmla="*/ 785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1024">
                <a:moveTo>
                  <a:pt x="269" y="1023"/>
                </a:moveTo>
                <a:lnTo>
                  <a:pt x="269" y="1023"/>
                </a:lnTo>
                <a:cubicBezTo>
                  <a:pt x="258" y="1023"/>
                  <a:pt x="248" y="1023"/>
                  <a:pt x="238" y="1013"/>
                </a:cubicBezTo>
                <a:cubicBezTo>
                  <a:pt x="11" y="785"/>
                  <a:pt x="11" y="785"/>
                  <a:pt x="11" y="785"/>
                </a:cubicBezTo>
                <a:cubicBezTo>
                  <a:pt x="0" y="775"/>
                  <a:pt x="0" y="754"/>
                  <a:pt x="11" y="744"/>
                </a:cubicBezTo>
                <a:cubicBezTo>
                  <a:pt x="258" y="455"/>
                  <a:pt x="258" y="455"/>
                  <a:pt x="258" y="455"/>
                </a:cubicBezTo>
                <a:cubicBezTo>
                  <a:pt x="424" y="258"/>
                  <a:pt x="651" y="114"/>
                  <a:pt x="930" y="21"/>
                </a:cubicBezTo>
                <a:cubicBezTo>
                  <a:pt x="991" y="0"/>
                  <a:pt x="991" y="0"/>
                  <a:pt x="991" y="0"/>
                </a:cubicBezTo>
                <a:cubicBezTo>
                  <a:pt x="1002" y="0"/>
                  <a:pt x="1012" y="0"/>
                  <a:pt x="1022" y="11"/>
                </a:cubicBezTo>
                <a:cubicBezTo>
                  <a:pt x="1033" y="21"/>
                  <a:pt x="1033" y="31"/>
                  <a:pt x="1033" y="42"/>
                </a:cubicBezTo>
                <a:cubicBezTo>
                  <a:pt x="1022" y="63"/>
                  <a:pt x="1022" y="63"/>
                  <a:pt x="1022" y="63"/>
                </a:cubicBezTo>
                <a:cubicBezTo>
                  <a:pt x="940" y="362"/>
                  <a:pt x="775" y="620"/>
                  <a:pt x="548" y="806"/>
                </a:cubicBezTo>
                <a:lnTo>
                  <a:pt x="548" y="806"/>
                </a:lnTo>
                <a:cubicBezTo>
                  <a:pt x="289" y="1023"/>
                  <a:pt x="289" y="1023"/>
                  <a:pt x="289" y="1023"/>
                </a:cubicBezTo>
                <a:cubicBezTo>
                  <a:pt x="279" y="1023"/>
                  <a:pt x="269" y="1023"/>
                  <a:pt x="269" y="1023"/>
                </a:cubicBezTo>
                <a:close/>
                <a:moveTo>
                  <a:pt x="83" y="765"/>
                </a:moveTo>
                <a:lnTo>
                  <a:pt x="83" y="765"/>
                </a:lnTo>
                <a:cubicBezTo>
                  <a:pt x="269" y="950"/>
                  <a:pt x="269" y="950"/>
                  <a:pt x="269" y="950"/>
                </a:cubicBezTo>
                <a:cubicBezTo>
                  <a:pt x="506" y="754"/>
                  <a:pt x="506" y="754"/>
                  <a:pt x="506" y="754"/>
                </a:cubicBezTo>
                <a:cubicBezTo>
                  <a:pt x="713" y="579"/>
                  <a:pt x="857" y="352"/>
                  <a:pt x="950" y="83"/>
                </a:cubicBezTo>
                <a:cubicBezTo>
                  <a:pt x="682" y="176"/>
                  <a:pt x="465" y="310"/>
                  <a:pt x="310" y="506"/>
                </a:cubicBezTo>
                <a:lnTo>
                  <a:pt x="83" y="765"/>
                </a:lnTo>
                <a:close/>
                <a:moveTo>
                  <a:pt x="527" y="785"/>
                </a:moveTo>
                <a:lnTo>
                  <a:pt x="527" y="7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29">
            <a:extLst>
              <a:ext uri="{FF2B5EF4-FFF2-40B4-BE49-F238E27FC236}">
                <a16:creationId xmlns:a16="http://schemas.microsoft.com/office/drawing/2014/main" id="{D58E1961-2A91-6346-803F-DEE33310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995" y="6476897"/>
            <a:ext cx="265444" cy="443673"/>
          </a:xfrm>
          <a:custGeom>
            <a:avLst/>
            <a:gdLst>
              <a:gd name="T0" fmla="*/ 41 w 310"/>
              <a:gd name="T1" fmla="*/ 516 h 517"/>
              <a:gd name="T2" fmla="*/ 41 w 310"/>
              <a:gd name="T3" fmla="*/ 516 h 517"/>
              <a:gd name="T4" fmla="*/ 20 w 310"/>
              <a:gd name="T5" fmla="*/ 516 h 517"/>
              <a:gd name="T6" fmla="*/ 10 w 310"/>
              <a:gd name="T7" fmla="*/ 474 h 517"/>
              <a:gd name="T8" fmla="*/ 41 w 310"/>
              <a:gd name="T9" fmla="*/ 196 h 517"/>
              <a:gd name="T10" fmla="*/ 72 w 310"/>
              <a:gd name="T11" fmla="*/ 165 h 517"/>
              <a:gd name="T12" fmla="*/ 103 w 310"/>
              <a:gd name="T13" fmla="*/ 196 h 517"/>
              <a:gd name="T14" fmla="*/ 82 w 310"/>
              <a:gd name="T15" fmla="*/ 393 h 517"/>
              <a:gd name="T16" fmla="*/ 123 w 310"/>
              <a:gd name="T17" fmla="*/ 341 h 517"/>
              <a:gd name="T18" fmla="*/ 237 w 310"/>
              <a:gd name="T19" fmla="*/ 21 h 517"/>
              <a:gd name="T20" fmla="*/ 278 w 310"/>
              <a:gd name="T21" fmla="*/ 0 h 517"/>
              <a:gd name="T22" fmla="*/ 299 w 310"/>
              <a:gd name="T23" fmla="*/ 52 h 517"/>
              <a:gd name="T24" fmla="*/ 186 w 310"/>
              <a:gd name="T25" fmla="*/ 372 h 517"/>
              <a:gd name="T26" fmla="*/ 186 w 310"/>
              <a:gd name="T27" fmla="*/ 393 h 517"/>
              <a:gd name="T28" fmla="*/ 62 w 310"/>
              <a:gd name="T29" fmla="*/ 505 h 517"/>
              <a:gd name="T30" fmla="*/ 41 w 310"/>
              <a:gd name="T31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517">
                <a:moveTo>
                  <a:pt x="41" y="516"/>
                </a:moveTo>
                <a:lnTo>
                  <a:pt x="41" y="516"/>
                </a:lnTo>
                <a:cubicBezTo>
                  <a:pt x="31" y="516"/>
                  <a:pt x="31" y="516"/>
                  <a:pt x="20" y="516"/>
                </a:cubicBezTo>
                <a:cubicBezTo>
                  <a:pt x="10" y="505"/>
                  <a:pt x="0" y="495"/>
                  <a:pt x="10" y="474"/>
                </a:cubicBezTo>
                <a:cubicBezTo>
                  <a:pt x="41" y="196"/>
                  <a:pt x="41" y="196"/>
                  <a:pt x="41" y="196"/>
                </a:cubicBezTo>
                <a:cubicBezTo>
                  <a:pt x="41" y="176"/>
                  <a:pt x="62" y="155"/>
                  <a:pt x="72" y="165"/>
                </a:cubicBezTo>
                <a:cubicBezTo>
                  <a:pt x="93" y="165"/>
                  <a:pt x="113" y="186"/>
                  <a:pt x="103" y="196"/>
                </a:cubicBezTo>
                <a:cubicBezTo>
                  <a:pt x="82" y="393"/>
                  <a:pt x="82" y="393"/>
                  <a:pt x="82" y="393"/>
                </a:cubicBezTo>
                <a:cubicBezTo>
                  <a:pt x="123" y="341"/>
                  <a:pt x="123" y="341"/>
                  <a:pt x="123" y="341"/>
                </a:cubicBezTo>
                <a:cubicBezTo>
                  <a:pt x="237" y="21"/>
                  <a:pt x="237" y="21"/>
                  <a:pt x="237" y="21"/>
                </a:cubicBezTo>
                <a:cubicBezTo>
                  <a:pt x="237" y="10"/>
                  <a:pt x="258" y="0"/>
                  <a:pt x="278" y="0"/>
                </a:cubicBezTo>
                <a:cubicBezTo>
                  <a:pt x="299" y="10"/>
                  <a:pt x="309" y="31"/>
                  <a:pt x="299" y="52"/>
                </a:cubicBezTo>
                <a:cubicBezTo>
                  <a:pt x="186" y="372"/>
                  <a:pt x="186" y="372"/>
                  <a:pt x="186" y="372"/>
                </a:cubicBezTo>
                <a:cubicBezTo>
                  <a:pt x="186" y="382"/>
                  <a:pt x="186" y="382"/>
                  <a:pt x="186" y="393"/>
                </a:cubicBezTo>
                <a:cubicBezTo>
                  <a:pt x="62" y="505"/>
                  <a:pt x="62" y="505"/>
                  <a:pt x="62" y="505"/>
                </a:cubicBezTo>
                <a:cubicBezTo>
                  <a:pt x="51" y="516"/>
                  <a:pt x="51" y="516"/>
                  <a:pt x="41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30">
            <a:extLst>
              <a:ext uri="{FF2B5EF4-FFF2-40B4-BE49-F238E27FC236}">
                <a16:creationId xmlns:a16="http://schemas.microsoft.com/office/drawing/2014/main" id="{93F5E754-830C-7747-AD82-8F7793FA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53" y="6253166"/>
            <a:ext cx="443673" cy="257860"/>
          </a:xfrm>
          <a:custGeom>
            <a:avLst/>
            <a:gdLst>
              <a:gd name="T0" fmla="*/ 41 w 517"/>
              <a:gd name="T1" fmla="*/ 299 h 300"/>
              <a:gd name="T2" fmla="*/ 41 w 517"/>
              <a:gd name="T3" fmla="*/ 299 h 300"/>
              <a:gd name="T4" fmla="*/ 10 w 517"/>
              <a:gd name="T5" fmla="*/ 279 h 300"/>
              <a:gd name="T6" fmla="*/ 10 w 517"/>
              <a:gd name="T7" fmla="*/ 238 h 300"/>
              <a:gd name="T8" fmla="*/ 134 w 517"/>
              <a:gd name="T9" fmla="*/ 124 h 300"/>
              <a:gd name="T10" fmla="*/ 144 w 517"/>
              <a:gd name="T11" fmla="*/ 114 h 300"/>
              <a:gd name="T12" fmla="*/ 464 w 517"/>
              <a:gd name="T13" fmla="*/ 10 h 300"/>
              <a:gd name="T14" fmla="*/ 506 w 517"/>
              <a:gd name="T15" fmla="*/ 31 h 300"/>
              <a:gd name="T16" fmla="*/ 485 w 517"/>
              <a:gd name="T17" fmla="*/ 72 h 300"/>
              <a:gd name="T18" fmla="*/ 175 w 517"/>
              <a:gd name="T19" fmla="*/ 176 h 300"/>
              <a:gd name="T20" fmla="*/ 134 w 517"/>
              <a:gd name="T21" fmla="*/ 217 h 300"/>
              <a:gd name="T22" fmla="*/ 299 w 517"/>
              <a:gd name="T23" fmla="*/ 196 h 300"/>
              <a:gd name="T24" fmla="*/ 340 w 517"/>
              <a:gd name="T25" fmla="*/ 227 h 300"/>
              <a:gd name="T26" fmla="*/ 309 w 517"/>
              <a:gd name="T27" fmla="*/ 268 h 300"/>
              <a:gd name="T28" fmla="*/ 41 w 517"/>
              <a:gd name="T2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" h="300">
                <a:moveTo>
                  <a:pt x="41" y="299"/>
                </a:moveTo>
                <a:lnTo>
                  <a:pt x="41" y="299"/>
                </a:lnTo>
                <a:cubicBezTo>
                  <a:pt x="20" y="299"/>
                  <a:pt x="10" y="289"/>
                  <a:pt x="10" y="279"/>
                </a:cubicBezTo>
                <a:cubicBezTo>
                  <a:pt x="0" y="268"/>
                  <a:pt x="0" y="248"/>
                  <a:pt x="10" y="238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34" y="114"/>
                  <a:pt x="144" y="114"/>
                  <a:pt x="144" y="114"/>
                </a:cubicBezTo>
                <a:cubicBezTo>
                  <a:pt x="464" y="10"/>
                  <a:pt x="464" y="10"/>
                  <a:pt x="464" y="10"/>
                </a:cubicBezTo>
                <a:cubicBezTo>
                  <a:pt x="485" y="0"/>
                  <a:pt x="495" y="10"/>
                  <a:pt x="506" y="31"/>
                </a:cubicBezTo>
                <a:cubicBezTo>
                  <a:pt x="516" y="52"/>
                  <a:pt x="506" y="72"/>
                  <a:pt x="485" y="72"/>
                </a:cubicBezTo>
                <a:cubicBezTo>
                  <a:pt x="175" y="176"/>
                  <a:pt x="175" y="176"/>
                  <a:pt x="175" y="176"/>
                </a:cubicBezTo>
                <a:cubicBezTo>
                  <a:pt x="134" y="217"/>
                  <a:pt x="134" y="217"/>
                  <a:pt x="134" y="217"/>
                </a:cubicBezTo>
                <a:cubicBezTo>
                  <a:pt x="299" y="196"/>
                  <a:pt x="299" y="196"/>
                  <a:pt x="299" y="196"/>
                </a:cubicBezTo>
                <a:cubicBezTo>
                  <a:pt x="320" y="196"/>
                  <a:pt x="340" y="207"/>
                  <a:pt x="340" y="227"/>
                </a:cubicBezTo>
                <a:cubicBezTo>
                  <a:pt x="340" y="248"/>
                  <a:pt x="330" y="268"/>
                  <a:pt x="309" y="268"/>
                </a:cubicBezTo>
                <a:cubicBezTo>
                  <a:pt x="41" y="299"/>
                  <a:pt x="41" y="299"/>
                  <a:pt x="41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31">
            <a:extLst>
              <a:ext uri="{FF2B5EF4-FFF2-40B4-BE49-F238E27FC236}">
                <a16:creationId xmlns:a16="http://schemas.microsoft.com/office/drawing/2014/main" id="{4F00018D-92F4-3B43-A3B0-05AD93A5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45" y="6476897"/>
            <a:ext cx="204771" cy="197187"/>
          </a:xfrm>
          <a:custGeom>
            <a:avLst/>
            <a:gdLst>
              <a:gd name="T0" fmla="*/ 144 w 238"/>
              <a:gd name="T1" fmla="*/ 228 h 229"/>
              <a:gd name="T2" fmla="*/ 144 w 238"/>
              <a:gd name="T3" fmla="*/ 228 h 229"/>
              <a:gd name="T4" fmla="*/ 123 w 238"/>
              <a:gd name="T5" fmla="*/ 217 h 229"/>
              <a:gd name="T6" fmla="*/ 20 w 238"/>
              <a:gd name="T7" fmla="*/ 114 h 229"/>
              <a:gd name="T8" fmla="*/ 20 w 238"/>
              <a:gd name="T9" fmla="*/ 62 h 229"/>
              <a:gd name="T10" fmla="*/ 61 w 238"/>
              <a:gd name="T11" fmla="*/ 21 h 229"/>
              <a:gd name="T12" fmla="*/ 113 w 238"/>
              <a:gd name="T13" fmla="*/ 21 h 229"/>
              <a:gd name="T14" fmla="*/ 216 w 238"/>
              <a:gd name="T15" fmla="*/ 124 h 229"/>
              <a:gd name="T16" fmla="*/ 216 w 238"/>
              <a:gd name="T17" fmla="*/ 176 h 229"/>
              <a:gd name="T18" fmla="*/ 175 w 238"/>
              <a:gd name="T19" fmla="*/ 217 h 229"/>
              <a:gd name="T20" fmla="*/ 144 w 238"/>
              <a:gd name="T21" fmla="*/ 228 h 229"/>
              <a:gd name="T22" fmla="*/ 92 w 238"/>
              <a:gd name="T23" fmla="*/ 93 h 229"/>
              <a:gd name="T24" fmla="*/ 92 w 238"/>
              <a:gd name="T25" fmla="*/ 93 h 229"/>
              <a:gd name="T26" fmla="*/ 144 w 238"/>
              <a:gd name="T27" fmla="*/ 145 h 229"/>
              <a:gd name="T28" fmla="*/ 144 w 238"/>
              <a:gd name="T29" fmla="*/ 145 h 229"/>
              <a:gd name="T30" fmla="*/ 92 w 238"/>
              <a:gd name="T31" fmla="*/ 9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229">
                <a:moveTo>
                  <a:pt x="144" y="228"/>
                </a:moveTo>
                <a:lnTo>
                  <a:pt x="144" y="228"/>
                </a:lnTo>
                <a:cubicBezTo>
                  <a:pt x="144" y="228"/>
                  <a:pt x="134" y="228"/>
                  <a:pt x="123" y="21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0" y="104"/>
                  <a:pt x="0" y="83"/>
                  <a:pt x="20" y="62"/>
                </a:cubicBezTo>
                <a:cubicBezTo>
                  <a:pt x="61" y="21"/>
                  <a:pt x="61" y="21"/>
                  <a:pt x="61" y="21"/>
                </a:cubicBezTo>
                <a:cubicBezTo>
                  <a:pt x="82" y="0"/>
                  <a:pt x="103" y="0"/>
                  <a:pt x="113" y="21"/>
                </a:cubicBezTo>
                <a:cubicBezTo>
                  <a:pt x="216" y="124"/>
                  <a:pt x="216" y="124"/>
                  <a:pt x="216" y="124"/>
                </a:cubicBezTo>
                <a:cubicBezTo>
                  <a:pt x="237" y="134"/>
                  <a:pt x="237" y="155"/>
                  <a:pt x="216" y="176"/>
                </a:cubicBezTo>
                <a:cubicBezTo>
                  <a:pt x="175" y="217"/>
                  <a:pt x="175" y="217"/>
                  <a:pt x="175" y="217"/>
                </a:cubicBezTo>
                <a:cubicBezTo>
                  <a:pt x="165" y="228"/>
                  <a:pt x="154" y="228"/>
                  <a:pt x="144" y="228"/>
                </a:cubicBezTo>
                <a:close/>
                <a:moveTo>
                  <a:pt x="92" y="93"/>
                </a:moveTo>
                <a:lnTo>
                  <a:pt x="92" y="93"/>
                </a:lnTo>
                <a:cubicBezTo>
                  <a:pt x="144" y="145"/>
                  <a:pt x="144" y="145"/>
                  <a:pt x="144" y="145"/>
                </a:cubicBezTo>
                <a:lnTo>
                  <a:pt x="144" y="145"/>
                </a:lnTo>
                <a:cubicBezTo>
                  <a:pt x="92" y="93"/>
                  <a:pt x="92" y="93"/>
                  <a:pt x="92" y="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32">
            <a:extLst>
              <a:ext uri="{FF2B5EF4-FFF2-40B4-BE49-F238E27FC236}">
                <a16:creationId xmlns:a16="http://schemas.microsoft.com/office/drawing/2014/main" id="{B645D24A-EDC5-464D-8357-56A9153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29" y="6006681"/>
            <a:ext cx="185812" cy="178228"/>
          </a:xfrm>
          <a:custGeom>
            <a:avLst/>
            <a:gdLst>
              <a:gd name="T0" fmla="*/ 114 w 218"/>
              <a:gd name="T1" fmla="*/ 207 h 208"/>
              <a:gd name="T2" fmla="*/ 114 w 218"/>
              <a:gd name="T3" fmla="*/ 207 h 208"/>
              <a:gd name="T4" fmla="*/ 42 w 218"/>
              <a:gd name="T5" fmla="*/ 175 h 208"/>
              <a:gd name="T6" fmla="*/ 42 w 218"/>
              <a:gd name="T7" fmla="*/ 41 h 208"/>
              <a:gd name="T8" fmla="*/ 186 w 218"/>
              <a:gd name="T9" fmla="*/ 41 h 208"/>
              <a:gd name="T10" fmla="*/ 186 w 218"/>
              <a:gd name="T11" fmla="*/ 175 h 208"/>
              <a:gd name="T12" fmla="*/ 186 w 218"/>
              <a:gd name="T13" fmla="*/ 175 h 208"/>
              <a:gd name="T14" fmla="*/ 186 w 218"/>
              <a:gd name="T15" fmla="*/ 175 h 208"/>
              <a:gd name="T16" fmla="*/ 114 w 218"/>
              <a:gd name="T17" fmla="*/ 207 h 208"/>
              <a:gd name="T18" fmla="*/ 114 w 218"/>
              <a:gd name="T19" fmla="*/ 72 h 208"/>
              <a:gd name="T20" fmla="*/ 114 w 218"/>
              <a:gd name="T21" fmla="*/ 72 h 208"/>
              <a:gd name="T22" fmla="*/ 83 w 218"/>
              <a:gd name="T23" fmla="*/ 83 h 208"/>
              <a:gd name="T24" fmla="*/ 83 w 218"/>
              <a:gd name="T25" fmla="*/ 134 h 208"/>
              <a:gd name="T26" fmla="*/ 114 w 218"/>
              <a:gd name="T27" fmla="*/ 144 h 208"/>
              <a:gd name="T28" fmla="*/ 135 w 218"/>
              <a:gd name="T29" fmla="*/ 134 h 208"/>
              <a:gd name="T30" fmla="*/ 135 w 218"/>
              <a:gd name="T31" fmla="*/ 134 h 208"/>
              <a:gd name="T32" fmla="*/ 135 w 218"/>
              <a:gd name="T33" fmla="*/ 83 h 208"/>
              <a:gd name="T34" fmla="*/ 114 w 218"/>
              <a:gd name="T35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8" h="208">
                <a:moveTo>
                  <a:pt x="114" y="207"/>
                </a:moveTo>
                <a:lnTo>
                  <a:pt x="114" y="207"/>
                </a:lnTo>
                <a:cubicBezTo>
                  <a:pt x="83" y="207"/>
                  <a:pt x="62" y="196"/>
                  <a:pt x="42" y="175"/>
                </a:cubicBezTo>
                <a:cubicBezTo>
                  <a:pt x="0" y="144"/>
                  <a:pt x="0" y="72"/>
                  <a:pt x="42" y="41"/>
                </a:cubicBezTo>
                <a:cubicBezTo>
                  <a:pt x="83" y="0"/>
                  <a:pt x="145" y="0"/>
                  <a:pt x="186" y="41"/>
                </a:cubicBezTo>
                <a:cubicBezTo>
                  <a:pt x="217" y="72"/>
                  <a:pt x="217" y="144"/>
                  <a:pt x="186" y="175"/>
                </a:cubicBezTo>
                <a:lnTo>
                  <a:pt x="186" y="175"/>
                </a:lnTo>
                <a:lnTo>
                  <a:pt x="186" y="175"/>
                </a:lnTo>
                <a:cubicBezTo>
                  <a:pt x="165" y="196"/>
                  <a:pt x="135" y="207"/>
                  <a:pt x="114" y="207"/>
                </a:cubicBezTo>
                <a:close/>
                <a:moveTo>
                  <a:pt x="114" y="72"/>
                </a:moveTo>
                <a:lnTo>
                  <a:pt x="114" y="72"/>
                </a:lnTo>
                <a:cubicBezTo>
                  <a:pt x="104" y="72"/>
                  <a:pt x="93" y="83"/>
                  <a:pt x="83" y="83"/>
                </a:cubicBezTo>
                <a:cubicBezTo>
                  <a:pt x="73" y="93"/>
                  <a:pt x="73" y="124"/>
                  <a:pt x="83" y="134"/>
                </a:cubicBezTo>
                <a:cubicBezTo>
                  <a:pt x="93" y="134"/>
                  <a:pt x="104" y="144"/>
                  <a:pt x="114" y="144"/>
                </a:cubicBezTo>
                <a:cubicBezTo>
                  <a:pt x="114" y="144"/>
                  <a:pt x="124" y="134"/>
                  <a:pt x="135" y="134"/>
                </a:cubicBezTo>
                <a:lnTo>
                  <a:pt x="135" y="134"/>
                </a:lnTo>
                <a:cubicBezTo>
                  <a:pt x="145" y="124"/>
                  <a:pt x="145" y="93"/>
                  <a:pt x="135" y="83"/>
                </a:cubicBezTo>
                <a:cubicBezTo>
                  <a:pt x="124" y="83"/>
                  <a:pt x="114" y="72"/>
                  <a:pt x="114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33">
            <a:extLst>
              <a:ext uri="{FF2B5EF4-FFF2-40B4-BE49-F238E27FC236}">
                <a16:creationId xmlns:a16="http://schemas.microsoft.com/office/drawing/2014/main" id="{EE6FB983-20F4-A749-B1ED-0AEAFE50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224" y="6370719"/>
            <a:ext cx="348870" cy="348870"/>
          </a:xfrm>
          <a:custGeom>
            <a:avLst/>
            <a:gdLst>
              <a:gd name="T0" fmla="*/ 42 w 404"/>
              <a:gd name="T1" fmla="*/ 403 h 404"/>
              <a:gd name="T2" fmla="*/ 42 w 404"/>
              <a:gd name="T3" fmla="*/ 403 h 404"/>
              <a:gd name="T4" fmla="*/ 10 w 404"/>
              <a:gd name="T5" fmla="*/ 393 h 404"/>
              <a:gd name="T6" fmla="*/ 10 w 404"/>
              <a:gd name="T7" fmla="*/ 341 h 404"/>
              <a:gd name="T8" fmla="*/ 341 w 404"/>
              <a:gd name="T9" fmla="*/ 11 h 404"/>
              <a:gd name="T10" fmla="*/ 392 w 404"/>
              <a:gd name="T11" fmla="*/ 11 h 404"/>
              <a:gd name="T12" fmla="*/ 392 w 404"/>
              <a:gd name="T13" fmla="*/ 62 h 404"/>
              <a:gd name="T14" fmla="*/ 62 w 404"/>
              <a:gd name="T15" fmla="*/ 393 h 404"/>
              <a:gd name="T16" fmla="*/ 42 w 404"/>
              <a:gd name="T17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2" y="403"/>
                </a:moveTo>
                <a:lnTo>
                  <a:pt x="42" y="403"/>
                </a:lnTo>
                <a:cubicBezTo>
                  <a:pt x="31" y="403"/>
                  <a:pt x="21" y="403"/>
                  <a:pt x="10" y="393"/>
                </a:cubicBezTo>
                <a:cubicBezTo>
                  <a:pt x="0" y="382"/>
                  <a:pt x="0" y="362"/>
                  <a:pt x="10" y="341"/>
                </a:cubicBezTo>
                <a:cubicBezTo>
                  <a:pt x="341" y="11"/>
                  <a:pt x="341" y="11"/>
                  <a:pt x="341" y="11"/>
                </a:cubicBezTo>
                <a:cubicBezTo>
                  <a:pt x="351" y="0"/>
                  <a:pt x="372" y="0"/>
                  <a:pt x="392" y="11"/>
                </a:cubicBezTo>
                <a:cubicBezTo>
                  <a:pt x="403" y="31"/>
                  <a:pt x="403" y="52"/>
                  <a:pt x="392" y="62"/>
                </a:cubicBezTo>
                <a:cubicBezTo>
                  <a:pt x="62" y="393"/>
                  <a:pt x="62" y="393"/>
                  <a:pt x="62" y="393"/>
                </a:cubicBezTo>
                <a:cubicBezTo>
                  <a:pt x="52" y="403"/>
                  <a:pt x="42" y="403"/>
                  <a:pt x="42" y="4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34">
            <a:extLst>
              <a:ext uri="{FF2B5EF4-FFF2-40B4-BE49-F238E27FC236}">
                <a16:creationId xmlns:a16="http://schemas.microsoft.com/office/drawing/2014/main" id="{A52F1C90-F614-E544-A08B-53B6443B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316" y="6590659"/>
            <a:ext cx="159267" cy="151683"/>
          </a:xfrm>
          <a:custGeom>
            <a:avLst/>
            <a:gdLst>
              <a:gd name="T0" fmla="*/ 41 w 187"/>
              <a:gd name="T1" fmla="*/ 176 h 177"/>
              <a:gd name="T2" fmla="*/ 41 w 187"/>
              <a:gd name="T3" fmla="*/ 176 h 177"/>
              <a:gd name="T4" fmla="*/ 10 w 187"/>
              <a:gd name="T5" fmla="*/ 166 h 177"/>
              <a:gd name="T6" fmla="*/ 10 w 187"/>
              <a:gd name="T7" fmla="*/ 114 h 177"/>
              <a:gd name="T8" fmla="*/ 124 w 187"/>
              <a:gd name="T9" fmla="*/ 11 h 177"/>
              <a:gd name="T10" fmla="*/ 176 w 187"/>
              <a:gd name="T11" fmla="*/ 11 h 177"/>
              <a:gd name="T12" fmla="*/ 176 w 187"/>
              <a:gd name="T13" fmla="*/ 62 h 177"/>
              <a:gd name="T14" fmla="*/ 62 w 187"/>
              <a:gd name="T15" fmla="*/ 166 h 177"/>
              <a:gd name="T16" fmla="*/ 41 w 187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77">
                <a:moveTo>
                  <a:pt x="41" y="176"/>
                </a:moveTo>
                <a:lnTo>
                  <a:pt x="41" y="176"/>
                </a:lnTo>
                <a:cubicBezTo>
                  <a:pt x="31" y="176"/>
                  <a:pt x="21" y="176"/>
                  <a:pt x="10" y="166"/>
                </a:cubicBezTo>
                <a:cubicBezTo>
                  <a:pt x="0" y="155"/>
                  <a:pt x="0" y="135"/>
                  <a:pt x="10" y="114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34" y="0"/>
                  <a:pt x="155" y="0"/>
                  <a:pt x="176" y="11"/>
                </a:cubicBezTo>
                <a:cubicBezTo>
                  <a:pt x="186" y="21"/>
                  <a:pt x="186" y="42"/>
                  <a:pt x="176" y="62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52" y="176"/>
                  <a:pt x="41" y="176"/>
                  <a:pt x="41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35">
            <a:extLst>
              <a:ext uri="{FF2B5EF4-FFF2-40B4-BE49-F238E27FC236}">
                <a16:creationId xmlns:a16="http://schemas.microsoft.com/office/drawing/2014/main" id="{876F118A-8124-9745-8BDD-94D74561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64" y="6761303"/>
            <a:ext cx="212356" cy="212356"/>
          </a:xfrm>
          <a:custGeom>
            <a:avLst/>
            <a:gdLst>
              <a:gd name="T0" fmla="*/ 31 w 248"/>
              <a:gd name="T1" fmla="*/ 246 h 247"/>
              <a:gd name="T2" fmla="*/ 31 w 248"/>
              <a:gd name="T3" fmla="*/ 246 h 247"/>
              <a:gd name="T4" fmla="*/ 10 w 248"/>
              <a:gd name="T5" fmla="*/ 236 h 247"/>
              <a:gd name="T6" fmla="*/ 10 w 248"/>
              <a:gd name="T7" fmla="*/ 185 h 247"/>
              <a:gd name="T8" fmla="*/ 186 w 248"/>
              <a:gd name="T9" fmla="*/ 10 h 247"/>
              <a:gd name="T10" fmla="*/ 237 w 248"/>
              <a:gd name="T11" fmla="*/ 20 h 247"/>
              <a:gd name="T12" fmla="*/ 237 w 248"/>
              <a:gd name="T13" fmla="*/ 62 h 247"/>
              <a:gd name="T14" fmla="*/ 62 w 248"/>
              <a:gd name="T15" fmla="*/ 236 h 247"/>
              <a:gd name="T16" fmla="*/ 31 w 248"/>
              <a:gd name="T17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31" y="246"/>
                </a:moveTo>
                <a:lnTo>
                  <a:pt x="31" y="246"/>
                </a:lnTo>
                <a:cubicBezTo>
                  <a:pt x="20" y="246"/>
                  <a:pt x="20" y="236"/>
                  <a:pt x="10" y="236"/>
                </a:cubicBezTo>
                <a:cubicBezTo>
                  <a:pt x="0" y="215"/>
                  <a:pt x="0" y="195"/>
                  <a:pt x="10" y="185"/>
                </a:cubicBezTo>
                <a:cubicBezTo>
                  <a:pt x="186" y="10"/>
                  <a:pt x="186" y="10"/>
                  <a:pt x="186" y="10"/>
                </a:cubicBezTo>
                <a:cubicBezTo>
                  <a:pt x="196" y="0"/>
                  <a:pt x="227" y="0"/>
                  <a:pt x="237" y="20"/>
                </a:cubicBezTo>
                <a:cubicBezTo>
                  <a:pt x="247" y="31"/>
                  <a:pt x="247" y="51"/>
                  <a:pt x="237" y="62"/>
                </a:cubicBezTo>
                <a:cubicBezTo>
                  <a:pt x="62" y="236"/>
                  <a:pt x="62" y="236"/>
                  <a:pt x="62" y="236"/>
                </a:cubicBezTo>
                <a:cubicBezTo>
                  <a:pt x="51" y="236"/>
                  <a:pt x="41" y="246"/>
                  <a:pt x="31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36">
            <a:extLst>
              <a:ext uri="{FF2B5EF4-FFF2-40B4-BE49-F238E27FC236}">
                <a16:creationId xmlns:a16="http://schemas.microsoft.com/office/drawing/2014/main" id="{3E32AB5A-017F-AD47-9C0A-B3EF81B2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681" y="6894024"/>
            <a:ext cx="159267" cy="151683"/>
          </a:xfrm>
          <a:custGeom>
            <a:avLst/>
            <a:gdLst>
              <a:gd name="T0" fmla="*/ 41 w 187"/>
              <a:gd name="T1" fmla="*/ 175 h 176"/>
              <a:gd name="T2" fmla="*/ 41 w 187"/>
              <a:gd name="T3" fmla="*/ 175 h 176"/>
              <a:gd name="T4" fmla="*/ 10 w 187"/>
              <a:gd name="T5" fmla="*/ 165 h 176"/>
              <a:gd name="T6" fmla="*/ 10 w 187"/>
              <a:gd name="T7" fmla="*/ 113 h 176"/>
              <a:gd name="T8" fmla="*/ 124 w 187"/>
              <a:gd name="T9" fmla="*/ 10 h 176"/>
              <a:gd name="T10" fmla="*/ 165 w 187"/>
              <a:gd name="T11" fmla="*/ 10 h 176"/>
              <a:gd name="T12" fmla="*/ 165 w 187"/>
              <a:gd name="T13" fmla="*/ 61 h 176"/>
              <a:gd name="T14" fmla="*/ 62 w 187"/>
              <a:gd name="T15" fmla="*/ 165 h 176"/>
              <a:gd name="T16" fmla="*/ 41 w 187"/>
              <a:gd name="T17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76">
                <a:moveTo>
                  <a:pt x="41" y="175"/>
                </a:moveTo>
                <a:lnTo>
                  <a:pt x="41" y="175"/>
                </a:lnTo>
                <a:cubicBezTo>
                  <a:pt x="31" y="175"/>
                  <a:pt x="21" y="165"/>
                  <a:pt x="10" y="165"/>
                </a:cubicBezTo>
                <a:cubicBezTo>
                  <a:pt x="0" y="144"/>
                  <a:pt x="0" y="124"/>
                  <a:pt x="10" y="113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34" y="0"/>
                  <a:pt x="155" y="0"/>
                  <a:pt x="165" y="10"/>
                </a:cubicBezTo>
                <a:cubicBezTo>
                  <a:pt x="186" y="20"/>
                  <a:pt x="186" y="41"/>
                  <a:pt x="165" y="61"/>
                </a:cubicBezTo>
                <a:cubicBezTo>
                  <a:pt x="62" y="165"/>
                  <a:pt x="62" y="165"/>
                  <a:pt x="62" y="165"/>
                </a:cubicBezTo>
                <a:cubicBezTo>
                  <a:pt x="52" y="165"/>
                  <a:pt x="41" y="175"/>
                  <a:pt x="41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37">
            <a:extLst>
              <a:ext uri="{FF2B5EF4-FFF2-40B4-BE49-F238E27FC236}">
                <a16:creationId xmlns:a16="http://schemas.microsoft.com/office/drawing/2014/main" id="{3955BD30-2652-3C4E-BEFB-8834EF2D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036" y="6742341"/>
            <a:ext cx="424711" cy="1084530"/>
          </a:xfrm>
          <a:custGeom>
            <a:avLst/>
            <a:gdLst>
              <a:gd name="T0" fmla="*/ 402 w 496"/>
              <a:gd name="T1" fmla="*/ 1259 h 1260"/>
              <a:gd name="T2" fmla="*/ 402 w 496"/>
              <a:gd name="T3" fmla="*/ 1259 h 1260"/>
              <a:gd name="T4" fmla="*/ 82 w 496"/>
              <a:gd name="T5" fmla="*/ 1259 h 1260"/>
              <a:gd name="T6" fmla="*/ 51 w 496"/>
              <a:gd name="T7" fmla="*/ 1228 h 1260"/>
              <a:gd name="T8" fmla="*/ 20 w 496"/>
              <a:gd name="T9" fmla="*/ 856 h 1260"/>
              <a:gd name="T10" fmla="*/ 185 w 496"/>
              <a:gd name="T11" fmla="*/ 72 h 1260"/>
              <a:gd name="T12" fmla="*/ 216 w 496"/>
              <a:gd name="T13" fmla="*/ 21 h 1260"/>
              <a:gd name="T14" fmla="*/ 237 w 496"/>
              <a:gd name="T15" fmla="*/ 0 h 1260"/>
              <a:gd name="T16" fmla="*/ 268 w 496"/>
              <a:gd name="T17" fmla="*/ 21 h 1260"/>
              <a:gd name="T18" fmla="*/ 278 w 496"/>
              <a:gd name="T19" fmla="*/ 31 h 1260"/>
              <a:gd name="T20" fmla="*/ 464 w 496"/>
              <a:gd name="T21" fmla="*/ 897 h 1260"/>
              <a:gd name="T22" fmla="*/ 433 w 496"/>
              <a:gd name="T23" fmla="*/ 1228 h 1260"/>
              <a:gd name="T24" fmla="*/ 402 w 496"/>
              <a:gd name="T25" fmla="*/ 1259 h 1260"/>
              <a:gd name="T26" fmla="*/ 113 w 496"/>
              <a:gd name="T27" fmla="*/ 1197 h 1260"/>
              <a:gd name="T28" fmla="*/ 113 w 496"/>
              <a:gd name="T29" fmla="*/ 1197 h 1260"/>
              <a:gd name="T30" fmla="*/ 371 w 496"/>
              <a:gd name="T31" fmla="*/ 1197 h 1260"/>
              <a:gd name="T32" fmla="*/ 402 w 496"/>
              <a:gd name="T33" fmla="*/ 897 h 1260"/>
              <a:gd name="T34" fmla="*/ 433 w 496"/>
              <a:gd name="T35" fmla="*/ 897 h 1260"/>
              <a:gd name="T36" fmla="*/ 402 w 496"/>
              <a:gd name="T37" fmla="*/ 897 h 1260"/>
              <a:gd name="T38" fmla="*/ 247 w 496"/>
              <a:gd name="T39" fmla="*/ 103 h 1260"/>
              <a:gd name="T40" fmla="*/ 82 w 496"/>
              <a:gd name="T41" fmla="*/ 856 h 1260"/>
              <a:gd name="T42" fmla="*/ 113 w 496"/>
              <a:gd name="T43" fmla="*/ 1197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6" h="1260">
                <a:moveTo>
                  <a:pt x="402" y="1259"/>
                </a:moveTo>
                <a:lnTo>
                  <a:pt x="402" y="1259"/>
                </a:lnTo>
                <a:cubicBezTo>
                  <a:pt x="82" y="1259"/>
                  <a:pt x="82" y="1259"/>
                  <a:pt x="82" y="1259"/>
                </a:cubicBezTo>
                <a:cubicBezTo>
                  <a:pt x="61" y="1259"/>
                  <a:pt x="51" y="1249"/>
                  <a:pt x="51" y="1228"/>
                </a:cubicBezTo>
                <a:cubicBezTo>
                  <a:pt x="20" y="856"/>
                  <a:pt x="20" y="856"/>
                  <a:pt x="20" y="856"/>
                </a:cubicBezTo>
                <a:cubicBezTo>
                  <a:pt x="0" y="598"/>
                  <a:pt x="51" y="330"/>
                  <a:pt x="185" y="72"/>
                </a:cubicBezTo>
                <a:cubicBezTo>
                  <a:pt x="216" y="21"/>
                  <a:pt x="216" y="21"/>
                  <a:pt x="216" y="21"/>
                </a:cubicBezTo>
                <a:cubicBezTo>
                  <a:pt x="216" y="10"/>
                  <a:pt x="227" y="0"/>
                  <a:pt x="237" y="0"/>
                </a:cubicBezTo>
                <a:cubicBezTo>
                  <a:pt x="258" y="0"/>
                  <a:pt x="268" y="10"/>
                  <a:pt x="268" y="21"/>
                </a:cubicBezTo>
                <a:cubicBezTo>
                  <a:pt x="278" y="31"/>
                  <a:pt x="278" y="31"/>
                  <a:pt x="278" y="31"/>
                </a:cubicBezTo>
                <a:cubicBezTo>
                  <a:pt x="433" y="309"/>
                  <a:pt x="495" y="598"/>
                  <a:pt x="464" y="897"/>
                </a:cubicBezTo>
                <a:cubicBezTo>
                  <a:pt x="433" y="1228"/>
                  <a:pt x="433" y="1228"/>
                  <a:pt x="433" y="1228"/>
                </a:cubicBezTo>
                <a:cubicBezTo>
                  <a:pt x="433" y="1249"/>
                  <a:pt x="423" y="1259"/>
                  <a:pt x="402" y="1259"/>
                </a:cubicBezTo>
                <a:close/>
                <a:moveTo>
                  <a:pt x="113" y="1197"/>
                </a:moveTo>
                <a:lnTo>
                  <a:pt x="113" y="1197"/>
                </a:lnTo>
                <a:cubicBezTo>
                  <a:pt x="371" y="1197"/>
                  <a:pt x="371" y="1197"/>
                  <a:pt x="371" y="1197"/>
                </a:cubicBezTo>
                <a:cubicBezTo>
                  <a:pt x="402" y="897"/>
                  <a:pt x="402" y="897"/>
                  <a:pt x="402" y="897"/>
                </a:cubicBezTo>
                <a:cubicBezTo>
                  <a:pt x="433" y="897"/>
                  <a:pt x="433" y="897"/>
                  <a:pt x="433" y="897"/>
                </a:cubicBezTo>
                <a:cubicBezTo>
                  <a:pt x="402" y="897"/>
                  <a:pt x="402" y="897"/>
                  <a:pt x="402" y="897"/>
                </a:cubicBezTo>
                <a:cubicBezTo>
                  <a:pt x="423" y="619"/>
                  <a:pt x="371" y="360"/>
                  <a:pt x="247" y="103"/>
                </a:cubicBezTo>
                <a:cubicBezTo>
                  <a:pt x="123" y="350"/>
                  <a:pt x="61" y="608"/>
                  <a:pt x="82" y="856"/>
                </a:cubicBezTo>
                <a:lnTo>
                  <a:pt x="113" y="1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38">
            <a:extLst>
              <a:ext uri="{FF2B5EF4-FFF2-40B4-BE49-F238E27FC236}">
                <a16:creationId xmlns:a16="http://schemas.microsoft.com/office/drawing/2014/main" id="{17FDB5EA-F155-FB4C-915C-041EDE67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570" y="7531091"/>
            <a:ext cx="212356" cy="481593"/>
          </a:xfrm>
          <a:custGeom>
            <a:avLst/>
            <a:gdLst>
              <a:gd name="T0" fmla="*/ 217 w 249"/>
              <a:gd name="T1" fmla="*/ 558 h 559"/>
              <a:gd name="T2" fmla="*/ 217 w 249"/>
              <a:gd name="T3" fmla="*/ 558 h 559"/>
              <a:gd name="T4" fmla="*/ 186 w 249"/>
              <a:gd name="T5" fmla="*/ 537 h 559"/>
              <a:gd name="T6" fmla="*/ 11 w 249"/>
              <a:gd name="T7" fmla="*/ 310 h 559"/>
              <a:gd name="T8" fmla="*/ 11 w 249"/>
              <a:gd name="T9" fmla="*/ 268 h 559"/>
              <a:gd name="T10" fmla="*/ 62 w 249"/>
              <a:gd name="T11" fmla="*/ 268 h 559"/>
              <a:gd name="T12" fmla="*/ 176 w 249"/>
              <a:gd name="T13" fmla="*/ 423 h 559"/>
              <a:gd name="T14" fmla="*/ 176 w 249"/>
              <a:gd name="T15" fmla="*/ 361 h 559"/>
              <a:gd name="T16" fmla="*/ 31 w 249"/>
              <a:gd name="T17" fmla="*/ 62 h 559"/>
              <a:gd name="T18" fmla="*/ 42 w 249"/>
              <a:gd name="T19" fmla="*/ 10 h 559"/>
              <a:gd name="T20" fmla="*/ 93 w 249"/>
              <a:gd name="T21" fmla="*/ 31 h 559"/>
              <a:gd name="T22" fmla="*/ 248 w 249"/>
              <a:gd name="T23" fmla="*/ 341 h 559"/>
              <a:gd name="T24" fmla="*/ 248 w 249"/>
              <a:gd name="T25" fmla="*/ 351 h 559"/>
              <a:gd name="T26" fmla="*/ 248 w 249"/>
              <a:gd name="T27" fmla="*/ 516 h 559"/>
              <a:gd name="T28" fmla="*/ 227 w 249"/>
              <a:gd name="T29" fmla="*/ 558 h 559"/>
              <a:gd name="T30" fmla="*/ 217 w 249"/>
              <a:gd name="T31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559">
                <a:moveTo>
                  <a:pt x="217" y="558"/>
                </a:moveTo>
                <a:lnTo>
                  <a:pt x="217" y="558"/>
                </a:lnTo>
                <a:cubicBezTo>
                  <a:pt x="207" y="558"/>
                  <a:pt x="197" y="547"/>
                  <a:pt x="186" y="537"/>
                </a:cubicBezTo>
                <a:cubicBezTo>
                  <a:pt x="11" y="310"/>
                  <a:pt x="11" y="310"/>
                  <a:pt x="11" y="310"/>
                </a:cubicBezTo>
                <a:cubicBezTo>
                  <a:pt x="0" y="299"/>
                  <a:pt x="0" y="279"/>
                  <a:pt x="11" y="268"/>
                </a:cubicBezTo>
                <a:cubicBezTo>
                  <a:pt x="31" y="258"/>
                  <a:pt x="52" y="258"/>
                  <a:pt x="62" y="268"/>
                </a:cubicBezTo>
                <a:cubicBezTo>
                  <a:pt x="176" y="423"/>
                  <a:pt x="176" y="423"/>
                  <a:pt x="176" y="423"/>
                </a:cubicBezTo>
                <a:cubicBezTo>
                  <a:pt x="176" y="361"/>
                  <a:pt x="176" y="361"/>
                  <a:pt x="176" y="361"/>
                </a:cubicBezTo>
                <a:cubicBezTo>
                  <a:pt x="31" y="62"/>
                  <a:pt x="31" y="62"/>
                  <a:pt x="31" y="62"/>
                </a:cubicBezTo>
                <a:cubicBezTo>
                  <a:pt x="21" y="41"/>
                  <a:pt x="21" y="21"/>
                  <a:pt x="42" y="10"/>
                </a:cubicBezTo>
                <a:cubicBezTo>
                  <a:pt x="62" y="0"/>
                  <a:pt x="83" y="10"/>
                  <a:pt x="93" y="31"/>
                </a:cubicBezTo>
                <a:cubicBezTo>
                  <a:pt x="248" y="341"/>
                  <a:pt x="248" y="341"/>
                  <a:pt x="248" y="341"/>
                </a:cubicBezTo>
                <a:lnTo>
                  <a:pt x="248" y="351"/>
                </a:ln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8" y="547"/>
                  <a:pt x="227" y="558"/>
                </a:cubicBezTo>
                <a:cubicBezTo>
                  <a:pt x="217" y="558"/>
                  <a:pt x="217" y="558"/>
                  <a:pt x="217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9">
            <a:extLst>
              <a:ext uri="{FF2B5EF4-FFF2-40B4-BE49-F238E27FC236}">
                <a16:creationId xmlns:a16="http://schemas.microsoft.com/office/drawing/2014/main" id="{E01A1FA4-2B0C-A840-8BFD-367408FE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859" y="7550052"/>
            <a:ext cx="204771" cy="462632"/>
          </a:xfrm>
          <a:custGeom>
            <a:avLst/>
            <a:gdLst>
              <a:gd name="T0" fmla="*/ 41 w 238"/>
              <a:gd name="T1" fmla="*/ 537 h 538"/>
              <a:gd name="T2" fmla="*/ 41 w 238"/>
              <a:gd name="T3" fmla="*/ 537 h 538"/>
              <a:gd name="T4" fmla="*/ 20 w 238"/>
              <a:gd name="T5" fmla="*/ 537 h 538"/>
              <a:gd name="T6" fmla="*/ 0 w 238"/>
              <a:gd name="T7" fmla="*/ 495 h 538"/>
              <a:gd name="T8" fmla="*/ 0 w 238"/>
              <a:gd name="T9" fmla="*/ 330 h 538"/>
              <a:gd name="T10" fmla="*/ 10 w 238"/>
              <a:gd name="T11" fmla="*/ 320 h 538"/>
              <a:gd name="T12" fmla="*/ 155 w 238"/>
              <a:gd name="T13" fmla="*/ 20 h 538"/>
              <a:gd name="T14" fmla="*/ 196 w 238"/>
              <a:gd name="T15" fmla="*/ 0 h 538"/>
              <a:gd name="T16" fmla="*/ 216 w 238"/>
              <a:gd name="T17" fmla="*/ 51 h 538"/>
              <a:gd name="T18" fmla="*/ 72 w 238"/>
              <a:gd name="T19" fmla="*/ 340 h 538"/>
              <a:gd name="T20" fmla="*/ 72 w 238"/>
              <a:gd name="T21" fmla="*/ 402 h 538"/>
              <a:gd name="T22" fmla="*/ 175 w 238"/>
              <a:gd name="T23" fmla="*/ 268 h 538"/>
              <a:gd name="T24" fmla="*/ 227 w 238"/>
              <a:gd name="T25" fmla="*/ 258 h 538"/>
              <a:gd name="T26" fmla="*/ 227 w 238"/>
              <a:gd name="T27" fmla="*/ 310 h 538"/>
              <a:gd name="T28" fmla="*/ 61 w 238"/>
              <a:gd name="T29" fmla="*/ 516 h 538"/>
              <a:gd name="T30" fmla="*/ 41 w 238"/>
              <a:gd name="T31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538">
                <a:moveTo>
                  <a:pt x="41" y="537"/>
                </a:moveTo>
                <a:lnTo>
                  <a:pt x="41" y="537"/>
                </a:lnTo>
                <a:cubicBezTo>
                  <a:pt x="31" y="537"/>
                  <a:pt x="31" y="537"/>
                  <a:pt x="20" y="537"/>
                </a:cubicBezTo>
                <a:cubicBezTo>
                  <a:pt x="10" y="526"/>
                  <a:pt x="0" y="516"/>
                  <a:pt x="0" y="495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0"/>
                  <a:pt x="0" y="320"/>
                  <a:pt x="10" y="320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65" y="0"/>
                  <a:pt x="185" y="0"/>
                  <a:pt x="196" y="0"/>
                </a:cubicBezTo>
                <a:cubicBezTo>
                  <a:pt x="216" y="10"/>
                  <a:pt x="227" y="31"/>
                  <a:pt x="216" y="51"/>
                </a:cubicBezTo>
                <a:cubicBezTo>
                  <a:pt x="72" y="340"/>
                  <a:pt x="72" y="340"/>
                  <a:pt x="72" y="340"/>
                </a:cubicBezTo>
                <a:cubicBezTo>
                  <a:pt x="72" y="402"/>
                  <a:pt x="72" y="402"/>
                  <a:pt x="72" y="402"/>
                </a:cubicBezTo>
                <a:cubicBezTo>
                  <a:pt x="175" y="268"/>
                  <a:pt x="175" y="268"/>
                  <a:pt x="175" y="268"/>
                </a:cubicBezTo>
                <a:cubicBezTo>
                  <a:pt x="185" y="247"/>
                  <a:pt x="206" y="247"/>
                  <a:pt x="227" y="258"/>
                </a:cubicBezTo>
                <a:cubicBezTo>
                  <a:pt x="237" y="268"/>
                  <a:pt x="237" y="299"/>
                  <a:pt x="227" y="310"/>
                </a:cubicBezTo>
                <a:cubicBezTo>
                  <a:pt x="61" y="516"/>
                  <a:pt x="61" y="516"/>
                  <a:pt x="61" y="516"/>
                </a:cubicBezTo>
                <a:cubicBezTo>
                  <a:pt x="51" y="526"/>
                  <a:pt x="51" y="537"/>
                  <a:pt x="41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40">
            <a:extLst>
              <a:ext uri="{FF2B5EF4-FFF2-40B4-BE49-F238E27FC236}">
                <a16:creationId xmlns:a16="http://schemas.microsoft.com/office/drawing/2014/main" id="{4E864D7D-EC06-7946-90BA-D565FE0F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798" y="7769992"/>
            <a:ext cx="185810" cy="117553"/>
          </a:xfrm>
          <a:custGeom>
            <a:avLst/>
            <a:gdLst>
              <a:gd name="T0" fmla="*/ 186 w 217"/>
              <a:gd name="T1" fmla="*/ 134 h 135"/>
              <a:gd name="T2" fmla="*/ 186 w 217"/>
              <a:gd name="T3" fmla="*/ 134 h 135"/>
              <a:gd name="T4" fmla="*/ 31 w 217"/>
              <a:gd name="T5" fmla="*/ 134 h 135"/>
              <a:gd name="T6" fmla="*/ 0 w 217"/>
              <a:gd name="T7" fmla="*/ 103 h 135"/>
              <a:gd name="T8" fmla="*/ 0 w 217"/>
              <a:gd name="T9" fmla="*/ 31 h 135"/>
              <a:gd name="T10" fmla="*/ 31 w 217"/>
              <a:gd name="T11" fmla="*/ 0 h 135"/>
              <a:gd name="T12" fmla="*/ 186 w 217"/>
              <a:gd name="T13" fmla="*/ 0 h 135"/>
              <a:gd name="T14" fmla="*/ 216 w 217"/>
              <a:gd name="T15" fmla="*/ 31 h 135"/>
              <a:gd name="T16" fmla="*/ 216 w 217"/>
              <a:gd name="T17" fmla="*/ 103 h 135"/>
              <a:gd name="T18" fmla="*/ 186 w 217"/>
              <a:gd name="T19" fmla="*/ 134 h 135"/>
              <a:gd name="T20" fmla="*/ 72 w 217"/>
              <a:gd name="T21" fmla="*/ 72 h 135"/>
              <a:gd name="T22" fmla="*/ 72 w 217"/>
              <a:gd name="T23" fmla="*/ 72 h 135"/>
              <a:gd name="T24" fmla="*/ 155 w 217"/>
              <a:gd name="T25" fmla="*/ 72 h 135"/>
              <a:gd name="T26" fmla="*/ 155 w 217"/>
              <a:gd name="T27" fmla="*/ 62 h 135"/>
              <a:gd name="T28" fmla="*/ 72 w 217"/>
              <a:gd name="T29" fmla="*/ 62 h 135"/>
              <a:gd name="T30" fmla="*/ 72 w 217"/>
              <a:gd name="T31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135">
                <a:moveTo>
                  <a:pt x="186" y="134"/>
                </a:moveTo>
                <a:lnTo>
                  <a:pt x="186" y="134"/>
                </a:lnTo>
                <a:cubicBezTo>
                  <a:pt x="31" y="134"/>
                  <a:pt x="31" y="134"/>
                  <a:pt x="31" y="134"/>
                </a:cubicBezTo>
                <a:cubicBezTo>
                  <a:pt x="21" y="134"/>
                  <a:pt x="0" y="124"/>
                  <a:pt x="0" y="10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1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6" y="0"/>
                  <a:pt x="216" y="10"/>
                  <a:pt x="216" y="31"/>
                </a:cubicBezTo>
                <a:cubicBezTo>
                  <a:pt x="216" y="103"/>
                  <a:pt x="216" y="103"/>
                  <a:pt x="216" y="103"/>
                </a:cubicBezTo>
                <a:cubicBezTo>
                  <a:pt x="216" y="124"/>
                  <a:pt x="206" y="134"/>
                  <a:pt x="186" y="134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155" y="72"/>
                  <a:pt x="155" y="72"/>
                  <a:pt x="155" y="72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72" y="62"/>
                  <a:pt x="72" y="62"/>
                  <a:pt x="72" y="62"/>
                </a:cubicBezTo>
                <a:lnTo>
                  <a:pt x="72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41">
            <a:extLst>
              <a:ext uri="{FF2B5EF4-FFF2-40B4-BE49-F238E27FC236}">
                <a16:creationId xmlns:a16="http://schemas.microsoft.com/office/drawing/2014/main" id="{FB7519BF-F307-2C4D-88D6-D72836E6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173" y="7060875"/>
            <a:ext cx="178228" cy="178228"/>
          </a:xfrm>
          <a:custGeom>
            <a:avLst/>
            <a:gdLst>
              <a:gd name="T0" fmla="*/ 103 w 207"/>
              <a:gd name="T1" fmla="*/ 206 h 207"/>
              <a:gd name="T2" fmla="*/ 103 w 207"/>
              <a:gd name="T3" fmla="*/ 206 h 207"/>
              <a:gd name="T4" fmla="*/ 0 w 207"/>
              <a:gd name="T5" fmla="*/ 103 h 207"/>
              <a:gd name="T6" fmla="*/ 103 w 207"/>
              <a:gd name="T7" fmla="*/ 0 h 207"/>
              <a:gd name="T8" fmla="*/ 206 w 207"/>
              <a:gd name="T9" fmla="*/ 103 h 207"/>
              <a:gd name="T10" fmla="*/ 103 w 207"/>
              <a:gd name="T11" fmla="*/ 206 h 207"/>
              <a:gd name="T12" fmla="*/ 103 w 207"/>
              <a:gd name="T13" fmla="*/ 72 h 207"/>
              <a:gd name="T14" fmla="*/ 103 w 207"/>
              <a:gd name="T15" fmla="*/ 72 h 207"/>
              <a:gd name="T16" fmla="*/ 72 w 207"/>
              <a:gd name="T17" fmla="*/ 103 h 207"/>
              <a:gd name="T18" fmla="*/ 103 w 207"/>
              <a:gd name="T19" fmla="*/ 134 h 207"/>
              <a:gd name="T20" fmla="*/ 134 w 207"/>
              <a:gd name="T21" fmla="*/ 103 h 207"/>
              <a:gd name="T22" fmla="*/ 103 w 207"/>
              <a:gd name="T23" fmla="*/ 7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207">
                <a:moveTo>
                  <a:pt x="103" y="206"/>
                </a:moveTo>
                <a:lnTo>
                  <a:pt x="103" y="206"/>
                </a:lnTo>
                <a:cubicBezTo>
                  <a:pt x="41" y="206"/>
                  <a:pt x="0" y="155"/>
                  <a:pt x="0" y="103"/>
                </a:cubicBezTo>
                <a:cubicBezTo>
                  <a:pt x="0" y="51"/>
                  <a:pt x="41" y="0"/>
                  <a:pt x="103" y="0"/>
                </a:cubicBezTo>
                <a:cubicBezTo>
                  <a:pt x="155" y="0"/>
                  <a:pt x="206" y="51"/>
                  <a:pt x="206" y="103"/>
                </a:cubicBezTo>
                <a:cubicBezTo>
                  <a:pt x="206" y="155"/>
                  <a:pt x="155" y="206"/>
                  <a:pt x="103" y="206"/>
                </a:cubicBezTo>
                <a:close/>
                <a:moveTo>
                  <a:pt x="103" y="72"/>
                </a:moveTo>
                <a:lnTo>
                  <a:pt x="103" y="72"/>
                </a:lnTo>
                <a:cubicBezTo>
                  <a:pt x="83" y="72"/>
                  <a:pt x="72" y="82"/>
                  <a:pt x="72" y="103"/>
                </a:cubicBezTo>
                <a:cubicBezTo>
                  <a:pt x="72" y="124"/>
                  <a:pt x="83" y="134"/>
                  <a:pt x="103" y="134"/>
                </a:cubicBezTo>
                <a:cubicBezTo>
                  <a:pt x="124" y="134"/>
                  <a:pt x="134" y="124"/>
                  <a:pt x="134" y="103"/>
                </a:cubicBezTo>
                <a:cubicBezTo>
                  <a:pt x="134" y="82"/>
                  <a:pt x="124" y="72"/>
                  <a:pt x="10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42">
            <a:extLst>
              <a:ext uri="{FF2B5EF4-FFF2-40B4-BE49-F238E27FC236}">
                <a16:creationId xmlns:a16="http://schemas.microsoft.com/office/drawing/2014/main" id="{CCE1820F-9AD6-3A42-8369-5AB4C65F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262" y="7550052"/>
            <a:ext cx="64466" cy="462632"/>
          </a:xfrm>
          <a:custGeom>
            <a:avLst/>
            <a:gdLst>
              <a:gd name="T0" fmla="*/ 41 w 73"/>
              <a:gd name="T1" fmla="*/ 537 h 538"/>
              <a:gd name="T2" fmla="*/ 41 w 73"/>
              <a:gd name="T3" fmla="*/ 537 h 538"/>
              <a:gd name="T4" fmla="*/ 0 w 73"/>
              <a:gd name="T5" fmla="*/ 495 h 538"/>
              <a:gd name="T6" fmla="*/ 0 w 73"/>
              <a:gd name="T7" fmla="*/ 31 h 538"/>
              <a:gd name="T8" fmla="*/ 41 w 73"/>
              <a:gd name="T9" fmla="*/ 0 h 538"/>
              <a:gd name="T10" fmla="*/ 72 w 73"/>
              <a:gd name="T11" fmla="*/ 31 h 538"/>
              <a:gd name="T12" fmla="*/ 72 w 73"/>
              <a:gd name="T13" fmla="*/ 495 h 538"/>
              <a:gd name="T14" fmla="*/ 41 w 73"/>
              <a:gd name="T1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38">
                <a:moveTo>
                  <a:pt x="41" y="537"/>
                </a:moveTo>
                <a:lnTo>
                  <a:pt x="41" y="537"/>
                </a:lnTo>
                <a:cubicBezTo>
                  <a:pt x="21" y="537"/>
                  <a:pt x="0" y="516"/>
                  <a:pt x="0" y="49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21" y="0"/>
                  <a:pt x="41" y="0"/>
                </a:cubicBezTo>
                <a:cubicBezTo>
                  <a:pt x="62" y="0"/>
                  <a:pt x="72" y="20"/>
                  <a:pt x="72" y="31"/>
                </a:cubicBezTo>
                <a:cubicBezTo>
                  <a:pt x="72" y="495"/>
                  <a:pt x="72" y="495"/>
                  <a:pt x="72" y="495"/>
                </a:cubicBezTo>
                <a:cubicBezTo>
                  <a:pt x="72" y="516"/>
                  <a:pt x="62" y="537"/>
                  <a:pt x="41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43">
            <a:extLst>
              <a:ext uri="{FF2B5EF4-FFF2-40B4-BE49-F238E27FC236}">
                <a16:creationId xmlns:a16="http://schemas.microsoft.com/office/drawing/2014/main" id="{7E67274B-C934-CB4C-8D6E-0CE937E2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227" y="6814392"/>
            <a:ext cx="276819" cy="1126242"/>
          </a:xfrm>
          <a:custGeom>
            <a:avLst/>
            <a:gdLst>
              <a:gd name="T0" fmla="*/ 289 w 321"/>
              <a:gd name="T1" fmla="*/ 1310 h 1311"/>
              <a:gd name="T2" fmla="*/ 289 w 321"/>
              <a:gd name="T3" fmla="*/ 1310 h 1311"/>
              <a:gd name="T4" fmla="*/ 258 w 321"/>
              <a:gd name="T5" fmla="*/ 1300 h 1311"/>
              <a:gd name="T6" fmla="*/ 0 w 321"/>
              <a:gd name="T7" fmla="*/ 670 h 1311"/>
              <a:gd name="T8" fmla="*/ 113 w 321"/>
              <a:gd name="T9" fmla="*/ 216 h 1311"/>
              <a:gd name="T10" fmla="*/ 258 w 321"/>
              <a:gd name="T11" fmla="*/ 10 h 1311"/>
              <a:gd name="T12" fmla="*/ 309 w 321"/>
              <a:gd name="T13" fmla="*/ 10 h 1311"/>
              <a:gd name="T14" fmla="*/ 309 w 321"/>
              <a:gd name="T15" fmla="*/ 62 h 1311"/>
              <a:gd name="T16" fmla="*/ 175 w 321"/>
              <a:gd name="T17" fmla="*/ 247 h 1311"/>
              <a:gd name="T18" fmla="*/ 72 w 321"/>
              <a:gd name="T19" fmla="*/ 670 h 1311"/>
              <a:gd name="T20" fmla="*/ 309 w 321"/>
              <a:gd name="T21" fmla="*/ 1248 h 1311"/>
              <a:gd name="T22" fmla="*/ 309 w 321"/>
              <a:gd name="T23" fmla="*/ 1300 h 1311"/>
              <a:gd name="T24" fmla="*/ 289 w 321"/>
              <a:gd name="T2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" h="1311">
                <a:moveTo>
                  <a:pt x="289" y="1310"/>
                </a:moveTo>
                <a:lnTo>
                  <a:pt x="289" y="1310"/>
                </a:lnTo>
                <a:cubicBezTo>
                  <a:pt x="279" y="1310"/>
                  <a:pt x="268" y="1300"/>
                  <a:pt x="258" y="1300"/>
                </a:cubicBezTo>
                <a:cubicBezTo>
                  <a:pt x="185" y="1217"/>
                  <a:pt x="10" y="1000"/>
                  <a:pt x="0" y="670"/>
                </a:cubicBezTo>
                <a:cubicBezTo>
                  <a:pt x="0" y="515"/>
                  <a:pt x="31" y="360"/>
                  <a:pt x="113" y="216"/>
                </a:cubicBezTo>
                <a:cubicBezTo>
                  <a:pt x="155" y="143"/>
                  <a:pt x="206" y="71"/>
                  <a:pt x="258" y="10"/>
                </a:cubicBezTo>
                <a:cubicBezTo>
                  <a:pt x="279" y="0"/>
                  <a:pt x="299" y="0"/>
                  <a:pt x="309" y="10"/>
                </a:cubicBezTo>
                <a:cubicBezTo>
                  <a:pt x="320" y="20"/>
                  <a:pt x="320" y="41"/>
                  <a:pt x="309" y="62"/>
                </a:cubicBezTo>
                <a:cubicBezTo>
                  <a:pt x="258" y="112"/>
                  <a:pt x="206" y="174"/>
                  <a:pt x="175" y="247"/>
                </a:cubicBezTo>
                <a:cubicBezTo>
                  <a:pt x="103" y="381"/>
                  <a:pt x="61" y="525"/>
                  <a:pt x="72" y="670"/>
                </a:cubicBezTo>
                <a:cubicBezTo>
                  <a:pt x="72" y="969"/>
                  <a:pt x="237" y="1176"/>
                  <a:pt x="309" y="1248"/>
                </a:cubicBezTo>
                <a:cubicBezTo>
                  <a:pt x="320" y="1258"/>
                  <a:pt x="320" y="1279"/>
                  <a:pt x="309" y="1300"/>
                </a:cubicBezTo>
                <a:cubicBezTo>
                  <a:pt x="299" y="1300"/>
                  <a:pt x="299" y="1310"/>
                  <a:pt x="289" y="1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44">
            <a:extLst>
              <a:ext uri="{FF2B5EF4-FFF2-40B4-BE49-F238E27FC236}">
                <a16:creationId xmlns:a16="http://schemas.microsoft.com/office/drawing/2014/main" id="{CEB2891A-3C2B-EC4B-8CD6-250D9FC1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151" y="6814392"/>
            <a:ext cx="284406" cy="1126242"/>
          </a:xfrm>
          <a:custGeom>
            <a:avLst/>
            <a:gdLst>
              <a:gd name="T0" fmla="*/ 41 w 331"/>
              <a:gd name="T1" fmla="*/ 1310 h 1311"/>
              <a:gd name="T2" fmla="*/ 41 w 331"/>
              <a:gd name="T3" fmla="*/ 1310 h 1311"/>
              <a:gd name="T4" fmla="*/ 20 w 331"/>
              <a:gd name="T5" fmla="*/ 1300 h 1311"/>
              <a:gd name="T6" fmla="*/ 20 w 331"/>
              <a:gd name="T7" fmla="*/ 1248 h 1311"/>
              <a:gd name="T8" fmla="*/ 155 w 331"/>
              <a:gd name="T9" fmla="*/ 1062 h 1311"/>
              <a:gd name="T10" fmla="*/ 258 w 331"/>
              <a:gd name="T11" fmla="*/ 639 h 1311"/>
              <a:gd name="T12" fmla="*/ 20 w 331"/>
              <a:gd name="T13" fmla="*/ 62 h 1311"/>
              <a:gd name="T14" fmla="*/ 20 w 331"/>
              <a:gd name="T15" fmla="*/ 10 h 1311"/>
              <a:gd name="T16" fmla="*/ 61 w 331"/>
              <a:gd name="T17" fmla="*/ 10 h 1311"/>
              <a:gd name="T18" fmla="*/ 330 w 331"/>
              <a:gd name="T19" fmla="*/ 639 h 1311"/>
              <a:gd name="T20" fmla="*/ 216 w 331"/>
              <a:gd name="T21" fmla="*/ 1093 h 1311"/>
              <a:gd name="T22" fmla="*/ 61 w 331"/>
              <a:gd name="T23" fmla="*/ 1300 h 1311"/>
              <a:gd name="T24" fmla="*/ 41 w 331"/>
              <a:gd name="T2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1311">
                <a:moveTo>
                  <a:pt x="41" y="1310"/>
                </a:moveTo>
                <a:lnTo>
                  <a:pt x="41" y="1310"/>
                </a:lnTo>
                <a:cubicBezTo>
                  <a:pt x="31" y="1310"/>
                  <a:pt x="20" y="1300"/>
                  <a:pt x="20" y="1300"/>
                </a:cubicBezTo>
                <a:cubicBezTo>
                  <a:pt x="0" y="1279"/>
                  <a:pt x="0" y="1258"/>
                  <a:pt x="20" y="1248"/>
                </a:cubicBezTo>
                <a:cubicBezTo>
                  <a:pt x="72" y="1196"/>
                  <a:pt x="113" y="1124"/>
                  <a:pt x="155" y="1062"/>
                </a:cubicBezTo>
                <a:cubicBezTo>
                  <a:pt x="227" y="928"/>
                  <a:pt x="258" y="784"/>
                  <a:pt x="258" y="639"/>
                </a:cubicBezTo>
                <a:cubicBezTo>
                  <a:pt x="258" y="329"/>
                  <a:pt x="82" y="133"/>
                  <a:pt x="20" y="62"/>
                </a:cubicBezTo>
                <a:cubicBezTo>
                  <a:pt x="0" y="51"/>
                  <a:pt x="0" y="20"/>
                  <a:pt x="20" y="10"/>
                </a:cubicBezTo>
                <a:cubicBezTo>
                  <a:pt x="31" y="0"/>
                  <a:pt x="51" y="0"/>
                  <a:pt x="61" y="10"/>
                </a:cubicBezTo>
                <a:cubicBezTo>
                  <a:pt x="144" y="92"/>
                  <a:pt x="320" y="308"/>
                  <a:pt x="330" y="639"/>
                </a:cubicBezTo>
                <a:cubicBezTo>
                  <a:pt x="330" y="794"/>
                  <a:pt x="289" y="949"/>
                  <a:pt x="216" y="1093"/>
                </a:cubicBezTo>
                <a:cubicBezTo>
                  <a:pt x="175" y="1166"/>
                  <a:pt x="124" y="1238"/>
                  <a:pt x="61" y="1300"/>
                </a:cubicBezTo>
                <a:cubicBezTo>
                  <a:pt x="61" y="1300"/>
                  <a:pt x="51" y="1310"/>
                  <a:pt x="41" y="1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45">
            <a:extLst>
              <a:ext uri="{FF2B5EF4-FFF2-40B4-BE49-F238E27FC236}">
                <a16:creationId xmlns:a16="http://schemas.microsoft.com/office/drawing/2014/main" id="{345E3DCD-A412-734B-B38E-0113FFFE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824" y="6200078"/>
            <a:ext cx="906304" cy="887343"/>
          </a:xfrm>
          <a:custGeom>
            <a:avLst/>
            <a:gdLst>
              <a:gd name="T0" fmla="*/ 950 w 1054"/>
              <a:gd name="T1" fmla="*/ 289 h 1033"/>
              <a:gd name="T2" fmla="*/ 764 w 1054"/>
              <a:gd name="T3" fmla="*/ 289 h 1033"/>
              <a:gd name="T4" fmla="*/ 671 w 1054"/>
              <a:gd name="T5" fmla="*/ 382 h 1033"/>
              <a:gd name="T6" fmla="*/ 568 w 1054"/>
              <a:gd name="T7" fmla="*/ 661 h 1033"/>
              <a:gd name="T8" fmla="*/ 516 w 1054"/>
              <a:gd name="T9" fmla="*/ 661 h 1033"/>
              <a:gd name="T10" fmla="*/ 506 w 1054"/>
              <a:gd name="T11" fmla="*/ 733 h 1033"/>
              <a:gd name="T12" fmla="*/ 516 w 1054"/>
              <a:gd name="T13" fmla="*/ 754 h 1033"/>
              <a:gd name="T14" fmla="*/ 330 w 1054"/>
              <a:gd name="T15" fmla="*/ 939 h 1033"/>
              <a:gd name="T16" fmla="*/ 268 w 1054"/>
              <a:gd name="T17" fmla="*/ 887 h 1033"/>
              <a:gd name="T18" fmla="*/ 248 w 1054"/>
              <a:gd name="T19" fmla="*/ 866 h 1033"/>
              <a:gd name="T20" fmla="*/ 217 w 1054"/>
              <a:gd name="T21" fmla="*/ 836 h 1033"/>
              <a:gd name="T22" fmla="*/ 186 w 1054"/>
              <a:gd name="T23" fmla="*/ 805 h 1033"/>
              <a:gd name="T24" fmla="*/ 134 w 1054"/>
              <a:gd name="T25" fmla="*/ 866 h 1033"/>
              <a:gd name="T26" fmla="*/ 155 w 1054"/>
              <a:gd name="T27" fmla="*/ 908 h 1033"/>
              <a:gd name="T28" fmla="*/ 72 w 1054"/>
              <a:gd name="T29" fmla="*/ 887 h 1033"/>
              <a:gd name="T30" fmla="*/ 10 w 1054"/>
              <a:gd name="T31" fmla="*/ 929 h 1033"/>
              <a:gd name="T32" fmla="*/ 309 w 1054"/>
              <a:gd name="T33" fmla="*/ 1032 h 1033"/>
              <a:gd name="T34" fmla="*/ 320 w 1054"/>
              <a:gd name="T35" fmla="*/ 1032 h 1033"/>
              <a:gd name="T36" fmla="*/ 351 w 1054"/>
              <a:gd name="T37" fmla="*/ 1032 h 1033"/>
              <a:gd name="T38" fmla="*/ 816 w 1054"/>
              <a:gd name="T39" fmla="*/ 856 h 1033"/>
              <a:gd name="T40" fmla="*/ 826 w 1054"/>
              <a:gd name="T41" fmla="*/ 836 h 1033"/>
              <a:gd name="T42" fmla="*/ 846 w 1054"/>
              <a:gd name="T43" fmla="*/ 825 h 1033"/>
              <a:gd name="T44" fmla="*/ 970 w 1054"/>
              <a:gd name="T45" fmla="*/ 0 h 1033"/>
              <a:gd name="T46" fmla="*/ 909 w 1054"/>
              <a:gd name="T47" fmla="*/ 72 h 1033"/>
              <a:gd name="T48" fmla="*/ 960 w 1054"/>
              <a:gd name="T49" fmla="*/ 279 h 1033"/>
              <a:gd name="T50" fmla="*/ 506 w 1054"/>
              <a:gd name="T51" fmla="*/ 908 h 1033"/>
              <a:gd name="T52" fmla="*/ 609 w 1054"/>
              <a:gd name="T53" fmla="*/ 775 h 1033"/>
              <a:gd name="T54" fmla="*/ 702 w 1054"/>
              <a:gd name="T55" fmla="*/ 815 h 1033"/>
              <a:gd name="T56" fmla="*/ 516 w 1054"/>
              <a:gd name="T57" fmla="*/ 918 h 1033"/>
              <a:gd name="T58" fmla="*/ 785 w 1054"/>
              <a:gd name="T59" fmla="*/ 754 h 1033"/>
              <a:gd name="T60" fmla="*/ 671 w 1054"/>
              <a:gd name="T61" fmla="*/ 702 h 1033"/>
              <a:gd name="T62" fmla="*/ 764 w 1054"/>
              <a:gd name="T63" fmla="*/ 382 h 1033"/>
              <a:gd name="T64" fmla="*/ 950 w 1054"/>
              <a:gd name="T65" fmla="*/ 372 h 1033"/>
              <a:gd name="T66" fmla="*/ 795 w 1054"/>
              <a:gd name="T67" fmla="*/ 754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4" h="1033">
                <a:moveTo>
                  <a:pt x="950" y="289"/>
                </a:moveTo>
                <a:lnTo>
                  <a:pt x="950" y="289"/>
                </a:lnTo>
                <a:cubicBezTo>
                  <a:pt x="764" y="289"/>
                  <a:pt x="764" y="289"/>
                  <a:pt x="764" y="289"/>
                </a:cubicBezTo>
                <a:lnTo>
                  <a:pt x="764" y="289"/>
                </a:lnTo>
                <a:cubicBezTo>
                  <a:pt x="733" y="320"/>
                  <a:pt x="702" y="351"/>
                  <a:pt x="681" y="382"/>
                </a:cubicBezTo>
                <a:cubicBezTo>
                  <a:pt x="671" y="382"/>
                  <a:pt x="671" y="382"/>
                  <a:pt x="671" y="382"/>
                </a:cubicBezTo>
                <a:cubicBezTo>
                  <a:pt x="661" y="475"/>
                  <a:pt x="630" y="568"/>
                  <a:pt x="578" y="661"/>
                </a:cubicBezTo>
                <a:cubicBezTo>
                  <a:pt x="578" y="661"/>
                  <a:pt x="578" y="661"/>
                  <a:pt x="568" y="661"/>
                </a:cubicBezTo>
                <a:cubicBezTo>
                  <a:pt x="557" y="661"/>
                  <a:pt x="537" y="651"/>
                  <a:pt x="526" y="651"/>
                </a:cubicBezTo>
                <a:cubicBezTo>
                  <a:pt x="526" y="651"/>
                  <a:pt x="516" y="651"/>
                  <a:pt x="516" y="661"/>
                </a:cubicBezTo>
                <a:cubicBezTo>
                  <a:pt x="496" y="723"/>
                  <a:pt x="496" y="723"/>
                  <a:pt x="496" y="723"/>
                </a:cubicBezTo>
                <a:cubicBezTo>
                  <a:pt x="496" y="723"/>
                  <a:pt x="496" y="733"/>
                  <a:pt x="506" y="733"/>
                </a:cubicBezTo>
                <a:cubicBezTo>
                  <a:pt x="506" y="733"/>
                  <a:pt x="506" y="733"/>
                  <a:pt x="516" y="733"/>
                </a:cubicBezTo>
                <a:cubicBezTo>
                  <a:pt x="516" y="733"/>
                  <a:pt x="526" y="743"/>
                  <a:pt x="516" y="754"/>
                </a:cubicBezTo>
                <a:cubicBezTo>
                  <a:pt x="475" y="815"/>
                  <a:pt x="413" y="877"/>
                  <a:pt x="341" y="939"/>
                </a:cubicBezTo>
                <a:lnTo>
                  <a:pt x="330" y="939"/>
                </a:lnTo>
                <a:cubicBezTo>
                  <a:pt x="309" y="918"/>
                  <a:pt x="289" y="908"/>
                  <a:pt x="278" y="887"/>
                </a:cubicBezTo>
                <a:lnTo>
                  <a:pt x="268" y="887"/>
                </a:lnTo>
                <a:lnTo>
                  <a:pt x="268" y="887"/>
                </a:lnTo>
                <a:cubicBezTo>
                  <a:pt x="258" y="877"/>
                  <a:pt x="248" y="877"/>
                  <a:pt x="248" y="866"/>
                </a:cubicBezTo>
                <a:cubicBezTo>
                  <a:pt x="237" y="856"/>
                  <a:pt x="227" y="846"/>
                  <a:pt x="227" y="836"/>
                </a:cubicBezTo>
                <a:cubicBezTo>
                  <a:pt x="217" y="836"/>
                  <a:pt x="217" y="836"/>
                  <a:pt x="217" y="836"/>
                </a:cubicBezTo>
                <a:cubicBezTo>
                  <a:pt x="217" y="825"/>
                  <a:pt x="206" y="815"/>
                  <a:pt x="206" y="815"/>
                </a:cubicBezTo>
                <a:cubicBezTo>
                  <a:pt x="196" y="805"/>
                  <a:pt x="186" y="805"/>
                  <a:pt x="186" y="805"/>
                </a:cubicBezTo>
                <a:cubicBezTo>
                  <a:pt x="175" y="815"/>
                  <a:pt x="155" y="836"/>
                  <a:pt x="134" y="846"/>
                </a:cubicBezTo>
                <a:cubicBezTo>
                  <a:pt x="134" y="846"/>
                  <a:pt x="134" y="856"/>
                  <a:pt x="134" y="866"/>
                </a:cubicBezTo>
                <a:cubicBezTo>
                  <a:pt x="144" y="877"/>
                  <a:pt x="155" y="887"/>
                  <a:pt x="165" y="897"/>
                </a:cubicBezTo>
                <a:cubicBezTo>
                  <a:pt x="165" y="908"/>
                  <a:pt x="165" y="918"/>
                  <a:pt x="155" y="908"/>
                </a:cubicBezTo>
                <a:cubicBezTo>
                  <a:pt x="124" y="908"/>
                  <a:pt x="103" y="897"/>
                  <a:pt x="82" y="887"/>
                </a:cubicBezTo>
                <a:lnTo>
                  <a:pt x="72" y="887"/>
                </a:lnTo>
                <a:cubicBezTo>
                  <a:pt x="62" y="897"/>
                  <a:pt x="41" y="908"/>
                  <a:pt x="31" y="918"/>
                </a:cubicBezTo>
                <a:cubicBezTo>
                  <a:pt x="20" y="918"/>
                  <a:pt x="10" y="918"/>
                  <a:pt x="10" y="929"/>
                </a:cubicBezTo>
                <a:cubicBezTo>
                  <a:pt x="0" y="929"/>
                  <a:pt x="0" y="939"/>
                  <a:pt x="10" y="949"/>
                </a:cubicBezTo>
                <a:cubicBezTo>
                  <a:pt x="103" y="990"/>
                  <a:pt x="206" y="1021"/>
                  <a:pt x="309" y="1032"/>
                </a:cubicBezTo>
                <a:lnTo>
                  <a:pt x="309" y="1032"/>
                </a:lnTo>
                <a:lnTo>
                  <a:pt x="320" y="1032"/>
                </a:lnTo>
                <a:lnTo>
                  <a:pt x="320" y="1032"/>
                </a:lnTo>
                <a:cubicBezTo>
                  <a:pt x="330" y="1032"/>
                  <a:pt x="341" y="1032"/>
                  <a:pt x="351" y="1032"/>
                </a:cubicBezTo>
                <a:cubicBezTo>
                  <a:pt x="516" y="1032"/>
                  <a:pt x="681" y="970"/>
                  <a:pt x="816" y="856"/>
                </a:cubicBezTo>
                <a:lnTo>
                  <a:pt x="816" y="856"/>
                </a:lnTo>
                <a:cubicBezTo>
                  <a:pt x="816" y="846"/>
                  <a:pt x="826" y="846"/>
                  <a:pt x="826" y="836"/>
                </a:cubicBezTo>
                <a:lnTo>
                  <a:pt x="826" y="836"/>
                </a:lnTo>
                <a:cubicBezTo>
                  <a:pt x="826" y="836"/>
                  <a:pt x="826" y="836"/>
                  <a:pt x="836" y="836"/>
                </a:cubicBezTo>
                <a:cubicBezTo>
                  <a:pt x="836" y="836"/>
                  <a:pt x="836" y="825"/>
                  <a:pt x="846" y="825"/>
                </a:cubicBezTo>
                <a:cubicBezTo>
                  <a:pt x="981" y="692"/>
                  <a:pt x="1053" y="516"/>
                  <a:pt x="1053" y="330"/>
                </a:cubicBezTo>
                <a:cubicBezTo>
                  <a:pt x="1053" y="217"/>
                  <a:pt x="1022" y="103"/>
                  <a:pt x="970" y="0"/>
                </a:cubicBezTo>
                <a:lnTo>
                  <a:pt x="950" y="0"/>
                </a:lnTo>
                <a:cubicBezTo>
                  <a:pt x="940" y="31"/>
                  <a:pt x="929" y="52"/>
                  <a:pt x="909" y="72"/>
                </a:cubicBezTo>
                <a:cubicBezTo>
                  <a:pt x="909" y="83"/>
                  <a:pt x="909" y="83"/>
                  <a:pt x="909" y="83"/>
                </a:cubicBezTo>
                <a:cubicBezTo>
                  <a:pt x="940" y="145"/>
                  <a:pt x="960" y="207"/>
                  <a:pt x="960" y="279"/>
                </a:cubicBezTo>
                <a:cubicBezTo>
                  <a:pt x="960" y="279"/>
                  <a:pt x="960" y="289"/>
                  <a:pt x="950" y="289"/>
                </a:cubicBezTo>
                <a:close/>
                <a:moveTo>
                  <a:pt x="506" y="908"/>
                </a:moveTo>
                <a:lnTo>
                  <a:pt x="506" y="908"/>
                </a:lnTo>
                <a:cubicBezTo>
                  <a:pt x="547" y="866"/>
                  <a:pt x="578" y="815"/>
                  <a:pt x="609" y="775"/>
                </a:cubicBezTo>
                <a:cubicBezTo>
                  <a:pt x="609" y="775"/>
                  <a:pt x="619" y="764"/>
                  <a:pt x="619" y="775"/>
                </a:cubicBezTo>
                <a:cubicBezTo>
                  <a:pt x="650" y="784"/>
                  <a:pt x="681" y="794"/>
                  <a:pt x="702" y="815"/>
                </a:cubicBezTo>
                <a:cubicBezTo>
                  <a:pt x="712" y="815"/>
                  <a:pt x="712" y="825"/>
                  <a:pt x="702" y="825"/>
                </a:cubicBezTo>
                <a:cubicBezTo>
                  <a:pt x="650" y="866"/>
                  <a:pt x="588" y="897"/>
                  <a:pt x="516" y="918"/>
                </a:cubicBezTo>
                <a:cubicBezTo>
                  <a:pt x="506" y="929"/>
                  <a:pt x="496" y="908"/>
                  <a:pt x="506" y="908"/>
                </a:cubicBezTo>
                <a:close/>
                <a:moveTo>
                  <a:pt x="785" y="754"/>
                </a:moveTo>
                <a:lnTo>
                  <a:pt x="785" y="754"/>
                </a:lnTo>
                <a:cubicBezTo>
                  <a:pt x="743" y="733"/>
                  <a:pt x="712" y="713"/>
                  <a:pt x="671" y="702"/>
                </a:cubicBezTo>
                <a:cubicBezTo>
                  <a:pt x="661" y="692"/>
                  <a:pt x="661" y="692"/>
                  <a:pt x="671" y="682"/>
                </a:cubicBezTo>
                <a:cubicBezTo>
                  <a:pt x="723" y="589"/>
                  <a:pt x="754" y="485"/>
                  <a:pt x="764" y="382"/>
                </a:cubicBezTo>
                <a:cubicBezTo>
                  <a:pt x="764" y="372"/>
                  <a:pt x="764" y="372"/>
                  <a:pt x="774" y="372"/>
                </a:cubicBezTo>
                <a:cubicBezTo>
                  <a:pt x="950" y="372"/>
                  <a:pt x="950" y="372"/>
                  <a:pt x="950" y="372"/>
                </a:cubicBezTo>
                <a:cubicBezTo>
                  <a:pt x="960" y="372"/>
                  <a:pt x="960" y="382"/>
                  <a:pt x="960" y="382"/>
                </a:cubicBezTo>
                <a:cubicBezTo>
                  <a:pt x="950" y="527"/>
                  <a:pt x="888" y="651"/>
                  <a:pt x="795" y="754"/>
                </a:cubicBezTo>
                <a:lnTo>
                  <a:pt x="785" y="7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46">
            <a:extLst>
              <a:ext uri="{FF2B5EF4-FFF2-40B4-BE49-F238E27FC236}">
                <a16:creationId xmlns:a16="http://schemas.microsoft.com/office/drawing/2014/main" id="{1BF017F9-C203-6A4E-87C0-80ED1587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252" y="5881544"/>
            <a:ext cx="898718" cy="917679"/>
          </a:xfrm>
          <a:custGeom>
            <a:avLst/>
            <a:gdLst>
              <a:gd name="T0" fmla="*/ 155 w 1043"/>
              <a:gd name="T1" fmla="*/ 981 h 1065"/>
              <a:gd name="T2" fmla="*/ 93 w 1043"/>
              <a:gd name="T3" fmla="*/ 744 h 1065"/>
              <a:gd name="T4" fmla="*/ 155 w 1043"/>
              <a:gd name="T5" fmla="*/ 733 h 1065"/>
              <a:gd name="T6" fmla="*/ 196 w 1043"/>
              <a:gd name="T7" fmla="*/ 682 h 1065"/>
              <a:gd name="T8" fmla="*/ 93 w 1043"/>
              <a:gd name="T9" fmla="*/ 661 h 1065"/>
              <a:gd name="T10" fmla="*/ 247 w 1043"/>
              <a:gd name="T11" fmla="*/ 279 h 1065"/>
              <a:gd name="T12" fmla="*/ 371 w 1043"/>
              <a:gd name="T13" fmla="*/ 331 h 1065"/>
              <a:gd name="T14" fmla="*/ 299 w 1043"/>
              <a:gd name="T15" fmla="*/ 558 h 1065"/>
              <a:gd name="T16" fmla="*/ 310 w 1043"/>
              <a:gd name="T17" fmla="*/ 579 h 1065"/>
              <a:gd name="T18" fmla="*/ 392 w 1043"/>
              <a:gd name="T19" fmla="*/ 548 h 1065"/>
              <a:gd name="T20" fmla="*/ 475 w 1043"/>
              <a:gd name="T21" fmla="*/ 372 h 1065"/>
              <a:gd name="T22" fmla="*/ 650 w 1043"/>
              <a:gd name="T23" fmla="*/ 393 h 1065"/>
              <a:gd name="T24" fmla="*/ 702 w 1043"/>
              <a:gd name="T25" fmla="*/ 320 h 1065"/>
              <a:gd name="T26" fmla="*/ 526 w 1043"/>
              <a:gd name="T27" fmla="*/ 300 h 1065"/>
              <a:gd name="T28" fmla="*/ 702 w 1043"/>
              <a:gd name="T29" fmla="*/ 93 h 1065"/>
              <a:gd name="T30" fmla="*/ 836 w 1043"/>
              <a:gd name="T31" fmla="*/ 217 h 1065"/>
              <a:gd name="T32" fmla="*/ 908 w 1043"/>
              <a:gd name="T33" fmla="*/ 176 h 1065"/>
              <a:gd name="T34" fmla="*/ 888 w 1043"/>
              <a:gd name="T35" fmla="*/ 135 h 1065"/>
              <a:gd name="T36" fmla="*/ 960 w 1043"/>
              <a:gd name="T37" fmla="*/ 145 h 1065"/>
              <a:gd name="T38" fmla="*/ 1042 w 1043"/>
              <a:gd name="T39" fmla="*/ 104 h 1065"/>
              <a:gd name="T40" fmla="*/ 733 w 1043"/>
              <a:gd name="T41" fmla="*/ 0 h 1065"/>
              <a:gd name="T42" fmla="*/ 723 w 1043"/>
              <a:gd name="T43" fmla="*/ 0 h 1065"/>
              <a:gd name="T44" fmla="*/ 702 w 1043"/>
              <a:gd name="T45" fmla="*/ 0 h 1065"/>
              <a:gd name="T46" fmla="*/ 227 w 1043"/>
              <a:gd name="T47" fmla="*/ 176 h 1065"/>
              <a:gd name="T48" fmla="*/ 217 w 1043"/>
              <a:gd name="T49" fmla="*/ 186 h 1065"/>
              <a:gd name="T50" fmla="*/ 196 w 1043"/>
              <a:gd name="T51" fmla="*/ 207 h 1065"/>
              <a:gd name="T52" fmla="*/ 93 w 1043"/>
              <a:gd name="T53" fmla="*/ 1064 h 1065"/>
              <a:gd name="T54" fmla="*/ 124 w 1043"/>
              <a:gd name="T55" fmla="*/ 1033 h 1065"/>
              <a:gd name="T56" fmla="*/ 155 w 1043"/>
              <a:gd name="T57" fmla="*/ 981 h 1065"/>
              <a:gd name="T58" fmla="*/ 547 w 1043"/>
              <a:gd name="T59" fmla="*/ 124 h 1065"/>
              <a:gd name="T60" fmla="*/ 423 w 1043"/>
              <a:gd name="T61" fmla="*/ 259 h 1065"/>
              <a:gd name="T62" fmla="*/ 341 w 1043"/>
              <a:gd name="T63" fmla="*/ 197 h 1065"/>
              <a:gd name="T64" fmla="*/ 547 w 1043"/>
              <a:gd name="T65" fmla="*/ 12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43" h="1065">
                <a:moveTo>
                  <a:pt x="155" y="981"/>
                </a:moveTo>
                <a:lnTo>
                  <a:pt x="155" y="981"/>
                </a:lnTo>
                <a:cubicBezTo>
                  <a:pt x="113" y="920"/>
                  <a:pt x="93" y="837"/>
                  <a:pt x="82" y="754"/>
                </a:cubicBezTo>
                <a:lnTo>
                  <a:pt x="93" y="744"/>
                </a:lnTo>
                <a:cubicBezTo>
                  <a:pt x="144" y="744"/>
                  <a:pt x="144" y="744"/>
                  <a:pt x="144" y="744"/>
                </a:cubicBezTo>
                <a:cubicBezTo>
                  <a:pt x="144" y="744"/>
                  <a:pt x="155" y="744"/>
                  <a:pt x="155" y="733"/>
                </a:cubicBezTo>
                <a:cubicBezTo>
                  <a:pt x="155" y="723"/>
                  <a:pt x="165" y="713"/>
                  <a:pt x="175" y="70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206" y="672"/>
                  <a:pt x="196" y="661"/>
                  <a:pt x="186" y="661"/>
                </a:cubicBezTo>
                <a:cubicBezTo>
                  <a:pt x="93" y="661"/>
                  <a:pt x="93" y="661"/>
                  <a:pt x="93" y="661"/>
                </a:cubicBezTo>
                <a:lnTo>
                  <a:pt x="82" y="651"/>
                </a:lnTo>
                <a:cubicBezTo>
                  <a:pt x="93" y="506"/>
                  <a:pt x="155" y="372"/>
                  <a:pt x="247" y="279"/>
                </a:cubicBezTo>
                <a:cubicBezTo>
                  <a:pt x="258" y="269"/>
                  <a:pt x="258" y="269"/>
                  <a:pt x="268" y="279"/>
                </a:cubicBezTo>
                <a:cubicBezTo>
                  <a:pt x="299" y="300"/>
                  <a:pt x="341" y="320"/>
                  <a:pt x="371" y="331"/>
                </a:cubicBezTo>
                <a:cubicBezTo>
                  <a:pt x="382" y="331"/>
                  <a:pt x="382" y="341"/>
                  <a:pt x="382" y="352"/>
                </a:cubicBezTo>
                <a:cubicBezTo>
                  <a:pt x="341" y="413"/>
                  <a:pt x="310" y="486"/>
                  <a:pt x="299" y="558"/>
                </a:cubicBezTo>
                <a:cubicBezTo>
                  <a:pt x="299" y="568"/>
                  <a:pt x="299" y="579"/>
                  <a:pt x="310" y="579"/>
                </a:cubicBezTo>
                <a:lnTo>
                  <a:pt x="310" y="579"/>
                </a:lnTo>
                <a:cubicBezTo>
                  <a:pt x="382" y="548"/>
                  <a:pt x="382" y="548"/>
                  <a:pt x="382" y="548"/>
                </a:cubicBezTo>
                <a:lnTo>
                  <a:pt x="392" y="548"/>
                </a:lnTo>
                <a:cubicBezTo>
                  <a:pt x="402" y="486"/>
                  <a:pt x="433" y="424"/>
                  <a:pt x="465" y="372"/>
                </a:cubicBezTo>
                <a:cubicBezTo>
                  <a:pt x="465" y="372"/>
                  <a:pt x="465" y="372"/>
                  <a:pt x="475" y="372"/>
                </a:cubicBezTo>
                <a:cubicBezTo>
                  <a:pt x="526" y="383"/>
                  <a:pt x="588" y="393"/>
                  <a:pt x="640" y="403"/>
                </a:cubicBezTo>
                <a:lnTo>
                  <a:pt x="650" y="393"/>
                </a:lnTo>
                <a:cubicBezTo>
                  <a:pt x="671" y="372"/>
                  <a:pt x="692" y="352"/>
                  <a:pt x="712" y="331"/>
                </a:cubicBezTo>
                <a:cubicBezTo>
                  <a:pt x="712" y="331"/>
                  <a:pt x="712" y="320"/>
                  <a:pt x="702" y="320"/>
                </a:cubicBezTo>
                <a:cubicBezTo>
                  <a:pt x="702" y="320"/>
                  <a:pt x="702" y="320"/>
                  <a:pt x="692" y="320"/>
                </a:cubicBezTo>
                <a:cubicBezTo>
                  <a:pt x="640" y="310"/>
                  <a:pt x="588" y="310"/>
                  <a:pt x="526" y="300"/>
                </a:cubicBezTo>
                <a:cubicBezTo>
                  <a:pt x="526" y="289"/>
                  <a:pt x="516" y="279"/>
                  <a:pt x="526" y="279"/>
                </a:cubicBezTo>
                <a:cubicBezTo>
                  <a:pt x="578" y="217"/>
                  <a:pt x="629" y="155"/>
                  <a:pt x="702" y="93"/>
                </a:cubicBezTo>
                <a:cubicBezTo>
                  <a:pt x="712" y="83"/>
                  <a:pt x="712" y="93"/>
                  <a:pt x="723" y="93"/>
                </a:cubicBezTo>
                <a:cubicBezTo>
                  <a:pt x="764" y="135"/>
                  <a:pt x="805" y="176"/>
                  <a:pt x="836" y="217"/>
                </a:cubicBezTo>
                <a:cubicBezTo>
                  <a:pt x="847" y="217"/>
                  <a:pt x="847" y="217"/>
                  <a:pt x="857" y="217"/>
                </a:cubicBezTo>
                <a:cubicBezTo>
                  <a:pt x="867" y="207"/>
                  <a:pt x="888" y="197"/>
                  <a:pt x="908" y="176"/>
                </a:cubicBezTo>
                <a:lnTo>
                  <a:pt x="908" y="165"/>
                </a:lnTo>
                <a:cubicBezTo>
                  <a:pt x="898" y="155"/>
                  <a:pt x="888" y="145"/>
                  <a:pt x="888" y="135"/>
                </a:cubicBezTo>
                <a:cubicBezTo>
                  <a:pt x="877" y="124"/>
                  <a:pt x="888" y="114"/>
                  <a:pt x="898" y="114"/>
                </a:cubicBezTo>
                <a:cubicBezTo>
                  <a:pt x="919" y="124"/>
                  <a:pt x="939" y="135"/>
                  <a:pt x="960" y="145"/>
                </a:cubicBezTo>
                <a:lnTo>
                  <a:pt x="970" y="145"/>
                </a:lnTo>
                <a:cubicBezTo>
                  <a:pt x="991" y="135"/>
                  <a:pt x="1012" y="114"/>
                  <a:pt x="1042" y="104"/>
                </a:cubicBezTo>
                <a:cubicBezTo>
                  <a:pt x="1042" y="104"/>
                  <a:pt x="1042" y="93"/>
                  <a:pt x="1042" y="83"/>
                </a:cubicBezTo>
                <a:cubicBezTo>
                  <a:pt x="950" y="31"/>
                  <a:pt x="847" y="11"/>
                  <a:pt x="733" y="0"/>
                </a:cubicBezTo>
                <a:lnTo>
                  <a:pt x="733" y="0"/>
                </a:lnTo>
                <a:lnTo>
                  <a:pt x="723" y="0"/>
                </a:lnTo>
                <a:lnTo>
                  <a:pt x="723" y="0"/>
                </a:lnTo>
                <a:cubicBezTo>
                  <a:pt x="712" y="0"/>
                  <a:pt x="702" y="0"/>
                  <a:pt x="702" y="0"/>
                </a:cubicBezTo>
                <a:lnTo>
                  <a:pt x="692" y="0"/>
                </a:lnTo>
                <a:cubicBezTo>
                  <a:pt x="526" y="0"/>
                  <a:pt x="361" y="62"/>
                  <a:pt x="227" y="176"/>
                </a:cubicBezTo>
                <a:lnTo>
                  <a:pt x="227" y="176"/>
                </a:lnTo>
                <a:lnTo>
                  <a:pt x="217" y="186"/>
                </a:lnTo>
                <a:lnTo>
                  <a:pt x="217" y="186"/>
                </a:lnTo>
                <a:cubicBezTo>
                  <a:pt x="206" y="197"/>
                  <a:pt x="206" y="197"/>
                  <a:pt x="196" y="207"/>
                </a:cubicBezTo>
                <a:cubicBezTo>
                  <a:pt x="72" y="341"/>
                  <a:pt x="0" y="517"/>
                  <a:pt x="0" y="702"/>
                </a:cubicBezTo>
                <a:cubicBezTo>
                  <a:pt x="0" y="826"/>
                  <a:pt x="31" y="950"/>
                  <a:pt x="93" y="1064"/>
                </a:cubicBezTo>
                <a:cubicBezTo>
                  <a:pt x="93" y="1064"/>
                  <a:pt x="103" y="1064"/>
                  <a:pt x="113" y="1064"/>
                </a:cubicBezTo>
                <a:cubicBezTo>
                  <a:pt x="113" y="1054"/>
                  <a:pt x="124" y="1043"/>
                  <a:pt x="124" y="1033"/>
                </a:cubicBezTo>
                <a:cubicBezTo>
                  <a:pt x="134" y="1023"/>
                  <a:pt x="144" y="1012"/>
                  <a:pt x="155" y="992"/>
                </a:cubicBezTo>
                <a:cubicBezTo>
                  <a:pt x="155" y="992"/>
                  <a:pt x="155" y="992"/>
                  <a:pt x="155" y="981"/>
                </a:cubicBezTo>
                <a:close/>
                <a:moveTo>
                  <a:pt x="547" y="124"/>
                </a:moveTo>
                <a:lnTo>
                  <a:pt x="547" y="124"/>
                </a:lnTo>
                <a:cubicBezTo>
                  <a:pt x="506" y="165"/>
                  <a:pt x="465" y="207"/>
                  <a:pt x="433" y="259"/>
                </a:cubicBezTo>
                <a:lnTo>
                  <a:pt x="423" y="259"/>
                </a:lnTo>
                <a:cubicBezTo>
                  <a:pt x="392" y="248"/>
                  <a:pt x="361" y="238"/>
                  <a:pt x="341" y="217"/>
                </a:cubicBezTo>
                <a:cubicBezTo>
                  <a:pt x="330" y="217"/>
                  <a:pt x="330" y="207"/>
                  <a:pt x="341" y="197"/>
                </a:cubicBezTo>
                <a:cubicBezTo>
                  <a:pt x="392" y="155"/>
                  <a:pt x="465" y="124"/>
                  <a:pt x="526" y="104"/>
                </a:cubicBezTo>
                <a:cubicBezTo>
                  <a:pt x="547" y="104"/>
                  <a:pt x="547" y="114"/>
                  <a:pt x="547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47">
            <a:extLst>
              <a:ext uri="{FF2B5EF4-FFF2-40B4-BE49-F238E27FC236}">
                <a16:creationId xmlns:a16="http://schemas.microsoft.com/office/drawing/2014/main" id="{3668B85C-88F8-CF4E-8FD2-08F96058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2884" y="5927049"/>
            <a:ext cx="1084530" cy="1073153"/>
          </a:xfrm>
          <a:custGeom>
            <a:avLst/>
            <a:gdLst>
              <a:gd name="T0" fmla="*/ 1249 w 1260"/>
              <a:gd name="T1" fmla="*/ 10 h 1250"/>
              <a:gd name="T2" fmla="*/ 1218 w 1260"/>
              <a:gd name="T3" fmla="*/ 10 h 1250"/>
              <a:gd name="T4" fmla="*/ 567 w 1260"/>
              <a:gd name="T5" fmla="*/ 413 h 1250"/>
              <a:gd name="T6" fmla="*/ 237 w 1260"/>
              <a:gd name="T7" fmla="*/ 578 h 1250"/>
              <a:gd name="T8" fmla="*/ 124 w 1260"/>
              <a:gd name="T9" fmla="*/ 692 h 1250"/>
              <a:gd name="T10" fmla="*/ 124 w 1260"/>
              <a:gd name="T11" fmla="*/ 733 h 1250"/>
              <a:gd name="T12" fmla="*/ 361 w 1260"/>
              <a:gd name="T13" fmla="*/ 713 h 1250"/>
              <a:gd name="T14" fmla="*/ 372 w 1260"/>
              <a:gd name="T15" fmla="*/ 764 h 1250"/>
              <a:gd name="T16" fmla="*/ 278 w 1260"/>
              <a:gd name="T17" fmla="*/ 785 h 1250"/>
              <a:gd name="T18" fmla="*/ 82 w 1260"/>
              <a:gd name="T19" fmla="*/ 1012 h 1250"/>
              <a:gd name="T20" fmla="*/ 93 w 1260"/>
              <a:gd name="T21" fmla="*/ 1249 h 1250"/>
              <a:gd name="T22" fmla="*/ 444 w 1260"/>
              <a:gd name="T23" fmla="*/ 1063 h 1250"/>
              <a:gd name="T24" fmla="*/ 485 w 1260"/>
              <a:gd name="T25" fmla="*/ 909 h 1250"/>
              <a:gd name="T26" fmla="*/ 526 w 1260"/>
              <a:gd name="T27" fmla="*/ 878 h 1250"/>
              <a:gd name="T28" fmla="*/ 526 w 1260"/>
              <a:gd name="T29" fmla="*/ 1125 h 1250"/>
              <a:gd name="T30" fmla="*/ 547 w 1260"/>
              <a:gd name="T31" fmla="*/ 1156 h 1250"/>
              <a:gd name="T32" fmla="*/ 691 w 1260"/>
              <a:gd name="T33" fmla="*/ 1043 h 1250"/>
              <a:gd name="T34" fmla="*/ 784 w 1260"/>
              <a:gd name="T35" fmla="*/ 754 h 1250"/>
              <a:gd name="T36" fmla="*/ 1249 w 1260"/>
              <a:gd name="T37" fmla="*/ 62 h 1250"/>
              <a:gd name="T38" fmla="*/ 1249 w 1260"/>
              <a:gd name="T39" fmla="*/ 10 h 1250"/>
              <a:gd name="T40" fmla="*/ 361 w 1260"/>
              <a:gd name="T41" fmla="*/ 650 h 1250"/>
              <a:gd name="T42" fmla="*/ 258 w 1260"/>
              <a:gd name="T43" fmla="*/ 630 h 1250"/>
              <a:gd name="T44" fmla="*/ 361 w 1260"/>
              <a:gd name="T45" fmla="*/ 650 h 1250"/>
              <a:gd name="T46" fmla="*/ 402 w 1260"/>
              <a:gd name="T47" fmla="*/ 971 h 1250"/>
              <a:gd name="T48" fmla="*/ 237 w 1260"/>
              <a:gd name="T49" fmla="*/ 1104 h 1250"/>
              <a:gd name="T50" fmla="*/ 165 w 1260"/>
              <a:gd name="T51" fmla="*/ 1033 h 1250"/>
              <a:gd name="T52" fmla="*/ 299 w 1260"/>
              <a:gd name="T53" fmla="*/ 868 h 1250"/>
              <a:gd name="T54" fmla="*/ 351 w 1260"/>
              <a:gd name="T55" fmla="*/ 868 h 1250"/>
              <a:gd name="T56" fmla="*/ 330 w 1260"/>
              <a:gd name="T57" fmla="*/ 940 h 1250"/>
              <a:gd name="T58" fmla="*/ 402 w 1260"/>
              <a:gd name="T59" fmla="*/ 909 h 1250"/>
              <a:gd name="T60" fmla="*/ 640 w 1260"/>
              <a:gd name="T61" fmla="*/ 1012 h 1250"/>
              <a:gd name="T62" fmla="*/ 599 w 1260"/>
              <a:gd name="T63" fmla="*/ 1043 h 1250"/>
              <a:gd name="T64" fmla="*/ 702 w 1260"/>
              <a:gd name="T65" fmla="*/ 826 h 1250"/>
              <a:gd name="T66" fmla="*/ 784 w 1260"/>
              <a:gd name="T67" fmla="*/ 671 h 1250"/>
              <a:gd name="T68" fmla="*/ 578 w 1260"/>
              <a:gd name="T69" fmla="*/ 847 h 1250"/>
              <a:gd name="T70" fmla="*/ 660 w 1260"/>
              <a:gd name="T71" fmla="*/ 650 h 1250"/>
              <a:gd name="T72" fmla="*/ 619 w 1260"/>
              <a:gd name="T73" fmla="*/ 609 h 1250"/>
              <a:gd name="T74" fmla="*/ 423 w 1260"/>
              <a:gd name="T75" fmla="*/ 681 h 1250"/>
              <a:gd name="T76" fmla="*/ 1177 w 1260"/>
              <a:gd name="T77" fmla="*/ 83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0" h="1250">
                <a:moveTo>
                  <a:pt x="1249" y="10"/>
                </a:moveTo>
                <a:lnTo>
                  <a:pt x="1249" y="10"/>
                </a:lnTo>
                <a:lnTo>
                  <a:pt x="1249" y="10"/>
                </a:lnTo>
                <a:cubicBezTo>
                  <a:pt x="1239" y="10"/>
                  <a:pt x="1228" y="0"/>
                  <a:pt x="1218" y="10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919" y="103"/>
                  <a:pt x="722" y="237"/>
                  <a:pt x="567" y="413"/>
                </a:cubicBezTo>
                <a:cubicBezTo>
                  <a:pt x="506" y="485"/>
                  <a:pt x="506" y="485"/>
                  <a:pt x="506" y="485"/>
                </a:cubicBezTo>
                <a:cubicBezTo>
                  <a:pt x="237" y="578"/>
                  <a:pt x="237" y="578"/>
                  <a:pt x="237" y="578"/>
                </a:cubicBezTo>
                <a:lnTo>
                  <a:pt x="227" y="578"/>
                </a:lnTo>
                <a:cubicBezTo>
                  <a:pt x="124" y="692"/>
                  <a:pt x="124" y="692"/>
                  <a:pt x="124" y="692"/>
                </a:cubicBezTo>
                <a:cubicBezTo>
                  <a:pt x="113" y="692"/>
                  <a:pt x="103" y="713"/>
                  <a:pt x="113" y="723"/>
                </a:cubicBezTo>
                <a:cubicBezTo>
                  <a:pt x="113" y="723"/>
                  <a:pt x="113" y="723"/>
                  <a:pt x="124" y="733"/>
                </a:cubicBezTo>
                <a:cubicBezTo>
                  <a:pt x="124" y="733"/>
                  <a:pt x="134" y="744"/>
                  <a:pt x="144" y="744"/>
                </a:cubicBezTo>
                <a:cubicBezTo>
                  <a:pt x="361" y="713"/>
                  <a:pt x="361" y="713"/>
                  <a:pt x="361" y="713"/>
                </a:cubicBezTo>
                <a:cubicBezTo>
                  <a:pt x="392" y="744"/>
                  <a:pt x="392" y="744"/>
                  <a:pt x="392" y="744"/>
                </a:cubicBezTo>
                <a:cubicBezTo>
                  <a:pt x="372" y="764"/>
                  <a:pt x="372" y="764"/>
                  <a:pt x="372" y="764"/>
                </a:cubicBezTo>
                <a:cubicBezTo>
                  <a:pt x="361" y="764"/>
                  <a:pt x="361" y="774"/>
                  <a:pt x="361" y="785"/>
                </a:cubicBezTo>
                <a:cubicBezTo>
                  <a:pt x="330" y="774"/>
                  <a:pt x="299" y="785"/>
                  <a:pt x="278" y="785"/>
                </a:cubicBezTo>
                <a:cubicBezTo>
                  <a:pt x="248" y="795"/>
                  <a:pt x="227" y="816"/>
                  <a:pt x="206" y="826"/>
                </a:cubicBezTo>
                <a:cubicBezTo>
                  <a:pt x="185" y="857"/>
                  <a:pt x="124" y="929"/>
                  <a:pt x="82" y="1012"/>
                </a:cubicBezTo>
                <a:cubicBezTo>
                  <a:pt x="10" y="1125"/>
                  <a:pt x="0" y="1186"/>
                  <a:pt x="41" y="1228"/>
                </a:cubicBezTo>
                <a:cubicBezTo>
                  <a:pt x="51" y="1238"/>
                  <a:pt x="72" y="1249"/>
                  <a:pt x="93" y="1249"/>
                </a:cubicBezTo>
                <a:cubicBezTo>
                  <a:pt x="134" y="1249"/>
                  <a:pt x="185" y="1228"/>
                  <a:pt x="258" y="1186"/>
                </a:cubicBezTo>
                <a:cubicBezTo>
                  <a:pt x="340" y="1145"/>
                  <a:pt x="413" y="1084"/>
                  <a:pt x="444" y="1063"/>
                </a:cubicBezTo>
                <a:cubicBezTo>
                  <a:pt x="454" y="1043"/>
                  <a:pt x="475" y="1022"/>
                  <a:pt x="475" y="1002"/>
                </a:cubicBezTo>
                <a:cubicBezTo>
                  <a:pt x="495" y="971"/>
                  <a:pt x="495" y="940"/>
                  <a:pt x="485" y="909"/>
                </a:cubicBezTo>
                <a:cubicBezTo>
                  <a:pt x="495" y="909"/>
                  <a:pt x="495" y="898"/>
                  <a:pt x="506" y="898"/>
                </a:cubicBezTo>
                <a:cubicBezTo>
                  <a:pt x="526" y="878"/>
                  <a:pt x="526" y="878"/>
                  <a:pt x="526" y="878"/>
                </a:cubicBezTo>
                <a:cubicBezTo>
                  <a:pt x="557" y="909"/>
                  <a:pt x="557" y="909"/>
                  <a:pt x="557" y="909"/>
                </a:cubicBezTo>
                <a:cubicBezTo>
                  <a:pt x="526" y="1125"/>
                  <a:pt x="526" y="1125"/>
                  <a:pt x="526" y="1125"/>
                </a:cubicBezTo>
                <a:cubicBezTo>
                  <a:pt x="526" y="1135"/>
                  <a:pt x="536" y="1145"/>
                  <a:pt x="536" y="1145"/>
                </a:cubicBezTo>
                <a:cubicBezTo>
                  <a:pt x="547" y="1156"/>
                  <a:pt x="547" y="1156"/>
                  <a:pt x="547" y="1156"/>
                </a:cubicBezTo>
                <a:cubicBezTo>
                  <a:pt x="557" y="1166"/>
                  <a:pt x="578" y="1156"/>
                  <a:pt x="578" y="1145"/>
                </a:cubicBezTo>
                <a:cubicBezTo>
                  <a:pt x="691" y="1043"/>
                  <a:pt x="691" y="1043"/>
                  <a:pt x="691" y="1043"/>
                </a:cubicBezTo>
                <a:cubicBezTo>
                  <a:pt x="691" y="1043"/>
                  <a:pt x="691" y="1043"/>
                  <a:pt x="691" y="1033"/>
                </a:cubicBezTo>
                <a:cubicBezTo>
                  <a:pt x="784" y="754"/>
                  <a:pt x="784" y="754"/>
                  <a:pt x="784" y="754"/>
                </a:cubicBezTo>
                <a:cubicBezTo>
                  <a:pt x="826" y="723"/>
                  <a:pt x="826" y="723"/>
                  <a:pt x="826" y="723"/>
                </a:cubicBezTo>
                <a:cubicBezTo>
                  <a:pt x="1032" y="547"/>
                  <a:pt x="1177" y="331"/>
                  <a:pt x="1249" y="62"/>
                </a:cubicBezTo>
                <a:cubicBezTo>
                  <a:pt x="1259" y="41"/>
                  <a:pt x="1259" y="41"/>
                  <a:pt x="1259" y="41"/>
                </a:cubicBezTo>
                <a:cubicBezTo>
                  <a:pt x="1259" y="31"/>
                  <a:pt x="1259" y="21"/>
                  <a:pt x="1249" y="10"/>
                </a:cubicBezTo>
                <a:close/>
                <a:moveTo>
                  <a:pt x="361" y="650"/>
                </a:moveTo>
                <a:lnTo>
                  <a:pt x="361" y="650"/>
                </a:lnTo>
                <a:cubicBezTo>
                  <a:pt x="227" y="671"/>
                  <a:pt x="227" y="671"/>
                  <a:pt x="227" y="671"/>
                </a:cubicBezTo>
                <a:cubicBezTo>
                  <a:pt x="258" y="630"/>
                  <a:pt x="258" y="630"/>
                  <a:pt x="258" y="630"/>
                </a:cubicBezTo>
                <a:cubicBezTo>
                  <a:pt x="433" y="578"/>
                  <a:pt x="433" y="578"/>
                  <a:pt x="433" y="578"/>
                </a:cubicBezTo>
                <a:lnTo>
                  <a:pt x="361" y="650"/>
                </a:lnTo>
                <a:close/>
                <a:moveTo>
                  <a:pt x="402" y="971"/>
                </a:moveTo>
                <a:lnTo>
                  <a:pt x="402" y="971"/>
                </a:lnTo>
                <a:cubicBezTo>
                  <a:pt x="392" y="981"/>
                  <a:pt x="392" y="991"/>
                  <a:pt x="382" y="1002"/>
                </a:cubicBezTo>
                <a:cubicBezTo>
                  <a:pt x="361" y="1012"/>
                  <a:pt x="299" y="1063"/>
                  <a:pt x="237" y="1104"/>
                </a:cubicBezTo>
                <a:cubicBezTo>
                  <a:pt x="165" y="1145"/>
                  <a:pt x="124" y="1156"/>
                  <a:pt x="103" y="1166"/>
                </a:cubicBezTo>
                <a:cubicBezTo>
                  <a:pt x="113" y="1145"/>
                  <a:pt x="124" y="1104"/>
                  <a:pt x="165" y="1033"/>
                </a:cubicBezTo>
                <a:cubicBezTo>
                  <a:pt x="206" y="971"/>
                  <a:pt x="258" y="909"/>
                  <a:pt x="268" y="888"/>
                </a:cubicBezTo>
                <a:cubicBezTo>
                  <a:pt x="278" y="878"/>
                  <a:pt x="289" y="878"/>
                  <a:pt x="299" y="868"/>
                </a:cubicBezTo>
                <a:cubicBezTo>
                  <a:pt x="309" y="868"/>
                  <a:pt x="320" y="868"/>
                  <a:pt x="330" y="868"/>
                </a:cubicBezTo>
                <a:cubicBezTo>
                  <a:pt x="340" y="868"/>
                  <a:pt x="340" y="868"/>
                  <a:pt x="351" y="868"/>
                </a:cubicBezTo>
                <a:cubicBezTo>
                  <a:pt x="330" y="898"/>
                  <a:pt x="330" y="898"/>
                  <a:pt x="330" y="898"/>
                </a:cubicBezTo>
                <a:cubicBezTo>
                  <a:pt x="320" y="909"/>
                  <a:pt x="320" y="929"/>
                  <a:pt x="330" y="940"/>
                </a:cubicBezTo>
                <a:cubicBezTo>
                  <a:pt x="340" y="950"/>
                  <a:pt x="361" y="950"/>
                  <a:pt x="372" y="940"/>
                </a:cubicBezTo>
                <a:cubicBezTo>
                  <a:pt x="402" y="909"/>
                  <a:pt x="402" y="909"/>
                  <a:pt x="402" y="909"/>
                </a:cubicBezTo>
                <a:cubicBezTo>
                  <a:pt x="402" y="929"/>
                  <a:pt x="402" y="950"/>
                  <a:pt x="402" y="971"/>
                </a:cubicBezTo>
                <a:close/>
                <a:moveTo>
                  <a:pt x="640" y="1012"/>
                </a:moveTo>
                <a:lnTo>
                  <a:pt x="640" y="1012"/>
                </a:lnTo>
                <a:cubicBezTo>
                  <a:pt x="599" y="1043"/>
                  <a:pt x="599" y="1043"/>
                  <a:pt x="599" y="1043"/>
                </a:cubicBezTo>
                <a:cubicBezTo>
                  <a:pt x="619" y="888"/>
                  <a:pt x="619" y="888"/>
                  <a:pt x="619" y="888"/>
                </a:cubicBezTo>
                <a:cubicBezTo>
                  <a:pt x="702" y="826"/>
                  <a:pt x="702" y="826"/>
                  <a:pt x="702" y="826"/>
                </a:cubicBezTo>
                <a:lnTo>
                  <a:pt x="640" y="1012"/>
                </a:lnTo>
                <a:close/>
                <a:moveTo>
                  <a:pt x="784" y="671"/>
                </a:moveTo>
                <a:lnTo>
                  <a:pt x="784" y="671"/>
                </a:lnTo>
                <a:cubicBezTo>
                  <a:pt x="578" y="847"/>
                  <a:pt x="578" y="847"/>
                  <a:pt x="578" y="847"/>
                </a:cubicBezTo>
                <a:cubicBezTo>
                  <a:pt x="526" y="785"/>
                  <a:pt x="526" y="785"/>
                  <a:pt x="526" y="785"/>
                </a:cubicBezTo>
                <a:cubicBezTo>
                  <a:pt x="660" y="650"/>
                  <a:pt x="660" y="650"/>
                  <a:pt x="660" y="650"/>
                </a:cubicBezTo>
                <a:cubicBezTo>
                  <a:pt x="671" y="640"/>
                  <a:pt x="671" y="620"/>
                  <a:pt x="660" y="609"/>
                </a:cubicBezTo>
                <a:cubicBezTo>
                  <a:pt x="650" y="589"/>
                  <a:pt x="630" y="589"/>
                  <a:pt x="619" y="609"/>
                </a:cubicBezTo>
                <a:cubicBezTo>
                  <a:pt x="475" y="744"/>
                  <a:pt x="475" y="744"/>
                  <a:pt x="475" y="744"/>
                </a:cubicBezTo>
                <a:cubicBezTo>
                  <a:pt x="423" y="681"/>
                  <a:pt x="423" y="681"/>
                  <a:pt x="423" y="681"/>
                </a:cubicBezTo>
                <a:cubicBezTo>
                  <a:pt x="619" y="454"/>
                  <a:pt x="619" y="454"/>
                  <a:pt x="619" y="454"/>
                </a:cubicBezTo>
                <a:cubicBezTo>
                  <a:pt x="754" y="279"/>
                  <a:pt x="949" y="165"/>
                  <a:pt x="1177" y="83"/>
                </a:cubicBezTo>
                <a:cubicBezTo>
                  <a:pt x="1104" y="320"/>
                  <a:pt x="970" y="516"/>
                  <a:pt x="784" y="6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8">
            <a:extLst>
              <a:ext uri="{FF2B5EF4-FFF2-40B4-BE49-F238E27FC236}">
                <a16:creationId xmlns:a16="http://schemas.microsoft.com/office/drawing/2014/main" id="{37C84569-146B-F14D-9D8C-4EEAD132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545" y="6112859"/>
            <a:ext cx="170644" cy="170644"/>
          </a:xfrm>
          <a:custGeom>
            <a:avLst/>
            <a:gdLst>
              <a:gd name="T0" fmla="*/ 155 w 197"/>
              <a:gd name="T1" fmla="*/ 155 h 197"/>
              <a:gd name="T2" fmla="*/ 155 w 197"/>
              <a:gd name="T3" fmla="*/ 155 h 197"/>
              <a:gd name="T4" fmla="*/ 155 w 197"/>
              <a:gd name="T5" fmla="*/ 31 h 197"/>
              <a:gd name="T6" fmla="*/ 31 w 197"/>
              <a:gd name="T7" fmla="*/ 31 h 197"/>
              <a:gd name="T8" fmla="*/ 31 w 197"/>
              <a:gd name="T9" fmla="*/ 155 h 197"/>
              <a:gd name="T10" fmla="*/ 155 w 197"/>
              <a:gd name="T11" fmla="*/ 155 h 197"/>
              <a:gd name="T12" fmla="*/ 72 w 197"/>
              <a:gd name="T13" fmla="*/ 72 h 197"/>
              <a:gd name="T14" fmla="*/ 72 w 197"/>
              <a:gd name="T15" fmla="*/ 72 h 197"/>
              <a:gd name="T16" fmla="*/ 113 w 197"/>
              <a:gd name="T17" fmla="*/ 72 h 197"/>
              <a:gd name="T18" fmla="*/ 113 w 197"/>
              <a:gd name="T19" fmla="*/ 114 h 197"/>
              <a:gd name="T20" fmla="*/ 72 w 197"/>
              <a:gd name="T21" fmla="*/ 114 h 197"/>
              <a:gd name="T22" fmla="*/ 72 w 197"/>
              <a:gd name="T23" fmla="*/ 7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7">
                <a:moveTo>
                  <a:pt x="155" y="155"/>
                </a:moveTo>
                <a:lnTo>
                  <a:pt x="155" y="155"/>
                </a:lnTo>
                <a:cubicBezTo>
                  <a:pt x="196" y="124"/>
                  <a:pt x="196" y="72"/>
                  <a:pt x="155" y="31"/>
                </a:cubicBezTo>
                <a:cubicBezTo>
                  <a:pt x="124" y="0"/>
                  <a:pt x="72" y="0"/>
                  <a:pt x="31" y="31"/>
                </a:cubicBezTo>
                <a:cubicBezTo>
                  <a:pt x="0" y="72"/>
                  <a:pt x="0" y="124"/>
                  <a:pt x="31" y="155"/>
                </a:cubicBezTo>
                <a:cubicBezTo>
                  <a:pt x="72" y="196"/>
                  <a:pt x="124" y="196"/>
                  <a:pt x="155" y="155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82" y="62"/>
                  <a:pt x="103" y="62"/>
                  <a:pt x="113" y="72"/>
                </a:cubicBezTo>
                <a:cubicBezTo>
                  <a:pt x="124" y="83"/>
                  <a:pt x="124" y="103"/>
                  <a:pt x="113" y="114"/>
                </a:cubicBezTo>
                <a:cubicBezTo>
                  <a:pt x="103" y="124"/>
                  <a:pt x="82" y="124"/>
                  <a:pt x="72" y="114"/>
                </a:cubicBezTo>
                <a:cubicBezTo>
                  <a:pt x="62" y="103"/>
                  <a:pt x="62" y="83"/>
                  <a:pt x="7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49">
            <a:extLst>
              <a:ext uri="{FF2B5EF4-FFF2-40B4-BE49-F238E27FC236}">
                <a16:creationId xmlns:a16="http://schemas.microsoft.com/office/drawing/2014/main" id="{19B9556A-E2DB-F449-8C6B-EB5760A5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506" y="10409268"/>
            <a:ext cx="940432" cy="602937"/>
          </a:xfrm>
          <a:custGeom>
            <a:avLst/>
            <a:gdLst>
              <a:gd name="T0" fmla="*/ 1052 w 1095"/>
              <a:gd name="T1" fmla="*/ 702 h 703"/>
              <a:gd name="T2" fmla="*/ 1052 w 1095"/>
              <a:gd name="T3" fmla="*/ 702 h 703"/>
              <a:gd name="T4" fmla="*/ 41 w 1095"/>
              <a:gd name="T5" fmla="*/ 702 h 703"/>
              <a:gd name="T6" fmla="*/ 0 w 1095"/>
              <a:gd name="T7" fmla="*/ 661 h 703"/>
              <a:gd name="T8" fmla="*/ 0 w 1095"/>
              <a:gd name="T9" fmla="*/ 51 h 703"/>
              <a:gd name="T10" fmla="*/ 41 w 1095"/>
              <a:gd name="T11" fmla="*/ 0 h 703"/>
              <a:gd name="T12" fmla="*/ 546 w 1095"/>
              <a:gd name="T13" fmla="*/ 0 h 703"/>
              <a:gd name="T14" fmla="*/ 1052 w 1095"/>
              <a:gd name="T15" fmla="*/ 0 h 703"/>
              <a:gd name="T16" fmla="*/ 1094 w 1095"/>
              <a:gd name="T17" fmla="*/ 41 h 703"/>
              <a:gd name="T18" fmla="*/ 1094 w 1095"/>
              <a:gd name="T19" fmla="*/ 661 h 703"/>
              <a:gd name="T20" fmla="*/ 1052 w 1095"/>
              <a:gd name="T21" fmla="*/ 702 h 703"/>
              <a:gd name="T22" fmla="*/ 51 w 1095"/>
              <a:gd name="T23" fmla="*/ 650 h 703"/>
              <a:gd name="T24" fmla="*/ 51 w 1095"/>
              <a:gd name="T25" fmla="*/ 650 h 703"/>
              <a:gd name="T26" fmla="*/ 1042 w 1095"/>
              <a:gd name="T27" fmla="*/ 650 h 703"/>
              <a:gd name="T28" fmla="*/ 1042 w 1095"/>
              <a:gd name="T29" fmla="*/ 51 h 703"/>
              <a:gd name="T30" fmla="*/ 546 w 1095"/>
              <a:gd name="T31" fmla="*/ 51 h 703"/>
              <a:gd name="T32" fmla="*/ 51 w 1095"/>
              <a:gd name="T33" fmla="*/ 51 h 703"/>
              <a:gd name="T34" fmla="*/ 51 w 1095"/>
              <a:gd name="T35" fmla="*/ 65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5" h="703">
                <a:moveTo>
                  <a:pt x="1052" y="702"/>
                </a:moveTo>
                <a:lnTo>
                  <a:pt x="1052" y="702"/>
                </a:lnTo>
                <a:cubicBezTo>
                  <a:pt x="41" y="702"/>
                  <a:pt x="41" y="702"/>
                  <a:pt x="41" y="702"/>
                </a:cubicBezTo>
                <a:cubicBezTo>
                  <a:pt x="21" y="702"/>
                  <a:pt x="0" y="692"/>
                  <a:pt x="0" y="66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1" y="0"/>
                  <a:pt x="41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73" y="0"/>
                  <a:pt x="1094" y="20"/>
                  <a:pt x="1094" y="41"/>
                </a:cubicBezTo>
                <a:cubicBezTo>
                  <a:pt x="1094" y="661"/>
                  <a:pt x="1094" y="661"/>
                  <a:pt x="1094" y="661"/>
                </a:cubicBezTo>
                <a:cubicBezTo>
                  <a:pt x="1094" y="692"/>
                  <a:pt x="1073" y="702"/>
                  <a:pt x="1052" y="702"/>
                </a:cubicBezTo>
                <a:close/>
                <a:moveTo>
                  <a:pt x="51" y="650"/>
                </a:moveTo>
                <a:lnTo>
                  <a:pt x="51" y="650"/>
                </a:lnTo>
                <a:cubicBezTo>
                  <a:pt x="1042" y="650"/>
                  <a:pt x="1042" y="650"/>
                  <a:pt x="1042" y="650"/>
                </a:cubicBezTo>
                <a:cubicBezTo>
                  <a:pt x="1042" y="51"/>
                  <a:pt x="1042" y="51"/>
                  <a:pt x="1042" y="51"/>
                </a:cubicBezTo>
                <a:cubicBezTo>
                  <a:pt x="546" y="51"/>
                  <a:pt x="546" y="51"/>
                  <a:pt x="546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50">
            <a:extLst>
              <a:ext uri="{FF2B5EF4-FFF2-40B4-BE49-F238E27FC236}">
                <a16:creationId xmlns:a16="http://schemas.microsoft.com/office/drawing/2014/main" id="{A4A1F020-A826-5C43-BBD8-4F47D0E4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198" y="10276545"/>
            <a:ext cx="462632" cy="178228"/>
          </a:xfrm>
          <a:custGeom>
            <a:avLst/>
            <a:gdLst>
              <a:gd name="T0" fmla="*/ 31 w 537"/>
              <a:gd name="T1" fmla="*/ 206 h 207"/>
              <a:gd name="T2" fmla="*/ 31 w 537"/>
              <a:gd name="T3" fmla="*/ 206 h 207"/>
              <a:gd name="T4" fmla="*/ 0 w 537"/>
              <a:gd name="T5" fmla="*/ 196 h 207"/>
              <a:gd name="T6" fmla="*/ 0 w 537"/>
              <a:gd name="T7" fmla="*/ 175 h 207"/>
              <a:gd name="T8" fmla="*/ 103 w 537"/>
              <a:gd name="T9" fmla="*/ 41 h 207"/>
              <a:gd name="T10" fmla="*/ 267 w 537"/>
              <a:gd name="T11" fmla="*/ 0 h 207"/>
              <a:gd name="T12" fmla="*/ 432 w 537"/>
              <a:gd name="T13" fmla="*/ 41 h 207"/>
              <a:gd name="T14" fmla="*/ 536 w 537"/>
              <a:gd name="T15" fmla="*/ 175 h 207"/>
              <a:gd name="T16" fmla="*/ 536 w 537"/>
              <a:gd name="T17" fmla="*/ 196 h 207"/>
              <a:gd name="T18" fmla="*/ 515 w 537"/>
              <a:gd name="T19" fmla="*/ 206 h 207"/>
              <a:gd name="T20" fmla="*/ 31 w 537"/>
              <a:gd name="T21" fmla="*/ 206 h 207"/>
              <a:gd name="T22" fmla="*/ 267 w 537"/>
              <a:gd name="T23" fmla="*/ 51 h 207"/>
              <a:gd name="T24" fmla="*/ 267 w 537"/>
              <a:gd name="T25" fmla="*/ 51 h 207"/>
              <a:gd name="T26" fmla="*/ 134 w 537"/>
              <a:gd name="T27" fmla="*/ 82 h 207"/>
              <a:gd name="T28" fmla="*/ 72 w 537"/>
              <a:gd name="T29" fmla="*/ 155 h 207"/>
              <a:gd name="T30" fmla="*/ 473 w 537"/>
              <a:gd name="T31" fmla="*/ 155 h 207"/>
              <a:gd name="T32" fmla="*/ 401 w 537"/>
              <a:gd name="T33" fmla="*/ 82 h 207"/>
              <a:gd name="T34" fmla="*/ 267 w 537"/>
              <a:gd name="T35" fmla="*/ 5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207">
                <a:moveTo>
                  <a:pt x="31" y="206"/>
                </a:moveTo>
                <a:lnTo>
                  <a:pt x="31" y="206"/>
                </a:lnTo>
                <a:cubicBezTo>
                  <a:pt x="20" y="206"/>
                  <a:pt x="10" y="206"/>
                  <a:pt x="0" y="196"/>
                </a:cubicBezTo>
                <a:cubicBezTo>
                  <a:pt x="0" y="186"/>
                  <a:pt x="0" y="186"/>
                  <a:pt x="0" y="175"/>
                </a:cubicBezTo>
                <a:cubicBezTo>
                  <a:pt x="20" y="124"/>
                  <a:pt x="61" y="72"/>
                  <a:pt x="103" y="41"/>
                </a:cubicBezTo>
                <a:cubicBezTo>
                  <a:pt x="155" y="10"/>
                  <a:pt x="206" y="0"/>
                  <a:pt x="267" y="0"/>
                </a:cubicBezTo>
                <a:cubicBezTo>
                  <a:pt x="329" y="0"/>
                  <a:pt x="381" y="10"/>
                  <a:pt x="432" y="41"/>
                </a:cubicBezTo>
                <a:cubicBezTo>
                  <a:pt x="484" y="72"/>
                  <a:pt x="515" y="124"/>
                  <a:pt x="536" y="175"/>
                </a:cubicBezTo>
                <a:cubicBezTo>
                  <a:pt x="536" y="186"/>
                  <a:pt x="536" y="186"/>
                  <a:pt x="536" y="196"/>
                </a:cubicBezTo>
                <a:cubicBezTo>
                  <a:pt x="525" y="206"/>
                  <a:pt x="525" y="206"/>
                  <a:pt x="515" y="206"/>
                </a:cubicBezTo>
                <a:lnTo>
                  <a:pt x="31" y="206"/>
                </a:lnTo>
                <a:close/>
                <a:moveTo>
                  <a:pt x="267" y="51"/>
                </a:moveTo>
                <a:lnTo>
                  <a:pt x="267" y="51"/>
                </a:lnTo>
                <a:cubicBezTo>
                  <a:pt x="216" y="51"/>
                  <a:pt x="175" y="62"/>
                  <a:pt x="134" y="82"/>
                </a:cubicBezTo>
                <a:cubicBezTo>
                  <a:pt x="103" y="103"/>
                  <a:pt x="82" y="134"/>
                  <a:pt x="72" y="155"/>
                </a:cubicBezTo>
                <a:cubicBezTo>
                  <a:pt x="473" y="155"/>
                  <a:pt x="473" y="155"/>
                  <a:pt x="473" y="155"/>
                </a:cubicBezTo>
                <a:cubicBezTo>
                  <a:pt x="453" y="134"/>
                  <a:pt x="432" y="103"/>
                  <a:pt x="401" y="82"/>
                </a:cubicBezTo>
                <a:cubicBezTo>
                  <a:pt x="360" y="62"/>
                  <a:pt x="319" y="51"/>
                  <a:pt x="267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51">
            <a:extLst>
              <a:ext uri="{FF2B5EF4-FFF2-40B4-BE49-F238E27FC236}">
                <a16:creationId xmlns:a16="http://schemas.microsoft.com/office/drawing/2014/main" id="{E917DA7C-711C-6C4D-864C-D4C8D932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782" y="10488900"/>
            <a:ext cx="455048" cy="443673"/>
          </a:xfrm>
          <a:custGeom>
            <a:avLst/>
            <a:gdLst>
              <a:gd name="T0" fmla="*/ 257 w 527"/>
              <a:gd name="T1" fmla="*/ 516 h 517"/>
              <a:gd name="T2" fmla="*/ 257 w 527"/>
              <a:gd name="T3" fmla="*/ 516 h 517"/>
              <a:gd name="T4" fmla="*/ 72 w 527"/>
              <a:gd name="T5" fmla="*/ 444 h 517"/>
              <a:gd name="T6" fmla="*/ 0 w 527"/>
              <a:gd name="T7" fmla="*/ 258 h 517"/>
              <a:gd name="T8" fmla="*/ 72 w 527"/>
              <a:gd name="T9" fmla="*/ 72 h 517"/>
              <a:gd name="T10" fmla="*/ 257 w 527"/>
              <a:gd name="T11" fmla="*/ 0 h 517"/>
              <a:gd name="T12" fmla="*/ 443 w 527"/>
              <a:gd name="T13" fmla="*/ 72 h 517"/>
              <a:gd name="T14" fmla="*/ 526 w 527"/>
              <a:gd name="T15" fmla="*/ 258 h 517"/>
              <a:gd name="T16" fmla="*/ 443 w 527"/>
              <a:gd name="T17" fmla="*/ 444 h 517"/>
              <a:gd name="T18" fmla="*/ 257 w 527"/>
              <a:gd name="T19" fmla="*/ 516 h 517"/>
              <a:gd name="T20" fmla="*/ 257 w 527"/>
              <a:gd name="T21" fmla="*/ 31 h 517"/>
              <a:gd name="T22" fmla="*/ 257 w 527"/>
              <a:gd name="T23" fmla="*/ 31 h 517"/>
              <a:gd name="T24" fmla="*/ 31 w 527"/>
              <a:gd name="T25" fmla="*/ 258 h 517"/>
              <a:gd name="T26" fmla="*/ 257 w 527"/>
              <a:gd name="T27" fmla="*/ 485 h 517"/>
              <a:gd name="T28" fmla="*/ 495 w 527"/>
              <a:gd name="T29" fmla="*/ 258 h 517"/>
              <a:gd name="T30" fmla="*/ 257 w 527"/>
              <a:gd name="T31" fmla="*/ 3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517">
                <a:moveTo>
                  <a:pt x="257" y="516"/>
                </a:moveTo>
                <a:lnTo>
                  <a:pt x="257" y="516"/>
                </a:lnTo>
                <a:cubicBezTo>
                  <a:pt x="196" y="516"/>
                  <a:pt x="124" y="495"/>
                  <a:pt x="72" y="444"/>
                </a:cubicBezTo>
                <a:cubicBezTo>
                  <a:pt x="31" y="392"/>
                  <a:pt x="0" y="330"/>
                  <a:pt x="0" y="258"/>
                </a:cubicBezTo>
                <a:cubicBezTo>
                  <a:pt x="0" y="186"/>
                  <a:pt x="31" y="124"/>
                  <a:pt x="72" y="72"/>
                </a:cubicBezTo>
                <a:cubicBezTo>
                  <a:pt x="124" y="20"/>
                  <a:pt x="196" y="0"/>
                  <a:pt x="257" y="0"/>
                </a:cubicBezTo>
                <a:cubicBezTo>
                  <a:pt x="329" y="0"/>
                  <a:pt x="391" y="20"/>
                  <a:pt x="443" y="72"/>
                </a:cubicBezTo>
                <a:cubicBezTo>
                  <a:pt x="495" y="124"/>
                  <a:pt x="526" y="186"/>
                  <a:pt x="526" y="258"/>
                </a:cubicBezTo>
                <a:cubicBezTo>
                  <a:pt x="526" y="330"/>
                  <a:pt x="495" y="392"/>
                  <a:pt x="443" y="444"/>
                </a:cubicBezTo>
                <a:cubicBezTo>
                  <a:pt x="391" y="495"/>
                  <a:pt x="329" y="516"/>
                  <a:pt x="257" y="516"/>
                </a:cubicBezTo>
                <a:close/>
                <a:moveTo>
                  <a:pt x="257" y="31"/>
                </a:moveTo>
                <a:lnTo>
                  <a:pt x="257" y="31"/>
                </a:lnTo>
                <a:cubicBezTo>
                  <a:pt x="134" y="31"/>
                  <a:pt x="31" y="134"/>
                  <a:pt x="31" y="258"/>
                </a:cubicBezTo>
                <a:cubicBezTo>
                  <a:pt x="31" y="382"/>
                  <a:pt x="134" y="485"/>
                  <a:pt x="257" y="485"/>
                </a:cubicBezTo>
                <a:cubicBezTo>
                  <a:pt x="391" y="485"/>
                  <a:pt x="495" y="382"/>
                  <a:pt x="495" y="258"/>
                </a:cubicBezTo>
                <a:cubicBezTo>
                  <a:pt x="495" y="134"/>
                  <a:pt x="391" y="31"/>
                  <a:pt x="257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52">
            <a:extLst>
              <a:ext uri="{FF2B5EF4-FFF2-40B4-BE49-F238E27FC236}">
                <a16:creationId xmlns:a16="http://schemas.microsoft.com/office/drawing/2014/main" id="{ECEE904B-EA5C-6D4A-B9ED-16A2BC93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871" y="10541989"/>
            <a:ext cx="345077" cy="337495"/>
          </a:xfrm>
          <a:custGeom>
            <a:avLst/>
            <a:gdLst>
              <a:gd name="T0" fmla="*/ 195 w 402"/>
              <a:gd name="T1" fmla="*/ 392 h 393"/>
              <a:gd name="T2" fmla="*/ 195 w 402"/>
              <a:gd name="T3" fmla="*/ 392 h 393"/>
              <a:gd name="T4" fmla="*/ 0 w 402"/>
              <a:gd name="T5" fmla="*/ 196 h 393"/>
              <a:gd name="T6" fmla="*/ 195 w 402"/>
              <a:gd name="T7" fmla="*/ 0 h 393"/>
              <a:gd name="T8" fmla="*/ 401 w 402"/>
              <a:gd name="T9" fmla="*/ 196 h 393"/>
              <a:gd name="T10" fmla="*/ 195 w 402"/>
              <a:gd name="T11" fmla="*/ 392 h 393"/>
              <a:gd name="T12" fmla="*/ 195 w 402"/>
              <a:gd name="T13" fmla="*/ 30 h 393"/>
              <a:gd name="T14" fmla="*/ 195 w 402"/>
              <a:gd name="T15" fmla="*/ 30 h 393"/>
              <a:gd name="T16" fmla="*/ 31 w 402"/>
              <a:gd name="T17" fmla="*/ 196 h 393"/>
              <a:gd name="T18" fmla="*/ 195 w 402"/>
              <a:gd name="T19" fmla="*/ 361 h 393"/>
              <a:gd name="T20" fmla="*/ 371 w 402"/>
              <a:gd name="T21" fmla="*/ 196 h 393"/>
              <a:gd name="T22" fmla="*/ 195 w 402"/>
              <a:gd name="T23" fmla="*/ 3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2" h="393">
                <a:moveTo>
                  <a:pt x="195" y="392"/>
                </a:moveTo>
                <a:lnTo>
                  <a:pt x="195" y="392"/>
                </a:lnTo>
                <a:cubicBezTo>
                  <a:pt x="93" y="392"/>
                  <a:pt x="0" y="309"/>
                  <a:pt x="0" y="196"/>
                </a:cubicBezTo>
                <a:cubicBezTo>
                  <a:pt x="0" y="82"/>
                  <a:pt x="93" y="0"/>
                  <a:pt x="195" y="0"/>
                </a:cubicBezTo>
                <a:cubicBezTo>
                  <a:pt x="309" y="0"/>
                  <a:pt x="401" y="82"/>
                  <a:pt x="401" y="196"/>
                </a:cubicBezTo>
                <a:cubicBezTo>
                  <a:pt x="401" y="309"/>
                  <a:pt x="309" y="392"/>
                  <a:pt x="195" y="392"/>
                </a:cubicBezTo>
                <a:close/>
                <a:moveTo>
                  <a:pt x="195" y="30"/>
                </a:moveTo>
                <a:lnTo>
                  <a:pt x="195" y="30"/>
                </a:lnTo>
                <a:cubicBezTo>
                  <a:pt x="103" y="30"/>
                  <a:pt x="31" y="103"/>
                  <a:pt x="31" y="196"/>
                </a:cubicBezTo>
                <a:cubicBezTo>
                  <a:pt x="31" y="289"/>
                  <a:pt x="103" y="361"/>
                  <a:pt x="195" y="361"/>
                </a:cubicBezTo>
                <a:cubicBezTo>
                  <a:pt x="288" y="361"/>
                  <a:pt x="371" y="289"/>
                  <a:pt x="371" y="196"/>
                </a:cubicBezTo>
                <a:cubicBezTo>
                  <a:pt x="371" y="103"/>
                  <a:pt x="288" y="30"/>
                  <a:pt x="19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53">
            <a:extLst>
              <a:ext uri="{FF2B5EF4-FFF2-40B4-BE49-F238E27FC236}">
                <a16:creationId xmlns:a16="http://schemas.microsoft.com/office/drawing/2014/main" id="{75C5DE56-693F-A347-90BD-6BAF76AB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633" y="10621624"/>
            <a:ext cx="106178" cy="170642"/>
          </a:xfrm>
          <a:custGeom>
            <a:avLst/>
            <a:gdLst>
              <a:gd name="T0" fmla="*/ 61 w 124"/>
              <a:gd name="T1" fmla="*/ 196 h 197"/>
              <a:gd name="T2" fmla="*/ 61 w 124"/>
              <a:gd name="T3" fmla="*/ 196 h 197"/>
              <a:gd name="T4" fmla="*/ 10 w 124"/>
              <a:gd name="T5" fmla="*/ 185 h 197"/>
              <a:gd name="T6" fmla="*/ 10 w 124"/>
              <a:gd name="T7" fmla="*/ 175 h 197"/>
              <a:gd name="T8" fmla="*/ 21 w 124"/>
              <a:gd name="T9" fmla="*/ 165 h 197"/>
              <a:gd name="T10" fmla="*/ 92 w 124"/>
              <a:gd name="T11" fmla="*/ 165 h 197"/>
              <a:gd name="T12" fmla="*/ 102 w 124"/>
              <a:gd name="T13" fmla="*/ 144 h 197"/>
              <a:gd name="T14" fmla="*/ 61 w 124"/>
              <a:gd name="T15" fmla="*/ 113 h 197"/>
              <a:gd name="T16" fmla="*/ 31 w 124"/>
              <a:gd name="T17" fmla="*/ 92 h 197"/>
              <a:gd name="T18" fmla="*/ 10 w 124"/>
              <a:gd name="T19" fmla="*/ 61 h 197"/>
              <a:gd name="T20" fmla="*/ 31 w 124"/>
              <a:gd name="T21" fmla="*/ 20 h 197"/>
              <a:gd name="T22" fmla="*/ 113 w 124"/>
              <a:gd name="T23" fmla="*/ 20 h 197"/>
              <a:gd name="T24" fmla="*/ 123 w 124"/>
              <a:gd name="T25" fmla="*/ 31 h 197"/>
              <a:gd name="T26" fmla="*/ 102 w 124"/>
              <a:gd name="T27" fmla="*/ 41 h 197"/>
              <a:gd name="T28" fmla="*/ 41 w 124"/>
              <a:gd name="T29" fmla="*/ 41 h 197"/>
              <a:gd name="T30" fmla="*/ 31 w 124"/>
              <a:gd name="T31" fmla="*/ 61 h 197"/>
              <a:gd name="T32" fmla="*/ 72 w 124"/>
              <a:gd name="T33" fmla="*/ 92 h 197"/>
              <a:gd name="T34" fmla="*/ 102 w 124"/>
              <a:gd name="T35" fmla="*/ 113 h 197"/>
              <a:gd name="T36" fmla="*/ 123 w 124"/>
              <a:gd name="T37" fmla="*/ 144 h 197"/>
              <a:gd name="T38" fmla="*/ 102 w 124"/>
              <a:gd name="T39" fmla="*/ 185 h 197"/>
              <a:gd name="T40" fmla="*/ 61 w 124"/>
              <a:gd name="T4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" h="197">
                <a:moveTo>
                  <a:pt x="61" y="196"/>
                </a:moveTo>
                <a:lnTo>
                  <a:pt x="61" y="196"/>
                </a:lnTo>
                <a:cubicBezTo>
                  <a:pt x="41" y="196"/>
                  <a:pt x="31" y="196"/>
                  <a:pt x="10" y="185"/>
                </a:cubicBezTo>
                <a:cubicBezTo>
                  <a:pt x="10" y="185"/>
                  <a:pt x="0" y="175"/>
                  <a:pt x="10" y="175"/>
                </a:cubicBezTo>
                <a:cubicBezTo>
                  <a:pt x="10" y="165"/>
                  <a:pt x="21" y="165"/>
                  <a:pt x="21" y="165"/>
                </a:cubicBezTo>
                <a:cubicBezTo>
                  <a:pt x="52" y="175"/>
                  <a:pt x="72" y="175"/>
                  <a:pt x="92" y="165"/>
                </a:cubicBezTo>
                <a:cubicBezTo>
                  <a:pt x="92" y="165"/>
                  <a:pt x="102" y="155"/>
                  <a:pt x="102" y="144"/>
                </a:cubicBezTo>
                <a:cubicBezTo>
                  <a:pt x="102" y="134"/>
                  <a:pt x="82" y="124"/>
                  <a:pt x="61" y="113"/>
                </a:cubicBezTo>
                <a:cubicBezTo>
                  <a:pt x="52" y="103"/>
                  <a:pt x="31" y="103"/>
                  <a:pt x="31" y="92"/>
                </a:cubicBezTo>
                <a:cubicBezTo>
                  <a:pt x="10" y="82"/>
                  <a:pt x="10" y="72"/>
                  <a:pt x="10" y="61"/>
                </a:cubicBezTo>
                <a:cubicBezTo>
                  <a:pt x="10" y="41"/>
                  <a:pt x="10" y="31"/>
                  <a:pt x="31" y="20"/>
                </a:cubicBezTo>
                <a:cubicBezTo>
                  <a:pt x="52" y="0"/>
                  <a:pt x="82" y="0"/>
                  <a:pt x="113" y="20"/>
                </a:cubicBezTo>
                <a:cubicBezTo>
                  <a:pt x="123" y="20"/>
                  <a:pt x="123" y="20"/>
                  <a:pt x="123" y="31"/>
                </a:cubicBezTo>
                <a:cubicBezTo>
                  <a:pt x="123" y="41"/>
                  <a:pt x="113" y="41"/>
                  <a:pt x="102" y="41"/>
                </a:cubicBezTo>
                <a:cubicBezTo>
                  <a:pt x="82" y="31"/>
                  <a:pt x="61" y="31"/>
                  <a:pt x="41" y="41"/>
                </a:cubicBezTo>
                <a:cubicBezTo>
                  <a:pt x="31" y="41"/>
                  <a:pt x="31" y="51"/>
                  <a:pt x="31" y="61"/>
                </a:cubicBezTo>
                <a:cubicBezTo>
                  <a:pt x="31" y="72"/>
                  <a:pt x="52" y="82"/>
                  <a:pt x="72" y="92"/>
                </a:cubicBezTo>
                <a:cubicBezTo>
                  <a:pt x="82" y="92"/>
                  <a:pt x="92" y="103"/>
                  <a:pt x="102" y="113"/>
                </a:cubicBezTo>
                <a:cubicBezTo>
                  <a:pt x="113" y="124"/>
                  <a:pt x="123" y="134"/>
                  <a:pt x="123" y="144"/>
                </a:cubicBezTo>
                <a:cubicBezTo>
                  <a:pt x="123" y="165"/>
                  <a:pt x="113" y="175"/>
                  <a:pt x="102" y="185"/>
                </a:cubicBezTo>
                <a:cubicBezTo>
                  <a:pt x="92" y="196"/>
                  <a:pt x="72" y="196"/>
                  <a:pt x="61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4">
            <a:extLst>
              <a:ext uri="{FF2B5EF4-FFF2-40B4-BE49-F238E27FC236}">
                <a16:creationId xmlns:a16="http://schemas.microsoft.com/office/drawing/2014/main" id="{BCF37A90-6BA7-7A47-BED7-1D1EC270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138" y="10587494"/>
            <a:ext cx="18959" cy="37921"/>
          </a:xfrm>
          <a:custGeom>
            <a:avLst/>
            <a:gdLst>
              <a:gd name="T0" fmla="*/ 9 w 21"/>
              <a:gd name="T1" fmla="*/ 42 h 43"/>
              <a:gd name="T2" fmla="*/ 9 w 21"/>
              <a:gd name="T3" fmla="*/ 42 h 43"/>
              <a:gd name="T4" fmla="*/ 0 w 21"/>
              <a:gd name="T5" fmla="*/ 31 h 43"/>
              <a:gd name="T6" fmla="*/ 0 w 21"/>
              <a:gd name="T7" fmla="*/ 11 h 43"/>
              <a:gd name="T8" fmla="*/ 9 w 21"/>
              <a:gd name="T9" fmla="*/ 0 h 43"/>
              <a:gd name="T10" fmla="*/ 20 w 21"/>
              <a:gd name="T11" fmla="*/ 11 h 43"/>
              <a:gd name="T12" fmla="*/ 20 w 21"/>
              <a:gd name="T13" fmla="*/ 31 h 43"/>
              <a:gd name="T14" fmla="*/ 9 w 21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3">
                <a:moveTo>
                  <a:pt x="9" y="42"/>
                </a:moveTo>
                <a:lnTo>
                  <a:pt x="9" y="42"/>
                </a:lnTo>
                <a:cubicBezTo>
                  <a:pt x="9" y="42"/>
                  <a:pt x="0" y="42"/>
                  <a:pt x="0" y="3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9" y="0"/>
                  <a:pt x="9" y="0"/>
                </a:cubicBezTo>
                <a:cubicBezTo>
                  <a:pt x="20" y="0"/>
                  <a:pt x="20" y="0"/>
                  <a:pt x="20" y="1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42"/>
                  <a:pt x="20" y="42"/>
                  <a:pt x="9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5">
            <a:extLst>
              <a:ext uri="{FF2B5EF4-FFF2-40B4-BE49-F238E27FC236}">
                <a16:creationId xmlns:a16="http://schemas.microsoft.com/office/drawing/2014/main" id="{A8462C23-5B63-1241-AEB6-69BC5069B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138" y="10799849"/>
            <a:ext cx="18959" cy="37921"/>
          </a:xfrm>
          <a:custGeom>
            <a:avLst/>
            <a:gdLst>
              <a:gd name="T0" fmla="*/ 9 w 21"/>
              <a:gd name="T1" fmla="*/ 41 h 42"/>
              <a:gd name="T2" fmla="*/ 9 w 21"/>
              <a:gd name="T3" fmla="*/ 41 h 42"/>
              <a:gd name="T4" fmla="*/ 0 w 21"/>
              <a:gd name="T5" fmla="*/ 31 h 42"/>
              <a:gd name="T6" fmla="*/ 0 w 21"/>
              <a:gd name="T7" fmla="*/ 10 h 42"/>
              <a:gd name="T8" fmla="*/ 9 w 21"/>
              <a:gd name="T9" fmla="*/ 0 h 42"/>
              <a:gd name="T10" fmla="*/ 20 w 21"/>
              <a:gd name="T11" fmla="*/ 10 h 42"/>
              <a:gd name="T12" fmla="*/ 20 w 21"/>
              <a:gd name="T13" fmla="*/ 31 h 42"/>
              <a:gd name="T14" fmla="*/ 9 w 2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2">
                <a:moveTo>
                  <a:pt x="9" y="41"/>
                </a:moveTo>
                <a:lnTo>
                  <a:pt x="9" y="41"/>
                </a:lnTo>
                <a:lnTo>
                  <a:pt x="0" y="31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20" y="0"/>
                  <a:pt x="20" y="0"/>
                  <a:pt x="20" y="1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41"/>
                  <a:pt x="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6">
            <a:extLst>
              <a:ext uri="{FF2B5EF4-FFF2-40B4-BE49-F238E27FC236}">
                <a16:creationId xmlns:a16="http://schemas.microsoft.com/office/drawing/2014/main" id="{96562346-371E-5C42-B7D2-80CA7615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945" y="7140509"/>
            <a:ext cx="1137619" cy="1004896"/>
          </a:xfrm>
          <a:custGeom>
            <a:avLst/>
            <a:gdLst>
              <a:gd name="T0" fmla="*/ 661 w 1323"/>
              <a:gd name="T1" fmla="*/ 1167 h 1168"/>
              <a:gd name="T2" fmla="*/ 661 w 1323"/>
              <a:gd name="T3" fmla="*/ 1167 h 1168"/>
              <a:gd name="T4" fmla="*/ 196 w 1323"/>
              <a:gd name="T5" fmla="*/ 981 h 1168"/>
              <a:gd name="T6" fmla="*/ 0 w 1323"/>
              <a:gd name="T7" fmla="*/ 506 h 1168"/>
              <a:gd name="T8" fmla="*/ 52 w 1323"/>
              <a:gd name="T9" fmla="*/ 237 h 1168"/>
              <a:gd name="T10" fmla="*/ 217 w 1323"/>
              <a:gd name="T11" fmla="*/ 20 h 1168"/>
              <a:gd name="T12" fmla="*/ 268 w 1323"/>
              <a:gd name="T13" fmla="*/ 20 h 1168"/>
              <a:gd name="T14" fmla="*/ 258 w 1323"/>
              <a:gd name="T15" fmla="*/ 72 h 1168"/>
              <a:gd name="T16" fmla="*/ 113 w 1323"/>
              <a:gd name="T17" fmla="*/ 268 h 1168"/>
              <a:gd name="T18" fmla="*/ 62 w 1323"/>
              <a:gd name="T19" fmla="*/ 506 h 1168"/>
              <a:gd name="T20" fmla="*/ 237 w 1323"/>
              <a:gd name="T21" fmla="*/ 929 h 1168"/>
              <a:gd name="T22" fmla="*/ 661 w 1323"/>
              <a:gd name="T23" fmla="*/ 1104 h 1168"/>
              <a:gd name="T24" fmla="*/ 1074 w 1323"/>
              <a:gd name="T25" fmla="*/ 929 h 1168"/>
              <a:gd name="T26" fmla="*/ 1250 w 1323"/>
              <a:gd name="T27" fmla="*/ 506 h 1168"/>
              <a:gd name="T28" fmla="*/ 1043 w 1323"/>
              <a:gd name="T29" fmla="*/ 62 h 1168"/>
              <a:gd name="T30" fmla="*/ 1043 w 1323"/>
              <a:gd name="T31" fmla="*/ 20 h 1168"/>
              <a:gd name="T32" fmla="*/ 1095 w 1323"/>
              <a:gd name="T33" fmla="*/ 10 h 1168"/>
              <a:gd name="T34" fmla="*/ 1322 w 1323"/>
              <a:gd name="T35" fmla="*/ 506 h 1168"/>
              <a:gd name="T36" fmla="*/ 1126 w 1323"/>
              <a:gd name="T37" fmla="*/ 981 h 1168"/>
              <a:gd name="T38" fmla="*/ 661 w 1323"/>
              <a:gd name="T39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3" h="1168">
                <a:moveTo>
                  <a:pt x="661" y="1167"/>
                </a:moveTo>
                <a:lnTo>
                  <a:pt x="661" y="1167"/>
                </a:lnTo>
                <a:cubicBezTo>
                  <a:pt x="485" y="1167"/>
                  <a:pt x="320" y="1104"/>
                  <a:pt x="196" y="981"/>
                </a:cubicBezTo>
                <a:cubicBezTo>
                  <a:pt x="62" y="857"/>
                  <a:pt x="0" y="681"/>
                  <a:pt x="0" y="506"/>
                </a:cubicBezTo>
                <a:cubicBezTo>
                  <a:pt x="0" y="413"/>
                  <a:pt x="21" y="320"/>
                  <a:pt x="52" y="237"/>
                </a:cubicBezTo>
                <a:cubicBezTo>
                  <a:pt x="93" y="155"/>
                  <a:pt x="145" y="82"/>
                  <a:pt x="217" y="20"/>
                </a:cubicBezTo>
                <a:cubicBezTo>
                  <a:pt x="227" y="10"/>
                  <a:pt x="248" y="10"/>
                  <a:pt x="268" y="20"/>
                </a:cubicBezTo>
                <a:cubicBezTo>
                  <a:pt x="279" y="31"/>
                  <a:pt x="279" y="62"/>
                  <a:pt x="258" y="72"/>
                </a:cubicBezTo>
                <a:cubicBezTo>
                  <a:pt x="196" y="124"/>
                  <a:pt x="155" y="185"/>
                  <a:pt x="113" y="268"/>
                </a:cubicBezTo>
                <a:cubicBezTo>
                  <a:pt x="82" y="340"/>
                  <a:pt x="62" y="423"/>
                  <a:pt x="62" y="506"/>
                </a:cubicBezTo>
                <a:cubicBezTo>
                  <a:pt x="62" y="671"/>
                  <a:pt x="124" y="815"/>
                  <a:pt x="237" y="929"/>
                </a:cubicBezTo>
                <a:cubicBezTo>
                  <a:pt x="351" y="1043"/>
                  <a:pt x="496" y="1104"/>
                  <a:pt x="661" y="1104"/>
                </a:cubicBezTo>
                <a:cubicBezTo>
                  <a:pt x="816" y="1104"/>
                  <a:pt x="960" y="1043"/>
                  <a:pt x="1074" y="929"/>
                </a:cubicBezTo>
                <a:cubicBezTo>
                  <a:pt x="1187" y="815"/>
                  <a:pt x="1250" y="671"/>
                  <a:pt x="1250" y="506"/>
                </a:cubicBezTo>
                <a:cubicBezTo>
                  <a:pt x="1250" y="340"/>
                  <a:pt x="1177" y="175"/>
                  <a:pt x="1043" y="62"/>
                </a:cubicBezTo>
                <a:cubicBezTo>
                  <a:pt x="1032" y="51"/>
                  <a:pt x="1032" y="31"/>
                  <a:pt x="1043" y="20"/>
                </a:cubicBezTo>
                <a:cubicBezTo>
                  <a:pt x="1053" y="0"/>
                  <a:pt x="1074" y="0"/>
                  <a:pt x="1095" y="10"/>
                </a:cubicBezTo>
                <a:cubicBezTo>
                  <a:pt x="1239" y="134"/>
                  <a:pt x="1322" y="320"/>
                  <a:pt x="1322" y="506"/>
                </a:cubicBezTo>
                <a:cubicBezTo>
                  <a:pt x="1322" y="681"/>
                  <a:pt x="1250" y="857"/>
                  <a:pt x="1126" y="981"/>
                </a:cubicBezTo>
                <a:cubicBezTo>
                  <a:pt x="1002" y="1104"/>
                  <a:pt x="837" y="1167"/>
                  <a:pt x="661" y="11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7">
            <a:extLst>
              <a:ext uri="{FF2B5EF4-FFF2-40B4-BE49-F238E27FC236}">
                <a16:creationId xmlns:a16="http://schemas.microsoft.com/office/drawing/2014/main" id="{55295A5B-5070-6442-8C44-3B1A56F9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519" y="7842040"/>
            <a:ext cx="523305" cy="231317"/>
          </a:xfrm>
          <a:custGeom>
            <a:avLst/>
            <a:gdLst>
              <a:gd name="T0" fmla="*/ 558 w 610"/>
              <a:gd name="T1" fmla="*/ 269 h 270"/>
              <a:gd name="T2" fmla="*/ 558 w 610"/>
              <a:gd name="T3" fmla="*/ 269 h 270"/>
              <a:gd name="T4" fmla="*/ 547 w 610"/>
              <a:gd name="T5" fmla="*/ 269 h 270"/>
              <a:gd name="T6" fmla="*/ 527 w 610"/>
              <a:gd name="T7" fmla="*/ 228 h 270"/>
              <a:gd name="T8" fmla="*/ 516 w 610"/>
              <a:gd name="T9" fmla="*/ 155 h 270"/>
              <a:gd name="T10" fmla="*/ 434 w 610"/>
              <a:gd name="T11" fmla="*/ 114 h 270"/>
              <a:gd name="T12" fmla="*/ 423 w 610"/>
              <a:gd name="T13" fmla="*/ 114 h 270"/>
              <a:gd name="T14" fmla="*/ 382 w 610"/>
              <a:gd name="T15" fmla="*/ 104 h 270"/>
              <a:gd name="T16" fmla="*/ 320 w 610"/>
              <a:gd name="T17" fmla="*/ 62 h 270"/>
              <a:gd name="T18" fmla="*/ 248 w 610"/>
              <a:gd name="T19" fmla="*/ 135 h 270"/>
              <a:gd name="T20" fmla="*/ 227 w 610"/>
              <a:gd name="T21" fmla="*/ 166 h 270"/>
              <a:gd name="T22" fmla="*/ 196 w 610"/>
              <a:gd name="T23" fmla="*/ 166 h 270"/>
              <a:gd name="T24" fmla="*/ 165 w 610"/>
              <a:gd name="T25" fmla="*/ 155 h 270"/>
              <a:gd name="T26" fmla="*/ 165 w 610"/>
              <a:gd name="T27" fmla="*/ 155 h 270"/>
              <a:gd name="T28" fmla="*/ 83 w 610"/>
              <a:gd name="T29" fmla="*/ 186 h 270"/>
              <a:gd name="T30" fmla="*/ 62 w 610"/>
              <a:gd name="T31" fmla="*/ 228 h 270"/>
              <a:gd name="T32" fmla="*/ 31 w 610"/>
              <a:gd name="T33" fmla="*/ 259 h 270"/>
              <a:gd name="T34" fmla="*/ 31 w 610"/>
              <a:gd name="T35" fmla="*/ 259 h 270"/>
              <a:gd name="T36" fmla="*/ 0 w 610"/>
              <a:gd name="T37" fmla="*/ 228 h 270"/>
              <a:gd name="T38" fmla="*/ 31 w 610"/>
              <a:gd name="T39" fmla="*/ 135 h 270"/>
              <a:gd name="T40" fmla="*/ 165 w 610"/>
              <a:gd name="T41" fmla="*/ 83 h 270"/>
              <a:gd name="T42" fmla="*/ 165 w 610"/>
              <a:gd name="T43" fmla="*/ 83 h 270"/>
              <a:gd name="T44" fmla="*/ 186 w 610"/>
              <a:gd name="T45" fmla="*/ 93 h 270"/>
              <a:gd name="T46" fmla="*/ 320 w 610"/>
              <a:gd name="T47" fmla="*/ 0 h 270"/>
              <a:gd name="T48" fmla="*/ 423 w 610"/>
              <a:gd name="T49" fmla="*/ 42 h 270"/>
              <a:gd name="T50" fmla="*/ 434 w 610"/>
              <a:gd name="T51" fmla="*/ 42 h 270"/>
              <a:gd name="T52" fmla="*/ 568 w 610"/>
              <a:gd name="T53" fmla="*/ 114 h 270"/>
              <a:gd name="T54" fmla="*/ 589 w 610"/>
              <a:gd name="T55" fmla="*/ 248 h 270"/>
              <a:gd name="T56" fmla="*/ 558 w 610"/>
              <a:gd name="T57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10" h="270">
                <a:moveTo>
                  <a:pt x="558" y="269"/>
                </a:moveTo>
                <a:lnTo>
                  <a:pt x="558" y="269"/>
                </a:lnTo>
                <a:lnTo>
                  <a:pt x="547" y="269"/>
                </a:lnTo>
                <a:cubicBezTo>
                  <a:pt x="527" y="269"/>
                  <a:pt x="516" y="248"/>
                  <a:pt x="527" y="228"/>
                </a:cubicBezTo>
                <a:cubicBezTo>
                  <a:pt x="537" y="207"/>
                  <a:pt x="527" y="176"/>
                  <a:pt x="516" y="155"/>
                </a:cubicBezTo>
                <a:cubicBezTo>
                  <a:pt x="496" y="125"/>
                  <a:pt x="465" y="114"/>
                  <a:pt x="434" y="114"/>
                </a:cubicBezTo>
                <a:lnTo>
                  <a:pt x="423" y="114"/>
                </a:lnTo>
                <a:cubicBezTo>
                  <a:pt x="403" y="114"/>
                  <a:pt x="392" y="114"/>
                  <a:pt x="382" y="104"/>
                </a:cubicBezTo>
                <a:cubicBezTo>
                  <a:pt x="372" y="83"/>
                  <a:pt x="351" y="62"/>
                  <a:pt x="320" y="62"/>
                </a:cubicBezTo>
                <a:cubicBezTo>
                  <a:pt x="279" y="62"/>
                  <a:pt x="248" y="93"/>
                  <a:pt x="248" y="135"/>
                </a:cubicBezTo>
                <a:cubicBezTo>
                  <a:pt x="238" y="145"/>
                  <a:pt x="238" y="155"/>
                  <a:pt x="227" y="166"/>
                </a:cubicBezTo>
                <a:cubicBezTo>
                  <a:pt x="217" y="166"/>
                  <a:pt x="207" y="166"/>
                  <a:pt x="196" y="166"/>
                </a:cubicBezTo>
                <a:cubicBezTo>
                  <a:pt x="186" y="155"/>
                  <a:pt x="176" y="155"/>
                  <a:pt x="165" y="155"/>
                </a:cubicBezTo>
                <a:lnTo>
                  <a:pt x="165" y="155"/>
                </a:lnTo>
                <a:cubicBezTo>
                  <a:pt x="124" y="155"/>
                  <a:pt x="103" y="166"/>
                  <a:pt x="83" y="186"/>
                </a:cubicBezTo>
                <a:cubicBezTo>
                  <a:pt x="72" y="197"/>
                  <a:pt x="62" y="207"/>
                  <a:pt x="62" y="228"/>
                </a:cubicBezTo>
                <a:cubicBezTo>
                  <a:pt x="62" y="248"/>
                  <a:pt x="52" y="259"/>
                  <a:pt x="31" y="259"/>
                </a:cubicBezTo>
                <a:lnTo>
                  <a:pt x="31" y="259"/>
                </a:lnTo>
                <a:cubicBezTo>
                  <a:pt x="10" y="259"/>
                  <a:pt x="0" y="248"/>
                  <a:pt x="0" y="228"/>
                </a:cubicBezTo>
                <a:cubicBezTo>
                  <a:pt x="0" y="197"/>
                  <a:pt x="10" y="166"/>
                  <a:pt x="31" y="135"/>
                </a:cubicBezTo>
                <a:cubicBezTo>
                  <a:pt x="62" y="114"/>
                  <a:pt x="93" y="83"/>
                  <a:pt x="165" y="83"/>
                </a:cubicBezTo>
                <a:lnTo>
                  <a:pt x="165" y="83"/>
                </a:lnTo>
                <a:cubicBezTo>
                  <a:pt x="176" y="83"/>
                  <a:pt x="176" y="93"/>
                  <a:pt x="186" y="93"/>
                </a:cubicBezTo>
                <a:cubicBezTo>
                  <a:pt x="207" y="31"/>
                  <a:pt x="258" y="0"/>
                  <a:pt x="320" y="0"/>
                </a:cubicBezTo>
                <a:cubicBezTo>
                  <a:pt x="362" y="0"/>
                  <a:pt x="403" y="11"/>
                  <a:pt x="423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86" y="42"/>
                  <a:pt x="537" y="73"/>
                  <a:pt x="568" y="114"/>
                </a:cubicBezTo>
                <a:cubicBezTo>
                  <a:pt x="599" y="155"/>
                  <a:pt x="609" y="207"/>
                  <a:pt x="589" y="248"/>
                </a:cubicBezTo>
                <a:cubicBezTo>
                  <a:pt x="589" y="269"/>
                  <a:pt x="578" y="269"/>
                  <a:pt x="558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8">
            <a:extLst>
              <a:ext uri="{FF2B5EF4-FFF2-40B4-BE49-F238E27FC236}">
                <a16:creationId xmlns:a16="http://schemas.microsoft.com/office/drawing/2014/main" id="{1DBA562A-A2D6-7C43-97E9-FF5A7105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478" y="8001307"/>
            <a:ext cx="3793" cy="37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9">
            <a:extLst>
              <a:ext uri="{FF2B5EF4-FFF2-40B4-BE49-F238E27FC236}">
                <a16:creationId xmlns:a16="http://schemas.microsoft.com/office/drawing/2014/main" id="{434505BB-8F62-A847-B1C3-1E465C4C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478" y="8001307"/>
            <a:ext cx="3793" cy="37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0">
            <a:extLst>
              <a:ext uri="{FF2B5EF4-FFF2-40B4-BE49-F238E27FC236}">
                <a16:creationId xmlns:a16="http://schemas.microsoft.com/office/drawing/2014/main" id="{71FF4BAF-6A7E-A047-8153-045A99C8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034" y="7701735"/>
            <a:ext cx="443673" cy="250276"/>
          </a:xfrm>
          <a:custGeom>
            <a:avLst/>
            <a:gdLst>
              <a:gd name="T0" fmla="*/ 485 w 517"/>
              <a:gd name="T1" fmla="*/ 290 h 291"/>
              <a:gd name="T2" fmla="*/ 485 w 517"/>
              <a:gd name="T3" fmla="*/ 290 h 291"/>
              <a:gd name="T4" fmla="*/ 444 w 517"/>
              <a:gd name="T5" fmla="*/ 258 h 291"/>
              <a:gd name="T6" fmla="*/ 372 w 517"/>
              <a:gd name="T7" fmla="*/ 196 h 291"/>
              <a:gd name="T8" fmla="*/ 341 w 517"/>
              <a:gd name="T9" fmla="*/ 196 h 291"/>
              <a:gd name="T10" fmla="*/ 310 w 517"/>
              <a:gd name="T11" fmla="*/ 186 h 291"/>
              <a:gd name="T12" fmla="*/ 299 w 517"/>
              <a:gd name="T13" fmla="*/ 155 h 291"/>
              <a:gd name="T14" fmla="*/ 248 w 517"/>
              <a:gd name="T15" fmla="*/ 72 h 291"/>
              <a:gd name="T16" fmla="*/ 175 w 517"/>
              <a:gd name="T17" fmla="*/ 83 h 291"/>
              <a:gd name="T18" fmla="*/ 134 w 517"/>
              <a:gd name="T19" fmla="*/ 93 h 291"/>
              <a:gd name="T20" fmla="*/ 124 w 517"/>
              <a:gd name="T21" fmla="*/ 83 h 291"/>
              <a:gd name="T22" fmla="*/ 51 w 517"/>
              <a:gd name="T23" fmla="*/ 93 h 291"/>
              <a:gd name="T24" fmla="*/ 10 w 517"/>
              <a:gd name="T25" fmla="*/ 72 h 291"/>
              <a:gd name="T26" fmla="*/ 31 w 517"/>
              <a:gd name="T27" fmla="*/ 31 h 291"/>
              <a:gd name="T28" fmla="*/ 144 w 517"/>
              <a:gd name="T29" fmla="*/ 21 h 291"/>
              <a:gd name="T30" fmla="*/ 144 w 517"/>
              <a:gd name="T31" fmla="*/ 21 h 291"/>
              <a:gd name="T32" fmla="*/ 258 w 517"/>
              <a:gd name="T33" fmla="*/ 11 h 291"/>
              <a:gd name="T34" fmla="*/ 372 w 517"/>
              <a:gd name="T35" fmla="*/ 124 h 291"/>
              <a:gd name="T36" fmla="*/ 392 w 517"/>
              <a:gd name="T37" fmla="*/ 135 h 291"/>
              <a:gd name="T38" fmla="*/ 516 w 517"/>
              <a:gd name="T39" fmla="*/ 248 h 291"/>
              <a:gd name="T40" fmla="*/ 485 w 517"/>
              <a:gd name="T41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7" h="291">
                <a:moveTo>
                  <a:pt x="485" y="290"/>
                </a:moveTo>
                <a:lnTo>
                  <a:pt x="485" y="290"/>
                </a:lnTo>
                <a:cubicBezTo>
                  <a:pt x="465" y="290"/>
                  <a:pt x="454" y="279"/>
                  <a:pt x="444" y="258"/>
                </a:cubicBezTo>
                <a:cubicBezTo>
                  <a:pt x="444" y="227"/>
                  <a:pt x="413" y="207"/>
                  <a:pt x="372" y="196"/>
                </a:cubicBezTo>
                <a:cubicBezTo>
                  <a:pt x="361" y="196"/>
                  <a:pt x="351" y="196"/>
                  <a:pt x="341" y="196"/>
                </a:cubicBezTo>
                <a:cubicBezTo>
                  <a:pt x="330" y="196"/>
                  <a:pt x="320" y="196"/>
                  <a:pt x="310" y="186"/>
                </a:cubicBezTo>
                <a:cubicBezTo>
                  <a:pt x="299" y="176"/>
                  <a:pt x="299" y="165"/>
                  <a:pt x="299" y="155"/>
                </a:cubicBezTo>
                <a:cubicBezTo>
                  <a:pt x="310" y="124"/>
                  <a:pt x="279" y="83"/>
                  <a:pt x="248" y="72"/>
                </a:cubicBezTo>
                <a:cubicBezTo>
                  <a:pt x="217" y="62"/>
                  <a:pt x="196" y="72"/>
                  <a:pt x="175" y="83"/>
                </a:cubicBezTo>
                <a:cubicBezTo>
                  <a:pt x="165" y="93"/>
                  <a:pt x="144" y="93"/>
                  <a:pt x="134" y="93"/>
                </a:cubicBezTo>
                <a:lnTo>
                  <a:pt x="124" y="83"/>
                </a:lnTo>
                <a:cubicBezTo>
                  <a:pt x="103" y="83"/>
                  <a:pt x="72" y="83"/>
                  <a:pt x="51" y="93"/>
                </a:cubicBezTo>
                <a:cubicBezTo>
                  <a:pt x="41" y="103"/>
                  <a:pt x="20" y="93"/>
                  <a:pt x="10" y="72"/>
                </a:cubicBezTo>
                <a:cubicBezTo>
                  <a:pt x="0" y="62"/>
                  <a:pt x="10" y="42"/>
                  <a:pt x="31" y="31"/>
                </a:cubicBezTo>
                <a:cubicBezTo>
                  <a:pt x="62" y="11"/>
                  <a:pt x="103" y="11"/>
                  <a:pt x="144" y="21"/>
                </a:cubicBezTo>
                <a:lnTo>
                  <a:pt x="144" y="21"/>
                </a:lnTo>
                <a:cubicBezTo>
                  <a:pt x="175" y="0"/>
                  <a:pt x="217" y="0"/>
                  <a:pt x="258" y="11"/>
                </a:cubicBezTo>
                <a:cubicBezTo>
                  <a:pt x="320" y="21"/>
                  <a:pt x="361" y="72"/>
                  <a:pt x="372" y="124"/>
                </a:cubicBezTo>
                <a:cubicBezTo>
                  <a:pt x="372" y="135"/>
                  <a:pt x="382" y="135"/>
                  <a:pt x="392" y="135"/>
                </a:cubicBezTo>
                <a:cubicBezTo>
                  <a:pt x="485" y="155"/>
                  <a:pt x="506" y="217"/>
                  <a:pt x="516" y="248"/>
                </a:cubicBezTo>
                <a:cubicBezTo>
                  <a:pt x="516" y="269"/>
                  <a:pt x="506" y="279"/>
                  <a:pt x="485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1">
            <a:extLst>
              <a:ext uri="{FF2B5EF4-FFF2-40B4-BE49-F238E27FC236}">
                <a16:creationId xmlns:a16="http://schemas.microsoft.com/office/drawing/2014/main" id="{6E117056-CD94-3E49-AF09-145D73FE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478" y="7716903"/>
            <a:ext cx="398165" cy="223731"/>
          </a:xfrm>
          <a:custGeom>
            <a:avLst/>
            <a:gdLst>
              <a:gd name="T0" fmla="*/ 41 w 465"/>
              <a:gd name="T1" fmla="*/ 258 h 259"/>
              <a:gd name="T2" fmla="*/ 41 w 465"/>
              <a:gd name="T3" fmla="*/ 258 h 259"/>
              <a:gd name="T4" fmla="*/ 31 w 465"/>
              <a:gd name="T5" fmla="*/ 258 h 259"/>
              <a:gd name="T6" fmla="*/ 10 w 465"/>
              <a:gd name="T7" fmla="*/ 217 h 259"/>
              <a:gd name="T8" fmla="*/ 124 w 465"/>
              <a:gd name="T9" fmla="*/ 114 h 259"/>
              <a:gd name="T10" fmla="*/ 134 w 465"/>
              <a:gd name="T11" fmla="*/ 114 h 259"/>
              <a:gd name="T12" fmla="*/ 227 w 465"/>
              <a:gd name="T13" fmla="*/ 0 h 259"/>
              <a:gd name="T14" fmla="*/ 330 w 465"/>
              <a:gd name="T15" fmla="*/ 21 h 259"/>
              <a:gd name="T16" fmla="*/ 340 w 465"/>
              <a:gd name="T17" fmla="*/ 21 h 259"/>
              <a:gd name="T18" fmla="*/ 434 w 465"/>
              <a:gd name="T19" fmla="*/ 21 h 259"/>
              <a:gd name="T20" fmla="*/ 454 w 465"/>
              <a:gd name="T21" fmla="*/ 72 h 259"/>
              <a:gd name="T22" fmla="*/ 413 w 465"/>
              <a:gd name="T23" fmla="*/ 93 h 259"/>
              <a:gd name="T24" fmla="*/ 351 w 465"/>
              <a:gd name="T25" fmla="*/ 82 h 259"/>
              <a:gd name="T26" fmla="*/ 340 w 465"/>
              <a:gd name="T27" fmla="*/ 93 h 259"/>
              <a:gd name="T28" fmla="*/ 310 w 465"/>
              <a:gd name="T29" fmla="*/ 82 h 259"/>
              <a:gd name="T30" fmla="*/ 248 w 465"/>
              <a:gd name="T31" fmla="*/ 72 h 259"/>
              <a:gd name="T32" fmla="*/ 206 w 465"/>
              <a:gd name="T33" fmla="*/ 144 h 259"/>
              <a:gd name="T34" fmla="*/ 196 w 465"/>
              <a:gd name="T35" fmla="*/ 165 h 259"/>
              <a:gd name="T36" fmla="*/ 165 w 465"/>
              <a:gd name="T37" fmla="*/ 175 h 259"/>
              <a:gd name="T38" fmla="*/ 134 w 465"/>
              <a:gd name="T39" fmla="*/ 186 h 259"/>
              <a:gd name="T40" fmla="*/ 72 w 465"/>
              <a:gd name="T41" fmla="*/ 237 h 259"/>
              <a:gd name="T42" fmla="*/ 41 w 465"/>
              <a:gd name="T43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259">
                <a:moveTo>
                  <a:pt x="41" y="258"/>
                </a:moveTo>
                <a:lnTo>
                  <a:pt x="41" y="258"/>
                </a:lnTo>
                <a:lnTo>
                  <a:pt x="31" y="258"/>
                </a:lnTo>
                <a:cubicBezTo>
                  <a:pt x="10" y="258"/>
                  <a:pt x="0" y="237"/>
                  <a:pt x="10" y="217"/>
                </a:cubicBezTo>
                <a:cubicBezTo>
                  <a:pt x="10" y="196"/>
                  <a:pt x="31" y="134"/>
                  <a:pt x="124" y="114"/>
                </a:cubicBezTo>
                <a:lnTo>
                  <a:pt x="134" y="114"/>
                </a:lnTo>
                <a:cubicBezTo>
                  <a:pt x="144" y="62"/>
                  <a:pt x="175" y="21"/>
                  <a:pt x="227" y="0"/>
                </a:cubicBezTo>
                <a:cubicBezTo>
                  <a:pt x="268" y="0"/>
                  <a:pt x="299" y="0"/>
                  <a:pt x="330" y="21"/>
                </a:cubicBezTo>
                <a:cubicBezTo>
                  <a:pt x="330" y="21"/>
                  <a:pt x="330" y="21"/>
                  <a:pt x="340" y="21"/>
                </a:cubicBezTo>
                <a:cubicBezTo>
                  <a:pt x="371" y="10"/>
                  <a:pt x="403" y="10"/>
                  <a:pt x="434" y="21"/>
                </a:cubicBezTo>
                <a:cubicBezTo>
                  <a:pt x="454" y="31"/>
                  <a:pt x="464" y="51"/>
                  <a:pt x="454" y="72"/>
                </a:cubicBezTo>
                <a:cubicBezTo>
                  <a:pt x="444" y="93"/>
                  <a:pt x="423" y="93"/>
                  <a:pt x="413" y="93"/>
                </a:cubicBezTo>
                <a:cubicBezTo>
                  <a:pt x="392" y="82"/>
                  <a:pt x="371" y="82"/>
                  <a:pt x="351" y="82"/>
                </a:cubicBezTo>
                <a:cubicBezTo>
                  <a:pt x="351" y="82"/>
                  <a:pt x="340" y="82"/>
                  <a:pt x="340" y="93"/>
                </a:cubicBezTo>
                <a:cubicBezTo>
                  <a:pt x="330" y="93"/>
                  <a:pt x="320" y="93"/>
                  <a:pt x="310" y="82"/>
                </a:cubicBezTo>
                <a:cubicBezTo>
                  <a:pt x="289" y="72"/>
                  <a:pt x="268" y="62"/>
                  <a:pt x="248" y="72"/>
                </a:cubicBezTo>
                <a:cubicBezTo>
                  <a:pt x="216" y="82"/>
                  <a:pt x="196" y="114"/>
                  <a:pt x="206" y="144"/>
                </a:cubicBezTo>
                <a:cubicBezTo>
                  <a:pt x="206" y="155"/>
                  <a:pt x="196" y="165"/>
                  <a:pt x="196" y="165"/>
                </a:cubicBezTo>
                <a:cubicBezTo>
                  <a:pt x="186" y="175"/>
                  <a:pt x="175" y="186"/>
                  <a:pt x="165" y="175"/>
                </a:cubicBezTo>
                <a:cubicBezTo>
                  <a:pt x="155" y="175"/>
                  <a:pt x="144" y="175"/>
                  <a:pt x="134" y="186"/>
                </a:cubicBezTo>
                <a:cubicBezTo>
                  <a:pt x="103" y="186"/>
                  <a:pt x="82" y="206"/>
                  <a:pt x="72" y="237"/>
                </a:cubicBezTo>
                <a:cubicBezTo>
                  <a:pt x="72" y="248"/>
                  <a:pt x="51" y="258"/>
                  <a:pt x="41" y="2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62">
            <a:extLst>
              <a:ext uri="{FF2B5EF4-FFF2-40B4-BE49-F238E27FC236}">
                <a16:creationId xmlns:a16="http://schemas.microsoft.com/office/drawing/2014/main" id="{2DE74B8B-17BB-3943-981A-F71BE71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576" y="7398370"/>
            <a:ext cx="223733" cy="390581"/>
          </a:xfrm>
          <a:custGeom>
            <a:avLst/>
            <a:gdLst>
              <a:gd name="T0" fmla="*/ 124 w 259"/>
              <a:gd name="T1" fmla="*/ 454 h 455"/>
              <a:gd name="T2" fmla="*/ 124 w 259"/>
              <a:gd name="T3" fmla="*/ 454 h 455"/>
              <a:gd name="T4" fmla="*/ 21 w 259"/>
              <a:gd name="T5" fmla="*/ 299 h 455"/>
              <a:gd name="T6" fmla="*/ 0 w 259"/>
              <a:gd name="T7" fmla="*/ 124 h 455"/>
              <a:gd name="T8" fmla="*/ 10 w 259"/>
              <a:gd name="T9" fmla="*/ 72 h 455"/>
              <a:gd name="T10" fmla="*/ 124 w 259"/>
              <a:gd name="T11" fmla="*/ 0 h 455"/>
              <a:gd name="T12" fmla="*/ 237 w 259"/>
              <a:gd name="T13" fmla="*/ 72 h 455"/>
              <a:gd name="T14" fmla="*/ 258 w 259"/>
              <a:gd name="T15" fmla="*/ 124 h 455"/>
              <a:gd name="T16" fmla="*/ 227 w 259"/>
              <a:gd name="T17" fmla="*/ 299 h 455"/>
              <a:gd name="T18" fmla="*/ 124 w 259"/>
              <a:gd name="T19" fmla="*/ 454 h 455"/>
              <a:gd name="T20" fmla="*/ 134 w 259"/>
              <a:gd name="T21" fmla="*/ 382 h 455"/>
              <a:gd name="T22" fmla="*/ 134 w 259"/>
              <a:gd name="T23" fmla="*/ 382 h 455"/>
              <a:gd name="T24" fmla="*/ 124 w 259"/>
              <a:gd name="T25" fmla="*/ 62 h 455"/>
              <a:gd name="T26" fmla="*/ 124 w 259"/>
              <a:gd name="T27" fmla="*/ 62 h 455"/>
              <a:gd name="T28" fmla="*/ 72 w 259"/>
              <a:gd name="T29" fmla="*/ 104 h 455"/>
              <a:gd name="T30" fmla="*/ 62 w 259"/>
              <a:gd name="T31" fmla="*/ 124 h 455"/>
              <a:gd name="T32" fmla="*/ 82 w 259"/>
              <a:gd name="T33" fmla="*/ 269 h 455"/>
              <a:gd name="T34" fmla="*/ 124 w 259"/>
              <a:gd name="T35" fmla="*/ 372 h 455"/>
              <a:gd name="T36" fmla="*/ 165 w 259"/>
              <a:gd name="T37" fmla="*/ 269 h 455"/>
              <a:gd name="T38" fmla="*/ 186 w 259"/>
              <a:gd name="T39" fmla="*/ 124 h 455"/>
              <a:gd name="T40" fmla="*/ 186 w 259"/>
              <a:gd name="T41" fmla="*/ 104 h 455"/>
              <a:gd name="T42" fmla="*/ 124 w 259"/>
              <a:gd name="T43" fmla="*/ 62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455">
                <a:moveTo>
                  <a:pt x="124" y="454"/>
                </a:moveTo>
                <a:lnTo>
                  <a:pt x="124" y="454"/>
                </a:lnTo>
                <a:cubicBezTo>
                  <a:pt x="82" y="454"/>
                  <a:pt x="52" y="403"/>
                  <a:pt x="21" y="299"/>
                </a:cubicBezTo>
                <a:cubicBezTo>
                  <a:pt x="10" y="227"/>
                  <a:pt x="0" y="155"/>
                  <a:pt x="0" y="124"/>
                </a:cubicBezTo>
                <a:cubicBezTo>
                  <a:pt x="0" y="104"/>
                  <a:pt x="0" y="83"/>
                  <a:pt x="10" y="72"/>
                </a:cubicBezTo>
                <a:cubicBezTo>
                  <a:pt x="31" y="21"/>
                  <a:pt x="72" y="0"/>
                  <a:pt x="124" y="0"/>
                </a:cubicBezTo>
                <a:cubicBezTo>
                  <a:pt x="176" y="0"/>
                  <a:pt x="217" y="21"/>
                  <a:pt x="237" y="72"/>
                </a:cubicBezTo>
                <a:cubicBezTo>
                  <a:pt x="248" y="93"/>
                  <a:pt x="258" y="104"/>
                  <a:pt x="258" y="124"/>
                </a:cubicBezTo>
                <a:cubicBezTo>
                  <a:pt x="258" y="155"/>
                  <a:pt x="248" y="227"/>
                  <a:pt x="227" y="299"/>
                </a:cubicBezTo>
                <a:cubicBezTo>
                  <a:pt x="196" y="403"/>
                  <a:pt x="165" y="454"/>
                  <a:pt x="124" y="454"/>
                </a:cubicBezTo>
                <a:close/>
                <a:moveTo>
                  <a:pt x="134" y="382"/>
                </a:moveTo>
                <a:lnTo>
                  <a:pt x="134" y="382"/>
                </a:lnTo>
                <a:close/>
                <a:moveTo>
                  <a:pt x="124" y="62"/>
                </a:moveTo>
                <a:lnTo>
                  <a:pt x="124" y="62"/>
                </a:lnTo>
                <a:cubicBezTo>
                  <a:pt x="103" y="62"/>
                  <a:pt x="82" y="72"/>
                  <a:pt x="72" y="104"/>
                </a:cubicBezTo>
                <a:cubicBezTo>
                  <a:pt x="62" y="104"/>
                  <a:pt x="62" y="114"/>
                  <a:pt x="62" y="124"/>
                </a:cubicBezTo>
                <a:cubicBezTo>
                  <a:pt x="62" y="145"/>
                  <a:pt x="72" y="207"/>
                  <a:pt x="82" y="269"/>
                </a:cubicBezTo>
                <a:cubicBezTo>
                  <a:pt x="103" y="331"/>
                  <a:pt x="113" y="362"/>
                  <a:pt x="124" y="372"/>
                </a:cubicBezTo>
                <a:cubicBezTo>
                  <a:pt x="134" y="362"/>
                  <a:pt x="145" y="331"/>
                  <a:pt x="165" y="269"/>
                </a:cubicBezTo>
                <a:cubicBezTo>
                  <a:pt x="176" y="207"/>
                  <a:pt x="186" y="145"/>
                  <a:pt x="186" y="124"/>
                </a:cubicBezTo>
                <a:cubicBezTo>
                  <a:pt x="186" y="114"/>
                  <a:pt x="186" y="104"/>
                  <a:pt x="186" y="104"/>
                </a:cubicBezTo>
                <a:cubicBezTo>
                  <a:pt x="176" y="83"/>
                  <a:pt x="145" y="62"/>
                  <a:pt x="124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63">
            <a:extLst>
              <a:ext uri="{FF2B5EF4-FFF2-40B4-BE49-F238E27FC236}">
                <a16:creationId xmlns:a16="http://schemas.microsoft.com/office/drawing/2014/main" id="{2729EB1C-0B49-5549-955B-CF286B70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656" y="6662709"/>
            <a:ext cx="284406" cy="709115"/>
          </a:xfrm>
          <a:custGeom>
            <a:avLst/>
            <a:gdLst>
              <a:gd name="T0" fmla="*/ 268 w 331"/>
              <a:gd name="T1" fmla="*/ 825 h 826"/>
              <a:gd name="T2" fmla="*/ 268 w 331"/>
              <a:gd name="T3" fmla="*/ 825 h 826"/>
              <a:gd name="T4" fmla="*/ 62 w 331"/>
              <a:gd name="T5" fmla="*/ 825 h 826"/>
              <a:gd name="T6" fmla="*/ 41 w 331"/>
              <a:gd name="T7" fmla="*/ 805 h 826"/>
              <a:gd name="T8" fmla="*/ 20 w 331"/>
              <a:gd name="T9" fmla="*/ 557 h 826"/>
              <a:gd name="T10" fmla="*/ 123 w 331"/>
              <a:gd name="T11" fmla="*/ 41 h 826"/>
              <a:gd name="T12" fmla="*/ 144 w 331"/>
              <a:gd name="T13" fmla="*/ 11 h 826"/>
              <a:gd name="T14" fmla="*/ 165 w 331"/>
              <a:gd name="T15" fmla="*/ 0 h 826"/>
              <a:gd name="T16" fmla="*/ 186 w 331"/>
              <a:gd name="T17" fmla="*/ 11 h 826"/>
              <a:gd name="T18" fmla="*/ 186 w 331"/>
              <a:gd name="T19" fmla="*/ 21 h 826"/>
              <a:gd name="T20" fmla="*/ 309 w 331"/>
              <a:gd name="T21" fmla="*/ 588 h 826"/>
              <a:gd name="T22" fmla="*/ 289 w 331"/>
              <a:gd name="T23" fmla="*/ 805 h 826"/>
              <a:gd name="T24" fmla="*/ 268 w 331"/>
              <a:gd name="T25" fmla="*/ 825 h 826"/>
              <a:gd name="T26" fmla="*/ 82 w 331"/>
              <a:gd name="T27" fmla="*/ 784 h 826"/>
              <a:gd name="T28" fmla="*/ 82 w 331"/>
              <a:gd name="T29" fmla="*/ 784 h 826"/>
              <a:gd name="T30" fmla="*/ 247 w 331"/>
              <a:gd name="T31" fmla="*/ 784 h 826"/>
              <a:gd name="T32" fmla="*/ 268 w 331"/>
              <a:gd name="T33" fmla="*/ 588 h 826"/>
              <a:gd name="T34" fmla="*/ 289 w 331"/>
              <a:gd name="T35" fmla="*/ 588 h 826"/>
              <a:gd name="T36" fmla="*/ 268 w 331"/>
              <a:gd name="T37" fmla="*/ 588 h 826"/>
              <a:gd name="T38" fmla="*/ 165 w 331"/>
              <a:gd name="T39" fmla="*/ 72 h 826"/>
              <a:gd name="T40" fmla="*/ 62 w 331"/>
              <a:gd name="T41" fmla="*/ 557 h 826"/>
              <a:gd name="T42" fmla="*/ 82 w 331"/>
              <a:gd name="T43" fmla="*/ 784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1" h="826">
                <a:moveTo>
                  <a:pt x="268" y="825"/>
                </a:moveTo>
                <a:lnTo>
                  <a:pt x="268" y="825"/>
                </a:lnTo>
                <a:cubicBezTo>
                  <a:pt x="62" y="825"/>
                  <a:pt x="62" y="825"/>
                  <a:pt x="62" y="825"/>
                </a:cubicBezTo>
                <a:cubicBezTo>
                  <a:pt x="51" y="825"/>
                  <a:pt x="41" y="815"/>
                  <a:pt x="41" y="805"/>
                </a:cubicBezTo>
                <a:cubicBezTo>
                  <a:pt x="20" y="557"/>
                  <a:pt x="20" y="557"/>
                  <a:pt x="20" y="557"/>
                </a:cubicBezTo>
                <a:cubicBezTo>
                  <a:pt x="0" y="392"/>
                  <a:pt x="41" y="217"/>
                  <a:pt x="123" y="4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0"/>
                  <a:pt x="154" y="0"/>
                  <a:pt x="165" y="0"/>
                </a:cubicBezTo>
                <a:cubicBezTo>
                  <a:pt x="175" y="0"/>
                  <a:pt x="175" y="0"/>
                  <a:pt x="186" y="11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289" y="196"/>
                  <a:pt x="330" y="392"/>
                  <a:pt x="309" y="588"/>
                </a:cubicBezTo>
                <a:cubicBezTo>
                  <a:pt x="289" y="805"/>
                  <a:pt x="289" y="805"/>
                  <a:pt x="289" y="805"/>
                </a:cubicBezTo>
                <a:cubicBezTo>
                  <a:pt x="289" y="815"/>
                  <a:pt x="278" y="825"/>
                  <a:pt x="268" y="825"/>
                </a:cubicBezTo>
                <a:close/>
                <a:moveTo>
                  <a:pt x="82" y="784"/>
                </a:moveTo>
                <a:lnTo>
                  <a:pt x="82" y="784"/>
                </a:lnTo>
                <a:cubicBezTo>
                  <a:pt x="247" y="784"/>
                  <a:pt x="247" y="784"/>
                  <a:pt x="247" y="784"/>
                </a:cubicBezTo>
                <a:cubicBezTo>
                  <a:pt x="268" y="588"/>
                  <a:pt x="268" y="588"/>
                  <a:pt x="268" y="588"/>
                </a:cubicBezTo>
                <a:cubicBezTo>
                  <a:pt x="289" y="588"/>
                  <a:pt x="289" y="588"/>
                  <a:pt x="289" y="588"/>
                </a:cubicBezTo>
                <a:cubicBezTo>
                  <a:pt x="268" y="588"/>
                  <a:pt x="268" y="588"/>
                  <a:pt x="268" y="588"/>
                </a:cubicBezTo>
                <a:cubicBezTo>
                  <a:pt x="289" y="402"/>
                  <a:pt x="247" y="238"/>
                  <a:pt x="165" y="72"/>
                </a:cubicBezTo>
                <a:cubicBezTo>
                  <a:pt x="82" y="227"/>
                  <a:pt x="51" y="392"/>
                  <a:pt x="62" y="557"/>
                </a:cubicBezTo>
                <a:lnTo>
                  <a:pt x="82" y="7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64">
            <a:extLst>
              <a:ext uri="{FF2B5EF4-FFF2-40B4-BE49-F238E27FC236}">
                <a16:creationId xmlns:a16="http://schemas.microsoft.com/office/drawing/2014/main" id="{30A19518-BDA5-2F49-9D6C-29D8BCF1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11" y="7178430"/>
            <a:ext cx="144098" cy="310949"/>
          </a:xfrm>
          <a:custGeom>
            <a:avLst/>
            <a:gdLst>
              <a:gd name="T0" fmla="*/ 145 w 167"/>
              <a:gd name="T1" fmla="*/ 362 h 363"/>
              <a:gd name="T2" fmla="*/ 145 w 167"/>
              <a:gd name="T3" fmla="*/ 362 h 363"/>
              <a:gd name="T4" fmla="*/ 124 w 167"/>
              <a:gd name="T5" fmla="*/ 362 h 363"/>
              <a:gd name="T6" fmla="*/ 0 w 167"/>
              <a:gd name="T7" fmla="*/ 207 h 363"/>
              <a:gd name="T8" fmla="*/ 11 w 167"/>
              <a:gd name="T9" fmla="*/ 176 h 363"/>
              <a:gd name="T10" fmla="*/ 42 w 167"/>
              <a:gd name="T11" fmla="*/ 176 h 363"/>
              <a:gd name="T12" fmla="*/ 114 w 167"/>
              <a:gd name="T13" fmla="*/ 279 h 363"/>
              <a:gd name="T14" fmla="*/ 114 w 167"/>
              <a:gd name="T15" fmla="*/ 238 h 363"/>
              <a:gd name="T16" fmla="*/ 21 w 167"/>
              <a:gd name="T17" fmla="*/ 41 h 363"/>
              <a:gd name="T18" fmla="*/ 31 w 167"/>
              <a:gd name="T19" fmla="*/ 10 h 363"/>
              <a:gd name="T20" fmla="*/ 62 w 167"/>
              <a:gd name="T21" fmla="*/ 21 h 363"/>
              <a:gd name="T22" fmla="*/ 166 w 167"/>
              <a:gd name="T23" fmla="*/ 227 h 363"/>
              <a:gd name="T24" fmla="*/ 166 w 167"/>
              <a:gd name="T25" fmla="*/ 227 h 363"/>
              <a:gd name="T26" fmla="*/ 166 w 167"/>
              <a:gd name="T27" fmla="*/ 341 h 363"/>
              <a:gd name="T28" fmla="*/ 145 w 167"/>
              <a:gd name="T2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7" h="363">
                <a:moveTo>
                  <a:pt x="145" y="362"/>
                </a:moveTo>
                <a:lnTo>
                  <a:pt x="145" y="362"/>
                </a:lnTo>
                <a:cubicBezTo>
                  <a:pt x="135" y="362"/>
                  <a:pt x="124" y="362"/>
                  <a:pt x="124" y="36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196"/>
                  <a:pt x="0" y="186"/>
                  <a:pt x="11" y="176"/>
                </a:cubicBezTo>
                <a:cubicBezTo>
                  <a:pt x="21" y="165"/>
                  <a:pt x="31" y="165"/>
                  <a:pt x="42" y="176"/>
                </a:cubicBezTo>
                <a:cubicBezTo>
                  <a:pt x="114" y="279"/>
                  <a:pt x="114" y="279"/>
                  <a:pt x="114" y="279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21" y="41"/>
                  <a:pt x="21" y="41"/>
                  <a:pt x="21" y="41"/>
                </a:cubicBezTo>
                <a:cubicBezTo>
                  <a:pt x="11" y="31"/>
                  <a:pt x="21" y="21"/>
                  <a:pt x="31" y="10"/>
                </a:cubicBezTo>
                <a:cubicBezTo>
                  <a:pt x="42" y="0"/>
                  <a:pt x="52" y="10"/>
                  <a:pt x="62" y="21"/>
                </a:cubicBezTo>
                <a:cubicBezTo>
                  <a:pt x="166" y="227"/>
                  <a:pt x="166" y="227"/>
                  <a:pt x="166" y="227"/>
                </a:cubicBezTo>
                <a:lnTo>
                  <a:pt x="166" y="227"/>
                </a:lnTo>
                <a:cubicBezTo>
                  <a:pt x="166" y="341"/>
                  <a:pt x="166" y="341"/>
                  <a:pt x="166" y="341"/>
                </a:cubicBezTo>
                <a:cubicBezTo>
                  <a:pt x="166" y="351"/>
                  <a:pt x="155" y="362"/>
                  <a:pt x="145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65">
            <a:extLst>
              <a:ext uri="{FF2B5EF4-FFF2-40B4-BE49-F238E27FC236}">
                <a16:creationId xmlns:a16="http://schemas.microsoft.com/office/drawing/2014/main" id="{3CF98E58-16ED-1040-982E-0CC76485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983" y="7186014"/>
            <a:ext cx="132723" cy="303365"/>
          </a:xfrm>
          <a:custGeom>
            <a:avLst/>
            <a:gdLst>
              <a:gd name="T0" fmla="*/ 21 w 156"/>
              <a:gd name="T1" fmla="*/ 352 h 353"/>
              <a:gd name="T2" fmla="*/ 21 w 156"/>
              <a:gd name="T3" fmla="*/ 352 h 353"/>
              <a:gd name="T4" fmla="*/ 11 w 156"/>
              <a:gd name="T5" fmla="*/ 352 h 353"/>
              <a:gd name="T6" fmla="*/ 0 w 156"/>
              <a:gd name="T7" fmla="*/ 331 h 353"/>
              <a:gd name="T8" fmla="*/ 0 w 156"/>
              <a:gd name="T9" fmla="*/ 217 h 353"/>
              <a:gd name="T10" fmla="*/ 0 w 156"/>
              <a:gd name="T11" fmla="*/ 217 h 353"/>
              <a:gd name="T12" fmla="*/ 93 w 156"/>
              <a:gd name="T13" fmla="*/ 21 h 353"/>
              <a:gd name="T14" fmla="*/ 124 w 156"/>
              <a:gd name="T15" fmla="*/ 11 h 353"/>
              <a:gd name="T16" fmla="*/ 135 w 156"/>
              <a:gd name="T17" fmla="*/ 42 h 353"/>
              <a:gd name="T18" fmla="*/ 42 w 156"/>
              <a:gd name="T19" fmla="*/ 228 h 353"/>
              <a:gd name="T20" fmla="*/ 42 w 156"/>
              <a:gd name="T21" fmla="*/ 269 h 353"/>
              <a:gd name="T22" fmla="*/ 114 w 156"/>
              <a:gd name="T23" fmla="*/ 176 h 353"/>
              <a:gd name="T24" fmla="*/ 145 w 156"/>
              <a:gd name="T25" fmla="*/ 176 h 353"/>
              <a:gd name="T26" fmla="*/ 145 w 156"/>
              <a:gd name="T27" fmla="*/ 207 h 353"/>
              <a:gd name="T28" fmla="*/ 42 w 156"/>
              <a:gd name="T29" fmla="*/ 352 h 353"/>
              <a:gd name="T30" fmla="*/ 21 w 156"/>
              <a:gd name="T3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353">
                <a:moveTo>
                  <a:pt x="21" y="352"/>
                </a:moveTo>
                <a:lnTo>
                  <a:pt x="21" y="352"/>
                </a:lnTo>
                <a:lnTo>
                  <a:pt x="11" y="352"/>
                </a:lnTo>
                <a:cubicBezTo>
                  <a:pt x="0" y="352"/>
                  <a:pt x="0" y="341"/>
                  <a:pt x="0" y="331"/>
                </a:cubicBezTo>
                <a:cubicBezTo>
                  <a:pt x="0" y="217"/>
                  <a:pt x="0" y="217"/>
                  <a:pt x="0" y="217"/>
                </a:cubicBezTo>
                <a:lnTo>
                  <a:pt x="0" y="217"/>
                </a:lnTo>
                <a:cubicBezTo>
                  <a:pt x="93" y="21"/>
                  <a:pt x="93" y="21"/>
                  <a:pt x="93" y="21"/>
                </a:cubicBezTo>
                <a:cubicBezTo>
                  <a:pt x="104" y="11"/>
                  <a:pt x="114" y="0"/>
                  <a:pt x="124" y="11"/>
                </a:cubicBezTo>
                <a:cubicBezTo>
                  <a:pt x="135" y="11"/>
                  <a:pt x="145" y="31"/>
                  <a:pt x="135" y="42"/>
                </a:cubicBezTo>
                <a:cubicBezTo>
                  <a:pt x="42" y="228"/>
                  <a:pt x="42" y="228"/>
                  <a:pt x="42" y="228"/>
                </a:cubicBezTo>
                <a:cubicBezTo>
                  <a:pt x="42" y="269"/>
                  <a:pt x="42" y="269"/>
                  <a:pt x="42" y="269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24" y="166"/>
                  <a:pt x="135" y="166"/>
                  <a:pt x="145" y="176"/>
                </a:cubicBezTo>
                <a:cubicBezTo>
                  <a:pt x="155" y="186"/>
                  <a:pt x="155" y="197"/>
                  <a:pt x="145" y="207"/>
                </a:cubicBezTo>
                <a:cubicBezTo>
                  <a:pt x="42" y="352"/>
                  <a:pt x="42" y="352"/>
                  <a:pt x="42" y="352"/>
                </a:cubicBezTo>
                <a:cubicBezTo>
                  <a:pt x="31" y="352"/>
                  <a:pt x="31" y="352"/>
                  <a:pt x="21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6">
            <a:extLst>
              <a:ext uri="{FF2B5EF4-FFF2-40B4-BE49-F238E27FC236}">
                <a16:creationId xmlns:a16="http://schemas.microsoft.com/office/drawing/2014/main" id="{471DD168-3651-DB4C-A534-8D5E8571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290" y="7337697"/>
            <a:ext cx="125137" cy="72048"/>
          </a:xfrm>
          <a:custGeom>
            <a:avLst/>
            <a:gdLst>
              <a:gd name="T0" fmla="*/ 124 w 145"/>
              <a:gd name="T1" fmla="*/ 82 h 83"/>
              <a:gd name="T2" fmla="*/ 124 w 145"/>
              <a:gd name="T3" fmla="*/ 82 h 83"/>
              <a:gd name="T4" fmla="*/ 20 w 145"/>
              <a:gd name="T5" fmla="*/ 82 h 83"/>
              <a:gd name="T6" fmla="*/ 0 w 145"/>
              <a:gd name="T7" fmla="*/ 62 h 83"/>
              <a:gd name="T8" fmla="*/ 0 w 145"/>
              <a:gd name="T9" fmla="*/ 21 h 83"/>
              <a:gd name="T10" fmla="*/ 20 w 145"/>
              <a:gd name="T11" fmla="*/ 0 h 83"/>
              <a:gd name="T12" fmla="*/ 124 w 145"/>
              <a:gd name="T13" fmla="*/ 0 h 83"/>
              <a:gd name="T14" fmla="*/ 144 w 145"/>
              <a:gd name="T15" fmla="*/ 21 h 83"/>
              <a:gd name="T16" fmla="*/ 144 w 145"/>
              <a:gd name="T17" fmla="*/ 62 h 83"/>
              <a:gd name="T18" fmla="*/ 124 w 145"/>
              <a:gd name="T19" fmla="*/ 82 h 83"/>
              <a:gd name="T20" fmla="*/ 41 w 145"/>
              <a:gd name="T21" fmla="*/ 41 h 83"/>
              <a:gd name="T22" fmla="*/ 41 w 145"/>
              <a:gd name="T23" fmla="*/ 41 h 83"/>
              <a:gd name="T24" fmla="*/ 103 w 145"/>
              <a:gd name="T25" fmla="*/ 41 h 83"/>
              <a:gd name="T26" fmla="*/ 103 w 145"/>
              <a:gd name="T27" fmla="*/ 41 h 83"/>
              <a:gd name="T28" fmla="*/ 41 w 145"/>
              <a:gd name="T2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83">
                <a:moveTo>
                  <a:pt x="124" y="82"/>
                </a:moveTo>
                <a:lnTo>
                  <a:pt x="124" y="82"/>
                </a:lnTo>
                <a:cubicBezTo>
                  <a:pt x="20" y="82"/>
                  <a:pt x="20" y="82"/>
                  <a:pt x="20" y="82"/>
                </a:cubicBezTo>
                <a:cubicBezTo>
                  <a:pt x="10" y="82"/>
                  <a:pt x="0" y="7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4" y="0"/>
                  <a:pt x="144" y="10"/>
                  <a:pt x="144" y="21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72"/>
                  <a:pt x="134" y="82"/>
                  <a:pt x="124" y="82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103" y="41"/>
                  <a:pt x="103" y="41"/>
                  <a:pt x="103" y="41"/>
                </a:cubicBezTo>
                <a:lnTo>
                  <a:pt x="103" y="41"/>
                </a:lnTo>
                <a:cubicBezTo>
                  <a:pt x="41" y="41"/>
                  <a:pt x="41" y="41"/>
                  <a:pt x="4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67">
            <a:extLst>
              <a:ext uri="{FF2B5EF4-FFF2-40B4-BE49-F238E27FC236}">
                <a16:creationId xmlns:a16="http://schemas.microsoft.com/office/drawing/2014/main" id="{0139225A-98B5-BC45-B077-59BA5DC7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65" y="6875065"/>
            <a:ext cx="106178" cy="106178"/>
          </a:xfrm>
          <a:custGeom>
            <a:avLst/>
            <a:gdLst>
              <a:gd name="T0" fmla="*/ 62 w 125"/>
              <a:gd name="T1" fmla="*/ 124 h 125"/>
              <a:gd name="T2" fmla="*/ 62 w 125"/>
              <a:gd name="T3" fmla="*/ 124 h 125"/>
              <a:gd name="T4" fmla="*/ 0 w 125"/>
              <a:gd name="T5" fmla="*/ 62 h 125"/>
              <a:gd name="T6" fmla="*/ 62 w 125"/>
              <a:gd name="T7" fmla="*/ 0 h 125"/>
              <a:gd name="T8" fmla="*/ 124 w 125"/>
              <a:gd name="T9" fmla="*/ 62 h 125"/>
              <a:gd name="T10" fmla="*/ 62 w 125"/>
              <a:gd name="T11" fmla="*/ 124 h 125"/>
              <a:gd name="T12" fmla="*/ 62 w 125"/>
              <a:gd name="T13" fmla="*/ 41 h 125"/>
              <a:gd name="T14" fmla="*/ 62 w 125"/>
              <a:gd name="T15" fmla="*/ 41 h 125"/>
              <a:gd name="T16" fmla="*/ 41 w 125"/>
              <a:gd name="T17" fmla="*/ 62 h 125"/>
              <a:gd name="T18" fmla="*/ 62 w 125"/>
              <a:gd name="T19" fmla="*/ 82 h 125"/>
              <a:gd name="T20" fmla="*/ 83 w 125"/>
              <a:gd name="T21" fmla="*/ 62 h 125"/>
              <a:gd name="T22" fmla="*/ 62 w 125"/>
              <a:gd name="T23" fmla="*/ 4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5">
                <a:moveTo>
                  <a:pt x="62" y="124"/>
                </a:moveTo>
                <a:lnTo>
                  <a:pt x="62" y="124"/>
                </a:lnTo>
                <a:cubicBezTo>
                  <a:pt x="20" y="124"/>
                  <a:pt x="0" y="93"/>
                  <a:pt x="0" y="62"/>
                </a:cubicBezTo>
                <a:cubicBezTo>
                  <a:pt x="0" y="21"/>
                  <a:pt x="20" y="0"/>
                  <a:pt x="62" y="0"/>
                </a:cubicBezTo>
                <a:cubicBezTo>
                  <a:pt x="103" y="0"/>
                  <a:pt x="124" y="21"/>
                  <a:pt x="124" y="62"/>
                </a:cubicBezTo>
                <a:cubicBezTo>
                  <a:pt x="124" y="93"/>
                  <a:pt x="103" y="124"/>
                  <a:pt x="62" y="124"/>
                </a:cubicBezTo>
                <a:close/>
                <a:moveTo>
                  <a:pt x="62" y="41"/>
                </a:moveTo>
                <a:lnTo>
                  <a:pt x="62" y="41"/>
                </a:lnTo>
                <a:cubicBezTo>
                  <a:pt x="51" y="41"/>
                  <a:pt x="41" y="52"/>
                  <a:pt x="41" y="62"/>
                </a:cubicBezTo>
                <a:cubicBezTo>
                  <a:pt x="41" y="72"/>
                  <a:pt x="51" y="82"/>
                  <a:pt x="62" y="82"/>
                </a:cubicBezTo>
                <a:cubicBezTo>
                  <a:pt x="72" y="82"/>
                  <a:pt x="83" y="72"/>
                  <a:pt x="83" y="62"/>
                </a:cubicBezTo>
                <a:cubicBezTo>
                  <a:pt x="83" y="52"/>
                  <a:pt x="72" y="41"/>
                  <a:pt x="62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8">
            <a:extLst>
              <a:ext uri="{FF2B5EF4-FFF2-40B4-BE49-F238E27FC236}">
                <a16:creationId xmlns:a16="http://schemas.microsoft.com/office/drawing/2014/main" id="{768EB86E-EB9D-0245-A424-93450AD2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95" y="7193598"/>
            <a:ext cx="37921" cy="295781"/>
          </a:xfrm>
          <a:custGeom>
            <a:avLst/>
            <a:gdLst>
              <a:gd name="T0" fmla="*/ 21 w 43"/>
              <a:gd name="T1" fmla="*/ 341 h 342"/>
              <a:gd name="T2" fmla="*/ 21 w 43"/>
              <a:gd name="T3" fmla="*/ 341 h 342"/>
              <a:gd name="T4" fmla="*/ 0 w 43"/>
              <a:gd name="T5" fmla="*/ 320 h 342"/>
              <a:gd name="T6" fmla="*/ 0 w 43"/>
              <a:gd name="T7" fmla="*/ 20 h 342"/>
              <a:gd name="T8" fmla="*/ 21 w 43"/>
              <a:gd name="T9" fmla="*/ 0 h 342"/>
              <a:gd name="T10" fmla="*/ 42 w 43"/>
              <a:gd name="T11" fmla="*/ 20 h 342"/>
              <a:gd name="T12" fmla="*/ 42 w 43"/>
              <a:gd name="T13" fmla="*/ 320 h 342"/>
              <a:gd name="T14" fmla="*/ 21 w 43"/>
              <a:gd name="T15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42">
                <a:moveTo>
                  <a:pt x="21" y="341"/>
                </a:moveTo>
                <a:lnTo>
                  <a:pt x="21" y="341"/>
                </a:lnTo>
                <a:cubicBezTo>
                  <a:pt x="10" y="341"/>
                  <a:pt x="0" y="330"/>
                  <a:pt x="0" y="3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10" y="0"/>
                  <a:pt x="21" y="0"/>
                </a:cubicBezTo>
                <a:cubicBezTo>
                  <a:pt x="31" y="0"/>
                  <a:pt x="42" y="0"/>
                  <a:pt x="42" y="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42" y="330"/>
                  <a:pt x="31" y="341"/>
                  <a:pt x="21" y="3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0" name="Google Shape;102;p4">
            <a:extLst>
              <a:ext uri="{FF2B5EF4-FFF2-40B4-BE49-F238E27FC236}">
                <a16:creationId xmlns:a16="http://schemas.microsoft.com/office/drawing/2014/main" id="{5E1CB7A1-6EFB-634B-8D80-67E03523C0EA}"/>
              </a:ext>
            </a:extLst>
          </p:cNvPr>
          <p:cNvGrpSpPr/>
          <p:nvPr/>
        </p:nvGrpSpPr>
        <p:grpSpPr>
          <a:xfrm>
            <a:off x="4184520" y="811636"/>
            <a:ext cx="3119385" cy="1395425"/>
            <a:chOff x="2985788" y="10477613"/>
            <a:chExt cx="3634800" cy="1395425"/>
          </a:xfrm>
        </p:grpSpPr>
        <p:sp>
          <p:nvSpPr>
            <p:cNvPr id="171" name="Google Shape;103;p4">
              <a:extLst>
                <a:ext uri="{FF2B5EF4-FFF2-40B4-BE49-F238E27FC236}">
                  <a16:creationId xmlns:a16="http://schemas.microsoft.com/office/drawing/2014/main" id="{463F4CB6-84A5-0649-855E-E8444313747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04;p4">
              <a:extLst>
                <a:ext uri="{FF2B5EF4-FFF2-40B4-BE49-F238E27FC236}">
                  <a16:creationId xmlns:a16="http://schemas.microsoft.com/office/drawing/2014/main" id="{5FEFA14D-6FD4-394D-ACB8-940C94FFC43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73" name="Google Shape;102;p4">
            <a:extLst>
              <a:ext uri="{FF2B5EF4-FFF2-40B4-BE49-F238E27FC236}">
                <a16:creationId xmlns:a16="http://schemas.microsoft.com/office/drawing/2014/main" id="{C9E8A5E8-98F6-714E-8753-3B0621E2AB99}"/>
              </a:ext>
            </a:extLst>
          </p:cNvPr>
          <p:cNvGrpSpPr/>
          <p:nvPr/>
        </p:nvGrpSpPr>
        <p:grpSpPr>
          <a:xfrm>
            <a:off x="10684118" y="855953"/>
            <a:ext cx="3119385" cy="1395425"/>
            <a:chOff x="2985788" y="10477613"/>
            <a:chExt cx="3634800" cy="1395425"/>
          </a:xfrm>
        </p:grpSpPr>
        <p:sp>
          <p:nvSpPr>
            <p:cNvPr id="174" name="Google Shape;103;p4">
              <a:extLst>
                <a:ext uri="{FF2B5EF4-FFF2-40B4-BE49-F238E27FC236}">
                  <a16:creationId xmlns:a16="http://schemas.microsoft.com/office/drawing/2014/main" id="{912EC89D-CF46-9748-AFF8-6FF88252F7F3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04;p4">
              <a:extLst>
                <a:ext uri="{FF2B5EF4-FFF2-40B4-BE49-F238E27FC236}">
                  <a16:creationId xmlns:a16="http://schemas.microsoft.com/office/drawing/2014/main" id="{CEC052D6-B23B-0140-8C7E-80A4D3E6D6D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76" name="Google Shape;102;p4">
            <a:extLst>
              <a:ext uri="{FF2B5EF4-FFF2-40B4-BE49-F238E27FC236}">
                <a16:creationId xmlns:a16="http://schemas.microsoft.com/office/drawing/2014/main" id="{2CF4496B-EB10-8244-9794-4433308EC8C3}"/>
              </a:ext>
            </a:extLst>
          </p:cNvPr>
          <p:cNvGrpSpPr/>
          <p:nvPr/>
        </p:nvGrpSpPr>
        <p:grpSpPr>
          <a:xfrm>
            <a:off x="16965671" y="811556"/>
            <a:ext cx="3119385" cy="1395425"/>
            <a:chOff x="2985788" y="10477613"/>
            <a:chExt cx="3634800" cy="1395425"/>
          </a:xfrm>
        </p:grpSpPr>
        <p:sp>
          <p:nvSpPr>
            <p:cNvPr id="177" name="Google Shape;103;p4">
              <a:extLst>
                <a:ext uri="{FF2B5EF4-FFF2-40B4-BE49-F238E27FC236}">
                  <a16:creationId xmlns:a16="http://schemas.microsoft.com/office/drawing/2014/main" id="{A2537607-FD6E-3B43-8F5E-E58DCFB36B4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04;p4">
              <a:extLst>
                <a:ext uri="{FF2B5EF4-FFF2-40B4-BE49-F238E27FC236}">
                  <a16:creationId xmlns:a16="http://schemas.microsoft.com/office/drawing/2014/main" id="{7280BED0-EE73-2342-8449-2D3DDB49613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79" name="Google Shape;102;p4">
            <a:extLst>
              <a:ext uri="{FF2B5EF4-FFF2-40B4-BE49-F238E27FC236}">
                <a16:creationId xmlns:a16="http://schemas.microsoft.com/office/drawing/2014/main" id="{E91059C7-852E-1846-93F8-45BAA06F1228}"/>
              </a:ext>
            </a:extLst>
          </p:cNvPr>
          <p:cNvGrpSpPr/>
          <p:nvPr/>
        </p:nvGrpSpPr>
        <p:grpSpPr>
          <a:xfrm>
            <a:off x="4184520" y="11740310"/>
            <a:ext cx="3119385" cy="1395425"/>
            <a:chOff x="2985788" y="10477613"/>
            <a:chExt cx="3634800" cy="1395425"/>
          </a:xfrm>
        </p:grpSpPr>
        <p:sp>
          <p:nvSpPr>
            <p:cNvPr id="180" name="Google Shape;103;p4">
              <a:extLst>
                <a:ext uri="{FF2B5EF4-FFF2-40B4-BE49-F238E27FC236}">
                  <a16:creationId xmlns:a16="http://schemas.microsoft.com/office/drawing/2014/main" id="{02F950AC-A515-5646-B484-FF98F47F29CD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04;p4">
              <a:extLst>
                <a:ext uri="{FF2B5EF4-FFF2-40B4-BE49-F238E27FC236}">
                  <a16:creationId xmlns:a16="http://schemas.microsoft.com/office/drawing/2014/main" id="{00DB2A46-A694-0240-A4DD-50BA90E1F89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82" name="Google Shape;102;p4">
            <a:extLst>
              <a:ext uri="{FF2B5EF4-FFF2-40B4-BE49-F238E27FC236}">
                <a16:creationId xmlns:a16="http://schemas.microsoft.com/office/drawing/2014/main" id="{FDA36F50-12F6-8342-95E2-8BB3D2383486}"/>
              </a:ext>
            </a:extLst>
          </p:cNvPr>
          <p:cNvGrpSpPr/>
          <p:nvPr/>
        </p:nvGrpSpPr>
        <p:grpSpPr>
          <a:xfrm>
            <a:off x="10631029" y="11647796"/>
            <a:ext cx="3119385" cy="1395425"/>
            <a:chOff x="2985788" y="10477613"/>
            <a:chExt cx="3634800" cy="1395425"/>
          </a:xfrm>
        </p:grpSpPr>
        <p:sp>
          <p:nvSpPr>
            <p:cNvPr id="183" name="Google Shape;103;p4">
              <a:extLst>
                <a:ext uri="{FF2B5EF4-FFF2-40B4-BE49-F238E27FC236}">
                  <a16:creationId xmlns:a16="http://schemas.microsoft.com/office/drawing/2014/main" id="{94BA43BE-7B05-2643-84AC-83547968969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04;p4">
              <a:extLst>
                <a:ext uri="{FF2B5EF4-FFF2-40B4-BE49-F238E27FC236}">
                  <a16:creationId xmlns:a16="http://schemas.microsoft.com/office/drawing/2014/main" id="{39BD531C-2F04-E64E-A85D-1EF22981952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85" name="Google Shape;102;p4">
            <a:extLst>
              <a:ext uri="{FF2B5EF4-FFF2-40B4-BE49-F238E27FC236}">
                <a16:creationId xmlns:a16="http://schemas.microsoft.com/office/drawing/2014/main" id="{588AAE73-C39B-5E45-8234-58515EB6FBD1}"/>
              </a:ext>
            </a:extLst>
          </p:cNvPr>
          <p:cNvGrpSpPr/>
          <p:nvPr/>
        </p:nvGrpSpPr>
        <p:grpSpPr>
          <a:xfrm>
            <a:off x="4230024" y="7239103"/>
            <a:ext cx="3119385" cy="1395425"/>
            <a:chOff x="2985788" y="10477613"/>
            <a:chExt cx="3634800" cy="1395425"/>
          </a:xfrm>
        </p:grpSpPr>
        <p:sp>
          <p:nvSpPr>
            <p:cNvPr id="186" name="Google Shape;103;p4">
              <a:extLst>
                <a:ext uri="{FF2B5EF4-FFF2-40B4-BE49-F238E27FC236}">
                  <a16:creationId xmlns:a16="http://schemas.microsoft.com/office/drawing/2014/main" id="{55A00F5E-9EB4-BE40-AED8-56D53A31A1A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04;p4">
              <a:extLst>
                <a:ext uri="{FF2B5EF4-FFF2-40B4-BE49-F238E27FC236}">
                  <a16:creationId xmlns:a16="http://schemas.microsoft.com/office/drawing/2014/main" id="{A675A3EA-1D38-094F-A3A4-6C319C5E767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88" name="Google Shape;102;p4">
            <a:extLst>
              <a:ext uri="{FF2B5EF4-FFF2-40B4-BE49-F238E27FC236}">
                <a16:creationId xmlns:a16="http://schemas.microsoft.com/office/drawing/2014/main" id="{D9ED8A39-5B54-5B40-87A8-A7F67C68E533}"/>
              </a:ext>
            </a:extLst>
          </p:cNvPr>
          <p:cNvGrpSpPr/>
          <p:nvPr/>
        </p:nvGrpSpPr>
        <p:grpSpPr>
          <a:xfrm>
            <a:off x="7392955" y="8251316"/>
            <a:ext cx="3119385" cy="1395425"/>
            <a:chOff x="2985788" y="10477613"/>
            <a:chExt cx="3634800" cy="1395425"/>
          </a:xfrm>
        </p:grpSpPr>
        <p:sp>
          <p:nvSpPr>
            <p:cNvPr id="189" name="Google Shape;103;p4">
              <a:extLst>
                <a:ext uri="{FF2B5EF4-FFF2-40B4-BE49-F238E27FC236}">
                  <a16:creationId xmlns:a16="http://schemas.microsoft.com/office/drawing/2014/main" id="{B897F293-E1C5-2E41-B406-5225584228C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04;p4">
              <a:extLst>
                <a:ext uri="{FF2B5EF4-FFF2-40B4-BE49-F238E27FC236}">
                  <a16:creationId xmlns:a16="http://schemas.microsoft.com/office/drawing/2014/main" id="{D8B60E6E-BAF3-7147-8B96-12C2DBB3514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91" name="Google Shape;102;p4">
            <a:extLst>
              <a:ext uri="{FF2B5EF4-FFF2-40B4-BE49-F238E27FC236}">
                <a16:creationId xmlns:a16="http://schemas.microsoft.com/office/drawing/2014/main" id="{3F079CD1-7AF7-7D4F-9769-6F68F200BB94}"/>
              </a:ext>
            </a:extLst>
          </p:cNvPr>
          <p:cNvGrpSpPr/>
          <p:nvPr/>
        </p:nvGrpSpPr>
        <p:grpSpPr>
          <a:xfrm>
            <a:off x="10638613" y="7303566"/>
            <a:ext cx="3119385" cy="1395425"/>
            <a:chOff x="2985788" y="10477613"/>
            <a:chExt cx="3634800" cy="1395425"/>
          </a:xfrm>
        </p:grpSpPr>
        <p:sp>
          <p:nvSpPr>
            <p:cNvPr id="192" name="Google Shape;103;p4">
              <a:extLst>
                <a:ext uri="{FF2B5EF4-FFF2-40B4-BE49-F238E27FC236}">
                  <a16:creationId xmlns:a16="http://schemas.microsoft.com/office/drawing/2014/main" id="{79CA841A-CA79-1A48-88E8-8E8E77AB55B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Google Shape;104;p4">
              <a:extLst>
                <a:ext uri="{FF2B5EF4-FFF2-40B4-BE49-F238E27FC236}">
                  <a16:creationId xmlns:a16="http://schemas.microsoft.com/office/drawing/2014/main" id="{B3D4FCCF-3CBE-104F-B96E-F4D4BAC373E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94" name="Google Shape;102;p4">
            <a:extLst>
              <a:ext uri="{FF2B5EF4-FFF2-40B4-BE49-F238E27FC236}">
                <a16:creationId xmlns:a16="http://schemas.microsoft.com/office/drawing/2014/main" id="{5249874A-D95E-574C-8B0C-70698A765BEA}"/>
              </a:ext>
            </a:extLst>
          </p:cNvPr>
          <p:cNvGrpSpPr/>
          <p:nvPr/>
        </p:nvGrpSpPr>
        <p:grpSpPr>
          <a:xfrm>
            <a:off x="13830397" y="8180244"/>
            <a:ext cx="3119385" cy="1395425"/>
            <a:chOff x="2985788" y="10477613"/>
            <a:chExt cx="3634800" cy="1395425"/>
          </a:xfrm>
        </p:grpSpPr>
        <p:sp>
          <p:nvSpPr>
            <p:cNvPr id="195" name="Google Shape;103;p4">
              <a:extLst>
                <a:ext uri="{FF2B5EF4-FFF2-40B4-BE49-F238E27FC236}">
                  <a16:creationId xmlns:a16="http://schemas.microsoft.com/office/drawing/2014/main" id="{0575AF11-0FCD-AB4A-8B67-CC6C0644217D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04;p4">
              <a:extLst>
                <a:ext uri="{FF2B5EF4-FFF2-40B4-BE49-F238E27FC236}">
                  <a16:creationId xmlns:a16="http://schemas.microsoft.com/office/drawing/2014/main" id="{AE39F94D-213F-3746-8298-56F1A16891D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97" name="Google Shape;102;p4">
            <a:extLst>
              <a:ext uri="{FF2B5EF4-FFF2-40B4-BE49-F238E27FC236}">
                <a16:creationId xmlns:a16="http://schemas.microsoft.com/office/drawing/2014/main" id="{ACD42129-BFE3-E24B-89A3-72B69BF619B1}"/>
              </a:ext>
            </a:extLst>
          </p:cNvPr>
          <p:cNvGrpSpPr/>
          <p:nvPr/>
        </p:nvGrpSpPr>
        <p:grpSpPr>
          <a:xfrm>
            <a:off x="17074901" y="7255369"/>
            <a:ext cx="3119385" cy="1395425"/>
            <a:chOff x="2985788" y="10477613"/>
            <a:chExt cx="3634800" cy="1395425"/>
          </a:xfrm>
        </p:grpSpPr>
        <p:sp>
          <p:nvSpPr>
            <p:cNvPr id="198" name="Google Shape;103;p4">
              <a:extLst>
                <a:ext uri="{FF2B5EF4-FFF2-40B4-BE49-F238E27FC236}">
                  <a16:creationId xmlns:a16="http://schemas.microsoft.com/office/drawing/2014/main" id="{C434BF6D-23C9-184C-ADEE-FCCBCC69CBB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9" name="Google Shape;104;p4">
              <a:extLst>
                <a:ext uri="{FF2B5EF4-FFF2-40B4-BE49-F238E27FC236}">
                  <a16:creationId xmlns:a16="http://schemas.microsoft.com/office/drawing/2014/main" id="{7B51F497-641B-AB4C-A7BE-5C48B4AE83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5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reeform 548">
            <a:extLst>
              <a:ext uri="{FF2B5EF4-FFF2-40B4-BE49-F238E27FC236}">
                <a16:creationId xmlns:a16="http://schemas.microsoft.com/office/drawing/2014/main" id="{BE0C192F-3EE6-0F48-8F6A-DE9A1EEE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271" y="4850286"/>
            <a:ext cx="4078247" cy="4078247"/>
          </a:xfrm>
          <a:custGeom>
            <a:avLst/>
            <a:gdLst>
              <a:gd name="T0" fmla="*/ 3721 w 3722"/>
              <a:gd name="T1" fmla="*/ 1856 h 3722"/>
              <a:gd name="T2" fmla="*/ 3721 w 3722"/>
              <a:gd name="T3" fmla="*/ 1856 h 3722"/>
              <a:gd name="T4" fmla="*/ 1864 w 3722"/>
              <a:gd name="T5" fmla="*/ 3721 h 3722"/>
              <a:gd name="T6" fmla="*/ 0 w 3722"/>
              <a:gd name="T7" fmla="*/ 1856 h 3722"/>
              <a:gd name="T8" fmla="*/ 1864 w 3722"/>
              <a:gd name="T9" fmla="*/ 0 h 3722"/>
              <a:gd name="T10" fmla="*/ 3721 w 3722"/>
              <a:gd name="T11" fmla="*/ 1856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2" h="3722">
                <a:moveTo>
                  <a:pt x="3721" y="1856"/>
                </a:moveTo>
                <a:lnTo>
                  <a:pt x="3721" y="1856"/>
                </a:lnTo>
                <a:cubicBezTo>
                  <a:pt x="3721" y="2890"/>
                  <a:pt x="2890" y="3721"/>
                  <a:pt x="1864" y="3721"/>
                </a:cubicBezTo>
                <a:cubicBezTo>
                  <a:pt x="830" y="3721"/>
                  <a:pt x="0" y="2890"/>
                  <a:pt x="0" y="1856"/>
                </a:cubicBezTo>
                <a:cubicBezTo>
                  <a:pt x="0" y="830"/>
                  <a:pt x="830" y="0"/>
                  <a:pt x="1864" y="0"/>
                </a:cubicBezTo>
                <a:cubicBezTo>
                  <a:pt x="2890" y="0"/>
                  <a:pt x="3721" y="830"/>
                  <a:pt x="3721" y="1856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49">
            <a:extLst>
              <a:ext uri="{FF2B5EF4-FFF2-40B4-BE49-F238E27FC236}">
                <a16:creationId xmlns:a16="http://schemas.microsoft.com/office/drawing/2014/main" id="{DB4B546D-40B5-AA4C-BA42-DAC13455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194" y="5140209"/>
            <a:ext cx="3493568" cy="3493568"/>
          </a:xfrm>
          <a:custGeom>
            <a:avLst/>
            <a:gdLst>
              <a:gd name="T0" fmla="*/ 3188 w 3189"/>
              <a:gd name="T1" fmla="*/ 1590 h 3189"/>
              <a:gd name="T2" fmla="*/ 3188 w 3189"/>
              <a:gd name="T3" fmla="*/ 1590 h 3189"/>
              <a:gd name="T4" fmla="*/ 1598 w 3189"/>
              <a:gd name="T5" fmla="*/ 3188 h 3189"/>
              <a:gd name="T6" fmla="*/ 0 w 3189"/>
              <a:gd name="T7" fmla="*/ 1590 h 3189"/>
              <a:gd name="T8" fmla="*/ 1598 w 3189"/>
              <a:gd name="T9" fmla="*/ 0 h 3189"/>
              <a:gd name="T10" fmla="*/ 3188 w 3189"/>
              <a:gd name="T11" fmla="*/ 1590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9" h="3189">
                <a:moveTo>
                  <a:pt x="3188" y="1590"/>
                </a:moveTo>
                <a:lnTo>
                  <a:pt x="3188" y="1590"/>
                </a:lnTo>
                <a:cubicBezTo>
                  <a:pt x="3188" y="2475"/>
                  <a:pt x="2475" y="3188"/>
                  <a:pt x="1598" y="3188"/>
                </a:cubicBezTo>
                <a:cubicBezTo>
                  <a:pt x="713" y="3188"/>
                  <a:pt x="0" y="2475"/>
                  <a:pt x="0" y="1590"/>
                </a:cubicBezTo>
                <a:cubicBezTo>
                  <a:pt x="0" y="713"/>
                  <a:pt x="713" y="0"/>
                  <a:pt x="1598" y="0"/>
                </a:cubicBezTo>
                <a:cubicBezTo>
                  <a:pt x="2475" y="0"/>
                  <a:pt x="3188" y="713"/>
                  <a:pt x="3188" y="1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50">
            <a:extLst>
              <a:ext uri="{FF2B5EF4-FFF2-40B4-BE49-F238E27FC236}">
                <a16:creationId xmlns:a16="http://schemas.microsoft.com/office/drawing/2014/main" id="{240B0988-7A74-824C-9DEB-C0ED0B02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3241213"/>
            <a:ext cx="2198583" cy="2198583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51" y="2006"/>
                  <a:pt x="1003" y="2006"/>
                </a:cubicBezTo>
                <a:cubicBezTo>
                  <a:pt x="446" y="2006"/>
                  <a:pt x="0" y="1560"/>
                  <a:pt x="0" y="1003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51">
            <a:extLst>
              <a:ext uri="{FF2B5EF4-FFF2-40B4-BE49-F238E27FC236}">
                <a16:creationId xmlns:a16="http://schemas.microsoft.com/office/drawing/2014/main" id="{B8074350-B68C-F845-BA24-731B8C6E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3395838"/>
            <a:ext cx="1884498" cy="1889332"/>
          </a:xfrm>
          <a:custGeom>
            <a:avLst/>
            <a:gdLst>
              <a:gd name="T0" fmla="*/ 1717 w 1718"/>
              <a:gd name="T1" fmla="*/ 862 h 1725"/>
              <a:gd name="T2" fmla="*/ 1717 w 1718"/>
              <a:gd name="T3" fmla="*/ 862 h 1725"/>
              <a:gd name="T4" fmla="*/ 863 w 1718"/>
              <a:gd name="T5" fmla="*/ 1724 h 1725"/>
              <a:gd name="T6" fmla="*/ 0 w 1718"/>
              <a:gd name="T7" fmla="*/ 862 h 1725"/>
              <a:gd name="T8" fmla="*/ 863 w 1718"/>
              <a:gd name="T9" fmla="*/ 0 h 1725"/>
              <a:gd name="T10" fmla="*/ 1717 w 1718"/>
              <a:gd name="T11" fmla="*/ 862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5">
                <a:moveTo>
                  <a:pt x="1717" y="862"/>
                </a:moveTo>
                <a:lnTo>
                  <a:pt x="1717" y="862"/>
                </a:lnTo>
                <a:cubicBezTo>
                  <a:pt x="1717" y="1340"/>
                  <a:pt x="1333" y="1724"/>
                  <a:pt x="863" y="1724"/>
                </a:cubicBezTo>
                <a:cubicBezTo>
                  <a:pt x="385" y="1724"/>
                  <a:pt x="0" y="1340"/>
                  <a:pt x="0" y="862"/>
                </a:cubicBezTo>
                <a:cubicBezTo>
                  <a:pt x="0" y="385"/>
                  <a:pt x="385" y="0"/>
                  <a:pt x="863" y="0"/>
                </a:cubicBezTo>
                <a:cubicBezTo>
                  <a:pt x="1333" y="0"/>
                  <a:pt x="1717" y="385"/>
                  <a:pt x="1717" y="8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52">
            <a:extLst>
              <a:ext uri="{FF2B5EF4-FFF2-40B4-BE49-F238E27FC236}">
                <a16:creationId xmlns:a16="http://schemas.microsoft.com/office/drawing/2014/main" id="{6C5E9A90-0837-AE44-A7E0-56C702B5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144" y="2545398"/>
            <a:ext cx="1401294" cy="1401294"/>
          </a:xfrm>
          <a:custGeom>
            <a:avLst/>
            <a:gdLst>
              <a:gd name="T0" fmla="*/ 1278 w 1279"/>
              <a:gd name="T1" fmla="*/ 634 h 1278"/>
              <a:gd name="T2" fmla="*/ 1278 w 1279"/>
              <a:gd name="T3" fmla="*/ 634 h 1278"/>
              <a:gd name="T4" fmla="*/ 635 w 1279"/>
              <a:gd name="T5" fmla="*/ 1277 h 1278"/>
              <a:gd name="T6" fmla="*/ 0 w 1279"/>
              <a:gd name="T7" fmla="*/ 634 h 1278"/>
              <a:gd name="T8" fmla="*/ 635 w 1279"/>
              <a:gd name="T9" fmla="*/ 0 h 1278"/>
              <a:gd name="T10" fmla="*/ 1278 w 1279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78">
                <a:moveTo>
                  <a:pt x="1278" y="634"/>
                </a:moveTo>
                <a:lnTo>
                  <a:pt x="1278" y="634"/>
                </a:lnTo>
                <a:cubicBezTo>
                  <a:pt x="1278" y="987"/>
                  <a:pt x="987" y="1277"/>
                  <a:pt x="635" y="1277"/>
                </a:cubicBezTo>
                <a:cubicBezTo>
                  <a:pt x="282" y="1277"/>
                  <a:pt x="0" y="987"/>
                  <a:pt x="0" y="634"/>
                </a:cubicBezTo>
                <a:cubicBezTo>
                  <a:pt x="0" y="282"/>
                  <a:pt x="282" y="0"/>
                  <a:pt x="635" y="0"/>
                </a:cubicBezTo>
                <a:cubicBezTo>
                  <a:pt x="987" y="0"/>
                  <a:pt x="1278" y="282"/>
                  <a:pt x="1278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53">
            <a:extLst>
              <a:ext uri="{FF2B5EF4-FFF2-40B4-BE49-F238E27FC236}">
                <a16:creationId xmlns:a16="http://schemas.microsoft.com/office/drawing/2014/main" id="{C1781BD4-7BBF-604E-9183-E6D34F7B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785" y="2642039"/>
            <a:ext cx="1203178" cy="1203181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8 w 1098"/>
              <a:gd name="T5" fmla="*/ 1097 h 1098"/>
              <a:gd name="T6" fmla="*/ 0 w 1098"/>
              <a:gd name="T7" fmla="*/ 548 h 1098"/>
              <a:gd name="T8" fmla="*/ 548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54" y="1097"/>
                  <a:pt x="548" y="1097"/>
                </a:cubicBezTo>
                <a:cubicBezTo>
                  <a:pt x="250" y="1097"/>
                  <a:pt x="0" y="854"/>
                  <a:pt x="0" y="548"/>
                </a:cubicBezTo>
                <a:cubicBezTo>
                  <a:pt x="0" y="243"/>
                  <a:pt x="250" y="0"/>
                  <a:pt x="548" y="0"/>
                </a:cubicBezTo>
                <a:cubicBezTo>
                  <a:pt x="854" y="0"/>
                  <a:pt x="1097" y="243"/>
                  <a:pt x="1097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54">
            <a:extLst>
              <a:ext uri="{FF2B5EF4-FFF2-40B4-BE49-F238E27FC236}">
                <a16:creationId xmlns:a16="http://schemas.microsoft.com/office/drawing/2014/main" id="{E493EA51-EAC0-2144-9478-1C64840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639" y="4739147"/>
            <a:ext cx="1401294" cy="1401294"/>
          </a:xfrm>
          <a:custGeom>
            <a:avLst/>
            <a:gdLst>
              <a:gd name="T0" fmla="*/ 1277 w 1278"/>
              <a:gd name="T1" fmla="*/ 642 h 1278"/>
              <a:gd name="T2" fmla="*/ 1277 w 1278"/>
              <a:gd name="T3" fmla="*/ 642 h 1278"/>
              <a:gd name="T4" fmla="*/ 635 w 1278"/>
              <a:gd name="T5" fmla="*/ 1277 h 1278"/>
              <a:gd name="T6" fmla="*/ 0 w 1278"/>
              <a:gd name="T7" fmla="*/ 642 h 1278"/>
              <a:gd name="T8" fmla="*/ 635 w 1278"/>
              <a:gd name="T9" fmla="*/ 0 h 1278"/>
              <a:gd name="T10" fmla="*/ 1277 w 1278"/>
              <a:gd name="T11" fmla="*/ 64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42"/>
                </a:moveTo>
                <a:lnTo>
                  <a:pt x="1277" y="642"/>
                </a:lnTo>
                <a:cubicBezTo>
                  <a:pt x="1277" y="995"/>
                  <a:pt x="987" y="1277"/>
                  <a:pt x="635" y="1277"/>
                </a:cubicBezTo>
                <a:cubicBezTo>
                  <a:pt x="282" y="1277"/>
                  <a:pt x="0" y="995"/>
                  <a:pt x="0" y="642"/>
                </a:cubicBezTo>
                <a:cubicBezTo>
                  <a:pt x="0" y="290"/>
                  <a:pt x="282" y="0"/>
                  <a:pt x="635" y="0"/>
                </a:cubicBezTo>
                <a:cubicBezTo>
                  <a:pt x="987" y="0"/>
                  <a:pt x="1277" y="290"/>
                  <a:pt x="1277" y="64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55">
            <a:extLst>
              <a:ext uri="{FF2B5EF4-FFF2-40B4-BE49-F238E27FC236}">
                <a16:creationId xmlns:a16="http://schemas.microsoft.com/office/drawing/2014/main" id="{2EB871B8-4900-5E42-B632-1D5FF487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280" y="4840622"/>
            <a:ext cx="1203181" cy="1203178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9 w 1098"/>
              <a:gd name="T5" fmla="*/ 1097 h 1098"/>
              <a:gd name="T6" fmla="*/ 0 w 1098"/>
              <a:gd name="T7" fmla="*/ 548 h 1098"/>
              <a:gd name="T8" fmla="*/ 549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54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43"/>
                  <a:pt x="243" y="0"/>
                  <a:pt x="549" y="0"/>
                </a:cubicBezTo>
                <a:cubicBezTo>
                  <a:pt x="854" y="0"/>
                  <a:pt x="1097" y="243"/>
                  <a:pt x="1097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56">
            <a:extLst>
              <a:ext uri="{FF2B5EF4-FFF2-40B4-BE49-F238E27FC236}">
                <a16:creationId xmlns:a16="http://schemas.microsoft.com/office/drawing/2014/main" id="{298F7E00-FBE3-B44D-A404-F715AD06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809" y="7570727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3 w 1278"/>
              <a:gd name="T5" fmla="*/ 1277 h 1278"/>
              <a:gd name="T6" fmla="*/ 0 w 1278"/>
              <a:gd name="T7" fmla="*/ 634 h 1278"/>
              <a:gd name="T8" fmla="*/ 643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3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3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57">
            <a:extLst>
              <a:ext uri="{FF2B5EF4-FFF2-40B4-BE49-F238E27FC236}">
                <a16:creationId xmlns:a16="http://schemas.microsoft.com/office/drawing/2014/main" id="{2B1BBE9C-00B9-E942-B0EE-CAEDE631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280" y="7662537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9 w 1090"/>
              <a:gd name="T5" fmla="*/ 1097 h 1098"/>
              <a:gd name="T6" fmla="*/ 0 w 1090"/>
              <a:gd name="T7" fmla="*/ 548 h 1098"/>
              <a:gd name="T8" fmla="*/ 549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51"/>
                  <a:pt x="243" y="0"/>
                  <a:pt x="549" y="0"/>
                </a:cubicBezTo>
                <a:cubicBezTo>
                  <a:pt x="846" y="0"/>
                  <a:pt x="1089" y="251"/>
                  <a:pt x="1089" y="548"/>
                </a:cubicBezTo>
              </a:path>
            </a:pathLst>
          </a:custGeom>
          <a:solidFill>
            <a:srgbClr val="466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58">
            <a:extLst>
              <a:ext uri="{FF2B5EF4-FFF2-40B4-BE49-F238E27FC236}">
                <a16:creationId xmlns:a16="http://schemas.microsoft.com/office/drawing/2014/main" id="{FC89EAAE-84D4-D849-9EAF-1BC3D65A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144" y="9769309"/>
            <a:ext cx="1401294" cy="1401294"/>
          </a:xfrm>
          <a:custGeom>
            <a:avLst/>
            <a:gdLst>
              <a:gd name="T0" fmla="*/ 1278 w 1279"/>
              <a:gd name="T1" fmla="*/ 634 h 1278"/>
              <a:gd name="T2" fmla="*/ 1278 w 1279"/>
              <a:gd name="T3" fmla="*/ 634 h 1278"/>
              <a:gd name="T4" fmla="*/ 643 w 1279"/>
              <a:gd name="T5" fmla="*/ 1277 h 1278"/>
              <a:gd name="T6" fmla="*/ 0 w 1279"/>
              <a:gd name="T7" fmla="*/ 634 h 1278"/>
              <a:gd name="T8" fmla="*/ 643 w 1279"/>
              <a:gd name="T9" fmla="*/ 0 h 1278"/>
              <a:gd name="T10" fmla="*/ 1278 w 1279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78">
                <a:moveTo>
                  <a:pt x="1278" y="634"/>
                </a:moveTo>
                <a:lnTo>
                  <a:pt x="1278" y="634"/>
                </a:lnTo>
                <a:cubicBezTo>
                  <a:pt x="1278" y="987"/>
                  <a:pt x="995" y="1277"/>
                  <a:pt x="643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3" y="0"/>
                </a:cubicBezTo>
                <a:cubicBezTo>
                  <a:pt x="995" y="0"/>
                  <a:pt x="1278" y="282"/>
                  <a:pt x="1278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59">
            <a:extLst>
              <a:ext uri="{FF2B5EF4-FFF2-40B4-BE49-F238E27FC236}">
                <a16:creationId xmlns:a16="http://schemas.microsoft.com/office/drawing/2014/main" id="{58BBEEA7-8BA8-174D-9333-19573963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616" y="9861117"/>
            <a:ext cx="1203181" cy="1203181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9 w 1098"/>
              <a:gd name="T5" fmla="*/ 1097 h 1098"/>
              <a:gd name="T6" fmla="*/ 0 w 1098"/>
              <a:gd name="T7" fmla="*/ 548 h 1098"/>
              <a:gd name="T8" fmla="*/ 549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47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43"/>
                  <a:pt x="243" y="0"/>
                  <a:pt x="549" y="0"/>
                </a:cubicBezTo>
                <a:cubicBezTo>
                  <a:pt x="847" y="0"/>
                  <a:pt x="1097" y="243"/>
                  <a:pt x="1097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60">
            <a:extLst>
              <a:ext uri="{FF2B5EF4-FFF2-40B4-BE49-F238E27FC236}">
                <a16:creationId xmlns:a16="http://schemas.microsoft.com/office/drawing/2014/main" id="{4BC74B85-C5EE-A84E-B75A-B5EF76B3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2545398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61">
            <a:extLst>
              <a:ext uri="{FF2B5EF4-FFF2-40B4-BE49-F238E27FC236}">
                <a16:creationId xmlns:a16="http://schemas.microsoft.com/office/drawing/2014/main" id="{0896156B-FC98-564B-98ED-BE1C8E6F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2642039"/>
            <a:ext cx="1193517" cy="1203181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62">
            <a:extLst>
              <a:ext uri="{FF2B5EF4-FFF2-40B4-BE49-F238E27FC236}">
                <a16:creationId xmlns:a16="http://schemas.microsoft.com/office/drawing/2014/main" id="{39AD9F8F-8742-4E45-8C95-A4B1B87F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4739147"/>
            <a:ext cx="1401294" cy="1401294"/>
          </a:xfrm>
          <a:custGeom>
            <a:avLst/>
            <a:gdLst>
              <a:gd name="T0" fmla="*/ 1277 w 1278"/>
              <a:gd name="T1" fmla="*/ 642 h 1278"/>
              <a:gd name="T2" fmla="*/ 1277 w 1278"/>
              <a:gd name="T3" fmla="*/ 642 h 1278"/>
              <a:gd name="T4" fmla="*/ 642 w 1278"/>
              <a:gd name="T5" fmla="*/ 1277 h 1278"/>
              <a:gd name="T6" fmla="*/ 0 w 1278"/>
              <a:gd name="T7" fmla="*/ 642 h 1278"/>
              <a:gd name="T8" fmla="*/ 642 w 1278"/>
              <a:gd name="T9" fmla="*/ 0 h 1278"/>
              <a:gd name="T10" fmla="*/ 1277 w 1278"/>
              <a:gd name="T11" fmla="*/ 64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42"/>
                </a:moveTo>
                <a:lnTo>
                  <a:pt x="1277" y="642"/>
                </a:lnTo>
                <a:cubicBezTo>
                  <a:pt x="1277" y="995"/>
                  <a:pt x="995" y="1277"/>
                  <a:pt x="642" y="1277"/>
                </a:cubicBezTo>
                <a:cubicBezTo>
                  <a:pt x="290" y="1277"/>
                  <a:pt x="0" y="995"/>
                  <a:pt x="0" y="642"/>
                </a:cubicBezTo>
                <a:cubicBezTo>
                  <a:pt x="0" y="290"/>
                  <a:pt x="290" y="0"/>
                  <a:pt x="642" y="0"/>
                </a:cubicBezTo>
                <a:cubicBezTo>
                  <a:pt x="995" y="0"/>
                  <a:pt x="1277" y="290"/>
                  <a:pt x="1277" y="64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63">
            <a:extLst>
              <a:ext uri="{FF2B5EF4-FFF2-40B4-BE49-F238E27FC236}">
                <a16:creationId xmlns:a16="http://schemas.microsoft.com/office/drawing/2014/main" id="{15C70A46-30C7-7E40-9C70-4F8D8DDA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4840622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64">
            <a:extLst>
              <a:ext uri="{FF2B5EF4-FFF2-40B4-BE49-F238E27FC236}">
                <a16:creationId xmlns:a16="http://schemas.microsoft.com/office/drawing/2014/main" id="{B348F493-5A2B-B04B-A8E5-302CEAFC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7570727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65">
            <a:extLst>
              <a:ext uri="{FF2B5EF4-FFF2-40B4-BE49-F238E27FC236}">
                <a16:creationId xmlns:a16="http://schemas.microsoft.com/office/drawing/2014/main" id="{ACF1DCD3-5293-9E45-90E6-DC9D7ADA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7662537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51"/>
                  <a:pt x="242" y="0"/>
                  <a:pt x="548" y="0"/>
                </a:cubicBezTo>
                <a:cubicBezTo>
                  <a:pt x="846" y="0"/>
                  <a:pt x="1089" y="251"/>
                  <a:pt x="1089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66">
            <a:extLst>
              <a:ext uri="{FF2B5EF4-FFF2-40B4-BE49-F238E27FC236}">
                <a16:creationId xmlns:a16="http://schemas.microsoft.com/office/drawing/2014/main" id="{DCEE45CD-16E8-0941-BD9F-2E919047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9769309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67">
            <a:extLst>
              <a:ext uri="{FF2B5EF4-FFF2-40B4-BE49-F238E27FC236}">
                <a16:creationId xmlns:a16="http://schemas.microsoft.com/office/drawing/2014/main" id="{BB70FD72-D467-6647-9DCC-3D73A88A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9861117"/>
            <a:ext cx="1193517" cy="1203181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68">
            <a:extLst>
              <a:ext uri="{FF2B5EF4-FFF2-40B4-BE49-F238E27FC236}">
                <a16:creationId xmlns:a16="http://schemas.microsoft.com/office/drawing/2014/main" id="{D61EBBE7-4EBC-1E4F-9F8C-8E1AB1D1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5758711"/>
            <a:ext cx="2198583" cy="2198580"/>
          </a:xfrm>
          <a:custGeom>
            <a:avLst/>
            <a:gdLst>
              <a:gd name="T0" fmla="*/ 2006 w 2007"/>
              <a:gd name="T1" fmla="*/ 1002 h 2006"/>
              <a:gd name="T2" fmla="*/ 2006 w 2007"/>
              <a:gd name="T3" fmla="*/ 1002 h 2006"/>
              <a:gd name="T4" fmla="*/ 1003 w 2007"/>
              <a:gd name="T5" fmla="*/ 2005 h 2006"/>
              <a:gd name="T6" fmla="*/ 0 w 2007"/>
              <a:gd name="T7" fmla="*/ 1002 h 2006"/>
              <a:gd name="T8" fmla="*/ 1003 w 2007"/>
              <a:gd name="T9" fmla="*/ 0 h 2006"/>
              <a:gd name="T10" fmla="*/ 2006 w 2007"/>
              <a:gd name="T11" fmla="*/ 1002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6">
                <a:moveTo>
                  <a:pt x="2006" y="1002"/>
                </a:moveTo>
                <a:lnTo>
                  <a:pt x="2006" y="1002"/>
                </a:lnTo>
                <a:cubicBezTo>
                  <a:pt x="2006" y="1551"/>
                  <a:pt x="1551" y="2005"/>
                  <a:pt x="1003" y="2005"/>
                </a:cubicBezTo>
                <a:cubicBezTo>
                  <a:pt x="446" y="2005"/>
                  <a:pt x="0" y="1551"/>
                  <a:pt x="0" y="1002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69">
            <a:extLst>
              <a:ext uri="{FF2B5EF4-FFF2-40B4-BE49-F238E27FC236}">
                <a16:creationId xmlns:a16="http://schemas.microsoft.com/office/drawing/2014/main" id="{9BA5CB81-0CCB-E84E-AB7A-DC4FC0F0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5913336"/>
            <a:ext cx="1884498" cy="1879665"/>
          </a:xfrm>
          <a:custGeom>
            <a:avLst/>
            <a:gdLst>
              <a:gd name="T0" fmla="*/ 1717 w 1718"/>
              <a:gd name="T1" fmla="*/ 861 h 1716"/>
              <a:gd name="T2" fmla="*/ 1717 w 1718"/>
              <a:gd name="T3" fmla="*/ 861 h 1716"/>
              <a:gd name="T4" fmla="*/ 863 w 1718"/>
              <a:gd name="T5" fmla="*/ 1715 h 1716"/>
              <a:gd name="T6" fmla="*/ 0 w 1718"/>
              <a:gd name="T7" fmla="*/ 861 h 1716"/>
              <a:gd name="T8" fmla="*/ 863 w 1718"/>
              <a:gd name="T9" fmla="*/ 0 h 1716"/>
              <a:gd name="T10" fmla="*/ 1717 w 1718"/>
              <a:gd name="T11" fmla="*/ 86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16">
                <a:moveTo>
                  <a:pt x="1717" y="861"/>
                </a:moveTo>
                <a:lnTo>
                  <a:pt x="1717" y="861"/>
                </a:lnTo>
                <a:cubicBezTo>
                  <a:pt x="1717" y="1331"/>
                  <a:pt x="1333" y="1715"/>
                  <a:pt x="863" y="1715"/>
                </a:cubicBezTo>
                <a:cubicBezTo>
                  <a:pt x="385" y="1715"/>
                  <a:pt x="0" y="1331"/>
                  <a:pt x="0" y="861"/>
                </a:cubicBezTo>
                <a:cubicBezTo>
                  <a:pt x="0" y="384"/>
                  <a:pt x="385" y="0"/>
                  <a:pt x="863" y="0"/>
                </a:cubicBezTo>
                <a:cubicBezTo>
                  <a:pt x="1333" y="0"/>
                  <a:pt x="1717" y="384"/>
                  <a:pt x="1717" y="8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70">
            <a:extLst>
              <a:ext uri="{FF2B5EF4-FFF2-40B4-BE49-F238E27FC236}">
                <a16:creationId xmlns:a16="http://schemas.microsoft.com/office/drawing/2014/main" id="{2BFEF347-3F84-F345-8F05-19C919BC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8261711"/>
            <a:ext cx="2198583" cy="2198580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51" y="2006"/>
                  <a:pt x="1003" y="2006"/>
                </a:cubicBezTo>
                <a:cubicBezTo>
                  <a:pt x="446" y="2006"/>
                  <a:pt x="0" y="1560"/>
                  <a:pt x="0" y="1003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71">
            <a:extLst>
              <a:ext uri="{FF2B5EF4-FFF2-40B4-BE49-F238E27FC236}">
                <a16:creationId xmlns:a16="http://schemas.microsoft.com/office/drawing/2014/main" id="{D5F92131-80CF-6B40-B413-D83A5D29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8421167"/>
            <a:ext cx="1884498" cy="1889332"/>
          </a:xfrm>
          <a:custGeom>
            <a:avLst/>
            <a:gdLst>
              <a:gd name="T0" fmla="*/ 1717 w 1718"/>
              <a:gd name="T1" fmla="*/ 861 h 1724"/>
              <a:gd name="T2" fmla="*/ 1717 w 1718"/>
              <a:gd name="T3" fmla="*/ 861 h 1724"/>
              <a:gd name="T4" fmla="*/ 863 w 1718"/>
              <a:gd name="T5" fmla="*/ 1723 h 1724"/>
              <a:gd name="T6" fmla="*/ 0 w 1718"/>
              <a:gd name="T7" fmla="*/ 861 h 1724"/>
              <a:gd name="T8" fmla="*/ 863 w 1718"/>
              <a:gd name="T9" fmla="*/ 0 h 1724"/>
              <a:gd name="T10" fmla="*/ 1717 w 1718"/>
              <a:gd name="T11" fmla="*/ 861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4">
                <a:moveTo>
                  <a:pt x="1717" y="861"/>
                </a:moveTo>
                <a:lnTo>
                  <a:pt x="1717" y="861"/>
                </a:lnTo>
                <a:cubicBezTo>
                  <a:pt x="1717" y="1339"/>
                  <a:pt x="1333" y="1723"/>
                  <a:pt x="863" y="1723"/>
                </a:cubicBezTo>
                <a:cubicBezTo>
                  <a:pt x="385" y="1723"/>
                  <a:pt x="0" y="1339"/>
                  <a:pt x="0" y="861"/>
                </a:cubicBezTo>
                <a:cubicBezTo>
                  <a:pt x="0" y="391"/>
                  <a:pt x="385" y="0"/>
                  <a:pt x="863" y="0"/>
                </a:cubicBezTo>
                <a:cubicBezTo>
                  <a:pt x="1333" y="0"/>
                  <a:pt x="1717" y="391"/>
                  <a:pt x="1717" y="8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72">
            <a:extLst>
              <a:ext uri="{FF2B5EF4-FFF2-40B4-BE49-F238E27FC236}">
                <a16:creationId xmlns:a16="http://schemas.microsoft.com/office/drawing/2014/main" id="{CCED0E18-65B3-A546-A6B3-FCB22992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3241213"/>
            <a:ext cx="2198583" cy="2198583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60" y="2006"/>
                  <a:pt x="1003" y="2006"/>
                </a:cubicBezTo>
                <a:cubicBezTo>
                  <a:pt x="455" y="2006"/>
                  <a:pt x="0" y="1560"/>
                  <a:pt x="0" y="1003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73">
            <a:extLst>
              <a:ext uri="{FF2B5EF4-FFF2-40B4-BE49-F238E27FC236}">
                <a16:creationId xmlns:a16="http://schemas.microsoft.com/office/drawing/2014/main" id="{D5D85541-A37C-8945-A75F-3FBF0314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3395838"/>
            <a:ext cx="1884498" cy="1889332"/>
          </a:xfrm>
          <a:custGeom>
            <a:avLst/>
            <a:gdLst>
              <a:gd name="T0" fmla="*/ 1717 w 1718"/>
              <a:gd name="T1" fmla="*/ 862 h 1725"/>
              <a:gd name="T2" fmla="*/ 1717 w 1718"/>
              <a:gd name="T3" fmla="*/ 862 h 1725"/>
              <a:gd name="T4" fmla="*/ 854 w 1718"/>
              <a:gd name="T5" fmla="*/ 1724 h 1725"/>
              <a:gd name="T6" fmla="*/ 0 w 1718"/>
              <a:gd name="T7" fmla="*/ 862 h 1725"/>
              <a:gd name="T8" fmla="*/ 854 w 1718"/>
              <a:gd name="T9" fmla="*/ 0 h 1725"/>
              <a:gd name="T10" fmla="*/ 1717 w 1718"/>
              <a:gd name="T11" fmla="*/ 862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5">
                <a:moveTo>
                  <a:pt x="1717" y="862"/>
                </a:moveTo>
                <a:lnTo>
                  <a:pt x="1717" y="862"/>
                </a:lnTo>
                <a:cubicBezTo>
                  <a:pt x="1717" y="1340"/>
                  <a:pt x="1333" y="1724"/>
                  <a:pt x="854" y="1724"/>
                </a:cubicBezTo>
                <a:cubicBezTo>
                  <a:pt x="384" y="1724"/>
                  <a:pt x="0" y="1340"/>
                  <a:pt x="0" y="862"/>
                </a:cubicBezTo>
                <a:cubicBezTo>
                  <a:pt x="0" y="385"/>
                  <a:pt x="384" y="0"/>
                  <a:pt x="854" y="0"/>
                </a:cubicBezTo>
                <a:cubicBezTo>
                  <a:pt x="1333" y="0"/>
                  <a:pt x="1717" y="385"/>
                  <a:pt x="1717" y="8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74">
            <a:extLst>
              <a:ext uri="{FF2B5EF4-FFF2-40B4-BE49-F238E27FC236}">
                <a16:creationId xmlns:a16="http://schemas.microsoft.com/office/drawing/2014/main" id="{9D868E8B-D4CE-1C4C-9665-12E59234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5758711"/>
            <a:ext cx="2198583" cy="2198580"/>
          </a:xfrm>
          <a:custGeom>
            <a:avLst/>
            <a:gdLst>
              <a:gd name="T0" fmla="*/ 2006 w 2007"/>
              <a:gd name="T1" fmla="*/ 1002 h 2006"/>
              <a:gd name="T2" fmla="*/ 2006 w 2007"/>
              <a:gd name="T3" fmla="*/ 1002 h 2006"/>
              <a:gd name="T4" fmla="*/ 1003 w 2007"/>
              <a:gd name="T5" fmla="*/ 2005 h 2006"/>
              <a:gd name="T6" fmla="*/ 0 w 2007"/>
              <a:gd name="T7" fmla="*/ 1002 h 2006"/>
              <a:gd name="T8" fmla="*/ 1003 w 2007"/>
              <a:gd name="T9" fmla="*/ 0 h 2006"/>
              <a:gd name="T10" fmla="*/ 2006 w 2007"/>
              <a:gd name="T11" fmla="*/ 1002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6">
                <a:moveTo>
                  <a:pt x="2006" y="1002"/>
                </a:moveTo>
                <a:lnTo>
                  <a:pt x="2006" y="1002"/>
                </a:lnTo>
                <a:cubicBezTo>
                  <a:pt x="2006" y="1551"/>
                  <a:pt x="1560" y="2005"/>
                  <a:pt x="1003" y="2005"/>
                </a:cubicBezTo>
                <a:cubicBezTo>
                  <a:pt x="455" y="2005"/>
                  <a:pt x="0" y="1551"/>
                  <a:pt x="0" y="1002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75">
            <a:extLst>
              <a:ext uri="{FF2B5EF4-FFF2-40B4-BE49-F238E27FC236}">
                <a16:creationId xmlns:a16="http://schemas.microsoft.com/office/drawing/2014/main" id="{C794C1D9-F6B2-E44A-BDC4-2A9C6A68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5913336"/>
            <a:ext cx="1884498" cy="1879665"/>
          </a:xfrm>
          <a:custGeom>
            <a:avLst/>
            <a:gdLst>
              <a:gd name="T0" fmla="*/ 1717 w 1718"/>
              <a:gd name="T1" fmla="*/ 861 h 1716"/>
              <a:gd name="T2" fmla="*/ 1717 w 1718"/>
              <a:gd name="T3" fmla="*/ 861 h 1716"/>
              <a:gd name="T4" fmla="*/ 854 w 1718"/>
              <a:gd name="T5" fmla="*/ 1715 h 1716"/>
              <a:gd name="T6" fmla="*/ 0 w 1718"/>
              <a:gd name="T7" fmla="*/ 861 h 1716"/>
              <a:gd name="T8" fmla="*/ 854 w 1718"/>
              <a:gd name="T9" fmla="*/ 0 h 1716"/>
              <a:gd name="T10" fmla="*/ 1717 w 1718"/>
              <a:gd name="T11" fmla="*/ 86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16">
                <a:moveTo>
                  <a:pt x="1717" y="861"/>
                </a:moveTo>
                <a:lnTo>
                  <a:pt x="1717" y="861"/>
                </a:lnTo>
                <a:cubicBezTo>
                  <a:pt x="1717" y="1331"/>
                  <a:pt x="1333" y="1715"/>
                  <a:pt x="854" y="1715"/>
                </a:cubicBezTo>
                <a:cubicBezTo>
                  <a:pt x="384" y="1715"/>
                  <a:pt x="0" y="1331"/>
                  <a:pt x="0" y="861"/>
                </a:cubicBezTo>
                <a:cubicBezTo>
                  <a:pt x="0" y="384"/>
                  <a:pt x="384" y="0"/>
                  <a:pt x="854" y="0"/>
                </a:cubicBezTo>
                <a:cubicBezTo>
                  <a:pt x="1333" y="0"/>
                  <a:pt x="1717" y="384"/>
                  <a:pt x="1717" y="8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76">
            <a:extLst>
              <a:ext uri="{FF2B5EF4-FFF2-40B4-BE49-F238E27FC236}">
                <a16:creationId xmlns:a16="http://schemas.microsoft.com/office/drawing/2014/main" id="{146FF80A-09F6-EF44-8442-B95E7104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8261711"/>
            <a:ext cx="2198583" cy="2198580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60" y="2006"/>
                  <a:pt x="1003" y="2006"/>
                </a:cubicBezTo>
                <a:cubicBezTo>
                  <a:pt x="455" y="2006"/>
                  <a:pt x="0" y="1560"/>
                  <a:pt x="0" y="1003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77">
            <a:extLst>
              <a:ext uri="{FF2B5EF4-FFF2-40B4-BE49-F238E27FC236}">
                <a16:creationId xmlns:a16="http://schemas.microsoft.com/office/drawing/2014/main" id="{595DBBF5-6547-4A45-8E58-477F7A48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8421167"/>
            <a:ext cx="1884498" cy="1889332"/>
          </a:xfrm>
          <a:custGeom>
            <a:avLst/>
            <a:gdLst>
              <a:gd name="T0" fmla="*/ 1717 w 1718"/>
              <a:gd name="T1" fmla="*/ 861 h 1724"/>
              <a:gd name="T2" fmla="*/ 1717 w 1718"/>
              <a:gd name="T3" fmla="*/ 861 h 1724"/>
              <a:gd name="T4" fmla="*/ 854 w 1718"/>
              <a:gd name="T5" fmla="*/ 1723 h 1724"/>
              <a:gd name="T6" fmla="*/ 0 w 1718"/>
              <a:gd name="T7" fmla="*/ 861 h 1724"/>
              <a:gd name="T8" fmla="*/ 854 w 1718"/>
              <a:gd name="T9" fmla="*/ 0 h 1724"/>
              <a:gd name="T10" fmla="*/ 1717 w 1718"/>
              <a:gd name="T11" fmla="*/ 861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4">
                <a:moveTo>
                  <a:pt x="1717" y="861"/>
                </a:moveTo>
                <a:lnTo>
                  <a:pt x="1717" y="861"/>
                </a:lnTo>
                <a:cubicBezTo>
                  <a:pt x="1717" y="1339"/>
                  <a:pt x="1333" y="1723"/>
                  <a:pt x="854" y="1723"/>
                </a:cubicBezTo>
                <a:cubicBezTo>
                  <a:pt x="384" y="1723"/>
                  <a:pt x="0" y="1339"/>
                  <a:pt x="0" y="861"/>
                </a:cubicBezTo>
                <a:cubicBezTo>
                  <a:pt x="0" y="391"/>
                  <a:pt x="384" y="0"/>
                  <a:pt x="854" y="0"/>
                </a:cubicBezTo>
                <a:cubicBezTo>
                  <a:pt x="1333" y="0"/>
                  <a:pt x="1717" y="391"/>
                  <a:pt x="1717" y="861"/>
                </a:cubicBezTo>
              </a:path>
            </a:pathLst>
          </a:custGeom>
          <a:solidFill>
            <a:srgbClr val="466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Line 578">
            <a:extLst>
              <a:ext uri="{FF2B5EF4-FFF2-40B4-BE49-F238E27FC236}">
                <a16:creationId xmlns:a16="http://schemas.microsoft.com/office/drawing/2014/main" id="{70568DDA-61ED-CE42-B7D4-092F54356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144" y="4342919"/>
            <a:ext cx="5445715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8" name="Line 579">
            <a:extLst>
              <a:ext uri="{FF2B5EF4-FFF2-40B4-BE49-F238E27FC236}">
                <a16:creationId xmlns:a16="http://schemas.microsoft.com/office/drawing/2014/main" id="{5379B672-E694-BF43-8E82-93E1D461C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9225" y="4342919"/>
            <a:ext cx="4834" cy="507366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9" name="Freeform 580">
            <a:extLst>
              <a:ext uri="{FF2B5EF4-FFF2-40B4-BE49-F238E27FC236}">
                <a16:creationId xmlns:a16="http://schemas.microsoft.com/office/drawing/2014/main" id="{C9134131-8CDE-BA43-BD7D-1C69AC22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144" y="8918869"/>
            <a:ext cx="2498167" cy="449379"/>
          </a:xfrm>
          <a:custGeom>
            <a:avLst/>
            <a:gdLst>
              <a:gd name="T0" fmla="*/ 0 w 2282"/>
              <a:gd name="T1" fmla="*/ 407 h 408"/>
              <a:gd name="T2" fmla="*/ 2281 w 2282"/>
              <a:gd name="T3" fmla="*/ 407 h 408"/>
              <a:gd name="T4" fmla="*/ 2281 w 228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2" h="408">
                <a:moveTo>
                  <a:pt x="0" y="407"/>
                </a:moveTo>
                <a:lnTo>
                  <a:pt x="2281" y="407"/>
                </a:lnTo>
                <a:lnTo>
                  <a:pt x="2281" y="0"/>
                </a:ln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0" name="Freeform 581">
            <a:extLst>
              <a:ext uri="{FF2B5EF4-FFF2-40B4-BE49-F238E27FC236}">
                <a16:creationId xmlns:a16="http://schemas.microsoft.com/office/drawing/2014/main" id="{D8DC78D6-DF4C-DC46-A851-32D1D9B8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9" y="8885043"/>
            <a:ext cx="2242070" cy="483205"/>
          </a:xfrm>
          <a:custGeom>
            <a:avLst/>
            <a:gdLst>
              <a:gd name="T0" fmla="*/ 2046 w 2047"/>
              <a:gd name="T1" fmla="*/ 438 h 439"/>
              <a:gd name="T2" fmla="*/ 0 w 2047"/>
              <a:gd name="T3" fmla="*/ 438 h 439"/>
              <a:gd name="T4" fmla="*/ 0 w 2047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7" h="439">
                <a:moveTo>
                  <a:pt x="2046" y="438"/>
                </a:moveTo>
                <a:lnTo>
                  <a:pt x="0" y="438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1" name="Line 582">
            <a:extLst>
              <a:ext uri="{FF2B5EF4-FFF2-40B4-BE49-F238E27FC236}">
                <a16:creationId xmlns:a16="http://schemas.microsoft.com/office/drawing/2014/main" id="{16E967C6-305A-AC4D-B608-64C22A2EC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144" y="6855584"/>
            <a:ext cx="773127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Line 583">
            <a:extLst>
              <a:ext uri="{FF2B5EF4-FFF2-40B4-BE49-F238E27FC236}">
                <a16:creationId xmlns:a16="http://schemas.microsoft.com/office/drawing/2014/main" id="{79F7358C-F4BB-1F47-B128-7D8B3192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3519" y="6884576"/>
            <a:ext cx="594340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Line 584">
            <a:extLst>
              <a:ext uri="{FF2B5EF4-FFF2-40B4-BE49-F238E27FC236}">
                <a16:creationId xmlns:a16="http://schemas.microsoft.com/office/drawing/2014/main" id="{188B6F34-95D5-814A-A120-AEB1D7A20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5439796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4" name="Line 585">
            <a:extLst>
              <a:ext uri="{FF2B5EF4-FFF2-40B4-BE49-F238E27FC236}">
                <a16:creationId xmlns:a16="http://schemas.microsoft.com/office/drawing/2014/main" id="{FD23A3C9-1E77-EA49-A27C-3548D5330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3241213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586">
            <a:extLst>
              <a:ext uri="{FF2B5EF4-FFF2-40B4-BE49-F238E27FC236}">
                <a16:creationId xmlns:a16="http://schemas.microsoft.com/office/drawing/2014/main" id="{69F233A8-A7E2-B543-84C9-EDE9AF988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10460291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Line 587">
            <a:extLst>
              <a:ext uri="{FF2B5EF4-FFF2-40B4-BE49-F238E27FC236}">
                <a16:creationId xmlns:a16="http://schemas.microsoft.com/office/drawing/2014/main" id="{32B10B4A-0AD4-5D4B-83AF-73B405D91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8261711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Line 588">
            <a:extLst>
              <a:ext uri="{FF2B5EF4-FFF2-40B4-BE49-F238E27FC236}">
                <a16:creationId xmlns:a16="http://schemas.microsoft.com/office/drawing/2014/main" id="{C3DE0E43-ECF0-9E44-8CAB-09C21A518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5439796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8" name="Line 589">
            <a:extLst>
              <a:ext uri="{FF2B5EF4-FFF2-40B4-BE49-F238E27FC236}">
                <a16:creationId xmlns:a16="http://schemas.microsoft.com/office/drawing/2014/main" id="{7CBBCE88-74C5-DD4B-AE3B-D74A3A1B3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3241213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Line 590">
            <a:extLst>
              <a:ext uri="{FF2B5EF4-FFF2-40B4-BE49-F238E27FC236}">
                <a16:creationId xmlns:a16="http://schemas.microsoft.com/office/drawing/2014/main" id="{AB42AF48-B6D2-494C-9FED-698DCF9A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10460291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0" name="Line 591">
            <a:extLst>
              <a:ext uri="{FF2B5EF4-FFF2-40B4-BE49-F238E27FC236}">
                <a16:creationId xmlns:a16="http://schemas.microsoft.com/office/drawing/2014/main" id="{79E677EA-3EAA-1E4D-98F4-839840BC5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8261711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Freeform 631">
            <a:extLst>
              <a:ext uri="{FF2B5EF4-FFF2-40B4-BE49-F238E27FC236}">
                <a16:creationId xmlns:a16="http://schemas.microsoft.com/office/drawing/2014/main" id="{524EC012-47E5-C649-A77D-B8008A75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05" y="5270672"/>
            <a:ext cx="705479" cy="449382"/>
          </a:xfrm>
          <a:custGeom>
            <a:avLst/>
            <a:gdLst>
              <a:gd name="T0" fmla="*/ 611 w 643"/>
              <a:gd name="T1" fmla="*/ 407 h 408"/>
              <a:gd name="T2" fmla="*/ 611 w 643"/>
              <a:gd name="T3" fmla="*/ 407 h 408"/>
              <a:gd name="T4" fmla="*/ 24 w 643"/>
              <a:gd name="T5" fmla="*/ 407 h 408"/>
              <a:gd name="T6" fmla="*/ 0 w 643"/>
              <a:gd name="T7" fmla="*/ 384 h 408"/>
              <a:gd name="T8" fmla="*/ 0 w 643"/>
              <a:gd name="T9" fmla="*/ 23 h 408"/>
              <a:gd name="T10" fmla="*/ 24 w 643"/>
              <a:gd name="T11" fmla="*/ 0 h 408"/>
              <a:gd name="T12" fmla="*/ 321 w 643"/>
              <a:gd name="T13" fmla="*/ 0 h 408"/>
              <a:gd name="T14" fmla="*/ 611 w 643"/>
              <a:gd name="T15" fmla="*/ 0 h 408"/>
              <a:gd name="T16" fmla="*/ 642 w 643"/>
              <a:gd name="T17" fmla="*/ 23 h 408"/>
              <a:gd name="T18" fmla="*/ 642 w 643"/>
              <a:gd name="T19" fmla="*/ 384 h 408"/>
              <a:gd name="T20" fmla="*/ 611 w 643"/>
              <a:gd name="T21" fmla="*/ 407 h 408"/>
              <a:gd name="T22" fmla="*/ 24 w 643"/>
              <a:gd name="T23" fmla="*/ 376 h 408"/>
              <a:gd name="T24" fmla="*/ 24 w 643"/>
              <a:gd name="T25" fmla="*/ 376 h 408"/>
              <a:gd name="T26" fmla="*/ 611 w 643"/>
              <a:gd name="T27" fmla="*/ 376 h 408"/>
              <a:gd name="T28" fmla="*/ 611 w 643"/>
              <a:gd name="T29" fmla="*/ 31 h 408"/>
              <a:gd name="T30" fmla="*/ 321 w 643"/>
              <a:gd name="T31" fmla="*/ 31 h 408"/>
              <a:gd name="T32" fmla="*/ 24 w 643"/>
              <a:gd name="T33" fmla="*/ 31 h 408"/>
              <a:gd name="T34" fmla="*/ 24 w 643"/>
              <a:gd name="T35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3" h="408">
                <a:moveTo>
                  <a:pt x="611" y="407"/>
                </a:moveTo>
                <a:lnTo>
                  <a:pt x="611" y="407"/>
                </a:lnTo>
                <a:cubicBezTo>
                  <a:pt x="24" y="407"/>
                  <a:pt x="24" y="407"/>
                  <a:pt x="24" y="407"/>
                </a:cubicBezTo>
                <a:cubicBezTo>
                  <a:pt x="8" y="407"/>
                  <a:pt x="0" y="399"/>
                  <a:pt x="0" y="3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27" y="0"/>
                  <a:pt x="642" y="7"/>
                  <a:pt x="642" y="23"/>
                </a:cubicBezTo>
                <a:cubicBezTo>
                  <a:pt x="642" y="384"/>
                  <a:pt x="642" y="384"/>
                  <a:pt x="642" y="384"/>
                </a:cubicBezTo>
                <a:cubicBezTo>
                  <a:pt x="642" y="399"/>
                  <a:pt x="627" y="407"/>
                  <a:pt x="611" y="407"/>
                </a:cubicBezTo>
                <a:close/>
                <a:moveTo>
                  <a:pt x="24" y="376"/>
                </a:moveTo>
                <a:lnTo>
                  <a:pt x="24" y="376"/>
                </a:lnTo>
                <a:cubicBezTo>
                  <a:pt x="611" y="376"/>
                  <a:pt x="611" y="376"/>
                  <a:pt x="611" y="376"/>
                </a:cubicBezTo>
                <a:cubicBezTo>
                  <a:pt x="611" y="31"/>
                  <a:pt x="611" y="31"/>
                  <a:pt x="611" y="31"/>
                </a:cubicBezTo>
                <a:cubicBezTo>
                  <a:pt x="321" y="31"/>
                  <a:pt x="321" y="31"/>
                  <a:pt x="321" y="31"/>
                </a:cubicBezTo>
                <a:cubicBezTo>
                  <a:pt x="24" y="31"/>
                  <a:pt x="24" y="31"/>
                  <a:pt x="24" y="31"/>
                </a:cubicBezTo>
                <a:lnTo>
                  <a:pt x="24" y="3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632">
            <a:extLst>
              <a:ext uri="{FF2B5EF4-FFF2-40B4-BE49-F238E27FC236}">
                <a16:creationId xmlns:a16="http://schemas.microsoft.com/office/drawing/2014/main" id="{7F13AD1D-2B5B-2F4A-B4A7-E5F63962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59" y="5164367"/>
            <a:ext cx="352738" cy="140131"/>
          </a:xfrm>
          <a:custGeom>
            <a:avLst/>
            <a:gdLst>
              <a:gd name="T0" fmla="*/ 15 w 322"/>
              <a:gd name="T1" fmla="*/ 125 h 126"/>
              <a:gd name="T2" fmla="*/ 15 w 322"/>
              <a:gd name="T3" fmla="*/ 125 h 126"/>
              <a:gd name="T4" fmla="*/ 7 w 322"/>
              <a:gd name="T5" fmla="*/ 117 h 126"/>
              <a:gd name="T6" fmla="*/ 7 w 322"/>
              <a:gd name="T7" fmla="*/ 101 h 126"/>
              <a:gd name="T8" fmla="*/ 62 w 322"/>
              <a:gd name="T9" fmla="*/ 23 h 126"/>
              <a:gd name="T10" fmla="*/ 164 w 322"/>
              <a:gd name="T11" fmla="*/ 0 h 126"/>
              <a:gd name="T12" fmla="*/ 258 w 322"/>
              <a:gd name="T13" fmla="*/ 23 h 126"/>
              <a:gd name="T14" fmla="*/ 321 w 322"/>
              <a:gd name="T15" fmla="*/ 101 h 126"/>
              <a:gd name="T16" fmla="*/ 313 w 322"/>
              <a:gd name="T17" fmla="*/ 117 h 126"/>
              <a:gd name="T18" fmla="*/ 305 w 322"/>
              <a:gd name="T19" fmla="*/ 125 h 126"/>
              <a:gd name="T20" fmla="*/ 15 w 322"/>
              <a:gd name="T21" fmla="*/ 125 h 126"/>
              <a:gd name="T22" fmla="*/ 164 w 322"/>
              <a:gd name="T23" fmla="*/ 31 h 126"/>
              <a:gd name="T24" fmla="*/ 164 w 322"/>
              <a:gd name="T25" fmla="*/ 31 h 126"/>
              <a:gd name="T26" fmla="*/ 86 w 322"/>
              <a:gd name="T27" fmla="*/ 55 h 126"/>
              <a:gd name="T28" fmla="*/ 47 w 322"/>
              <a:gd name="T29" fmla="*/ 94 h 126"/>
              <a:gd name="T30" fmla="*/ 282 w 322"/>
              <a:gd name="T31" fmla="*/ 94 h 126"/>
              <a:gd name="T32" fmla="*/ 243 w 322"/>
              <a:gd name="T33" fmla="*/ 55 h 126"/>
              <a:gd name="T34" fmla="*/ 164 w 322"/>
              <a:gd name="T35" fmla="*/ 3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2" h="126">
                <a:moveTo>
                  <a:pt x="15" y="125"/>
                </a:moveTo>
                <a:lnTo>
                  <a:pt x="15" y="125"/>
                </a:lnTo>
                <a:lnTo>
                  <a:pt x="7" y="117"/>
                </a:lnTo>
                <a:cubicBezTo>
                  <a:pt x="7" y="109"/>
                  <a:pt x="0" y="109"/>
                  <a:pt x="7" y="101"/>
                </a:cubicBezTo>
                <a:cubicBezTo>
                  <a:pt x="15" y="70"/>
                  <a:pt x="39" y="47"/>
                  <a:pt x="62" y="23"/>
                </a:cubicBezTo>
                <a:cubicBezTo>
                  <a:pt x="94" y="7"/>
                  <a:pt x="125" y="0"/>
                  <a:pt x="164" y="0"/>
                </a:cubicBezTo>
                <a:cubicBezTo>
                  <a:pt x="195" y="0"/>
                  <a:pt x="227" y="7"/>
                  <a:pt x="258" y="23"/>
                </a:cubicBezTo>
                <a:cubicBezTo>
                  <a:pt x="282" y="47"/>
                  <a:pt x="305" y="70"/>
                  <a:pt x="321" y="101"/>
                </a:cubicBezTo>
                <a:cubicBezTo>
                  <a:pt x="321" y="109"/>
                  <a:pt x="321" y="109"/>
                  <a:pt x="313" y="117"/>
                </a:cubicBezTo>
                <a:lnTo>
                  <a:pt x="305" y="125"/>
                </a:lnTo>
                <a:lnTo>
                  <a:pt x="15" y="125"/>
                </a:lnTo>
                <a:close/>
                <a:moveTo>
                  <a:pt x="164" y="31"/>
                </a:moveTo>
                <a:lnTo>
                  <a:pt x="164" y="31"/>
                </a:lnTo>
                <a:cubicBezTo>
                  <a:pt x="133" y="31"/>
                  <a:pt x="109" y="39"/>
                  <a:pt x="86" y="55"/>
                </a:cubicBezTo>
                <a:cubicBezTo>
                  <a:pt x="70" y="62"/>
                  <a:pt x="55" y="78"/>
                  <a:pt x="47" y="94"/>
                </a:cubicBezTo>
                <a:cubicBezTo>
                  <a:pt x="282" y="94"/>
                  <a:pt x="282" y="94"/>
                  <a:pt x="282" y="94"/>
                </a:cubicBezTo>
                <a:cubicBezTo>
                  <a:pt x="266" y="78"/>
                  <a:pt x="258" y="62"/>
                  <a:pt x="243" y="55"/>
                </a:cubicBezTo>
                <a:cubicBezTo>
                  <a:pt x="219" y="39"/>
                  <a:pt x="188" y="31"/>
                  <a:pt x="16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633">
            <a:extLst>
              <a:ext uri="{FF2B5EF4-FFF2-40B4-BE49-F238E27FC236}">
                <a16:creationId xmlns:a16="http://schemas.microsoft.com/office/drawing/2014/main" id="{23159718-3522-7B4D-9C12-ADAF1BC7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089" y="5318993"/>
            <a:ext cx="338243" cy="333413"/>
          </a:xfrm>
          <a:custGeom>
            <a:avLst/>
            <a:gdLst>
              <a:gd name="T0" fmla="*/ 157 w 307"/>
              <a:gd name="T1" fmla="*/ 305 h 306"/>
              <a:gd name="T2" fmla="*/ 157 w 307"/>
              <a:gd name="T3" fmla="*/ 305 h 306"/>
              <a:gd name="T4" fmla="*/ 48 w 307"/>
              <a:gd name="T5" fmla="*/ 266 h 306"/>
              <a:gd name="T6" fmla="*/ 0 w 307"/>
              <a:gd name="T7" fmla="*/ 156 h 306"/>
              <a:gd name="T8" fmla="*/ 48 w 307"/>
              <a:gd name="T9" fmla="*/ 47 h 306"/>
              <a:gd name="T10" fmla="*/ 157 w 307"/>
              <a:gd name="T11" fmla="*/ 0 h 306"/>
              <a:gd name="T12" fmla="*/ 267 w 307"/>
              <a:gd name="T13" fmla="*/ 47 h 306"/>
              <a:gd name="T14" fmla="*/ 306 w 307"/>
              <a:gd name="T15" fmla="*/ 156 h 306"/>
              <a:gd name="T16" fmla="*/ 267 w 307"/>
              <a:gd name="T17" fmla="*/ 266 h 306"/>
              <a:gd name="T18" fmla="*/ 157 w 307"/>
              <a:gd name="T19" fmla="*/ 305 h 306"/>
              <a:gd name="T20" fmla="*/ 157 w 307"/>
              <a:gd name="T21" fmla="*/ 23 h 306"/>
              <a:gd name="T22" fmla="*/ 157 w 307"/>
              <a:gd name="T23" fmla="*/ 23 h 306"/>
              <a:gd name="T24" fmla="*/ 24 w 307"/>
              <a:gd name="T25" fmla="*/ 156 h 306"/>
              <a:gd name="T26" fmla="*/ 157 w 307"/>
              <a:gd name="T27" fmla="*/ 290 h 306"/>
              <a:gd name="T28" fmla="*/ 290 w 307"/>
              <a:gd name="T29" fmla="*/ 156 h 306"/>
              <a:gd name="T30" fmla="*/ 157 w 307"/>
              <a:gd name="T31" fmla="*/ 2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" h="306">
                <a:moveTo>
                  <a:pt x="157" y="305"/>
                </a:moveTo>
                <a:lnTo>
                  <a:pt x="157" y="305"/>
                </a:lnTo>
                <a:cubicBezTo>
                  <a:pt x="118" y="305"/>
                  <a:pt x="79" y="290"/>
                  <a:pt x="48" y="266"/>
                </a:cubicBezTo>
                <a:cubicBezTo>
                  <a:pt x="16" y="235"/>
                  <a:pt x="0" y="196"/>
                  <a:pt x="0" y="156"/>
                </a:cubicBezTo>
                <a:cubicBezTo>
                  <a:pt x="0" y="117"/>
                  <a:pt x="16" y="78"/>
                  <a:pt x="48" y="47"/>
                </a:cubicBezTo>
                <a:cubicBezTo>
                  <a:pt x="79" y="15"/>
                  <a:pt x="118" y="0"/>
                  <a:pt x="157" y="0"/>
                </a:cubicBezTo>
                <a:cubicBezTo>
                  <a:pt x="196" y="0"/>
                  <a:pt x="236" y="15"/>
                  <a:pt x="267" y="47"/>
                </a:cubicBezTo>
                <a:cubicBezTo>
                  <a:pt x="290" y="78"/>
                  <a:pt x="306" y="117"/>
                  <a:pt x="306" y="156"/>
                </a:cubicBezTo>
                <a:cubicBezTo>
                  <a:pt x="306" y="196"/>
                  <a:pt x="290" y="235"/>
                  <a:pt x="267" y="266"/>
                </a:cubicBezTo>
                <a:cubicBezTo>
                  <a:pt x="236" y="290"/>
                  <a:pt x="196" y="305"/>
                  <a:pt x="157" y="305"/>
                </a:cubicBezTo>
                <a:close/>
                <a:moveTo>
                  <a:pt x="157" y="23"/>
                </a:moveTo>
                <a:lnTo>
                  <a:pt x="157" y="23"/>
                </a:lnTo>
                <a:cubicBezTo>
                  <a:pt x="79" y="23"/>
                  <a:pt x="24" y="78"/>
                  <a:pt x="24" y="156"/>
                </a:cubicBezTo>
                <a:cubicBezTo>
                  <a:pt x="24" y="227"/>
                  <a:pt x="79" y="290"/>
                  <a:pt x="157" y="290"/>
                </a:cubicBezTo>
                <a:cubicBezTo>
                  <a:pt x="228" y="290"/>
                  <a:pt x="290" y="227"/>
                  <a:pt x="290" y="156"/>
                </a:cubicBezTo>
                <a:cubicBezTo>
                  <a:pt x="290" y="78"/>
                  <a:pt x="228" y="23"/>
                  <a:pt x="15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634">
            <a:extLst>
              <a:ext uri="{FF2B5EF4-FFF2-40B4-BE49-F238E27FC236}">
                <a16:creationId xmlns:a16="http://schemas.microsoft.com/office/drawing/2014/main" id="{D47C61DA-B101-B047-85C8-22382E8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5362483"/>
            <a:ext cx="260931" cy="260931"/>
          </a:xfrm>
          <a:custGeom>
            <a:avLst/>
            <a:gdLst>
              <a:gd name="T0" fmla="*/ 117 w 236"/>
              <a:gd name="T1" fmla="*/ 235 h 236"/>
              <a:gd name="T2" fmla="*/ 117 w 236"/>
              <a:gd name="T3" fmla="*/ 235 h 236"/>
              <a:gd name="T4" fmla="*/ 0 w 236"/>
              <a:gd name="T5" fmla="*/ 117 h 236"/>
              <a:gd name="T6" fmla="*/ 117 w 236"/>
              <a:gd name="T7" fmla="*/ 0 h 236"/>
              <a:gd name="T8" fmla="*/ 235 w 236"/>
              <a:gd name="T9" fmla="*/ 117 h 236"/>
              <a:gd name="T10" fmla="*/ 117 w 236"/>
              <a:gd name="T11" fmla="*/ 235 h 236"/>
              <a:gd name="T12" fmla="*/ 117 w 236"/>
              <a:gd name="T13" fmla="*/ 15 h 236"/>
              <a:gd name="T14" fmla="*/ 117 w 236"/>
              <a:gd name="T15" fmla="*/ 15 h 236"/>
              <a:gd name="T16" fmla="*/ 15 w 236"/>
              <a:gd name="T17" fmla="*/ 117 h 236"/>
              <a:gd name="T18" fmla="*/ 117 w 236"/>
              <a:gd name="T19" fmla="*/ 211 h 236"/>
              <a:gd name="T20" fmla="*/ 211 w 236"/>
              <a:gd name="T21" fmla="*/ 117 h 236"/>
              <a:gd name="T22" fmla="*/ 117 w 236"/>
              <a:gd name="T23" fmla="*/ 1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117" y="235"/>
                </a:moveTo>
                <a:lnTo>
                  <a:pt x="117" y="235"/>
                </a:lnTo>
                <a:cubicBezTo>
                  <a:pt x="54" y="235"/>
                  <a:pt x="0" y="180"/>
                  <a:pt x="0" y="117"/>
                </a:cubicBezTo>
                <a:cubicBezTo>
                  <a:pt x="0" y="55"/>
                  <a:pt x="54" y="0"/>
                  <a:pt x="117" y="0"/>
                </a:cubicBezTo>
                <a:cubicBezTo>
                  <a:pt x="180" y="0"/>
                  <a:pt x="235" y="55"/>
                  <a:pt x="235" y="117"/>
                </a:cubicBezTo>
                <a:cubicBezTo>
                  <a:pt x="235" y="180"/>
                  <a:pt x="180" y="235"/>
                  <a:pt x="117" y="235"/>
                </a:cubicBezTo>
                <a:close/>
                <a:moveTo>
                  <a:pt x="117" y="15"/>
                </a:moveTo>
                <a:lnTo>
                  <a:pt x="117" y="15"/>
                </a:lnTo>
                <a:cubicBezTo>
                  <a:pt x="62" y="15"/>
                  <a:pt x="15" y="63"/>
                  <a:pt x="15" y="117"/>
                </a:cubicBezTo>
                <a:cubicBezTo>
                  <a:pt x="15" y="172"/>
                  <a:pt x="62" y="211"/>
                  <a:pt x="117" y="211"/>
                </a:cubicBezTo>
                <a:cubicBezTo>
                  <a:pt x="172" y="211"/>
                  <a:pt x="211" y="172"/>
                  <a:pt x="211" y="117"/>
                </a:cubicBezTo>
                <a:cubicBezTo>
                  <a:pt x="211" y="63"/>
                  <a:pt x="172" y="15"/>
                  <a:pt x="117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635">
            <a:extLst>
              <a:ext uri="{FF2B5EF4-FFF2-40B4-BE49-F238E27FC236}">
                <a16:creationId xmlns:a16="http://schemas.microsoft.com/office/drawing/2014/main" id="{934D42CD-D536-8A4F-929C-C9F4FFBB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6" y="5425298"/>
            <a:ext cx="77313" cy="130467"/>
          </a:xfrm>
          <a:custGeom>
            <a:avLst/>
            <a:gdLst>
              <a:gd name="T0" fmla="*/ 31 w 71"/>
              <a:gd name="T1" fmla="*/ 117 h 118"/>
              <a:gd name="T2" fmla="*/ 31 w 71"/>
              <a:gd name="T3" fmla="*/ 117 h 118"/>
              <a:gd name="T4" fmla="*/ 8 w 71"/>
              <a:gd name="T5" fmla="*/ 109 h 118"/>
              <a:gd name="T6" fmla="*/ 0 w 71"/>
              <a:gd name="T7" fmla="*/ 102 h 118"/>
              <a:gd name="T8" fmla="*/ 16 w 71"/>
              <a:gd name="T9" fmla="*/ 94 h 118"/>
              <a:gd name="T10" fmla="*/ 47 w 71"/>
              <a:gd name="T11" fmla="*/ 102 h 118"/>
              <a:gd name="T12" fmla="*/ 55 w 71"/>
              <a:gd name="T13" fmla="*/ 86 h 118"/>
              <a:gd name="T14" fmla="*/ 31 w 71"/>
              <a:gd name="T15" fmla="*/ 62 h 118"/>
              <a:gd name="T16" fmla="*/ 16 w 71"/>
              <a:gd name="T17" fmla="*/ 55 h 118"/>
              <a:gd name="T18" fmla="*/ 0 w 71"/>
              <a:gd name="T19" fmla="*/ 39 h 118"/>
              <a:gd name="T20" fmla="*/ 16 w 71"/>
              <a:gd name="T21" fmla="*/ 8 h 118"/>
              <a:gd name="T22" fmla="*/ 70 w 71"/>
              <a:gd name="T23" fmla="*/ 8 h 118"/>
              <a:gd name="T24" fmla="*/ 70 w 71"/>
              <a:gd name="T25" fmla="*/ 15 h 118"/>
              <a:gd name="T26" fmla="*/ 63 w 71"/>
              <a:gd name="T27" fmla="*/ 23 h 118"/>
              <a:gd name="T28" fmla="*/ 24 w 71"/>
              <a:gd name="T29" fmla="*/ 23 h 118"/>
              <a:gd name="T30" fmla="*/ 16 w 71"/>
              <a:gd name="T31" fmla="*/ 39 h 118"/>
              <a:gd name="T32" fmla="*/ 39 w 71"/>
              <a:gd name="T33" fmla="*/ 55 h 118"/>
              <a:gd name="T34" fmla="*/ 63 w 71"/>
              <a:gd name="T35" fmla="*/ 62 h 118"/>
              <a:gd name="T36" fmla="*/ 70 w 71"/>
              <a:gd name="T37" fmla="*/ 86 h 118"/>
              <a:gd name="T38" fmla="*/ 55 w 71"/>
              <a:gd name="T39" fmla="*/ 109 h 118"/>
              <a:gd name="T40" fmla="*/ 31 w 71"/>
              <a:gd name="T4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" h="118">
                <a:moveTo>
                  <a:pt x="31" y="117"/>
                </a:moveTo>
                <a:lnTo>
                  <a:pt x="31" y="117"/>
                </a:lnTo>
                <a:cubicBezTo>
                  <a:pt x="24" y="117"/>
                  <a:pt x="16" y="117"/>
                  <a:pt x="8" y="109"/>
                </a:cubicBezTo>
                <a:cubicBezTo>
                  <a:pt x="0" y="109"/>
                  <a:pt x="0" y="102"/>
                  <a:pt x="0" y="102"/>
                </a:cubicBezTo>
                <a:cubicBezTo>
                  <a:pt x="8" y="94"/>
                  <a:pt x="8" y="94"/>
                  <a:pt x="16" y="94"/>
                </a:cubicBezTo>
                <a:cubicBezTo>
                  <a:pt x="24" y="102"/>
                  <a:pt x="39" y="102"/>
                  <a:pt x="47" y="102"/>
                </a:cubicBezTo>
                <a:cubicBezTo>
                  <a:pt x="55" y="94"/>
                  <a:pt x="55" y="94"/>
                  <a:pt x="55" y="86"/>
                </a:cubicBezTo>
                <a:cubicBezTo>
                  <a:pt x="55" y="78"/>
                  <a:pt x="47" y="70"/>
                  <a:pt x="31" y="62"/>
                </a:cubicBezTo>
                <a:cubicBezTo>
                  <a:pt x="24" y="62"/>
                  <a:pt x="24" y="62"/>
                  <a:pt x="16" y="55"/>
                </a:cubicBezTo>
                <a:cubicBezTo>
                  <a:pt x="8" y="47"/>
                  <a:pt x="0" y="39"/>
                  <a:pt x="0" y="39"/>
                </a:cubicBezTo>
                <a:cubicBezTo>
                  <a:pt x="0" y="23"/>
                  <a:pt x="8" y="15"/>
                  <a:pt x="16" y="8"/>
                </a:cubicBezTo>
                <a:cubicBezTo>
                  <a:pt x="31" y="0"/>
                  <a:pt x="47" y="0"/>
                  <a:pt x="70" y="8"/>
                </a:cubicBezTo>
                <a:lnTo>
                  <a:pt x="70" y="15"/>
                </a:lnTo>
                <a:cubicBezTo>
                  <a:pt x="70" y="23"/>
                  <a:pt x="63" y="23"/>
                  <a:pt x="63" y="23"/>
                </a:cubicBezTo>
                <a:cubicBezTo>
                  <a:pt x="47" y="15"/>
                  <a:pt x="31" y="15"/>
                  <a:pt x="24" y="23"/>
                </a:cubicBezTo>
                <a:cubicBezTo>
                  <a:pt x="24" y="23"/>
                  <a:pt x="16" y="31"/>
                  <a:pt x="16" y="39"/>
                </a:cubicBezTo>
                <a:cubicBezTo>
                  <a:pt x="16" y="39"/>
                  <a:pt x="31" y="47"/>
                  <a:pt x="39" y="55"/>
                </a:cubicBezTo>
                <a:cubicBezTo>
                  <a:pt x="47" y="55"/>
                  <a:pt x="55" y="62"/>
                  <a:pt x="63" y="62"/>
                </a:cubicBezTo>
                <a:cubicBezTo>
                  <a:pt x="70" y="70"/>
                  <a:pt x="70" y="78"/>
                  <a:pt x="70" y="86"/>
                </a:cubicBezTo>
                <a:cubicBezTo>
                  <a:pt x="70" y="94"/>
                  <a:pt x="70" y="102"/>
                  <a:pt x="55" y="109"/>
                </a:cubicBezTo>
                <a:cubicBezTo>
                  <a:pt x="55" y="117"/>
                  <a:pt x="47" y="117"/>
                  <a:pt x="31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636">
            <a:extLst>
              <a:ext uri="{FF2B5EF4-FFF2-40B4-BE49-F238E27FC236}">
                <a16:creationId xmlns:a16="http://schemas.microsoft.com/office/drawing/2014/main" id="{C1C87DDE-B0AC-9E40-A7CC-AFE253A1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79" y="5396306"/>
            <a:ext cx="19328" cy="28992"/>
          </a:xfrm>
          <a:custGeom>
            <a:avLst/>
            <a:gdLst>
              <a:gd name="T0" fmla="*/ 8 w 17"/>
              <a:gd name="T1" fmla="*/ 24 h 25"/>
              <a:gd name="T2" fmla="*/ 8 w 17"/>
              <a:gd name="T3" fmla="*/ 24 h 25"/>
              <a:gd name="T4" fmla="*/ 0 w 17"/>
              <a:gd name="T5" fmla="*/ 16 h 25"/>
              <a:gd name="T6" fmla="*/ 0 w 17"/>
              <a:gd name="T7" fmla="*/ 8 h 25"/>
              <a:gd name="T8" fmla="*/ 8 w 17"/>
              <a:gd name="T9" fmla="*/ 0 h 25"/>
              <a:gd name="T10" fmla="*/ 16 w 17"/>
              <a:gd name="T11" fmla="*/ 8 h 25"/>
              <a:gd name="T12" fmla="*/ 16 w 17"/>
              <a:gd name="T13" fmla="*/ 16 h 25"/>
              <a:gd name="T14" fmla="*/ 8 w 17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5">
                <a:moveTo>
                  <a:pt x="8" y="24"/>
                </a:moveTo>
                <a:lnTo>
                  <a:pt x="8" y="24"/>
                </a:ln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4"/>
                  <a:pt x="8" y="24"/>
                  <a:pt x="8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637">
            <a:extLst>
              <a:ext uri="{FF2B5EF4-FFF2-40B4-BE49-F238E27FC236}">
                <a16:creationId xmlns:a16="http://schemas.microsoft.com/office/drawing/2014/main" id="{C7265E78-C576-8949-AC48-59DECFA4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79" y="5550931"/>
            <a:ext cx="19328" cy="28992"/>
          </a:xfrm>
          <a:custGeom>
            <a:avLst/>
            <a:gdLst>
              <a:gd name="T0" fmla="*/ 8 w 17"/>
              <a:gd name="T1" fmla="*/ 24 h 25"/>
              <a:gd name="T2" fmla="*/ 8 w 17"/>
              <a:gd name="T3" fmla="*/ 24 h 25"/>
              <a:gd name="T4" fmla="*/ 0 w 17"/>
              <a:gd name="T5" fmla="*/ 24 h 25"/>
              <a:gd name="T6" fmla="*/ 0 w 17"/>
              <a:gd name="T7" fmla="*/ 8 h 25"/>
              <a:gd name="T8" fmla="*/ 8 w 17"/>
              <a:gd name="T9" fmla="*/ 0 h 25"/>
              <a:gd name="T10" fmla="*/ 16 w 17"/>
              <a:gd name="T11" fmla="*/ 8 h 25"/>
              <a:gd name="T12" fmla="*/ 16 w 17"/>
              <a:gd name="T13" fmla="*/ 24 h 25"/>
              <a:gd name="T14" fmla="*/ 8 w 17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5">
                <a:moveTo>
                  <a:pt x="8" y="24"/>
                </a:moveTo>
                <a:lnTo>
                  <a:pt x="8" y="24"/>
                </a:ln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6" y="8"/>
                </a:lnTo>
                <a:cubicBezTo>
                  <a:pt x="16" y="24"/>
                  <a:pt x="16" y="24"/>
                  <a:pt x="16" y="24"/>
                </a:cubicBezTo>
                <a:lnTo>
                  <a:pt x="8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638">
            <a:extLst>
              <a:ext uri="{FF2B5EF4-FFF2-40B4-BE49-F238E27FC236}">
                <a16:creationId xmlns:a16="http://schemas.microsoft.com/office/drawing/2014/main" id="{A2E0B143-794F-3C4A-ADAB-9B360484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11" y="6744448"/>
            <a:ext cx="835946" cy="521861"/>
          </a:xfrm>
          <a:custGeom>
            <a:avLst/>
            <a:gdLst>
              <a:gd name="T0" fmla="*/ 729 w 761"/>
              <a:gd name="T1" fmla="*/ 477 h 478"/>
              <a:gd name="T2" fmla="*/ 729 w 761"/>
              <a:gd name="T3" fmla="*/ 477 h 478"/>
              <a:gd name="T4" fmla="*/ 32 w 761"/>
              <a:gd name="T5" fmla="*/ 477 h 478"/>
              <a:gd name="T6" fmla="*/ 0 w 761"/>
              <a:gd name="T7" fmla="*/ 446 h 478"/>
              <a:gd name="T8" fmla="*/ 0 w 761"/>
              <a:gd name="T9" fmla="*/ 32 h 478"/>
              <a:gd name="T10" fmla="*/ 32 w 761"/>
              <a:gd name="T11" fmla="*/ 0 h 478"/>
              <a:gd name="T12" fmla="*/ 134 w 761"/>
              <a:gd name="T13" fmla="*/ 0 h 478"/>
              <a:gd name="T14" fmla="*/ 157 w 761"/>
              <a:gd name="T15" fmla="*/ 16 h 478"/>
              <a:gd name="T16" fmla="*/ 134 w 761"/>
              <a:gd name="T17" fmla="*/ 32 h 478"/>
              <a:gd name="T18" fmla="*/ 32 w 761"/>
              <a:gd name="T19" fmla="*/ 32 h 478"/>
              <a:gd name="T20" fmla="*/ 32 w 761"/>
              <a:gd name="T21" fmla="*/ 446 h 478"/>
              <a:gd name="T22" fmla="*/ 721 w 761"/>
              <a:gd name="T23" fmla="*/ 446 h 478"/>
              <a:gd name="T24" fmla="*/ 721 w 761"/>
              <a:gd name="T25" fmla="*/ 32 h 478"/>
              <a:gd name="T26" fmla="*/ 619 w 761"/>
              <a:gd name="T27" fmla="*/ 32 h 478"/>
              <a:gd name="T28" fmla="*/ 604 w 761"/>
              <a:gd name="T29" fmla="*/ 16 h 478"/>
              <a:gd name="T30" fmla="*/ 619 w 761"/>
              <a:gd name="T31" fmla="*/ 0 h 478"/>
              <a:gd name="T32" fmla="*/ 729 w 761"/>
              <a:gd name="T33" fmla="*/ 0 h 478"/>
              <a:gd name="T34" fmla="*/ 760 w 761"/>
              <a:gd name="T35" fmla="*/ 32 h 478"/>
              <a:gd name="T36" fmla="*/ 760 w 761"/>
              <a:gd name="T37" fmla="*/ 446 h 478"/>
              <a:gd name="T38" fmla="*/ 729 w 761"/>
              <a:gd name="T39" fmla="*/ 477 h 478"/>
              <a:gd name="T40" fmla="*/ 729 w 761"/>
              <a:gd name="T41" fmla="*/ 32 h 478"/>
              <a:gd name="T42" fmla="*/ 729 w 761"/>
              <a:gd name="T43" fmla="*/ 3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1" h="478">
                <a:moveTo>
                  <a:pt x="729" y="477"/>
                </a:moveTo>
                <a:lnTo>
                  <a:pt x="729" y="477"/>
                </a:lnTo>
                <a:cubicBezTo>
                  <a:pt x="32" y="477"/>
                  <a:pt x="32" y="477"/>
                  <a:pt x="32" y="477"/>
                </a:cubicBezTo>
                <a:cubicBezTo>
                  <a:pt x="16" y="477"/>
                  <a:pt x="0" y="470"/>
                  <a:pt x="0" y="44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9" y="0"/>
                  <a:pt x="157" y="8"/>
                  <a:pt x="157" y="16"/>
                </a:cubicBezTo>
                <a:cubicBezTo>
                  <a:pt x="157" y="24"/>
                  <a:pt x="149" y="32"/>
                  <a:pt x="13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46"/>
                  <a:pt x="32" y="446"/>
                  <a:pt x="32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32"/>
                  <a:pt x="721" y="32"/>
                  <a:pt x="721" y="32"/>
                </a:cubicBezTo>
                <a:cubicBezTo>
                  <a:pt x="619" y="32"/>
                  <a:pt x="619" y="32"/>
                  <a:pt x="619" y="32"/>
                </a:cubicBezTo>
                <a:cubicBezTo>
                  <a:pt x="612" y="32"/>
                  <a:pt x="604" y="24"/>
                  <a:pt x="604" y="16"/>
                </a:cubicBezTo>
                <a:cubicBezTo>
                  <a:pt x="604" y="8"/>
                  <a:pt x="612" y="0"/>
                  <a:pt x="619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5" y="0"/>
                  <a:pt x="760" y="16"/>
                  <a:pt x="760" y="32"/>
                </a:cubicBezTo>
                <a:cubicBezTo>
                  <a:pt x="760" y="446"/>
                  <a:pt x="760" y="446"/>
                  <a:pt x="760" y="446"/>
                </a:cubicBezTo>
                <a:cubicBezTo>
                  <a:pt x="760" y="470"/>
                  <a:pt x="745" y="477"/>
                  <a:pt x="729" y="477"/>
                </a:cubicBezTo>
                <a:close/>
                <a:moveTo>
                  <a:pt x="729" y="32"/>
                </a:moveTo>
                <a:lnTo>
                  <a:pt x="729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639">
            <a:extLst>
              <a:ext uri="{FF2B5EF4-FFF2-40B4-BE49-F238E27FC236}">
                <a16:creationId xmlns:a16="http://schemas.microsoft.com/office/drawing/2014/main" id="{E1848CB9-71D0-A847-A839-49395C1E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754112"/>
            <a:ext cx="439718" cy="241602"/>
          </a:xfrm>
          <a:custGeom>
            <a:avLst/>
            <a:gdLst>
              <a:gd name="T0" fmla="*/ 15 w 400"/>
              <a:gd name="T1" fmla="*/ 219 h 220"/>
              <a:gd name="T2" fmla="*/ 15 w 400"/>
              <a:gd name="T3" fmla="*/ 219 h 220"/>
              <a:gd name="T4" fmla="*/ 0 w 400"/>
              <a:gd name="T5" fmla="*/ 211 h 220"/>
              <a:gd name="T6" fmla="*/ 8 w 400"/>
              <a:gd name="T7" fmla="*/ 187 h 220"/>
              <a:gd name="T8" fmla="*/ 368 w 400"/>
              <a:gd name="T9" fmla="*/ 0 h 220"/>
              <a:gd name="T10" fmla="*/ 392 w 400"/>
              <a:gd name="T11" fmla="*/ 8 h 220"/>
              <a:gd name="T12" fmla="*/ 384 w 400"/>
              <a:gd name="T13" fmla="*/ 32 h 220"/>
              <a:gd name="T14" fmla="*/ 24 w 400"/>
              <a:gd name="T15" fmla="*/ 219 h 220"/>
              <a:gd name="T16" fmla="*/ 15 w 400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" h="220">
                <a:moveTo>
                  <a:pt x="15" y="219"/>
                </a:moveTo>
                <a:lnTo>
                  <a:pt x="15" y="219"/>
                </a:lnTo>
                <a:cubicBezTo>
                  <a:pt x="8" y="219"/>
                  <a:pt x="8" y="211"/>
                  <a:pt x="0" y="211"/>
                </a:cubicBezTo>
                <a:cubicBezTo>
                  <a:pt x="0" y="203"/>
                  <a:pt x="0" y="187"/>
                  <a:pt x="8" y="187"/>
                </a:cubicBezTo>
                <a:cubicBezTo>
                  <a:pt x="368" y="0"/>
                  <a:pt x="368" y="0"/>
                  <a:pt x="368" y="0"/>
                </a:cubicBezTo>
                <a:cubicBezTo>
                  <a:pt x="376" y="0"/>
                  <a:pt x="392" y="0"/>
                  <a:pt x="392" y="8"/>
                </a:cubicBezTo>
                <a:cubicBezTo>
                  <a:pt x="399" y="16"/>
                  <a:pt x="399" y="32"/>
                  <a:pt x="384" y="32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24" y="219"/>
                  <a:pt x="24" y="219"/>
                  <a:pt x="15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640">
            <a:extLst>
              <a:ext uri="{FF2B5EF4-FFF2-40B4-BE49-F238E27FC236}">
                <a16:creationId xmlns:a16="http://schemas.microsoft.com/office/drawing/2014/main" id="{59A56B78-3153-FF4B-A4A7-E657B691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11" y="6754112"/>
            <a:ext cx="439718" cy="241602"/>
          </a:xfrm>
          <a:custGeom>
            <a:avLst/>
            <a:gdLst>
              <a:gd name="T0" fmla="*/ 376 w 401"/>
              <a:gd name="T1" fmla="*/ 219 h 220"/>
              <a:gd name="T2" fmla="*/ 376 w 401"/>
              <a:gd name="T3" fmla="*/ 219 h 220"/>
              <a:gd name="T4" fmla="*/ 369 w 401"/>
              <a:gd name="T5" fmla="*/ 219 h 220"/>
              <a:gd name="T6" fmla="*/ 8 w 401"/>
              <a:gd name="T7" fmla="*/ 32 h 220"/>
              <a:gd name="T8" fmla="*/ 0 w 401"/>
              <a:gd name="T9" fmla="*/ 8 h 220"/>
              <a:gd name="T10" fmla="*/ 24 w 401"/>
              <a:gd name="T11" fmla="*/ 0 h 220"/>
              <a:gd name="T12" fmla="*/ 385 w 401"/>
              <a:gd name="T13" fmla="*/ 187 h 220"/>
              <a:gd name="T14" fmla="*/ 392 w 401"/>
              <a:gd name="T15" fmla="*/ 211 h 220"/>
              <a:gd name="T16" fmla="*/ 376 w 401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220">
                <a:moveTo>
                  <a:pt x="376" y="219"/>
                </a:moveTo>
                <a:lnTo>
                  <a:pt x="376" y="219"/>
                </a:lnTo>
                <a:cubicBezTo>
                  <a:pt x="376" y="219"/>
                  <a:pt x="376" y="219"/>
                  <a:pt x="369" y="219"/>
                </a:cubicBez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16"/>
                  <a:pt x="0" y="8"/>
                </a:cubicBezTo>
                <a:cubicBezTo>
                  <a:pt x="8" y="0"/>
                  <a:pt x="16" y="0"/>
                  <a:pt x="24" y="0"/>
                </a:cubicBezTo>
                <a:cubicBezTo>
                  <a:pt x="385" y="187"/>
                  <a:pt x="385" y="187"/>
                  <a:pt x="385" y="187"/>
                </a:cubicBezTo>
                <a:cubicBezTo>
                  <a:pt x="392" y="187"/>
                  <a:pt x="400" y="203"/>
                  <a:pt x="392" y="211"/>
                </a:cubicBezTo>
                <a:cubicBezTo>
                  <a:pt x="392" y="211"/>
                  <a:pt x="385" y="219"/>
                  <a:pt x="376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641">
            <a:extLst>
              <a:ext uri="{FF2B5EF4-FFF2-40B4-BE49-F238E27FC236}">
                <a16:creationId xmlns:a16="http://schemas.microsoft.com/office/drawing/2014/main" id="{9BFA5BE4-A5E4-E042-ADE2-5C0D7EEC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406" y="6966722"/>
            <a:ext cx="299587" cy="299587"/>
          </a:xfrm>
          <a:custGeom>
            <a:avLst/>
            <a:gdLst>
              <a:gd name="T0" fmla="*/ 258 w 275"/>
              <a:gd name="T1" fmla="*/ 274 h 275"/>
              <a:gd name="T2" fmla="*/ 258 w 275"/>
              <a:gd name="T3" fmla="*/ 274 h 275"/>
              <a:gd name="T4" fmla="*/ 242 w 275"/>
              <a:gd name="T5" fmla="*/ 267 h 275"/>
              <a:gd name="T6" fmla="*/ 7 w 275"/>
              <a:gd name="T7" fmla="*/ 31 h 275"/>
              <a:gd name="T8" fmla="*/ 7 w 275"/>
              <a:gd name="T9" fmla="*/ 8 h 275"/>
              <a:gd name="T10" fmla="*/ 31 w 275"/>
              <a:gd name="T11" fmla="*/ 8 h 275"/>
              <a:gd name="T12" fmla="*/ 266 w 275"/>
              <a:gd name="T13" fmla="*/ 243 h 275"/>
              <a:gd name="T14" fmla="*/ 266 w 275"/>
              <a:gd name="T15" fmla="*/ 267 h 275"/>
              <a:gd name="T16" fmla="*/ 258 w 27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275">
                <a:moveTo>
                  <a:pt x="258" y="274"/>
                </a:moveTo>
                <a:lnTo>
                  <a:pt x="258" y="274"/>
                </a:lnTo>
                <a:cubicBezTo>
                  <a:pt x="250" y="274"/>
                  <a:pt x="250" y="274"/>
                  <a:pt x="242" y="267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4"/>
                  <a:pt x="0" y="16"/>
                  <a:pt x="7" y="8"/>
                </a:cubicBezTo>
                <a:cubicBezTo>
                  <a:pt x="15" y="0"/>
                  <a:pt x="31" y="0"/>
                  <a:pt x="31" y="8"/>
                </a:cubicBezTo>
                <a:cubicBezTo>
                  <a:pt x="266" y="243"/>
                  <a:pt x="266" y="243"/>
                  <a:pt x="266" y="243"/>
                </a:cubicBezTo>
                <a:cubicBezTo>
                  <a:pt x="274" y="251"/>
                  <a:pt x="274" y="259"/>
                  <a:pt x="266" y="267"/>
                </a:cubicBezTo>
                <a:cubicBezTo>
                  <a:pt x="266" y="274"/>
                  <a:pt x="258" y="274"/>
                  <a:pt x="258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642">
            <a:extLst>
              <a:ext uri="{FF2B5EF4-FFF2-40B4-BE49-F238E27FC236}">
                <a16:creationId xmlns:a16="http://schemas.microsoft.com/office/drawing/2014/main" id="{99F85519-6F63-8545-BC66-909FA1F3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376" y="6966722"/>
            <a:ext cx="294756" cy="294753"/>
          </a:xfrm>
          <a:custGeom>
            <a:avLst/>
            <a:gdLst>
              <a:gd name="T0" fmla="*/ 24 w 268"/>
              <a:gd name="T1" fmla="*/ 267 h 268"/>
              <a:gd name="T2" fmla="*/ 24 w 268"/>
              <a:gd name="T3" fmla="*/ 267 h 268"/>
              <a:gd name="T4" fmla="*/ 8 w 268"/>
              <a:gd name="T5" fmla="*/ 259 h 268"/>
              <a:gd name="T6" fmla="*/ 8 w 268"/>
              <a:gd name="T7" fmla="*/ 235 h 268"/>
              <a:gd name="T8" fmla="*/ 235 w 268"/>
              <a:gd name="T9" fmla="*/ 8 h 268"/>
              <a:gd name="T10" fmla="*/ 259 w 268"/>
              <a:gd name="T11" fmla="*/ 8 h 268"/>
              <a:gd name="T12" fmla="*/ 259 w 268"/>
              <a:gd name="T13" fmla="*/ 31 h 268"/>
              <a:gd name="T14" fmla="*/ 31 w 268"/>
              <a:gd name="T15" fmla="*/ 259 h 268"/>
              <a:gd name="T16" fmla="*/ 24 w 268"/>
              <a:gd name="T17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8" h="268">
                <a:moveTo>
                  <a:pt x="24" y="267"/>
                </a:moveTo>
                <a:lnTo>
                  <a:pt x="24" y="267"/>
                </a:lnTo>
                <a:cubicBezTo>
                  <a:pt x="16" y="267"/>
                  <a:pt x="8" y="267"/>
                  <a:pt x="8" y="259"/>
                </a:cubicBezTo>
                <a:cubicBezTo>
                  <a:pt x="0" y="251"/>
                  <a:pt x="0" y="243"/>
                  <a:pt x="8" y="235"/>
                </a:cubicBezTo>
                <a:cubicBezTo>
                  <a:pt x="235" y="8"/>
                  <a:pt x="235" y="8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7" y="16"/>
                  <a:pt x="267" y="24"/>
                  <a:pt x="259" y="31"/>
                </a:cubicBezTo>
                <a:cubicBezTo>
                  <a:pt x="31" y="259"/>
                  <a:pt x="31" y="259"/>
                  <a:pt x="31" y="259"/>
                </a:cubicBezTo>
                <a:cubicBezTo>
                  <a:pt x="31" y="267"/>
                  <a:pt x="24" y="267"/>
                  <a:pt x="24" y="2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643">
            <a:extLst>
              <a:ext uri="{FF2B5EF4-FFF2-40B4-BE49-F238E27FC236}">
                <a16:creationId xmlns:a16="http://schemas.microsoft.com/office/drawing/2014/main" id="{6155634F-4396-5D42-AF72-AB6E55EE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514" y="6435197"/>
            <a:ext cx="584676" cy="410722"/>
          </a:xfrm>
          <a:custGeom>
            <a:avLst/>
            <a:gdLst>
              <a:gd name="T0" fmla="*/ 509 w 534"/>
              <a:gd name="T1" fmla="*/ 376 h 377"/>
              <a:gd name="T2" fmla="*/ 509 w 534"/>
              <a:gd name="T3" fmla="*/ 376 h 377"/>
              <a:gd name="T4" fmla="*/ 509 w 534"/>
              <a:gd name="T5" fmla="*/ 376 h 377"/>
              <a:gd name="T6" fmla="*/ 486 w 534"/>
              <a:gd name="T7" fmla="*/ 353 h 377"/>
              <a:gd name="T8" fmla="*/ 486 w 534"/>
              <a:gd name="T9" fmla="*/ 47 h 377"/>
              <a:gd name="T10" fmla="*/ 47 w 534"/>
              <a:gd name="T11" fmla="*/ 47 h 377"/>
              <a:gd name="T12" fmla="*/ 47 w 534"/>
              <a:gd name="T13" fmla="*/ 353 h 377"/>
              <a:gd name="T14" fmla="*/ 24 w 534"/>
              <a:gd name="T15" fmla="*/ 376 h 377"/>
              <a:gd name="T16" fmla="*/ 24 w 534"/>
              <a:gd name="T17" fmla="*/ 376 h 377"/>
              <a:gd name="T18" fmla="*/ 0 w 534"/>
              <a:gd name="T19" fmla="*/ 353 h 377"/>
              <a:gd name="T20" fmla="*/ 0 w 534"/>
              <a:gd name="T21" fmla="*/ 32 h 377"/>
              <a:gd name="T22" fmla="*/ 32 w 534"/>
              <a:gd name="T23" fmla="*/ 0 h 377"/>
              <a:gd name="T24" fmla="*/ 502 w 534"/>
              <a:gd name="T25" fmla="*/ 0 h 377"/>
              <a:gd name="T26" fmla="*/ 533 w 534"/>
              <a:gd name="T27" fmla="*/ 32 h 377"/>
              <a:gd name="T28" fmla="*/ 533 w 534"/>
              <a:gd name="T29" fmla="*/ 353 h 377"/>
              <a:gd name="T30" fmla="*/ 509 w 534"/>
              <a:gd name="T3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77">
                <a:moveTo>
                  <a:pt x="509" y="376"/>
                </a:moveTo>
                <a:lnTo>
                  <a:pt x="509" y="376"/>
                </a:lnTo>
                <a:lnTo>
                  <a:pt x="509" y="376"/>
                </a:lnTo>
                <a:cubicBezTo>
                  <a:pt x="494" y="376"/>
                  <a:pt x="486" y="369"/>
                  <a:pt x="486" y="353"/>
                </a:cubicBezTo>
                <a:cubicBezTo>
                  <a:pt x="486" y="47"/>
                  <a:pt x="486" y="47"/>
                  <a:pt x="48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353"/>
                  <a:pt x="47" y="353"/>
                  <a:pt x="47" y="353"/>
                </a:cubicBezTo>
                <a:cubicBezTo>
                  <a:pt x="47" y="369"/>
                  <a:pt x="39" y="376"/>
                  <a:pt x="24" y="376"/>
                </a:cubicBezTo>
                <a:lnTo>
                  <a:pt x="24" y="376"/>
                </a:lnTo>
                <a:cubicBezTo>
                  <a:pt x="16" y="376"/>
                  <a:pt x="0" y="369"/>
                  <a:pt x="0" y="35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17" y="0"/>
                  <a:pt x="533" y="16"/>
                  <a:pt x="533" y="32"/>
                </a:cubicBezTo>
                <a:cubicBezTo>
                  <a:pt x="533" y="353"/>
                  <a:pt x="533" y="353"/>
                  <a:pt x="533" y="353"/>
                </a:cubicBezTo>
                <a:cubicBezTo>
                  <a:pt x="533" y="369"/>
                  <a:pt x="525" y="376"/>
                  <a:pt x="509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644">
            <a:extLst>
              <a:ext uri="{FF2B5EF4-FFF2-40B4-BE49-F238E27FC236}">
                <a16:creationId xmlns:a16="http://schemas.microsoft.com/office/drawing/2014/main" id="{F9474960-4EDB-6A47-BEC9-5AD980C4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619" y="6584989"/>
            <a:ext cx="144961" cy="241602"/>
          </a:xfrm>
          <a:custGeom>
            <a:avLst/>
            <a:gdLst>
              <a:gd name="T0" fmla="*/ 62 w 134"/>
              <a:gd name="T1" fmla="*/ 219 h 220"/>
              <a:gd name="T2" fmla="*/ 62 w 134"/>
              <a:gd name="T3" fmla="*/ 219 h 220"/>
              <a:gd name="T4" fmla="*/ 8 w 134"/>
              <a:gd name="T5" fmla="*/ 211 h 220"/>
              <a:gd name="T6" fmla="*/ 0 w 134"/>
              <a:gd name="T7" fmla="*/ 188 h 220"/>
              <a:gd name="T8" fmla="*/ 23 w 134"/>
              <a:gd name="T9" fmla="*/ 180 h 220"/>
              <a:gd name="T10" fmla="*/ 86 w 134"/>
              <a:gd name="T11" fmla="*/ 188 h 220"/>
              <a:gd name="T12" fmla="*/ 102 w 134"/>
              <a:gd name="T13" fmla="*/ 164 h 220"/>
              <a:gd name="T14" fmla="*/ 55 w 134"/>
              <a:gd name="T15" fmla="*/ 125 h 220"/>
              <a:gd name="T16" fmla="*/ 0 w 134"/>
              <a:gd name="T17" fmla="*/ 70 h 220"/>
              <a:gd name="T18" fmla="*/ 23 w 134"/>
              <a:gd name="T19" fmla="*/ 23 h 220"/>
              <a:gd name="T20" fmla="*/ 125 w 134"/>
              <a:gd name="T21" fmla="*/ 15 h 220"/>
              <a:gd name="T22" fmla="*/ 133 w 134"/>
              <a:gd name="T23" fmla="*/ 39 h 220"/>
              <a:gd name="T24" fmla="*/ 110 w 134"/>
              <a:gd name="T25" fmla="*/ 47 h 220"/>
              <a:gd name="T26" fmla="*/ 39 w 134"/>
              <a:gd name="T27" fmla="*/ 47 h 220"/>
              <a:gd name="T28" fmla="*/ 31 w 134"/>
              <a:gd name="T29" fmla="*/ 70 h 220"/>
              <a:gd name="T30" fmla="*/ 71 w 134"/>
              <a:gd name="T31" fmla="*/ 101 h 220"/>
              <a:gd name="T32" fmla="*/ 133 w 134"/>
              <a:gd name="T33" fmla="*/ 164 h 220"/>
              <a:gd name="T34" fmla="*/ 110 w 134"/>
              <a:gd name="T35" fmla="*/ 211 h 220"/>
              <a:gd name="T36" fmla="*/ 62 w 134"/>
              <a:gd name="T3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" h="220">
                <a:moveTo>
                  <a:pt x="62" y="219"/>
                </a:moveTo>
                <a:lnTo>
                  <a:pt x="62" y="219"/>
                </a:lnTo>
                <a:cubicBezTo>
                  <a:pt x="47" y="219"/>
                  <a:pt x="23" y="219"/>
                  <a:pt x="8" y="211"/>
                </a:cubicBezTo>
                <a:cubicBezTo>
                  <a:pt x="0" y="211"/>
                  <a:pt x="0" y="195"/>
                  <a:pt x="0" y="188"/>
                </a:cubicBezTo>
                <a:cubicBezTo>
                  <a:pt x="0" y="188"/>
                  <a:pt x="16" y="180"/>
                  <a:pt x="23" y="180"/>
                </a:cubicBezTo>
                <a:cubicBezTo>
                  <a:pt x="47" y="195"/>
                  <a:pt x="71" y="195"/>
                  <a:pt x="86" y="188"/>
                </a:cubicBezTo>
                <a:cubicBezTo>
                  <a:pt x="94" y="180"/>
                  <a:pt x="102" y="172"/>
                  <a:pt x="102" y="164"/>
                </a:cubicBezTo>
                <a:cubicBezTo>
                  <a:pt x="102" y="148"/>
                  <a:pt x="78" y="141"/>
                  <a:pt x="55" y="125"/>
                </a:cubicBezTo>
                <a:cubicBezTo>
                  <a:pt x="31" y="117"/>
                  <a:pt x="0" y="101"/>
                  <a:pt x="0" y="70"/>
                </a:cubicBezTo>
                <a:cubicBezTo>
                  <a:pt x="0" y="47"/>
                  <a:pt x="8" y="31"/>
                  <a:pt x="23" y="23"/>
                </a:cubicBezTo>
                <a:cubicBezTo>
                  <a:pt x="47" y="0"/>
                  <a:pt x="86" y="0"/>
                  <a:pt x="125" y="15"/>
                </a:cubicBezTo>
                <a:cubicBezTo>
                  <a:pt x="133" y="23"/>
                  <a:pt x="133" y="31"/>
                  <a:pt x="133" y="39"/>
                </a:cubicBezTo>
                <a:cubicBezTo>
                  <a:pt x="125" y="47"/>
                  <a:pt x="117" y="47"/>
                  <a:pt x="110" y="47"/>
                </a:cubicBezTo>
                <a:cubicBezTo>
                  <a:pt x="86" y="31"/>
                  <a:pt x="55" y="31"/>
                  <a:pt x="39" y="47"/>
                </a:cubicBezTo>
                <a:cubicBezTo>
                  <a:pt x="31" y="47"/>
                  <a:pt x="31" y="62"/>
                  <a:pt x="31" y="70"/>
                </a:cubicBezTo>
                <a:cubicBezTo>
                  <a:pt x="31" y="78"/>
                  <a:pt x="55" y="94"/>
                  <a:pt x="71" y="101"/>
                </a:cubicBezTo>
                <a:cubicBezTo>
                  <a:pt x="102" y="117"/>
                  <a:pt x="133" y="133"/>
                  <a:pt x="133" y="164"/>
                </a:cubicBezTo>
                <a:cubicBezTo>
                  <a:pt x="133" y="180"/>
                  <a:pt x="125" y="195"/>
                  <a:pt x="110" y="211"/>
                </a:cubicBezTo>
                <a:cubicBezTo>
                  <a:pt x="94" y="219"/>
                  <a:pt x="78" y="219"/>
                  <a:pt x="62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645">
            <a:extLst>
              <a:ext uri="{FF2B5EF4-FFF2-40B4-BE49-F238E27FC236}">
                <a16:creationId xmlns:a16="http://schemas.microsoft.com/office/drawing/2014/main" id="{9AEC361F-BA4C-2748-A125-2D5570DA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531838"/>
            <a:ext cx="33826" cy="57985"/>
          </a:xfrm>
          <a:custGeom>
            <a:avLst/>
            <a:gdLst>
              <a:gd name="T0" fmla="*/ 15 w 32"/>
              <a:gd name="T1" fmla="*/ 54 h 55"/>
              <a:gd name="T2" fmla="*/ 15 w 32"/>
              <a:gd name="T3" fmla="*/ 54 h 55"/>
              <a:gd name="T4" fmla="*/ 0 w 32"/>
              <a:gd name="T5" fmla="*/ 39 h 55"/>
              <a:gd name="T6" fmla="*/ 0 w 32"/>
              <a:gd name="T7" fmla="*/ 15 h 55"/>
              <a:gd name="T8" fmla="*/ 15 w 32"/>
              <a:gd name="T9" fmla="*/ 0 h 55"/>
              <a:gd name="T10" fmla="*/ 31 w 32"/>
              <a:gd name="T11" fmla="*/ 15 h 55"/>
              <a:gd name="T12" fmla="*/ 31 w 32"/>
              <a:gd name="T13" fmla="*/ 39 h 55"/>
              <a:gd name="T14" fmla="*/ 15 w 3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5">
                <a:moveTo>
                  <a:pt x="15" y="54"/>
                </a:moveTo>
                <a:lnTo>
                  <a:pt x="15" y="54"/>
                </a:lnTo>
                <a:cubicBezTo>
                  <a:pt x="8" y="54"/>
                  <a:pt x="0" y="47"/>
                  <a:pt x="0" y="3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7"/>
                  <a:pt x="24" y="54"/>
                  <a:pt x="1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646">
            <a:extLst>
              <a:ext uri="{FF2B5EF4-FFF2-40B4-BE49-F238E27FC236}">
                <a16:creationId xmlns:a16="http://schemas.microsoft.com/office/drawing/2014/main" id="{995B1ABE-E8CC-DA43-BDA3-961A1579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831425"/>
            <a:ext cx="33826" cy="53151"/>
          </a:xfrm>
          <a:custGeom>
            <a:avLst/>
            <a:gdLst>
              <a:gd name="T0" fmla="*/ 15 w 32"/>
              <a:gd name="T1" fmla="*/ 46 h 47"/>
              <a:gd name="T2" fmla="*/ 15 w 32"/>
              <a:gd name="T3" fmla="*/ 46 h 47"/>
              <a:gd name="T4" fmla="*/ 0 w 32"/>
              <a:gd name="T5" fmla="*/ 30 h 47"/>
              <a:gd name="T6" fmla="*/ 0 w 32"/>
              <a:gd name="T7" fmla="*/ 15 h 47"/>
              <a:gd name="T8" fmla="*/ 15 w 32"/>
              <a:gd name="T9" fmla="*/ 0 h 47"/>
              <a:gd name="T10" fmla="*/ 31 w 32"/>
              <a:gd name="T11" fmla="*/ 15 h 47"/>
              <a:gd name="T12" fmla="*/ 31 w 32"/>
              <a:gd name="T13" fmla="*/ 30 h 47"/>
              <a:gd name="T14" fmla="*/ 15 w 3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47">
                <a:moveTo>
                  <a:pt x="15" y="46"/>
                </a:moveTo>
                <a:lnTo>
                  <a:pt x="15" y="46"/>
                </a:lnTo>
                <a:cubicBezTo>
                  <a:pt x="8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4" y="0"/>
                  <a:pt x="31" y="8"/>
                  <a:pt x="31" y="15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8"/>
                  <a:pt x="24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647">
            <a:extLst>
              <a:ext uri="{FF2B5EF4-FFF2-40B4-BE49-F238E27FC236}">
                <a16:creationId xmlns:a16="http://schemas.microsoft.com/office/drawing/2014/main" id="{7C05BF7F-FF34-424C-8BD4-AC9369B1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946" y="10006078"/>
            <a:ext cx="507363" cy="913258"/>
          </a:xfrm>
          <a:custGeom>
            <a:avLst/>
            <a:gdLst>
              <a:gd name="T0" fmla="*/ 392 w 463"/>
              <a:gd name="T1" fmla="*/ 831 h 832"/>
              <a:gd name="T2" fmla="*/ 392 w 463"/>
              <a:gd name="T3" fmla="*/ 831 h 832"/>
              <a:gd name="T4" fmla="*/ 78 w 463"/>
              <a:gd name="T5" fmla="*/ 831 h 832"/>
              <a:gd name="T6" fmla="*/ 0 w 463"/>
              <a:gd name="T7" fmla="*/ 752 h 832"/>
              <a:gd name="T8" fmla="*/ 0 w 463"/>
              <a:gd name="T9" fmla="*/ 78 h 832"/>
              <a:gd name="T10" fmla="*/ 78 w 463"/>
              <a:gd name="T11" fmla="*/ 0 h 832"/>
              <a:gd name="T12" fmla="*/ 392 w 463"/>
              <a:gd name="T13" fmla="*/ 0 h 832"/>
              <a:gd name="T14" fmla="*/ 462 w 463"/>
              <a:gd name="T15" fmla="*/ 78 h 832"/>
              <a:gd name="T16" fmla="*/ 462 w 463"/>
              <a:gd name="T17" fmla="*/ 752 h 832"/>
              <a:gd name="T18" fmla="*/ 392 w 463"/>
              <a:gd name="T19" fmla="*/ 831 h 832"/>
              <a:gd name="T20" fmla="*/ 78 w 463"/>
              <a:gd name="T21" fmla="*/ 31 h 832"/>
              <a:gd name="T22" fmla="*/ 78 w 463"/>
              <a:gd name="T23" fmla="*/ 31 h 832"/>
              <a:gd name="T24" fmla="*/ 32 w 463"/>
              <a:gd name="T25" fmla="*/ 78 h 832"/>
              <a:gd name="T26" fmla="*/ 32 w 463"/>
              <a:gd name="T27" fmla="*/ 752 h 832"/>
              <a:gd name="T28" fmla="*/ 78 w 463"/>
              <a:gd name="T29" fmla="*/ 799 h 832"/>
              <a:gd name="T30" fmla="*/ 392 w 463"/>
              <a:gd name="T31" fmla="*/ 799 h 832"/>
              <a:gd name="T32" fmla="*/ 431 w 463"/>
              <a:gd name="T33" fmla="*/ 752 h 832"/>
              <a:gd name="T34" fmla="*/ 431 w 463"/>
              <a:gd name="T35" fmla="*/ 78 h 832"/>
              <a:gd name="T36" fmla="*/ 392 w 463"/>
              <a:gd name="T37" fmla="*/ 31 h 832"/>
              <a:gd name="T38" fmla="*/ 78 w 463"/>
              <a:gd name="T39" fmla="*/ 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92" y="831"/>
                </a:moveTo>
                <a:lnTo>
                  <a:pt x="392" y="831"/>
                </a:lnTo>
                <a:cubicBezTo>
                  <a:pt x="78" y="831"/>
                  <a:pt x="78" y="831"/>
                  <a:pt x="78" y="831"/>
                </a:cubicBezTo>
                <a:cubicBezTo>
                  <a:pt x="32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2" y="0"/>
                  <a:pt x="78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31" y="0"/>
                  <a:pt x="462" y="31"/>
                  <a:pt x="462" y="78"/>
                </a:cubicBezTo>
                <a:cubicBezTo>
                  <a:pt x="462" y="752"/>
                  <a:pt x="462" y="752"/>
                  <a:pt x="462" y="752"/>
                </a:cubicBezTo>
                <a:cubicBezTo>
                  <a:pt x="462" y="799"/>
                  <a:pt x="431" y="831"/>
                  <a:pt x="392" y="831"/>
                </a:cubicBezTo>
                <a:close/>
                <a:moveTo>
                  <a:pt x="78" y="31"/>
                </a:moveTo>
                <a:lnTo>
                  <a:pt x="78" y="31"/>
                </a:lnTo>
                <a:cubicBezTo>
                  <a:pt x="47" y="31"/>
                  <a:pt x="32" y="55"/>
                  <a:pt x="32" y="78"/>
                </a:cubicBezTo>
                <a:cubicBezTo>
                  <a:pt x="32" y="752"/>
                  <a:pt x="32" y="752"/>
                  <a:pt x="32" y="752"/>
                </a:cubicBezTo>
                <a:cubicBezTo>
                  <a:pt x="32" y="784"/>
                  <a:pt x="47" y="799"/>
                  <a:pt x="78" y="799"/>
                </a:cubicBezTo>
                <a:cubicBezTo>
                  <a:pt x="392" y="799"/>
                  <a:pt x="392" y="799"/>
                  <a:pt x="392" y="799"/>
                </a:cubicBezTo>
                <a:cubicBezTo>
                  <a:pt x="415" y="799"/>
                  <a:pt x="431" y="784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15" y="31"/>
                  <a:pt x="392" y="31"/>
                </a:cubicBezTo>
                <a:lnTo>
                  <a:pt x="78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648">
            <a:extLst>
              <a:ext uri="{FF2B5EF4-FFF2-40B4-BE49-F238E27FC236}">
                <a16:creationId xmlns:a16="http://schemas.microsoft.com/office/drawing/2014/main" id="{DD7803E8-9158-F446-90F9-BA1D94FF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755047"/>
            <a:ext cx="43487" cy="43487"/>
          </a:xfrm>
          <a:custGeom>
            <a:avLst/>
            <a:gdLst>
              <a:gd name="T0" fmla="*/ 23 w 40"/>
              <a:gd name="T1" fmla="*/ 39 h 40"/>
              <a:gd name="T2" fmla="*/ 23 w 40"/>
              <a:gd name="T3" fmla="*/ 39 h 40"/>
              <a:gd name="T4" fmla="*/ 0 w 40"/>
              <a:gd name="T5" fmla="*/ 15 h 40"/>
              <a:gd name="T6" fmla="*/ 23 w 40"/>
              <a:gd name="T7" fmla="*/ 0 h 40"/>
              <a:gd name="T8" fmla="*/ 39 w 40"/>
              <a:gd name="T9" fmla="*/ 15 h 40"/>
              <a:gd name="T10" fmla="*/ 23 w 40"/>
              <a:gd name="T11" fmla="*/ 39 h 40"/>
              <a:gd name="T12" fmla="*/ 23 w 40"/>
              <a:gd name="T13" fmla="*/ 8 h 40"/>
              <a:gd name="T14" fmla="*/ 23 w 40"/>
              <a:gd name="T15" fmla="*/ 8 h 40"/>
              <a:gd name="T16" fmla="*/ 8 w 40"/>
              <a:gd name="T17" fmla="*/ 15 h 40"/>
              <a:gd name="T18" fmla="*/ 23 w 40"/>
              <a:gd name="T19" fmla="*/ 31 h 40"/>
              <a:gd name="T20" fmla="*/ 31 w 40"/>
              <a:gd name="T21" fmla="*/ 15 h 40"/>
              <a:gd name="T22" fmla="*/ 23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3" y="39"/>
                </a:moveTo>
                <a:lnTo>
                  <a:pt x="23" y="39"/>
                </a:ln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3" y="39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8"/>
                  <a:pt x="8" y="15"/>
                </a:cubicBezTo>
                <a:cubicBezTo>
                  <a:pt x="8" y="23"/>
                  <a:pt x="15" y="31"/>
                  <a:pt x="23" y="31"/>
                </a:cubicBezTo>
                <a:cubicBezTo>
                  <a:pt x="23" y="31"/>
                  <a:pt x="31" y="23"/>
                  <a:pt x="31" y="15"/>
                </a:cubicBezTo>
                <a:cubicBezTo>
                  <a:pt x="31" y="8"/>
                  <a:pt x="23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649">
            <a:extLst>
              <a:ext uri="{FF2B5EF4-FFF2-40B4-BE49-F238E27FC236}">
                <a16:creationId xmlns:a16="http://schemas.microsoft.com/office/drawing/2014/main" id="{DB53E795-2665-314B-834B-DE1E0F0C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10112383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650">
            <a:extLst>
              <a:ext uri="{FF2B5EF4-FFF2-40B4-BE49-F238E27FC236}">
                <a16:creationId xmlns:a16="http://schemas.microsoft.com/office/drawing/2014/main" id="{FF637757-ACFA-4D49-89D5-DCC53A23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10344321"/>
            <a:ext cx="130467" cy="207780"/>
          </a:xfrm>
          <a:custGeom>
            <a:avLst/>
            <a:gdLst>
              <a:gd name="T0" fmla="*/ 55 w 118"/>
              <a:gd name="T1" fmla="*/ 188 h 189"/>
              <a:gd name="T2" fmla="*/ 55 w 118"/>
              <a:gd name="T3" fmla="*/ 188 h 189"/>
              <a:gd name="T4" fmla="*/ 7 w 118"/>
              <a:gd name="T5" fmla="*/ 180 h 189"/>
              <a:gd name="T6" fmla="*/ 0 w 118"/>
              <a:gd name="T7" fmla="*/ 164 h 189"/>
              <a:gd name="T8" fmla="*/ 15 w 118"/>
              <a:gd name="T9" fmla="*/ 156 h 189"/>
              <a:gd name="T10" fmla="*/ 78 w 118"/>
              <a:gd name="T11" fmla="*/ 156 h 189"/>
              <a:gd name="T12" fmla="*/ 86 w 118"/>
              <a:gd name="T13" fmla="*/ 133 h 189"/>
              <a:gd name="T14" fmla="*/ 55 w 118"/>
              <a:gd name="T15" fmla="*/ 109 h 189"/>
              <a:gd name="T16" fmla="*/ 0 w 118"/>
              <a:gd name="T17" fmla="*/ 54 h 189"/>
              <a:gd name="T18" fmla="*/ 23 w 118"/>
              <a:gd name="T19" fmla="*/ 15 h 189"/>
              <a:gd name="T20" fmla="*/ 109 w 118"/>
              <a:gd name="T21" fmla="*/ 15 h 189"/>
              <a:gd name="T22" fmla="*/ 109 w 118"/>
              <a:gd name="T23" fmla="*/ 31 h 189"/>
              <a:gd name="T24" fmla="*/ 94 w 118"/>
              <a:gd name="T25" fmla="*/ 39 h 189"/>
              <a:gd name="T26" fmla="*/ 39 w 118"/>
              <a:gd name="T27" fmla="*/ 39 h 189"/>
              <a:gd name="T28" fmla="*/ 23 w 118"/>
              <a:gd name="T29" fmla="*/ 54 h 189"/>
              <a:gd name="T30" fmla="*/ 62 w 118"/>
              <a:gd name="T31" fmla="*/ 86 h 189"/>
              <a:gd name="T32" fmla="*/ 117 w 118"/>
              <a:gd name="T33" fmla="*/ 133 h 189"/>
              <a:gd name="T34" fmla="*/ 94 w 118"/>
              <a:gd name="T35" fmla="*/ 180 h 189"/>
              <a:gd name="T36" fmla="*/ 55 w 118"/>
              <a:gd name="T3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89">
                <a:moveTo>
                  <a:pt x="55" y="188"/>
                </a:moveTo>
                <a:lnTo>
                  <a:pt x="55" y="188"/>
                </a:lnTo>
                <a:cubicBezTo>
                  <a:pt x="39" y="188"/>
                  <a:pt x="23" y="188"/>
                  <a:pt x="7" y="180"/>
                </a:cubicBezTo>
                <a:cubicBezTo>
                  <a:pt x="0" y="172"/>
                  <a:pt x="0" y="164"/>
                  <a:pt x="0" y="164"/>
                </a:cubicBezTo>
                <a:cubicBezTo>
                  <a:pt x="7" y="156"/>
                  <a:pt x="15" y="148"/>
                  <a:pt x="15" y="156"/>
                </a:cubicBezTo>
                <a:cubicBezTo>
                  <a:pt x="39" y="164"/>
                  <a:pt x="62" y="164"/>
                  <a:pt x="78" y="156"/>
                </a:cubicBezTo>
                <a:cubicBezTo>
                  <a:pt x="86" y="148"/>
                  <a:pt x="86" y="148"/>
                  <a:pt x="86" y="133"/>
                </a:cubicBezTo>
                <a:cubicBezTo>
                  <a:pt x="86" y="125"/>
                  <a:pt x="70" y="117"/>
                  <a:pt x="55" y="109"/>
                </a:cubicBezTo>
                <a:cubicBezTo>
                  <a:pt x="31" y="94"/>
                  <a:pt x="0" y="86"/>
                  <a:pt x="0" y="54"/>
                </a:cubicBezTo>
                <a:cubicBezTo>
                  <a:pt x="0" y="39"/>
                  <a:pt x="7" y="23"/>
                  <a:pt x="23" y="15"/>
                </a:cubicBezTo>
                <a:cubicBezTo>
                  <a:pt x="47" y="0"/>
                  <a:pt x="78" y="0"/>
                  <a:pt x="109" y="15"/>
                </a:cubicBezTo>
                <a:cubicBezTo>
                  <a:pt x="109" y="15"/>
                  <a:pt x="117" y="23"/>
                  <a:pt x="109" y="31"/>
                </a:cubicBezTo>
                <a:cubicBezTo>
                  <a:pt x="109" y="39"/>
                  <a:pt x="101" y="39"/>
                  <a:pt x="94" y="39"/>
                </a:cubicBezTo>
                <a:cubicBezTo>
                  <a:pt x="70" y="31"/>
                  <a:pt x="55" y="31"/>
                  <a:pt x="39" y="39"/>
                </a:cubicBezTo>
                <a:cubicBezTo>
                  <a:pt x="31" y="39"/>
                  <a:pt x="23" y="47"/>
                  <a:pt x="23" y="54"/>
                </a:cubicBezTo>
                <a:cubicBezTo>
                  <a:pt x="23" y="70"/>
                  <a:pt x="47" y="78"/>
                  <a:pt x="62" y="86"/>
                </a:cubicBezTo>
                <a:cubicBezTo>
                  <a:pt x="86" y="94"/>
                  <a:pt x="117" y="109"/>
                  <a:pt x="117" y="133"/>
                </a:cubicBezTo>
                <a:cubicBezTo>
                  <a:pt x="117" y="156"/>
                  <a:pt x="109" y="172"/>
                  <a:pt x="94" y="180"/>
                </a:cubicBezTo>
                <a:cubicBezTo>
                  <a:pt x="78" y="188"/>
                  <a:pt x="70" y="188"/>
                  <a:pt x="55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651">
            <a:extLst>
              <a:ext uri="{FF2B5EF4-FFF2-40B4-BE49-F238E27FC236}">
                <a16:creationId xmlns:a16="http://schemas.microsoft.com/office/drawing/2014/main" id="{56643C09-E56C-364B-B968-B817BFEC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300835"/>
            <a:ext cx="24159" cy="53151"/>
          </a:xfrm>
          <a:custGeom>
            <a:avLst/>
            <a:gdLst>
              <a:gd name="T0" fmla="*/ 8 w 24"/>
              <a:gd name="T1" fmla="*/ 48 h 49"/>
              <a:gd name="T2" fmla="*/ 8 w 24"/>
              <a:gd name="T3" fmla="*/ 48 h 49"/>
              <a:gd name="T4" fmla="*/ 0 w 24"/>
              <a:gd name="T5" fmla="*/ 32 h 49"/>
              <a:gd name="T6" fmla="*/ 0 w 24"/>
              <a:gd name="T7" fmla="*/ 16 h 49"/>
              <a:gd name="T8" fmla="*/ 8 w 24"/>
              <a:gd name="T9" fmla="*/ 0 h 49"/>
              <a:gd name="T10" fmla="*/ 23 w 24"/>
              <a:gd name="T11" fmla="*/ 16 h 49"/>
              <a:gd name="T12" fmla="*/ 23 w 24"/>
              <a:gd name="T13" fmla="*/ 32 h 49"/>
              <a:gd name="T14" fmla="*/ 8 w 2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9">
                <a:moveTo>
                  <a:pt x="8" y="48"/>
                </a:moveTo>
                <a:lnTo>
                  <a:pt x="8" y="48"/>
                </a:lnTo>
                <a:cubicBezTo>
                  <a:pt x="0" y="48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40"/>
                  <a:pt x="15" y="48"/>
                  <a:pt x="8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52">
            <a:extLst>
              <a:ext uri="{FF2B5EF4-FFF2-40B4-BE49-F238E27FC236}">
                <a16:creationId xmlns:a16="http://schemas.microsoft.com/office/drawing/2014/main" id="{1982C5DF-E4C5-CC45-AFE7-D175DA96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547267"/>
            <a:ext cx="24159" cy="53154"/>
          </a:xfrm>
          <a:custGeom>
            <a:avLst/>
            <a:gdLst>
              <a:gd name="T0" fmla="*/ 8 w 24"/>
              <a:gd name="T1" fmla="*/ 47 h 48"/>
              <a:gd name="T2" fmla="*/ 8 w 24"/>
              <a:gd name="T3" fmla="*/ 47 h 48"/>
              <a:gd name="T4" fmla="*/ 0 w 24"/>
              <a:gd name="T5" fmla="*/ 31 h 48"/>
              <a:gd name="T6" fmla="*/ 0 w 24"/>
              <a:gd name="T7" fmla="*/ 15 h 48"/>
              <a:gd name="T8" fmla="*/ 8 w 24"/>
              <a:gd name="T9" fmla="*/ 0 h 48"/>
              <a:gd name="T10" fmla="*/ 23 w 24"/>
              <a:gd name="T11" fmla="*/ 15 h 48"/>
              <a:gd name="T12" fmla="*/ 23 w 24"/>
              <a:gd name="T13" fmla="*/ 31 h 48"/>
              <a:gd name="T14" fmla="*/ 8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8" y="47"/>
                </a:moveTo>
                <a:lnTo>
                  <a:pt x="8" y="47"/>
                </a:lnTo>
                <a:cubicBezTo>
                  <a:pt x="0" y="47"/>
                  <a:pt x="0" y="39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8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53">
            <a:extLst>
              <a:ext uri="{FF2B5EF4-FFF2-40B4-BE49-F238E27FC236}">
                <a16:creationId xmlns:a16="http://schemas.microsoft.com/office/drawing/2014/main" id="{6AD2BA39-8A8D-2B40-A2EA-693C1FF1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693" y="2787000"/>
            <a:ext cx="507363" cy="913258"/>
          </a:xfrm>
          <a:custGeom>
            <a:avLst/>
            <a:gdLst>
              <a:gd name="T0" fmla="*/ 384 w 463"/>
              <a:gd name="T1" fmla="*/ 831 h 832"/>
              <a:gd name="T2" fmla="*/ 384 w 463"/>
              <a:gd name="T3" fmla="*/ 831 h 832"/>
              <a:gd name="T4" fmla="*/ 70 w 463"/>
              <a:gd name="T5" fmla="*/ 831 h 832"/>
              <a:gd name="T6" fmla="*/ 0 w 463"/>
              <a:gd name="T7" fmla="*/ 752 h 832"/>
              <a:gd name="T8" fmla="*/ 0 w 463"/>
              <a:gd name="T9" fmla="*/ 78 h 832"/>
              <a:gd name="T10" fmla="*/ 70 w 463"/>
              <a:gd name="T11" fmla="*/ 0 h 832"/>
              <a:gd name="T12" fmla="*/ 384 w 463"/>
              <a:gd name="T13" fmla="*/ 0 h 832"/>
              <a:gd name="T14" fmla="*/ 462 w 463"/>
              <a:gd name="T15" fmla="*/ 78 h 832"/>
              <a:gd name="T16" fmla="*/ 462 w 463"/>
              <a:gd name="T17" fmla="*/ 752 h 832"/>
              <a:gd name="T18" fmla="*/ 384 w 463"/>
              <a:gd name="T19" fmla="*/ 831 h 832"/>
              <a:gd name="T20" fmla="*/ 70 w 463"/>
              <a:gd name="T21" fmla="*/ 32 h 832"/>
              <a:gd name="T22" fmla="*/ 70 w 463"/>
              <a:gd name="T23" fmla="*/ 32 h 832"/>
              <a:gd name="T24" fmla="*/ 31 w 463"/>
              <a:gd name="T25" fmla="*/ 78 h 832"/>
              <a:gd name="T26" fmla="*/ 31 w 463"/>
              <a:gd name="T27" fmla="*/ 752 h 832"/>
              <a:gd name="T28" fmla="*/ 70 w 463"/>
              <a:gd name="T29" fmla="*/ 799 h 832"/>
              <a:gd name="T30" fmla="*/ 384 w 463"/>
              <a:gd name="T31" fmla="*/ 799 h 832"/>
              <a:gd name="T32" fmla="*/ 431 w 463"/>
              <a:gd name="T33" fmla="*/ 752 h 832"/>
              <a:gd name="T34" fmla="*/ 431 w 463"/>
              <a:gd name="T35" fmla="*/ 78 h 832"/>
              <a:gd name="T36" fmla="*/ 384 w 463"/>
              <a:gd name="T37" fmla="*/ 32 h 832"/>
              <a:gd name="T38" fmla="*/ 70 w 463"/>
              <a:gd name="T39" fmla="*/ 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84" y="831"/>
                </a:moveTo>
                <a:lnTo>
                  <a:pt x="384" y="831"/>
                </a:lnTo>
                <a:cubicBezTo>
                  <a:pt x="70" y="831"/>
                  <a:pt x="70" y="831"/>
                  <a:pt x="70" y="831"/>
                </a:cubicBezTo>
                <a:cubicBezTo>
                  <a:pt x="31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2"/>
                  <a:pt x="31" y="0"/>
                  <a:pt x="70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31" y="0"/>
                  <a:pt x="462" y="32"/>
                  <a:pt x="462" y="78"/>
                </a:cubicBezTo>
                <a:cubicBezTo>
                  <a:pt x="462" y="752"/>
                  <a:pt x="462" y="752"/>
                  <a:pt x="462" y="752"/>
                </a:cubicBezTo>
                <a:cubicBezTo>
                  <a:pt x="462" y="799"/>
                  <a:pt x="431" y="831"/>
                  <a:pt x="384" y="831"/>
                </a:cubicBezTo>
                <a:close/>
                <a:moveTo>
                  <a:pt x="70" y="32"/>
                </a:moveTo>
                <a:lnTo>
                  <a:pt x="70" y="32"/>
                </a:lnTo>
                <a:cubicBezTo>
                  <a:pt x="47" y="32"/>
                  <a:pt x="31" y="55"/>
                  <a:pt x="31" y="78"/>
                </a:cubicBezTo>
                <a:cubicBezTo>
                  <a:pt x="31" y="752"/>
                  <a:pt x="31" y="752"/>
                  <a:pt x="31" y="752"/>
                </a:cubicBezTo>
                <a:cubicBezTo>
                  <a:pt x="31" y="784"/>
                  <a:pt x="47" y="799"/>
                  <a:pt x="70" y="799"/>
                </a:cubicBezTo>
                <a:cubicBezTo>
                  <a:pt x="384" y="799"/>
                  <a:pt x="384" y="799"/>
                  <a:pt x="384" y="799"/>
                </a:cubicBezTo>
                <a:cubicBezTo>
                  <a:pt x="407" y="799"/>
                  <a:pt x="431" y="784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07" y="32"/>
                  <a:pt x="384" y="32"/>
                </a:cubicBezTo>
                <a:lnTo>
                  <a:pt x="70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54">
            <a:extLst>
              <a:ext uri="{FF2B5EF4-FFF2-40B4-BE49-F238E27FC236}">
                <a16:creationId xmlns:a16="http://schemas.microsoft.com/office/drawing/2014/main" id="{D83774E3-5729-214B-938A-47761B5D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0631" y="3535969"/>
            <a:ext cx="43487" cy="43487"/>
          </a:xfrm>
          <a:custGeom>
            <a:avLst/>
            <a:gdLst>
              <a:gd name="T0" fmla="*/ 16 w 40"/>
              <a:gd name="T1" fmla="*/ 39 h 40"/>
              <a:gd name="T2" fmla="*/ 16 w 40"/>
              <a:gd name="T3" fmla="*/ 39 h 40"/>
              <a:gd name="T4" fmla="*/ 0 w 40"/>
              <a:gd name="T5" fmla="*/ 16 h 40"/>
              <a:gd name="T6" fmla="*/ 16 w 40"/>
              <a:gd name="T7" fmla="*/ 0 h 40"/>
              <a:gd name="T8" fmla="*/ 39 w 40"/>
              <a:gd name="T9" fmla="*/ 16 h 40"/>
              <a:gd name="T10" fmla="*/ 16 w 40"/>
              <a:gd name="T11" fmla="*/ 39 h 40"/>
              <a:gd name="T12" fmla="*/ 16 w 40"/>
              <a:gd name="T13" fmla="*/ 8 h 40"/>
              <a:gd name="T14" fmla="*/ 16 w 40"/>
              <a:gd name="T15" fmla="*/ 8 h 40"/>
              <a:gd name="T16" fmla="*/ 8 w 40"/>
              <a:gd name="T17" fmla="*/ 16 h 40"/>
              <a:gd name="T18" fmla="*/ 16 w 40"/>
              <a:gd name="T19" fmla="*/ 31 h 40"/>
              <a:gd name="T20" fmla="*/ 32 w 40"/>
              <a:gd name="T21" fmla="*/ 16 h 40"/>
              <a:gd name="T22" fmla="*/ 16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39" y="8"/>
                  <a:pt x="39" y="16"/>
                </a:cubicBezTo>
                <a:cubicBezTo>
                  <a:pt x="39" y="31"/>
                  <a:pt x="32" y="39"/>
                  <a:pt x="16" y="39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8"/>
                  <a:pt x="8" y="16"/>
                </a:cubicBezTo>
                <a:cubicBezTo>
                  <a:pt x="8" y="23"/>
                  <a:pt x="16" y="31"/>
                  <a:pt x="16" y="31"/>
                </a:cubicBezTo>
                <a:cubicBezTo>
                  <a:pt x="24" y="31"/>
                  <a:pt x="32" y="23"/>
                  <a:pt x="32" y="16"/>
                </a:cubicBezTo>
                <a:cubicBezTo>
                  <a:pt x="32" y="8"/>
                  <a:pt x="24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55">
            <a:extLst>
              <a:ext uri="{FF2B5EF4-FFF2-40B4-BE49-F238E27FC236}">
                <a16:creationId xmlns:a16="http://schemas.microsoft.com/office/drawing/2014/main" id="{766360AD-3258-C747-A682-1BB6F2EC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11" y="2888475"/>
            <a:ext cx="144961" cy="33823"/>
          </a:xfrm>
          <a:custGeom>
            <a:avLst/>
            <a:gdLst>
              <a:gd name="T0" fmla="*/ 118 w 134"/>
              <a:gd name="T1" fmla="*/ 32 h 33"/>
              <a:gd name="T2" fmla="*/ 118 w 134"/>
              <a:gd name="T3" fmla="*/ 32 h 33"/>
              <a:gd name="T4" fmla="*/ 16 w 134"/>
              <a:gd name="T5" fmla="*/ 32 h 33"/>
              <a:gd name="T6" fmla="*/ 0 w 134"/>
              <a:gd name="T7" fmla="*/ 16 h 33"/>
              <a:gd name="T8" fmla="*/ 16 w 134"/>
              <a:gd name="T9" fmla="*/ 0 h 33"/>
              <a:gd name="T10" fmla="*/ 118 w 134"/>
              <a:gd name="T11" fmla="*/ 0 h 33"/>
              <a:gd name="T12" fmla="*/ 133 w 134"/>
              <a:gd name="T13" fmla="*/ 16 h 33"/>
              <a:gd name="T14" fmla="*/ 118 w 13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3">
                <a:moveTo>
                  <a:pt x="118" y="32"/>
                </a:moveTo>
                <a:lnTo>
                  <a:pt x="11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3" y="8"/>
                  <a:pt x="133" y="16"/>
                </a:cubicBezTo>
                <a:cubicBezTo>
                  <a:pt x="133" y="24"/>
                  <a:pt x="126" y="32"/>
                  <a:pt x="11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56">
            <a:extLst>
              <a:ext uri="{FF2B5EF4-FFF2-40B4-BE49-F238E27FC236}">
                <a16:creationId xmlns:a16="http://schemas.microsoft.com/office/drawing/2014/main" id="{B6A619A0-07F3-8A41-A101-814A0C0A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156" y="3115580"/>
            <a:ext cx="251266" cy="285092"/>
          </a:xfrm>
          <a:custGeom>
            <a:avLst/>
            <a:gdLst>
              <a:gd name="T0" fmla="*/ 180 w 229"/>
              <a:gd name="T1" fmla="*/ 31 h 259"/>
              <a:gd name="T2" fmla="*/ 180 w 229"/>
              <a:gd name="T3" fmla="*/ 31 h 259"/>
              <a:gd name="T4" fmla="*/ 204 w 229"/>
              <a:gd name="T5" fmla="*/ 31 h 259"/>
              <a:gd name="T6" fmla="*/ 228 w 229"/>
              <a:gd name="T7" fmla="*/ 23 h 259"/>
              <a:gd name="T8" fmla="*/ 212 w 229"/>
              <a:gd name="T9" fmla="*/ 0 h 259"/>
              <a:gd name="T10" fmla="*/ 180 w 229"/>
              <a:gd name="T11" fmla="*/ 0 h 259"/>
              <a:gd name="T12" fmla="*/ 63 w 229"/>
              <a:gd name="T13" fmla="*/ 78 h 259"/>
              <a:gd name="T14" fmla="*/ 16 w 229"/>
              <a:gd name="T15" fmla="*/ 78 h 259"/>
              <a:gd name="T16" fmla="*/ 0 w 229"/>
              <a:gd name="T17" fmla="*/ 94 h 259"/>
              <a:gd name="T18" fmla="*/ 16 w 229"/>
              <a:gd name="T19" fmla="*/ 110 h 259"/>
              <a:gd name="T20" fmla="*/ 55 w 229"/>
              <a:gd name="T21" fmla="*/ 110 h 259"/>
              <a:gd name="T22" fmla="*/ 55 w 229"/>
              <a:gd name="T23" fmla="*/ 125 h 259"/>
              <a:gd name="T24" fmla="*/ 55 w 229"/>
              <a:gd name="T25" fmla="*/ 141 h 259"/>
              <a:gd name="T26" fmla="*/ 16 w 229"/>
              <a:gd name="T27" fmla="*/ 141 h 259"/>
              <a:gd name="T28" fmla="*/ 0 w 229"/>
              <a:gd name="T29" fmla="*/ 157 h 259"/>
              <a:gd name="T30" fmla="*/ 16 w 229"/>
              <a:gd name="T31" fmla="*/ 172 h 259"/>
              <a:gd name="T32" fmla="*/ 63 w 229"/>
              <a:gd name="T33" fmla="*/ 172 h 259"/>
              <a:gd name="T34" fmla="*/ 180 w 229"/>
              <a:gd name="T35" fmla="*/ 258 h 259"/>
              <a:gd name="T36" fmla="*/ 212 w 229"/>
              <a:gd name="T37" fmla="*/ 251 h 259"/>
              <a:gd name="T38" fmla="*/ 228 w 229"/>
              <a:gd name="T39" fmla="*/ 235 h 259"/>
              <a:gd name="T40" fmla="*/ 204 w 229"/>
              <a:gd name="T41" fmla="*/ 219 h 259"/>
              <a:gd name="T42" fmla="*/ 180 w 229"/>
              <a:gd name="T43" fmla="*/ 227 h 259"/>
              <a:gd name="T44" fmla="*/ 94 w 229"/>
              <a:gd name="T45" fmla="*/ 172 h 259"/>
              <a:gd name="T46" fmla="*/ 126 w 229"/>
              <a:gd name="T47" fmla="*/ 172 h 259"/>
              <a:gd name="T48" fmla="*/ 141 w 229"/>
              <a:gd name="T49" fmla="*/ 157 h 259"/>
              <a:gd name="T50" fmla="*/ 126 w 229"/>
              <a:gd name="T51" fmla="*/ 141 h 259"/>
              <a:gd name="T52" fmla="*/ 86 w 229"/>
              <a:gd name="T53" fmla="*/ 141 h 259"/>
              <a:gd name="T54" fmla="*/ 86 w 229"/>
              <a:gd name="T55" fmla="*/ 125 h 259"/>
              <a:gd name="T56" fmla="*/ 86 w 229"/>
              <a:gd name="T57" fmla="*/ 110 h 259"/>
              <a:gd name="T58" fmla="*/ 126 w 229"/>
              <a:gd name="T59" fmla="*/ 110 h 259"/>
              <a:gd name="T60" fmla="*/ 141 w 229"/>
              <a:gd name="T61" fmla="*/ 94 h 259"/>
              <a:gd name="T62" fmla="*/ 126 w 229"/>
              <a:gd name="T63" fmla="*/ 78 h 259"/>
              <a:gd name="T64" fmla="*/ 94 w 229"/>
              <a:gd name="T65" fmla="*/ 78 h 259"/>
              <a:gd name="T66" fmla="*/ 180 w 229"/>
              <a:gd name="T67" fmla="*/ 3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9" h="259">
                <a:moveTo>
                  <a:pt x="180" y="31"/>
                </a:moveTo>
                <a:lnTo>
                  <a:pt x="180" y="31"/>
                </a:lnTo>
                <a:cubicBezTo>
                  <a:pt x="188" y="31"/>
                  <a:pt x="196" y="31"/>
                  <a:pt x="204" y="31"/>
                </a:cubicBezTo>
                <a:cubicBezTo>
                  <a:pt x="212" y="31"/>
                  <a:pt x="228" y="31"/>
                  <a:pt x="228" y="23"/>
                </a:cubicBezTo>
                <a:cubicBezTo>
                  <a:pt x="228" y="16"/>
                  <a:pt x="220" y="8"/>
                  <a:pt x="212" y="0"/>
                </a:cubicBezTo>
                <a:cubicBezTo>
                  <a:pt x="204" y="0"/>
                  <a:pt x="196" y="0"/>
                  <a:pt x="180" y="0"/>
                </a:cubicBezTo>
                <a:cubicBezTo>
                  <a:pt x="126" y="0"/>
                  <a:pt x="79" y="31"/>
                  <a:pt x="63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8" y="78"/>
                  <a:pt x="0" y="86"/>
                  <a:pt x="0" y="94"/>
                </a:cubicBezTo>
                <a:cubicBezTo>
                  <a:pt x="0" y="102"/>
                  <a:pt x="8" y="110"/>
                  <a:pt x="16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7"/>
                  <a:pt x="55" y="125"/>
                  <a:pt x="55" y="125"/>
                </a:cubicBezTo>
                <a:cubicBezTo>
                  <a:pt x="55" y="133"/>
                  <a:pt x="55" y="133"/>
                  <a:pt x="55" y="141"/>
                </a:cubicBezTo>
                <a:cubicBezTo>
                  <a:pt x="16" y="141"/>
                  <a:pt x="16" y="141"/>
                  <a:pt x="16" y="141"/>
                </a:cubicBezTo>
                <a:cubicBezTo>
                  <a:pt x="8" y="141"/>
                  <a:pt x="0" y="149"/>
                  <a:pt x="0" y="157"/>
                </a:cubicBezTo>
                <a:cubicBezTo>
                  <a:pt x="0" y="164"/>
                  <a:pt x="8" y="172"/>
                  <a:pt x="16" y="172"/>
                </a:cubicBezTo>
                <a:cubicBezTo>
                  <a:pt x="63" y="172"/>
                  <a:pt x="63" y="172"/>
                  <a:pt x="63" y="172"/>
                </a:cubicBezTo>
                <a:cubicBezTo>
                  <a:pt x="79" y="219"/>
                  <a:pt x="126" y="258"/>
                  <a:pt x="180" y="258"/>
                </a:cubicBezTo>
                <a:cubicBezTo>
                  <a:pt x="196" y="258"/>
                  <a:pt x="204" y="251"/>
                  <a:pt x="212" y="251"/>
                </a:cubicBezTo>
                <a:cubicBezTo>
                  <a:pt x="220" y="251"/>
                  <a:pt x="228" y="243"/>
                  <a:pt x="228" y="235"/>
                </a:cubicBezTo>
                <a:cubicBezTo>
                  <a:pt x="220" y="227"/>
                  <a:pt x="212" y="219"/>
                  <a:pt x="204" y="219"/>
                </a:cubicBezTo>
                <a:cubicBezTo>
                  <a:pt x="196" y="219"/>
                  <a:pt x="188" y="227"/>
                  <a:pt x="180" y="227"/>
                </a:cubicBezTo>
                <a:cubicBezTo>
                  <a:pt x="141" y="227"/>
                  <a:pt x="110" y="204"/>
                  <a:pt x="94" y="17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33" y="172"/>
                  <a:pt x="141" y="164"/>
                  <a:pt x="141" y="157"/>
                </a:cubicBezTo>
                <a:cubicBezTo>
                  <a:pt x="141" y="149"/>
                  <a:pt x="133" y="141"/>
                  <a:pt x="12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3"/>
                  <a:pt x="86" y="133"/>
                  <a:pt x="86" y="125"/>
                </a:cubicBezTo>
                <a:cubicBezTo>
                  <a:pt x="86" y="125"/>
                  <a:pt x="86" y="117"/>
                  <a:pt x="86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3" y="110"/>
                  <a:pt x="141" y="102"/>
                  <a:pt x="141" y="94"/>
                </a:cubicBezTo>
                <a:cubicBezTo>
                  <a:pt x="141" y="86"/>
                  <a:pt x="133" y="78"/>
                  <a:pt x="126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110" y="47"/>
                  <a:pt x="141" y="31"/>
                  <a:pt x="18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57">
            <a:extLst>
              <a:ext uri="{FF2B5EF4-FFF2-40B4-BE49-F238E27FC236}">
                <a16:creationId xmlns:a16="http://schemas.microsoft.com/office/drawing/2014/main" id="{4D57133A-4712-4948-8E6E-14664DA5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021" y="4985583"/>
            <a:ext cx="507363" cy="913255"/>
          </a:xfrm>
          <a:custGeom>
            <a:avLst/>
            <a:gdLst>
              <a:gd name="T0" fmla="*/ 384 w 464"/>
              <a:gd name="T1" fmla="*/ 831 h 832"/>
              <a:gd name="T2" fmla="*/ 384 w 464"/>
              <a:gd name="T3" fmla="*/ 831 h 832"/>
              <a:gd name="T4" fmla="*/ 71 w 464"/>
              <a:gd name="T5" fmla="*/ 831 h 832"/>
              <a:gd name="T6" fmla="*/ 0 w 464"/>
              <a:gd name="T7" fmla="*/ 752 h 832"/>
              <a:gd name="T8" fmla="*/ 0 w 464"/>
              <a:gd name="T9" fmla="*/ 78 h 832"/>
              <a:gd name="T10" fmla="*/ 71 w 464"/>
              <a:gd name="T11" fmla="*/ 0 h 832"/>
              <a:gd name="T12" fmla="*/ 384 w 464"/>
              <a:gd name="T13" fmla="*/ 0 h 832"/>
              <a:gd name="T14" fmla="*/ 463 w 464"/>
              <a:gd name="T15" fmla="*/ 78 h 832"/>
              <a:gd name="T16" fmla="*/ 463 w 464"/>
              <a:gd name="T17" fmla="*/ 752 h 832"/>
              <a:gd name="T18" fmla="*/ 384 w 464"/>
              <a:gd name="T19" fmla="*/ 831 h 832"/>
              <a:gd name="T20" fmla="*/ 71 w 464"/>
              <a:gd name="T21" fmla="*/ 32 h 832"/>
              <a:gd name="T22" fmla="*/ 71 w 464"/>
              <a:gd name="T23" fmla="*/ 32 h 832"/>
              <a:gd name="T24" fmla="*/ 24 w 464"/>
              <a:gd name="T25" fmla="*/ 78 h 832"/>
              <a:gd name="T26" fmla="*/ 24 w 464"/>
              <a:gd name="T27" fmla="*/ 752 h 832"/>
              <a:gd name="T28" fmla="*/ 71 w 464"/>
              <a:gd name="T29" fmla="*/ 799 h 832"/>
              <a:gd name="T30" fmla="*/ 384 w 464"/>
              <a:gd name="T31" fmla="*/ 799 h 832"/>
              <a:gd name="T32" fmla="*/ 431 w 464"/>
              <a:gd name="T33" fmla="*/ 752 h 832"/>
              <a:gd name="T34" fmla="*/ 431 w 464"/>
              <a:gd name="T35" fmla="*/ 78 h 832"/>
              <a:gd name="T36" fmla="*/ 384 w 464"/>
              <a:gd name="T37" fmla="*/ 32 h 832"/>
              <a:gd name="T38" fmla="*/ 71 w 464"/>
              <a:gd name="T39" fmla="*/ 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4" h="832">
                <a:moveTo>
                  <a:pt x="384" y="831"/>
                </a:moveTo>
                <a:lnTo>
                  <a:pt x="384" y="831"/>
                </a:lnTo>
                <a:cubicBezTo>
                  <a:pt x="71" y="831"/>
                  <a:pt x="71" y="831"/>
                  <a:pt x="71" y="831"/>
                </a:cubicBezTo>
                <a:cubicBezTo>
                  <a:pt x="32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2"/>
                  <a:pt x="32" y="0"/>
                  <a:pt x="71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24" y="0"/>
                  <a:pt x="463" y="32"/>
                  <a:pt x="463" y="78"/>
                </a:cubicBezTo>
                <a:cubicBezTo>
                  <a:pt x="463" y="752"/>
                  <a:pt x="463" y="752"/>
                  <a:pt x="463" y="752"/>
                </a:cubicBezTo>
                <a:cubicBezTo>
                  <a:pt x="463" y="799"/>
                  <a:pt x="424" y="831"/>
                  <a:pt x="384" y="831"/>
                </a:cubicBezTo>
                <a:close/>
                <a:moveTo>
                  <a:pt x="71" y="32"/>
                </a:moveTo>
                <a:lnTo>
                  <a:pt x="71" y="32"/>
                </a:lnTo>
                <a:cubicBezTo>
                  <a:pt x="47" y="32"/>
                  <a:pt x="24" y="47"/>
                  <a:pt x="24" y="78"/>
                </a:cubicBezTo>
                <a:cubicBezTo>
                  <a:pt x="24" y="752"/>
                  <a:pt x="24" y="752"/>
                  <a:pt x="24" y="752"/>
                </a:cubicBezTo>
                <a:cubicBezTo>
                  <a:pt x="24" y="776"/>
                  <a:pt x="47" y="799"/>
                  <a:pt x="71" y="799"/>
                </a:cubicBezTo>
                <a:cubicBezTo>
                  <a:pt x="384" y="799"/>
                  <a:pt x="384" y="799"/>
                  <a:pt x="384" y="799"/>
                </a:cubicBezTo>
                <a:cubicBezTo>
                  <a:pt x="408" y="799"/>
                  <a:pt x="431" y="776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47"/>
                  <a:pt x="408" y="32"/>
                  <a:pt x="384" y="32"/>
                </a:cubicBezTo>
                <a:lnTo>
                  <a:pt x="71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58">
            <a:extLst>
              <a:ext uri="{FF2B5EF4-FFF2-40B4-BE49-F238E27FC236}">
                <a16:creationId xmlns:a16="http://schemas.microsoft.com/office/drawing/2014/main" id="{C699A5D9-4327-F541-B9A6-756FA12D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959" y="5734549"/>
            <a:ext cx="43487" cy="43490"/>
          </a:xfrm>
          <a:custGeom>
            <a:avLst/>
            <a:gdLst>
              <a:gd name="T0" fmla="*/ 16 w 40"/>
              <a:gd name="T1" fmla="*/ 39 h 40"/>
              <a:gd name="T2" fmla="*/ 16 w 40"/>
              <a:gd name="T3" fmla="*/ 39 h 40"/>
              <a:gd name="T4" fmla="*/ 0 w 40"/>
              <a:gd name="T5" fmla="*/ 16 h 40"/>
              <a:gd name="T6" fmla="*/ 16 w 40"/>
              <a:gd name="T7" fmla="*/ 0 h 40"/>
              <a:gd name="T8" fmla="*/ 39 w 40"/>
              <a:gd name="T9" fmla="*/ 16 h 40"/>
              <a:gd name="T10" fmla="*/ 16 w 40"/>
              <a:gd name="T11" fmla="*/ 39 h 40"/>
              <a:gd name="T12" fmla="*/ 16 w 40"/>
              <a:gd name="T13" fmla="*/ 8 h 40"/>
              <a:gd name="T14" fmla="*/ 16 w 40"/>
              <a:gd name="T15" fmla="*/ 8 h 40"/>
              <a:gd name="T16" fmla="*/ 8 w 40"/>
              <a:gd name="T17" fmla="*/ 16 h 40"/>
              <a:gd name="T18" fmla="*/ 16 w 40"/>
              <a:gd name="T19" fmla="*/ 23 h 40"/>
              <a:gd name="T20" fmla="*/ 23 w 40"/>
              <a:gd name="T21" fmla="*/ 16 h 40"/>
              <a:gd name="T22" fmla="*/ 16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3" y="0"/>
                  <a:pt x="39" y="8"/>
                  <a:pt x="39" y="16"/>
                </a:cubicBezTo>
                <a:cubicBezTo>
                  <a:pt x="39" y="23"/>
                  <a:pt x="23" y="39"/>
                  <a:pt x="16" y="39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16"/>
                </a:cubicBezTo>
                <a:cubicBezTo>
                  <a:pt x="8" y="23"/>
                  <a:pt x="8" y="23"/>
                  <a:pt x="16" y="23"/>
                </a:cubicBezTo>
                <a:cubicBezTo>
                  <a:pt x="23" y="23"/>
                  <a:pt x="23" y="23"/>
                  <a:pt x="23" y="16"/>
                </a:cubicBezTo>
                <a:cubicBezTo>
                  <a:pt x="23" y="8"/>
                  <a:pt x="23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59">
            <a:extLst>
              <a:ext uri="{FF2B5EF4-FFF2-40B4-BE49-F238E27FC236}">
                <a16:creationId xmlns:a16="http://schemas.microsoft.com/office/drawing/2014/main" id="{0770E642-79DF-B940-AE26-389E9441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5087055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6 w 134"/>
              <a:gd name="T5" fmla="*/ 31 h 32"/>
              <a:gd name="T6" fmla="*/ 0 w 134"/>
              <a:gd name="T7" fmla="*/ 16 h 32"/>
              <a:gd name="T8" fmla="*/ 16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6" y="31"/>
                  <a:pt x="16" y="31"/>
                  <a:pt x="16" y="31"/>
                </a:cubicBezTo>
                <a:cubicBezTo>
                  <a:pt x="0" y="31"/>
                  <a:pt x="0" y="24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60">
            <a:extLst>
              <a:ext uri="{FF2B5EF4-FFF2-40B4-BE49-F238E27FC236}">
                <a16:creationId xmlns:a16="http://schemas.microsoft.com/office/drawing/2014/main" id="{5D447761-19E7-534D-B31D-FEC91976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485" y="5314162"/>
            <a:ext cx="222274" cy="275425"/>
          </a:xfrm>
          <a:custGeom>
            <a:avLst/>
            <a:gdLst>
              <a:gd name="T0" fmla="*/ 196 w 205"/>
              <a:gd name="T1" fmla="*/ 31 h 252"/>
              <a:gd name="T2" fmla="*/ 196 w 205"/>
              <a:gd name="T3" fmla="*/ 31 h 252"/>
              <a:gd name="T4" fmla="*/ 196 w 205"/>
              <a:gd name="T5" fmla="*/ 8 h 252"/>
              <a:gd name="T6" fmla="*/ 172 w 205"/>
              <a:gd name="T7" fmla="*/ 8 h 252"/>
              <a:gd name="T8" fmla="*/ 102 w 205"/>
              <a:gd name="T9" fmla="*/ 86 h 252"/>
              <a:gd name="T10" fmla="*/ 23 w 205"/>
              <a:gd name="T11" fmla="*/ 8 h 252"/>
              <a:gd name="T12" fmla="*/ 0 w 205"/>
              <a:gd name="T13" fmla="*/ 8 h 252"/>
              <a:gd name="T14" fmla="*/ 0 w 205"/>
              <a:gd name="T15" fmla="*/ 31 h 252"/>
              <a:gd name="T16" fmla="*/ 86 w 205"/>
              <a:gd name="T17" fmla="*/ 110 h 252"/>
              <a:gd name="T18" fmla="*/ 86 w 205"/>
              <a:gd name="T19" fmla="*/ 133 h 252"/>
              <a:gd name="T20" fmla="*/ 55 w 205"/>
              <a:gd name="T21" fmla="*/ 133 h 252"/>
              <a:gd name="T22" fmla="*/ 39 w 205"/>
              <a:gd name="T23" fmla="*/ 149 h 252"/>
              <a:gd name="T24" fmla="*/ 55 w 205"/>
              <a:gd name="T25" fmla="*/ 164 h 252"/>
              <a:gd name="T26" fmla="*/ 86 w 205"/>
              <a:gd name="T27" fmla="*/ 164 h 252"/>
              <a:gd name="T28" fmla="*/ 86 w 205"/>
              <a:gd name="T29" fmla="*/ 180 h 252"/>
              <a:gd name="T30" fmla="*/ 55 w 205"/>
              <a:gd name="T31" fmla="*/ 180 h 252"/>
              <a:gd name="T32" fmla="*/ 39 w 205"/>
              <a:gd name="T33" fmla="*/ 196 h 252"/>
              <a:gd name="T34" fmla="*/ 55 w 205"/>
              <a:gd name="T35" fmla="*/ 204 h 252"/>
              <a:gd name="T36" fmla="*/ 86 w 205"/>
              <a:gd name="T37" fmla="*/ 204 h 252"/>
              <a:gd name="T38" fmla="*/ 86 w 205"/>
              <a:gd name="T39" fmla="*/ 235 h 252"/>
              <a:gd name="T40" fmla="*/ 102 w 205"/>
              <a:gd name="T41" fmla="*/ 251 h 252"/>
              <a:gd name="T42" fmla="*/ 102 w 205"/>
              <a:gd name="T43" fmla="*/ 251 h 252"/>
              <a:gd name="T44" fmla="*/ 117 w 205"/>
              <a:gd name="T45" fmla="*/ 235 h 252"/>
              <a:gd name="T46" fmla="*/ 117 w 205"/>
              <a:gd name="T47" fmla="*/ 204 h 252"/>
              <a:gd name="T48" fmla="*/ 141 w 205"/>
              <a:gd name="T49" fmla="*/ 204 h 252"/>
              <a:gd name="T50" fmla="*/ 157 w 205"/>
              <a:gd name="T51" fmla="*/ 196 h 252"/>
              <a:gd name="T52" fmla="*/ 141 w 205"/>
              <a:gd name="T53" fmla="*/ 180 h 252"/>
              <a:gd name="T54" fmla="*/ 117 w 205"/>
              <a:gd name="T55" fmla="*/ 180 h 252"/>
              <a:gd name="T56" fmla="*/ 117 w 205"/>
              <a:gd name="T57" fmla="*/ 164 h 252"/>
              <a:gd name="T58" fmla="*/ 141 w 205"/>
              <a:gd name="T59" fmla="*/ 164 h 252"/>
              <a:gd name="T60" fmla="*/ 157 w 205"/>
              <a:gd name="T61" fmla="*/ 149 h 252"/>
              <a:gd name="T62" fmla="*/ 141 w 205"/>
              <a:gd name="T63" fmla="*/ 133 h 252"/>
              <a:gd name="T64" fmla="*/ 117 w 205"/>
              <a:gd name="T65" fmla="*/ 133 h 252"/>
              <a:gd name="T66" fmla="*/ 117 w 205"/>
              <a:gd name="T67" fmla="*/ 110 h 252"/>
              <a:gd name="T68" fmla="*/ 196 w 205"/>
              <a:gd name="T69" fmla="*/ 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5" h="252">
                <a:moveTo>
                  <a:pt x="196" y="31"/>
                </a:moveTo>
                <a:lnTo>
                  <a:pt x="196" y="31"/>
                </a:lnTo>
                <a:cubicBezTo>
                  <a:pt x="204" y="23"/>
                  <a:pt x="204" y="16"/>
                  <a:pt x="196" y="8"/>
                </a:cubicBezTo>
                <a:cubicBezTo>
                  <a:pt x="188" y="0"/>
                  <a:pt x="180" y="0"/>
                  <a:pt x="17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23" y="8"/>
                  <a:pt x="23" y="8"/>
                  <a:pt x="23" y="8"/>
                </a:cubicBezTo>
                <a:cubicBezTo>
                  <a:pt x="16" y="0"/>
                  <a:pt x="8" y="0"/>
                  <a:pt x="0" y="8"/>
                </a:cubicBezTo>
                <a:cubicBezTo>
                  <a:pt x="0" y="16"/>
                  <a:pt x="0" y="23"/>
                  <a:pt x="0" y="31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47" y="133"/>
                  <a:pt x="39" y="141"/>
                  <a:pt x="39" y="149"/>
                </a:cubicBezTo>
                <a:cubicBezTo>
                  <a:pt x="39" y="157"/>
                  <a:pt x="47" y="164"/>
                  <a:pt x="55" y="164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47" y="180"/>
                  <a:pt x="39" y="180"/>
                  <a:pt x="39" y="196"/>
                </a:cubicBezTo>
                <a:cubicBezTo>
                  <a:pt x="39" y="204"/>
                  <a:pt x="47" y="204"/>
                  <a:pt x="55" y="204"/>
                </a:cubicBezTo>
                <a:cubicBezTo>
                  <a:pt x="86" y="204"/>
                  <a:pt x="86" y="204"/>
                  <a:pt x="86" y="204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86" y="243"/>
                  <a:pt x="94" y="251"/>
                  <a:pt x="102" y="251"/>
                </a:cubicBezTo>
                <a:lnTo>
                  <a:pt x="102" y="251"/>
                </a:lnTo>
                <a:cubicBezTo>
                  <a:pt x="110" y="251"/>
                  <a:pt x="117" y="243"/>
                  <a:pt x="117" y="235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41" y="204"/>
                  <a:pt x="141" y="204"/>
                  <a:pt x="141" y="204"/>
                </a:cubicBezTo>
                <a:cubicBezTo>
                  <a:pt x="149" y="204"/>
                  <a:pt x="157" y="204"/>
                  <a:pt x="157" y="196"/>
                </a:cubicBezTo>
                <a:cubicBezTo>
                  <a:pt x="157" y="180"/>
                  <a:pt x="149" y="180"/>
                  <a:pt x="141" y="180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64"/>
                  <a:pt x="117" y="164"/>
                  <a:pt x="117" y="164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9" y="164"/>
                  <a:pt x="157" y="157"/>
                  <a:pt x="157" y="149"/>
                </a:cubicBezTo>
                <a:cubicBezTo>
                  <a:pt x="157" y="141"/>
                  <a:pt x="149" y="133"/>
                  <a:pt x="141" y="133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10"/>
                  <a:pt x="117" y="110"/>
                  <a:pt x="117" y="110"/>
                </a:cubicBezTo>
                <a:lnTo>
                  <a:pt x="196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61">
            <a:extLst>
              <a:ext uri="{FF2B5EF4-FFF2-40B4-BE49-F238E27FC236}">
                <a16:creationId xmlns:a16="http://schemas.microsoft.com/office/drawing/2014/main" id="{B377FBAB-5F7C-664A-87AC-BF953E58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531" y="10006078"/>
            <a:ext cx="507366" cy="913258"/>
          </a:xfrm>
          <a:custGeom>
            <a:avLst/>
            <a:gdLst>
              <a:gd name="T0" fmla="*/ 392 w 464"/>
              <a:gd name="T1" fmla="*/ 831 h 832"/>
              <a:gd name="T2" fmla="*/ 392 w 464"/>
              <a:gd name="T3" fmla="*/ 831 h 832"/>
              <a:gd name="T4" fmla="*/ 79 w 464"/>
              <a:gd name="T5" fmla="*/ 831 h 832"/>
              <a:gd name="T6" fmla="*/ 0 w 464"/>
              <a:gd name="T7" fmla="*/ 752 h 832"/>
              <a:gd name="T8" fmla="*/ 0 w 464"/>
              <a:gd name="T9" fmla="*/ 78 h 832"/>
              <a:gd name="T10" fmla="*/ 79 w 464"/>
              <a:gd name="T11" fmla="*/ 0 h 832"/>
              <a:gd name="T12" fmla="*/ 392 w 464"/>
              <a:gd name="T13" fmla="*/ 0 h 832"/>
              <a:gd name="T14" fmla="*/ 463 w 464"/>
              <a:gd name="T15" fmla="*/ 78 h 832"/>
              <a:gd name="T16" fmla="*/ 463 w 464"/>
              <a:gd name="T17" fmla="*/ 266 h 832"/>
              <a:gd name="T18" fmla="*/ 447 w 464"/>
              <a:gd name="T19" fmla="*/ 282 h 832"/>
              <a:gd name="T20" fmla="*/ 439 w 464"/>
              <a:gd name="T21" fmla="*/ 266 h 832"/>
              <a:gd name="T22" fmla="*/ 439 w 464"/>
              <a:gd name="T23" fmla="*/ 78 h 832"/>
              <a:gd name="T24" fmla="*/ 392 w 464"/>
              <a:gd name="T25" fmla="*/ 31 h 832"/>
              <a:gd name="T26" fmla="*/ 79 w 464"/>
              <a:gd name="T27" fmla="*/ 31 h 832"/>
              <a:gd name="T28" fmla="*/ 32 w 464"/>
              <a:gd name="T29" fmla="*/ 78 h 832"/>
              <a:gd name="T30" fmla="*/ 32 w 464"/>
              <a:gd name="T31" fmla="*/ 752 h 832"/>
              <a:gd name="T32" fmla="*/ 79 w 464"/>
              <a:gd name="T33" fmla="*/ 799 h 832"/>
              <a:gd name="T34" fmla="*/ 392 w 464"/>
              <a:gd name="T35" fmla="*/ 799 h 832"/>
              <a:gd name="T36" fmla="*/ 439 w 464"/>
              <a:gd name="T37" fmla="*/ 752 h 832"/>
              <a:gd name="T38" fmla="*/ 439 w 464"/>
              <a:gd name="T39" fmla="*/ 564 h 832"/>
              <a:gd name="T40" fmla="*/ 447 w 464"/>
              <a:gd name="T41" fmla="*/ 548 h 832"/>
              <a:gd name="T42" fmla="*/ 463 w 464"/>
              <a:gd name="T43" fmla="*/ 564 h 832"/>
              <a:gd name="T44" fmla="*/ 463 w 464"/>
              <a:gd name="T45" fmla="*/ 752 h 832"/>
              <a:gd name="T46" fmla="*/ 392 w 464"/>
              <a:gd name="T47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4" h="832">
                <a:moveTo>
                  <a:pt x="392" y="831"/>
                </a:moveTo>
                <a:lnTo>
                  <a:pt x="392" y="831"/>
                </a:lnTo>
                <a:cubicBezTo>
                  <a:pt x="79" y="831"/>
                  <a:pt x="79" y="831"/>
                  <a:pt x="79" y="831"/>
                </a:cubicBezTo>
                <a:cubicBezTo>
                  <a:pt x="39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9" y="0"/>
                  <a:pt x="79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31" y="0"/>
                  <a:pt x="463" y="31"/>
                  <a:pt x="463" y="78"/>
                </a:cubicBezTo>
                <a:cubicBezTo>
                  <a:pt x="463" y="266"/>
                  <a:pt x="463" y="266"/>
                  <a:pt x="463" y="266"/>
                </a:cubicBezTo>
                <a:cubicBezTo>
                  <a:pt x="463" y="274"/>
                  <a:pt x="463" y="282"/>
                  <a:pt x="447" y="282"/>
                </a:cubicBezTo>
                <a:cubicBezTo>
                  <a:pt x="439" y="282"/>
                  <a:pt x="439" y="274"/>
                  <a:pt x="439" y="266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439" y="55"/>
                  <a:pt x="415" y="31"/>
                  <a:pt x="392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55" y="31"/>
                  <a:pt x="32" y="55"/>
                  <a:pt x="32" y="78"/>
                </a:cubicBezTo>
                <a:cubicBezTo>
                  <a:pt x="32" y="752"/>
                  <a:pt x="32" y="752"/>
                  <a:pt x="32" y="752"/>
                </a:cubicBezTo>
                <a:cubicBezTo>
                  <a:pt x="32" y="784"/>
                  <a:pt x="55" y="799"/>
                  <a:pt x="79" y="799"/>
                </a:cubicBezTo>
                <a:cubicBezTo>
                  <a:pt x="392" y="799"/>
                  <a:pt x="392" y="799"/>
                  <a:pt x="392" y="799"/>
                </a:cubicBezTo>
                <a:cubicBezTo>
                  <a:pt x="415" y="799"/>
                  <a:pt x="439" y="784"/>
                  <a:pt x="439" y="752"/>
                </a:cubicBezTo>
                <a:cubicBezTo>
                  <a:pt x="439" y="564"/>
                  <a:pt x="439" y="564"/>
                  <a:pt x="439" y="564"/>
                </a:cubicBezTo>
                <a:cubicBezTo>
                  <a:pt x="439" y="556"/>
                  <a:pt x="439" y="548"/>
                  <a:pt x="447" y="548"/>
                </a:cubicBezTo>
                <a:cubicBezTo>
                  <a:pt x="463" y="548"/>
                  <a:pt x="463" y="556"/>
                  <a:pt x="463" y="564"/>
                </a:cubicBezTo>
                <a:cubicBezTo>
                  <a:pt x="463" y="752"/>
                  <a:pt x="463" y="752"/>
                  <a:pt x="463" y="752"/>
                </a:cubicBezTo>
                <a:cubicBezTo>
                  <a:pt x="463" y="799"/>
                  <a:pt x="431" y="831"/>
                  <a:pt x="392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62">
            <a:extLst>
              <a:ext uri="{FF2B5EF4-FFF2-40B4-BE49-F238E27FC236}">
                <a16:creationId xmlns:a16="http://schemas.microsoft.com/office/drawing/2014/main" id="{6C6304D1-DBD2-9C4F-820B-3F091F47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469" y="10755047"/>
            <a:ext cx="43490" cy="43487"/>
          </a:xfrm>
          <a:custGeom>
            <a:avLst/>
            <a:gdLst>
              <a:gd name="T0" fmla="*/ 23 w 40"/>
              <a:gd name="T1" fmla="*/ 39 h 40"/>
              <a:gd name="T2" fmla="*/ 23 w 40"/>
              <a:gd name="T3" fmla="*/ 39 h 40"/>
              <a:gd name="T4" fmla="*/ 0 w 40"/>
              <a:gd name="T5" fmla="*/ 15 h 40"/>
              <a:gd name="T6" fmla="*/ 23 w 40"/>
              <a:gd name="T7" fmla="*/ 0 h 40"/>
              <a:gd name="T8" fmla="*/ 39 w 40"/>
              <a:gd name="T9" fmla="*/ 15 h 40"/>
              <a:gd name="T10" fmla="*/ 23 w 40"/>
              <a:gd name="T11" fmla="*/ 39 h 40"/>
              <a:gd name="T12" fmla="*/ 23 w 40"/>
              <a:gd name="T13" fmla="*/ 8 h 40"/>
              <a:gd name="T14" fmla="*/ 23 w 40"/>
              <a:gd name="T15" fmla="*/ 8 h 40"/>
              <a:gd name="T16" fmla="*/ 15 w 40"/>
              <a:gd name="T17" fmla="*/ 15 h 40"/>
              <a:gd name="T18" fmla="*/ 23 w 40"/>
              <a:gd name="T19" fmla="*/ 31 h 40"/>
              <a:gd name="T20" fmla="*/ 31 w 40"/>
              <a:gd name="T21" fmla="*/ 15 h 40"/>
              <a:gd name="T22" fmla="*/ 23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3" y="39"/>
                </a:moveTo>
                <a:lnTo>
                  <a:pt x="23" y="39"/>
                </a:lnTo>
                <a:cubicBezTo>
                  <a:pt x="15" y="39"/>
                  <a:pt x="0" y="31"/>
                  <a:pt x="0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3" y="39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15" y="8"/>
                  <a:pt x="15" y="15"/>
                </a:cubicBezTo>
                <a:cubicBezTo>
                  <a:pt x="15" y="23"/>
                  <a:pt x="15" y="31"/>
                  <a:pt x="23" y="31"/>
                </a:cubicBezTo>
                <a:cubicBezTo>
                  <a:pt x="31" y="31"/>
                  <a:pt x="31" y="23"/>
                  <a:pt x="31" y="15"/>
                </a:cubicBezTo>
                <a:cubicBezTo>
                  <a:pt x="31" y="8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63">
            <a:extLst>
              <a:ext uri="{FF2B5EF4-FFF2-40B4-BE49-F238E27FC236}">
                <a16:creationId xmlns:a16="http://schemas.microsoft.com/office/drawing/2014/main" id="{600579CF-2C93-C341-8143-BA78BE65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318" y="10112383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33" y="8"/>
                  <a:pt x="133" y="16"/>
                </a:cubicBezTo>
                <a:cubicBezTo>
                  <a:pt x="133" y="24"/>
                  <a:pt x="133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64">
            <a:extLst>
              <a:ext uri="{FF2B5EF4-FFF2-40B4-BE49-F238E27FC236}">
                <a16:creationId xmlns:a16="http://schemas.microsoft.com/office/drawing/2014/main" id="{E541A9A5-4859-4B4D-B654-37A903F3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982" y="10223522"/>
            <a:ext cx="86977" cy="483205"/>
          </a:xfrm>
          <a:custGeom>
            <a:avLst/>
            <a:gdLst>
              <a:gd name="T0" fmla="*/ 39 w 79"/>
              <a:gd name="T1" fmla="*/ 439 h 440"/>
              <a:gd name="T2" fmla="*/ 39 w 79"/>
              <a:gd name="T3" fmla="*/ 439 h 440"/>
              <a:gd name="T4" fmla="*/ 0 w 79"/>
              <a:gd name="T5" fmla="*/ 400 h 440"/>
              <a:gd name="T6" fmla="*/ 0 w 79"/>
              <a:gd name="T7" fmla="*/ 39 h 440"/>
              <a:gd name="T8" fmla="*/ 39 w 79"/>
              <a:gd name="T9" fmla="*/ 0 h 440"/>
              <a:gd name="T10" fmla="*/ 78 w 79"/>
              <a:gd name="T11" fmla="*/ 39 h 440"/>
              <a:gd name="T12" fmla="*/ 78 w 79"/>
              <a:gd name="T13" fmla="*/ 94 h 440"/>
              <a:gd name="T14" fmla="*/ 70 w 79"/>
              <a:gd name="T15" fmla="*/ 110 h 440"/>
              <a:gd name="T16" fmla="*/ 54 w 79"/>
              <a:gd name="T17" fmla="*/ 94 h 440"/>
              <a:gd name="T18" fmla="*/ 54 w 79"/>
              <a:gd name="T19" fmla="*/ 39 h 440"/>
              <a:gd name="T20" fmla="*/ 39 w 79"/>
              <a:gd name="T21" fmla="*/ 23 h 440"/>
              <a:gd name="T22" fmla="*/ 23 w 79"/>
              <a:gd name="T23" fmla="*/ 39 h 440"/>
              <a:gd name="T24" fmla="*/ 23 w 79"/>
              <a:gd name="T25" fmla="*/ 400 h 440"/>
              <a:gd name="T26" fmla="*/ 39 w 79"/>
              <a:gd name="T27" fmla="*/ 415 h 440"/>
              <a:gd name="T28" fmla="*/ 54 w 79"/>
              <a:gd name="T29" fmla="*/ 400 h 440"/>
              <a:gd name="T30" fmla="*/ 54 w 79"/>
              <a:gd name="T31" fmla="*/ 345 h 440"/>
              <a:gd name="T32" fmla="*/ 70 w 79"/>
              <a:gd name="T33" fmla="*/ 329 h 440"/>
              <a:gd name="T34" fmla="*/ 78 w 79"/>
              <a:gd name="T35" fmla="*/ 345 h 440"/>
              <a:gd name="T36" fmla="*/ 78 w 79"/>
              <a:gd name="T37" fmla="*/ 400 h 440"/>
              <a:gd name="T38" fmla="*/ 39 w 79"/>
              <a:gd name="T39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" h="440">
                <a:moveTo>
                  <a:pt x="39" y="439"/>
                </a:moveTo>
                <a:lnTo>
                  <a:pt x="39" y="439"/>
                </a:lnTo>
                <a:cubicBezTo>
                  <a:pt x="15" y="439"/>
                  <a:pt x="0" y="423"/>
                  <a:pt x="0" y="40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9" y="0"/>
                </a:cubicBezTo>
                <a:cubicBezTo>
                  <a:pt x="62" y="0"/>
                  <a:pt x="78" y="16"/>
                  <a:pt x="78" y="39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2"/>
                  <a:pt x="78" y="110"/>
                  <a:pt x="70" y="110"/>
                </a:cubicBezTo>
                <a:cubicBezTo>
                  <a:pt x="62" y="110"/>
                  <a:pt x="54" y="102"/>
                  <a:pt x="54" y="94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1"/>
                  <a:pt x="47" y="23"/>
                  <a:pt x="39" y="23"/>
                </a:cubicBezTo>
                <a:cubicBezTo>
                  <a:pt x="31" y="23"/>
                  <a:pt x="23" y="31"/>
                  <a:pt x="23" y="39"/>
                </a:cubicBezTo>
                <a:cubicBezTo>
                  <a:pt x="23" y="400"/>
                  <a:pt x="23" y="400"/>
                  <a:pt x="23" y="400"/>
                </a:cubicBezTo>
                <a:cubicBezTo>
                  <a:pt x="23" y="407"/>
                  <a:pt x="31" y="415"/>
                  <a:pt x="39" y="415"/>
                </a:cubicBezTo>
                <a:cubicBezTo>
                  <a:pt x="47" y="415"/>
                  <a:pt x="54" y="407"/>
                  <a:pt x="54" y="400"/>
                </a:cubicBezTo>
                <a:cubicBezTo>
                  <a:pt x="54" y="345"/>
                  <a:pt x="54" y="345"/>
                  <a:pt x="54" y="345"/>
                </a:cubicBezTo>
                <a:cubicBezTo>
                  <a:pt x="54" y="337"/>
                  <a:pt x="62" y="329"/>
                  <a:pt x="70" y="329"/>
                </a:cubicBezTo>
                <a:cubicBezTo>
                  <a:pt x="78" y="329"/>
                  <a:pt x="78" y="337"/>
                  <a:pt x="78" y="345"/>
                </a:cubicBezTo>
                <a:cubicBezTo>
                  <a:pt x="78" y="400"/>
                  <a:pt x="78" y="400"/>
                  <a:pt x="78" y="400"/>
                </a:cubicBezTo>
                <a:cubicBezTo>
                  <a:pt x="78" y="423"/>
                  <a:pt x="62" y="439"/>
                  <a:pt x="39" y="4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65">
            <a:extLst>
              <a:ext uri="{FF2B5EF4-FFF2-40B4-BE49-F238E27FC236}">
                <a16:creationId xmlns:a16="http://schemas.microsoft.com/office/drawing/2014/main" id="{47DD4BF7-D5E0-0740-AF68-6E1129C1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315329"/>
            <a:ext cx="333413" cy="294756"/>
          </a:xfrm>
          <a:custGeom>
            <a:avLst/>
            <a:gdLst>
              <a:gd name="T0" fmla="*/ 290 w 306"/>
              <a:gd name="T1" fmla="*/ 266 h 267"/>
              <a:gd name="T2" fmla="*/ 290 w 306"/>
              <a:gd name="T3" fmla="*/ 266 h 267"/>
              <a:gd name="T4" fmla="*/ 16 w 306"/>
              <a:gd name="T5" fmla="*/ 266 h 267"/>
              <a:gd name="T6" fmla="*/ 0 w 306"/>
              <a:gd name="T7" fmla="*/ 251 h 267"/>
              <a:gd name="T8" fmla="*/ 16 w 306"/>
              <a:gd name="T9" fmla="*/ 243 h 267"/>
              <a:gd name="T10" fmla="*/ 282 w 306"/>
              <a:gd name="T11" fmla="*/ 243 h 267"/>
              <a:gd name="T12" fmla="*/ 282 w 306"/>
              <a:gd name="T13" fmla="*/ 24 h 267"/>
              <a:gd name="T14" fmla="*/ 8 w 306"/>
              <a:gd name="T15" fmla="*/ 24 h 267"/>
              <a:gd name="T16" fmla="*/ 0 w 306"/>
              <a:gd name="T17" fmla="*/ 16 h 267"/>
              <a:gd name="T18" fmla="*/ 8 w 306"/>
              <a:gd name="T19" fmla="*/ 0 h 267"/>
              <a:gd name="T20" fmla="*/ 290 w 306"/>
              <a:gd name="T21" fmla="*/ 0 h 267"/>
              <a:gd name="T22" fmla="*/ 305 w 306"/>
              <a:gd name="T23" fmla="*/ 24 h 267"/>
              <a:gd name="T24" fmla="*/ 305 w 306"/>
              <a:gd name="T25" fmla="*/ 251 h 267"/>
              <a:gd name="T26" fmla="*/ 290 w 306"/>
              <a:gd name="T27" fmla="*/ 266 h 267"/>
              <a:gd name="T28" fmla="*/ 290 w 306"/>
              <a:gd name="T29" fmla="*/ 24 h 267"/>
              <a:gd name="T30" fmla="*/ 290 w 306"/>
              <a:gd name="T31" fmla="*/ 2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6" h="267">
                <a:moveTo>
                  <a:pt x="290" y="266"/>
                </a:moveTo>
                <a:lnTo>
                  <a:pt x="290" y="266"/>
                </a:lnTo>
                <a:cubicBezTo>
                  <a:pt x="16" y="266"/>
                  <a:pt x="16" y="266"/>
                  <a:pt x="16" y="266"/>
                </a:cubicBezTo>
                <a:cubicBezTo>
                  <a:pt x="8" y="266"/>
                  <a:pt x="0" y="259"/>
                  <a:pt x="0" y="251"/>
                </a:cubicBezTo>
                <a:cubicBezTo>
                  <a:pt x="0" y="251"/>
                  <a:pt x="8" y="243"/>
                  <a:pt x="16" y="243"/>
                </a:cubicBezTo>
                <a:cubicBezTo>
                  <a:pt x="282" y="243"/>
                  <a:pt x="282" y="243"/>
                  <a:pt x="282" y="243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8" y="24"/>
                  <a:pt x="8" y="24"/>
                  <a:pt x="8" y="24"/>
                </a:cubicBezTo>
                <a:lnTo>
                  <a:pt x="0" y="16"/>
                </a:lnTo>
                <a:cubicBezTo>
                  <a:pt x="0" y="8"/>
                  <a:pt x="8" y="0"/>
                  <a:pt x="8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5" y="8"/>
                  <a:pt x="305" y="24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9"/>
                  <a:pt x="298" y="266"/>
                  <a:pt x="290" y="266"/>
                </a:cubicBezTo>
                <a:close/>
                <a:moveTo>
                  <a:pt x="290" y="24"/>
                </a:moveTo>
                <a:lnTo>
                  <a:pt x="290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66">
            <a:extLst>
              <a:ext uri="{FF2B5EF4-FFF2-40B4-BE49-F238E27FC236}">
                <a16:creationId xmlns:a16="http://schemas.microsoft.com/office/drawing/2014/main" id="{BDEF8AB5-C89F-B949-A846-FB18EAA0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402306"/>
            <a:ext cx="120803" cy="120803"/>
          </a:xfrm>
          <a:custGeom>
            <a:avLst/>
            <a:gdLst>
              <a:gd name="T0" fmla="*/ 55 w 111"/>
              <a:gd name="T1" fmla="*/ 24 h 111"/>
              <a:gd name="T2" fmla="*/ 55 w 111"/>
              <a:gd name="T3" fmla="*/ 24 h 111"/>
              <a:gd name="T4" fmla="*/ 86 w 111"/>
              <a:gd name="T5" fmla="*/ 55 h 111"/>
              <a:gd name="T6" fmla="*/ 55 w 111"/>
              <a:gd name="T7" fmla="*/ 87 h 111"/>
              <a:gd name="T8" fmla="*/ 23 w 111"/>
              <a:gd name="T9" fmla="*/ 55 h 111"/>
              <a:gd name="T10" fmla="*/ 55 w 111"/>
              <a:gd name="T11" fmla="*/ 24 h 111"/>
              <a:gd name="T12" fmla="*/ 55 w 111"/>
              <a:gd name="T13" fmla="*/ 0 h 111"/>
              <a:gd name="T14" fmla="*/ 55 w 111"/>
              <a:gd name="T15" fmla="*/ 0 h 111"/>
              <a:gd name="T16" fmla="*/ 0 w 111"/>
              <a:gd name="T17" fmla="*/ 55 h 111"/>
              <a:gd name="T18" fmla="*/ 55 w 111"/>
              <a:gd name="T19" fmla="*/ 110 h 111"/>
              <a:gd name="T20" fmla="*/ 110 w 111"/>
              <a:gd name="T21" fmla="*/ 55 h 111"/>
              <a:gd name="T22" fmla="*/ 55 w 111"/>
              <a:gd name="T23" fmla="*/ 0 h 111"/>
              <a:gd name="T24" fmla="*/ 55 w 111"/>
              <a:gd name="T25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11">
                <a:moveTo>
                  <a:pt x="55" y="24"/>
                </a:moveTo>
                <a:lnTo>
                  <a:pt x="55" y="24"/>
                </a:lnTo>
                <a:cubicBezTo>
                  <a:pt x="70" y="24"/>
                  <a:pt x="86" y="40"/>
                  <a:pt x="86" y="55"/>
                </a:cubicBezTo>
                <a:cubicBezTo>
                  <a:pt x="86" y="71"/>
                  <a:pt x="70" y="87"/>
                  <a:pt x="55" y="87"/>
                </a:cubicBezTo>
                <a:cubicBezTo>
                  <a:pt x="39" y="87"/>
                  <a:pt x="23" y="71"/>
                  <a:pt x="23" y="55"/>
                </a:cubicBezTo>
                <a:cubicBezTo>
                  <a:pt x="23" y="40"/>
                  <a:pt x="39" y="24"/>
                  <a:pt x="55" y="24"/>
                </a:cubicBezTo>
                <a:lnTo>
                  <a:pt x="55" y="0"/>
                </a:lnTo>
                <a:lnTo>
                  <a:pt x="55" y="0"/>
                </a:lnTo>
                <a:cubicBezTo>
                  <a:pt x="23" y="0"/>
                  <a:pt x="0" y="24"/>
                  <a:pt x="0" y="55"/>
                </a:cubicBezTo>
                <a:cubicBezTo>
                  <a:pt x="0" y="87"/>
                  <a:pt x="23" y="110"/>
                  <a:pt x="55" y="110"/>
                </a:cubicBezTo>
                <a:cubicBezTo>
                  <a:pt x="86" y="110"/>
                  <a:pt x="110" y="87"/>
                  <a:pt x="110" y="55"/>
                </a:cubicBezTo>
                <a:cubicBezTo>
                  <a:pt x="110" y="24"/>
                  <a:pt x="86" y="0"/>
                  <a:pt x="55" y="0"/>
                </a:cubicBezTo>
                <a:lnTo>
                  <a:pt x="55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67">
            <a:extLst>
              <a:ext uri="{FF2B5EF4-FFF2-40B4-BE49-F238E27FC236}">
                <a16:creationId xmlns:a16="http://schemas.microsoft.com/office/drawing/2014/main" id="{A108C3D2-1974-174E-8CF3-B1416678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368483"/>
            <a:ext cx="285092" cy="188448"/>
          </a:xfrm>
          <a:custGeom>
            <a:avLst/>
            <a:gdLst>
              <a:gd name="T0" fmla="*/ 219 w 260"/>
              <a:gd name="T1" fmla="*/ 173 h 174"/>
              <a:gd name="T2" fmla="*/ 219 w 260"/>
              <a:gd name="T3" fmla="*/ 173 h 174"/>
              <a:gd name="T4" fmla="*/ 8 w 260"/>
              <a:gd name="T5" fmla="*/ 173 h 174"/>
              <a:gd name="T6" fmla="*/ 0 w 260"/>
              <a:gd name="T7" fmla="*/ 165 h 174"/>
              <a:gd name="T8" fmla="*/ 8 w 260"/>
              <a:gd name="T9" fmla="*/ 149 h 174"/>
              <a:gd name="T10" fmla="*/ 211 w 260"/>
              <a:gd name="T11" fmla="*/ 149 h 174"/>
              <a:gd name="T12" fmla="*/ 235 w 260"/>
              <a:gd name="T13" fmla="*/ 133 h 174"/>
              <a:gd name="T14" fmla="*/ 235 w 260"/>
              <a:gd name="T15" fmla="*/ 47 h 174"/>
              <a:gd name="T16" fmla="*/ 211 w 260"/>
              <a:gd name="T17" fmla="*/ 24 h 174"/>
              <a:gd name="T18" fmla="*/ 8 w 260"/>
              <a:gd name="T19" fmla="*/ 24 h 174"/>
              <a:gd name="T20" fmla="*/ 0 w 260"/>
              <a:gd name="T21" fmla="*/ 8 h 174"/>
              <a:gd name="T22" fmla="*/ 8 w 260"/>
              <a:gd name="T23" fmla="*/ 0 h 174"/>
              <a:gd name="T24" fmla="*/ 219 w 260"/>
              <a:gd name="T25" fmla="*/ 0 h 174"/>
              <a:gd name="T26" fmla="*/ 235 w 260"/>
              <a:gd name="T27" fmla="*/ 8 h 174"/>
              <a:gd name="T28" fmla="*/ 243 w 260"/>
              <a:gd name="T29" fmla="*/ 24 h 174"/>
              <a:gd name="T30" fmla="*/ 259 w 260"/>
              <a:gd name="T31" fmla="*/ 31 h 174"/>
              <a:gd name="T32" fmla="*/ 259 w 260"/>
              <a:gd name="T33" fmla="*/ 141 h 174"/>
              <a:gd name="T34" fmla="*/ 243 w 260"/>
              <a:gd name="T35" fmla="*/ 149 h 174"/>
              <a:gd name="T36" fmla="*/ 235 w 260"/>
              <a:gd name="T37" fmla="*/ 165 h 174"/>
              <a:gd name="T38" fmla="*/ 219 w 260"/>
              <a:gd name="T39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0" h="174">
                <a:moveTo>
                  <a:pt x="219" y="173"/>
                </a:moveTo>
                <a:lnTo>
                  <a:pt x="219" y="173"/>
                </a:lnTo>
                <a:cubicBezTo>
                  <a:pt x="8" y="173"/>
                  <a:pt x="8" y="173"/>
                  <a:pt x="8" y="173"/>
                </a:cubicBezTo>
                <a:cubicBezTo>
                  <a:pt x="8" y="173"/>
                  <a:pt x="0" y="173"/>
                  <a:pt x="0" y="165"/>
                </a:cubicBezTo>
                <a:cubicBezTo>
                  <a:pt x="0" y="157"/>
                  <a:pt x="8" y="149"/>
                  <a:pt x="8" y="149"/>
                </a:cubicBezTo>
                <a:cubicBezTo>
                  <a:pt x="211" y="149"/>
                  <a:pt x="211" y="149"/>
                  <a:pt x="211" y="149"/>
                </a:cubicBezTo>
                <a:cubicBezTo>
                  <a:pt x="219" y="141"/>
                  <a:pt x="227" y="133"/>
                  <a:pt x="235" y="133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27" y="39"/>
                  <a:pt x="219" y="31"/>
                  <a:pt x="21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0" y="16"/>
                  <a:pt x="0" y="8"/>
                </a:cubicBezTo>
                <a:lnTo>
                  <a:pt x="8" y="0"/>
                </a:lnTo>
                <a:cubicBezTo>
                  <a:pt x="219" y="0"/>
                  <a:pt x="219" y="0"/>
                  <a:pt x="219" y="0"/>
                </a:cubicBezTo>
                <a:cubicBezTo>
                  <a:pt x="227" y="0"/>
                  <a:pt x="235" y="8"/>
                  <a:pt x="235" y="8"/>
                </a:cubicBezTo>
                <a:cubicBezTo>
                  <a:pt x="235" y="16"/>
                  <a:pt x="243" y="24"/>
                  <a:pt x="243" y="24"/>
                </a:cubicBezTo>
                <a:cubicBezTo>
                  <a:pt x="251" y="24"/>
                  <a:pt x="259" y="31"/>
                  <a:pt x="259" y="31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59" y="149"/>
                  <a:pt x="251" y="149"/>
                  <a:pt x="243" y="149"/>
                </a:cubicBezTo>
                <a:cubicBezTo>
                  <a:pt x="243" y="149"/>
                  <a:pt x="235" y="157"/>
                  <a:pt x="235" y="165"/>
                </a:cubicBezTo>
                <a:cubicBezTo>
                  <a:pt x="235" y="173"/>
                  <a:pt x="227" y="173"/>
                  <a:pt x="219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68">
            <a:extLst>
              <a:ext uri="{FF2B5EF4-FFF2-40B4-BE49-F238E27FC236}">
                <a16:creationId xmlns:a16="http://schemas.microsoft.com/office/drawing/2014/main" id="{D81E9ACD-7477-3247-A84C-82ADF00C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8357" y="7807498"/>
            <a:ext cx="507363" cy="913255"/>
          </a:xfrm>
          <a:custGeom>
            <a:avLst/>
            <a:gdLst>
              <a:gd name="T0" fmla="*/ 391 w 463"/>
              <a:gd name="T1" fmla="*/ 831 h 832"/>
              <a:gd name="T2" fmla="*/ 391 w 463"/>
              <a:gd name="T3" fmla="*/ 831 h 832"/>
              <a:gd name="T4" fmla="*/ 78 w 463"/>
              <a:gd name="T5" fmla="*/ 831 h 832"/>
              <a:gd name="T6" fmla="*/ 0 w 463"/>
              <a:gd name="T7" fmla="*/ 760 h 832"/>
              <a:gd name="T8" fmla="*/ 0 w 463"/>
              <a:gd name="T9" fmla="*/ 78 h 832"/>
              <a:gd name="T10" fmla="*/ 78 w 463"/>
              <a:gd name="T11" fmla="*/ 0 h 832"/>
              <a:gd name="T12" fmla="*/ 391 w 463"/>
              <a:gd name="T13" fmla="*/ 0 h 832"/>
              <a:gd name="T14" fmla="*/ 462 w 463"/>
              <a:gd name="T15" fmla="*/ 78 h 832"/>
              <a:gd name="T16" fmla="*/ 462 w 463"/>
              <a:gd name="T17" fmla="*/ 760 h 832"/>
              <a:gd name="T18" fmla="*/ 391 w 463"/>
              <a:gd name="T19" fmla="*/ 831 h 832"/>
              <a:gd name="T20" fmla="*/ 78 w 463"/>
              <a:gd name="T21" fmla="*/ 31 h 832"/>
              <a:gd name="T22" fmla="*/ 78 w 463"/>
              <a:gd name="T23" fmla="*/ 31 h 832"/>
              <a:gd name="T24" fmla="*/ 31 w 463"/>
              <a:gd name="T25" fmla="*/ 78 h 832"/>
              <a:gd name="T26" fmla="*/ 31 w 463"/>
              <a:gd name="T27" fmla="*/ 760 h 832"/>
              <a:gd name="T28" fmla="*/ 78 w 463"/>
              <a:gd name="T29" fmla="*/ 799 h 832"/>
              <a:gd name="T30" fmla="*/ 391 w 463"/>
              <a:gd name="T31" fmla="*/ 799 h 832"/>
              <a:gd name="T32" fmla="*/ 431 w 463"/>
              <a:gd name="T33" fmla="*/ 760 h 832"/>
              <a:gd name="T34" fmla="*/ 431 w 463"/>
              <a:gd name="T35" fmla="*/ 78 h 832"/>
              <a:gd name="T36" fmla="*/ 391 w 463"/>
              <a:gd name="T37" fmla="*/ 31 h 832"/>
              <a:gd name="T38" fmla="*/ 78 w 463"/>
              <a:gd name="T39" fmla="*/ 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91" y="831"/>
                </a:moveTo>
                <a:lnTo>
                  <a:pt x="391" y="831"/>
                </a:lnTo>
                <a:cubicBezTo>
                  <a:pt x="78" y="831"/>
                  <a:pt x="78" y="831"/>
                  <a:pt x="78" y="831"/>
                </a:cubicBezTo>
                <a:cubicBezTo>
                  <a:pt x="31" y="831"/>
                  <a:pt x="0" y="799"/>
                  <a:pt x="0" y="76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1" y="0"/>
                  <a:pt x="78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31" y="0"/>
                  <a:pt x="462" y="39"/>
                  <a:pt x="462" y="78"/>
                </a:cubicBezTo>
                <a:cubicBezTo>
                  <a:pt x="462" y="760"/>
                  <a:pt x="462" y="760"/>
                  <a:pt x="462" y="760"/>
                </a:cubicBezTo>
                <a:cubicBezTo>
                  <a:pt x="462" y="799"/>
                  <a:pt x="431" y="831"/>
                  <a:pt x="391" y="831"/>
                </a:cubicBezTo>
                <a:close/>
                <a:moveTo>
                  <a:pt x="78" y="31"/>
                </a:moveTo>
                <a:lnTo>
                  <a:pt x="78" y="31"/>
                </a:lnTo>
                <a:cubicBezTo>
                  <a:pt x="47" y="31"/>
                  <a:pt x="31" y="55"/>
                  <a:pt x="31" y="78"/>
                </a:cubicBezTo>
                <a:cubicBezTo>
                  <a:pt x="31" y="760"/>
                  <a:pt x="31" y="760"/>
                  <a:pt x="31" y="760"/>
                </a:cubicBezTo>
                <a:cubicBezTo>
                  <a:pt x="31" y="784"/>
                  <a:pt x="47" y="799"/>
                  <a:pt x="78" y="799"/>
                </a:cubicBezTo>
                <a:cubicBezTo>
                  <a:pt x="391" y="799"/>
                  <a:pt x="391" y="799"/>
                  <a:pt x="391" y="799"/>
                </a:cubicBezTo>
                <a:cubicBezTo>
                  <a:pt x="415" y="799"/>
                  <a:pt x="431" y="784"/>
                  <a:pt x="431" y="760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15" y="31"/>
                  <a:pt x="391" y="31"/>
                </a:cubicBezTo>
                <a:lnTo>
                  <a:pt x="78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69">
            <a:extLst>
              <a:ext uri="{FF2B5EF4-FFF2-40B4-BE49-F238E27FC236}">
                <a16:creationId xmlns:a16="http://schemas.microsoft.com/office/drawing/2014/main" id="{043969E5-977B-E04C-8DA1-502C0391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295" y="8556464"/>
            <a:ext cx="43487" cy="43490"/>
          </a:xfrm>
          <a:custGeom>
            <a:avLst/>
            <a:gdLst>
              <a:gd name="T0" fmla="*/ 24 w 40"/>
              <a:gd name="T1" fmla="*/ 39 h 40"/>
              <a:gd name="T2" fmla="*/ 24 w 40"/>
              <a:gd name="T3" fmla="*/ 39 h 40"/>
              <a:gd name="T4" fmla="*/ 0 w 40"/>
              <a:gd name="T5" fmla="*/ 15 h 40"/>
              <a:gd name="T6" fmla="*/ 24 w 40"/>
              <a:gd name="T7" fmla="*/ 0 h 40"/>
              <a:gd name="T8" fmla="*/ 39 w 40"/>
              <a:gd name="T9" fmla="*/ 15 h 40"/>
              <a:gd name="T10" fmla="*/ 24 w 40"/>
              <a:gd name="T11" fmla="*/ 39 h 40"/>
              <a:gd name="T12" fmla="*/ 24 w 40"/>
              <a:gd name="T13" fmla="*/ 8 h 40"/>
              <a:gd name="T14" fmla="*/ 24 w 40"/>
              <a:gd name="T15" fmla="*/ 8 h 40"/>
              <a:gd name="T16" fmla="*/ 8 w 40"/>
              <a:gd name="T17" fmla="*/ 15 h 40"/>
              <a:gd name="T18" fmla="*/ 24 w 40"/>
              <a:gd name="T19" fmla="*/ 31 h 40"/>
              <a:gd name="T20" fmla="*/ 31 w 40"/>
              <a:gd name="T21" fmla="*/ 15 h 40"/>
              <a:gd name="T22" fmla="*/ 24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4" y="39"/>
                </a:moveTo>
                <a:lnTo>
                  <a:pt x="24" y="39"/>
                </a:ln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24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4" y="39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5"/>
                  <a:pt x="8" y="15"/>
                </a:cubicBezTo>
                <a:cubicBezTo>
                  <a:pt x="8" y="23"/>
                  <a:pt x="16" y="31"/>
                  <a:pt x="24" y="31"/>
                </a:cubicBezTo>
                <a:cubicBezTo>
                  <a:pt x="24" y="31"/>
                  <a:pt x="31" y="23"/>
                  <a:pt x="31" y="15"/>
                </a:cubicBezTo>
                <a:lnTo>
                  <a:pt x="24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70">
            <a:extLst>
              <a:ext uri="{FF2B5EF4-FFF2-40B4-BE49-F238E27FC236}">
                <a16:creationId xmlns:a16="http://schemas.microsoft.com/office/drawing/2014/main" id="{88FAEBC7-D9F6-A843-A87D-0E27D05E5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7141" y="7913803"/>
            <a:ext cx="144961" cy="33823"/>
          </a:xfrm>
          <a:custGeom>
            <a:avLst/>
            <a:gdLst>
              <a:gd name="T0" fmla="*/ 118 w 134"/>
              <a:gd name="T1" fmla="*/ 31 h 32"/>
              <a:gd name="T2" fmla="*/ 118 w 134"/>
              <a:gd name="T3" fmla="*/ 31 h 32"/>
              <a:gd name="T4" fmla="*/ 16 w 134"/>
              <a:gd name="T5" fmla="*/ 31 h 32"/>
              <a:gd name="T6" fmla="*/ 0 w 134"/>
              <a:gd name="T7" fmla="*/ 16 h 32"/>
              <a:gd name="T8" fmla="*/ 16 w 134"/>
              <a:gd name="T9" fmla="*/ 0 h 32"/>
              <a:gd name="T10" fmla="*/ 118 w 134"/>
              <a:gd name="T11" fmla="*/ 0 h 32"/>
              <a:gd name="T12" fmla="*/ 133 w 134"/>
              <a:gd name="T13" fmla="*/ 16 h 32"/>
              <a:gd name="T14" fmla="*/ 118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8" y="31"/>
                </a:moveTo>
                <a:lnTo>
                  <a:pt x="118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71">
            <a:extLst>
              <a:ext uri="{FF2B5EF4-FFF2-40B4-BE49-F238E27FC236}">
                <a16:creationId xmlns:a16="http://schemas.microsoft.com/office/drawing/2014/main" id="{19708EFE-C7CA-0B46-8170-C44224CA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828" y="8092588"/>
            <a:ext cx="299587" cy="343077"/>
          </a:xfrm>
          <a:custGeom>
            <a:avLst/>
            <a:gdLst>
              <a:gd name="T0" fmla="*/ 133 w 275"/>
              <a:gd name="T1" fmla="*/ 313 h 314"/>
              <a:gd name="T2" fmla="*/ 133 w 275"/>
              <a:gd name="T3" fmla="*/ 313 h 314"/>
              <a:gd name="T4" fmla="*/ 133 w 275"/>
              <a:gd name="T5" fmla="*/ 313 h 314"/>
              <a:gd name="T6" fmla="*/ 54 w 275"/>
              <a:gd name="T7" fmla="*/ 258 h 314"/>
              <a:gd name="T8" fmla="*/ 0 w 275"/>
              <a:gd name="T9" fmla="*/ 70 h 314"/>
              <a:gd name="T10" fmla="*/ 7 w 275"/>
              <a:gd name="T11" fmla="*/ 47 h 314"/>
              <a:gd name="T12" fmla="*/ 23 w 275"/>
              <a:gd name="T13" fmla="*/ 39 h 314"/>
              <a:gd name="T14" fmla="*/ 117 w 275"/>
              <a:gd name="T15" fmla="*/ 7 h 314"/>
              <a:gd name="T16" fmla="*/ 156 w 275"/>
              <a:gd name="T17" fmla="*/ 7 h 314"/>
              <a:gd name="T18" fmla="*/ 243 w 275"/>
              <a:gd name="T19" fmla="*/ 39 h 314"/>
              <a:gd name="T20" fmla="*/ 266 w 275"/>
              <a:gd name="T21" fmla="*/ 47 h 314"/>
              <a:gd name="T22" fmla="*/ 274 w 275"/>
              <a:gd name="T23" fmla="*/ 70 h 314"/>
              <a:gd name="T24" fmla="*/ 219 w 275"/>
              <a:gd name="T25" fmla="*/ 258 h 314"/>
              <a:gd name="T26" fmla="*/ 141 w 275"/>
              <a:gd name="T27" fmla="*/ 313 h 314"/>
              <a:gd name="T28" fmla="*/ 133 w 275"/>
              <a:gd name="T29" fmla="*/ 313 h 314"/>
              <a:gd name="T30" fmla="*/ 133 w 275"/>
              <a:gd name="T31" fmla="*/ 289 h 314"/>
              <a:gd name="T32" fmla="*/ 133 w 275"/>
              <a:gd name="T33" fmla="*/ 289 h 314"/>
              <a:gd name="T34" fmla="*/ 133 w 275"/>
              <a:gd name="T35" fmla="*/ 23 h 314"/>
              <a:gd name="T36" fmla="*/ 133 w 275"/>
              <a:gd name="T37" fmla="*/ 23 h 314"/>
              <a:gd name="T38" fmla="*/ 133 w 275"/>
              <a:gd name="T39" fmla="*/ 23 h 314"/>
              <a:gd name="T40" fmla="*/ 23 w 275"/>
              <a:gd name="T41" fmla="*/ 62 h 314"/>
              <a:gd name="T42" fmla="*/ 23 w 275"/>
              <a:gd name="T43" fmla="*/ 62 h 314"/>
              <a:gd name="T44" fmla="*/ 23 w 275"/>
              <a:gd name="T45" fmla="*/ 70 h 314"/>
              <a:gd name="T46" fmla="*/ 78 w 275"/>
              <a:gd name="T47" fmla="*/ 243 h 314"/>
              <a:gd name="T48" fmla="*/ 133 w 275"/>
              <a:gd name="T49" fmla="*/ 289 h 314"/>
              <a:gd name="T50" fmla="*/ 195 w 275"/>
              <a:gd name="T51" fmla="*/ 243 h 314"/>
              <a:gd name="T52" fmla="*/ 250 w 275"/>
              <a:gd name="T53" fmla="*/ 70 h 314"/>
              <a:gd name="T54" fmla="*/ 243 w 275"/>
              <a:gd name="T55" fmla="*/ 62 h 314"/>
              <a:gd name="T56" fmla="*/ 243 w 275"/>
              <a:gd name="T57" fmla="*/ 62 h 314"/>
              <a:gd name="T58" fmla="*/ 141 w 275"/>
              <a:gd name="T59" fmla="*/ 23 h 314"/>
              <a:gd name="T60" fmla="*/ 133 w 275"/>
              <a:gd name="T61" fmla="*/ 2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" h="314">
                <a:moveTo>
                  <a:pt x="133" y="313"/>
                </a:moveTo>
                <a:lnTo>
                  <a:pt x="133" y="313"/>
                </a:lnTo>
                <a:lnTo>
                  <a:pt x="133" y="313"/>
                </a:lnTo>
                <a:cubicBezTo>
                  <a:pt x="125" y="313"/>
                  <a:pt x="78" y="289"/>
                  <a:pt x="54" y="258"/>
                </a:cubicBezTo>
                <a:cubicBezTo>
                  <a:pt x="15" y="195"/>
                  <a:pt x="0" y="109"/>
                  <a:pt x="0" y="70"/>
                </a:cubicBezTo>
                <a:cubicBezTo>
                  <a:pt x="0" y="62"/>
                  <a:pt x="0" y="55"/>
                  <a:pt x="7" y="47"/>
                </a:cubicBezTo>
                <a:cubicBezTo>
                  <a:pt x="7" y="39"/>
                  <a:pt x="15" y="39"/>
                  <a:pt x="23" y="39"/>
                </a:cubicBezTo>
                <a:cubicBezTo>
                  <a:pt x="70" y="31"/>
                  <a:pt x="101" y="15"/>
                  <a:pt x="117" y="7"/>
                </a:cubicBezTo>
                <a:cubicBezTo>
                  <a:pt x="125" y="0"/>
                  <a:pt x="141" y="0"/>
                  <a:pt x="156" y="7"/>
                </a:cubicBezTo>
                <a:cubicBezTo>
                  <a:pt x="164" y="15"/>
                  <a:pt x="195" y="31"/>
                  <a:pt x="243" y="39"/>
                </a:cubicBezTo>
                <a:cubicBezTo>
                  <a:pt x="250" y="39"/>
                  <a:pt x="258" y="39"/>
                  <a:pt x="266" y="47"/>
                </a:cubicBezTo>
                <a:cubicBezTo>
                  <a:pt x="274" y="55"/>
                  <a:pt x="274" y="62"/>
                  <a:pt x="274" y="70"/>
                </a:cubicBezTo>
                <a:cubicBezTo>
                  <a:pt x="266" y="109"/>
                  <a:pt x="258" y="195"/>
                  <a:pt x="219" y="258"/>
                </a:cubicBezTo>
                <a:cubicBezTo>
                  <a:pt x="195" y="289"/>
                  <a:pt x="141" y="313"/>
                  <a:pt x="141" y="313"/>
                </a:cubicBezTo>
                <a:cubicBezTo>
                  <a:pt x="141" y="313"/>
                  <a:pt x="141" y="313"/>
                  <a:pt x="133" y="313"/>
                </a:cubicBezTo>
                <a:close/>
                <a:moveTo>
                  <a:pt x="133" y="289"/>
                </a:moveTo>
                <a:lnTo>
                  <a:pt x="133" y="289"/>
                </a:lnTo>
                <a:close/>
                <a:moveTo>
                  <a:pt x="133" y="23"/>
                </a:moveTo>
                <a:lnTo>
                  <a:pt x="133" y="23"/>
                </a:lnTo>
                <a:lnTo>
                  <a:pt x="133" y="23"/>
                </a:lnTo>
                <a:cubicBezTo>
                  <a:pt x="117" y="39"/>
                  <a:pt x="78" y="62"/>
                  <a:pt x="23" y="62"/>
                </a:cubicBezTo>
                <a:lnTo>
                  <a:pt x="23" y="62"/>
                </a:lnTo>
                <a:cubicBezTo>
                  <a:pt x="23" y="62"/>
                  <a:pt x="23" y="62"/>
                  <a:pt x="23" y="70"/>
                </a:cubicBezTo>
                <a:cubicBezTo>
                  <a:pt x="23" y="101"/>
                  <a:pt x="39" y="188"/>
                  <a:pt x="78" y="243"/>
                </a:cubicBezTo>
                <a:cubicBezTo>
                  <a:pt x="94" y="266"/>
                  <a:pt x="125" y="282"/>
                  <a:pt x="133" y="289"/>
                </a:cubicBezTo>
                <a:cubicBezTo>
                  <a:pt x="148" y="282"/>
                  <a:pt x="180" y="266"/>
                  <a:pt x="195" y="243"/>
                </a:cubicBezTo>
                <a:cubicBezTo>
                  <a:pt x="235" y="188"/>
                  <a:pt x="243" y="101"/>
                  <a:pt x="250" y="70"/>
                </a:cubicBezTo>
                <a:cubicBezTo>
                  <a:pt x="250" y="62"/>
                  <a:pt x="250" y="62"/>
                  <a:pt x="243" y="62"/>
                </a:cubicBezTo>
                <a:lnTo>
                  <a:pt x="243" y="62"/>
                </a:lnTo>
                <a:cubicBezTo>
                  <a:pt x="188" y="62"/>
                  <a:pt x="156" y="39"/>
                  <a:pt x="141" y="23"/>
                </a:cubicBezTo>
                <a:lnTo>
                  <a:pt x="133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72">
            <a:extLst>
              <a:ext uri="{FF2B5EF4-FFF2-40B4-BE49-F238E27FC236}">
                <a16:creationId xmlns:a16="http://schemas.microsoft.com/office/drawing/2014/main" id="{3DFC489B-90A0-1441-BF57-23C7D819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8256877"/>
            <a:ext cx="120803" cy="86977"/>
          </a:xfrm>
          <a:custGeom>
            <a:avLst/>
            <a:gdLst>
              <a:gd name="T0" fmla="*/ 86 w 111"/>
              <a:gd name="T1" fmla="*/ 78 h 79"/>
              <a:gd name="T2" fmla="*/ 86 w 111"/>
              <a:gd name="T3" fmla="*/ 78 h 79"/>
              <a:gd name="T4" fmla="*/ 23 w 111"/>
              <a:gd name="T5" fmla="*/ 78 h 79"/>
              <a:gd name="T6" fmla="*/ 0 w 111"/>
              <a:gd name="T7" fmla="*/ 54 h 79"/>
              <a:gd name="T8" fmla="*/ 0 w 111"/>
              <a:gd name="T9" fmla="*/ 23 h 79"/>
              <a:gd name="T10" fmla="*/ 23 w 111"/>
              <a:gd name="T11" fmla="*/ 0 h 79"/>
              <a:gd name="T12" fmla="*/ 86 w 111"/>
              <a:gd name="T13" fmla="*/ 0 h 79"/>
              <a:gd name="T14" fmla="*/ 110 w 111"/>
              <a:gd name="T15" fmla="*/ 23 h 79"/>
              <a:gd name="T16" fmla="*/ 110 w 111"/>
              <a:gd name="T17" fmla="*/ 54 h 79"/>
              <a:gd name="T18" fmla="*/ 86 w 111"/>
              <a:gd name="T19" fmla="*/ 78 h 79"/>
              <a:gd name="T20" fmla="*/ 31 w 111"/>
              <a:gd name="T21" fmla="*/ 54 h 79"/>
              <a:gd name="T22" fmla="*/ 31 w 111"/>
              <a:gd name="T23" fmla="*/ 54 h 79"/>
              <a:gd name="T24" fmla="*/ 86 w 111"/>
              <a:gd name="T25" fmla="*/ 54 h 79"/>
              <a:gd name="T26" fmla="*/ 86 w 111"/>
              <a:gd name="T27" fmla="*/ 23 h 79"/>
              <a:gd name="T28" fmla="*/ 31 w 111"/>
              <a:gd name="T29" fmla="*/ 23 h 79"/>
              <a:gd name="T30" fmla="*/ 31 w 111"/>
              <a:gd name="T31" fmla="*/ 5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79">
                <a:moveTo>
                  <a:pt x="86" y="78"/>
                </a:moveTo>
                <a:lnTo>
                  <a:pt x="86" y="78"/>
                </a:lnTo>
                <a:cubicBezTo>
                  <a:pt x="23" y="78"/>
                  <a:pt x="23" y="78"/>
                  <a:pt x="23" y="78"/>
                </a:cubicBezTo>
                <a:cubicBezTo>
                  <a:pt x="16" y="78"/>
                  <a:pt x="0" y="70"/>
                  <a:pt x="0" y="5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6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02" y="0"/>
                  <a:pt x="110" y="7"/>
                  <a:pt x="110" y="23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70"/>
                  <a:pt x="102" y="78"/>
                  <a:pt x="86" y="78"/>
                </a:cubicBezTo>
                <a:close/>
                <a:moveTo>
                  <a:pt x="31" y="54"/>
                </a:moveTo>
                <a:lnTo>
                  <a:pt x="31" y="54"/>
                </a:lnTo>
                <a:cubicBezTo>
                  <a:pt x="86" y="54"/>
                  <a:pt x="86" y="54"/>
                  <a:pt x="86" y="54"/>
                </a:cubicBezTo>
                <a:cubicBezTo>
                  <a:pt x="86" y="23"/>
                  <a:pt x="86" y="23"/>
                  <a:pt x="86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73">
            <a:extLst>
              <a:ext uri="{FF2B5EF4-FFF2-40B4-BE49-F238E27FC236}">
                <a16:creationId xmlns:a16="http://schemas.microsoft.com/office/drawing/2014/main" id="{3A568F5B-3011-7E41-91EF-AE0B0398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469" y="8189229"/>
            <a:ext cx="106305" cy="96641"/>
          </a:xfrm>
          <a:custGeom>
            <a:avLst/>
            <a:gdLst>
              <a:gd name="T0" fmla="*/ 86 w 95"/>
              <a:gd name="T1" fmla="*/ 86 h 87"/>
              <a:gd name="T2" fmla="*/ 86 w 95"/>
              <a:gd name="T3" fmla="*/ 86 h 87"/>
              <a:gd name="T4" fmla="*/ 70 w 95"/>
              <a:gd name="T5" fmla="*/ 70 h 87"/>
              <a:gd name="T6" fmla="*/ 70 w 95"/>
              <a:gd name="T7" fmla="*/ 47 h 87"/>
              <a:gd name="T8" fmla="*/ 47 w 95"/>
              <a:gd name="T9" fmla="*/ 31 h 87"/>
              <a:gd name="T10" fmla="*/ 31 w 95"/>
              <a:gd name="T11" fmla="*/ 47 h 87"/>
              <a:gd name="T12" fmla="*/ 31 w 95"/>
              <a:gd name="T13" fmla="*/ 70 h 87"/>
              <a:gd name="T14" fmla="*/ 15 w 95"/>
              <a:gd name="T15" fmla="*/ 86 h 87"/>
              <a:gd name="T16" fmla="*/ 15 w 95"/>
              <a:gd name="T17" fmla="*/ 86 h 87"/>
              <a:gd name="T18" fmla="*/ 0 w 95"/>
              <a:gd name="T19" fmla="*/ 70 h 87"/>
              <a:gd name="T20" fmla="*/ 0 w 95"/>
              <a:gd name="T21" fmla="*/ 47 h 87"/>
              <a:gd name="T22" fmla="*/ 47 w 95"/>
              <a:gd name="T23" fmla="*/ 0 h 87"/>
              <a:gd name="T24" fmla="*/ 94 w 95"/>
              <a:gd name="T25" fmla="*/ 47 h 87"/>
              <a:gd name="T26" fmla="*/ 94 w 95"/>
              <a:gd name="T27" fmla="*/ 70 h 87"/>
              <a:gd name="T28" fmla="*/ 86 w 95"/>
              <a:gd name="T2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87">
                <a:moveTo>
                  <a:pt x="86" y="86"/>
                </a:moveTo>
                <a:lnTo>
                  <a:pt x="86" y="86"/>
                </a:lnTo>
                <a:cubicBezTo>
                  <a:pt x="78" y="86"/>
                  <a:pt x="70" y="78"/>
                  <a:pt x="70" y="70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39"/>
                  <a:pt x="62" y="31"/>
                  <a:pt x="47" y="31"/>
                </a:cubicBezTo>
                <a:cubicBezTo>
                  <a:pt x="39" y="31"/>
                  <a:pt x="31" y="39"/>
                  <a:pt x="31" y="47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8"/>
                  <a:pt x="23" y="86"/>
                  <a:pt x="15" y="86"/>
                </a:cubicBezTo>
                <a:lnTo>
                  <a:pt x="15" y="86"/>
                </a:lnTo>
                <a:cubicBezTo>
                  <a:pt x="8" y="86"/>
                  <a:pt x="0" y="78"/>
                  <a:pt x="0" y="7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3"/>
                  <a:pt x="23" y="0"/>
                  <a:pt x="47" y="0"/>
                </a:cubicBezTo>
                <a:cubicBezTo>
                  <a:pt x="78" y="0"/>
                  <a:pt x="94" y="23"/>
                  <a:pt x="94" y="47"/>
                </a:cubicBezTo>
                <a:cubicBezTo>
                  <a:pt x="94" y="70"/>
                  <a:pt x="94" y="70"/>
                  <a:pt x="94" y="70"/>
                </a:cubicBezTo>
                <a:cubicBezTo>
                  <a:pt x="94" y="78"/>
                  <a:pt x="94" y="86"/>
                  <a:pt x="8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74">
            <a:extLst>
              <a:ext uri="{FF2B5EF4-FFF2-40B4-BE49-F238E27FC236}">
                <a16:creationId xmlns:a16="http://schemas.microsoft.com/office/drawing/2014/main" id="{DE2216AE-3CF5-734F-8B8F-B3BD5C96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2874" y="6454525"/>
            <a:ext cx="1029224" cy="695815"/>
          </a:xfrm>
          <a:custGeom>
            <a:avLst/>
            <a:gdLst>
              <a:gd name="T0" fmla="*/ 901 w 941"/>
              <a:gd name="T1" fmla="*/ 634 h 635"/>
              <a:gd name="T2" fmla="*/ 901 w 941"/>
              <a:gd name="T3" fmla="*/ 634 h 635"/>
              <a:gd name="T4" fmla="*/ 39 w 941"/>
              <a:gd name="T5" fmla="*/ 634 h 635"/>
              <a:gd name="T6" fmla="*/ 0 w 941"/>
              <a:gd name="T7" fmla="*/ 594 h 635"/>
              <a:gd name="T8" fmla="*/ 0 w 941"/>
              <a:gd name="T9" fmla="*/ 39 h 635"/>
              <a:gd name="T10" fmla="*/ 39 w 941"/>
              <a:gd name="T11" fmla="*/ 0 h 635"/>
              <a:gd name="T12" fmla="*/ 901 w 941"/>
              <a:gd name="T13" fmla="*/ 0 h 635"/>
              <a:gd name="T14" fmla="*/ 940 w 941"/>
              <a:gd name="T15" fmla="*/ 39 h 635"/>
              <a:gd name="T16" fmla="*/ 940 w 941"/>
              <a:gd name="T17" fmla="*/ 594 h 635"/>
              <a:gd name="T18" fmla="*/ 901 w 941"/>
              <a:gd name="T19" fmla="*/ 634 h 635"/>
              <a:gd name="T20" fmla="*/ 47 w 941"/>
              <a:gd name="T21" fmla="*/ 587 h 635"/>
              <a:gd name="T22" fmla="*/ 47 w 941"/>
              <a:gd name="T23" fmla="*/ 587 h 635"/>
              <a:gd name="T24" fmla="*/ 893 w 941"/>
              <a:gd name="T25" fmla="*/ 587 h 635"/>
              <a:gd name="T26" fmla="*/ 893 w 941"/>
              <a:gd name="T27" fmla="*/ 47 h 635"/>
              <a:gd name="T28" fmla="*/ 47 w 941"/>
              <a:gd name="T29" fmla="*/ 47 h 635"/>
              <a:gd name="T30" fmla="*/ 47 w 941"/>
              <a:gd name="T31" fmla="*/ 5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1" h="635">
                <a:moveTo>
                  <a:pt x="901" y="634"/>
                </a:moveTo>
                <a:lnTo>
                  <a:pt x="901" y="634"/>
                </a:lnTo>
                <a:cubicBezTo>
                  <a:pt x="39" y="634"/>
                  <a:pt x="39" y="634"/>
                  <a:pt x="39" y="634"/>
                </a:cubicBezTo>
                <a:cubicBezTo>
                  <a:pt x="15" y="634"/>
                  <a:pt x="0" y="618"/>
                  <a:pt x="0" y="59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9" y="0"/>
                </a:cubicBezTo>
                <a:cubicBezTo>
                  <a:pt x="901" y="0"/>
                  <a:pt x="901" y="0"/>
                  <a:pt x="901" y="0"/>
                </a:cubicBezTo>
                <a:cubicBezTo>
                  <a:pt x="924" y="0"/>
                  <a:pt x="940" y="16"/>
                  <a:pt x="940" y="39"/>
                </a:cubicBezTo>
                <a:cubicBezTo>
                  <a:pt x="940" y="594"/>
                  <a:pt x="940" y="594"/>
                  <a:pt x="940" y="594"/>
                </a:cubicBezTo>
                <a:cubicBezTo>
                  <a:pt x="940" y="618"/>
                  <a:pt x="924" y="634"/>
                  <a:pt x="901" y="634"/>
                </a:cubicBezTo>
                <a:close/>
                <a:moveTo>
                  <a:pt x="47" y="587"/>
                </a:moveTo>
                <a:lnTo>
                  <a:pt x="47" y="587"/>
                </a:lnTo>
                <a:cubicBezTo>
                  <a:pt x="893" y="587"/>
                  <a:pt x="893" y="587"/>
                  <a:pt x="893" y="587"/>
                </a:cubicBezTo>
                <a:cubicBezTo>
                  <a:pt x="893" y="47"/>
                  <a:pt x="893" y="47"/>
                  <a:pt x="893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5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75">
            <a:extLst>
              <a:ext uri="{FF2B5EF4-FFF2-40B4-BE49-F238E27FC236}">
                <a16:creationId xmlns:a16="http://schemas.microsoft.com/office/drawing/2014/main" id="{1F5C508F-4DD3-5540-8850-42AFAE5A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584" y="7217989"/>
            <a:ext cx="1367468" cy="33823"/>
          </a:xfrm>
          <a:custGeom>
            <a:avLst/>
            <a:gdLst>
              <a:gd name="T0" fmla="*/ 1230 w 1247"/>
              <a:gd name="T1" fmla="*/ 32 h 33"/>
              <a:gd name="T2" fmla="*/ 1230 w 1247"/>
              <a:gd name="T3" fmla="*/ 32 h 33"/>
              <a:gd name="T4" fmla="*/ 23 w 1247"/>
              <a:gd name="T5" fmla="*/ 32 h 33"/>
              <a:gd name="T6" fmla="*/ 0 w 1247"/>
              <a:gd name="T7" fmla="*/ 16 h 33"/>
              <a:gd name="T8" fmla="*/ 23 w 1247"/>
              <a:gd name="T9" fmla="*/ 0 h 33"/>
              <a:gd name="T10" fmla="*/ 1230 w 1247"/>
              <a:gd name="T11" fmla="*/ 0 h 33"/>
              <a:gd name="T12" fmla="*/ 1246 w 1247"/>
              <a:gd name="T13" fmla="*/ 16 h 33"/>
              <a:gd name="T14" fmla="*/ 1230 w 124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7" h="33">
                <a:moveTo>
                  <a:pt x="1230" y="32"/>
                </a:moveTo>
                <a:lnTo>
                  <a:pt x="1230" y="32"/>
                </a:lnTo>
                <a:cubicBezTo>
                  <a:pt x="23" y="32"/>
                  <a:pt x="23" y="32"/>
                  <a:pt x="23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23" y="0"/>
                </a:cubicBezTo>
                <a:cubicBezTo>
                  <a:pt x="1230" y="0"/>
                  <a:pt x="1230" y="0"/>
                  <a:pt x="1230" y="0"/>
                </a:cubicBezTo>
                <a:cubicBezTo>
                  <a:pt x="1238" y="0"/>
                  <a:pt x="1246" y="8"/>
                  <a:pt x="1246" y="16"/>
                </a:cubicBezTo>
                <a:cubicBezTo>
                  <a:pt x="1246" y="24"/>
                  <a:pt x="1238" y="32"/>
                  <a:pt x="123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76">
            <a:extLst>
              <a:ext uri="{FF2B5EF4-FFF2-40B4-BE49-F238E27FC236}">
                <a16:creationId xmlns:a16="http://schemas.microsoft.com/office/drawing/2014/main" id="{F1455652-D4B4-4042-984D-98A73DEF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6284" y="6565661"/>
            <a:ext cx="96641" cy="473541"/>
          </a:xfrm>
          <a:custGeom>
            <a:avLst/>
            <a:gdLst>
              <a:gd name="T0" fmla="*/ 47 w 87"/>
              <a:gd name="T1" fmla="*/ 430 h 431"/>
              <a:gd name="T2" fmla="*/ 47 w 87"/>
              <a:gd name="T3" fmla="*/ 430 h 431"/>
              <a:gd name="T4" fmla="*/ 0 w 87"/>
              <a:gd name="T5" fmla="*/ 391 h 431"/>
              <a:gd name="T6" fmla="*/ 0 w 87"/>
              <a:gd name="T7" fmla="*/ 39 h 431"/>
              <a:gd name="T8" fmla="*/ 47 w 87"/>
              <a:gd name="T9" fmla="*/ 0 h 431"/>
              <a:gd name="T10" fmla="*/ 86 w 87"/>
              <a:gd name="T11" fmla="*/ 39 h 431"/>
              <a:gd name="T12" fmla="*/ 86 w 87"/>
              <a:gd name="T13" fmla="*/ 94 h 431"/>
              <a:gd name="T14" fmla="*/ 71 w 87"/>
              <a:gd name="T15" fmla="*/ 110 h 431"/>
              <a:gd name="T16" fmla="*/ 63 w 87"/>
              <a:gd name="T17" fmla="*/ 94 h 431"/>
              <a:gd name="T18" fmla="*/ 63 w 87"/>
              <a:gd name="T19" fmla="*/ 39 h 431"/>
              <a:gd name="T20" fmla="*/ 47 w 87"/>
              <a:gd name="T21" fmla="*/ 23 h 431"/>
              <a:gd name="T22" fmla="*/ 24 w 87"/>
              <a:gd name="T23" fmla="*/ 39 h 431"/>
              <a:gd name="T24" fmla="*/ 24 w 87"/>
              <a:gd name="T25" fmla="*/ 391 h 431"/>
              <a:gd name="T26" fmla="*/ 47 w 87"/>
              <a:gd name="T27" fmla="*/ 406 h 431"/>
              <a:gd name="T28" fmla="*/ 63 w 87"/>
              <a:gd name="T29" fmla="*/ 391 h 431"/>
              <a:gd name="T30" fmla="*/ 63 w 87"/>
              <a:gd name="T31" fmla="*/ 336 h 431"/>
              <a:gd name="T32" fmla="*/ 71 w 87"/>
              <a:gd name="T33" fmla="*/ 328 h 431"/>
              <a:gd name="T34" fmla="*/ 86 w 87"/>
              <a:gd name="T35" fmla="*/ 336 h 431"/>
              <a:gd name="T36" fmla="*/ 86 w 87"/>
              <a:gd name="T37" fmla="*/ 391 h 431"/>
              <a:gd name="T38" fmla="*/ 47 w 87"/>
              <a:gd name="T39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" h="431">
                <a:moveTo>
                  <a:pt x="47" y="430"/>
                </a:moveTo>
                <a:lnTo>
                  <a:pt x="47" y="430"/>
                </a:lnTo>
                <a:cubicBezTo>
                  <a:pt x="24" y="430"/>
                  <a:pt x="0" y="414"/>
                  <a:pt x="0" y="39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24" y="0"/>
                  <a:pt x="47" y="0"/>
                </a:cubicBezTo>
                <a:cubicBezTo>
                  <a:pt x="63" y="0"/>
                  <a:pt x="86" y="16"/>
                  <a:pt x="86" y="39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102"/>
                  <a:pt x="79" y="110"/>
                  <a:pt x="71" y="110"/>
                </a:cubicBezTo>
                <a:cubicBezTo>
                  <a:pt x="71" y="110"/>
                  <a:pt x="63" y="102"/>
                  <a:pt x="63" y="94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1"/>
                  <a:pt x="55" y="23"/>
                  <a:pt x="47" y="23"/>
                </a:cubicBezTo>
                <a:cubicBezTo>
                  <a:pt x="31" y="23"/>
                  <a:pt x="24" y="31"/>
                  <a:pt x="24" y="39"/>
                </a:cubicBezTo>
                <a:cubicBezTo>
                  <a:pt x="24" y="391"/>
                  <a:pt x="24" y="391"/>
                  <a:pt x="24" y="391"/>
                </a:cubicBezTo>
                <a:cubicBezTo>
                  <a:pt x="24" y="398"/>
                  <a:pt x="31" y="406"/>
                  <a:pt x="47" y="406"/>
                </a:cubicBezTo>
                <a:cubicBezTo>
                  <a:pt x="55" y="406"/>
                  <a:pt x="63" y="398"/>
                  <a:pt x="63" y="391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63" y="328"/>
                  <a:pt x="71" y="328"/>
                  <a:pt x="71" y="328"/>
                </a:cubicBezTo>
                <a:cubicBezTo>
                  <a:pt x="79" y="328"/>
                  <a:pt x="86" y="328"/>
                  <a:pt x="86" y="336"/>
                </a:cubicBezTo>
                <a:cubicBezTo>
                  <a:pt x="86" y="391"/>
                  <a:pt x="86" y="391"/>
                  <a:pt x="86" y="391"/>
                </a:cubicBezTo>
                <a:cubicBezTo>
                  <a:pt x="86" y="414"/>
                  <a:pt x="63" y="430"/>
                  <a:pt x="47" y="4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77">
            <a:extLst>
              <a:ext uri="{FF2B5EF4-FFF2-40B4-BE49-F238E27FC236}">
                <a16:creationId xmlns:a16="http://schemas.microsoft.com/office/drawing/2014/main" id="{8FDB23BD-5B25-1C4E-8D52-EA7C00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662302"/>
            <a:ext cx="328579" cy="285092"/>
          </a:xfrm>
          <a:custGeom>
            <a:avLst/>
            <a:gdLst>
              <a:gd name="T0" fmla="*/ 274 w 299"/>
              <a:gd name="T1" fmla="*/ 258 h 259"/>
              <a:gd name="T2" fmla="*/ 274 w 299"/>
              <a:gd name="T3" fmla="*/ 258 h 259"/>
              <a:gd name="T4" fmla="*/ 8 w 299"/>
              <a:gd name="T5" fmla="*/ 258 h 259"/>
              <a:gd name="T6" fmla="*/ 0 w 299"/>
              <a:gd name="T7" fmla="*/ 250 h 259"/>
              <a:gd name="T8" fmla="*/ 8 w 299"/>
              <a:gd name="T9" fmla="*/ 234 h 259"/>
              <a:gd name="T10" fmla="*/ 274 w 299"/>
              <a:gd name="T11" fmla="*/ 234 h 259"/>
              <a:gd name="T12" fmla="*/ 274 w 299"/>
              <a:gd name="T13" fmla="*/ 24 h 259"/>
              <a:gd name="T14" fmla="*/ 8 w 299"/>
              <a:gd name="T15" fmla="*/ 24 h 259"/>
              <a:gd name="T16" fmla="*/ 0 w 299"/>
              <a:gd name="T17" fmla="*/ 16 h 259"/>
              <a:gd name="T18" fmla="*/ 8 w 299"/>
              <a:gd name="T19" fmla="*/ 0 h 259"/>
              <a:gd name="T20" fmla="*/ 274 w 299"/>
              <a:gd name="T21" fmla="*/ 0 h 259"/>
              <a:gd name="T22" fmla="*/ 298 w 299"/>
              <a:gd name="T23" fmla="*/ 16 h 259"/>
              <a:gd name="T24" fmla="*/ 298 w 299"/>
              <a:gd name="T25" fmla="*/ 242 h 259"/>
              <a:gd name="T26" fmla="*/ 274 w 299"/>
              <a:gd name="T27" fmla="*/ 258 h 259"/>
              <a:gd name="T28" fmla="*/ 274 w 299"/>
              <a:gd name="T29" fmla="*/ 24 h 259"/>
              <a:gd name="T30" fmla="*/ 274 w 299"/>
              <a:gd name="T31" fmla="*/ 24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59">
                <a:moveTo>
                  <a:pt x="274" y="258"/>
                </a:moveTo>
                <a:lnTo>
                  <a:pt x="274" y="258"/>
                </a:lnTo>
                <a:cubicBezTo>
                  <a:pt x="8" y="258"/>
                  <a:pt x="8" y="258"/>
                  <a:pt x="8" y="258"/>
                </a:cubicBezTo>
                <a:cubicBezTo>
                  <a:pt x="0" y="258"/>
                  <a:pt x="0" y="250"/>
                  <a:pt x="0" y="250"/>
                </a:cubicBezTo>
                <a:cubicBezTo>
                  <a:pt x="0" y="242"/>
                  <a:pt x="0" y="234"/>
                  <a:pt x="8" y="234"/>
                </a:cubicBezTo>
                <a:cubicBezTo>
                  <a:pt x="274" y="234"/>
                  <a:pt x="274" y="234"/>
                  <a:pt x="274" y="234"/>
                </a:cubicBezTo>
                <a:cubicBezTo>
                  <a:pt x="274" y="24"/>
                  <a:pt x="274" y="24"/>
                  <a:pt x="27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0" y="0"/>
                  <a:pt x="298" y="8"/>
                  <a:pt x="298" y="16"/>
                </a:cubicBezTo>
                <a:cubicBezTo>
                  <a:pt x="298" y="242"/>
                  <a:pt x="298" y="242"/>
                  <a:pt x="298" y="242"/>
                </a:cubicBezTo>
                <a:cubicBezTo>
                  <a:pt x="298" y="250"/>
                  <a:pt x="290" y="258"/>
                  <a:pt x="274" y="258"/>
                </a:cubicBezTo>
                <a:close/>
                <a:moveTo>
                  <a:pt x="274" y="24"/>
                </a:moveTo>
                <a:lnTo>
                  <a:pt x="274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78">
            <a:extLst>
              <a:ext uri="{FF2B5EF4-FFF2-40B4-BE49-F238E27FC236}">
                <a16:creationId xmlns:a16="http://schemas.microsoft.com/office/drawing/2014/main" id="{A505CDF9-C838-C348-AE79-74ACA356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744448"/>
            <a:ext cx="111136" cy="111136"/>
          </a:xfrm>
          <a:custGeom>
            <a:avLst/>
            <a:gdLst>
              <a:gd name="T0" fmla="*/ 47 w 103"/>
              <a:gd name="T1" fmla="*/ 24 h 102"/>
              <a:gd name="T2" fmla="*/ 47 w 103"/>
              <a:gd name="T3" fmla="*/ 24 h 102"/>
              <a:gd name="T4" fmla="*/ 79 w 103"/>
              <a:gd name="T5" fmla="*/ 55 h 102"/>
              <a:gd name="T6" fmla="*/ 47 w 103"/>
              <a:gd name="T7" fmla="*/ 79 h 102"/>
              <a:gd name="T8" fmla="*/ 24 w 103"/>
              <a:gd name="T9" fmla="*/ 55 h 102"/>
              <a:gd name="T10" fmla="*/ 47 w 103"/>
              <a:gd name="T11" fmla="*/ 24 h 102"/>
              <a:gd name="T12" fmla="*/ 47 w 103"/>
              <a:gd name="T13" fmla="*/ 0 h 102"/>
              <a:gd name="T14" fmla="*/ 47 w 103"/>
              <a:gd name="T15" fmla="*/ 0 h 102"/>
              <a:gd name="T16" fmla="*/ 0 w 103"/>
              <a:gd name="T17" fmla="*/ 55 h 102"/>
              <a:gd name="T18" fmla="*/ 47 w 103"/>
              <a:gd name="T19" fmla="*/ 101 h 102"/>
              <a:gd name="T20" fmla="*/ 102 w 103"/>
              <a:gd name="T21" fmla="*/ 55 h 102"/>
              <a:gd name="T22" fmla="*/ 47 w 103"/>
              <a:gd name="T23" fmla="*/ 0 h 102"/>
              <a:gd name="T24" fmla="*/ 47 w 103"/>
              <a:gd name="T25" fmla="*/ 2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102">
                <a:moveTo>
                  <a:pt x="47" y="24"/>
                </a:moveTo>
                <a:lnTo>
                  <a:pt x="47" y="24"/>
                </a:lnTo>
                <a:cubicBezTo>
                  <a:pt x="63" y="24"/>
                  <a:pt x="79" y="40"/>
                  <a:pt x="79" y="55"/>
                </a:cubicBezTo>
                <a:cubicBezTo>
                  <a:pt x="79" y="71"/>
                  <a:pt x="63" y="79"/>
                  <a:pt x="47" y="79"/>
                </a:cubicBezTo>
                <a:cubicBezTo>
                  <a:pt x="32" y="79"/>
                  <a:pt x="24" y="71"/>
                  <a:pt x="24" y="55"/>
                </a:cubicBezTo>
                <a:cubicBezTo>
                  <a:pt x="24" y="40"/>
                  <a:pt x="32" y="24"/>
                  <a:pt x="47" y="24"/>
                </a:cubicBezTo>
                <a:lnTo>
                  <a:pt x="47" y="0"/>
                </a:lnTo>
                <a:lnTo>
                  <a:pt x="47" y="0"/>
                </a:lnTo>
                <a:cubicBezTo>
                  <a:pt x="24" y="0"/>
                  <a:pt x="0" y="24"/>
                  <a:pt x="0" y="55"/>
                </a:cubicBezTo>
                <a:cubicBezTo>
                  <a:pt x="0" y="79"/>
                  <a:pt x="24" y="101"/>
                  <a:pt x="47" y="101"/>
                </a:cubicBezTo>
                <a:cubicBezTo>
                  <a:pt x="79" y="101"/>
                  <a:pt x="102" y="79"/>
                  <a:pt x="102" y="55"/>
                </a:cubicBezTo>
                <a:cubicBezTo>
                  <a:pt x="102" y="24"/>
                  <a:pt x="79" y="0"/>
                  <a:pt x="47" y="0"/>
                </a:cubicBezTo>
                <a:lnTo>
                  <a:pt x="47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79">
            <a:extLst>
              <a:ext uri="{FF2B5EF4-FFF2-40B4-BE49-F238E27FC236}">
                <a16:creationId xmlns:a16="http://schemas.microsoft.com/office/drawing/2014/main" id="{DA2D1EC3-C55B-254E-BAAC-DA27A750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710622"/>
            <a:ext cx="275425" cy="188451"/>
          </a:xfrm>
          <a:custGeom>
            <a:avLst/>
            <a:gdLst>
              <a:gd name="T0" fmla="*/ 212 w 252"/>
              <a:gd name="T1" fmla="*/ 171 h 172"/>
              <a:gd name="T2" fmla="*/ 212 w 252"/>
              <a:gd name="T3" fmla="*/ 171 h 172"/>
              <a:gd name="T4" fmla="*/ 8 w 252"/>
              <a:gd name="T5" fmla="*/ 171 h 172"/>
              <a:gd name="T6" fmla="*/ 0 w 252"/>
              <a:gd name="T7" fmla="*/ 156 h 172"/>
              <a:gd name="T8" fmla="*/ 8 w 252"/>
              <a:gd name="T9" fmla="*/ 148 h 172"/>
              <a:gd name="T10" fmla="*/ 204 w 252"/>
              <a:gd name="T11" fmla="*/ 148 h 172"/>
              <a:gd name="T12" fmla="*/ 228 w 252"/>
              <a:gd name="T13" fmla="*/ 125 h 172"/>
              <a:gd name="T14" fmla="*/ 228 w 252"/>
              <a:gd name="T15" fmla="*/ 39 h 172"/>
              <a:gd name="T16" fmla="*/ 204 w 252"/>
              <a:gd name="T17" fmla="*/ 24 h 172"/>
              <a:gd name="T18" fmla="*/ 8 w 252"/>
              <a:gd name="T19" fmla="*/ 24 h 172"/>
              <a:gd name="T20" fmla="*/ 0 w 252"/>
              <a:gd name="T21" fmla="*/ 8 h 172"/>
              <a:gd name="T22" fmla="*/ 8 w 252"/>
              <a:gd name="T23" fmla="*/ 0 h 172"/>
              <a:gd name="T24" fmla="*/ 212 w 252"/>
              <a:gd name="T25" fmla="*/ 0 h 172"/>
              <a:gd name="T26" fmla="*/ 228 w 252"/>
              <a:gd name="T27" fmla="*/ 8 h 172"/>
              <a:gd name="T28" fmla="*/ 235 w 252"/>
              <a:gd name="T29" fmla="*/ 24 h 172"/>
              <a:gd name="T30" fmla="*/ 251 w 252"/>
              <a:gd name="T31" fmla="*/ 31 h 172"/>
              <a:gd name="T32" fmla="*/ 251 w 252"/>
              <a:gd name="T33" fmla="*/ 132 h 172"/>
              <a:gd name="T34" fmla="*/ 235 w 252"/>
              <a:gd name="T35" fmla="*/ 148 h 172"/>
              <a:gd name="T36" fmla="*/ 228 w 252"/>
              <a:gd name="T37" fmla="*/ 156 h 172"/>
              <a:gd name="T38" fmla="*/ 212 w 252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2" h="172">
                <a:moveTo>
                  <a:pt x="212" y="171"/>
                </a:moveTo>
                <a:lnTo>
                  <a:pt x="212" y="171"/>
                </a:lnTo>
                <a:cubicBezTo>
                  <a:pt x="8" y="171"/>
                  <a:pt x="8" y="171"/>
                  <a:pt x="8" y="171"/>
                </a:cubicBezTo>
                <a:cubicBezTo>
                  <a:pt x="0" y="171"/>
                  <a:pt x="0" y="164"/>
                  <a:pt x="0" y="156"/>
                </a:cubicBezTo>
                <a:cubicBezTo>
                  <a:pt x="0" y="148"/>
                  <a:pt x="0" y="148"/>
                  <a:pt x="8" y="148"/>
                </a:cubicBezTo>
                <a:cubicBezTo>
                  <a:pt x="204" y="148"/>
                  <a:pt x="204" y="148"/>
                  <a:pt x="204" y="148"/>
                </a:cubicBezTo>
                <a:cubicBezTo>
                  <a:pt x="212" y="132"/>
                  <a:pt x="220" y="125"/>
                  <a:pt x="228" y="125"/>
                </a:cubicBezTo>
                <a:cubicBezTo>
                  <a:pt x="228" y="39"/>
                  <a:pt x="228" y="39"/>
                  <a:pt x="228" y="39"/>
                </a:cubicBezTo>
                <a:cubicBezTo>
                  <a:pt x="220" y="39"/>
                  <a:pt x="212" y="31"/>
                  <a:pt x="20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0" y="0"/>
                  <a:pt x="228" y="0"/>
                  <a:pt x="228" y="8"/>
                </a:cubicBezTo>
                <a:cubicBezTo>
                  <a:pt x="228" y="16"/>
                  <a:pt x="235" y="24"/>
                  <a:pt x="235" y="24"/>
                </a:cubicBezTo>
                <a:cubicBezTo>
                  <a:pt x="243" y="24"/>
                  <a:pt x="251" y="24"/>
                  <a:pt x="251" y="31"/>
                </a:cubicBezTo>
                <a:cubicBezTo>
                  <a:pt x="251" y="132"/>
                  <a:pt x="251" y="132"/>
                  <a:pt x="251" y="132"/>
                </a:cubicBezTo>
                <a:cubicBezTo>
                  <a:pt x="251" y="140"/>
                  <a:pt x="243" y="148"/>
                  <a:pt x="235" y="148"/>
                </a:cubicBezTo>
                <a:cubicBezTo>
                  <a:pt x="235" y="148"/>
                  <a:pt x="228" y="148"/>
                  <a:pt x="228" y="156"/>
                </a:cubicBezTo>
                <a:cubicBezTo>
                  <a:pt x="228" y="164"/>
                  <a:pt x="220" y="171"/>
                  <a:pt x="212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80">
            <a:extLst>
              <a:ext uri="{FF2B5EF4-FFF2-40B4-BE49-F238E27FC236}">
                <a16:creationId xmlns:a16="http://schemas.microsoft.com/office/drawing/2014/main" id="{32D8B319-1FC8-6E49-929E-7C8CEA6F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697" y="8889877"/>
            <a:ext cx="608838" cy="947081"/>
          </a:xfrm>
          <a:custGeom>
            <a:avLst/>
            <a:gdLst>
              <a:gd name="T0" fmla="*/ 478 w 557"/>
              <a:gd name="T1" fmla="*/ 862 h 863"/>
              <a:gd name="T2" fmla="*/ 478 w 557"/>
              <a:gd name="T3" fmla="*/ 862 h 863"/>
              <a:gd name="T4" fmla="*/ 78 w 557"/>
              <a:gd name="T5" fmla="*/ 862 h 863"/>
              <a:gd name="T6" fmla="*/ 0 w 557"/>
              <a:gd name="T7" fmla="*/ 784 h 863"/>
              <a:gd name="T8" fmla="*/ 0 w 557"/>
              <a:gd name="T9" fmla="*/ 79 h 863"/>
              <a:gd name="T10" fmla="*/ 78 w 557"/>
              <a:gd name="T11" fmla="*/ 0 h 863"/>
              <a:gd name="T12" fmla="*/ 478 w 557"/>
              <a:gd name="T13" fmla="*/ 0 h 863"/>
              <a:gd name="T14" fmla="*/ 556 w 557"/>
              <a:gd name="T15" fmla="*/ 79 h 863"/>
              <a:gd name="T16" fmla="*/ 556 w 557"/>
              <a:gd name="T17" fmla="*/ 322 h 863"/>
              <a:gd name="T18" fmla="*/ 541 w 557"/>
              <a:gd name="T19" fmla="*/ 337 h 863"/>
              <a:gd name="T20" fmla="*/ 517 w 557"/>
              <a:gd name="T21" fmla="*/ 322 h 863"/>
              <a:gd name="T22" fmla="*/ 517 w 557"/>
              <a:gd name="T23" fmla="*/ 79 h 863"/>
              <a:gd name="T24" fmla="*/ 478 w 557"/>
              <a:gd name="T25" fmla="*/ 40 h 863"/>
              <a:gd name="T26" fmla="*/ 78 w 557"/>
              <a:gd name="T27" fmla="*/ 40 h 863"/>
              <a:gd name="T28" fmla="*/ 39 w 557"/>
              <a:gd name="T29" fmla="*/ 79 h 863"/>
              <a:gd name="T30" fmla="*/ 39 w 557"/>
              <a:gd name="T31" fmla="*/ 784 h 863"/>
              <a:gd name="T32" fmla="*/ 78 w 557"/>
              <a:gd name="T33" fmla="*/ 823 h 863"/>
              <a:gd name="T34" fmla="*/ 478 w 557"/>
              <a:gd name="T35" fmla="*/ 823 h 863"/>
              <a:gd name="T36" fmla="*/ 501 w 557"/>
              <a:gd name="T37" fmla="*/ 815 h 863"/>
              <a:gd name="T38" fmla="*/ 525 w 557"/>
              <a:gd name="T39" fmla="*/ 823 h 863"/>
              <a:gd name="T40" fmla="*/ 517 w 557"/>
              <a:gd name="T41" fmla="*/ 855 h 863"/>
              <a:gd name="T42" fmla="*/ 478 w 557"/>
              <a:gd name="T43" fmla="*/ 86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7" h="863">
                <a:moveTo>
                  <a:pt x="478" y="862"/>
                </a:moveTo>
                <a:lnTo>
                  <a:pt x="478" y="862"/>
                </a:lnTo>
                <a:cubicBezTo>
                  <a:pt x="78" y="862"/>
                  <a:pt x="78" y="862"/>
                  <a:pt x="78" y="862"/>
                </a:cubicBezTo>
                <a:cubicBezTo>
                  <a:pt x="31" y="862"/>
                  <a:pt x="0" y="823"/>
                  <a:pt x="0" y="78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40"/>
                  <a:pt x="31" y="0"/>
                  <a:pt x="78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5" y="0"/>
                  <a:pt x="556" y="40"/>
                  <a:pt x="556" y="79"/>
                </a:cubicBezTo>
                <a:cubicBezTo>
                  <a:pt x="556" y="322"/>
                  <a:pt x="556" y="322"/>
                  <a:pt x="556" y="322"/>
                </a:cubicBezTo>
                <a:cubicBezTo>
                  <a:pt x="556" y="330"/>
                  <a:pt x="548" y="337"/>
                  <a:pt x="541" y="337"/>
                </a:cubicBezTo>
                <a:cubicBezTo>
                  <a:pt x="525" y="337"/>
                  <a:pt x="517" y="330"/>
                  <a:pt x="517" y="322"/>
                </a:cubicBezTo>
                <a:cubicBezTo>
                  <a:pt x="517" y="79"/>
                  <a:pt x="517" y="79"/>
                  <a:pt x="517" y="79"/>
                </a:cubicBezTo>
                <a:cubicBezTo>
                  <a:pt x="517" y="63"/>
                  <a:pt x="501" y="40"/>
                  <a:pt x="4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55" y="40"/>
                  <a:pt x="39" y="63"/>
                  <a:pt x="39" y="79"/>
                </a:cubicBezTo>
                <a:cubicBezTo>
                  <a:pt x="39" y="784"/>
                  <a:pt x="39" y="784"/>
                  <a:pt x="39" y="784"/>
                </a:cubicBezTo>
                <a:cubicBezTo>
                  <a:pt x="39" y="807"/>
                  <a:pt x="55" y="823"/>
                  <a:pt x="78" y="823"/>
                </a:cubicBezTo>
                <a:cubicBezTo>
                  <a:pt x="478" y="823"/>
                  <a:pt x="478" y="823"/>
                  <a:pt x="478" y="823"/>
                </a:cubicBezTo>
                <a:cubicBezTo>
                  <a:pt x="486" y="823"/>
                  <a:pt x="493" y="823"/>
                  <a:pt x="501" y="815"/>
                </a:cubicBezTo>
                <a:cubicBezTo>
                  <a:pt x="509" y="815"/>
                  <a:pt x="517" y="815"/>
                  <a:pt x="525" y="823"/>
                </a:cubicBezTo>
                <a:cubicBezTo>
                  <a:pt x="533" y="839"/>
                  <a:pt x="525" y="847"/>
                  <a:pt x="517" y="855"/>
                </a:cubicBezTo>
                <a:cubicBezTo>
                  <a:pt x="501" y="862"/>
                  <a:pt x="493" y="862"/>
                  <a:pt x="478" y="8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81">
            <a:extLst>
              <a:ext uri="{FF2B5EF4-FFF2-40B4-BE49-F238E27FC236}">
                <a16:creationId xmlns:a16="http://schemas.microsoft.com/office/drawing/2014/main" id="{80C96556-CBED-D948-B2C2-C3C4AA42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67266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40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82">
            <a:extLst>
              <a:ext uri="{FF2B5EF4-FFF2-40B4-BE49-F238E27FC236}">
                <a16:creationId xmlns:a16="http://schemas.microsoft.com/office/drawing/2014/main" id="{4DB323BC-5666-4042-930B-945D8E18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1658" y="9682333"/>
            <a:ext cx="217444" cy="43487"/>
          </a:xfrm>
          <a:custGeom>
            <a:avLst/>
            <a:gdLst>
              <a:gd name="T0" fmla="*/ 172 w 197"/>
              <a:gd name="T1" fmla="*/ 40 h 41"/>
              <a:gd name="T2" fmla="*/ 172 w 197"/>
              <a:gd name="T3" fmla="*/ 40 h 41"/>
              <a:gd name="T4" fmla="*/ 16 w 197"/>
              <a:gd name="T5" fmla="*/ 40 h 41"/>
              <a:gd name="T6" fmla="*/ 0 w 197"/>
              <a:gd name="T7" fmla="*/ 16 h 41"/>
              <a:gd name="T8" fmla="*/ 16 w 197"/>
              <a:gd name="T9" fmla="*/ 0 h 41"/>
              <a:gd name="T10" fmla="*/ 172 w 197"/>
              <a:gd name="T11" fmla="*/ 0 h 41"/>
              <a:gd name="T12" fmla="*/ 196 w 197"/>
              <a:gd name="T13" fmla="*/ 16 h 41"/>
              <a:gd name="T14" fmla="*/ 172 w 19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1">
                <a:moveTo>
                  <a:pt x="172" y="40"/>
                </a:moveTo>
                <a:lnTo>
                  <a:pt x="172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0" y="0"/>
                  <a:pt x="196" y="8"/>
                  <a:pt x="196" y="16"/>
                </a:cubicBezTo>
                <a:cubicBezTo>
                  <a:pt x="196" y="32"/>
                  <a:pt x="180" y="40"/>
                  <a:pt x="17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83">
            <a:extLst>
              <a:ext uri="{FF2B5EF4-FFF2-40B4-BE49-F238E27FC236}">
                <a16:creationId xmlns:a16="http://schemas.microsoft.com/office/drawing/2014/main" id="{A238A324-1F93-574E-AFB3-47FD73F1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345" y="8957526"/>
            <a:ext cx="473541" cy="260931"/>
          </a:xfrm>
          <a:custGeom>
            <a:avLst/>
            <a:gdLst>
              <a:gd name="T0" fmla="*/ 408 w 432"/>
              <a:gd name="T1" fmla="*/ 235 h 236"/>
              <a:gd name="T2" fmla="*/ 408 w 432"/>
              <a:gd name="T3" fmla="*/ 235 h 236"/>
              <a:gd name="T4" fmla="*/ 24 w 432"/>
              <a:gd name="T5" fmla="*/ 235 h 236"/>
              <a:gd name="T6" fmla="*/ 0 w 432"/>
              <a:gd name="T7" fmla="*/ 212 h 236"/>
              <a:gd name="T8" fmla="*/ 0 w 432"/>
              <a:gd name="T9" fmla="*/ 24 h 236"/>
              <a:gd name="T10" fmla="*/ 24 w 432"/>
              <a:gd name="T11" fmla="*/ 0 h 236"/>
              <a:gd name="T12" fmla="*/ 408 w 432"/>
              <a:gd name="T13" fmla="*/ 0 h 236"/>
              <a:gd name="T14" fmla="*/ 431 w 432"/>
              <a:gd name="T15" fmla="*/ 24 h 236"/>
              <a:gd name="T16" fmla="*/ 431 w 432"/>
              <a:gd name="T17" fmla="*/ 212 h 236"/>
              <a:gd name="T18" fmla="*/ 408 w 432"/>
              <a:gd name="T19" fmla="*/ 235 h 236"/>
              <a:gd name="T20" fmla="*/ 40 w 432"/>
              <a:gd name="T21" fmla="*/ 196 h 236"/>
              <a:gd name="T22" fmla="*/ 40 w 432"/>
              <a:gd name="T23" fmla="*/ 196 h 236"/>
              <a:gd name="T24" fmla="*/ 385 w 432"/>
              <a:gd name="T25" fmla="*/ 196 h 236"/>
              <a:gd name="T26" fmla="*/ 385 w 432"/>
              <a:gd name="T27" fmla="*/ 39 h 236"/>
              <a:gd name="T28" fmla="*/ 40 w 432"/>
              <a:gd name="T29" fmla="*/ 39 h 236"/>
              <a:gd name="T30" fmla="*/ 40 w 432"/>
              <a:gd name="T31" fmla="*/ 19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236">
                <a:moveTo>
                  <a:pt x="408" y="235"/>
                </a:moveTo>
                <a:lnTo>
                  <a:pt x="408" y="235"/>
                </a:lnTo>
                <a:cubicBezTo>
                  <a:pt x="24" y="235"/>
                  <a:pt x="24" y="235"/>
                  <a:pt x="24" y="235"/>
                </a:cubicBezTo>
                <a:cubicBezTo>
                  <a:pt x="8" y="235"/>
                  <a:pt x="0" y="227"/>
                  <a:pt x="0" y="21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16" y="0"/>
                  <a:pt x="431" y="8"/>
                  <a:pt x="431" y="24"/>
                </a:cubicBezTo>
                <a:cubicBezTo>
                  <a:pt x="431" y="212"/>
                  <a:pt x="431" y="212"/>
                  <a:pt x="431" y="212"/>
                </a:cubicBezTo>
                <a:cubicBezTo>
                  <a:pt x="431" y="227"/>
                  <a:pt x="416" y="235"/>
                  <a:pt x="408" y="235"/>
                </a:cubicBezTo>
                <a:close/>
                <a:moveTo>
                  <a:pt x="40" y="196"/>
                </a:moveTo>
                <a:lnTo>
                  <a:pt x="40" y="196"/>
                </a:lnTo>
                <a:cubicBezTo>
                  <a:pt x="385" y="196"/>
                  <a:pt x="385" y="196"/>
                  <a:pt x="385" y="196"/>
                </a:cubicBezTo>
                <a:cubicBezTo>
                  <a:pt x="385" y="39"/>
                  <a:pt x="385" y="39"/>
                  <a:pt x="385" y="39"/>
                </a:cubicBezTo>
                <a:cubicBezTo>
                  <a:pt x="40" y="39"/>
                  <a:pt x="40" y="39"/>
                  <a:pt x="40" y="39"/>
                </a:cubicBezTo>
                <a:lnTo>
                  <a:pt x="40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84">
            <a:extLst>
              <a:ext uri="{FF2B5EF4-FFF2-40B4-BE49-F238E27FC236}">
                <a16:creationId xmlns:a16="http://schemas.microsoft.com/office/drawing/2014/main" id="{477D3D25-98A4-CB4A-8518-345AC284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50837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8" y="48"/>
                  <a:pt x="0" y="32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85">
            <a:extLst>
              <a:ext uri="{FF2B5EF4-FFF2-40B4-BE49-F238E27FC236}">
                <a16:creationId xmlns:a16="http://schemas.microsoft.com/office/drawing/2014/main" id="{EDA21E26-D96B-A648-A945-BF0891D4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387576"/>
            <a:ext cx="53151" cy="62818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8" y="55"/>
                  <a:pt x="0" y="39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86">
            <a:extLst>
              <a:ext uri="{FF2B5EF4-FFF2-40B4-BE49-F238E27FC236}">
                <a16:creationId xmlns:a16="http://schemas.microsoft.com/office/drawing/2014/main" id="{01025701-7A28-3949-B08D-8AB53011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387576"/>
            <a:ext cx="53151" cy="62818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15" y="55"/>
                  <a:pt x="0" y="39"/>
                  <a:pt x="0" y="23"/>
                </a:cubicBezTo>
                <a:cubicBezTo>
                  <a:pt x="0" y="15"/>
                  <a:pt x="15" y="0"/>
                  <a:pt x="23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5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87">
            <a:extLst>
              <a:ext uri="{FF2B5EF4-FFF2-40B4-BE49-F238E27FC236}">
                <a16:creationId xmlns:a16="http://schemas.microsoft.com/office/drawing/2014/main" id="{C8970F3A-234C-8B4E-8150-CE862CEA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387576"/>
            <a:ext cx="53154" cy="62818"/>
          </a:xfrm>
          <a:custGeom>
            <a:avLst/>
            <a:gdLst>
              <a:gd name="T0" fmla="*/ 24 w 48"/>
              <a:gd name="T1" fmla="*/ 55 h 56"/>
              <a:gd name="T2" fmla="*/ 24 w 48"/>
              <a:gd name="T3" fmla="*/ 55 h 56"/>
              <a:gd name="T4" fmla="*/ 0 w 48"/>
              <a:gd name="T5" fmla="*/ 23 h 56"/>
              <a:gd name="T6" fmla="*/ 24 w 48"/>
              <a:gd name="T7" fmla="*/ 0 h 56"/>
              <a:gd name="T8" fmla="*/ 47 w 48"/>
              <a:gd name="T9" fmla="*/ 23 h 56"/>
              <a:gd name="T10" fmla="*/ 24 w 48"/>
              <a:gd name="T11" fmla="*/ 55 h 56"/>
              <a:gd name="T12" fmla="*/ 24 w 48"/>
              <a:gd name="T13" fmla="*/ 8 h 56"/>
              <a:gd name="T14" fmla="*/ 24 w 48"/>
              <a:gd name="T15" fmla="*/ 8 h 56"/>
              <a:gd name="T16" fmla="*/ 8 w 48"/>
              <a:gd name="T17" fmla="*/ 23 h 56"/>
              <a:gd name="T18" fmla="*/ 24 w 48"/>
              <a:gd name="T19" fmla="*/ 39 h 56"/>
              <a:gd name="T20" fmla="*/ 39 w 48"/>
              <a:gd name="T21" fmla="*/ 23 h 56"/>
              <a:gd name="T22" fmla="*/ 24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4" y="55"/>
                </a:moveTo>
                <a:lnTo>
                  <a:pt x="24" y="55"/>
                </a:lnTo>
                <a:cubicBezTo>
                  <a:pt x="16" y="55"/>
                  <a:pt x="0" y="39"/>
                  <a:pt x="0" y="23"/>
                </a:cubicBezTo>
                <a:cubicBezTo>
                  <a:pt x="0" y="15"/>
                  <a:pt x="16" y="0"/>
                  <a:pt x="24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4" y="55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4" y="39"/>
                </a:cubicBezTo>
                <a:cubicBezTo>
                  <a:pt x="32" y="39"/>
                  <a:pt x="39" y="31"/>
                  <a:pt x="39" y="23"/>
                </a:cubicBezTo>
                <a:cubicBezTo>
                  <a:pt x="39" y="15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88">
            <a:extLst>
              <a:ext uri="{FF2B5EF4-FFF2-40B4-BE49-F238E27FC236}">
                <a16:creationId xmlns:a16="http://schemas.microsoft.com/office/drawing/2014/main" id="{01D10814-C010-7A45-8447-7EB77F40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50837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15" y="48"/>
                  <a:pt x="0" y="32"/>
                  <a:pt x="0" y="24"/>
                </a:cubicBezTo>
                <a:cubicBezTo>
                  <a:pt x="0" y="8"/>
                  <a:pt x="15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6"/>
                  <a:pt x="8" y="24"/>
                </a:cubicBezTo>
                <a:cubicBezTo>
                  <a:pt x="8" y="32"/>
                  <a:pt x="15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89">
            <a:extLst>
              <a:ext uri="{FF2B5EF4-FFF2-40B4-BE49-F238E27FC236}">
                <a16:creationId xmlns:a16="http://schemas.microsoft.com/office/drawing/2014/main" id="{093B1803-2C93-D84E-8B10-C5247B8A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508379"/>
            <a:ext cx="53154" cy="53151"/>
          </a:xfrm>
          <a:custGeom>
            <a:avLst/>
            <a:gdLst>
              <a:gd name="T0" fmla="*/ 24 w 48"/>
              <a:gd name="T1" fmla="*/ 48 h 49"/>
              <a:gd name="T2" fmla="*/ 24 w 48"/>
              <a:gd name="T3" fmla="*/ 48 h 49"/>
              <a:gd name="T4" fmla="*/ 0 w 48"/>
              <a:gd name="T5" fmla="*/ 24 h 49"/>
              <a:gd name="T6" fmla="*/ 24 w 48"/>
              <a:gd name="T7" fmla="*/ 0 h 49"/>
              <a:gd name="T8" fmla="*/ 47 w 48"/>
              <a:gd name="T9" fmla="*/ 24 h 49"/>
              <a:gd name="T10" fmla="*/ 24 w 48"/>
              <a:gd name="T11" fmla="*/ 48 h 49"/>
              <a:gd name="T12" fmla="*/ 24 w 48"/>
              <a:gd name="T13" fmla="*/ 8 h 49"/>
              <a:gd name="T14" fmla="*/ 24 w 48"/>
              <a:gd name="T15" fmla="*/ 8 h 49"/>
              <a:gd name="T16" fmla="*/ 8 w 48"/>
              <a:gd name="T17" fmla="*/ 24 h 49"/>
              <a:gd name="T18" fmla="*/ 24 w 48"/>
              <a:gd name="T19" fmla="*/ 40 h 49"/>
              <a:gd name="T20" fmla="*/ 39 w 48"/>
              <a:gd name="T21" fmla="*/ 24 h 49"/>
              <a:gd name="T22" fmla="*/ 24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4" y="48"/>
                </a:moveTo>
                <a:lnTo>
                  <a:pt x="24" y="48"/>
                </a:lnTo>
                <a:cubicBezTo>
                  <a:pt x="16" y="48"/>
                  <a:pt x="0" y="32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4" y="48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4" y="40"/>
                </a:cubicBezTo>
                <a:cubicBezTo>
                  <a:pt x="32" y="40"/>
                  <a:pt x="39" y="32"/>
                  <a:pt x="39" y="24"/>
                </a:cubicBezTo>
                <a:cubicBezTo>
                  <a:pt x="39" y="16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90">
            <a:extLst>
              <a:ext uri="{FF2B5EF4-FFF2-40B4-BE49-F238E27FC236}">
                <a16:creationId xmlns:a16="http://schemas.microsoft.com/office/drawing/2014/main" id="{52FAC601-D84D-CC4D-8BEF-5BA12388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276441"/>
            <a:ext cx="53151" cy="62815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8" y="55"/>
                  <a:pt x="0" y="39"/>
                  <a:pt x="0" y="23"/>
                </a:cubicBezTo>
                <a:cubicBezTo>
                  <a:pt x="0" y="16"/>
                  <a:pt x="8" y="0"/>
                  <a:pt x="23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91">
            <a:extLst>
              <a:ext uri="{FF2B5EF4-FFF2-40B4-BE49-F238E27FC236}">
                <a16:creationId xmlns:a16="http://schemas.microsoft.com/office/drawing/2014/main" id="{DF0E656F-1E89-6F43-9E5D-46C7F81D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276441"/>
            <a:ext cx="53151" cy="62815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15" y="55"/>
                  <a:pt x="0" y="39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6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92">
            <a:extLst>
              <a:ext uri="{FF2B5EF4-FFF2-40B4-BE49-F238E27FC236}">
                <a16:creationId xmlns:a16="http://schemas.microsoft.com/office/drawing/2014/main" id="{34FEE1B8-4242-094B-8A27-67541A9A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276441"/>
            <a:ext cx="53154" cy="62815"/>
          </a:xfrm>
          <a:custGeom>
            <a:avLst/>
            <a:gdLst>
              <a:gd name="T0" fmla="*/ 24 w 48"/>
              <a:gd name="T1" fmla="*/ 55 h 56"/>
              <a:gd name="T2" fmla="*/ 24 w 48"/>
              <a:gd name="T3" fmla="*/ 55 h 56"/>
              <a:gd name="T4" fmla="*/ 0 w 48"/>
              <a:gd name="T5" fmla="*/ 23 h 56"/>
              <a:gd name="T6" fmla="*/ 24 w 48"/>
              <a:gd name="T7" fmla="*/ 0 h 56"/>
              <a:gd name="T8" fmla="*/ 47 w 48"/>
              <a:gd name="T9" fmla="*/ 23 h 56"/>
              <a:gd name="T10" fmla="*/ 24 w 48"/>
              <a:gd name="T11" fmla="*/ 55 h 56"/>
              <a:gd name="T12" fmla="*/ 24 w 48"/>
              <a:gd name="T13" fmla="*/ 8 h 56"/>
              <a:gd name="T14" fmla="*/ 24 w 48"/>
              <a:gd name="T15" fmla="*/ 8 h 56"/>
              <a:gd name="T16" fmla="*/ 8 w 48"/>
              <a:gd name="T17" fmla="*/ 23 h 56"/>
              <a:gd name="T18" fmla="*/ 24 w 48"/>
              <a:gd name="T19" fmla="*/ 39 h 56"/>
              <a:gd name="T20" fmla="*/ 39 w 48"/>
              <a:gd name="T21" fmla="*/ 23 h 56"/>
              <a:gd name="T22" fmla="*/ 24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4" y="55"/>
                </a:moveTo>
                <a:lnTo>
                  <a:pt x="24" y="55"/>
                </a:lnTo>
                <a:cubicBezTo>
                  <a:pt x="16" y="55"/>
                  <a:pt x="0" y="39"/>
                  <a:pt x="0" y="23"/>
                </a:cubicBezTo>
                <a:cubicBezTo>
                  <a:pt x="0" y="16"/>
                  <a:pt x="16" y="0"/>
                  <a:pt x="24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4" y="55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4" y="39"/>
                </a:cubicBezTo>
                <a:cubicBezTo>
                  <a:pt x="32" y="39"/>
                  <a:pt x="39" y="31"/>
                  <a:pt x="39" y="23"/>
                </a:cubicBezTo>
                <a:cubicBezTo>
                  <a:pt x="39" y="16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93">
            <a:extLst>
              <a:ext uri="{FF2B5EF4-FFF2-40B4-BE49-F238E27FC236}">
                <a16:creationId xmlns:a16="http://schemas.microsoft.com/office/drawing/2014/main" id="{F57C1E3F-84E7-DC48-A8B2-74991D795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450394"/>
            <a:ext cx="488035" cy="178784"/>
          </a:xfrm>
          <a:custGeom>
            <a:avLst/>
            <a:gdLst>
              <a:gd name="T0" fmla="*/ 219 w 447"/>
              <a:gd name="T1" fmla="*/ 164 h 165"/>
              <a:gd name="T2" fmla="*/ 219 w 447"/>
              <a:gd name="T3" fmla="*/ 164 h 165"/>
              <a:gd name="T4" fmla="*/ 70 w 447"/>
              <a:gd name="T5" fmla="*/ 157 h 165"/>
              <a:gd name="T6" fmla="*/ 23 w 447"/>
              <a:gd name="T7" fmla="*/ 141 h 165"/>
              <a:gd name="T8" fmla="*/ 0 w 447"/>
              <a:gd name="T9" fmla="*/ 109 h 165"/>
              <a:gd name="T10" fmla="*/ 0 w 447"/>
              <a:gd name="T11" fmla="*/ 23 h 165"/>
              <a:gd name="T12" fmla="*/ 15 w 447"/>
              <a:gd name="T13" fmla="*/ 0 h 165"/>
              <a:gd name="T14" fmla="*/ 15 w 447"/>
              <a:gd name="T15" fmla="*/ 0 h 165"/>
              <a:gd name="T16" fmla="*/ 39 w 447"/>
              <a:gd name="T17" fmla="*/ 15 h 165"/>
              <a:gd name="T18" fmla="*/ 86 w 447"/>
              <a:gd name="T19" fmla="*/ 31 h 165"/>
              <a:gd name="T20" fmla="*/ 203 w 447"/>
              <a:gd name="T21" fmla="*/ 47 h 165"/>
              <a:gd name="T22" fmla="*/ 235 w 447"/>
              <a:gd name="T23" fmla="*/ 47 h 165"/>
              <a:gd name="T24" fmla="*/ 352 w 447"/>
              <a:gd name="T25" fmla="*/ 31 h 165"/>
              <a:gd name="T26" fmla="*/ 407 w 447"/>
              <a:gd name="T27" fmla="*/ 15 h 165"/>
              <a:gd name="T28" fmla="*/ 423 w 447"/>
              <a:gd name="T29" fmla="*/ 0 h 165"/>
              <a:gd name="T30" fmla="*/ 423 w 447"/>
              <a:gd name="T31" fmla="*/ 0 h 165"/>
              <a:gd name="T32" fmla="*/ 446 w 447"/>
              <a:gd name="T33" fmla="*/ 23 h 165"/>
              <a:gd name="T34" fmla="*/ 446 w 447"/>
              <a:gd name="T35" fmla="*/ 23 h 165"/>
              <a:gd name="T36" fmla="*/ 446 w 447"/>
              <a:gd name="T37" fmla="*/ 23 h 165"/>
              <a:gd name="T38" fmla="*/ 446 w 447"/>
              <a:gd name="T39" fmla="*/ 23 h 165"/>
              <a:gd name="T40" fmla="*/ 446 w 447"/>
              <a:gd name="T41" fmla="*/ 109 h 165"/>
              <a:gd name="T42" fmla="*/ 368 w 447"/>
              <a:gd name="T43" fmla="*/ 157 h 165"/>
              <a:gd name="T44" fmla="*/ 219 w 447"/>
              <a:gd name="T45" fmla="*/ 164 h 165"/>
              <a:gd name="T46" fmla="*/ 39 w 447"/>
              <a:gd name="T47" fmla="*/ 102 h 165"/>
              <a:gd name="T48" fmla="*/ 39 w 447"/>
              <a:gd name="T49" fmla="*/ 102 h 165"/>
              <a:gd name="T50" fmla="*/ 94 w 447"/>
              <a:gd name="T51" fmla="*/ 117 h 165"/>
              <a:gd name="T52" fmla="*/ 219 w 447"/>
              <a:gd name="T53" fmla="*/ 125 h 165"/>
              <a:gd name="T54" fmla="*/ 344 w 447"/>
              <a:gd name="T55" fmla="*/ 117 h 165"/>
              <a:gd name="T56" fmla="*/ 399 w 447"/>
              <a:gd name="T57" fmla="*/ 102 h 165"/>
              <a:gd name="T58" fmla="*/ 399 w 447"/>
              <a:gd name="T59" fmla="*/ 62 h 165"/>
              <a:gd name="T60" fmla="*/ 376 w 447"/>
              <a:gd name="T61" fmla="*/ 70 h 165"/>
              <a:gd name="T62" fmla="*/ 235 w 447"/>
              <a:gd name="T63" fmla="*/ 86 h 165"/>
              <a:gd name="T64" fmla="*/ 203 w 447"/>
              <a:gd name="T65" fmla="*/ 86 h 165"/>
              <a:gd name="T66" fmla="*/ 70 w 447"/>
              <a:gd name="T67" fmla="*/ 70 h 165"/>
              <a:gd name="T68" fmla="*/ 39 w 447"/>
              <a:gd name="T69" fmla="*/ 62 h 165"/>
              <a:gd name="T70" fmla="*/ 39 w 447"/>
              <a:gd name="T71" fmla="*/ 102 h 165"/>
              <a:gd name="T72" fmla="*/ 399 w 447"/>
              <a:gd name="T73" fmla="*/ 102 h 165"/>
              <a:gd name="T74" fmla="*/ 399 w 447"/>
              <a:gd name="T75" fmla="*/ 102 h 165"/>
              <a:gd name="T76" fmla="*/ 399 w 447"/>
              <a:gd name="T77" fmla="*/ 109 h 165"/>
              <a:gd name="T78" fmla="*/ 399 w 447"/>
              <a:gd name="T79" fmla="*/ 102 h 165"/>
              <a:gd name="T80" fmla="*/ 39 w 447"/>
              <a:gd name="T81" fmla="*/ 23 h 165"/>
              <a:gd name="T82" fmla="*/ 39 w 447"/>
              <a:gd name="T83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7" h="165">
                <a:moveTo>
                  <a:pt x="219" y="164"/>
                </a:moveTo>
                <a:lnTo>
                  <a:pt x="219" y="164"/>
                </a:lnTo>
                <a:cubicBezTo>
                  <a:pt x="164" y="164"/>
                  <a:pt x="109" y="164"/>
                  <a:pt x="70" y="157"/>
                </a:cubicBezTo>
                <a:cubicBezTo>
                  <a:pt x="54" y="149"/>
                  <a:pt x="31" y="149"/>
                  <a:pt x="23" y="141"/>
                </a:cubicBezTo>
                <a:cubicBezTo>
                  <a:pt x="7" y="133"/>
                  <a:pt x="0" y="117"/>
                  <a:pt x="0" y="10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5"/>
                </a:cubicBezTo>
                <a:cubicBezTo>
                  <a:pt x="39" y="23"/>
                  <a:pt x="54" y="23"/>
                  <a:pt x="86" y="31"/>
                </a:cubicBezTo>
                <a:cubicBezTo>
                  <a:pt x="117" y="39"/>
                  <a:pt x="164" y="47"/>
                  <a:pt x="203" y="47"/>
                </a:cubicBezTo>
                <a:cubicBezTo>
                  <a:pt x="211" y="47"/>
                  <a:pt x="227" y="47"/>
                  <a:pt x="235" y="47"/>
                </a:cubicBezTo>
                <a:cubicBezTo>
                  <a:pt x="274" y="47"/>
                  <a:pt x="321" y="39"/>
                  <a:pt x="352" y="31"/>
                </a:cubicBezTo>
                <a:cubicBezTo>
                  <a:pt x="391" y="23"/>
                  <a:pt x="399" y="23"/>
                  <a:pt x="407" y="15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23"/>
                </a:cubicBezTo>
                <a:lnTo>
                  <a:pt x="446" y="23"/>
                </a:lnTo>
                <a:lnTo>
                  <a:pt x="446" y="23"/>
                </a:lnTo>
                <a:lnTo>
                  <a:pt x="446" y="23"/>
                </a:lnTo>
                <a:cubicBezTo>
                  <a:pt x="446" y="109"/>
                  <a:pt x="446" y="109"/>
                  <a:pt x="446" y="109"/>
                </a:cubicBezTo>
                <a:cubicBezTo>
                  <a:pt x="446" y="133"/>
                  <a:pt x="399" y="149"/>
                  <a:pt x="368" y="157"/>
                </a:cubicBezTo>
                <a:cubicBezTo>
                  <a:pt x="329" y="164"/>
                  <a:pt x="274" y="164"/>
                  <a:pt x="219" y="164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09"/>
                  <a:pt x="94" y="117"/>
                </a:cubicBezTo>
                <a:cubicBezTo>
                  <a:pt x="125" y="125"/>
                  <a:pt x="172" y="125"/>
                  <a:pt x="219" y="125"/>
                </a:cubicBezTo>
                <a:cubicBezTo>
                  <a:pt x="266" y="125"/>
                  <a:pt x="313" y="125"/>
                  <a:pt x="344" y="117"/>
                </a:cubicBezTo>
                <a:cubicBezTo>
                  <a:pt x="383" y="109"/>
                  <a:pt x="399" y="102"/>
                  <a:pt x="399" y="102"/>
                </a:cubicBezTo>
                <a:cubicBezTo>
                  <a:pt x="399" y="62"/>
                  <a:pt x="399" y="62"/>
                  <a:pt x="399" y="62"/>
                </a:cubicBezTo>
                <a:cubicBezTo>
                  <a:pt x="391" y="62"/>
                  <a:pt x="383" y="70"/>
                  <a:pt x="376" y="70"/>
                </a:cubicBezTo>
                <a:cubicBezTo>
                  <a:pt x="337" y="78"/>
                  <a:pt x="289" y="86"/>
                  <a:pt x="235" y="86"/>
                </a:cubicBezTo>
                <a:cubicBezTo>
                  <a:pt x="227" y="86"/>
                  <a:pt x="211" y="86"/>
                  <a:pt x="203" y="86"/>
                </a:cubicBezTo>
                <a:cubicBezTo>
                  <a:pt x="148" y="86"/>
                  <a:pt x="101" y="78"/>
                  <a:pt x="70" y="70"/>
                </a:cubicBezTo>
                <a:cubicBezTo>
                  <a:pt x="54" y="70"/>
                  <a:pt x="46" y="62"/>
                  <a:pt x="39" y="62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ubicBezTo>
                  <a:pt x="399" y="109"/>
                  <a:pt x="399" y="109"/>
                  <a:pt x="399" y="109"/>
                </a:cubicBezTo>
                <a:lnTo>
                  <a:pt x="399" y="102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94">
            <a:extLst>
              <a:ext uri="{FF2B5EF4-FFF2-40B4-BE49-F238E27FC236}">
                <a16:creationId xmlns:a16="http://schemas.microsoft.com/office/drawing/2014/main" id="{99F368C8-F403-304E-9AF7-ACC841D8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542202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57 h 166"/>
              <a:gd name="T6" fmla="*/ 23 w 447"/>
              <a:gd name="T7" fmla="*/ 141 h 166"/>
              <a:gd name="T8" fmla="*/ 0 w 447"/>
              <a:gd name="T9" fmla="*/ 102 h 166"/>
              <a:gd name="T10" fmla="*/ 0 w 447"/>
              <a:gd name="T11" fmla="*/ 23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23 h 166"/>
              <a:gd name="T34" fmla="*/ 446 w 447"/>
              <a:gd name="T35" fmla="*/ 23 h 166"/>
              <a:gd name="T36" fmla="*/ 446 w 447"/>
              <a:gd name="T37" fmla="*/ 23 h 166"/>
              <a:gd name="T38" fmla="*/ 446 w 447"/>
              <a:gd name="T39" fmla="*/ 23 h 166"/>
              <a:gd name="T40" fmla="*/ 446 w 447"/>
              <a:gd name="T41" fmla="*/ 102 h 166"/>
              <a:gd name="T42" fmla="*/ 368 w 447"/>
              <a:gd name="T43" fmla="*/ 157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7 h 166"/>
              <a:gd name="T52" fmla="*/ 219 w 447"/>
              <a:gd name="T53" fmla="*/ 125 h 166"/>
              <a:gd name="T54" fmla="*/ 344 w 447"/>
              <a:gd name="T55" fmla="*/ 117 h 166"/>
              <a:gd name="T56" fmla="*/ 399 w 447"/>
              <a:gd name="T57" fmla="*/ 102 h 166"/>
              <a:gd name="T58" fmla="*/ 399 w 447"/>
              <a:gd name="T59" fmla="*/ 63 h 166"/>
              <a:gd name="T60" fmla="*/ 376 w 447"/>
              <a:gd name="T61" fmla="*/ 71 h 166"/>
              <a:gd name="T62" fmla="*/ 235 w 447"/>
              <a:gd name="T63" fmla="*/ 78 h 166"/>
              <a:gd name="T64" fmla="*/ 203 w 447"/>
              <a:gd name="T65" fmla="*/ 78 h 166"/>
              <a:gd name="T66" fmla="*/ 70 w 447"/>
              <a:gd name="T67" fmla="*/ 71 h 166"/>
              <a:gd name="T68" fmla="*/ 39 w 447"/>
              <a:gd name="T69" fmla="*/ 63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23 h 166"/>
              <a:gd name="T78" fmla="*/ 39 w 447"/>
              <a:gd name="T79" fmla="*/ 2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65"/>
                  <a:pt x="70" y="157"/>
                </a:cubicBezTo>
                <a:cubicBezTo>
                  <a:pt x="54" y="149"/>
                  <a:pt x="31" y="141"/>
                  <a:pt x="23" y="141"/>
                </a:cubicBezTo>
                <a:cubicBezTo>
                  <a:pt x="7" y="133"/>
                  <a:pt x="0" y="117"/>
                  <a:pt x="0" y="10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3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3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23"/>
                </a:cubicBezTo>
                <a:lnTo>
                  <a:pt x="446" y="23"/>
                </a:lnTo>
                <a:lnTo>
                  <a:pt x="446" y="23"/>
                </a:lnTo>
                <a:lnTo>
                  <a:pt x="446" y="23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9"/>
                  <a:pt x="368" y="157"/>
                </a:cubicBezTo>
                <a:cubicBezTo>
                  <a:pt x="329" y="165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7"/>
                </a:cubicBezTo>
                <a:cubicBezTo>
                  <a:pt x="125" y="125"/>
                  <a:pt x="172" y="125"/>
                  <a:pt x="219" y="125"/>
                </a:cubicBezTo>
                <a:cubicBezTo>
                  <a:pt x="266" y="125"/>
                  <a:pt x="313" y="125"/>
                  <a:pt x="344" y="117"/>
                </a:cubicBezTo>
                <a:cubicBezTo>
                  <a:pt x="383" y="110"/>
                  <a:pt x="399" y="102"/>
                  <a:pt x="399" y="102"/>
                </a:cubicBezTo>
                <a:cubicBezTo>
                  <a:pt x="399" y="63"/>
                  <a:pt x="399" y="63"/>
                  <a:pt x="399" y="63"/>
                </a:cubicBezTo>
                <a:cubicBezTo>
                  <a:pt x="391" y="63"/>
                  <a:pt x="383" y="63"/>
                  <a:pt x="376" y="71"/>
                </a:cubicBezTo>
                <a:cubicBezTo>
                  <a:pt x="337" y="78"/>
                  <a:pt x="289" y="78"/>
                  <a:pt x="235" y="78"/>
                </a:cubicBezTo>
                <a:cubicBezTo>
                  <a:pt x="227" y="86"/>
                  <a:pt x="211" y="86"/>
                  <a:pt x="203" y="78"/>
                </a:cubicBezTo>
                <a:cubicBezTo>
                  <a:pt x="148" y="78"/>
                  <a:pt x="101" y="78"/>
                  <a:pt x="70" y="71"/>
                </a:cubicBezTo>
                <a:cubicBezTo>
                  <a:pt x="54" y="63"/>
                  <a:pt x="46" y="63"/>
                  <a:pt x="39" y="63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95">
            <a:extLst>
              <a:ext uri="{FF2B5EF4-FFF2-40B4-BE49-F238E27FC236}">
                <a16:creationId xmlns:a16="http://schemas.microsoft.com/office/drawing/2014/main" id="{DA7E38D8-9C9D-1D40-A52A-B5A0BA1D5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638843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8 h 166"/>
              <a:gd name="T52" fmla="*/ 219 w 447"/>
              <a:gd name="T53" fmla="*/ 125 h 166"/>
              <a:gd name="T54" fmla="*/ 344 w 447"/>
              <a:gd name="T55" fmla="*/ 118 h 166"/>
              <a:gd name="T56" fmla="*/ 399 w 447"/>
              <a:gd name="T57" fmla="*/ 102 h 166"/>
              <a:gd name="T58" fmla="*/ 399 w 447"/>
              <a:gd name="T59" fmla="*/ 55 h 166"/>
              <a:gd name="T60" fmla="*/ 376 w 447"/>
              <a:gd name="T61" fmla="*/ 71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71 h 166"/>
              <a:gd name="T68" fmla="*/ 39 w 447"/>
              <a:gd name="T69" fmla="*/ 55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5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4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4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9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8"/>
                </a:cubicBezTo>
                <a:cubicBezTo>
                  <a:pt x="125" y="118"/>
                  <a:pt x="172" y="125"/>
                  <a:pt x="219" y="125"/>
                </a:cubicBezTo>
                <a:cubicBezTo>
                  <a:pt x="266" y="125"/>
                  <a:pt x="313" y="118"/>
                  <a:pt x="344" y="118"/>
                </a:cubicBezTo>
                <a:cubicBezTo>
                  <a:pt x="383" y="110"/>
                  <a:pt x="399" y="102"/>
                  <a:pt x="399" y="102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71"/>
                </a:cubicBezTo>
                <a:cubicBezTo>
                  <a:pt x="337" y="79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9"/>
                  <a:pt x="70" y="71"/>
                </a:cubicBezTo>
                <a:cubicBezTo>
                  <a:pt x="54" y="63"/>
                  <a:pt x="46" y="63"/>
                  <a:pt x="39" y="55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96">
            <a:extLst>
              <a:ext uri="{FF2B5EF4-FFF2-40B4-BE49-F238E27FC236}">
                <a16:creationId xmlns:a16="http://schemas.microsoft.com/office/drawing/2014/main" id="{F5BAD936-F194-4843-8505-1AA40374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363418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8 h 166"/>
              <a:gd name="T18" fmla="*/ 86 w 447"/>
              <a:gd name="T19" fmla="*/ 32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2 h 166"/>
              <a:gd name="T26" fmla="*/ 407 w 447"/>
              <a:gd name="T27" fmla="*/ 8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94 h 166"/>
              <a:gd name="T48" fmla="*/ 39 w 447"/>
              <a:gd name="T49" fmla="*/ 94 h 166"/>
              <a:gd name="T50" fmla="*/ 94 w 447"/>
              <a:gd name="T51" fmla="*/ 110 h 166"/>
              <a:gd name="T52" fmla="*/ 219 w 447"/>
              <a:gd name="T53" fmla="*/ 126 h 166"/>
              <a:gd name="T54" fmla="*/ 344 w 447"/>
              <a:gd name="T55" fmla="*/ 110 h 166"/>
              <a:gd name="T56" fmla="*/ 399 w 447"/>
              <a:gd name="T57" fmla="*/ 94 h 166"/>
              <a:gd name="T58" fmla="*/ 399 w 447"/>
              <a:gd name="T59" fmla="*/ 55 h 166"/>
              <a:gd name="T60" fmla="*/ 376 w 447"/>
              <a:gd name="T61" fmla="*/ 63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63 h 166"/>
              <a:gd name="T68" fmla="*/ 39 w 447"/>
              <a:gd name="T69" fmla="*/ 55 h 166"/>
              <a:gd name="T70" fmla="*/ 39 w 447"/>
              <a:gd name="T71" fmla="*/ 94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6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0"/>
                  <a:pt x="39" y="8"/>
                </a:cubicBezTo>
                <a:cubicBezTo>
                  <a:pt x="39" y="16"/>
                  <a:pt x="54" y="24"/>
                  <a:pt x="86" y="32"/>
                </a:cubicBezTo>
                <a:cubicBezTo>
                  <a:pt x="117" y="32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2"/>
                  <a:pt x="352" y="32"/>
                </a:cubicBezTo>
                <a:cubicBezTo>
                  <a:pt x="391" y="24"/>
                  <a:pt x="399" y="16"/>
                  <a:pt x="407" y="8"/>
                </a:cubicBezTo>
                <a:cubicBezTo>
                  <a:pt x="407" y="0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1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94"/>
                </a:moveTo>
                <a:lnTo>
                  <a:pt x="39" y="94"/>
                </a:lnTo>
                <a:cubicBezTo>
                  <a:pt x="39" y="102"/>
                  <a:pt x="54" y="110"/>
                  <a:pt x="94" y="110"/>
                </a:cubicBezTo>
                <a:cubicBezTo>
                  <a:pt x="125" y="118"/>
                  <a:pt x="172" y="126"/>
                  <a:pt x="219" y="126"/>
                </a:cubicBezTo>
                <a:cubicBezTo>
                  <a:pt x="266" y="126"/>
                  <a:pt x="313" y="118"/>
                  <a:pt x="344" y="110"/>
                </a:cubicBezTo>
                <a:cubicBezTo>
                  <a:pt x="383" y="110"/>
                  <a:pt x="399" y="102"/>
                  <a:pt x="399" y="94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63"/>
                </a:cubicBezTo>
                <a:cubicBezTo>
                  <a:pt x="337" y="71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1"/>
                  <a:pt x="70" y="63"/>
                </a:cubicBezTo>
                <a:cubicBezTo>
                  <a:pt x="54" y="63"/>
                  <a:pt x="46" y="63"/>
                  <a:pt x="39" y="55"/>
                </a:cubicBezTo>
                <a:lnTo>
                  <a:pt x="39" y="94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97">
            <a:extLst>
              <a:ext uri="{FF2B5EF4-FFF2-40B4-BE49-F238E27FC236}">
                <a16:creationId xmlns:a16="http://schemas.microsoft.com/office/drawing/2014/main" id="{5205DB8B-6A17-EB4C-A2D0-E624EEC0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218456"/>
            <a:ext cx="488035" cy="140128"/>
          </a:xfrm>
          <a:custGeom>
            <a:avLst/>
            <a:gdLst>
              <a:gd name="T0" fmla="*/ 219 w 447"/>
              <a:gd name="T1" fmla="*/ 126 h 127"/>
              <a:gd name="T2" fmla="*/ 219 w 447"/>
              <a:gd name="T3" fmla="*/ 126 h 127"/>
              <a:gd name="T4" fmla="*/ 203 w 447"/>
              <a:gd name="T5" fmla="*/ 126 h 127"/>
              <a:gd name="T6" fmla="*/ 70 w 447"/>
              <a:gd name="T7" fmla="*/ 110 h 127"/>
              <a:gd name="T8" fmla="*/ 0 w 447"/>
              <a:gd name="T9" fmla="*/ 63 h 127"/>
              <a:gd name="T10" fmla="*/ 70 w 447"/>
              <a:gd name="T11" fmla="*/ 16 h 127"/>
              <a:gd name="T12" fmla="*/ 219 w 447"/>
              <a:gd name="T13" fmla="*/ 0 h 127"/>
              <a:gd name="T14" fmla="*/ 368 w 447"/>
              <a:gd name="T15" fmla="*/ 16 h 127"/>
              <a:gd name="T16" fmla="*/ 415 w 447"/>
              <a:gd name="T17" fmla="*/ 32 h 127"/>
              <a:gd name="T18" fmla="*/ 446 w 447"/>
              <a:gd name="T19" fmla="*/ 63 h 127"/>
              <a:gd name="T20" fmla="*/ 376 w 447"/>
              <a:gd name="T21" fmla="*/ 110 h 127"/>
              <a:gd name="T22" fmla="*/ 235 w 447"/>
              <a:gd name="T23" fmla="*/ 126 h 127"/>
              <a:gd name="T24" fmla="*/ 219 w 447"/>
              <a:gd name="T25" fmla="*/ 126 h 127"/>
              <a:gd name="T26" fmla="*/ 46 w 447"/>
              <a:gd name="T27" fmla="*/ 63 h 127"/>
              <a:gd name="T28" fmla="*/ 46 w 447"/>
              <a:gd name="T29" fmla="*/ 63 h 127"/>
              <a:gd name="T30" fmla="*/ 86 w 447"/>
              <a:gd name="T31" fmla="*/ 78 h 127"/>
              <a:gd name="T32" fmla="*/ 203 w 447"/>
              <a:gd name="T33" fmla="*/ 86 h 127"/>
              <a:gd name="T34" fmla="*/ 235 w 447"/>
              <a:gd name="T35" fmla="*/ 86 h 127"/>
              <a:gd name="T36" fmla="*/ 352 w 447"/>
              <a:gd name="T37" fmla="*/ 78 h 127"/>
              <a:gd name="T38" fmla="*/ 391 w 447"/>
              <a:gd name="T39" fmla="*/ 63 h 127"/>
              <a:gd name="T40" fmla="*/ 344 w 447"/>
              <a:gd name="T41" fmla="*/ 55 h 127"/>
              <a:gd name="T42" fmla="*/ 219 w 447"/>
              <a:gd name="T43" fmla="*/ 47 h 127"/>
              <a:gd name="T44" fmla="*/ 94 w 447"/>
              <a:gd name="T45" fmla="*/ 55 h 127"/>
              <a:gd name="T46" fmla="*/ 46 w 447"/>
              <a:gd name="T47" fmla="*/ 63 h 127"/>
              <a:gd name="T48" fmla="*/ 407 w 447"/>
              <a:gd name="T49" fmla="*/ 71 h 127"/>
              <a:gd name="T50" fmla="*/ 407 w 447"/>
              <a:gd name="T51" fmla="*/ 7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127">
                <a:moveTo>
                  <a:pt x="219" y="126"/>
                </a:moveTo>
                <a:lnTo>
                  <a:pt x="219" y="126"/>
                </a:lnTo>
                <a:cubicBezTo>
                  <a:pt x="211" y="126"/>
                  <a:pt x="211" y="126"/>
                  <a:pt x="203" y="126"/>
                </a:cubicBezTo>
                <a:cubicBezTo>
                  <a:pt x="148" y="126"/>
                  <a:pt x="101" y="126"/>
                  <a:pt x="70" y="110"/>
                </a:cubicBezTo>
                <a:cubicBezTo>
                  <a:pt x="39" y="110"/>
                  <a:pt x="0" y="94"/>
                  <a:pt x="0" y="63"/>
                </a:cubicBezTo>
                <a:cubicBezTo>
                  <a:pt x="0" y="32"/>
                  <a:pt x="39" y="24"/>
                  <a:pt x="70" y="16"/>
                </a:cubicBezTo>
                <a:cubicBezTo>
                  <a:pt x="109" y="8"/>
                  <a:pt x="164" y="0"/>
                  <a:pt x="219" y="0"/>
                </a:cubicBezTo>
                <a:cubicBezTo>
                  <a:pt x="274" y="0"/>
                  <a:pt x="329" y="8"/>
                  <a:pt x="368" y="16"/>
                </a:cubicBezTo>
                <a:cubicBezTo>
                  <a:pt x="391" y="24"/>
                  <a:pt x="407" y="24"/>
                  <a:pt x="415" y="32"/>
                </a:cubicBezTo>
                <a:cubicBezTo>
                  <a:pt x="431" y="39"/>
                  <a:pt x="446" y="55"/>
                  <a:pt x="446" y="63"/>
                </a:cubicBezTo>
                <a:cubicBezTo>
                  <a:pt x="446" y="94"/>
                  <a:pt x="399" y="110"/>
                  <a:pt x="376" y="110"/>
                </a:cubicBezTo>
                <a:cubicBezTo>
                  <a:pt x="337" y="126"/>
                  <a:pt x="289" y="126"/>
                  <a:pt x="235" y="126"/>
                </a:cubicBezTo>
                <a:cubicBezTo>
                  <a:pt x="227" y="126"/>
                  <a:pt x="227" y="126"/>
                  <a:pt x="219" y="126"/>
                </a:cubicBezTo>
                <a:close/>
                <a:moveTo>
                  <a:pt x="46" y="63"/>
                </a:moveTo>
                <a:lnTo>
                  <a:pt x="46" y="63"/>
                </a:lnTo>
                <a:cubicBezTo>
                  <a:pt x="54" y="71"/>
                  <a:pt x="62" y="71"/>
                  <a:pt x="86" y="78"/>
                </a:cubicBezTo>
                <a:cubicBezTo>
                  <a:pt x="117" y="86"/>
                  <a:pt x="164" y="86"/>
                  <a:pt x="203" y="86"/>
                </a:cubicBezTo>
                <a:cubicBezTo>
                  <a:pt x="211" y="86"/>
                  <a:pt x="227" y="86"/>
                  <a:pt x="235" y="86"/>
                </a:cubicBezTo>
                <a:cubicBezTo>
                  <a:pt x="274" y="86"/>
                  <a:pt x="321" y="86"/>
                  <a:pt x="352" y="78"/>
                </a:cubicBezTo>
                <a:cubicBezTo>
                  <a:pt x="376" y="71"/>
                  <a:pt x="383" y="71"/>
                  <a:pt x="391" y="63"/>
                </a:cubicBezTo>
                <a:cubicBezTo>
                  <a:pt x="383" y="63"/>
                  <a:pt x="376" y="55"/>
                  <a:pt x="344" y="55"/>
                </a:cubicBezTo>
                <a:cubicBezTo>
                  <a:pt x="313" y="47"/>
                  <a:pt x="266" y="47"/>
                  <a:pt x="219" y="47"/>
                </a:cubicBezTo>
                <a:cubicBezTo>
                  <a:pt x="172" y="47"/>
                  <a:pt x="125" y="47"/>
                  <a:pt x="94" y="55"/>
                </a:cubicBezTo>
                <a:cubicBezTo>
                  <a:pt x="70" y="55"/>
                  <a:pt x="54" y="63"/>
                  <a:pt x="46" y="63"/>
                </a:cubicBezTo>
                <a:close/>
                <a:moveTo>
                  <a:pt x="407" y="71"/>
                </a:moveTo>
                <a:lnTo>
                  <a:pt x="407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98">
            <a:extLst>
              <a:ext uri="{FF2B5EF4-FFF2-40B4-BE49-F238E27FC236}">
                <a16:creationId xmlns:a16="http://schemas.microsoft.com/office/drawing/2014/main" id="{4E80E0EB-A456-0D41-A538-A18A0572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266777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8 h 166"/>
              <a:gd name="T52" fmla="*/ 219 w 447"/>
              <a:gd name="T53" fmla="*/ 125 h 166"/>
              <a:gd name="T54" fmla="*/ 344 w 447"/>
              <a:gd name="T55" fmla="*/ 118 h 166"/>
              <a:gd name="T56" fmla="*/ 399 w 447"/>
              <a:gd name="T57" fmla="*/ 94 h 166"/>
              <a:gd name="T58" fmla="*/ 399 w 447"/>
              <a:gd name="T59" fmla="*/ 55 h 166"/>
              <a:gd name="T60" fmla="*/ 376 w 447"/>
              <a:gd name="T61" fmla="*/ 63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63 h 166"/>
              <a:gd name="T68" fmla="*/ 39 w 447"/>
              <a:gd name="T69" fmla="*/ 55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5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4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4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1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8"/>
                </a:cubicBezTo>
                <a:cubicBezTo>
                  <a:pt x="125" y="118"/>
                  <a:pt x="172" y="125"/>
                  <a:pt x="219" y="125"/>
                </a:cubicBezTo>
                <a:cubicBezTo>
                  <a:pt x="266" y="125"/>
                  <a:pt x="313" y="118"/>
                  <a:pt x="344" y="118"/>
                </a:cubicBezTo>
                <a:cubicBezTo>
                  <a:pt x="383" y="110"/>
                  <a:pt x="399" y="102"/>
                  <a:pt x="399" y="94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63"/>
                </a:cubicBezTo>
                <a:cubicBezTo>
                  <a:pt x="337" y="79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9"/>
                  <a:pt x="70" y="63"/>
                </a:cubicBezTo>
                <a:cubicBezTo>
                  <a:pt x="54" y="63"/>
                  <a:pt x="46" y="63"/>
                  <a:pt x="39" y="55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99">
            <a:extLst>
              <a:ext uri="{FF2B5EF4-FFF2-40B4-BE49-F238E27FC236}">
                <a16:creationId xmlns:a16="http://schemas.microsoft.com/office/drawing/2014/main" id="{E61CC575-D6C4-2142-989B-B50A03B0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3210" y="3869379"/>
            <a:ext cx="618502" cy="937417"/>
          </a:xfrm>
          <a:custGeom>
            <a:avLst/>
            <a:gdLst>
              <a:gd name="T0" fmla="*/ 486 w 565"/>
              <a:gd name="T1" fmla="*/ 854 h 855"/>
              <a:gd name="T2" fmla="*/ 486 w 565"/>
              <a:gd name="T3" fmla="*/ 854 h 855"/>
              <a:gd name="T4" fmla="*/ 78 w 565"/>
              <a:gd name="T5" fmla="*/ 854 h 855"/>
              <a:gd name="T6" fmla="*/ 0 w 565"/>
              <a:gd name="T7" fmla="*/ 776 h 855"/>
              <a:gd name="T8" fmla="*/ 0 w 565"/>
              <a:gd name="T9" fmla="*/ 79 h 855"/>
              <a:gd name="T10" fmla="*/ 78 w 565"/>
              <a:gd name="T11" fmla="*/ 0 h 855"/>
              <a:gd name="T12" fmla="*/ 486 w 565"/>
              <a:gd name="T13" fmla="*/ 0 h 855"/>
              <a:gd name="T14" fmla="*/ 564 w 565"/>
              <a:gd name="T15" fmla="*/ 79 h 855"/>
              <a:gd name="T16" fmla="*/ 564 w 565"/>
              <a:gd name="T17" fmla="*/ 314 h 855"/>
              <a:gd name="T18" fmla="*/ 540 w 565"/>
              <a:gd name="T19" fmla="*/ 337 h 855"/>
              <a:gd name="T20" fmla="*/ 525 w 565"/>
              <a:gd name="T21" fmla="*/ 314 h 855"/>
              <a:gd name="T22" fmla="*/ 525 w 565"/>
              <a:gd name="T23" fmla="*/ 79 h 855"/>
              <a:gd name="T24" fmla="*/ 486 w 565"/>
              <a:gd name="T25" fmla="*/ 40 h 855"/>
              <a:gd name="T26" fmla="*/ 78 w 565"/>
              <a:gd name="T27" fmla="*/ 40 h 855"/>
              <a:gd name="T28" fmla="*/ 39 w 565"/>
              <a:gd name="T29" fmla="*/ 79 h 855"/>
              <a:gd name="T30" fmla="*/ 39 w 565"/>
              <a:gd name="T31" fmla="*/ 776 h 855"/>
              <a:gd name="T32" fmla="*/ 78 w 565"/>
              <a:gd name="T33" fmla="*/ 815 h 855"/>
              <a:gd name="T34" fmla="*/ 486 w 565"/>
              <a:gd name="T35" fmla="*/ 815 h 855"/>
              <a:gd name="T36" fmla="*/ 501 w 565"/>
              <a:gd name="T37" fmla="*/ 815 h 855"/>
              <a:gd name="T38" fmla="*/ 525 w 565"/>
              <a:gd name="T39" fmla="*/ 823 h 855"/>
              <a:gd name="T40" fmla="*/ 517 w 565"/>
              <a:gd name="T41" fmla="*/ 847 h 855"/>
              <a:gd name="T42" fmla="*/ 486 w 565"/>
              <a:gd name="T43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5" h="855">
                <a:moveTo>
                  <a:pt x="486" y="854"/>
                </a:moveTo>
                <a:lnTo>
                  <a:pt x="486" y="854"/>
                </a:lnTo>
                <a:cubicBezTo>
                  <a:pt x="78" y="854"/>
                  <a:pt x="78" y="854"/>
                  <a:pt x="78" y="854"/>
                </a:cubicBezTo>
                <a:cubicBezTo>
                  <a:pt x="31" y="854"/>
                  <a:pt x="0" y="823"/>
                  <a:pt x="0" y="77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2"/>
                  <a:pt x="31" y="0"/>
                  <a:pt x="78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25" y="0"/>
                  <a:pt x="564" y="32"/>
                  <a:pt x="564" y="79"/>
                </a:cubicBezTo>
                <a:cubicBezTo>
                  <a:pt x="564" y="314"/>
                  <a:pt x="564" y="314"/>
                  <a:pt x="564" y="314"/>
                </a:cubicBezTo>
                <a:cubicBezTo>
                  <a:pt x="564" y="322"/>
                  <a:pt x="556" y="337"/>
                  <a:pt x="540" y="337"/>
                </a:cubicBezTo>
                <a:cubicBezTo>
                  <a:pt x="532" y="337"/>
                  <a:pt x="525" y="322"/>
                  <a:pt x="525" y="314"/>
                </a:cubicBezTo>
                <a:cubicBezTo>
                  <a:pt x="525" y="79"/>
                  <a:pt x="525" y="79"/>
                  <a:pt x="525" y="79"/>
                </a:cubicBezTo>
                <a:cubicBezTo>
                  <a:pt x="525" y="55"/>
                  <a:pt x="501" y="40"/>
                  <a:pt x="48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55" y="40"/>
                  <a:pt x="39" y="55"/>
                  <a:pt x="39" y="79"/>
                </a:cubicBezTo>
                <a:cubicBezTo>
                  <a:pt x="39" y="776"/>
                  <a:pt x="39" y="776"/>
                  <a:pt x="39" y="776"/>
                </a:cubicBezTo>
                <a:cubicBezTo>
                  <a:pt x="39" y="800"/>
                  <a:pt x="55" y="815"/>
                  <a:pt x="78" y="815"/>
                </a:cubicBezTo>
                <a:cubicBezTo>
                  <a:pt x="486" y="815"/>
                  <a:pt x="486" y="815"/>
                  <a:pt x="486" y="815"/>
                </a:cubicBezTo>
                <a:cubicBezTo>
                  <a:pt x="486" y="815"/>
                  <a:pt x="493" y="815"/>
                  <a:pt x="501" y="815"/>
                </a:cubicBezTo>
                <a:cubicBezTo>
                  <a:pt x="509" y="808"/>
                  <a:pt x="525" y="815"/>
                  <a:pt x="525" y="823"/>
                </a:cubicBezTo>
                <a:cubicBezTo>
                  <a:pt x="532" y="831"/>
                  <a:pt x="525" y="847"/>
                  <a:pt x="517" y="847"/>
                </a:cubicBezTo>
                <a:cubicBezTo>
                  <a:pt x="509" y="854"/>
                  <a:pt x="493" y="854"/>
                  <a:pt x="486" y="8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700">
            <a:extLst>
              <a:ext uri="{FF2B5EF4-FFF2-40B4-BE49-F238E27FC236}">
                <a16:creationId xmlns:a16="http://schemas.microsoft.com/office/drawing/2014/main" id="{710C8E77-517C-9545-A03E-3E74A5B8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642506"/>
            <a:ext cx="53154" cy="57985"/>
          </a:xfrm>
          <a:custGeom>
            <a:avLst/>
            <a:gdLst>
              <a:gd name="T0" fmla="*/ 23 w 48"/>
              <a:gd name="T1" fmla="*/ 54 h 55"/>
              <a:gd name="T2" fmla="*/ 23 w 48"/>
              <a:gd name="T3" fmla="*/ 54 h 55"/>
              <a:gd name="T4" fmla="*/ 0 w 48"/>
              <a:gd name="T5" fmla="*/ 31 h 55"/>
              <a:gd name="T6" fmla="*/ 23 w 48"/>
              <a:gd name="T7" fmla="*/ 0 h 55"/>
              <a:gd name="T8" fmla="*/ 47 w 48"/>
              <a:gd name="T9" fmla="*/ 31 h 55"/>
              <a:gd name="T10" fmla="*/ 23 w 48"/>
              <a:gd name="T11" fmla="*/ 54 h 55"/>
              <a:gd name="T12" fmla="*/ 23 w 48"/>
              <a:gd name="T13" fmla="*/ 15 h 55"/>
              <a:gd name="T14" fmla="*/ 23 w 48"/>
              <a:gd name="T15" fmla="*/ 15 h 55"/>
              <a:gd name="T16" fmla="*/ 8 w 48"/>
              <a:gd name="T17" fmla="*/ 31 h 55"/>
              <a:gd name="T18" fmla="*/ 23 w 48"/>
              <a:gd name="T19" fmla="*/ 39 h 55"/>
              <a:gd name="T20" fmla="*/ 39 w 48"/>
              <a:gd name="T21" fmla="*/ 31 h 55"/>
              <a:gd name="T22" fmla="*/ 23 w 48"/>
              <a:gd name="T23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5">
                <a:moveTo>
                  <a:pt x="23" y="54"/>
                </a:moveTo>
                <a:lnTo>
                  <a:pt x="23" y="54"/>
                </a:lnTo>
                <a:cubicBezTo>
                  <a:pt x="8" y="54"/>
                  <a:pt x="0" y="39"/>
                  <a:pt x="0" y="31"/>
                </a:cubicBezTo>
                <a:cubicBezTo>
                  <a:pt x="0" y="15"/>
                  <a:pt x="8" y="0"/>
                  <a:pt x="23" y="0"/>
                </a:cubicBezTo>
                <a:cubicBezTo>
                  <a:pt x="39" y="0"/>
                  <a:pt x="47" y="15"/>
                  <a:pt x="47" y="31"/>
                </a:cubicBezTo>
                <a:cubicBezTo>
                  <a:pt x="47" y="39"/>
                  <a:pt x="39" y="54"/>
                  <a:pt x="23" y="54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8" y="15"/>
                  <a:pt x="8" y="31"/>
                </a:cubicBezTo>
                <a:cubicBezTo>
                  <a:pt x="8" y="39"/>
                  <a:pt x="16" y="39"/>
                  <a:pt x="23" y="39"/>
                </a:cubicBezTo>
                <a:cubicBezTo>
                  <a:pt x="31" y="39"/>
                  <a:pt x="39" y="39"/>
                  <a:pt x="39" y="31"/>
                </a:cubicBezTo>
                <a:cubicBezTo>
                  <a:pt x="39" y="15"/>
                  <a:pt x="31" y="15"/>
                  <a:pt x="23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701">
            <a:extLst>
              <a:ext uri="{FF2B5EF4-FFF2-40B4-BE49-F238E27FC236}">
                <a16:creationId xmlns:a16="http://schemas.microsoft.com/office/drawing/2014/main" id="{9CDC77EB-7F11-AD46-B0CE-9CC91334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171" y="4652170"/>
            <a:ext cx="217441" cy="43490"/>
          </a:xfrm>
          <a:custGeom>
            <a:avLst/>
            <a:gdLst>
              <a:gd name="T0" fmla="*/ 172 w 197"/>
              <a:gd name="T1" fmla="*/ 39 h 40"/>
              <a:gd name="T2" fmla="*/ 172 w 197"/>
              <a:gd name="T3" fmla="*/ 39 h 40"/>
              <a:gd name="T4" fmla="*/ 16 w 197"/>
              <a:gd name="T5" fmla="*/ 39 h 40"/>
              <a:gd name="T6" fmla="*/ 0 w 197"/>
              <a:gd name="T7" fmla="*/ 23 h 40"/>
              <a:gd name="T8" fmla="*/ 16 w 197"/>
              <a:gd name="T9" fmla="*/ 0 h 40"/>
              <a:gd name="T10" fmla="*/ 172 w 197"/>
              <a:gd name="T11" fmla="*/ 0 h 40"/>
              <a:gd name="T12" fmla="*/ 196 w 197"/>
              <a:gd name="T13" fmla="*/ 23 h 40"/>
              <a:gd name="T14" fmla="*/ 172 w 19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0">
                <a:moveTo>
                  <a:pt x="172" y="39"/>
                </a:moveTo>
                <a:lnTo>
                  <a:pt x="172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8" y="0"/>
                  <a:pt x="196" y="7"/>
                  <a:pt x="196" y="23"/>
                </a:cubicBezTo>
                <a:cubicBezTo>
                  <a:pt x="196" y="31"/>
                  <a:pt x="188" y="39"/>
                  <a:pt x="17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702">
            <a:extLst>
              <a:ext uri="{FF2B5EF4-FFF2-40B4-BE49-F238E27FC236}">
                <a16:creationId xmlns:a16="http://schemas.microsoft.com/office/drawing/2014/main" id="{2D030F72-E3A7-0242-A5EE-FF9FB487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858" y="3937027"/>
            <a:ext cx="473541" cy="251266"/>
          </a:xfrm>
          <a:custGeom>
            <a:avLst/>
            <a:gdLst>
              <a:gd name="T0" fmla="*/ 408 w 432"/>
              <a:gd name="T1" fmla="*/ 227 h 228"/>
              <a:gd name="T2" fmla="*/ 408 w 432"/>
              <a:gd name="T3" fmla="*/ 227 h 228"/>
              <a:gd name="T4" fmla="*/ 24 w 432"/>
              <a:gd name="T5" fmla="*/ 227 h 228"/>
              <a:gd name="T6" fmla="*/ 0 w 432"/>
              <a:gd name="T7" fmla="*/ 212 h 228"/>
              <a:gd name="T8" fmla="*/ 0 w 432"/>
              <a:gd name="T9" fmla="*/ 16 h 228"/>
              <a:gd name="T10" fmla="*/ 24 w 432"/>
              <a:gd name="T11" fmla="*/ 0 h 228"/>
              <a:gd name="T12" fmla="*/ 408 w 432"/>
              <a:gd name="T13" fmla="*/ 0 h 228"/>
              <a:gd name="T14" fmla="*/ 431 w 432"/>
              <a:gd name="T15" fmla="*/ 16 h 228"/>
              <a:gd name="T16" fmla="*/ 431 w 432"/>
              <a:gd name="T17" fmla="*/ 212 h 228"/>
              <a:gd name="T18" fmla="*/ 408 w 432"/>
              <a:gd name="T19" fmla="*/ 227 h 228"/>
              <a:gd name="T20" fmla="*/ 39 w 432"/>
              <a:gd name="T21" fmla="*/ 188 h 228"/>
              <a:gd name="T22" fmla="*/ 39 w 432"/>
              <a:gd name="T23" fmla="*/ 188 h 228"/>
              <a:gd name="T24" fmla="*/ 392 w 432"/>
              <a:gd name="T25" fmla="*/ 188 h 228"/>
              <a:gd name="T26" fmla="*/ 392 w 432"/>
              <a:gd name="T27" fmla="*/ 39 h 228"/>
              <a:gd name="T28" fmla="*/ 39 w 432"/>
              <a:gd name="T29" fmla="*/ 39 h 228"/>
              <a:gd name="T30" fmla="*/ 39 w 432"/>
              <a:gd name="T31" fmla="*/ 18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228">
                <a:moveTo>
                  <a:pt x="408" y="227"/>
                </a:moveTo>
                <a:lnTo>
                  <a:pt x="408" y="227"/>
                </a:lnTo>
                <a:cubicBezTo>
                  <a:pt x="24" y="227"/>
                  <a:pt x="24" y="227"/>
                  <a:pt x="24" y="227"/>
                </a:cubicBezTo>
                <a:cubicBezTo>
                  <a:pt x="8" y="227"/>
                  <a:pt x="0" y="219"/>
                  <a:pt x="0" y="2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24" y="0"/>
                  <a:pt x="431" y="8"/>
                  <a:pt x="431" y="16"/>
                </a:cubicBezTo>
                <a:cubicBezTo>
                  <a:pt x="431" y="212"/>
                  <a:pt x="431" y="212"/>
                  <a:pt x="431" y="212"/>
                </a:cubicBezTo>
                <a:cubicBezTo>
                  <a:pt x="431" y="219"/>
                  <a:pt x="424" y="227"/>
                  <a:pt x="408" y="227"/>
                </a:cubicBezTo>
                <a:close/>
                <a:moveTo>
                  <a:pt x="39" y="188"/>
                </a:moveTo>
                <a:lnTo>
                  <a:pt x="39" y="188"/>
                </a:lnTo>
                <a:cubicBezTo>
                  <a:pt x="392" y="188"/>
                  <a:pt x="392" y="188"/>
                  <a:pt x="392" y="188"/>
                </a:cubicBezTo>
                <a:cubicBezTo>
                  <a:pt x="392" y="39"/>
                  <a:pt x="392" y="39"/>
                  <a:pt x="39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703">
            <a:extLst>
              <a:ext uri="{FF2B5EF4-FFF2-40B4-BE49-F238E27FC236}">
                <a16:creationId xmlns:a16="http://schemas.microsoft.com/office/drawing/2014/main" id="{35B32EAA-79F9-D347-A655-A4E776F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478217"/>
            <a:ext cx="53154" cy="53154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3 h 48"/>
              <a:gd name="T6" fmla="*/ 23 w 48"/>
              <a:gd name="T7" fmla="*/ 0 h 48"/>
              <a:gd name="T8" fmla="*/ 47 w 48"/>
              <a:gd name="T9" fmla="*/ 23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3 h 48"/>
              <a:gd name="T18" fmla="*/ 23 w 48"/>
              <a:gd name="T19" fmla="*/ 39 h 48"/>
              <a:gd name="T20" fmla="*/ 39 w 48"/>
              <a:gd name="T21" fmla="*/ 23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8" y="47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3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704">
            <a:extLst>
              <a:ext uri="{FF2B5EF4-FFF2-40B4-BE49-F238E27FC236}">
                <a16:creationId xmlns:a16="http://schemas.microsoft.com/office/drawing/2014/main" id="{3D393A67-E1FC-8445-98AE-C06DAE3D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367081"/>
            <a:ext cx="53154" cy="53151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3 h 48"/>
              <a:gd name="T6" fmla="*/ 23 w 48"/>
              <a:gd name="T7" fmla="*/ 0 h 48"/>
              <a:gd name="T8" fmla="*/ 47 w 48"/>
              <a:gd name="T9" fmla="*/ 23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3 h 48"/>
              <a:gd name="T18" fmla="*/ 23 w 48"/>
              <a:gd name="T19" fmla="*/ 39 h 48"/>
              <a:gd name="T20" fmla="*/ 39 w 48"/>
              <a:gd name="T21" fmla="*/ 23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47" y="8"/>
                  <a:pt x="47" y="23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705">
            <a:extLst>
              <a:ext uri="{FF2B5EF4-FFF2-40B4-BE49-F238E27FC236}">
                <a16:creationId xmlns:a16="http://schemas.microsoft.com/office/drawing/2014/main" id="{98CD100C-7D2A-2B40-93D2-104965AF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367081"/>
            <a:ext cx="62818" cy="53151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3 h 48"/>
              <a:gd name="T6" fmla="*/ 32 w 56"/>
              <a:gd name="T7" fmla="*/ 0 h 48"/>
              <a:gd name="T8" fmla="*/ 55 w 56"/>
              <a:gd name="T9" fmla="*/ 23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3 h 48"/>
              <a:gd name="T18" fmla="*/ 32 w 56"/>
              <a:gd name="T19" fmla="*/ 39 h 48"/>
              <a:gd name="T20" fmla="*/ 48 w 56"/>
              <a:gd name="T21" fmla="*/ 23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3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6"/>
                  <a:pt x="16" y="23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3"/>
                </a:cubicBezTo>
                <a:cubicBezTo>
                  <a:pt x="48" y="16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706">
            <a:extLst>
              <a:ext uri="{FF2B5EF4-FFF2-40B4-BE49-F238E27FC236}">
                <a16:creationId xmlns:a16="http://schemas.microsoft.com/office/drawing/2014/main" id="{28B2C3B0-B58D-9049-8558-1AC2350A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367081"/>
            <a:ext cx="62815" cy="53151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3 h 48"/>
              <a:gd name="T6" fmla="*/ 31 w 56"/>
              <a:gd name="T7" fmla="*/ 0 h 48"/>
              <a:gd name="T8" fmla="*/ 55 w 56"/>
              <a:gd name="T9" fmla="*/ 23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3 h 48"/>
              <a:gd name="T18" fmla="*/ 31 w 56"/>
              <a:gd name="T19" fmla="*/ 39 h 48"/>
              <a:gd name="T20" fmla="*/ 47 w 56"/>
              <a:gd name="T21" fmla="*/ 23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3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6"/>
                  <a:pt x="16" y="23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3"/>
                </a:cubicBezTo>
                <a:cubicBezTo>
                  <a:pt x="47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707">
            <a:extLst>
              <a:ext uri="{FF2B5EF4-FFF2-40B4-BE49-F238E27FC236}">
                <a16:creationId xmlns:a16="http://schemas.microsoft.com/office/drawing/2014/main" id="{499133EA-27F4-3741-A0F5-D93A1F9A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478217"/>
            <a:ext cx="62818" cy="53154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3 h 48"/>
              <a:gd name="T6" fmla="*/ 32 w 56"/>
              <a:gd name="T7" fmla="*/ 0 h 48"/>
              <a:gd name="T8" fmla="*/ 55 w 56"/>
              <a:gd name="T9" fmla="*/ 23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3 h 48"/>
              <a:gd name="T18" fmla="*/ 32 w 56"/>
              <a:gd name="T19" fmla="*/ 39 h 48"/>
              <a:gd name="T20" fmla="*/ 48 w 56"/>
              <a:gd name="T21" fmla="*/ 23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3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5"/>
                  <a:pt x="16" y="23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3"/>
                </a:cubicBezTo>
                <a:cubicBezTo>
                  <a:pt x="48" y="15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708">
            <a:extLst>
              <a:ext uri="{FF2B5EF4-FFF2-40B4-BE49-F238E27FC236}">
                <a16:creationId xmlns:a16="http://schemas.microsoft.com/office/drawing/2014/main" id="{AE63B5AD-7B33-924B-9C95-C3285DD5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478217"/>
            <a:ext cx="62815" cy="53154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3 h 48"/>
              <a:gd name="T6" fmla="*/ 31 w 56"/>
              <a:gd name="T7" fmla="*/ 0 h 48"/>
              <a:gd name="T8" fmla="*/ 55 w 56"/>
              <a:gd name="T9" fmla="*/ 23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3 h 48"/>
              <a:gd name="T18" fmla="*/ 31 w 56"/>
              <a:gd name="T19" fmla="*/ 39 h 48"/>
              <a:gd name="T20" fmla="*/ 47 w 56"/>
              <a:gd name="T21" fmla="*/ 23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3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5"/>
                  <a:pt x="16" y="23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3"/>
                </a:cubicBezTo>
                <a:cubicBezTo>
                  <a:pt x="47" y="15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709">
            <a:extLst>
              <a:ext uri="{FF2B5EF4-FFF2-40B4-BE49-F238E27FC236}">
                <a16:creationId xmlns:a16="http://schemas.microsoft.com/office/drawing/2014/main" id="{17809060-E69C-294B-8744-2541643C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255943"/>
            <a:ext cx="53154" cy="53154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4 h 48"/>
              <a:gd name="T6" fmla="*/ 23 w 48"/>
              <a:gd name="T7" fmla="*/ 0 h 48"/>
              <a:gd name="T8" fmla="*/ 47 w 48"/>
              <a:gd name="T9" fmla="*/ 24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4 h 48"/>
              <a:gd name="T18" fmla="*/ 23 w 48"/>
              <a:gd name="T19" fmla="*/ 39 h 48"/>
              <a:gd name="T20" fmla="*/ 39 w 48"/>
              <a:gd name="T21" fmla="*/ 24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710">
            <a:extLst>
              <a:ext uri="{FF2B5EF4-FFF2-40B4-BE49-F238E27FC236}">
                <a16:creationId xmlns:a16="http://schemas.microsoft.com/office/drawing/2014/main" id="{18056E5D-8595-C645-883A-143E30E6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255943"/>
            <a:ext cx="62818" cy="53154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4 h 48"/>
              <a:gd name="T6" fmla="*/ 32 w 56"/>
              <a:gd name="T7" fmla="*/ 0 h 48"/>
              <a:gd name="T8" fmla="*/ 55 w 56"/>
              <a:gd name="T9" fmla="*/ 24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4 h 48"/>
              <a:gd name="T18" fmla="*/ 32 w 56"/>
              <a:gd name="T19" fmla="*/ 39 h 48"/>
              <a:gd name="T20" fmla="*/ 48 w 56"/>
              <a:gd name="T21" fmla="*/ 24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4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6"/>
                  <a:pt x="16" y="24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4"/>
                </a:cubicBezTo>
                <a:cubicBezTo>
                  <a:pt x="48" y="16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711">
            <a:extLst>
              <a:ext uri="{FF2B5EF4-FFF2-40B4-BE49-F238E27FC236}">
                <a16:creationId xmlns:a16="http://schemas.microsoft.com/office/drawing/2014/main" id="{CAC040BD-F9A7-F64F-BA4A-3BA4EDF6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255943"/>
            <a:ext cx="62815" cy="53154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4 h 48"/>
              <a:gd name="T6" fmla="*/ 31 w 56"/>
              <a:gd name="T7" fmla="*/ 0 h 48"/>
              <a:gd name="T8" fmla="*/ 55 w 56"/>
              <a:gd name="T9" fmla="*/ 24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4 h 48"/>
              <a:gd name="T18" fmla="*/ 31 w 56"/>
              <a:gd name="T19" fmla="*/ 39 h 48"/>
              <a:gd name="T20" fmla="*/ 47 w 56"/>
              <a:gd name="T21" fmla="*/ 24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4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6"/>
                  <a:pt x="16" y="24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4"/>
                </a:cubicBezTo>
                <a:cubicBezTo>
                  <a:pt x="47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712">
            <a:extLst>
              <a:ext uri="{FF2B5EF4-FFF2-40B4-BE49-F238E27FC236}">
                <a16:creationId xmlns:a16="http://schemas.microsoft.com/office/drawing/2014/main" id="{222B53B1-ADAC-4041-98C0-8520F303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260" y="4188294"/>
            <a:ext cx="628166" cy="628166"/>
          </a:xfrm>
          <a:custGeom>
            <a:avLst/>
            <a:gdLst>
              <a:gd name="T0" fmla="*/ 289 w 572"/>
              <a:gd name="T1" fmla="*/ 572 h 573"/>
              <a:gd name="T2" fmla="*/ 289 w 572"/>
              <a:gd name="T3" fmla="*/ 572 h 573"/>
              <a:gd name="T4" fmla="*/ 86 w 572"/>
              <a:gd name="T5" fmla="*/ 494 h 573"/>
              <a:gd name="T6" fmla="*/ 0 w 572"/>
              <a:gd name="T7" fmla="*/ 290 h 573"/>
              <a:gd name="T8" fmla="*/ 86 w 572"/>
              <a:gd name="T9" fmla="*/ 87 h 573"/>
              <a:gd name="T10" fmla="*/ 289 w 572"/>
              <a:gd name="T11" fmla="*/ 0 h 573"/>
              <a:gd name="T12" fmla="*/ 493 w 572"/>
              <a:gd name="T13" fmla="*/ 87 h 573"/>
              <a:gd name="T14" fmla="*/ 571 w 572"/>
              <a:gd name="T15" fmla="*/ 290 h 573"/>
              <a:gd name="T16" fmla="*/ 493 w 572"/>
              <a:gd name="T17" fmla="*/ 494 h 573"/>
              <a:gd name="T18" fmla="*/ 289 w 572"/>
              <a:gd name="T19" fmla="*/ 572 h 573"/>
              <a:gd name="T20" fmla="*/ 289 w 572"/>
              <a:gd name="T21" fmla="*/ 32 h 573"/>
              <a:gd name="T22" fmla="*/ 289 w 572"/>
              <a:gd name="T23" fmla="*/ 32 h 573"/>
              <a:gd name="T24" fmla="*/ 31 w 572"/>
              <a:gd name="T25" fmla="*/ 290 h 573"/>
              <a:gd name="T26" fmla="*/ 289 w 572"/>
              <a:gd name="T27" fmla="*/ 541 h 573"/>
              <a:gd name="T28" fmla="*/ 540 w 572"/>
              <a:gd name="T29" fmla="*/ 290 h 573"/>
              <a:gd name="T30" fmla="*/ 289 w 572"/>
              <a:gd name="T31" fmla="*/ 3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2" h="573">
                <a:moveTo>
                  <a:pt x="289" y="572"/>
                </a:moveTo>
                <a:lnTo>
                  <a:pt x="289" y="572"/>
                </a:lnTo>
                <a:cubicBezTo>
                  <a:pt x="211" y="572"/>
                  <a:pt x="133" y="549"/>
                  <a:pt x="86" y="494"/>
                </a:cubicBezTo>
                <a:cubicBezTo>
                  <a:pt x="31" y="439"/>
                  <a:pt x="0" y="361"/>
                  <a:pt x="0" y="290"/>
                </a:cubicBezTo>
                <a:cubicBezTo>
                  <a:pt x="0" y="212"/>
                  <a:pt x="31" y="134"/>
                  <a:pt x="86" y="87"/>
                </a:cubicBezTo>
                <a:cubicBezTo>
                  <a:pt x="133" y="32"/>
                  <a:pt x="211" y="0"/>
                  <a:pt x="289" y="0"/>
                </a:cubicBezTo>
                <a:cubicBezTo>
                  <a:pt x="360" y="0"/>
                  <a:pt x="438" y="32"/>
                  <a:pt x="493" y="87"/>
                </a:cubicBezTo>
                <a:cubicBezTo>
                  <a:pt x="548" y="134"/>
                  <a:pt x="571" y="212"/>
                  <a:pt x="571" y="290"/>
                </a:cubicBezTo>
                <a:cubicBezTo>
                  <a:pt x="571" y="361"/>
                  <a:pt x="548" y="439"/>
                  <a:pt x="493" y="494"/>
                </a:cubicBezTo>
                <a:cubicBezTo>
                  <a:pt x="438" y="549"/>
                  <a:pt x="360" y="572"/>
                  <a:pt x="289" y="572"/>
                </a:cubicBezTo>
                <a:close/>
                <a:moveTo>
                  <a:pt x="289" y="32"/>
                </a:moveTo>
                <a:lnTo>
                  <a:pt x="289" y="32"/>
                </a:lnTo>
                <a:cubicBezTo>
                  <a:pt x="148" y="32"/>
                  <a:pt x="31" y="149"/>
                  <a:pt x="31" y="290"/>
                </a:cubicBezTo>
                <a:cubicBezTo>
                  <a:pt x="31" y="424"/>
                  <a:pt x="148" y="541"/>
                  <a:pt x="289" y="541"/>
                </a:cubicBezTo>
                <a:cubicBezTo>
                  <a:pt x="423" y="541"/>
                  <a:pt x="540" y="424"/>
                  <a:pt x="540" y="290"/>
                </a:cubicBezTo>
                <a:cubicBezTo>
                  <a:pt x="540" y="149"/>
                  <a:pt x="423" y="32"/>
                  <a:pt x="28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713">
            <a:extLst>
              <a:ext uri="{FF2B5EF4-FFF2-40B4-BE49-F238E27FC236}">
                <a16:creationId xmlns:a16="http://schemas.microsoft.com/office/drawing/2014/main" id="{6B45F50C-4317-9843-921C-A430B47F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909" y="4255943"/>
            <a:ext cx="492869" cy="492869"/>
          </a:xfrm>
          <a:custGeom>
            <a:avLst/>
            <a:gdLst>
              <a:gd name="T0" fmla="*/ 227 w 448"/>
              <a:gd name="T1" fmla="*/ 447 h 448"/>
              <a:gd name="T2" fmla="*/ 227 w 448"/>
              <a:gd name="T3" fmla="*/ 447 h 448"/>
              <a:gd name="T4" fmla="*/ 0 w 448"/>
              <a:gd name="T5" fmla="*/ 227 h 448"/>
              <a:gd name="T6" fmla="*/ 227 w 448"/>
              <a:gd name="T7" fmla="*/ 0 h 448"/>
              <a:gd name="T8" fmla="*/ 447 w 448"/>
              <a:gd name="T9" fmla="*/ 227 h 448"/>
              <a:gd name="T10" fmla="*/ 227 w 448"/>
              <a:gd name="T11" fmla="*/ 447 h 448"/>
              <a:gd name="T12" fmla="*/ 227 w 448"/>
              <a:gd name="T13" fmla="*/ 39 h 448"/>
              <a:gd name="T14" fmla="*/ 227 w 448"/>
              <a:gd name="T15" fmla="*/ 39 h 448"/>
              <a:gd name="T16" fmla="*/ 39 w 448"/>
              <a:gd name="T17" fmla="*/ 227 h 448"/>
              <a:gd name="T18" fmla="*/ 227 w 448"/>
              <a:gd name="T19" fmla="*/ 407 h 448"/>
              <a:gd name="T20" fmla="*/ 408 w 448"/>
              <a:gd name="T21" fmla="*/ 227 h 448"/>
              <a:gd name="T22" fmla="*/ 227 w 448"/>
              <a:gd name="T23" fmla="*/ 3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8" h="448">
                <a:moveTo>
                  <a:pt x="227" y="447"/>
                </a:moveTo>
                <a:lnTo>
                  <a:pt x="227" y="447"/>
                </a:lnTo>
                <a:cubicBezTo>
                  <a:pt x="102" y="447"/>
                  <a:pt x="0" y="345"/>
                  <a:pt x="0" y="227"/>
                </a:cubicBezTo>
                <a:cubicBezTo>
                  <a:pt x="0" y="102"/>
                  <a:pt x="102" y="0"/>
                  <a:pt x="227" y="0"/>
                </a:cubicBezTo>
                <a:cubicBezTo>
                  <a:pt x="345" y="0"/>
                  <a:pt x="447" y="102"/>
                  <a:pt x="447" y="227"/>
                </a:cubicBezTo>
                <a:cubicBezTo>
                  <a:pt x="447" y="345"/>
                  <a:pt x="345" y="447"/>
                  <a:pt x="227" y="447"/>
                </a:cubicBezTo>
                <a:close/>
                <a:moveTo>
                  <a:pt x="227" y="39"/>
                </a:moveTo>
                <a:lnTo>
                  <a:pt x="227" y="39"/>
                </a:lnTo>
                <a:cubicBezTo>
                  <a:pt x="126" y="39"/>
                  <a:pt x="39" y="125"/>
                  <a:pt x="39" y="227"/>
                </a:cubicBezTo>
                <a:cubicBezTo>
                  <a:pt x="39" y="329"/>
                  <a:pt x="126" y="407"/>
                  <a:pt x="227" y="407"/>
                </a:cubicBezTo>
                <a:cubicBezTo>
                  <a:pt x="329" y="407"/>
                  <a:pt x="408" y="329"/>
                  <a:pt x="408" y="227"/>
                </a:cubicBezTo>
                <a:cubicBezTo>
                  <a:pt x="408" y="125"/>
                  <a:pt x="329" y="39"/>
                  <a:pt x="227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714">
            <a:extLst>
              <a:ext uri="{FF2B5EF4-FFF2-40B4-BE49-F238E27FC236}">
                <a16:creationId xmlns:a16="http://schemas.microsoft.com/office/drawing/2014/main" id="{1828CA9A-5E2F-AD4A-838C-D0481ABC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032" y="4376745"/>
            <a:ext cx="144961" cy="241602"/>
          </a:xfrm>
          <a:custGeom>
            <a:avLst/>
            <a:gdLst>
              <a:gd name="T0" fmla="*/ 63 w 134"/>
              <a:gd name="T1" fmla="*/ 219 h 220"/>
              <a:gd name="T2" fmla="*/ 63 w 134"/>
              <a:gd name="T3" fmla="*/ 219 h 220"/>
              <a:gd name="T4" fmla="*/ 8 w 134"/>
              <a:gd name="T5" fmla="*/ 203 h 220"/>
              <a:gd name="T6" fmla="*/ 0 w 134"/>
              <a:gd name="T7" fmla="*/ 188 h 220"/>
              <a:gd name="T8" fmla="*/ 23 w 134"/>
              <a:gd name="T9" fmla="*/ 180 h 220"/>
              <a:gd name="T10" fmla="*/ 94 w 134"/>
              <a:gd name="T11" fmla="*/ 188 h 220"/>
              <a:gd name="T12" fmla="*/ 102 w 134"/>
              <a:gd name="T13" fmla="*/ 156 h 220"/>
              <a:gd name="T14" fmla="*/ 63 w 134"/>
              <a:gd name="T15" fmla="*/ 125 h 220"/>
              <a:gd name="T16" fmla="*/ 23 w 134"/>
              <a:gd name="T17" fmla="*/ 102 h 220"/>
              <a:gd name="T18" fmla="*/ 0 w 134"/>
              <a:gd name="T19" fmla="*/ 62 h 220"/>
              <a:gd name="T20" fmla="*/ 31 w 134"/>
              <a:gd name="T21" fmla="*/ 15 h 220"/>
              <a:gd name="T22" fmla="*/ 125 w 134"/>
              <a:gd name="T23" fmla="*/ 15 h 220"/>
              <a:gd name="T24" fmla="*/ 133 w 134"/>
              <a:gd name="T25" fmla="*/ 31 h 220"/>
              <a:gd name="T26" fmla="*/ 110 w 134"/>
              <a:gd name="T27" fmla="*/ 39 h 220"/>
              <a:gd name="T28" fmla="*/ 39 w 134"/>
              <a:gd name="T29" fmla="*/ 39 h 220"/>
              <a:gd name="T30" fmla="*/ 31 w 134"/>
              <a:gd name="T31" fmla="*/ 62 h 220"/>
              <a:gd name="T32" fmla="*/ 70 w 134"/>
              <a:gd name="T33" fmla="*/ 102 h 220"/>
              <a:gd name="T34" fmla="*/ 110 w 134"/>
              <a:gd name="T35" fmla="*/ 125 h 220"/>
              <a:gd name="T36" fmla="*/ 133 w 134"/>
              <a:gd name="T37" fmla="*/ 156 h 220"/>
              <a:gd name="T38" fmla="*/ 110 w 134"/>
              <a:gd name="T39" fmla="*/ 203 h 220"/>
              <a:gd name="T40" fmla="*/ 63 w 134"/>
              <a:gd name="T4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4" h="220">
                <a:moveTo>
                  <a:pt x="63" y="219"/>
                </a:moveTo>
                <a:lnTo>
                  <a:pt x="63" y="219"/>
                </a:lnTo>
                <a:cubicBezTo>
                  <a:pt x="47" y="219"/>
                  <a:pt x="31" y="211"/>
                  <a:pt x="8" y="203"/>
                </a:cubicBezTo>
                <a:cubicBezTo>
                  <a:pt x="0" y="203"/>
                  <a:pt x="0" y="196"/>
                  <a:pt x="0" y="188"/>
                </a:cubicBezTo>
                <a:cubicBezTo>
                  <a:pt x="8" y="180"/>
                  <a:pt x="15" y="180"/>
                  <a:pt x="23" y="180"/>
                </a:cubicBezTo>
                <a:cubicBezTo>
                  <a:pt x="47" y="196"/>
                  <a:pt x="78" y="196"/>
                  <a:pt x="94" y="188"/>
                </a:cubicBezTo>
                <a:cubicBezTo>
                  <a:pt x="102" y="180"/>
                  <a:pt x="102" y="172"/>
                  <a:pt x="102" y="156"/>
                </a:cubicBezTo>
                <a:cubicBezTo>
                  <a:pt x="102" y="149"/>
                  <a:pt x="78" y="133"/>
                  <a:pt x="63" y="125"/>
                </a:cubicBezTo>
                <a:cubicBezTo>
                  <a:pt x="47" y="117"/>
                  <a:pt x="31" y="109"/>
                  <a:pt x="23" y="102"/>
                </a:cubicBezTo>
                <a:cubicBezTo>
                  <a:pt x="8" y="94"/>
                  <a:pt x="0" y="78"/>
                  <a:pt x="0" y="62"/>
                </a:cubicBezTo>
                <a:cubicBezTo>
                  <a:pt x="0" y="47"/>
                  <a:pt x="8" y="31"/>
                  <a:pt x="31" y="15"/>
                </a:cubicBezTo>
                <a:cubicBezTo>
                  <a:pt x="55" y="0"/>
                  <a:pt x="86" y="0"/>
                  <a:pt x="125" y="15"/>
                </a:cubicBezTo>
                <a:cubicBezTo>
                  <a:pt x="133" y="23"/>
                  <a:pt x="133" y="31"/>
                  <a:pt x="133" y="31"/>
                </a:cubicBezTo>
                <a:cubicBezTo>
                  <a:pt x="125" y="39"/>
                  <a:pt x="118" y="47"/>
                  <a:pt x="110" y="39"/>
                </a:cubicBezTo>
                <a:cubicBezTo>
                  <a:pt x="86" y="31"/>
                  <a:pt x="63" y="31"/>
                  <a:pt x="39" y="39"/>
                </a:cubicBezTo>
                <a:cubicBezTo>
                  <a:pt x="31" y="47"/>
                  <a:pt x="31" y="55"/>
                  <a:pt x="31" y="62"/>
                </a:cubicBezTo>
                <a:cubicBezTo>
                  <a:pt x="31" y="78"/>
                  <a:pt x="55" y="94"/>
                  <a:pt x="70" y="102"/>
                </a:cubicBezTo>
                <a:cubicBezTo>
                  <a:pt x="86" y="109"/>
                  <a:pt x="102" y="117"/>
                  <a:pt x="110" y="125"/>
                </a:cubicBezTo>
                <a:cubicBezTo>
                  <a:pt x="125" y="133"/>
                  <a:pt x="133" y="149"/>
                  <a:pt x="133" y="156"/>
                </a:cubicBezTo>
                <a:cubicBezTo>
                  <a:pt x="133" y="180"/>
                  <a:pt x="125" y="196"/>
                  <a:pt x="110" y="203"/>
                </a:cubicBezTo>
                <a:cubicBezTo>
                  <a:pt x="94" y="211"/>
                  <a:pt x="78" y="219"/>
                  <a:pt x="63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715">
            <a:extLst>
              <a:ext uri="{FF2B5EF4-FFF2-40B4-BE49-F238E27FC236}">
                <a16:creationId xmlns:a16="http://schemas.microsoft.com/office/drawing/2014/main" id="{577B9909-3F6B-F844-B084-83E53461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847" y="4323591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15 h 48"/>
              <a:gd name="T8" fmla="*/ 15 w 24"/>
              <a:gd name="T9" fmla="*/ 0 h 48"/>
              <a:gd name="T10" fmla="*/ 23 w 24"/>
              <a:gd name="T11" fmla="*/ 15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8" y="47"/>
                  <a:pt x="0" y="39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716">
            <a:extLst>
              <a:ext uri="{FF2B5EF4-FFF2-40B4-BE49-F238E27FC236}">
                <a16:creationId xmlns:a16="http://schemas.microsoft.com/office/drawing/2014/main" id="{73D9A496-EAE8-FF49-B216-E019A9C2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847" y="4623178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8 h 48"/>
              <a:gd name="T8" fmla="*/ 15 w 24"/>
              <a:gd name="T9" fmla="*/ 0 h 48"/>
              <a:gd name="T10" fmla="*/ 23 w 24"/>
              <a:gd name="T11" fmla="*/ 8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8" y="47"/>
                  <a:pt x="0" y="39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717">
            <a:extLst>
              <a:ext uri="{FF2B5EF4-FFF2-40B4-BE49-F238E27FC236}">
                <a16:creationId xmlns:a16="http://schemas.microsoft.com/office/drawing/2014/main" id="{BCC5B3E1-4803-9940-A623-D12A10DE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2975452"/>
            <a:ext cx="43487" cy="154625"/>
          </a:xfrm>
          <a:custGeom>
            <a:avLst/>
            <a:gdLst>
              <a:gd name="T0" fmla="*/ 23 w 40"/>
              <a:gd name="T1" fmla="*/ 142 h 143"/>
              <a:gd name="T2" fmla="*/ 23 w 40"/>
              <a:gd name="T3" fmla="*/ 142 h 143"/>
              <a:gd name="T4" fmla="*/ 23 w 40"/>
              <a:gd name="T5" fmla="*/ 142 h 143"/>
              <a:gd name="T6" fmla="*/ 0 w 40"/>
              <a:gd name="T7" fmla="*/ 126 h 143"/>
              <a:gd name="T8" fmla="*/ 0 w 40"/>
              <a:gd name="T9" fmla="*/ 16 h 143"/>
              <a:gd name="T10" fmla="*/ 23 w 40"/>
              <a:gd name="T11" fmla="*/ 0 h 143"/>
              <a:gd name="T12" fmla="*/ 23 w 40"/>
              <a:gd name="T13" fmla="*/ 0 h 143"/>
              <a:gd name="T14" fmla="*/ 39 w 40"/>
              <a:gd name="T15" fmla="*/ 16 h 143"/>
              <a:gd name="T16" fmla="*/ 39 w 40"/>
              <a:gd name="T17" fmla="*/ 126 h 143"/>
              <a:gd name="T18" fmla="*/ 23 w 40"/>
              <a:gd name="T1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43">
                <a:moveTo>
                  <a:pt x="23" y="142"/>
                </a:moveTo>
                <a:lnTo>
                  <a:pt x="23" y="142"/>
                </a:lnTo>
                <a:lnTo>
                  <a:pt x="23" y="142"/>
                </a:lnTo>
                <a:cubicBezTo>
                  <a:pt x="8" y="142"/>
                  <a:pt x="0" y="134"/>
                  <a:pt x="0" y="1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134"/>
                  <a:pt x="31" y="142"/>
                  <a:pt x="23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718">
            <a:extLst>
              <a:ext uri="{FF2B5EF4-FFF2-40B4-BE49-F238E27FC236}">
                <a16:creationId xmlns:a16="http://schemas.microsoft.com/office/drawing/2014/main" id="{4E797ACC-E7B0-2943-A3F5-DA7B4767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503" y="2806329"/>
            <a:ext cx="947081" cy="241602"/>
          </a:xfrm>
          <a:custGeom>
            <a:avLst/>
            <a:gdLst>
              <a:gd name="T0" fmla="*/ 690 w 863"/>
              <a:gd name="T1" fmla="*/ 219 h 220"/>
              <a:gd name="T2" fmla="*/ 690 w 863"/>
              <a:gd name="T3" fmla="*/ 219 h 220"/>
              <a:gd name="T4" fmla="*/ 682 w 863"/>
              <a:gd name="T5" fmla="*/ 219 h 220"/>
              <a:gd name="T6" fmla="*/ 431 w 863"/>
              <a:gd name="T7" fmla="*/ 180 h 220"/>
              <a:gd name="T8" fmla="*/ 423 w 863"/>
              <a:gd name="T9" fmla="*/ 180 h 220"/>
              <a:gd name="T10" fmla="*/ 180 w 863"/>
              <a:gd name="T11" fmla="*/ 219 h 220"/>
              <a:gd name="T12" fmla="*/ 134 w 863"/>
              <a:gd name="T13" fmla="*/ 204 h 220"/>
              <a:gd name="T14" fmla="*/ 118 w 863"/>
              <a:gd name="T15" fmla="*/ 180 h 220"/>
              <a:gd name="T16" fmla="*/ 110 w 863"/>
              <a:gd name="T17" fmla="*/ 180 h 220"/>
              <a:gd name="T18" fmla="*/ 16 w 863"/>
              <a:gd name="T19" fmla="*/ 180 h 220"/>
              <a:gd name="T20" fmla="*/ 0 w 863"/>
              <a:gd name="T21" fmla="*/ 164 h 220"/>
              <a:gd name="T22" fmla="*/ 8 w 863"/>
              <a:gd name="T23" fmla="*/ 149 h 220"/>
              <a:gd name="T24" fmla="*/ 141 w 863"/>
              <a:gd name="T25" fmla="*/ 70 h 220"/>
              <a:gd name="T26" fmla="*/ 431 w 863"/>
              <a:gd name="T27" fmla="*/ 0 h 220"/>
              <a:gd name="T28" fmla="*/ 721 w 863"/>
              <a:gd name="T29" fmla="*/ 70 h 220"/>
              <a:gd name="T30" fmla="*/ 846 w 863"/>
              <a:gd name="T31" fmla="*/ 149 h 220"/>
              <a:gd name="T32" fmla="*/ 854 w 863"/>
              <a:gd name="T33" fmla="*/ 164 h 220"/>
              <a:gd name="T34" fmla="*/ 839 w 863"/>
              <a:gd name="T35" fmla="*/ 180 h 220"/>
              <a:gd name="T36" fmla="*/ 745 w 863"/>
              <a:gd name="T37" fmla="*/ 180 h 220"/>
              <a:gd name="T38" fmla="*/ 745 w 863"/>
              <a:gd name="T39" fmla="*/ 180 h 220"/>
              <a:gd name="T40" fmla="*/ 721 w 863"/>
              <a:gd name="T41" fmla="*/ 204 h 220"/>
              <a:gd name="T42" fmla="*/ 690 w 863"/>
              <a:gd name="T43" fmla="*/ 219 h 220"/>
              <a:gd name="T44" fmla="*/ 431 w 863"/>
              <a:gd name="T45" fmla="*/ 141 h 220"/>
              <a:gd name="T46" fmla="*/ 431 w 863"/>
              <a:gd name="T47" fmla="*/ 141 h 220"/>
              <a:gd name="T48" fmla="*/ 690 w 863"/>
              <a:gd name="T49" fmla="*/ 180 h 220"/>
              <a:gd name="T50" fmla="*/ 690 w 863"/>
              <a:gd name="T51" fmla="*/ 172 h 220"/>
              <a:gd name="T52" fmla="*/ 713 w 863"/>
              <a:gd name="T53" fmla="*/ 156 h 220"/>
              <a:gd name="T54" fmla="*/ 745 w 863"/>
              <a:gd name="T55" fmla="*/ 141 h 220"/>
              <a:gd name="T56" fmla="*/ 768 w 863"/>
              <a:gd name="T57" fmla="*/ 141 h 220"/>
              <a:gd name="T58" fmla="*/ 705 w 863"/>
              <a:gd name="T59" fmla="*/ 110 h 220"/>
              <a:gd name="T60" fmla="*/ 431 w 863"/>
              <a:gd name="T61" fmla="*/ 39 h 220"/>
              <a:gd name="T62" fmla="*/ 94 w 863"/>
              <a:gd name="T63" fmla="*/ 141 h 220"/>
              <a:gd name="T64" fmla="*/ 110 w 863"/>
              <a:gd name="T65" fmla="*/ 141 h 220"/>
              <a:gd name="T66" fmla="*/ 141 w 863"/>
              <a:gd name="T67" fmla="*/ 156 h 220"/>
              <a:gd name="T68" fmla="*/ 165 w 863"/>
              <a:gd name="T69" fmla="*/ 172 h 220"/>
              <a:gd name="T70" fmla="*/ 165 w 863"/>
              <a:gd name="T71" fmla="*/ 180 h 220"/>
              <a:gd name="T72" fmla="*/ 423 w 863"/>
              <a:gd name="T73" fmla="*/ 141 h 220"/>
              <a:gd name="T74" fmla="*/ 431 w 863"/>
              <a:gd name="T75" fmla="*/ 1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3" h="220">
                <a:moveTo>
                  <a:pt x="690" y="219"/>
                </a:moveTo>
                <a:lnTo>
                  <a:pt x="690" y="219"/>
                </a:lnTo>
                <a:lnTo>
                  <a:pt x="682" y="219"/>
                </a:lnTo>
                <a:cubicBezTo>
                  <a:pt x="643" y="211"/>
                  <a:pt x="510" y="180"/>
                  <a:pt x="431" y="180"/>
                </a:cubicBezTo>
                <a:cubicBezTo>
                  <a:pt x="431" y="180"/>
                  <a:pt x="431" y="180"/>
                  <a:pt x="423" y="180"/>
                </a:cubicBezTo>
                <a:cubicBezTo>
                  <a:pt x="345" y="180"/>
                  <a:pt x="212" y="211"/>
                  <a:pt x="180" y="219"/>
                </a:cubicBezTo>
                <a:cubicBezTo>
                  <a:pt x="165" y="219"/>
                  <a:pt x="149" y="211"/>
                  <a:pt x="134" y="204"/>
                </a:cubicBezTo>
                <a:cubicBezTo>
                  <a:pt x="118" y="180"/>
                  <a:pt x="118" y="180"/>
                  <a:pt x="118" y="180"/>
                </a:cubicBezTo>
                <a:lnTo>
                  <a:pt x="110" y="180"/>
                </a:lnTo>
                <a:cubicBezTo>
                  <a:pt x="16" y="180"/>
                  <a:pt x="16" y="180"/>
                  <a:pt x="16" y="180"/>
                </a:cubicBezTo>
                <a:cubicBezTo>
                  <a:pt x="8" y="180"/>
                  <a:pt x="0" y="180"/>
                  <a:pt x="0" y="164"/>
                </a:cubicBezTo>
                <a:cubicBezTo>
                  <a:pt x="0" y="156"/>
                  <a:pt x="0" y="149"/>
                  <a:pt x="8" y="149"/>
                </a:cubicBezTo>
                <a:cubicBezTo>
                  <a:pt x="8" y="141"/>
                  <a:pt x="63" y="110"/>
                  <a:pt x="141" y="70"/>
                </a:cubicBezTo>
                <a:cubicBezTo>
                  <a:pt x="212" y="39"/>
                  <a:pt x="322" y="0"/>
                  <a:pt x="431" y="0"/>
                </a:cubicBezTo>
                <a:cubicBezTo>
                  <a:pt x="541" y="0"/>
                  <a:pt x="651" y="39"/>
                  <a:pt x="721" y="70"/>
                </a:cubicBezTo>
                <a:cubicBezTo>
                  <a:pt x="799" y="110"/>
                  <a:pt x="846" y="141"/>
                  <a:pt x="846" y="149"/>
                </a:cubicBezTo>
                <a:cubicBezTo>
                  <a:pt x="854" y="149"/>
                  <a:pt x="862" y="156"/>
                  <a:pt x="854" y="164"/>
                </a:cubicBezTo>
                <a:cubicBezTo>
                  <a:pt x="854" y="180"/>
                  <a:pt x="846" y="180"/>
                  <a:pt x="839" y="180"/>
                </a:cubicBezTo>
                <a:cubicBezTo>
                  <a:pt x="745" y="180"/>
                  <a:pt x="745" y="180"/>
                  <a:pt x="745" y="180"/>
                </a:cubicBezTo>
                <a:lnTo>
                  <a:pt x="745" y="180"/>
                </a:lnTo>
                <a:cubicBezTo>
                  <a:pt x="721" y="204"/>
                  <a:pt x="721" y="204"/>
                  <a:pt x="721" y="204"/>
                </a:cubicBezTo>
                <a:cubicBezTo>
                  <a:pt x="713" y="211"/>
                  <a:pt x="705" y="219"/>
                  <a:pt x="690" y="219"/>
                </a:cubicBezTo>
                <a:close/>
                <a:moveTo>
                  <a:pt x="431" y="141"/>
                </a:moveTo>
                <a:lnTo>
                  <a:pt x="431" y="141"/>
                </a:lnTo>
                <a:cubicBezTo>
                  <a:pt x="510" y="141"/>
                  <a:pt x="635" y="164"/>
                  <a:pt x="690" y="180"/>
                </a:cubicBezTo>
                <a:cubicBezTo>
                  <a:pt x="690" y="180"/>
                  <a:pt x="690" y="180"/>
                  <a:pt x="690" y="172"/>
                </a:cubicBezTo>
                <a:cubicBezTo>
                  <a:pt x="713" y="156"/>
                  <a:pt x="713" y="156"/>
                  <a:pt x="713" y="156"/>
                </a:cubicBezTo>
                <a:cubicBezTo>
                  <a:pt x="721" y="149"/>
                  <a:pt x="729" y="141"/>
                  <a:pt x="745" y="141"/>
                </a:cubicBezTo>
                <a:cubicBezTo>
                  <a:pt x="768" y="141"/>
                  <a:pt x="768" y="141"/>
                  <a:pt x="768" y="141"/>
                </a:cubicBezTo>
                <a:cubicBezTo>
                  <a:pt x="745" y="133"/>
                  <a:pt x="729" y="117"/>
                  <a:pt x="705" y="110"/>
                </a:cubicBezTo>
                <a:cubicBezTo>
                  <a:pt x="635" y="78"/>
                  <a:pt x="533" y="39"/>
                  <a:pt x="431" y="39"/>
                </a:cubicBezTo>
                <a:cubicBezTo>
                  <a:pt x="298" y="39"/>
                  <a:pt x="165" y="102"/>
                  <a:pt x="94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25" y="141"/>
                  <a:pt x="134" y="149"/>
                  <a:pt x="141" y="156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80"/>
                  <a:pt x="165" y="180"/>
                  <a:pt x="165" y="180"/>
                </a:cubicBezTo>
                <a:cubicBezTo>
                  <a:pt x="220" y="164"/>
                  <a:pt x="345" y="141"/>
                  <a:pt x="423" y="141"/>
                </a:cubicBezTo>
                <a:lnTo>
                  <a:pt x="431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719">
            <a:extLst>
              <a:ext uri="{FF2B5EF4-FFF2-40B4-BE49-F238E27FC236}">
                <a16:creationId xmlns:a16="http://schemas.microsoft.com/office/drawing/2014/main" id="{32C240F1-C26D-D048-A637-BA0465E9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2777336"/>
            <a:ext cx="43487" cy="72482"/>
          </a:xfrm>
          <a:custGeom>
            <a:avLst/>
            <a:gdLst>
              <a:gd name="T0" fmla="*/ 23 w 40"/>
              <a:gd name="T1" fmla="*/ 63 h 64"/>
              <a:gd name="T2" fmla="*/ 23 w 40"/>
              <a:gd name="T3" fmla="*/ 63 h 64"/>
              <a:gd name="T4" fmla="*/ 23 w 40"/>
              <a:gd name="T5" fmla="*/ 63 h 64"/>
              <a:gd name="T6" fmla="*/ 0 w 40"/>
              <a:gd name="T7" fmla="*/ 47 h 64"/>
              <a:gd name="T8" fmla="*/ 0 w 40"/>
              <a:gd name="T9" fmla="*/ 16 h 64"/>
              <a:gd name="T10" fmla="*/ 23 w 40"/>
              <a:gd name="T11" fmla="*/ 0 h 64"/>
              <a:gd name="T12" fmla="*/ 23 w 40"/>
              <a:gd name="T13" fmla="*/ 0 h 64"/>
              <a:gd name="T14" fmla="*/ 39 w 40"/>
              <a:gd name="T15" fmla="*/ 16 h 64"/>
              <a:gd name="T16" fmla="*/ 39 w 40"/>
              <a:gd name="T17" fmla="*/ 47 h 64"/>
              <a:gd name="T18" fmla="*/ 23 w 4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64">
                <a:moveTo>
                  <a:pt x="23" y="63"/>
                </a:moveTo>
                <a:lnTo>
                  <a:pt x="23" y="63"/>
                </a:lnTo>
                <a:lnTo>
                  <a:pt x="23" y="63"/>
                </a:lnTo>
                <a:cubicBezTo>
                  <a:pt x="8" y="63"/>
                  <a:pt x="0" y="55"/>
                  <a:pt x="0" y="4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55"/>
                  <a:pt x="31" y="63"/>
                  <a:pt x="2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720">
            <a:extLst>
              <a:ext uri="{FF2B5EF4-FFF2-40B4-BE49-F238E27FC236}">
                <a16:creationId xmlns:a16="http://schemas.microsoft.com/office/drawing/2014/main" id="{8F57D593-39D3-BD48-AAEE-062AE9A3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31" y="3241213"/>
            <a:ext cx="386564" cy="463876"/>
          </a:xfrm>
          <a:custGeom>
            <a:avLst/>
            <a:gdLst>
              <a:gd name="T0" fmla="*/ 180 w 354"/>
              <a:gd name="T1" fmla="*/ 423 h 424"/>
              <a:gd name="T2" fmla="*/ 180 w 354"/>
              <a:gd name="T3" fmla="*/ 423 h 424"/>
              <a:gd name="T4" fmla="*/ 0 w 354"/>
              <a:gd name="T5" fmla="*/ 251 h 424"/>
              <a:gd name="T6" fmla="*/ 78 w 354"/>
              <a:gd name="T7" fmla="*/ 24 h 424"/>
              <a:gd name="T8" fmla="*/ 94 w 354"/>
              <a:gd name="T9" fmla="*/ 8 h 424"/>
              <a:gd name="T10" fmla="*/ 117 w 354"/>
              <a:gd name="T11" fmla="*/ 8 h 424"/>
              <a:gd name="T12" fmla="*/ 125 w 354"/>
              <a:gd name="T13" fmla="*/ 40 h 424"/>
              <a:gd name="T14" fmla="*/ 110 w 354"/>
              <a:gd name="T15" fmla="*/ 47 h 424"/>
              <a:gd name="T16" fmla="*/ 39 w 354"/>
              <a:gd name="T17" fmla="*/ 251 h 424"/>
              <a:gd name="T18" fmla="*/ 180 w 354"/>
              <a:gd name="T19" fmla="*/ 384 h 424"/>
              <a:gd name="T20" fmla="*/ 313 w 354"/>
              <a:gd name="T21" fmla="*/ 251 h 424"/>
              <a:gd name="T22" fmla="*/ 243 w 354"/>
              <a:gd name="T23" fmla="*/ 47 h 424"/>
              <a:gd name="T24" fmla="*/ 235 w 354"/>
              <a:gd name="T25" fmla="*/ 40 h 424"/>
              <a:gd name="T26" fmla="*/ 235 w 354"/>
              <a:gd name="T27" fmla="*/ 8 h 424"/>
              <a:gd name="T28" fmla="*/ 259 w 354"/>
              <a:gd name="T29" fmla="*/ 8 h 424"/>
              <a:gd name="T30" fmla="*/ 274 w 354"/>
              <a:gd name="T31" fmla="*/ 24 h 424"/>
              <a:gd name="T32" fmla="*/ 353 w 354"/>
              <a:gd name="T33" fmla="*/ 251 h 424"/>
              <a:gd name="T34" fmla="*/ 180 w 35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4" h="424">
                <a:moveTo>
                  <a:pt x="180" y="423"/>
                </a:moveTo>
                <a:lnTo>
                  <a:pt x="180" y="423"/>
                </a:lnTo>
                <a:cubicBezTo>
                  <a:pt x="78" y="423"/>
                  <a:pt x="0" y="345"/>
                  <a:pt x="0" y="251"/>
                </a:cubicBezTo>
                <a:cubicBezTo>
                  <a:pt x="0" y="188"/>
                  <a:pt x="31" y="87"/>
                  <a:pt x="78" y="24"/>
                </a:cubicBezTo>
                <a:cubicBezTo>
                  <a:pt x="86" y="16"/>
                  <a:pt x="86" y="16"/>
                  <a:pt x="94" y="8"/>
                </a:cubicBezTo>
                <a:cubicBezTo>
                  <a:pt x="102" y="0"/>
                  <a:pt x="110" y="0"/>
                  <a:pt x="117" y="8"/>
                </a:cubicBezTo>
                <a:cubicBezTo>
                  <a:pt x="125" y="16"/>
                  <a:pt x="125" y="32"/>
                  <a:pt x="125" y="40"/>
                </a:cubicBezTo>
                <a:cubicBezTo>
                  <a:pt x="117" y="40"/>
                  <a:pt x="117" y="47"/>
                  <a:pt x="110" y="47"/>
                </a:cubicBezTo>
                <a:cubicBezTo>
                  <a:pt x="71" y="102"/>
                  <a:pt x="39" y="196"/>
                  <a:pt x="39" y="251"/>
                </a:cubicBezTo>
                <a:cubicBezTo>
                  <a:pt x="39" y="322"/>
                  <a:pt x="102" y="384"/>
                  <a:pt x="180" y="384"/>
                </a:cubicBezTo>
                <a:cubicBezTo>
                  <a:pt x="251" y="384"/>
                  <a:pt x="313" y="322"/>
                  <a:pt x="313" y="251"/>
                </a:cubicBezTo>
                <a:cubicBezTo>
                  <a:pt x="313" y="196"/>
                  <a:pt x="282" y="102"/>
                  <a:pt x="243" y="47"/>
                </a:cubicBezTo>
                <a:cubicBezTo>
                  <a:pt x="235" y="47"/>
                  <a:pt x="235" y="40"/>
                  <a:pt x="235" y="40"/>
                </a:cubicBezTo>
                <a:cubicBezTo>
                  <a:pt x="227" y="32"/>
                  <a:pt x="227" y="16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6" y="16"/>
                  <a:pt x="266" y="16"/>
                  <a:pt x="274" y="24"/>
                </a:cubicBezTo>
                <a:cubicBezTo>
                  <a:pt x="321" y="87"/>
                  <a:pt x="353" y="188"/>
                  <a:pt x="353" y="251"/>
                </a:cubicBezTo>
                <a:cubicBezTo>
                  <a:pt x="353" y="345"/>
                  <a:pt x="274" y="423"/>
                  <a:pt x="180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721">
            <a:extLst>
              <a:ext uri="{FF2B5EF4-FFF2-40B4-BE49-F238E27FC236}">
                <a16:creationId xmlns:a16="http://schemas.microsoft.com/office/drawing/2014/main" id="{6F5FFBB1-E88C-9644-B29C-AD7B37D6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3086587"/>
            <a:ext cx="251266" cy="140131"/>
          </a:xfrm>
          <a:custGeom>
            <a:avLst/>
            <a:gdLst>
              <a:gd name="T0" fmla="*/ 180 w 228"/>
              <a:gd name="T1" fmla="*/ 118 h 127"/>
              <a:gd name="T2" fmla="*/ 180 w 228"/>
              <a:gd name="T3" fmla="*/ 118 h 127"/>
              <a:gd name="T4" fmla="*/ 172 w 228"/>
              <a:gd name="T5" fmla="*/ 118 h 127"/>
              <a:gd name="T6" fmla="*/ 156 w 228"/>
              <a:gd name="T7" fmla="*/ 94 h 127"/>
              <a:gd name="T8" fmla="*/ 180 w 228"/>
              <a:gd name="T9" fmla="*/ 40 h 127"/>
              <a:gd name="T10" fmla="*/ 180 w 228"/>
              <a:gd name="T11" fmla="*/ 40 h 127"/>
              <a:gd name="T12" fmla="*/ 180 w 228"/>
              <a:gd name="T13" fmla="*/ 40 h 127"/>
              <a:gd name="T14" fmla="*/ 47 w 228"/>
              <a:gd name="T15" fmla="*/ 40 h 127"/>
              <a:gd name="T16" fmla="*/ 47 w 228"/>
              <a:gd name="T17" fmla="*/ 40 h 127"/>
              <a:gd name="T18" fmla="*/ 47 w 228"/>
              <a:gd name="T19" fmla="*/ 40 h 127"/>
              <a:gd name="T20" fmla="*/ 70 w 228"/>
              <a:gd name="T21" fmla="*/ 94 h 127"/>
              <a:gd name="T22" fmla="*/ 62 w 228"/>
              <a:gd name="T23" fmla="*/ 118 h 127"/>
              <a:gd name="T24" fmla="*/ 31 w 228"/>
              <a:gd name="T25" fmla="*/ 110 h 127"/>
              <a:gd name="T26" fmla="*/ 8 w 228"/>
              <a:gd name="T27" fmla="*/ 63 h 127"/>
              <a:gd name="T28" fmla="*/ 8 w 228"/>
              <a:gd name="T29" fmla="*/ 24 h 127"/>
              <a:gd name="T30" fmla="*/ 47 w 228"/>
              <a:gd name="T31" fmla="*/ 0 h 127"/>
              <a:gd name="T32" fmla="*/ 180 w 228"/>
              <a:gd name="T33" fmla="*/ 0 h 127"/>
              <a:gd name="T34" fmla="*/ 219 w 228"/>
              <a:gd name="T35" fmla="*/ 24 h 127"/>
              <a:gd name="T36" fmla="*/ 219 w 228"/>
              <a:gd name="T37" fmla="*/ 63 h 127"/>
              <a:gd name="T38" fmla="*/ 196 w 228"/>
              <a:gd name="T39" fmla="*/ 110 h 127"/>
              <a:gd name="T40" fmla="*/ 180 w 228"/>
              <a:gd name="T41" fmla="*/ 11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27">
                <a:moveTo>
                  <a:pt x="180" y="118"/>
                </a:moveTo>
                <a:lnTo>
                  <a:pt x="180" y="118"/>
                </a:lnTo>
                <a:cubicBezTo>
                  <a:pt x="172" y="118"/>
                  <a:pt x="172" y="118"/>
                  <a:pt x="172" y="118"/>
                </a:cubicBezTo>
                <a:cubicBezTo>
                  <a:pt x="156" y="118"/>
                  <a:pt x="156" y="102"/>
                  <a:pt x="156" y="94"/>
                </a:cubicBezTo>
                <a:cubicBezTo>
                  <a:pt x="180" y="40"/>
                  <a:pt x="180" y="40"/>
                  <a:pt x="180" y="40"/>
                </a:cubicBezTo>
                <a:lnTo>
                  <a:pt x="180" y="40"/>
                </a:lnTo>
                <a:lnTo>
                  <a:pt x="180" y="40"/>
                </a:lnTo>
                <a:cubicBezTo>
                  <a:pt x="47" y="40"/>
                  <a:pt x="47" y="40"/>
                  <a:pt x="47" y="40"/>
                </a:cubicBezTo>
                <a:lnTo>
                  <a:pt x="47" y="40"/>
                </a:lnTo>
                <a:lnTo>
                  <a:pt x="47" y="40"/>
                </a:lnTo>
                <a:cubicBezTo>
                  <a:pt x="70" y="94"/>
                  <a:pt x="70" y="94"/>
                  <a:pt x="70" y="94"/>
                </a:cubicBezTo>
                <a:cubicBezTo>
                  <a:pt x="70" y="102"/>
                  <a:pt x="70" y="110"/>
                  <a:pt x="62" y="118"/>
                </a:cubicBezTo>
                <a:cubicBezTo>
                  <a:pt x="47" y="126"/>
                  <a:pt x="39" y="118"/>
                  <a:pt x="31" y="110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47"/>
                  <a:pt x="0" y="32"/>
                  <a:pt x="8" y="24"/>
                </a:cubicBezTo>
                <a:cubicBezTo>
                  <a:pt x="15" y="8"/>
                  <a:pt x="31" y="0"/>
                  <a:pt x="4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6" y="0"/>
                  <a:pt x="211" y="8"/>
                  <a:pt x="219" y="24"/>
                </a:cubicBezTo>
                <a:cubicBezTo>
                  <a:pt x="227" y="32"/>
                  <a:pt x="227" y="47"/>
                  <a:pt x="219" y="63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88" y="118"/>
                  <a:pt x="188" y="118"/>
                  <a:pt x="180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722">
            <a:extLst>
              <a:ext uri="{FF2B5EF4-FFF2-40B4-BE49-F238E27FC236}">
                <a16:creationId xmlns:a16="http://schemas.microsoft.com/office/drawing/2014/main" id="{E818A355-4536-CD4F-9562-AB1167C0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3217054"/>
            <a:ext cx="144961" cy="33823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3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723">
            <a:extLst>
              <a:ext uri="{FF2B5EF4-FFF2-40B4-BE49-F238E27FC236}">
                <a16:creationId xmlns:a16="http://schemas.microsoft.com/office/drawing/2014/main" id="{868C8E7B-D46A-A64C-B63B-FFD9E81E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95" y="3362015"/>
            <a:ext cx="130467" cy="198112"/>
          </a:xfrm>
          <a:custGeom>
            <a:avLst/>
            <a:gdLst>
              <a:gd name="T0" fmla="*/ 55 w 119"/>
              <a:gd name="T1" fmla="*/ 180 h 181"/>
              <a:gd name="T2" fmla="*/ 55 w 119"/>
              <a:gd name="T3" fmla="*/ 180 h 181"/>
              <a:gd name="T4" fmla="*/ 8 w 119"/>
              <a:gd name="T5" fmla="*/ 173 h 181"/>
              <a:gd name="T6" fmla="*/ 0 w 119"/>
              <a:gd name="T7" fmla="*/ 157 h 181"/>
              <a:gd name="T8" fmla="*/ 24 w 119"/>
              <a:gd name="T9" fmla="*/ 149 h 181"/>
              <a:gd name="T10" fmla="*/ 79 w 119"/>
              <a:gd name="T11" fmla="*/ 149 h 181"/>
              <a:gd name="T12" fmla="*/ 94 w 119"/>
              <a:gd name="T13" fmla="*/ 133 h 181"/>
              <a:gd name="T14" fmla="*/ 55 w 119"/>
              <a:gd name="T15" fmla="*/ 102 h 181"/>
              <a:gd name="T16" fmla="*/ 0 w 119"/>
              <a:gd name="T17" fmla="*/ 55 h 181"/>
              <a:gd name="T18" fmla="*/ 24 w 119"/>
              <a:gd name="T19" fmla="*/ 16 h 181"/>
              <a:gd name="T20" fmla="*/ 110 w 119"/>
              <a:gd name="T21" fmla="*/ 8 h 181"/>
              <a:gd name="T22" fmla="*/ 118 w 119"/>
              <a:gd name="T23" fmla="*/ 24 h 181"/>
              <a:gd name="T24" fmla="*/ 94 w 119"/>
              <a:gd name="T25" fmla="*/ 31 h 181"/>
              <a:gd name="T26" fmla="*/ 40 w 119"/>
              <a:gd name="T27" fmla="*/ 31 h 181"/>
              <a:gd name="T28" fmla="*/ 32 w 119"/>
              <a:gd name="T29" fmla="*/ 55 h 181"/>
              <a:gd name="T30" fmla="*/ 63 w 119"/>
              <a:gd name="T31" fmla="*/ 78 h 181"/>
              <a:gd name="T32" fmla="*/ 118 w 119"/>
              <a:gd name="T33" fmla="*/ 133 h 181"/>
              <a:gd name="T34" fmla="*/ 94 w 119"/>
              <a:gd name="T35" fmla="*/ 173 h 181"/>
              <a:gd name="T36" fmla="*/ 55 w 119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181">
                <a:moveTo>
                  <a:pt x="55" y="180"/>
                </a:moveTo>
                <a:lnTo>
                  <a:pt x="55" y="180"/>
                </a:lnTo>
                <a:cubicBezTo>
                  <a:pt x="40" y="180"/>
                  <a:pt x="24" y="180"/>
                  <a:pt x="8" y="173"/>
                </a:cubicBezTo>
                <a:cubicBezTo>
                  <a:pt x="8" y="173"/>
                  <a:pt x="0" y="165"/>
                  <a:pt x="0" y="157"/>
                </a:cubicBezTo>
                <a:cubicBezTo>
                  <a:pt x="8" y="149"/>
                  <a:pt x="16" y="149"/>
                  <a:pt x="24" y="149"/>
                </a:cubicBezTo>
                <a:cubicBezTo>
                  <a:pt x="40" y="165"/>
                  <a:pt x="63" y="165"/>
                  <a:pt x="79" y="149"/>
                </a:cubicBezTo>
                <a:cubicBezTo>
                  <a:pt x="87" y="149"/>
                  <a:pt x="94" y="141"/>
                  <a:pt x="94" y="133"/>
                </a:cubicBezTo>
                <a:cubicBezTo>
                  <a:pt x="94" y="125"/>
                  <a:pt x="71" y="110"/>
                  <a:pt x="55" y="102"/>
                </a:cubicBezTo>
                <a:cubicBezTo>
                  <a:pt x="32" y="94"/>
                  <a:pt x="0" y="78"/>
                  <a:pt x="0" y="55"/>
                </a:cubicBezTo>
                <a:cubicBezTo>
                  <a:pt x="0" y="39"/>
                  <a:pt x="8" y="24"/>
                  <a:pt x="24" y="16"/>
                </a:cubicBezTo>
                <a:cubicBezTo>
                  <a:pt x="48" y="0"/>
                  <a:pt x="79" y="0"/>
                  <a:pt x="110" y="8"/>
                </a:cubicBezTo>
                <a:cubicBezTo>
                  <a:pt x="118" y="16"/>
                  <a:pt x="118" y="24"/>
                  <a:pt x="118" y="24"/>
                </a:cubicBezTo>
                <a:cubicBezTo>
                  <a:pt x="110" y="31"/>
                  <a:pt x="102" y="39"/>
                  <a:pt x="94" y="31"/>
                </a:cubicBezTo>
                <a:cubicBezTo>
                  <a:pt x="79" y="24"/>
                  <a:pt x="55" y="24"/>
                  <a:pt x="40" y="31"/>
                </a:cubicBezTo>
                <a:cubicBezTo>
                  <a:pt x="32" y="39"/>
                  <a:pt x="32" y="47"/>
                  <a:pt x="32" y="55"/>
                </a:cubicBezTo>
                <a:cubicBezTo>
                  <a:pt x="32" y="63"/>
                  <a:pt x="48" y="71"/>
                  <a:pt x="63" y="78"/>
                </a:cubicBezTo>
                <a:cubicBezTo>
                  <a:pt x="87" y="94"/>
                  <a:pt x="118" y="110"/>
                  <a:pt x="118" y="133"/>
                </a:cubicBezTo>
                <a:cubicBezTo>
                  <a:pt x="118" y="149"/>
                  <a:pt x="110" y="165"/>
                  <a:pt x="94" y="173"/>
                </a:cubicBezTo>
                <a:cubicBezTo>
                  <a:pt x="87" y="180"/>
                  <a:pt x="71" y="180"/>
                  <a:pt x="5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724">
            <a:extLst>
              <a:ext uri="{FF2B5EF4-FFF2-40B4-BE49-F238E27FC236}">
                <a16:creationId xmlns:a16="http://schemas.microsoft.com/office/drawing/2014/main" id="{6AF8200E-08C9-3E4F-A3F2-20018B9D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3308861"/>
            <a:ext cx="24162" cy="53154"/>
          </a:xfrm>
          <a:custGeom>
            <a:avLst/>
            <a:gdLst>
              <a:gd name="T0" fmla="*/ 7 w 24"/>
              <a:gd name="T1" fmla="*/ 47 h 48"/>
              <a:gd name="T2" fmla="*/ 7 w 24"/>
              <a:gd name="T3" fmla="*/ 47 h 48"/>
              <a:gd name="T4" fmla="*/ 0 w 24"/>
              <a:gd name="T5" fmla="*/ 31 h 48"/>
              <a:gd name="T6" fmla="*/ 0 w 24"/>
              <a:gd name="T7" fmla="*/ 16 h 48"/>
              <a:gd name="T8" fmla="*/ 7 w 24"/>
              <a:gd name="T9" fmla="*/ 0 h 48"/>
              <a:gd name="T10" fmla="*/ 23 w 24"/>
              <a:gd name="T11" fmla="*/ 16 h 48"/>
              <a:gd name="T12" fmla="*/ 23 w 24"/>
              <a:gd name="T13" fmla="*/ 31 h 48"/>
              <a:gd name="T14" fmla="*/ 7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7" y="47"/>
                </a:moveTo>
                <a:lnTo>
                  <a:pt x="7" y="47"/>
                </a:lnTo>
                <a:cubicBezTo>
                  <a:pt x="7" y="47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7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7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725">
            <a:extLst>
              <a:ext uri="{FF2B5EF4-FFF2-40B4-BE49-F238E27FC236}">
                <a16:creationId xmlns:a16="http://schemas.microsoft.com/office/drawing/2014/main" id="{C2EE5585-9CE3-4348-A773-2494AFEE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3569792"/>
            <a:ext cx="24162" cy="43490"/>
          </a:xfrm>
          <a:custGeom>
            <a:avLst/>
            <a:gdLst>
              <a:gd name="T0" fmla="*/ 7 w 24"/>
              <a:gd name="T1" fmla="*/ 39 h 40"/>
              <a:gd name="T2" fmla="*/ 7 w 24"/>
              <a:gd name="T3" fmla="*/ 39 h 40"/>
              <a:gd name="T4" fmla="*/ 0 w 24"/>
              <a:gd name="T5" fmla="*/ 31 h 40"/>
              <a:gd name="T6" fmla="*/ 0 w 24"/>
              <a:gd name="T7" fmla="*/ 8 h 40"/>
              <a:gd name="T8" fmla="*/ 7 w 24"/>
              <a:gd name="T9" fmla="*/ 0 h 40"/>
              <a:gd name="T10" fmla="*/ 23 w 24"/>
              <a:gd name="T11" fmla="*/ 8 h 40"/>
              <a:gd name="T12" fmla="*/ 23 w 24"/>
              <a:gd name="T13" fmla="*/ 31 h 40"/>
              <a:gd name="T14" fmla="*/ 7 w 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0">
                <a:moveTo>
                  <a:pt x="7" y="39"/>
                </a:moveTo>
                <a:lnTo>
                  <a:pt x="7" y="39"/>
                </a:lnTo>
                <a:lnTo>
                  <a:pt x="0" y="31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15" y="39"/>
                  <a:pt x="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726">
            <a:extLst>
              <a:ext uri="{FF2B5EF4-FFF2-40B4-BE49-F238E27FC236}">
                <a16:creationId xmlns:a16="http://schemas.microsoft.com/office/drawing/2014/main" id="{8E3AE519-589F-9343-9047-53699277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31" y="8111916"/>
            <a:ext cx="386564" cy="463876"/>
          </a:xfrm>
          <a:custGeom>
            <a:avLst/>
            <a:gdLst>
              <a:gd name="T0" fmla="*/ 180 w 354"/>
              <a:gd name="T1" fmla="*/ 423 h 424"/>
              <a:gd name="T2" fmla="*/ 180 w 354"/>
              <a:gd name="T3" fmla="*/ 423 h 424"/>
              <a:gd name="T4" fmla="*/ 0 w 354"/>
              <a:gd name="T5" fmla="*/ 251 h 424"/>
              <a:gd name="T6" fmla="*/ 78 w 354"/>
              <a:gd name="T7" fmla="*/ 24 h 424"/>
              <a:gd name="T8" fmla="*/ 94 w 354"/>
              <a:gd name="T9" fmla="*/ 8 h 424"/>
              <a:gd name="T10" fmla="*/ 117 w 354"/>
              <a:gd name="T11" fmla="*/ 8 h 424"/>
              <a:gd name="T12" fmla="*/ 125 w 354"/>
              <a:gd name="T13" fmla="*/ 40 h 424"/>
              <a:gd name="T14" fmla="*/ 110 w 354"/>
              <a:gd name="T15" fmla="*/ 47 h 424"/>
              <a:gd name="T16" fmla="*/ 39 w 354"/>
              <a:gd name="T17" fmla="*/ 251 h 424"/>
              <a:gd name="T18" fmla="*/ 180 w 354"/>
              <a:gd name="T19" fmla="*/ 384 h 424"/>
              <a:gd name="T20" fmla="*/ 313 w 354"/>
              <a:gd name="T21" fmla="*/ 251 h 424"/>
              <a:gd name="T22" fmla="*/ 243 w 354"/>
              <a:gd name="T23" fmla="*/ 47 h 424"/>
              <a:gd name="T24" fmla="*/ 235 w 354"/>
              <a:gd name="T25" fmla="*/ 40 h 424"/>
              <a:gd name="T26" fmla="*/ 235 w 354"/>
              <a:gd name="T27" fmla="*/ 8 h 424"/>
              <a:gd name="T28" fmla="*/ 259 w 354"/>
              <a:gd name="T29" fmla="*/ 8 h 424"/>
              <a:gd name="T30" fmla="*/ 274 w 354"/>
              <a:gd name="T31" fmla="*/ 24 h 424"/>
              <a:gd name="T32" fmla="*/ 353 w 354"/>
              <a:gd name="T33" fmla="*/ 251 h 424"/>
              <a:gd name="T34" fmla="*/ 180 w 35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4" h="424">
                <a:moveTo>
                  <a:pt x="180" y="423"/>
                </a:moveTo>
                <a:lnTo>
                  <a:pt x="180" y="423"/>
                </a:lnTo>
                <a:cubicBezTo>
                  <a:pt x="78" y="423"/>
                  <a:pt x="0" y="345"/>
                  <a:pt x="0" y="251"/>
                </a:cubicBezTo>
                <a:cubicBezTo>
                  <a:pt x="0" y="188"/>
                  <a:pt x="31" y="86"/>
                  <a:pt x="78" y="24"/>
                </a:cubicBezTo>
                <a:cubicBezTo>
                  <a:pt x="86" y="16"/>
                  <a:pt x="86" y="16"/>
                  <a:pt x="94" y="8"/>
                </a:cubicBezTo>
                <a:cubicBezTo>
                  <a:pt x="102" y="0"/>
                  <a:pt x="110" y="0"/>
                  <a:pt x="117" y="8"/>
                </a:cubicBezTo>
                <a:cubicBezTo>
                  <a:pt x="125" y="16"/>
                  <a:pt x="133" y="32"/>
                  <a:pt x="125" y="40"/>
                </a:cubicBezTo>
                <a:cubicBezTo>
                  <a:pt x="117" y="40"/>
                  <a:pt x="117" y="47"/>
                  <a:pt x="110" y="47"/>
                </a:cubicBezTo>
                <a:cubicBezTo>
                  <a:pt x="71" y="102"/>
                  <a:pt x="39" y="196"/>
                  <a:pt x="39" y="251"/>
                </a:cubicBezTo>
                <a:cubicBezTo>
                  <a:pt x="39" y="322"/>
                  <a:pt x="102" y="384"/>
                  <a:pt x="180" y="384"/>
                </a:cubicBezTo>
                <a:cubicBezTo>
                  <a:pt x="251" y="384"/>
                  <a:pt x="313" y="322"/>
                  <a:pt x="313" y="251"/>
                </a:cubicBezTo>
                <a:cubicBezTo>
                  <a:pt x="313" y="196"/>
                  <a:pt x="282" y="102"/>
                  <a:pt x="243" y="47"/>
                </a:cubicBezTo>
                <a:cubicBezTo>
                  <a:pt x="235" y="47"/>
                  <a:pt x="235" y="40"/>
                  <a:pt x="235" y="40"/>
                </a:cubicBezTo>
                <a:cubicBezTo>
                  <a:pt x="227" y="32"/>
                  <a:pt x="227" y="16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6" y="16"/>
                  <a:pt x="266" y="16"/>
                  <a:pt x="274" y="24"/>
                </a:cubicBezTo>
                <a:cubicBezTo>
                  <a:pt x="321" y="86"/>
                  <a:pt x="353" y="188"/>
                  <a:pt x="353" y="251"/>
                </a:cubicBezTo>
                <a:cubicBezTo>
                  <a:pt x="353" y="345"/>
                  <a:pt x="274" y="423"/>
                  <a:pt x="180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727">
            <a:extLst>
              <a:ext uri="{FF2B5EF4-FFF2-40B4-BE49-F238E27FC236}">
                <a16:creationId xmlns:a16="http://schemas.microsoft.com/office/drawing/2014/main" id="{7DABE746-7B38-564F-A40F-A29755DF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7957290"/>
            <a:ext cx="251266" cy="140131"/>
          </a:xfrm>
          <a:custGeom>
            <a:avLst/>
            <a:gdLst>
              <a:gd name="T0" fmla="*/ 180 w 228"/>
              <a:gd name="T1" fmla="*/ 118 h 127"/>
              <a:gd name="T2" fmla="*/ 180 w 228"/>
              <a:gd name="T3" fmla="*/ 118 h 127"/>
              <a:gd name="T4" fmla="*/ 172 w 228"/>
              <a:gd name="T5" fmla="*/ 118 h 127"/>
              <a:gd name="T6" fmla="*/ 156 w 228"/>
              <a:gd name="T7" fmla="*/ 94 h 127"/>
              <a:gd name="T8" fmla="*/ 188 w 228"/>
              <a:gd name="T9" fmla="*/ 39 h 127"/>
              <a:gd name="T10" fmla="*/ 180 w 228"/>
              <a:gd name="T11" fmla="*/ 39 h 127"/>
              <a:gd name="T12" fmla="*/ 180 w 228"/>
              <a:gd name="T13" fmla="*/ 39 h 127"/>
              <a:gd name="T14" fmla="*/ 47 w 228"/>
              <a:gd name="T15" fmla="*/ 39 h 127"/>
              <a:gd name="T16" fmla="*/ 47 w 228"/>
              <a:gd name="T17" fmla="*/ 39 h 127"/>
              <a:gd name="T18" fmla="*/ 47 w 228"/>
              <a:gd name="T19" fmla="*/ 39 h 127"/>
              <a:gd name="T20" fmla="*/ 70 w 228"/>
              <a:gd name="T21" fmla="*/ 94 h 127"/>
              <a:gd name="T22" fmla="*/ 62 w 228"/>
              <a:gd name="T23" fmla="*/ 118 h 127"/>
              <a:gd name="T24" fmla="*/ 31 w 228"/>
              <a:gd name="T25" fmla="*/ 110 h 127"/>
              <a:gd name="T26" fmla="*/ 8 w 228"/>
              <a:gd name="T27" fmla="*/ 55 h 127"/>
              <a:gd name="T28" fmla="*/ 8 w 228"/>
              <a:gd name="T29" fmla="*/ 24 h 127"/>
              <a:gd name="T30" fmla="*/ 47 w 228"/>
              <a:gd name="T31" fmla="*/ 0 h 127"/>
              <a:gd name="T32" fmla="*/ 180 w 228"/>
              <a:gd name="T33" fmla="*/ 0 h 127"/>
              <a:gd name="T34" fmla="*/ 219 w 228"/>
              <a:gd name="T35" fmla="*/ 24 h 127"/>
              <a:gd name="T36" fmla="*/ 219 w 228"/>
              <a:gd name="T37" fmla="*/ 55 h 127"/>
              <a:gd name="T38" fmla="*/ 196 w 228"/>
              <a:gd name="T39" fmla="*/ 110 h 127"/>
              <a:gd name="T40" fmla="*/ 180 w 228"/>
              <a:gd name="T41" fmla="*/ 11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27">
                <a:moveTo>
                  <a:pt x="180" y="118"/>
                </a:moveTo>
                <a:lnTo>
                  <a:pt x="180" y="118"/>
                </a:lnTo>
                <a:cubicBezTo>
                  <a:pt x="172" y="118"/>
                  <a:pt x="172" y="118"/>
                  <a:pt x="172" y="118"/>
                </a:cubicBezTo>
                <a:cubicBezTo>
                  <a:pt x="156" y="110"/>
                  <a:pt x="156" y="102"/>
                  <a:pt x="156" y="94"/>
                </a:cubicBezTo>
                <a:cubicBezTo>
                  <a:pt x="188" y="39"/>
                  <a:pt x="188" y="39"/>
                  <a:pt x="188" y="39"/>
                </a:cubicBezTo>
                <a:cubicBezTo>
                  <a:pt x="188" y="39"/>
                  <a:pt x="188" y="39"/>
                  <a:pt x="180" y="39"/>
                </a:cubicBezTo>
                <a:lnTo>
                  <a:pt x="180" y="39"/>
                </a:lnTo>
                <a:cubicBezTo>
                  <a:pt x="47" y="39"/>
                  <a:pt x="47" y="39"/>
                  <a:pt x="47" y="39"/>
                </a:cubicBezTo>
                <a:lnTo>
                  <a:pt x="47" y="39"/>
                </a:lnTo>
                <a:lnTo>
                  <a:pt x="47" y="39"/>
                </a:lnTo>
                <a:cubicBezTo>
                  <a:pt x="70" y="94"/>
                  <a:pt x="70" y="94"/>
                  <a:pt x="70" y="94"/>
                </a:cubicBezTo>
                <a:cubicBezTo>
                  <a:pt x="70" y="102"/>
                  <a:pt x="70" y="110"/>
                  <a:pt x="62" y="118"/>
                </a:cubicBezTo>
                <a:cubicBezTo>
                  <a:pt x="47" y="126"/>
                  <a:pt x="39" y="118"/>
                  <a:pt x="31" y="110"/>
                </a:cubicBezTo>
                <a:cubicBezTo>
                  <a:pt x="8" y="55"/>
                  <a:pt x="8" y="55"/>
                  <a:pt x="8" y="55"/>
                </a:cubicBezTo>
                <a:cubicBezTo>
                  <a:pt x="0" y="47"/>
                  <a:pt x="0" y="32"/>
                  <a:pt x="8" y="24"/>
                </a:cubicBezTo>
                <a:cubicBezTo>
                  <a:pt x="15" y="8"/>
                  <a:pt x="31" y="0"/>
                  <a:pt x="4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6" y="0"/>
                  <a:pt x="211" y="8"/>
                  <a:pt x="219" y="24"/>
                </a:cubicBezTo>
                <a:cubicBezTo>
                  <a:pt x="227" y="32"/>
                  <a:pt x="227" y="47"/>
                  <a:pt x="219" y="55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96" y="118"/>
                  <a:pt x="188" y="118"/>
                  <a:pt x="180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728">
            <a:extLst>
              <a:ext uri="{FF2B5EF4-FFF2-40B4-BE49-F238E27FC236}">
                <a16:creationId xmlns:a16="http://schemas.microsoft.com/office/drawing/2014/main" id="{3599258C-93E4-3D49-AC2E-B812FD43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8082924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5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5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5"/>
                </a:cubicBezTo>
                <a:cubicBezTo>
                  <a:pt x="133" y="23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729">
            <a:extLst>
              <a:ext uri="{FF2B5EF4-FFF2-40B4-BE49-F238E27FC236}">
                <a16:creationId xmlns:a16="http://schemas.microsoft.com/office/drawing/2014/main" id="{B6C81E3F-925A-C140-9ADD-8A86EF4C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95" y="8227885"/>
            <a:ext cx="130467" cy="198115"/>
          </a:xfrm>
          <a:custGeom>
            <a:avLst/>
            <a:gdLst>
              <a:gd name="T0" fmla="*/ 55 w 119"/>
              <a:gd name="T1" fmla="*/ 180 h 181"/>
              <a:gd name="T2" fmla="*/ 55 w 119"/>
              <a:gd name="T3" fmla="*/ 180 h 181"/>
              <a:gd name="T4" fmla="*/ 8 w 119"/>
              <a:gd name="T5" fmla="*/ 173 h 181"/>
              <a:gd name="T6" fmla="*/ 8 w 119"/>
              <a:gd name="T7" fmla="*/ 157 h 181"/>
              <a:gd name="T8" fmla="*/ 24 w 119"/>
              <a:gd name="T9" fmla="*/ 149 h 181"/>
              <a:gd name="T10" fmla="*/ 79 w 119"/>
              <a:gd name="T11" fmla="*/ 149 h 181"/>
              <a:gd name="T12" fmla="*/ 94 w 119"/>
              <a:gd name="T13" fmla="*/ 133 h 181"/>
              <a:gd name="T14" fmla="*/ 55 w 119"/>
              <a:gd name="T15" fmla="*/ 102 h 181"/>
              <a:gd name="T16" fmla="*/ 0 w 119"/>
              <a:gd name="T17" fmla="*/ 55 h 181"/>
              <a:gd name="T18" fmla="*/ 24 w 119"/>
              <a:gd name="T19" fmla="*/ 8 h 181"/>
              <a:gd name="T20" fmla="*/ 110 w 119"/>
              <a:gd name="T21" fmla="*/ 8 h 181"/>
              <a:gd name="T22" fmla="*/ 118 w 119"/>
              <a:gd name="T23" fmla="*/ 24 h 181"/>
              <a:gd name="T24" fmla="*/ 94 w 119"/>
              <a:gd name="T25" fmla="*/ 31 h 181"/>
              <a:gd name="T26" fmla="*/ 40 w 119"/>
              <a:gd name="T27" fmla="*/ 31 h 181"/>
              <a:gd name="T28" fmla="*/ 32 w 119"/>
              <a:gd name="T29" fmla="*/ 55 h 181"/>
              <a:gd name="T30" fmla="*/ 63 w 119"/>
              <a:gd name="T31" fmla="*/ 78 h 181"/>
              <a:gd name="T32" fmla="*/ 118 w 119"/>
              <a:gd name="T33" fmla="*/ 133 h 181"/>
              <a:gd name="T34" fmla="*/ 94 w 119"/>
              <a:gd name="T35" fmla="*/ 173 h 181"/>
              <a:gd name="T36" fmla="*/ 55 w 119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181">
                <a:moveTo>
                  <a:pt x="55" y="180"/>
                </a:moveTo>
                <a:lnTo>
                  <a:pt x="55" y="180"/>
                </a:lnTo>
                <a:cubicBezTo>
                  <a:pt x="40" y="180"/>
                  <a:pt x="24" y="180"/>
                  <a:pt x="8" y="173"/>
                </a:cubicBezTo>
                <a:cubicBezTo>
                  <a:pt x="8" y="173"/>
                  <a:pt x="0" y="164"/>
                  <a:pt x="8" y="157"/>
                </a:cubicBezTo>
                <a:cubicBezTo>
                  <a:pt x="8" y="149"/>
                  <a:pt x="16" y="149"/>
                  <a:pt x="24" y="149"/>
                </a:cubicBezTo>
                <a:cubicBezTo>
                  <a:pt x="48" y="157"/>
                  <a:pt x="63" y="157"/>
                  <a:pt x="79" y="149"/>
                </a:cubicBezTo>
                <a:cubicBezTo>
                  <a:pt x="87" y="149"/>
                  <a:pt x="94" y="141"/>
                  <a:pt x="94" y="133"/>
                </a:cubicBezTo>
                <a:cubicBezTo>
                  <a:pt x="94" y="125"/>
                  <a:pt x="71" y="110"/>
                  <a:pt x="55" y="102"/>
                </a:cubicBezTo>
                <a:cubicBezTo>
                  <a:pt x="32" y="94"/>
                  <a:pt x="0" y="78"/>
                  <a:pt x="0" y="55"/>
                </a:cubicBezTo>
                <a:cubicBezTo>
                  <a:pt x="0" y="39"/>
                  <a:pt x="8" y="24"/>
                  <a:pt x="24" y="8"/>
                </a:cubicBezTo>
                <a:cubicBezTo>
                  <a:pt x="48" y="0"/>
                  <a:pt x="79" y="0"/>
                  <a:pt x="110" y="8"/>
                </a:cubicBezTo>
                <a:cubicBezTo>
                  <a:pt x="118" y="16"/>
                  <a:pt x="118" y="24"/>
                  <a:pt x="118" y="24"/>
                </a:cubicBezTo>
                <a:cubicBezTo>
                  <a:pt x="110" y="31"/>
                  <a:pt x="102" y="39"/>
                  <a:pt x="94" y="31"/>
                </a:cubicBezTo>
                <a:cubicBezTo>
                  <a:pt x="79" y="24"/>
                  <a:pt x="55" y="24"/>
                  <a:pt x="40" y="31"/>
                </a:cubicBezTo>
                <a:cubicBezTo>
                  <a:pt x="32" y="39"/>
                  <a:pt x="32" y="47"/>
                  <a:pt x="32" y="55"/>
                </a:cubicBezTo>
                <a:cubicBezTo>
                  <a:pt x="32" y="63"/>
                  <a:pt x="48" y="70"/>
                  <a:pt x="63" y="78"/>
                </a:cubicBezTo>
                <a:cubicBezTo>
                  <a:pt x="87" y="94"/>
                  <a:pt x="118" y="110"/>
                  <a:pt x="118" y="133"/>
                </a:cubicBezTo>
                <a:cubicBezTo>
                  <a:pt x="118" y="149"/>
                  <a:pt x="110" y="164"/>
                  <a:pt x="94" y="173"/>
                </a:cubicBezTo>
                <a:cubicBezTo>
                  <a:pt x="87" y="180"/>
                  <a:pt x="71" y="180"/>
                  <a:pt x="5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730">
            <a:extLst>
              <a:ext uri="{FF2B5EF4-FFF2-40B4-BE49-F238E27FC236}">
                <a16:creationId xmlns:a16="http://schemas.microsoft.com/office/drawing/2014/main" id="{22B07DE3-3AB9-A249-8C92-50D9C5E5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8179565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16 h 48"/>
              <a:gd name="T8" fmla="*/ 15 w 24"/>
              <a:gd name="T9" fmla="*/ 0 h 48"/>
              <a:gd name="T10" fmla="*/ 23 w 24"/>
              <a:gd name="T11" fmla="*/ 16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7" y="47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731">
            <a:extLst>
              <a:ext uri="{FF2B5EF4-FFF2-40B4-BE49-F238E27FC236}">
                <a16:creationId xmlns:a16="http://schemas.microsoft.com/office/drawing/2014/main" id="{E54B0B2D-B572-6C48-8B9D-3361AA16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8435665"/>
            <a:ext cx="24162" cy="43487"/>
          </a:xfrm>
          <a:custGeom>
            <a:avLst/>
            <a:gdLst>
              <a:gd name="T0" fmla="*/ 15 w 24"/>
              <a:gd name="T1" fmla="*/ 39 h 40"/>
              <a:gd name="T2" fmla="*/ 15 w 24"/>
              <a:gd name="T3" fmla="*/ 39 h 40"/>
              <a:gd name="T4" fmla="*/ 0 w 24"/>
              <a:gd name="T5" fmla="*/ 24 h 40"/>
              <a:gd name="T6" fmla="*/ 0 w 24"/>
              <a:gd name="T7" fmla="*/ 8 h 40"/>
              <a:gd name="T8" fmla="*/ 15 w 24"/>
              <a:gd name="T9" fmla="*/ 0 h 40"/>
              <a:gd name="T10" fmla="*/ 23 w 24"/>
              <a:gd name="T11" fmla="*/ 8 h 40"/>
              <a:gd name="T12" fmla="*/ 23 w 24"/>
              <a:gd name="T13" fmla="*/ 24 h 40"/>
              <a:gd name="T14" fmla="*/ 15 w 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0">
                <a:moveTo>
                  <a:pt x="15" y="39"/>
                </a:moveTo>
                <a:lnTo>
                  <a:pt x="15" y="39"/>
                </a:lnTo>
                <a:cubicBezTo>
                  <a:pt x="7" y="39"/>
                  <a:pt x="0" y="31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31"/>
                  <a:pt x="15" y="39"/>
                  <a:pt x="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732">
            <a:extLst>
              <a:ext uri="{FF2B5EF4-FFF2-40B4-BE49-F238E27FC236}">
                <a16:creationId xmlns:a16="http://schemas.microsoft.com/office/drawing/2014/main" id="{AC6490F3-8FBB-1F44-BC0D-618354B5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151" y="7802665"/>
            <a:ext cx="802120" cy="927753"/>
          </a:xfrm>
          <a:custGeom>
            <a:avLst/>
            <a:gdLst>
              <a:gd name="T0" fmla="*/ 368 w 730"/>
              <a:gd name="T1" fmla="*/ 847 h 848"/>
              <a:gd name="T2" fmla="*/ 368 w 730"/>
              <a:gd name="T3" fmla="*/ 847 h 848"/>
              <a:gd name="T4" fmla="*/ 360 w 730"/>
              <a:gd name="T5" fmla="*/ 847 h 848"/>
              <a:gd name="T6" fmla="*/ 149 w 730"/>
              <a:gd name="T7" fmla="*/ 682 h 848"/>
              <a:gd name="T8" fmla="*/ 0 w 730"/>
              <a:gd name="T9" fmla="*/ 180 h 848"/>
              <a:gd name="T10" fmla="*/ 16 w 730"/>
              <a:gd name="T11" fmla="*/ 133 h 848"/>
              <a:gd name="T12" fmla="*/ 62 w 730"/>
              <a:gd name="T13" fmla="*/ 110 h 848"/>
              <a:gd name="T14" fmla="*/ 329 w 730"/>
              <a:gd name="T15" fmla="*/ 16 h 848"/>
              <a:gd name="T16" fmla="*/ 407 w 730"/>
              <a:gd name="T17" fmla="*/ 16 h 848"/>
              <a:gd name="T18" fmla="*/ 666 w 730"/>
              <a:gd name="T19" fmla="*/ 110 h 848"/>
              <a:gd name="T20" fmla="*/ 713 w 730"/>
              <a:gd name="T21" fmla="*/ 133 h 848"/>
              <a:gd name="T22" fmla="*/ 729 w 730"/>
              <a:gd name="T23" fmla="*/ 180 h 848"/>
              <a:gd name="T24" fmla="*/ 580 w 730"/>
              <a:gd name="T25" fmla="*/ 682 h 848"/>
              <a:gd name="T26" fmla="*/ 376 w 730"/>
              <a:gd name="T27" fmla="*/ 847 h 848"/>
              <a:gd name="T28" fmla="*/ 368 w 730"/>
              <a:gd name="T29" fmla="*/ 847 h 848"/>
              <a:gd name="T30" fmla="*/ 368 w 730"/>
              <a:gd name="T31" fmla="*/ 47 h 848"/>
              <a:gd name="T32" fmla="*/ 368 w 730"/>
              <a:gd name="T33" fmla="*/ 47 h 848"/>
              <a:gd name="T34" fmla="*/ 353 w 730"/>
              <a:gd name="T35" fmla="*/ 47 h 848"/>
              <a:gd name="T36" fmla="*/ 62 w 730"/>
              <a:gd name="T37" fmla="*/ 149 h 848"/>
              <a:gd name="T38" fmla="*/ 47 w 730"/>
              <a:gd name="T39" fmla="*/ 157 h 848"/>
              <a:gd name="T40" fmla="*/ 39 w 730"/>
              <a:gd name="T41" fmla="*/ 173 h 848"/>
              <a:gd name="T42" fmla="*/ 188 w 730"/>
              <a:gd name="T43" fmla="*/ 659 h 848"/>
              <a:gd name="T44" fmla="*/ 368 w 730"/>
              <a:gd name="T45" fmla="*/ 799 h 848"/>
              <a:gd name="T46" fmla="*/ 548 w 730"/>
              <a:gd name="T47" fmla="*/ 666 h 848"/>
              <a:gd name="T48" fmla="*/ 689 w 730"/>
              <a:gd name="T49" fmla="*/ 173 h 848"/>
              <a:gd name="T50" fmla="*/ 682 w 730"/>
              <a:gd name="T51" fmla="*/ 157 h 848"/>
              <a:gd name="T52" fmla="*/ 666 w 730"/>
              <a:gd name="T53" fmla="*/ 149 h 848"/>
              <a:gd name="T54" fmla="*/ 384 w 730"/>
              <a:gd name="T55" fmla="*/ 47 h 848"/>
              <a:gd name="T56" fmla="*/ 368 w 730"/>
              <a:gd name="T57" fmla="*/ 4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30" h="848">
                <a:moveTo>
                  <a:pt x="368" y="847"/>
                </a:moveTo>
                <a:lnTo>
                  <a:pt x="368" y="847"/>
                </a:lnTo>
                <a:cubicBezTo>
                  <a:pt x="360" y="847"/>
                  <a:pt x="360" y="847"/>
                  <a:pt x="360" y="847"/>
                </a:cubicBezTo>
                <a:cubicBezTo>
                  <a:pt x="353" y="839"/>
                  <a:pt x="211" y="776"/>
                  <a:pt x="149" y="682"/>
                </a:cubicBezTo>
                <a:cubicBezTo>
                  <a:pt x="47" y="525"/>
                  <a:pt x="8" y="282"/>
                  <a:pt x="0" y="180"/>
                </a:cubicBezTo>
                <a:cubicBezTo>
                  <a:pt x="0" y="165"/>
                  <a:pt x="8" y="149"/>
                  <a:pt x="16" y="133"/>
                </a:cubicBezTo>
                <a:cubicBezTo>
                  <a:pt x="23" y="118"/>
                  <a:pt x="47" y="110"/>
                  <a:pt x="62" y="110"/>
                </a:cubicBezTo>
                <a:cubicBezTo>
                  <a:pt x="196" y="102"/>
                  <a:pt x="290" y="47"/>
                  <a:pt x="329" y="16"/>
                </a:cubicBezTo>
                <a:cubicBezTo>
                  <a:pt x="353" y="0"/>
                  <a:pt x="384" y="0"/>
                  <a:pt x="407" y="16"/>
                </a:cubicBezTo>
                <a:cubicBezTo>
                  <a:pt x="447" y="47"/>
                  <a:pt x="533" y="94"/>
                  <a:pt x="666" y="110"/>
                </a:cubicBezTo>
                <a:cubicBezTo>
                  <a:pt x="689" y="110"/>
                  <a:pt x="705" y="118"/>
                  <a:pt x="713" y="133"/>
                </a:cubicBezTo>
                <a:cubicBezTo>
                  <a:pt x="729" y="141"/>
                  <a:pt x="729" y="165"/>
                  <a:pt x="729" y="180"/>
                </a:cubicBezTo>
                <a:cubicBezTo>
                  <a:pt x="721" y="282"/>
                  <a:pt x="682" y="525"/>
                  <a:pt x="580" y="682"/>
                </a:cubicBezTo>
                <a:cubicBezTo>
                  <a:pt x="517" y="776"/>
                  <a:pt x="376" y="839"/>
                  <a:pt x="376" y="847"/>
                </a:cubicBezTo>
                <a:cubicBezTo>
                  <a:pt x="368" y="847"/>
                  <a:pt x="368" y="847"/>
                  <a:pt x="368" y="847"/>
                </a:cubicBezTo>
                <a:close/>
                <a:moveTo>
                  <a:pt x="368" y="47"/>
                </a:moveTo>
                <a:lnTo>
                  <a:pt x="368" y="47"/>
                </a:lnTo>
                <a:cubicBezTo>
                  <a:pt x="360" y="47"/>
                  <a:pt x="353" y="47"/>
                  <a:pt x="353" y="47"/>
                </a:cubicBezTo>
                <a:cubicBezTo>
                  <a:pt x="305" y="79"/>
                  <a:pt x="211" y="141"/>
                  <a:pt x="62" y="149"/>
                </a:cubicBezTo>
                <a:cubicBezTo>
                  <a:pt x="55" y="149"/>
                  <a:pt x="47" y="149"/>
                  <a:pt x="47" y="157"/>
                </a:cubicBezTo>
                <a:cubicBezTo>
                  <a:pt x="39" y="165"/>
                  <a:pt x="39" y="173"/>
                  <a:pt x="39" y="173"/>
                </a:cubicBezTo>
                <a:cubicBezTo>
                  <a:pt x="47" y="274"/>
                  <a:pt x="86" y="510"/>
                  <a:pt x="188" y="659"/>
                </a:cubicBezTo>
                <a:cubicBezTo>
                  <a:pt x="235" y="729"/>
                  <a:pt x="337" y="792"/>
                  <a:pt x="368" y="799"/>
                </a:cubicBezTo>
                <a:cubicBezTo>
                  <a:pt x="392" y="792"/>
                  <a:pt x="494" y="729"/>
                  <a:pt x="548" y="666"/>
                </a:cubicBezTo>
                <a:cubicBezTo>
                  <a:pt x="650" y="510"/>
                  <a:pt x="682" y="274"/>
                  <a:pt x="689" y="173"/>
                </a:cubicBezTo>
                <a:cubicBezTo>
                  <a:pt x="689" y="165"/>
                  <a:pt x="689" y="165"/>
                  <a:pt x="682" y="157"/>
                </a:cubicBezTo>
                <a:cubicBezTo>
                  <a:pt x="682" y="149"/>
                  <a:pt x="674" y="149"/>
                  <a:pt x="666" y="149"/>
                </a:cubicBezTo>
                <a:cubicBezTo>
                  <a:pt x="517" y="133"/>
                  <a:pt x="423" y="79"/>
                  <a:pt x="384" y="47"/>
                </a:cubicBezTo>
                <a:cubicBezTo>
                  <a:pt x="376" y="47"/>
                  <a:pt x="368" y="47"/>
                  <a:pt x="368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733">
            <a:extLst>
              <a:ext uri="{FF2B5EF4-FFF2-40B4-BE49-F238E27FC236}">
                <a16:creationId xmlns:a16="http://schemas.microsoft.com/office/drawing/2014/main" id="{CC9EED73-20B1-1F48-BF9F-AFD7243C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087989"/>
            <a:ext cx="729641" cy="560517"/>
          </a:xfrm>
          <a:custGeom>
            <a:avLst/>
            <a:gdLst>
              <a:gd name="T0" fmla="*/ 619 w 667"/>
              <a:gd name="T1" fmla="*/ 509 h 510"/>
              <a:gd name="T2" fmla="*/ 619 w 667"/>
              <a:gd name="T3" fmla="*/ 509 h 510"/>
              <a:gd name="T4" fmla="*/ 47 w 667"/>
              <a:gd name="T5" fmla="*/ 509 h 510"/>
              <a:gd name="T6" fmla="*/ 0 w 667"/>
              <a:gd name="T7" fmla="*/ 462 h 510"/>
              <a:gd name="T8" fmla="*/ 0 w 667"/>
              <a:gd name="T9" fmla="*/ 47 h 510"/>
              <a:gd name="T10" fmla="*/ 47 w 667"/>
              <a:gd name="T11" fmla="*/ 0 h 510"/>
              <a:gd name="T12" fmla="*/ 619 w 667"/>
              <a:gd name="T13" fmla="*/ 0 h 510"/>
              <a:gd name="T14" fmla="*/ 666 w 667"/>
              <a:gd name="T15" fmla="*/ 47 h 510"/>
              <a:gd name="T16" fmla="*/ 666 w 667"/>
              <a:gd name="T17" fmla="*/ 462 h 510"/>
              <a:gd name="T18" fmla="*/ 619 w 667"/>
              <a:gd name="T19" fmla="*/ 509 h 510"/>
              <a:gd name="T20" fmla="*/ 47 w 667"/>
              <a:gd name="T21" fmla="*/ 31 h 510"/>
              <a:gd name="T22" fmla="*/ 47 w 667"/>
              <a:gd name="T23" fmla="*/ 31 h 510"/>
              <a:gd name="T24" fmla="*/ 32 w 667"/>
              <a:gd name="T25" fmla="*/ 47 h 510"/>
              <a:gd name="T26" fmla="*/ 32 w 667"/>
              <a:gd name="T27" fmla="*/ 462 h 510"/>
              <a:gd name="T28" fmla="*/ 47 w 667"/>
              <a:gd name="T29" fmla="*/ 478 h 510"/>
              <a:gd name="T30" fmla="*/ 619 w 667"/>
              <a:gd name="T31" fmla="*/ 478 h 510"/>
              <a:gd name="T32" fmla="*/ 635 w 667"/>
              <a:gd name="T33" fmla="*/ 462 h 510"/>
              <a:gd name="T34" fmla="*/ 635 w 667"/>
              <a:gd name="T35" fmla="*/ 47 h 510"/>
              <a:gd name="T36" fmla="*/ 619 w 667"/>
              <a:gd name="T37" fmla="*/ 31 h 510"/>
              <a:gd name="T38" fmla="*/ 47 w 667"/>
              <a:gd name="T39" fmla="*/ 3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7" h="510">
                <a:moveTo>
                  <a:pt x="619" y="509"/>
                </a:moveTo>
                <a:lnTo>
                  <a:pt x="619" y="509"/>
                </a:lnTo>
                <a:cubicBezTo>
                  <a:pt x="47" y="509"/>
                  <a:pt x="47" y="509"/>
                  <a:pt x="47" y="509"/>
                </a:cubicBezTo>
                <a:cubicBezTo>
                  <a:pt x="16" y="509"/>
                  <a:pt x="0" y="486"/>
                  <a:pt x="0" y="462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3"/>
                  <a:pt x="16" y="0"/>
                  <a:pt x="47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643" y="0"/>
                  <a:pt x="666" y="23"/>
                  <a:pt x="666" y="47"/>
                </a:cubicBezTo>
                <a:cubicBezTo>
                  <a:pt x="666" y="462"/>
                  <a:pt x="666" y="462"/>
                  <a:pt x="666" y="462"/>
                </a:cubicBezTo>
                <a:cubicBezTo>
                  <a:pt x="666" y="486"/>
                  <a:pt x="643" y="509"/>
                  <a:pt x="619" y="509"/>
                </a:cubicBezTo>
                <a:close/>
                <a:moveTo>
                  <a:pt x="47" y="31"/>
                </a:moveTo>
                <a:lnTo>
                  <a:pt x="47" y="31"/>
                </a:lnTo>
                <a:cubicBezTo>
                  <a:pt x="32" y="31"/>
                  <a:pt x="32" y="39"/>
                  <a:pt x="32" y="47"/>
                </a:cubicBezTo>
                <a:cubicBezTo>
                  <a:pt x="32" y="462"/>
                  <a:pt x="32" y="462"/>
                  <a:pt x="32" y="462"/>
                </a:cubicBezTo>
                <a:cubicBezTo>
                  <a:pt x="32" y="470"/>
                  <a:pt x="32" y="478"/>
                  <a:pt x="47" y="478"/>
                </a:cubicBezTo>
                <a:cubicBezTo>
                  <a:pt x="619" y="478"/>
                  <a:pt x="619" y="478"/>
                  <a:pt x="619" y="478"/>
                </a:cubicBezTo>
                <a:cubicBezTo>
                  <a:pt x="627" y="478"/>
                  <a:pt x="635" y="470"/>
                  <a:pt x="635" y="462"/>
                </a:cubicBezTo>
                <a:cubicBezTo>
                  <a:pt x="635" y="47"/>
                  <a:pt x="635" y="47"/>
                  <a:pt x="635" y="47"/>
                </a:cubicBezTo>
                <a:cubicBezTo>
                  <a:pt x="635" y="39"/>
                  <a:pt x="627" y="31"/>
                  <a:pt x="619" y="31"/>
                </a:cubicBezTo>
                <a:lnTo>
                  <a:pt x="4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734">
            <a:extLst>
              <a:ext uri="{FF2B5EF4-FFF2-40B4-BE49-F238E27FC236}">
                <a16:creationId xmlns:a16="http://schemas.microsoft.com/office/drawing/2014/main" id="{4AD22657-4797-C54A-9F71-E157A044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174966"/>
            <a:ext cx="729641" cy="33826"/>
          </a:xfrm>
          <a:custGeom>
            <a:avLst/>
            <a:gdLst>
              <a:gd name="T0" fmla="*/ 651 w 667"/>
              <a:gd name="T1" fmla="*/ 31 h 32"/>
              <a:gd name="T2" fmla="*/ 651 w 667"/>
              <a:gd name="T3" fmla="*/ 31 h 32"/>
              <a:gd name="T4" fmla="*/ 16 w 667"/>
              <a:gd name="T5" fmla="*/ 31 h 32"/>
              <a:gd name="T6" fmla="*/ 0 w 667"/>
              <a:gd name="T7" fmla="*/ 16 h 32"/>
              <a:gd name="T8" fmla="*/ 16 w 667"/>
              <a:gd name="T9" fmla="*/ 0 h 32"/>
              <a:gd name="T10" fmla="*/ 651 w 667"/>
              <a:gd name="T11" fmla="*/ 0 h 32"/>
              <a:gd name="T12" fmla="*/ 666 w 667"/>
              <a:gd name="T13" fmla="*/ 16 h 32"/>
              <a:gd name="T14" fmla="*/ 651 w 66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32">
                <a:moveTo>
                  <a:pt x="651" y="31"/>
                </a:moveTo>
                <a:lnTo>
                  <a:pt x="651" y="31"/>
                </a:lnTo>
                <a:cubicBezTo>
                  <a:pt x="16" y="31"/>
                  <a:pt x="16" y="31"/>
                  <a:pt x="16" y="31"/>
                </a:cubicBezTo>
                <a:cubicBezTo>
                  <a:pt x="0" y="31"/>
                  <a:pt x="0" y="23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9" y="0"/>
                  <a:pt x="666" y="8"/>
                  <a:pt x="666" y="16"/>
                </a:cubicBezTo>
                <a:cubicBezTo>
                  <a:pt x="666" y="23"/>
                  <a:pt x="659" y="31"/>
                  <a:pt x="65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735">
            <a:extLst>
              <a:ext uri="{FF2B5EF4-FFF2-40B4-BE49-F238E27FC236}">
                <a16:creationId xmlns:a16="http://schemas.microsoft.com/office/drawing/2014/main" id="{CD9AB79B-666D-254F-853E-62532FD2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261943"/>
            <a:ext cx="729641" cy="33826"/>
          </a:xfrm>
          <a:custGeom>
            <a:avLst/>
            <a:gdLst>
              <a:gd name="T0" fmla="*/ 651 w 667"/>
              <a:gd name="T1" fmla="*/ 32 h 33"/>
              <a:gd name="T2" fmla="*/ 651 w 667"/>
              <a:gd name="T3" fmla="*/ 32 h 33"/>
              <a:gd name="T4" fmla="*/ 16 w 667"/>
              <a:gd name="T5" fmla="*/ 32 h 33"/>
              <a:gd name="T6" fmla="*/ 0 w 667"/>
              <a:gd name="T7" fmla="*/ 16 h 33"/>
              <a:gd name="T8" fmla="*/ 16 w 667"/>
              <a:gd name="T9" fmla="*/ 0 h 33"/>
              <a:gd name="T10" fmla="*/ 651 w 667"/>
              <a:gd name="T11" fmla="*/ 0 h 33"/>
              <a:gd name="T12" fmla="*/ 666 w 667"/>
              <a:gd name="T13" fmla="*/ 16 h 33"/>
              <a:gd name="T14" fmla="*/ 651 w 66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33">
                <a:moveTo>
                  <a:pt x="651" y="32"/>
                </a:moveTo>
                <a:lnTo>
                  <a:pt x="651" y="32"/>
                </a:lnTo>
                <a:cubicBezTo>
                  <a:pt x="16" y="32"/>
                  <a:pt x="16" y="32"/>
                  <a:pt x="16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9" y="0"/>
                  <a:pt x="666" y="8"/>
                  <a:pt x="666" y="16"/>
                </a:cubicBezTo>
                <a:cubicBezTo>
                  <a:pt x="666" y="24"/>
                  <a:pt x="659" y="32"/>
                  <a:pt x="65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736">
            <a:extLst>
              <a:ext uri="{FF2B5EF4-FFF2-40B4-BE49-F238E27FC236}">
                <a16:creationId xmlns:a16="http://schemas.microsoft.com/office/drawing/2014/main" id="{11EA401C-1B67-0440-BA56-99249F00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542" y="9431066"/>
            <a:ext cx="173954" cy="120800"/>
          </a:xfrm>
          <a:custGeom>
            <a:avLst/>
            <a:gdLst>
              <a:gd name="T0" fmla="*/ 141 w 158"/>
              <a:gd name="T1" fmla="*/ 110 h 111"/>
              <a:gd name="T2" fmla="*/ 141 w 158"/>
              <a:gd name="T3" fmla="*/ 110 h 111"/>
              <a:gd name="T4" fmla="*/ 16 w 158"/>
              <a:gd name="T5" fmla="*/ 110 h 111"/>
              <a:gd name="T6" fmla="*/ 0 w 158"/>
              <a:gd name="T7" fmla="*/ 94 h 111"/>
              <a:gd name="T8" fmla="*/ 0 w 158"/>
              <a:gd name="T9" fmla="*/ 16 h 111"/>
              <a:gd name="T10" fmla="*/ 16 w 158"/>
              <a:gd name="T11" fmla="*/ 0 h 111"/>
              <a:gd name="T12" fmla="*/ 141 w 158"/>
              <a:gd name="T13" fmla="*/ 0 h 111"/>
              <a:gd name="T14" fmla="*/ 157 w 158"/>
              <a:gd name="T15" fmla="*/ 16 h 111"/>
              <a:gd name="T16" fmla="*/ 157 w 158"/>
              <a:gd name="T17" fmla="*/ 94 h 111"/>
              <a:gd name="T18" fmla="*/ 141 w 158"/>
              <a:gd name="T19" fmla="*/ 110 h 111"/>
              <a:gd name="T20" fmla="*/ 32 w 158"/>
              <a:gd name="T21" fmla="*/ 86 h 111"/>
              <a:gd name="T22" fmla="*/ 32 w 158"/>
              <a:gd name="T23" fmla="*/ 86 h 111"/>
              <a:gd name="T24" fmla="*/ 126 w 158"/>
              <a:gd name="T25" fmla="*/ 86 h 111"/>
              <a:gd name="T26" fmla="*/ 126 w 158"/>
              <a:gd name="T27" fmla="*/ 31 h 111"/>
              <a:gd name="T28" fmla="*/ 32 w 158"/>
              <a:gd name="T29" fmla="*/ 31 h 111"/>
              <a:gd name="T30" fmla="*/ 32 w 158"/>
              <a:gd name="T31" fmla="*/ 8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111">
                <a:moveTo>
                  <a:pt x="141" y="110"/>
                </a:moveTo>
                <a:lnTo>
                  <a:pt x="141" y="110"/>
                </a:lnTo>
                <a:cubicBezTo>
                  <a:pt x="16" y="110"/>
                  <a:pt x="16" y="110"/>
                  <a:pt x="16" y="110"/>
                </a:cubicBezTo>
                <a:cubicBezTo>
                  <a:pt x="8" y="110"/>
                  <a:pt x="0" y="110"/>
                  <a:pt x="0" y="9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9" y="0"/>
                  <a:pt x="157" y="8"/>
                  <a:pt x="157" y="16"/>
                </a:cubicBezTo>
                <a:cubicBezTo>
                  <a:pt x="157" y="94"/>
                  <a:pt x="157" y="94"/>
                  <a:pt x="157" y="94"/>
                </a:cubicBezTo>
                <a:cubicBezTo>
                  <a:pt x="157" y="110"/>
                  <a:pt x="149" y="110"/>
                  <a:pt x="141" y="110"/>
                </a:cubicBezTo>
                <a:close/>
                <a:moveTo>
                  <a:pt x="32" y="86"/>
                </a:moveTo>
                <a:lnTo>
                  <a:pt x="32" y="86"/>
                </a:lnTo>
                <a:cubicBezTo>
                  <a:pt x="126" y="86"/>
                  <a:pt x="126" y="86"/>
                  <a:pt x="126" y="86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737">
            <a:extLst>
              <a:ext uri="{FF2B5EF4-FFF2-40B4-BE49-F238E27FC236}">
                <a16:creationId xmlns:a16="http://schemas.microsoft.com/office/drawing/2014/main" id="{41F78E89-B16A-C448-838C-07BFF5A4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978" y="9431066"/>
            <a:ext cx="120803" cy="33823"/>
          </a:xfrm>
          <a:custGeom>
            <a:avLst/>
            <a:gdLst>
              <a:gd name="T0" fmla="*/ 94 w 110"/>
              <a:gd name="T1" fmla="*/ 31 h 32"/>
              <a:gd name="T2" fmla="*/ 94 w 110"/>
              <a:gd name="T3" fmla="*/ 31 h 32"/>
              <a:gd name="T4" fmla="*/ 15 w 110"/>
              <a:gd name="T5" fmla="*/ 31 h 32"/>
              <a:gd name="T6" fmla="*/ 0 w 110"/>
              <a:gd name="T7" fmla="*/ 16 h 32"/>
              <a:gd name="T8" fmla="*/ 15 w 110"/>
              <a:gd name="T9" fmla="*/ 0 h 32"/>
              <a:gd name="T10" fmla="*/ 94 w 110"/>
              <a:gd name="T11" fmla="*/ 0 h 32"/>
              <a:gd name="T12" fmla="*/ 109 w 110"/>
              <a:gd name="T13" fmla="*/ 16 h 32"/>
              <a:gd name="T14" fmla="*/ 94 w 11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32">
                <a:moveTo>
                  <a:pt x="94" y="31"/>
                </a:moveTo>
                <a:lnTo>
                  <a:pt x="9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31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2" y="0"/>
                  <a:pt x="109" y="8"/>
                  <a:pt x="109" y="16"/>
                </a:cubicBezTo>
                <a:cubicBezTo>
                  <a:pt x="109" y="31"/>
                  <a:pt x="102" y="31"/>
                  <a:pt x="9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738">
            <a:extLst>
              <a:ext uri="{FF2B5EF4-FFF2-40B4-BE49-F238E27FC236}">
                <a16:creationId xmlns:a16="http://schemas.microsoft.com/office/drawing/2014/main" id="{74177E73-BDC4-9B46-9705-3E2C5FB2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978" y="9527707"/>
            <a:ext cx="207780" cy="28992"/>
          </a:xfrm>
          <a:custGeom>
            <a:avLst/>
            <a:gdLst>
              <a:gd name="T0" fmla="*/ 172 w 189"/>
              <a:gd name="T1" fmla="*/ 24 h 25"/>
              <a:gd name="T2" fmla="*/ 172 w 189"/>
              <a:gd name="T3" fmla="*/ 24 h 25"/>
              <a:gd name="T4" fmla="*/ 15 w 189"/>
              <a:gd name="T5" fmla="*/ 24 h 25"/>
              <a:gd name="T6" fmla="*/ 0 w 189"/>
              <a:gd name="T7" fmla="*/ 8 h 25"/>
              <a:gd name="T8" fmla="*/ 15 w 189"/>
              <a:gd name="T9" fmla="*/ 0 h 25"/>
              <a:gd name="T10" fmla="*/ 172 w 189"/>
              <a:gd name="T11" fmla="*/ 0 h 25"/>
              <a:gd name="T12" fmla="*/ 188 w 189"/>
              <a:gd name="T13" fmla="*/ 8 h 25"/>
              <a:gd name="T14" fmla="*/ 172 w 18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25">
                <a:moveTo>
                  <a:pt x="172" y="24"/>
                </a:moveTo>
                <a:lnTo>
                  <a:pt x="172" y="24"/>
                </a:lnTo>
                <a:cubicBezTo>
                  <a:pt x="15" y="24"/>
                  <a:pt x="15" y="24"/>
                  <a:pt x="15" y="24"/>
                </a:cubicBezTo>
                <a:cubicBezTo>
                  <a:pt x="8" y="24"/>
                  <a:pt x="0" y="24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0" y="0"/>
                  <a:pt x="188" y="0"/>
                  <a:pt x="188" y="8"/>
                </a:cubicBezTo>
                <a:cubicBezTo>
                  <a:pt x="188" y="24"/>
                  <a:pt x="180" y="24"/>
                  <a:pt x="172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739">
            <a:extLst>
              <a:ext uri="{FF2B5EF4-FFF2-40B4-BE49-F238E27FC236}">
                <a16:creationId xmlns:a16="http://schemas.microsoft.com/office/drawing/2014/main" id="{14FF42C4-AD39-614F-82CA-422289D5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727" y="8831892"/>
            <a:ext cx="594343" cy="1063050"/>
          </a:xfrm>
          <a:custGeom>
            <a:avLst/>
            <a:gdLst>
              <a:gd name="T0" fmla="*/ 454 w 541"/>
              <a:gd name="T1" fmla="*/ 971 h 972"/>
              <a:gd name="T2" fmla="*/ 454 w 541"/>
              <a:gd name="T3" fmla="*/ 971 h 972"/>
              <a:gd name="T4" fmla="*/ 86 w 541"/>
              <a:gd name="T5" fmla="*/ 971 h 972"/>
              <a:gd name="T6" fmla="*/ 0 w 541"/>
              <a:gd name="T7" fmla="*/ 885 h 972"/>
              <a:gd name="T8" fmla="*/ 0 w 541"/>
              <a:gd name="T9" fmla="*/ 86 h 972"/>
              <a:gd name="T10" fmla="*/ 86 w 541"/>
              <a:gd name="T11" fmla="*/ 0 h 972"/>
              <a:gd name="T12" fmla="*/ 454 w 541"/>
              <a:gd name="T13" fmla="*/ 0 h 972"/>
              <a:gd name="T14" fmla="*/ 540 w 541"/>
              <a:gd name="T15" fmla="*/ 86 h 972"/>
              <a:gd name="T16" fmla="*/ 540 w 541"/>
              <a:gd name="T17" fmla="*/ 188 h 972"/>
              <a:gd name="T18" fmla="*/ 525 w 541"/>
              <a:gd name="T19" fmla="*/ 203 h 972"/>
              <a:gd name="T20" fmla="*/ 509 w 541"/>
              <a:gd name="T21" fmla="*/ 188 h 972"/>
              <a:gd name="T22" fmla="*/ 509 w 541"/>
              <a:gd name="T23" fmla="*/ 86 h 972"/>
              <a:gd name="T24" fmla="*/ 454 w 541"/>
              <a:gd name="T25" fmla="*/ 31 h 972"/>
              <a:gd name="T26" fmla="*/ 86 w 541"/>
              <a:gd name="T27" fmla="*/ 31 h 972"/>
              <a:gd name="T28" fmla="*/ 31 w 541"/>
              <a:gd name="T29" fmla="*/ 86 h 972"/>
              <a:gd name="T30" fmla="*/ 31 w 541"/>
              <a:gd name="T31" fmla="*/ 885 h 972"/>
              <a:gd name="T32" fmla="*/ 86 w 541"/>
              <a:gd name="T33" fmla="*/ 940 h 972"/>
              <a:gd name="T34" fmla="*/ 454 w 541"/>
              <a:gd name="T35" fmla="*/ 940 h 972"/>
              <a:gd name="T36" fmla="*/ 509 w 541"/>
              <a:gd name="T37" fmla="*/ 885 h 972"/>
              <a:gd name="T38" fmla="*/ 509 w 541"/>
              <a:gd name="T39" fmla="*/ 791 h 972"/>
              <a:gd name="T40" fmla="*/ 525 w 541"/>
              <a:gd name="T41" fmla="*/ 775 h 972"/>
              <a:gd name="T42" fmla="*/ 540 w 541"/>
              <a:gd name="T43" fmla="*/ 791 h 972"/>
              <a:gd name="T44" fmla="*/ 540 w 541"/>
              <a:gd name="T45" fmla="*/ 885 h 972"/>
              <a:gd name="T46" fmla="*/ 454 w 541"/>
              <a:gd name="T47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1" h="972">
                <a:moveTo>
                  <a:pt x="454" y="971"/>
                </a:moveTo>
                <a:lnTo>
                  <a:pt x="454" y="971"/>
                </a:lnTo>
                <a:cubicBezTo>
                  <a:pt x="86" y="971"/>
                  <a:pt x="86" y="971"/>
                  <a:pt x="86" y="971"/>
                </a:cubicBezTo>
                <a:cubicBezTo>
                  <a:pt x="39" y="971"/>
                  <a:pt x="0" y="932"/>
                  <a:pt x="0" y="88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501" y="0"/>
                  <a:pt x="540" y="39"/>
                  <a:pt x="540" y="86"/>
                </a:cubicBezTo>
                <a:cubicBezTo>
                  <a:pt x="540" y="188"/>
                  <a:pt x="540" y="188"/>
                  <a:pt x="540" y="188"/>
                </a:cubicBezTo>
                <a:cubicBezTo>
                  <a:pt x="540" y="195"/>
                  <a:pt x="533" y="203"/>
                  <a:pt x="525" y="203"/>
                </a:cubicBezTo>
                <a:cubicBezTo>
                  <a:pt x="517" y="203"/>
                  <a:pt x="509" y="195"/>
                  <a:pt x="509" y="188"/>
                </a:cubicBezTo>
                <a:cubicBezTo>
                  <a:pt x="509" y="86"/>
                  <a:pt x="509" y="86"/>
                  <a:pt x="509" y="86"/>
                </a:cubicBezTo>
                <a:cubicBezTo>
                  <a:pt x="509" y="54"/>
                  <a:pt x="485" y="31"/>
                  <a:pt x="454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54" y="31"/>
                  <a:pt x="31" y="54"/>
                  <a:pt x="31" y="86"/>
                </a:cubicBezTo>
                <a:cubicBezTo>
                  <a:pt x="31" y="885"/>
                  <a:pt x="31" y="885"/>
                  <a:pt x="31" y="885"/>
                </a:cubicBezTo>
                <a:cubicBezTo>
                  <a:pt x="31" y="916"/>
                  <a:pt x="54" y="940"/>
                  <a:pt x="86" y="940"/>
                </a:cubicBezTo>
                <a:cubicBezTo>
                  <a:pt x="454" y="940"/>
                  <a:pt x="454" y="940"/>
                  <a:pt x="454" y="940"/>
                </a:cubicBezTo>
                <a:cubicBezTo>
                  <a:pt x="485" y="940"/>
                  <a:pt x="509" y="916"/>
                  <a:pt x="509" y="885"/>
                </a:cubicBezTo>
                <a:cubicBezTo>
                  <a:pt x="509" y="791"/>
                  <a:pt x="509" y="791"/>
                  <a:pt x="509" y="791"/>
                </a:cubicBezTo>
                <a:cubicBezTo>
                  <a:pt x="509" y="783"/>
                  <a:pt x="517" y="775"/>
                  <a:pt x="525" y="775"/>
                </a:cubicBezTo>
                <a:cubicBezTo>
                  <a:pt x="533" y="775"/>
                  <a:pt x="540" y="783"/>
                  <a:pt x="540" y="791"/>
                </a:cubicBezTo>
                <a:cubicBezTo>
                  <a:pt x="540" y="885"/>
                  <a:pt x="540" y="885"/>
                  <a:pt x="540" y="885"/>
                </a:cubicBezTo>
                <a:cubicBezTo>
                  <a:pt x="540" y="932"/>
                  <a:pt x="501" y="971"/>
                  <a:pt x="454" y="9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740">
            <a:extLst>
              <a:ext uri="{FF2B5EF4-FFF2-40B4-BE49-F238E27FC236}">
                <a16:creationId xmlns:a16="http://schemas.microsoft.com/office/drawing/2014/main" id="{1EE4971B-1453-E441-8009-BF0AA67C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155" y="9706491"/>
            <a:ext cx="43487" cy="53154"/>
          </a:xfrm>
          <a:custGeom>
            <a:avLst/>
            <a:gdLst>
              <a:gd name="T0" fmla="*/ 24 w 41"/>
              <a:gd name="T1" fmla="*/ 47 h 48"/>
              <a:gd name="T2" fmla="*/ 24 w 41"/>
              <a:gd name="T3" fmla="*/ 47 h 48"/>
              <a:gd name="T4" fmla="*/ 0 w 41"/>
              <a:gd name="T5" fmla="*/ 23 h 48"/>
              <a:gd name="T6" fmla="*/ 24 w 41"/>
              <a:gd name="T7" fmla="*/ 0 h 48"/>
              <a:gd name="T8" fmla="*/ 40 w 41"/>
              <a:gd name="T9" fmla="*/ 23 h 48"/>
              <a:gd name="T10" fmla="*/ 24 w 41"/>
              <a:gd name="T11" fmla="*/ 47 h 48"/>
              <a:gd name="T12" fmla="*/ 24 w 41"/>
              <a:gd name="T13" fmla="*/ 8 h 48"/>
              <a:gd name="T14" fmla="*/ 24 w 41"/>
              <a:gd name="T15" fmla="*/ 8 h 48"/>
              <a:gd name="T16" fmla="*/ 8 w 41"/>
              <a:gd name="T17" fmla="*/ 23 h 48"/>
              <a:gd name="T18" fmla="*/ 24 w 41"/>
              <a:gd name="T19" fmla="*/ 31 h 48"/>
              <a:gd name="T20" fmla="*/ 32 w 41"/>
              <a:gd name="T21" fmla="*/ 23 h 48"/>
              <a:gd name="T22" fmla="*/ 24 w 41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8">
                <a:moveTo>
                  <a:pt x="24" y="47"/>
                </a:moveTo>
                <a:lnTo>
                  <a:pt x="24" y="47"/>
                </a:lnTo>
                <a:cubicBezTo>
                  <a:pt x="8" y="47"/>
                  <a:pt x="0" y="31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0" y="8"/>
                  <a:pt x="40" y="23"/>
                </a:cubicBezTo>
                <a:cubicBezTo>
                  <a:pt x="40" y="31"/>
                  <a:pt x="32" y="47"/>
                  <a:pt x="24" y="47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1"/>
                  <a:pt x="24" y="31"/>
                </a:cubicBezTo>
                <a:cubicBezTo>
                  <a:pt x="24" y="31"/>
                  <a:pt x="32" y="31"/>
                  <a:pt x="32" y="23"/>
                </a:cubicBezTo>
                <a:cubicBezTo>
                  <a:pt x="32" y="16"/>
                  <a:pt x="24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741">
            <a:extLst>
              <a:ext uri="{FF2B5EF4-FFF2-40B4-BE49-F238E27FC236}">
                <a16:creationId xmlns:a16="http://schemas.microsoft.com/office/drawing/2014/main" id="{54A13372-1D02-3C41-A81E-93D13CD3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171" y="8952692"/>
            <a:ext cx="173954" cy="33826"/>
          </a:xfrm>
          <a:custGeom>
            <a:avLst/>
            <a:gdLst>
              <a:gd name="T0" fmla="*/ 133 w 157"/>
              <a:gd name="T1" fmla="*/ 32 h 33"/>
              <a:gd name="T2" fmla="*/ 133 w 157"/>
              <a:gd name="T3" fmla="*/ 32 h 33"/>
              <a:gd name="T4" fmla="*/ 15 w 157"/>
              <a:gd name="T5" fmla="*/ 32 h 33"/>
              <a:gd name="T6" fmla="*/ 0 w 157"/>
              <a:gd name="T7" fmla="*/ 16 h 33"/>
              <a:gd name="T8" fmla="*/ 15 w 157"/>
              <a:gd name="T9" fmla="*/ 0 h 33"/>
              <a:gd name="T10" fmla="*/ 133 w 157"/>
              <a:gd name="T11" fmla="*/ 0 h 33"/>
              <a:gd name="T12" fmla="*/ 156 w 157"/>
              <a:gd name="T13" fmla="*/ 16 h 33"/>
              <a:gd name="T14" fmla="*/ 133 w 15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3">
                <a:moveTo>
                  <a:pt x="133" y="32"/>
                </a:moveTo>
                <a:lnTo>
                  <a:pt x="133" y="32"/>
                </a:lnTo>
                <a:cubicBezTo>
                  <a:pt x="15" y="32"/>
                  <a:pt x="15" y="32"/>
                  <a:pt x="15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8" y="0"/>
                  <a:pt x="156" y="8"/>
                  <a:pt x="156" y="16"/>
                </a:cubicBezTo>
                <a:cubicBezTo>
                  <a:pt x="156" y="24"/>
                  <a:pt x="148" y="32"/>
                  <a:pt x="133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742">
            <a:extLst>
              <a:ext uri="{FF2B5EF4-FFF2-40B4-BE49-F238E27FC236}">
                <a16:creationId xmlns:a16="http://schemas.microsoft.com/office/drawing/2014/main" id="{19BB8037-4703-6E45-89A0-81FCE8D8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580" y="4429896"/>
            <a:ext cx="449382" cy="430054"/>
          </a:xfrm>
          <a:custGeom>
            <a:avLst/>
            <a:gdLst>
              <a:gd name="T0" fmla="*/ 290 w 409"/>
              <a:gd name="T1" fmla="*/ 392 h 393"/>
              <a:gd name="T2" fmla="*/ 290 w 409"/>
              <a:gd name="T3" fmla="*/ 392 h 393"/>
              <a:gd name="T4" fmla="*/ 274 w 409"/>
              <a:gd name="T5" fmla="*/ 384 h 393"/>
              <a:gd name="T6" fmla="*/ 39 w 409"/>
              <a:gd name="T7" fmla="*/ 149 h 393"/>
              <a:gd name="T8" fmla="*/ 32 w 409"/>
              <a:gd name="T9" fmla="*/ 23 h 393"/>
              <a:gd name="T10" fmla="*/ 94 w 409"/>
              <a:gd name="T11" fmla="*/ 0 h 393"/>
              <a:gd name="T12" fmla="*/ 94 w 409"/>
              <a:gd name="T13" fmla="*/ 0 h 393"/>
              <a:gd name="T14" fmla="*/ 157 w 409"/>
              <a:gd name="T15" fmla="*/ 23 h 393"/>
              <a:gd name="T16" fmla="*/ 400 w 409"/>
              <a:gd name="T17" fmla="*/ 266 h 393"/>
              <a:gd name="T18" fmla="*/ 408 w 409"/>
              <a:gd name="T19" fmla="*/ 282 h 393"/>
              <a:gd name="T20" fmla="*/ 400 w 409"/>
              <a:gd name="T21" fmla="*/ 298 h 393"/>
              <a:gd name="T22" fmla="*/ 306 w 409"/>
              <a:gd name="T23" fmla="*/ 384 h 393"/>
              <a:gd name="T24" fmla="*/ 290 w 409"/>
              <a:gd name="T25" fmla="*/ 392 h 393"/>
              <a:gd name="T26" fmla="*/ 94 w 409"/>
              <a:gd name="T27" fmla="*/ 31 h 393"/>
              <a:gd name="T28" fmla="*/ 94 w 409"/>
              <a:gd name="T29" fmla="*/ 31 h 393"/>
              <a:gd name="T30" fmla="*/ 94 w 409"/>
              <a:gd name="T31" fmla="*/ 31 h 393"/>
              <a:gd name="T32" fmla="*/ 63 w 409"/>
              <a:gd name="T33" fmla="*/ 47 h 393"/>
              <a:gd name="T34" fmla="*/ 63 w 409"/>
              <a:gd name="T35" fmla="*/ 125 h 393"/>
              <a:gd name="T36" fmla="*/ 290 w 409"/>
              <a:gd name="T37" fmla="*/ 352 h 393"/>
              <a:gd name="T38" fmla="*/ 361 w 409"/>
              <a:gd name="T39" fmla="*/ 282 h 393"/>
              <a:gd name="T40" fmla="*/ 133 w 409"/>
              <a:gd name="T41" fmla="*/ 47 h 393"/>
              <a:gd name="T42" fmla="*/ 94 w 409"/>
              <a:gd name="T43" fmla="*/ 3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9" h="393">
                <a:moveTo>
                  <a:pt x="290" y="392"/>
                </a:moveTo>
                <a:lnTo>
                  <a:pt x="290" y="392"/>
                </a:lnTo>
                <a:cubicBezTo>
                  <a:pt x="282" y="392"/>
                  <a:pt x="282" y="392"/>
                  <a:pt x="274" y="384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0" y="117"/>
                  <a:pt x="0" y="62"/>
                  <a:pt x="32" y="23"/>
                </a:cubicBezTo>
                <a:cubicBezTo>
                  <a:pt x="47" y="8"/>
                  <a:pt x="71" y="0"/>
                  <a:pt x="94" y="0"/>
                </a:cubicBezTo>
                <a:lnTo>
                  <a:pt x="94" y="0"/>
                </a:lnTo>
                <a:cubicBezTo>
                  <a:pt x="118" y="0"/>
                  <a:pt x="141" y="8"/>
                  <a:pt x="157" y="23"/>
                </a:cubicBezTo>
                <a:cubicBezTo>
                  <a:pt x="400" y="266"/>
                  <a:pt x="400" y="266"/>
                  <a:pt x="400" y="266"/>
                </a:cubicBezTo>
                <a:cubicBezTo>
                  <a:pt x="408" y="274"/>
                  <a:pt x="408" y="274"/>
                  <a:pt x="408" y="282"/>
                </a:cubicBezTo>
                <a:cubicBezTo>
                  <a:pt x="408" y="290"/>
                  <a:pt x="408" y="290"/>
                  <a:pt x="400" y="298"/>
                </a:cubicBezTo>
                <a:cubicBezTo>
                  <a:pt x="306" y="384"/>
                  <a:pt x="306" y="384"/>
                  <a:pt x="306" y="384"/>
                </a:cubicBezTo>
                <a:cubicBezTo>
                  <a:pt x="298" y="392"/>
                  <a:pt x="298" y="392"/>
                  <a:pt x="290" y="392"/>
                </a:cubicBezTo>
                <a:close/>
                <a:moveTo>
                  <a:pt x="94" y="31"/>
                </a:moveTo>
                <a:lnTo>
                  <a:pt x="94" y="31"/>
                </a:lnTo>
                <a:lnTo>
                  <a:pt x="94" y="31"/>
                </a:lnTo>
                <a:cubicBezTo>
                  <a:pt x="86" y="31"/>
                  <a:pt x="71" y="39"/>
                  <a:pt x="63" y="47"/>
                </a:cubicBezTo>
                <a:cubicBezTo>
                  <a:pt x="39" y="70"/>
                  <a:pt x="39" y="102"/>
                  <a:pt x="63" y="125"/>
                </a:cubicBezTo>
                <a:cubicBezTo>
                  <a:pt x="290" y="352"/>
                  <a:pt x="290" y="352"/>
                  <a:pt x="290" y="352"/>
                </a:cubicBezTo>
                <a:cubicBezTo>
                  <a:pt x="361" y="282"/>
                  <a:pt x="361" y="282"/>
                  <a:pt x="361" y="282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26" y="39"/>
                  <a:pt x="110" y="31"/>
                  <a:pt x="9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743">
            <a:extLst>
              <a:ext uri="{FF2B5EF4-FFF2-40B4-BE49-F238E27FC236}">
                <a16:creationId xmlns:a16="http://schemas.microsoft.com/office/drawing/2014/main" id="{6E9EA1BB-F2C4-D74C-A457-83E162C6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240" y="3825892"/>
            <a:ext cx="681317" cy="681317"/>
          </a:xfrm>
          <a:custGeom>
            <a:avLst/>
            <a:gdLst>
              <a:gd name="T0" fmla="*/ 314 w 620"/>
              <a:gd name="T1" fmla="*/ 619 h 620"/>
              <a:gd name="T2" fmla="*/ 314 w 620"/>
              <a:gd name="T3" fmla="*/ 619 h 620"/>
              <a:gd name="T4" fmla="*/ 0 w 620"/>
              <a:gd name="T5" fmla="*/ 314 h 620"/>
              <a:gd name="T6" fmla="*/ 314 w 620"/>
              <a:gd name="T7" fmla="*/ 0 h 620"/>
              <a:gd name="T8" fmla="*/ 619 w 620"/>
              <a:gd name="T9" fmla="*/ 314 h 620"/>
              <a:gd name="T10" fmla="*/ 314 w 620"/>
              <a:gd name="T11" fmla="*/ 619 h 620"/>
              <a:gd name="T12" fmla="*/ 314 w 620"/>
              <a:gd name="T13" fmla="*/ 32 h 620"/>
              <a:gd name="T14" fmla="*/ 314 w 620"/>
              <a:gd name="T15" fmla="*/ 32 h 620"/>
              <a:gd name="T16" fmla="*/ 32 w 620"/>
              <a:gd name="T17" fmla="*/ 314 h 620"/>
              <a:gd name="T18" fmla="*/ 314 w 620"/>
              <a:gd name="T19" fmla="*/ 588 h 620"/>
              <a:gd name="T20" fmla="*/ 588 w 620"/>
              <a:gd name="T21" fmla="*/ 314 h 620"/>
              <a:gd name="T22" fmla="*/ 314 w 620"/>
              <a:gd name="T23" fmla="*/ 32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620">
                <a:moveTo>
                  <a:pt x="314" y="619"/>
                </a:moveTo>
                <a:lnTo>
                  <a:pt x="314" y="619"/>
                </a:lnTo>
                <a:cubicBezTo>
                  <a:pt x="142" y="619"/>
                  <a:pt x="0" y="486"/>
                  <a:pt x="0" y="314"/>
                </a:cubicBezTo>
                <a:cubicBezTo>
                  <a:pt x="0" y="141"/>
                  <a:pt x="142" y="0"/>
                  <a:pt x="314" y="0"/>
                </a:cubicBezTo>
                <a:cubicBezTo>
                  <a:pt x="479" y="0"/>
                  <a:pt x="619" y="141"/>
                  <a:pt x="619" y="314"/>
                </a:cubicBezTo>
                <a:cubicBezTo>
                  <a:pt x="619" y="486"/>
                  <a:pt x="479" y="619"/>
                  <a:pt x="314" y="619"/>
                </a:cubicBezTo>
                <a:close/>
                <a:moveTo>
                  <a:pt x="314" y="32"/>
                </a:moveTo>
                <a:lnTo>
                  <a:pt x="314" y="32"/>
                </a:lnTo>
                <a:cubicBezTo>
                  <a:pt x="157" y="32"/>
                  <a:pt x="32" y="157"/>
                  <a:pt x="32" y="314"/>
                </a:cubicBezTo>
                <a:cubicBezTo>
                  <a:pt x="32" y="463"/>
                  <a:pt x="157" y="588"/>
                  <a:pt x="314" y="588"/>
                </a:cubicBezTo>
                <a:cubicBezTo>
                  <a:pt x="463" y="588"/>
                  <a:pt x="588" y="463"/>
                  <a:pt x="588" y="314"/>
                </a:cubicBezTo>
                <a:cubicBezTo>
                  <a:pt x="588" y="157"/>
                  <a:pt x="463" y="32"/>
                  <a:pt x="314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744">
            <a:extLst>
              <a:ext uri="{FF2B5EF4-FFF2-40B4-BE49-F238E27FC236}">
                <a16:creationId xmlns:a16="http://schemas.microsoft.com/office/drawing/2014/main" id="{BAFD1E28-479A-C048-9639-154EAC2C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40" y="3937027"/>
            <a:ext cx="449382" cy="449382"/>
          </a:xfrm>
          <a:custGeom>
            <a:avLst/>
            <a:gdLst>
              <a:gd name="T0" fmla="*/ 204 w 409"/>
              <a:gd name="T1" fmla="*/ 408 h 409"/>
              <a:gd name="T2" fmla="*/ 204 w 409"/>
              <a:gd name="T3" fmla="*/ 408 h 409"/>
              <a:gd name="T4" fmla="*/ 55 w 409"/>
              <a:gd name="T5" fmla="*/ 353 h 409"/>
              <a:gd name="T6" fmla="*/ 0 w 409"/>
              <a:gd name="T7" fmla="*/ 204 h 409"/>
              <a:gd name="T8" fmla="*/ 55 w 409"/>
              <a:gd name="T9" fmla="*/ 63 h 409"/>
              <a:gd name="T10" fmla="*/ 204 w 409"/>
              <a:gd name="T11" fmla="*/ 0 h 409"/>
              <a:gd name="T12" fmla="*/ 345 w 409"/>
              <a:gd name="T13" fmla="*/ 63 h 409"/>
              <a:gd name="T14" fmla="*/ 408 w 409"/>
              <a:gd name="T15" fmla="*/ 204 h 409"/>
              <a:gd name="T16" fmla="*/ 345 w 409"/>
              <a:gd name="T17" fmla="*/ 353 h 409"/>
              <a:gd name="T18" fmla="*/ 204 w 409"/>
              <a:gd name="T19" fmla="*/ 408 h 409"/>
              <a:gd name="T20" fmla="*/ 204 w 409"/>
              <a:gd name="T21" fmla="*/ 31 h 409"/>
              <a:gd name="T22" fmla="*/ 204 w 409"/>
              <a:gd name="T23" fmla="*/ 31 h 409"/>
              <a:gd name="T24" fmla="*/ 23 w 409"/>
              <a:gd name="T25" fmla="*/ 204 h 409"/>
              <a:gd name="T26" fmla="*/ 204 w 409"/>
              <a:gd name="T27" fmla="*/ 384 h 409"/>
              <a:gd name="T28" fmla="*/ 384 w 409"/>
              <a:gd name="T29" fmla="*/ 204 h 409"/>
              <a:gd name="T30" fmla="*/ 204 w 409"/>
              <a:gd name="T31" fmla="*/ 3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9" h="409">
                <a:moveTo>
                  <a:pt x="204" y="408"/>
                </a:moveTo>
                <a:lnTo>
                  <a:pt x="204" y="408"/>
                </a:lnTo>
                <a:cubicBezTo>
                  <a:pt x="149" y="408"/>
                  <a:pt x="94" y="392"/>
                  <a:pt x="55" y="353"/>
                </a:cubicBezTo>
                <a:cubicBezTo>
                  <a:pt x="23" y="314"/>
                  <a:pt x="0" y="259"/>
                  <a:pt x="0" y="204"/>
                </a:cubicBezTo>
                <a:cubicBezTo>
                  <a:pt x="0" y="149"/>
                  <a:pt x="23" y="102"/>
                  <a:pt x="55" y="63"/>
                </a:cubicBezTo>
                <a:cubicBezTo>
                  <a:pt x="94" y="24"/>
                  <a:pt x="149" y="0"/>
                  <a:pt x="204" y="0"/>
                </a:cubicBezTo>
                <a:cubicBezTo>
                  <a:pt x="259" y="0"/>
                  <a:pt x="306" y="24"/>
                  <a:pt x="345" y="63"/>
                </a:cubicBezTo>
                <a:cubicBezTo>
                  <a:pt x="384" y="102"/>
                  <a:pt x="408" y="149"/>
                  <a:pt x="408" y="204"/>
                </a:cubicBezTo>
                <a:cubicBezTo>
                  <a:pt x="408" y="259"/>
                  <a:pt x="384" y="314"/>
                  <a:pt x="345" y="353"/>
                </a:cubicBezTo>
                <a:cubicBezTo>
                  <a:pt x="306" y="392"/>
                  <a:pt x="259" y="408"/>
                  <a:pt x="204" y="408"/>
                </a:cubicBezTo>
                <a:close/>
                <a:moveTo>
                  <a:pt x="204" y="31"/>
                </a:moveTo>
                <a:lnTo>
                  <a:pt x="204" y="31"/>
                </a:lnTo>
                <a:cubicBezTo>
                  <a:pt x="102" y="31"/>
                  <a:pt x="23" y="110"/>
                  <a:pt x="23" y="204"/>
                </a:cubicBezTo>
                <a:cubicBezTo>
                  <a:pt x="23" y="306"/>
                  <a:pt x="102" y="384"/>
                  <a:pt x="204" y="384"/>
                </a:cubicBezTo>
                <a:cubicBezTo>
                  <a:pt x="298" y="384"/>
                  <a:pt x="384" y="306"/>
                  <a:pt x="384" y="204"/>
                </a:cubicBezTo>
                <a:cubicBezTo>
                  <a:pt x="384" y="110"/>
                  <a:pt x="298" y="31"/>
                  <a:pt x="20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745">
            <a:extLst>
              <a:ext uri="{FF2B5EF4-FFF2-40B4-BE49-F238E27FC236}">
                <a16:creationId xmlns:a16="http://schemas.microsoft.com/office/drawing/2014/main" id="{2EE8716F-1E3A-9642-BEA0-898D7BB6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194" y="3999846"/>
            <a:ext cx="343074" cy="338243"/>
          </a:xfrm>
          <a:custGeom>
            <a:avLst/>
            <a:gdLst>
              <a:gd name="T0" fmla="*/ 157 w 314"/>
              <a:gd name="T1" fmla="*/ 306 h 307"/>
              <a:gd name="T2" fmla="*/ 157 w 314"/>
              <a:gd name="T3" fmla="*/ 306 h 307"/>
              <a:gd name="T4" fmla="*/ 0 w 314"/>
              <a:gd name="T5" fmla="*/ 149 h 307"/>
              <a:gd name="T6" fmla="*/ 157 w 314"/>
              <a:gd name="T7" fmla="*/ 0 h 307"/>
              <a:gd name="T8" fmla="*/ 313 w 314"/>
              <a:gd name="T9" fmla="*/ 149 h 307"/>
              <a:gd name="T10" fmla="*/ 157 w 314"/>
              <a:gd name="T11" fmla="*/ 306 h 307"/>
              <a:gd name="T12" fmla="*/ 157 w 314"/>
              <a:gd name="T13" fmla="*/ 24 h 307"/>
              <a:gd name="T14" fmla="*/ 157 w 314"/>
              <a:gd name="T15" fmla="*/ 24 h 307"/>
              <a:gd name="T16" fmla="*/ 24 w 314"/>
              <a:gd name="T17" fmla="*/ 149 h 307"/>
              <a:gd name="T18" fmla="*/ 157 w 314"/>
              <a:gd name="T19" fmla="*/ 282 h 307"/>
              <a:gd name="T20" fmla="*/ 282 w 314"/>
              <a:gd name="T21" fmla="*/ 149 h 307"/>
              <a:gd name="T22" fmla="*/ 157 w 314"/>
              <a:gd name="T23" fmla="*/ 2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07">
                <a:moveTo>
                  <a:pt x="157" y="306"/>
                </a:moveTo>
                <a:lnTo>
                  <a:pt x="157" y="306"/>
                </a:lnTo>
                <a:cubicBezTo>
                  <a:pt x="71" y="306"/>
                  <a:pt x="0" y="235"/>
                  <a:pt x="0" y="149"/>
                </a:cubicBezTo>
                <a:cubicBezTo>
                  <a:pt x="0" y="63"/>
                  <a:pt x="71" y="0"/>
                  <a:pt x="157" y="0"/>
                </a:cubicBezTo>
                <a:cubicBezTo>
                  <a:pt x="243" y="0"/>
                  <a:pt x="313" y="63"/>
                  <a:pt x="313" y="149"/>
                </a:cubicBezTo>
                <a:cubicBezTo>
                  <a:pt x="313" y="235"/>
                  <a:pt x="243" y="306"/>
                  <a:pt x="157" y="306"/>
                </a:cubicBezTo>
                <a:close/>
                <a:moveTo>
                  <a:pt x="157" y="24"/>
                </a:moveTo>
                <a:lnTo>
                  <a:pt x="157" y="24"/>
                </a:lnTo>
                <a:cubicBezTo>
                  <a:pt x="86" y="24"/>
                  <a:pt x="24" y="78"/>
                  <a:pt x="24" y="149"/>
                </a:cubicBezTo>
                <a:cubicBezTo>
                  <a:pt x="24" y="227"/>
                  <a:pt x="86" y="282"/>
                  <a:pt x="157" y="282"/>
                </a:cubicBezTo>
                <a:cubicBezTo>
                  <a:pt x="227" y="282"/>
                  <a:pt x="282" y="227"/>
                  <a:pt x="282" y="149"/>
                </a:cubicBezTo>
                <a:cubicBezTo>
                  <a:pt x="282" y="78"/>
                  <a:pt x="227" y="24"/>
                  <a:pt x="157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746">
            <a:extLst>
              <a:ext uri="{FF2B5EF4-FFF2-40B4-BE49-F238E27FC236}">
                <a16:creationId xmlns:a16="http://schemas.microsoft.com/office/drawing/2014/main" id="{D118C4DD-ED47-1F4B-A72C-F57453E0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93" y="4077158"/>
            <a:ext cx="106305" cy="173954"/>
          </a:xfrm>
          <a:custGeom>
            <a:avLst/>
            <a:gdLst>
              <a:gd name="T0" fmla="*/ 39 w 95"/>
              <a:gd name="T1" fmla="*/ 157 h 158"/>
              <a:gd name="T2" fmla="*/ 39 w 95"/>
              <a:gd name="T3" fmla="*/ 157 h 158"/>
              <a:gd name="T4" fmla="*/ 8 w 95"/>
              <a:gd name="T5" fmla="*/ 149 h 158"/>
              <a:gd name="T6" fmla="*/ 0 w 95"/>
              <a:gd name="T7" fmla="*/ 134 h 158"/>
              <a:gd name="T8" fmla="*/ 15 w 95"/>
              <a:gd name="T9" fmla="*/ 134 h 158"/>
              <a:gd name="T10" fmla="*/ 63 w 95"/>
              <a:gd name="T11" fmla="*/ 134 h 158"/>
              <a:gd name="T12" fmla="*/ 70 w 95"/>
              <a:gd name="T13" fmla="*/ 110 h 158"/>
              <a:gd name="T14" fmla="*/ 39 w 95"/>
              <a:gd name="T15" fmla="*/ 87 h 158"/>
              <a:gd name="T16" fmla="*/ 15 w 95"/>
              <a:gd name="T17" fmla="*/ 71 h 158"/>
              <a:gd name="T18" fmla="*/ 0 w 95"/>
              <a:gd name="T19" fmla="*/ 48 h 158"/>
              <a:gd name="T20" fmla="*/ 15 w 95"/>
              <a:gd name="T21" fmla="*/ 16 h 158"/>
              <a:gd name="T22" fmla="*/ 86 w 95"/>
              <a:gd name="T23" fmla="*/ 16 h 158"/>
              <a:gd name="T24" fmla="*/ 94 w 95"/>
              <a:gd name="T25" fmla="*/ 24 h 158"/>
              <a:gd name="T26" fmla="*/ 78 w 95"/>
              <a:gd name="T27" fmla="*/ 32 h 158"/>
              <a:gd name="T28" fmla="*/ 31 w 95"/>
              <a:gd name="T29" fmla="*/ 32 h 158"/>
              <a:gd name="T30" fmla="*/ 15 w 95"/>
              <a:gd name="T31" fmla="*/ 48 h 158"/>
              <a:gd name="T32" fmla="*/ 47 w 95"/>
              <a:gd name="T33" fmla="*/ 71 h 158"/>
              <a:gd name="T34" fmla="*/ 78 w 95"/>
              <a:gd name="T35" fmla="*/ 87 h 158"/>
              <a:gd name="T36" fmla="*/ 94 w 95"/>
              <a:gd name="T37" fmla="*/ 110 h 158"/>
              <a:gd name="T38" fmla="*/ 70 w 95"/>
              <a:gd name="T39" fmla="*/ 149 h 158"/>
              <a:gd name="T40" fmla="*/ 39 w 95"/>
              <a:gd name="T41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158">
                <a:moveTo>
                  <a:pt x="39" y="157"/>
                </a:moveTo>
                <a:lnTo>
                  <a:pt x="39" y="157"/>
                </a:lnTo>
                <a:cubicBezTo>
                  <a:pt x="31" y="157"/>
                  <a:pt x="15" y="149"/>
                  <a:pt x="8" y="149"/>
                </a:cubicBezTo>
                <a:cubicBezTo>
                  <a:pt x="0" y="142"/>
                  <a:pt x="0" y="142"/>
                  <a:pt x="0" y="134"/>
                </a:cubicBezTo>
                <a:cubicBezTo>
                  <a:pt x="0" y="134"/>
                  <a:pt x="8" y="126"/>
                  <a:pt x="15" y="134"/>
                </a:cubicBezTo>
                <a:cubicBezTo>
                  <a:pt x="31" y="142"/>
                  <a:pt x="55" y="142"/>
                  <a:pt x="63" y="134"/>
                </a:cubicBezTo>
                <a:cubicBezTo>
                  <a:pt x="70" y="126"/>
                  <a:pt x="70" y="118"/>
                  <a:pt x="70" y="110"/>
                </a:cubicBezTo>
                <a:cubicBezTo>
                  <a:pt x="70" y="102"/>
                  <a:pt x="55" y="94"/>
                  <a:pt x="39" y="87"/>
                </a:cubicBezTo>
                <a:cubicBezTo>
                  <a:pt x="31" y="87"/>
                  <a:pt x="23" y="79"/>
                  <a:pt x="15" y="71"/>
                </a:cubicBezTo>
                <a:cubicBezTo>
                  <a:pt x="8" y="63"/>
                  <a:pt x="0" y="55"/>
                  <a:pt x="0" y="48"/>
                </a:cubicBezTo>
                <a:cubicBezTo>
                  <a:pt x="0" y="32"/>
                  <a:pt x="8" y="24"/>
                  <a:pt x="15" y="16"/>
                </a:cubicBezTo>
                <a:cubicBezTo>
                  <a:pt x="31" y="0"/>
                  <a:pt x="63" y="0"/>
                  <a:pt x="86" y="16"/>
                </a:cubicBezTo>
                <a:lnTo>
                  <a:pt x="94" y="24"/>
                </a:lnTo>
                <a:cubicBezTo>
                  <a:pt x="86" y="32"/>
                  <a:pt x="86" y="32"/>
                  <a:pt x="78" y="32"/>
                </a:cubicBezTo>
                <a:cubicBezTo>
                  <a:pt x="63" y="24"/>
                  <a:pt x="39" y="24"/>
                  <a:pt x="31" y="32"/>
                </a:cubicBezTo>
                <a:cubicBezTo>
                  <a:pt x="23" y="32"/>
                  <a:pt x="15" y="40"/>
                  <a:pt x="15" y="48"/>
                </a:cubicBezTo>
                <a:cubicBezTo>
                  <a:pt x="15" y="55"/>
                  <a:pt x="39" y="63"/>
                  <a:pt x="47" y="71"/>
                </a:cubicBezTo>
                <a:cubicBezTo>
                  <a:pt x="63" y="79"/>
                  <a:pt x="70" y="79"/>
                  <a:pt x="78" y="87"/>
                </a:cubicBezTo>
                <a:cubicBezTo>
                  <a:pt x="86" y="94"/>
                  <a:pt x="94" y="102"/>
                  <a:pt x="94" y="110"/>
                </a:cubicBezTo>
                <a:cubicBezTo>
                  <a:pt x="94" y="126"/>
                  <a:pt x="86" y="142"/>
                  <a:pt x="70" y="149"/>
                </a:cubicBezTo>
                <a:cubicBezTo>
                  <a:pt x="63" y="149"/>
                  <a:pt x="55" y="157"/>
                  <a:pt x="39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747">
            <a:extLst>
              <a:ext uri="{FF2B5EF4-FFF2-40B4-BE49-F238E27FC236}">
                <a16:creationId xmlns:a16="http://schemas.microsoft.com/office/drawing/2014/main" id="{237C82EE-AC28-DC4F-BC47-4B7BC291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50" y="4043332"/>
            <a:ext cx="19328" cy="33826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4 h 32"/>
              <a:gd name="T6" fmla="*/ 0 w 17"/>
              <a:gd name="T7" fmla="*/ 8 h 32"/>
              <a:gd name="T8" fmla="*/ 8 w 17"/>
              <a:gd name="T9" fmla="*/ 0 h 32"/>
              <a:gd name="T10" fmla="*/ 16 w 17"/>
              <a:gd name="T11" fmla="*/ 8 h 32"/>
              <a:gd name="T12" fmla="*/ 16 w 17"/>
              <a:gd name="T13" fmla="*/ 24 h 32"/>
              <a:gd name="T14" fmla="*/ 8 w 1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cubicBezTo>
                  <a:pt x="0" y="31"/>
                  <a:pt x="0" y="31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1"/>
                  <a:pt x="8" y="31"/>
                  <a:pt x="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748">
            <a:extLst>
              <a:ext uri="{FF2B5EF4-FFF2-40B4-BE49-F238E27FC236}">
                <a16:creationId xmlns:a16="http://schemas.microsoft.com/office/drawing/2014/main" id="{272B2AF3-A311-944A-8BDA-BF1869C7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50" y="4246278"/>
            <a:ext cx="19328" cy="43490"/>
          </a:xfrm>
          <a:custGeom>
            <a:avLst/>
            <a:gdLst>
              <a:gd name="T0" fmla="*/ 8 w 17"/>
              <a:gd name="T1" fmla="*/ 39 h 40"/>
              <a:gd name="T2" fmla="*/ 8 w 17"/>
              <a:gd name="T3" fmla="*/ 39 h 40"/>
              <a:gd name="T4" fmla="*/ 0 w 17"/>
              <a:gd name="T5" fmla="*/ 24 h 40"/>
              <a:gd name="T6" fmla="*/ 0 w 17"/>
              <a:gd name="T7" fmla="*/ 8 h 40"/>
              <a:gd name="T8" fmla="*/ 8 w 17"/>
              <a:gd name="T9" fmla="*/ 0 h 40"/>
              <a:gd name="T10" fmla="*/ 16 w 17"/>
              <a:gd name="T11" fmla="*/ 8 h 40"/>
              <a:gd name="T12" fmla="*/ 16 w 17"/>
              <a:gd name="T13" fmla="*/ 24 h 40"/>
              <a:gd name="T14" fmla="*/ 8 w 1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8" y="39"/>
                </a:moveTo>
                <a:lnTo>
                  <a:pt x="8" y="39"/>
                </a:lnTo>
                <a:cubicBezTo>
                  <a:pt x="0" y="39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6" y="8"/>
                </a:ln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8" y="39"/>
                  <a:pt x="8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749">
            <a:extLst>
              <a:ext uri="{FF2B5EF4-FFF2-40B4-BE49-F238E27FC236}">
                <a16:creationId xmlns:a16="http://schemas.microsoft.com/office/drawing/2014/main" id="{20221F68-CDDD-CA44-AE18-18B8F716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511" y="5749047"/>
            <a:ext cx="927753" cy="1082378"/>
          </a:xfrm>
          <a:custGeom>
            <a:avLst/>
            <a:gdLst>
              <a:gd name="T0" fmla="*/ 422 w 846"/>
              <a:gd name="T1" fmla="*/ 987 h 988"/>
              <a:gd name="T2" fmla="*/ 422 w 846"/>
              <a:gd name="T3" fmla="*/ 987 h 988"/>
              <a:gd name="T4" fmla="*/ 414 w 846"/>
              <a:gd name="T5" fmla="*/ 987 h 988"/>
              <a:gd name="T6" fmla="*/ 180 w 846"/>
              <a:gd name="T7" fmla="*/ 799 h 988"/>
              <a:gd name="T8" fmla="*/ 47 w 846"/>
              <a:gd name="T9" fmla="*/ 477 h 988"/>
              <a:gd name="T10" fmla="*/ 0 w 846"/>
              <a:gd name="T11" fmla="*/ 203 h 988"/>
              <a:gd name="T12" fmla="*/ 16 w 846"/>
              <a:gd name="T13" fmla="*/ 156 h 988"/>
              <a:gd name="T14" fmla="*/ 63 w 846"/>
              <a:gd name="T15" fmla="*/ 125 h 988"/>
              <a:gd name="T16" fmla="*/ 383 w 846"/>
              <a:gd name="T17" fmla="*/ 15 h 988"/>
              <a:gd name="T18" fmla="*/ 461 w 846"/>
              <a:gd name="T19" fmla="*/ 15 h 988"/>
              <a:gd name="T20" fmla="*/ 783 w 846"/>
              <a:gd name="T21" fmla="*/ 125 h 988"/>
              <a:gd name="T22" fmla="*/ 830 w 846"/>
              <a:gd name="T23" fmla="*/ 148 h 988"/>
              <a:gd name="T24" fmla="*/ 845 w 846"/>
              <a:gd name="T25" fmla="*/ 203 h 988"/>
              <a:gd name="T26" fmla="*/ 798 w 846"/>
              <a:gd name="T27" fmla="*/ 477 h 988"/>
              <a:gd name="T28" fmla="*/ 665 w 846"/>
              <a:gd name="T29" fmla="*/ 799 h 988"/>
              <a:gd name="T30" fmla="*/ 430 w 846"/>
              <a:gd name="T31" fmla="*/ 987 h 988"/>
              <a:gd name="T32" fmla="*/ 422 w 846"/>
              <a:gd name="T33" fmla="*/ 987 h 988"/>
              <a:gd name="T34" fmla="*/ 422 w 846"/>
              <a:gd name="T35" fmla="*/ 39 h 988"/>
              <a:gd name="T36" fmla="*/ 422 w 846"/>
              <a:gd name="T37" fmla="*/ 39 h 988"/>
              <a:gd name="T38" fmla="*/ 399 w 846"/>
              <a:gd name="T39" fmla="*/ 46 h 988"/>
              <a:gd name="T40" fmla="*/ 71 w 846"/>
              <a:gd name="T41" fmla="*/ 164 h 988"/>
              <a:gd name="T42" fmla="*/ 39 w 846"/>
              <a:gd name="T43" fmla="*/ 180 h 988"/>
              <a:gd name="T44" fmla="*/ 32 w 846"/>
              <a:gd name="T45" fmla="*/ 203 h 988"/>
              <a:gd name="T46" fmla="*/ 204 w 846"/>
              <a:gd name="T47" fmla="*/ 775 h 988"/>
              <a:gd name="T48" fmla="*/ 422 w 846"/>
              <a:gd name="T49" fmla="*/ 948 h 988"/>
              <a:gd name="T50" fmla="*/ 642 w 846"/>
              <a:gd name="T51" fmla="*/ 783 h 988"/>
              <a:gd name="T52" fmla="*/ 814 w 846"/>
              <a:gd name="T53" fmla="*/ 203 h 988"/>
              <a:gd name="T54" fmla="*/ 806 w 846"/>
              <a:gd name="T55" fmla="*/ 172 h 988"/>
              <a:gd name="T56" fmla="*/ 775 w 846"/>
              <a:gd name="T57" fmla="*/ 164 h 988"/>
              <a:gd name="T58" fmla="*/ 446 w 846"/>
              <a:gd name="T59" fmla="*/ 46 h 988"/>
              <a:gd name="T60" fmla="*/ 422 w 846"/>
              <a:gd name="T61" fmla="*/ 39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6" h="988">
                <a:moveTo>
                  <a:pt x="422" y="987"/>
                </a:moveTo>
                <a:lnTo>
                  <a:pt x="422" y="987"/>
                </a:lnTo>
                <a:lnTo>
                  <a:pt x="414" y="987"/>
                </a:lnTo>
                <a:cubicBezTo>
                  <a:pt x="407" y="979"/>
                  <a:pt x="251" y="908"/>
                  <a:pt x="180" y="799"/>
                </a:cubicBezTo>
                <a:cubicBezTo>
                  <a:pt x="126" y="720"/>
                  <a:pt x="78" y="611"/>
                  <a:pt x="47" y="477"/>
                </a:cubicBezTo>
                <a:cubicBezTo>
                  <a:pt x="16" y="368"/>
                  <a:pt x="8" y="274"/>
                  <a:pt x="0" y="203"/>
                </a:cubicBezTo>
                <a:cubicBezTo>
                  <a:pt x="0" y="188"/>
                  <a:pt x="0" y="172"/>
                  <a:pt x="16" y="156"/>
                </a:cubicBezTo>
                <a:cubicBezTo>
                  <a:pt x="32" y="140"/>
                  <a:pt x="47" y="133"/>
                  <a:pt x="63" y="125"/>
                </a:cubicBezTo>
                <a:cubicBezTo>
                  <a:pt x="227" y="117"/>
                  <a:pt x="337" y="54"/>
                  <a:pt x="383" y="15"/>
                </a:cubicBezTo>
                <a:cubicBezTo>
                  <a:pt x="407" y="0"/>
                  <a:pt x="438" y="0"/>
                  <a:pt x="461" y="15"/>
                </a:cubicBezTo>
                <a:cubicBezTo>
                  <a:pt x="516" y="54"/>
                  <a:pt x="618" y="117"/>
                  <a:pt x="783" y="125"/>
                </a:cubicBezTo>
                <a:cubicBezTo>
                  <a:pt x="798" y="125"/>
                  <a:pt x="814" y="140"/>
                  <a:pt x="830" y="148"/>
                </a:cubicBezTo>
                <a:cubicBezTo>
                  <a:pt x="845" y="164"/>
                  <a:pt x="845" y="188"/>
                  <a:pt x="845" y="203"/>
                </a:cubicBezTo>
                <a:cubicBezTo>
                  <a:pt x="837" y="266"/>
                  <a:pt x="830" y="368"/>
                  <a:pt x="798" y="477"/>
                </a:cubicBezTo>
                <a:cubicBezTo>
                  <a:pt x="767" y="611"/>
                  <a:pt x="720" y="720"/>
                  <a:pt x="665" y="799"/>
                </a:cubicBezTo>
                <a:cubicBezTo>
                  <a:pt x="595" y="908"/>
                  <a:pt x="438" y="979"/>
                  <a:pt x="430" y="987"/>
                </a:cubicBezTo>
                <a:lnTo>
                  <a:pt x="422" y="987"/>
                </a:lnTo>
                <a:close/>
                <a:moveTo>
                  <a:pt x="422" y="39"/>
                </a:moveTo>
                <a:lnTo>
                  <a:pt x="422" y="39"/>
                </a:lnTo>
                <a:cubicBezTo>
                  <a:pt x="414" y="39"/>
                  <a:pt x="407" y="39"/>
                  <a:pt x="399" y="46"/>
                </a:cubicBezTo>
                <a:cubicBezTo>
                  <a:pt x="352" y="86"/>
                  <a:pt x="235" y="148"/>
                  <a:pt x="71" y="164"/>
                </a:cubicBezTo>
                <a:cubicBezTo>
                  <a:pt x="55" y="164"/>
                  <a:pt x="47" y="172"/>
                  <a:pt x="39" y="180"/>
                </a:cubicBezTo>
                <a:cubicBezTo>
                  <a:pt x="39" y="180"/>
                  <a:pt x="32" y="195"/>
                  <a:pt x="32" y="203"/>
                </a:cubicBezTo>
                <a:cubicBezTo>
                  <a:pt x="71" y="548"/>
                  <a:pt x="165" y="720"/>
                  <a:pt x="204" y="775"/>
                </a:cubicBezTo>
                <a:cubicBezTo>
                  <a:pt x="267" y="869"/>
                  <a:pt x="391" y="932"/>
                  <a:pt x="422" y="948"/>
                </a:cubicBezTo>
                <a:cubicBezTo>
                  <a:pt x="454" y="932"/>
                  <a:pt x="579" y="869"/>
                  <a:pt x="642" y="783"/>
                </a:cubicBezTo>
                <a:cubicBezTo>
                  <a:pt x="681" y="720"/>
                  <a:pt x="775" y="548"/>
                  <a:pt x="814" y="203"/>
                </a:cubicBezTo>
                <a:cubicBezTo>
                  <a:pt x="814" y="188"/>
                  <a:pt x="806" y="180"/>
                  <a:pt x="806" y="172"/>
                </a:cubicBezTo>
                <a:cubicBezTo>
                  <a:pt x="798" y="164"/>
                  <a:pt x="791" y="164"/>
                  <a:pt x="775" y="164"/>
                </a:cubicBezTo>
                <a:cubicBezTo>
                  <a:pt x="610" y="148"/>
                  <a:pt x="493" y="86"/>
                  <a:pt x="446" y="46"/>
                </a:cubicBezTo>
                <a:cubicBezTo>
                  <a:pt x="438" y="39"/>
                  <a:pt x="430" y="39"/>
                  <a:pt x="422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750">
            <a:extLst>
              <a:ext uri="{FF2B5EF4-FFF2-40B4-BE49-F238E27FC236}">
                <a16:creationId xmlns:a16="http://schemas.microsoft.com/office/drawing/2014/main" id="{9E5E592F-93C3-8D46-BC8C-ABC317C5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386877"/>
            <a:ext cx="135297" cy="140128"/>
          </a:xfrm>
          <a:custGeom>
            <a:avLst/>
            <a:gdLst>
              <a:gd name="T0" fmla="*/ 62 w 125"/>
              <a:gd name="T1" fmla="*/ 126 h 127"/>
              <a:gd name="T2" fmla="*/ 62 w 125"/>
              <a:gd name="T3" fmla="*/ 126 h 127"/>
              <a:gd name="T4" fmla="*/ 0 w 125"/>
              <a:gd name="T5" fmla="*/ 63 h 127"/>
              <a:gd name="T6" fmla="*/ 62 w 125"/>
              <a:gd name="T7" fmla="*/ 0 h 127"/>
              <a:gd name="T8" fmla="*/ 124 w 125"/>
              <a:gd name="T9" fmla="*/ 63 h 127"/>
              <a:gd name="T10" fmla="*/ 62 w 125"/>
              <a:gd name="T11" fmla="*/ 126 h 127"/>
              <a:gd name="T12" fmla="*/ 62 w 125"/>
              <a:gd name="T13" fmla="*/ 40 h 127"/>
              <a:gd name="T14" fmla="*/ 62 w 125"/>
              <a:gd name="T15" fmla="*/ 40 h 127"/>
              <a:gd name="T16" fmla="*/ 39 w 125"/>
              <a:gd name="T17" fmla="*/ 63 h 127"/>
              <a:gd name="T18" fmla="*/ 62 w 125"/>
              <a:gd name="T19" fmla="*/ 94 h 127"/>
              <a:gd name="T20" fmla="*/ 93 w 125"/>
              <a:gd name="T21" fmla="*/ 63 h 127"/>
              <a:gd name="T22" fmla="*/ 62 w 125"/>
              <a:gd name="T23" fmla="*/ 4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7">
                <a:moveTo>
                  <a:pt x="62" y="126"/>
                </a:moveTo>
                <a:lnTo>
                  <a:pt x="62" y="126"/>
                </a:lnTo>
                <a:cubicBezTo>
                  <a:pt x="31" y="126"/>
                  <a:pt x="0" y="102"/>
                  <a:pt x="0" y="63"/>
                </a:cubicBezTo>
                <a:cubicBezTo>
                  <a:pt x="0" y="32"/>
                  <a:pt x="31" y="0"/>
                  <a:pt x="62" y="0"/>
                </a:cubicBezTo>
                <a:cubicBezTo>
                  <a:pt x="101" y="0"/>
                  <a:pt x="124" y="32"/>
                  <a:pt x="124" y="63"/>
                </a:cubicBezTo>
                <a:cubicBezTo>
                  <a:pt x="124" y="102"/>
                  <a:pt x="101" y="126"/>
                  <a:pt x="62" y="126"/>
                </a:cubicBezTo>
                <a:close/>
                <a:moveTo>
                  <a:pt x="62" y="40"/>
                </a:moveTo>
                <a:lnTo>
                  <a:pt x="62" y="40"/>
                </a:lnTo>
                <a:cubicBezTo>
                  <a:pt x="47" y="40"/>
                  <a:pt x="39" y="47"/>
                  <a:pt x="39" y="63"/>
                </a:cubicBezTo>
                <a:cubicBezTo>
                  <a:pt x="39" y="79"/>
                  <a:pt x="47" y="94"/>
                  <a:pt x="62" y="94"/>
                </a:cubicBezTo>
                <a:cubicBezTo>
                  <a:pt x="77" y="94"/>
                  <a:pt x="93" y="79"/>
                  <a:pt x="93" y="63"/>
                </a:cubicBezTo>
                <a:cubicBezTo>
                  <a:pt x="93" y="47"/>
                  <a:pt x="77" y="40"/>
                  <a:pt x="6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751">
            <a:extLst>
              <a:ext uri="{FF2B5EF4-FFF2-40B4-BE49-F238E27FC236}">
                <a16:creationId xmlns:a16="http://schemas.microsoft.com/office/drawing/2014/main" id="{C30B73AE-A6D8-1A40-8A3D-369EBE0E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210" y="6386877"/>
            <a:ext cx="140131" cy="140128"/>
          </a:xfrm>
          <a:custGeom>
            <a:avLst/>
            <a:gdLst>
              <a:gd name="T0" fmla="*/ 62 w 126"/>
              <a:gd name="T1" fmla="*/ 126 h 127"/>
              <a:gd name="T2" fmla="*/ 62 w 126"/>
              <a:gd name="T3" fmla="*/ 126 h 127"/>
              <a:gd name="T4" fmla="*/ 0 w 126"/>
              <a:gd name="T5" fmla="*/ 63 h 127"/>
              <a:gd name="T6" fmla="*/ 62 w 126"/>
              <a:gd name="T7" fmla="*/ 0 h 127"/>
              <a:gd name="T8" fmla="*/ 125 w 126"/>
              <a:gd name="T9" fmla="*/ 63 h 127"/>
              <a:gd name="T10" fmla="*/ 62 w 126"/>
              <a:gd name="T11" fmla="*/ 126 h 127"/>
              <a:gd name="T12" fmla="*/ 62 w 126"/>
              <a:gd name="T13" fmla="*/ 40 h 127"/>
              <a:gd name="T14" fmla="*/ 62 w 126"/>
              <a:gd name="T15" fmla="*/ 40 h 127"/>
              <a:gd name="T16" fmla="*/ 39 w 126"/>
              <a:gd name="T17" fmla="*/ 63 h 127"/>
              <a:gd name="T18" fmla="*/ 62 w 126"/>
              <a:gd name="T19" fmla="*/ 94 h 127"/>
              <a:gd name="T20" fmla="*/ 94 w 126"/>
              <a:gd name="T21" fmla="*/ 63 h 127"/>
              <a:gd name="T22" fmla="*/ 62 w 126"/>
              <a:gd name="T23" fmla="*/ 4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27">
                <a:moveTo>
                  <a:pt x="62" y="126"/>
                </a:moveTo>
                <a:lnTo>
                  <a:pt x="62" y="126"/>
                </a:lnTo>
                <a:cubicBezTo>
                  <a:pt x="31" y="126"/>
                  <a:pt x="0" y="102"/>
                  <a:pt x="0" y="63"/>
                </a:cubicBezTo>
                <a:cubicBezTo>
                  <a:pt x="0" y="32"/>
                  <a:pt x="31" y="0"/>
                  <a:pt x="62" y="0"/>
                </a:cubicBezTo>
                <a:cubicBezTo>
                  <a:pt x="101" y="0"/>
                  <a:pt x="125" y="32"/>
                  <a:pt x="125" y="63"/>
                </a:cubicBezTo>
                <a:cubicBezTo>
                  <a:pt x="125" y="102"/>
                  <a:pt x="101" y="126"/>
                  <a:pt x="62" y="126"/>
                </a:cubicBezTo>
                <a:close/>
                <a:moveTo>
                  <a:pt x="62" y="40"/>
                </a:moveTo>
                <a:lnTo>
                  <a:pt x="62" y="40"/>
                </a:lnTo>
                <a:cubicBezTo>
                  <a:pt x="47" y="40"/>
                  <a:pt x="39" y="47"/>
                  <a:pt x="39" y="63"/>
                </a:cubicBezTo>
                <a:cubicBezTo>
                  <a:pt x="39" y="79"/>
                  <a:pt x="47" y="94"/>
                  <a:pt x="62" y="94"/>
                </a:cubicBezTo>
                <a:cubicBezTo>
                  <a:pt x="78" y="94"/>
                  <a:pt x="94" y="79"/>
                  <a:pt x="94" y="63"/>
                </a:cubicBezTo>
                <a:cubicBezTo>
                  <a:pt x="94" y="47"/>
                  <a:pt x="78" y="40"/>
                  <a:pt x="6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752">
            <a:extLst>
              <a:ext uri="{FF2B5EF4-FFF2-40B4-BE49-F238E27FC236}">
                <a16:creationId xmlns:a16="http://schemas.microsoft.com/office/drawing/2014/main" id="{38ACD41A-FB4E-794D-8A20-3B2AC23B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600" y="6386877"/>
            <a:ext cx="333413" cy="43487"/>
          </a:xfrm>
          <a:custGeom>
            <a:avLst/>
            <a:gdLst>
              <a:gd name="T0" fmla="*/ 281 w 305"/>
              <a:gd name="T1" fmla="*/ 40 h 41"/>
              <a:gd name="T2" fmla="*/ 281 w 305"/>
              <a:gd name="T3" fmla="*/ 40 h 41"/>
              <a:gd name="T4" fmla="*/ 15 w 305"/>
              <a:gd name="T5" fmla="*/ 40 h 41"/>
              <a:gd name="T6" fmla="*/ 0 w 305"/>
              <a:gd name="T7" fmla="*/ 16 h 41"/>
              <a:gd name="T8" fmla="*/ 15 w 305"/>
              <a:gd name="T9" fmla="*/ 0 h 41"/>
              <a:gd name="T10" fmla="*/ 281 w 305"/>
              <a:gd name="T11" fmla="*/ 0 h 41"/>
              <a:gd name="T12" fmla="*/ 304 w 305"/>
              <a:gd name="T13" fmla="*/ 16 h 41"/>
              <a:gd name="T14" fmla="*/ 281 w 30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" h="41">
                <a:moveTo>
                  <a:pt x="281" y="40"/>
                </a:moveTo>
                <a:lnTo>
                  <a:pt x="281" y="40"/>
                </a:lnTo>
                <a:cubicBezTo>
                  <a:pt x="15" y="40"/>
                  <a:pt x="15" y="40"/>
                  <a:pt x="15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96" y="0"/>
                  <a:pt x="304" y="8"/>
                  <a:pt x="304" y="16"/>
                </a:cubicBezTo>
                <a:cubicBezTo>
                  <a:pt x="304" y="32"/>
                  <a:pt x="296" y="40"/>
                  <a:pt x="28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753">
            <a:extLst>
              <a:ext uri="{FF2B5EF4-FFF2-40B4-BE49-F238E27FC236}">
                <a16:creationId xmlns:a16="http://schemas.microsoft.com/office/drawing/2014/main" id="{D915C691-E59C-834C-BA62-38EC8154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51" y="6034136"/>
            <a:ext cx="86977" cy="33826"/>
          </a:xfrm>
          <a:custGeom>
            <a:avLst/>
            <a:gdLst>
              <a:gd name="T0" fmla="*/ 63 w 79"/>
              <a:gd name="T1" fmla="*/ 31 h 32"/>
              <a:gd name="T2" fmla="*/ 63 w 79"/>
              <a:gd name="T3" fmla="*/ 31 h 32"/>
              <a:gd name="T4" fmla="*/ 16 w 79"/>
              <a:gd name="T5" fmla="*/ 31 h 32"/>
              <a:gd name="T6" fmla="*/ 0 w 79"/>
              <a:gd name="T7" fmla="*/ 16 h 32"/>
              <a:gd name="T8" fmla="*/ 16 w 79"/>
              <a:gd name="T9" fmla="*/ 0 h 32"/>
              <a:gd name="T10" fmla="*/ 63 w 79"/>
              <a:gd name="T11" fmla="*/ 0 h 32"/>
              <a:gd name="T12" fmla="*/ 78 w 79"/>
              <a:gd name="T13" fmla="*/ 16 h 32"/>
              <a:gd name="T14" fmla="*/ 63 w 79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32">
                <a:moveTo>
                  <a:pt x="63" y="31"/>
                </a:moveTo>
                <a:lnTo>
                  <a:pt x="63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1" y="0"/>
                  <a:pt x="78" y="8"/>
                  <a:pt x="78" y="16"/>
                </a:cubicBezTo>
                <a:cubicBezTo>
                  <a:pt x="78" y="24"/>
                  <a:pt x="71" y="31"/>
                  <a:pt x="63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754">
            <a:extLst>
              <a:ext uri="{FF2B5EF4-FFF2-40B4-BE49-F238E27FC236}">
                <a16:creationId xmlns:a16="http://schemas.microsoft.com/office/drawing/2014/main" id="{6F1233E2-B749-5345-8643-D2319DE2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36" y="6319228"/>
            <a:ext cx="86977" cy="111136"/>
          </a:xfrm>
          <a:custGeom>
            <a:avLst/>
            <a:gdLst>
              <a:gd name="T0" fmla="*/ 23 w 79"/>
              <a:gd name="T1" fmla="*/ 102 h 103"/>
              <a:gd name="T2" fmla="*/ 23 w 79"/>
              <a:gd name="T3" fmla="*/ 102 h 103"/>
              <a:gd name="T4" fmla="*/ 16 w 79"/>
              <a:gd name="T5" fmla="*/ 94 h 103"/>
              <a:gd name="T6" fmla="*/ 8 w 79"/>
              <a:gd name="T7" fmla="*/ 70 h 103"/>
              <a:gd name="T8" fmla="*/ 39 w 79"/>
              <a:gd name="T9" fmla="*/ 8 h 103"/>
              <a:gd name="T10" fmla="*/ 63 w 79"/>
              <a:gd name="T11" fmla="*/ 8 h 103"/>
              <a:gd name="T12" fmla="*/ 70 w 79"/>
              <a:gd name="T13" fmla="*/ 31 h 103"/>
              <a:gd name="T14" fmla="*/ 39 w 79"/>
              <a:gd name="T15" fmla="*/ 86 h 103"/>
              <a:gd name="T16" fmla="*/ 23 w 79"/>
              <a:gd name="T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3">
                <a:moveTo>
                  <a:pt x="23" y="102"/>
                </a:moveTo>
                <a:lnTo>
                  <a:pt x="23" y="102"/>
                </a:lnTo>
                <a:cubicBezTo>
                  <a:pt x="16" y="102"/>
                  <a:pt x="16" y="102"/>
                  <a:pt x="16" y="94"/>
                </a:cubicBezTo>
                <a:cubicBezTo>
                  <a:pt x="8" y="94"/>
                  <a:pt x="0" y="78"/>
                  <a:pt x="8" y="70"/>
                </a:cubicBezTo>
                <a:cubicBezTo>
                  <a:pt x="39" y="8"/>
                  <a:pt x="39" y="8"/>
                  <a:pt x="39" y="8"/>
                </a:cubicBezTo>
                <a:cubicBezTo>
                  <a:pt x="47" y="0"/>
                  <a:pt x="55" y="0"/>
                  <a:pt x="63" y="8"/>
                </a:cubicBezTo>
                <a:cubicBezTo>
                  <a:pt x="78" y="8"/>
                  <a:pt x="78" y="15"/>
                  <a:pt x="70" y="31"/>
                </a:cubicBezTo>
                <a:cubicBezTo>
                  <a:pt x="39" y="86"/>
                  <a:pt x="39" y="86"/>
                  <a:pt x="39" y="86"/>
                </a:cubicBezTo>
                <a:cubicBezTo>
                  <a:pt x="31" y="94"/>
                  <a:pt x="31" y="102"/>
                  <a:pt x="23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755">
            <a:extLst>
              <a:ext uri="{FF2B5EF4-FFF2-40B4-BE49-F238E27FC236}">
                <a16:creationId xmlns:a16="http://schemas.microsoft.com/office/drawing/2014/main" id="{FD3F8AF0-B1DF-0041-A820-AA689AC7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319228"/>
            <a:ext cx="299587" cy="43487"/>
          </a:xfrm>
          <a:custGeom>
            <a:avLst/>
            <a:gdLst>
              <a:gd name="T0" fmla="*/ 250 w 274"/>
              <a:gd name="T1" fmla="*/ 39 h 40"/>
              <a:gd name="T2" fmla="*/ 250 w 274"/>
              <a:gd name="T3" fmla="*/ 39 h 40"/>
              <a:gd name="T4" fmla="*/ 16 w 274"/>
              <a:gd name="T5" fmla="*/ 39 h 40"/>
              <a:gd name="T6" fmla="*/ 0 w 274"/>
              <a:gd name="T7" fmla="*/ 15 h 40"/>
              <a:gd name="T8" fmla="*/ 16 w 274"/>
              <a:gd name="T9" fmla="*/ 0 h 40"/>
              <a:gd name="T10" fmla="*/ 250 w 274"/>
              <a:gd name="T11" fmla="*/ 0 h 40"/>
              <a:gd name="T12" fmla="*/ 273 w 274"/>
              <a:gd name="T13" fmla="*/ 15 h 40"/>
              <a:gd name="T14" fmla="*/ 250 w 27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40">
                <a:moveTo>
                  <a:pt x="250" y="39"/>
                </a:moveTo>
                <a:lnTo>
                  <a:pt x="250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5" y="0"/>
                  <a:pt x="273" y="8"/>
                  <a:pt x="273" y="15"/>
                </a:cubicBezTo>
                <a:cubicBezTo>
                  <a:pt x="273" y="31"/>
                  <a:pt x="265" y="39"/>
                  <a:pt x="25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756">
            <a:extLst>
              <a:ext uri="{FF2B5EF4-FFF2-40B4-BE49-F238E27FC236}">
                <a16:creationId xmlns:a16="http://schemas.microsoft.com/office/drawing/2014/main" id="{0FC0D2D4-BFC7-B648-BEE8-288C3A9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23" y="6092120"/>
            <a:ext cx="96641" cy="265764"/>
          </a:xfrm>
          <a:custGeom>
            <a:avLst/>
            <a:gdLst>
              <a:gd name="T0" fmla="*/ 16 w 87"/>
              <a:gd name="T1" fmla="*/ 243 h 244"/>
              <a:gd name="T2" fmla="*/ 16 w 87"/>
              <a:gd name="T3" fmla="*/ 243 h 244"/>
              <a:gd name="T4" fmla="*/ 16 w 87"/>
              <a:gd name="T5" fmla="*/ 243 h 244"/>
              <a:gd name="T6" fmla="*/ 0 w 87"/>
              <a:gd name="T7" fmla="*/ 219 h 244"/>
              <a:gd name="T8" fmla="*/ 47 w 87"/>
              <a:gd name="T9" fmla="*/ 15 h 244"/>
              <a:gd name="T10" fmla="*/ 71 w 87"/>
              <a:gd name="T11" fmla="*/ 0 h 244"/>
              <a:gd name="T12" fmla="*/ 79 w 87"/>
              <a:gd name="T13" fmla="*/ 24 h 244"/>
              <a:gd name="T14" fmla="*/ 31 w 87"/>
              <a:gd name="T15" fmla="*/ 227 h 244"/>
              <a:gd name="T16" fmla="*/ 16 w 87"/>
              <a:gd name="T1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244">
                <a:moveTo>
                  <a:pt x="16" y="243"/>
                </a:moveTo>
                <a:lnTo>
                  <a:pt x="16" y="243"/>
                </a:lnTo>
                <a:lnTo>
                  <a:pt x="16" y="243"/>
                </a:lnTo>
                <a:cubicBezTo>
                  <a:pt x="8" y="235"/>
                  <a:pt x="0" y="227"/>
                  <a:pt x="0" y="219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8"/>
                  <a:pt x="55" y="0"/>
                  <a:pt x="71" y="0"/>
                </a:cubicBezTo>
                <a:cubicBezTo>
                  <a:pt x="79" y="8"/>
                  <a:pt x="86" y="15"/>
                  <a:pt x="79" y="24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35"/>
                  <a:pt x="24" y="243"/>
                  <a:pt x="1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757">
            <a:extLst>
              <a:ext uri="{FF2B5EF4-FFF2-40B4-BE49-F238E27FC236}">
                <a16:creationId xmlns:a16="http://schemas.microsoft.com/office/drawing/2014/main" id="{FBDD81A1-F6E5-5040-8ADA-D6EA594B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092120"/>
            <a:ext cx="343074" cy="43490"/>
          </a:xfrm>
          <a:custGeom>
            <a:avLst/>
            <a:gdLst>
              <a:gd name="T0" fmla="*/ 297 w 314"/>
              <a:gd name="T1" fmla="*/ 39 h 40"/>
              <a:gd name="T2" fmla="*/ 297 w 314"/>
              <a:gd name="T3" fmla="*/ 39 h 40"/>
              <a:gd name="T4" fmla="*/ 16 w 314"/>
              <a:gd name="T5" fmla="*/ 39 h 40"/>
              <a:gd name="T6" fmla="*/ 0 w 314"/>
              <a:gd name="T7" fmla="*/ 24 h 40"/>
              <a:gd name="T8" fmla="*/ 16 w 314"/>
              <a:gd name="T9" fmla="*/ 0 h 40"/>
              <a:gd name="T10" fmla="*/ 297 w 314"/>
              <a:gd name="T11" fmla="*/ 0 h 40"/>
              <a:gd name="T12" fmla="*/ 313 w 314"/>
              <a:gd name="T13" fmla="*/ 24 h 40"/>
              <a:gd name="T14" fmla="*/ 297 w 31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40">
                <a:moveTo>
                  <a:pt x="297" y="39"/>
                </a:moveTo>
                <a:lnTo>
                  <a:pt x="29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5" y="0"/>
                  <a:pt x="313" y="8"/>
                  <a:pt x="313" y="24"/>
                </a:cubicBezTo>
                <a:cubicBezTo>
                  <a:pt x="313" y="31"/>
                  <a:pt x="305" y="39"/>
                  <a:pt x="29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758">
            <a:extLst>
              <a:ext uri="{FF2B5EF4-FFF2-40B4-BE49-F238E27FC236}">
                <a16:creationId xmlns:a16="http://schemas.microsoft.com/office/drawing/2014/main" id="{1416AB87-632B-194B-A459-857B7B9F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272" y="6034136"/>
            <a:ext cx="96641" cy="328579"/>
          </a:xfrm>
          <a:custGeom>
            <a:avLst/>
            <a:gdLst>
              <a:gd name="T0" fmla="*/ 63 w 87"/>
              <a:gd name="T1" fmla="*/ 298 h 299"/>
              <a:gd name="T2" fmla="*/ 63 w 87"/>
              <a:gd name="T3" fmla="*/ 298 h 299"/>
              <a:gd name="T4" fmla="*/ 55 w 87"/>
              <a:gd name="T5" fmla="*/ 298 h 299"/>
              <a:gd name="T6" fmla="*/ 47 w 87"/>
              <a:gd name="T7" fmla="*/ 274 h 299"/>
              <a:gd name="T8" fmla="*/ 31 w 87"/>
              <a:gd name="T9" fmla="*/ 149 h 299"/>
              <a:gd name="T10" fmla="*/ 0 w 87"/>
              <a:gd name="T11" fmla="*/ 31 h 299"/>
              <a:gd name="T12" fmla="*/ 0 w 87"/>
              <a:gd name="T13" fmla="*/ 8 h 299"/>
              <a:gd name="T14" fmla="*/ 31 w 87"/>
              <a:gd name="T15" fmla="*/ 8 h 299"/>
              <a:gd name="T16" fmla="*/ 47 w 87"/>
              <a:gd name="T17" fmla="*/ 55 h 299"/>
              <a:gd name="T18" fmla="*/ 71 w 87"/>
              <a:gd name="T19" fmla="*/ 141 h 299"/>
              <a:gd name="T20" fmla="*/ 78 w 87"/>
              <a:gd name="T21" fmla="*/ 227 h 299"/>
              <a:gd name="T22" fmla="*/ 78 w 87"/>
              <a:gd name="T23" fmla="*/ 282 h 299"/>
              <a:gd name="T24" fmla="*/ 63 w 87"/>
              <a:gd name="T25" fmla="*/ 298 h 299"/>
              <a:gd name="T26" fmla="*/ 47 w 87"/>
              <a:gd name="T27" fmla="*/ 274 h 299"/>
              <a:gd name="T28" fmla="*/ 47 w 87"/>
              <a:gd name="T29" fmla="*/ 274 h 299"/>
              <a:gd name="T30" fmla="*/ 47 w 87"/>
              <a:gd name="T31" fmla="*/ 274 h 299"/>
              <a:gd name="T32" fmla="*/ 47 w 87"/>
              <a:gd name="T33" fmla="*/ 274 h 299"/>
              <a:gd name="T34" fmla="*/ 0 w 87"/>
              <a:gd name="T35" fmla="*/ 31 h 299"/>
              <a:gd name="T36" fmla="*/ 0 w 87"/>
              <a:gd name="T37" fmla="*/ 3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7" h="299">
                <a:moveTo>
                  <a:pt x="63" y="298"/>
                </a:moveTo>
                <a:lnTo>
                  <a:pt x="63" y="298"/>
                </a:lnTo>
                <a:cubicBezTo>
                  <a:pt x="63" y="298"/>
                  <a:pt x="63" y="298"/>
                  <a:pt x="55" y="298"/>
                </a:cubicBezTo>
                <a:cubicBezTo>
                  <a:pt x="47" y="290"/>
                  <a:pt x="47" y="282"/>
                  <a:pt x="47" y="274"/>
                </a:cubicBezTo>
                <a:cubicBezTo>
                  <a:pt x="47" y="267"/>
                  <a:pt x="47" y="227"/>
                  <a:pt x="31" y="149"/>
                </a:cubicBezTo>
                <a:cubicBezTo>
                  <a:pt x="16" y="79"/>
                  <a:pt x="8" y="39"/>
                  <a:pt x="0" y="31"/>
                </a:cubicBezTo>
                <a:cubicBezTo>
                  <a:pt x="0" y="24"/>
                  <a:pt x="0" y="8"/>
                  <a:pt x="0" y="8"/>
                </a:cubicBezTo>
                <a:cubicBezTo>
                  <a:pt x="8" y="0"/>
                  <a:pt x="24" y="0"/>
                  <a:pt x="31" y="8"/>
                </a:cubicBezTo>
                <a:cubicBezTo>
                  <a:pt x="31" y="8"/>
                  <a:pt x="39" y="16"/>
                  <a:pt x="47" y="55"/>
                </a:cubicBezTo>
                <a:cubicBezTo>
                  <a:pt x="55" y="79"/>
                  <a:pt x="63" y="110"/>
                  <a:pt x="71" y="141"/>
                </a:cubicBezTo>
                <a:cubicBezTo>
                  <a:pt x="71" y="173"/>
                  <a:pt x="78" y="204"/>
                  <a:pt x="78" y="227"/>
                </a:cubicBezTo>
                <a:cubicBezTo>
                  <a:pt x="86" y="267"/>
                  <a:pt x="86" y="282"/>
                  <a:pt x="78" y="282"/>
                </a:cubicBezTo>
                <a:cubicBezTo>
                  <a:pt x="78" y="290"/>
                  <a:pt x="71" y="298"/>
                  <a:pt x="63" y="298"/>
                </a:cubicBezTo>
                <a:close/>
                <a:moveTo>
                  <a:pt x="47" y="274"/>
                </a:moveTo>
                <a:lnTo>
                  <a:pt x="47" y="274"/>
                </a:lnTo>
                <a:close/>
                <a:moveTo>
                  <a:pt x="47" y="274"/>
                </a:moveTo>
                <a:lnTo>
                  <a:pt x="47" y="274"/>
                </a:lnTo>
                <a:close/>
                <a:moveTo>
                  <a:pt x="0" y="31"/>
                </a:moveTo>
                <a:lnTo>
                  <a:pt x="0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8" name="Google Shape;102;p4">
            <a:extLst>
              <a:ext uri="{FF2B5EF4-FFF2-40B4-BE49-F238E27FC236}">
                <a16:creationId xmlns:a16="http://schemas.microsoft.com/office/drawing/2014/main" id="{ECE1773A-5069-D248-8A89-739F21D2C7B1}"/>
              </a:ext>
            </a:extLst>
          </p:cNvPr>
          <p:cNvGrpSpPr/>
          <p:nvPr/>
        </p:nvGrpSpPr>
        <p:grpSpPr>
          <a:xfrm>
            <a:off x="1315843" y="2754996"/>
            <a:ext cx="2133959" cy="1306217"/>
            <a:chOff x="4178827" y="10566821"/>
            <a:chExt cx="2486552" cy="1306217"/>
          </a:xfrm>
        </p:grpSpPr>
        <p:sp>
          <p:nvSpPr>
            <p:cNvPr id="779" name="Google Shape;103;p4">
              <a:extLst>
                <a:ext uri="{FF2B5EF4-FFF2-40B4-BE49-F238E27FC236}">
                  <a16:creationId xmlns:a16="http://schemas.microsoft.com/office/drawing/2014/main" id="{9FA8E005-F072-984A-A8F8-211AFEF34D10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0" name="Google Shape;104;p4">
              <a:extLst>
                <a:ext uri="{FF2B5EF4-FFF2-40B4-BE49-F238E27FC236}">
                  <a16:creationId xmlns:a16="http://schemas.microsoft.com/office/drawing/2014/main" id="{56186F98-9445-294B-9C26-6E202CF84823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1" name="Google Shape;102;p4">
            <a:extLst>
              <a:ext uri="{FF2B5EF4-FFF2-40B4-BE49-F238E27FC236}">
                <a16:creationId xmlns:a16="http://schemas.microsoft.com/office/drawing/2014/main" id="{702F14BE-D6C6-9D43-874B-8FAEE5AA140D}"/>
              </a:ext>
            </a:extLst>
          </p:cNvPr>
          <p:cNvGrpSpPr/>
          <p:nvPr/>
        </p:nvGrpSpPr>
        <p:grpSpPr>
          <a:xfrm>
            <a:off x="1309714" y="4927929"/>
            <a:ext cx="2133959" cy="1306217"/>
            <a:chOff x="4178827" y="10566821"/>
            <a:chExt cx="2486552" cy="1306217"/>
          </a:xfrm>
        </p:grpSpPr>
        <p:sp>
          <p:nvSpPr>
            <p:cNvPr id="782" name="Google Shape;103;p4">
              <a:extLst>
                <a:ext uri="{FF2B5EF4-FFF2-40B4-BE49-F238E27FC236}">
                  <a16:creationId xmlns:a16="http://schemas.microsoft.com/office/drawing/2014/main" id="{C4DD1230-1B28-3940-A22E-E8B8FC6E1272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3" name="Google Shape;104;p4">
              <a:extLst>
                <a:ext uri="{FF2B5EF4-FFF2-40B4-BE49-F238E27FC236}">
                  <a16:creationId xmlns:a16="http://schemas.microsoft.com/office/drawing/2014/main" id="{BB869BFD-1D33-E347-BB03-EA1BCA1F1ACB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4" name="Google Shape;102;p4">
            <a:extLst>
              <a:ext uri="{FF2B5EF4-FFF2-40B4-BE49-F238E27FC236}">
                <a16:creationId xmlns:a16="http://schemas.microsoft.com/office/drawing/2014/main" id="{B8F2D8D3-9305-1249-906F-EB1A270B560F}"/>
              </a:ext>
            </a:extLst>
          </p:cNvPr>
          <p:cNvGrpSpPr/>
          <p:nvPr/>
        </p:nvGrpSpPr>
        <p:grpSpPr>
          <a:xfrm>
            <a:off x="1309714" y="7801227"/>
            <a:ext cx="2133959" cy="1306217"/>
            <a:chOff x="4178827" y="10566821"/>
            <a:chExt cx="2486552" cy="1306217"/>
          </a:xfrm>
        </p:grpSpPr>
        <p:sp>
          <p:nvSpPr>
            <p:cNvPr id="785" name="Google Shape;103;p4">
              <a:extLst>
                <a:ext uri="{FF2B5EF4-FFF2-40B4-BE49-F238E27FC236}">
                  <a16:creationId xmlns:a16="http://schemas.microsoft.com/office/drawing/2014/main" id="{F3BC710F-EB2F-1643-9B77-FB3A2D39B3A1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104;p4">
              <a:extLst>
                <a:ext uri="{FF2B5EF4-FFF2-40B4-BE49-F238E27FC236}">
                  <a16:creationId xmlns:a16="http://schemas.microsoft.com/office/drawing/2014/main" id="{6716D39C-3798-1E41-9258-1CEF47F9BF63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7" name="Google Shape;102;p4">
            <a:extLst>
              <a:ext uri="{FF2B5EF4-FFF2-40B4-BE49-F238E27FC236}">
                <a16:creationId xmlns:a16="http://schemas.microsoft.com/office/drawing/2014/main" id="{AC3FF3D7-9881-AD4C-A6DA-5EE0855A6FF4}"/>
              </a:ext>
            </a:extLst>
          </p:cNvPr>
          <p:cNvGrpSpPr/>
          <p:nvPr/>
        </p:nvGrpSpPr>
        <p:grpSpPr>
          <a:xfrm>
            <a:off x="1305998" y="10005451"/>
            <a:ext cx="2133959" cy="1306217"/>
            <a:chOff x="4178827" y="10566821"/>
            <a:chExt cx="2486552" cy="1306217"/>
          </a:xfrm>
        </p:grpSpPr>
        <p:sp>
          <p:nvSpPr>
            <p:cNvPr id="788" name="Google Shape;103;p4">
              <a:extLst>
                <a:ext uri="{FF2B5EF4-FFF2-40B4-BE49-F238E27FC236}">
                  <a16:creationId xmlns:a16="http://schemas.microsoft.com/office/drawing/2014/main" id="{698BC053-893E-3B42-BD36-921866C9B9D0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9" name="Google Shape;104;p4">
              <a:extLst>
                <a:ext uri="{FF2B5EF4-FFF2-40B4-BE49-F238E27FC236}">
                  <a16:creationId xmlns:a16="http://schemas.microsoft.com/office/drawing/2014/main" id="{BFC3C16A-28DC-274F-874A-34DE09A7A9C0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0" name="Google Shape;102;p4">
            <a:extLst>
              <a:ext uri="{FF2B5EF4-FFF2-40B4-BE49-F238E27FC236}">
                <a16:creationId xmlns:a16="http://schemas.microsoft.com/office/drawing/2014/main" id="{F9EBAA9B-69F6-3C46-872D-341C81B9D2EB}"/>
              </a:ext>
            </a:extLst>
          </p:cNvPr>
          <p:cNvGrpSpPr/>
          <p:nvPr/>
        </p:nvGrpSpPr>
        <p:grpSpPr>
          <a:xfrm>
            <a:off x="20907530" y="9960894"/>
            <a:ext cx="2095519" cy="1306217"/>
            <a:chOff x="4058771" y="10566821"/>
            <a:chExt cx="2441761" cy="1306217"/>
          </a:xfrm>
        </p:grpSpPr>
        <p:sp>
          <p:nvSpPr>
            <p:cNvPr id="791" name="Google Shape;103;p4">
              <a:extLst>
                <a:ext uri="{FF2B5EF4-FFF2-40B4-BE49-F238E27FC236}">
                  <a16:creationId xmlns:a16="http://schemas.microsoft.com/office/drawing/2014/main" id="{3A6986CC-B718-824C-8622-302CDBB61AA5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2" name="Google Shape;104;p4">
              <a:extLst>
                <a:ext uri="{FF2B5EF4-FFF2-40B4-BE49-F238E27FC236}">
                  <a16:creationId xmlns:a16="http://schemas.microsoft.com/office/drawing/2014/main" id="{40040475-FE62-8049-9850-7A052C13656C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3" name="Google Shape;102;p4">
            <a:extLst>
              <a:ext uri="{FF2B5EF4-FFF2-40B4-BE49-F238E27FC236}">
                <a16:creationId xmlns:a16="http://schemas.microsoft.com/office/drawing/2014/main" id="{62CE268A-B8D4-8D4C-9813-350884282D9C}"/>
              </a:ext>
            </a:extLst>
          </p:cNvPr>
          <p:cNvGrpSpPr/>
          <p:nvPr/>
        </p:nvGrpSpPr>
        <p:grpSpPr>
          <a:xfrm>
            <a:off x="20905384" y="7815598"/>
            <a:ext cx="2095519" cy="1306217"/>
            <a:chOff x="4058771" y="10566821"/>
            <a:chExt cx="2441761" cy="1306217"/>
          </a:xfrm>
        </p:grpSpPr>
        <p:sp>
          <p:nvSpPr>
            <p:cNvPr id="794" name="Google Shape;103;p4">
              <a:extLst>
                <a:ext uri="{FF2B5EF4-FFF2-40B4-BE49-F238E27FC236}">
                  <a16:creationId xmlns:a16="http://schemas.microsoft.com/office/drawing/2014/main" id="{72E6E47B-3168-F940-9E34-AA625AE930F5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104;p4">
              <a:extLst>
                <a:ext uri="{FF2B5EF4-FFF2-40B4-BE49-F238E27FC236}">
                  <a16:creationId xmlns:a16="http://schemas.microsoft.com/office/drawing/2014/main" id="{200CD176-342C-2945-9F55-0545EADA4D27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6" name="Google Shape;102;p4">
            <a:extLst>
              <a:ext uri="{FF2B5EF4-FFF2-40B4-BE49-F238E27FC236}">
                <a16:creationId xmlns:a16="http://schemas.microsoft.com/office/drawing/2014/main" id="{BC0B8EEB-A759-7245-995B-C960C4E924B9}"/>
              </a:ext>
            </a:extLst>
          </p:cNvPr>
          <p:cNvGrpSpPr/>
          <p:nvPr/>
        </p:nvGrpSpPr>
        <p:grpSpPr>
          <a:xfrm>
            <a:off x="20890359" y="4928584"/>
            <a:ext cx="2095519" cy="1306217"/>
            <a:chOff x="4058771" y="10566821"/>
            <a:chExt cx="2441761" cy="1306217"/>
          </a:xfrm>
        </p:grpSpPr>
        <p:sp>
          <p:nvSpPr>
            <p:cNvPr id="797" name="Google Shape;103;p4">
              <a:extLst>
                <a:ext uri="{FF2B5EF4-FFF2-40B4-BE49-F238E27FC236}">
                  <a16:creationId xmlns:a16="http://schemas.microsoft.com/office/drawing/2014/main" id="{DB8FDA82-3952-DB46-A40A-BB378B9910FB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104;p4">
              <a:extLst>
                <a:ext uri="{FF2B5EF4-FFF2-40B4-BE49-F238E27FC236}">
                  <a16:creationId xmlns:a16="http://schemas.microsoft.com/office/drawing/2014/main" id="{3B6BD3E1-E5F9-1B47-9ABB-88F34AB234FE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9" name="Google Shape;102;p4">
            <a:extLst>
              <a:ext uri="{FF2B5EF4-FFF2-40B4-BE49-F238E27FC236}">
                <a16:creationId xmlns:a16="http://schemas.microsoft.com/office/drawing/2014/main" id="{1145EE9E-C59A-BE47-9424-F52CE428545D}"/>
              </a:ext>
            </a:extLst>
          </p:cNvPr>
          <p:cNvGrpSpPr/>
          <p:nvPr/>
        </p:nvGrpSpPr>
        <p:grpSpPr>
          <a:xfrm>
            <a:off x="20901091" y="2693629"/>
            <a:ext cx="2095519" cy="1306217"/>
            <a:chOff x="4058771" y="10566821"/>
            <a:chExt cx="2441761" cy="1306217"/>
          </a:xfrm>
        </p:grpSpPr>
        <p:sp>
          <p:nvSpPr>
            <p:cNvPr id="800" name="Google Shape;103;p4">
              <a:extLst>
                <a:ext uri="{FF2B5EF4-FFF2-40B4-BE49-F238E27FC236}">
                  <a16:creationId xmlns:a16="http://schemas.microsoft.com/office/drawing/2014/main" id="{B4458693-D61D-4646-B1CD-C1AA22911697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1" name="Google Shape;104;p4">
              <a:extLst>
                <a:ext uri="{FF2B5EF4-FFF2-40B4-BE49-F238E27FC236}">
                  <a16:creationId xmlns:a16="http://schemas.microsoft.com/office/drawing/2014/main" id="{608810CE-F9C9-DE41-9DC5-BDCBF22CF261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2" name="Google Shape;102;p4">
            <a:extLst>
              <a:ext uri="{FF2B5EF4-FFF2-40B4-BE49-F238E27FC236}">
                <a16:creationId xmlns:a16="http://schemas.microsoft.com/office/drawing/2014/main" id="{E7058A6B-BB1F-744F-A16E-E17DEE034E58}"/>
              </a:ext>
            </a:extLst>
          </p:cNvPr>
          <p:cNvGrpSpPr/>
          <p:nvPr/>
        </p:nvGrpSpPr>
        <p:grpSpPr>
          <a:xfrm>
            <a:off x="17213741" y="3821148"/>
            <a:ext cx="2450675" cy="1331975"/>
            <a:chOff x="4058771" y="10566821"/>
            <a:chExt cx="2855599" cy="1331975"/>
          </a:xfrm>
        </p:grpSpPr>
        <p:sp>
          <p:nvSpPr>
            <p:cNvPr id="803" name="Google Shape;103;p4">
              <a:extLst>
                <a:ext uri="{FF2B5EF4-FFF2-40B4-BE49-F238E27FC236}">
                  <a16:creationId xmlns:a16="http://schemas.microsoft.com/office/drawing/2014/main" id="{9E710836-7AF1-1E4D-8F60-6B125AF7B0CA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4" name="Google Shape;104;p4">
              <a:extLst>
                <a:ext uri="{FF2B5EF4-FFF2-40B4-BE49-F238E27FC236}">
                  <a16:creationId xmlns:a16="http://schemas.microsoft.com/office/drawing/2014/main" id="{D406D3DE-64FF-F34D-842B-D49BB15BD480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5" name="Google Shape;102;p4">
            <a:extLst>
              <a:ext uri="{FF2B5EF4-FFF2-40B4-BE49-F238E27FC236}">
                <a16:creationId xmlns:a16="http://schemas.microsoft.com/office/drawing/2014/main" id="{A8CE8701-9DA3-6A4B-BB41-6EB930A319B4}"/>
              </a:ext>
            </a:extLst>
          </p:cNvPr>
          <p:cNvGrpSpPr/>
          <p:nvPr/>
        </p:nvGrpSpPr>
        <p:grpSpPr>
          <a:xfrm>
            <a:off x="17278559" y="6411870"/>
            <a:ext cx="2450675" cy="1331975"/>
            <a:chOff x="4058771" y="10566821"/>
            <a:chExt cx="2855599" cy="1331975"/>
          </a:xfrm>
        </p:grpSpPr>
        <p:sp>
          <p:nvSpPr>
            <p:cNvPr id="806" name="Google Shape;103;p4">
              <a:extLst>
                <a:ext uri="{FF2B5EF4-FFF2-40B4-BE49-F238E27FC236}">
                  <a16:creationId xmlns:a16="http://schemas.microsoft.com/office/drawing/2014/main" id="{50796F4A-9111-5948-8659-1A3DBCAA64E2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104;p4">
              <a:extLst>
                <a:ext uri="{FF2B5EF4-FFF2-40B4-BE49-F238E27FC236}">
                  <a16:creationId xmlns:a16="http://schemas.microsoft.com/office/drawing/2014/main" id="{7881DA04-E006-FC45-AC9C-DB4F449D090A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8" name="Google Shape;102;p4">
            <a:extLst>
              <a:ext uri="{FF2B5EF4-FFF2-40B4-BE49-F238E27FC236}">
                <a16:creationId xmlns:a16="http://schemas.microsoft.com/office/drawing/2014/main" id="{755E78B7-53D7-5547-9F68-9DA889176351}"/>
              </a:ext>
            </a:extLst>
          </p:cNvPr>
          <p:cNvGrpSpPr/>
          <p:nvPr/>
        </p:nvGrpSpPr>
        <p:grpSpPr>
          <a:xfrm>
            <a:off x="17295682" y="8865715"/>
            <a:ext cx="2450675" cy="1331975"/>
            <a:chOff x="4058771" y="10566821"/>
            <a:chExt cx="2855599" cy="1331975"/>
          </a:xfrm>
        </p:grpSpPr>
        <p:sp>
          <p:nvSpPr>
            <p:cNvPr id="809" name="Google Shape;103;p4">
              <a:extLst>
                <a:ext uri="{FF2B5EF4-FFF2-40B4-BE49-F238E27FC236}">
                  <a16:creationId xmlns:a16="http://schemas.microsoft.com/office/drawing/2014/main" id="{9F1E976C-ECEB-854A-BC2E-328EF4316015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0" name="Google Shape;104;p4">
              <a:extLst>
                <a:ext uri="{FF2B5EF4-FFF2-40B4-BE49-F238E27FC236}">
                  <a16:creationId xmlns:a16="http://schemas.microsoft.com/office/drawing/2014/main" id="{D6B37903-CB8A-3E42-BC0F-A2990E24B517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11" name="Google Shape;102;p4">
            <a:extLst>
              <a:ext uri="{FF2B5EF4-FFF2-40B4-BE49-F238E27FC236}">
                <a16:creationId xmlns:a16="http://schemas.microsoft.com/office/drawing/2014/main" id="{3AB16E5A-FB3A-3B4E-8023-726D0623117C}"/>
              </a:ext>
            </a:extLst>
          </p:cNvPr>
          <p:cNvGrpSpPr/>
          <p:nvPr/>
        </p:nvGrpSpPr>
        <p:grpSpPr>
          <a:xfrm>
            <a:off x="11016640" y="6929720"/>
            <a:ext cx="2450675" cy="1331975"/>
            <a:chOff x="4058771" y="10566821"/>
            <a:chExt cx="2855599" cy="1331975"/>
          </a:xfrm>
        </p:grpSpPr>
        <p:sp>
          <p:nvSpPr>
            <p:cNvPr id="812" name="Google Shape;103;p4">
              <a:extLst>
                <a:ext uri="{FF2B5EF4-FFF2-40B4-BE49-F238E27FC236}">
                  <a16:creationId xmlns:a16="http://schemas.microsoft.com/office/drawing/2014/main" id="{5E728A50-A79C-B74F-A636-0A3E30152761}"/>
                </a:ext>
              </a:extLst>
            </p:cNvPr>
            <p:cNvSpPr txBox="1"/>
            <p:nvPr/>
          </p:nvSpPr>
          <p:spPr>
            <a:xfrm>
              <a:off x="4444708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3" name="Google Shape;104;p4">
              <a:extLst>
                <a:ext uri="{FF2B5EF4-FFF2-40B4-BE49-F238E27FC236}">
                  <a16:creationId xmlns:a16="http://schemas.microsoft.com/office/drawing/2014/main" id="{FAFE803D-0917-8143-B51F-62127A58DF17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814" name="Google Shape;102;p4">
            <a:extLst>
              <a:ext uri="{FF2B5EF4-FFF2-40B4-BE49-F238E27FC236}">
                <a16:creationId xmlns:a16="http://schemas.microsoft.com/office/drawing/2014/main" id="{9F331C84-A625-5D4B-9BBB-397129217C75}"/>
              </a:ext>
            </a:extLst>
          </p:cNvPr>
          <p:cNvGrpSpPr/>
          <p:nvPr/>
        </p:nvGrpSpPr>
        <p:grpSpPr>
          <a:xfrm>
            <a:off x="4573105" y="8781239"/>
            <a:ext cx="2463237" cy="1331975"/>
            <a:chOff x="4058771" y="10566821"/>
            <a:chExt cx="2870237" cy="1331975"/>
          </a:xfrm>
        </p:grpSpPr>
        <p:sp>
          <p:nvSpPr>
            <p:cNvPr id="815" name="Google Shape;103;p4">
              <a:extLst>
                <a:ext uri="{FF2B5EF4-FFF2-40B4-BE49-F238E27FC236}">
                  <a16:creationId xmlns:a16="http://schemas.microsoft.com/office/drawing/2014/main" id="{4074D1AE-DE0C-2747-AF99-658E29473E7F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104;p4">
              <a:extLst>
                <a:ext uri="{FF2B5EF4-FFF2-40B4-BE49-F238E27FC236}">
                  <a16:creationId xmlns:a16="http://schemas.microsoft.com/office/drawing/2014/main" id="{1C8C2D5A-2DED-2A43-BF8B-8B3557BC0DA9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17" name="Google Shape;102;p4">
            <a:extLst>
              <a:ext uri="{FF2B5EF4-FFF2-40B4-BE49-F238E27FC236}">
                <a16:creationId xmlns:a16="http://schemas.microsoft.com/office/drawing/2014/main" id="{84BB19C5-C42D-3F4C-8113-523CA89B23A3}"/>
              </a:ext>
            </a:extLst>
          </p:cNvPr>
          <p:cNvGrpSpPr/>
          <p:nvPr/>
        </p:nvGrpSpPr>
        <p:grpSpPr>
          <a:xfrm>
            <a:off x="4555850" y="6241915"/>
            <a:ext cx="2463237" cy="1331975"/>
            <a:chOff x="4058771" y="10566821"/>
            <a:chExt cx="2870237" cy="1331975"/>
          </a:xfrm>
        </p:grpSpPr>
        <p:sp>
          <p:nvSpPr>
            <p:cNvPr id="818" name="Google Shape;103;p4">
              <a:extLst>
                <a:ext uri="{FF2B5EF4-FFF2-40B4-BE49-F238E27FC236}">
                  <a16:creationId xmlns:a16="http://schemas.microsoft.com/office/drawing/2014/main" id="{4398EF65-52A4-2242-BE03-47AD3690CCDB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9" name="Google Shape;104;p4">
              <a:extLst>
                <a:ext uri="{FF2B5EF4-FFF2-40B4-BE49-F238E27FC236}">
                  <a16:creationId xmlns:a16="http://schemas.microsoft.com/office/drawing/2014/main" id="{31336B58-5124-234C-9C50-C5BAB44B3ABC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20" name="Google Shape;102;p4">
            <a:extLst>
              <a:ext uri="{FF2B5EF4-FFF2-40B4-BE49-F238E27FC236}">
                <a16:creationId xmlns:a16="http://schemas.microsoft.com/office/drawing/2014/main" id="{AD4FE26A-9A5A-F547-B68D-41915754A7D7}"/>
              </a:ext>
            </a:extLst>
          </p:cNvPr>
          <p:cNvGrpSpPr/>
          <p:nvPr/>
        </p:nvGrpSpPr>
        <p:grpSpPr>
          <a:xfrm>
            <a:off x="4553438" y="3767123"/>
            <a:ext cx="2463237" cy="1331975"/>
            <a:chOff x="4058771" y="10566821"/>
            <a:chExt cx="2870237" cy="1331975"/>
          </a:xfrm>
        </p:grpSpPr>
        <p:sp>
          <p:nvSpPr>
            <p:cNvPr id="821" name="Google Shape;103;p4">
              <a:extLst>
                <a:ext uri="{FF2B5EF4-FFF2-40B4-BE49-F238E27FC236}">
                  <a16:creationId xmlns:a16="http://schemas.microsoft.com/office/drawing/2014/main" id="{ADCC3E6C-8E81-2F4A-99BF-51EBD85CC264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2" name="Google Shape;104;p4">
              <a:extLst>
                <a:ext uri="{FF2B5EF4-FFF2-40B4-BE49-F238E27FC236}">
                  <a16:creationId xmlns:a16="http://schemas.microsoft.com/office/drawing/2014/main" id="{97045EA5-1BAF-7042-8B99-442FCAC0D8AE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59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E34011F-6F45-0E49-B88C-F914E38EDBBA}"/>
              </a:ext>
            </a:extLst>
          </p:cNvPr>
          <p:cNvCxnSpPr>
            <a:cxnSpLocks/>
          </p:cNvCxnSpPr>
          <p:nvPr/>
        </p:nvCxnSpPr>
        <p:spPr>
          <a:xfrm flipH="1">
            <a:off x="16834646" y="1557027"/>
            <a:ext cx="4018671" cy="245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E896B3A-C6EC-6745-82DA-F807F322FC9E}"/>
              </a:ext>
            </a:extLst>
          </p:cNvPr>
          <p:cNvCxnSpPr>
            <a:cxnSpLocks/>
          </p:cNvCxnSpPr>
          <p:nvPr/>
        </p:nvCxnSpPr>
        <p:spPr>
          <a:xfrm>
            <a:off x="13976184" y="1798018"/>
            <a:ext cx="3082106" cy="1757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B44C606-3538-F044-A80A-670A6AA8B3C2}"/>
              </a:ext>
            </a:extLst>
          </p:cNvPr>
          <p:cNvCxnSpPr>
            <a:cxnSpLocks/>
          </p:cNvCxnSpPr>
          <p:nvPr/>
        </p:nvCxnSpPr>
        <p:spPr>
          <a:xfrm flipH="1">
            <a:off x="7056864" y="1538040"/>
            <a:ext cx="3635823" cy="2110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A9E578D-CFB1-724F-92DC-B766F8BDD8D4}"/>
              </a:ext>
            </a:extLst>
          </p:cNvPr>
          <p:cNvCxnSpPr>
            <a:cxnSpLocks/>
          </p:cNvCxnSpPr>
          <p:nvPr/>
        </p:nvCxnSpPr>
        <p:spPr>
          <a:xfrm flipH="1">
            <a:off x="5078686" y="4833282"/>
            <a:ext cx="1111495" cy="1901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3CCF622-98CC-CE42-9E12-BB0FB2069593}"/>
              </a:ext>
            </a:extLst>
          </p:cNvPr>
          <p:cNvCxnSpPr>
            <a:cxnSpLocks/>
          </p:cNvCxnSpPr>
          <p:nvPr/>
        </p:nvCxnSpPr>
        <p:spPr>
          <a:xfrm flipH="1">
            <a:off x="4141751" y="10098256"/>
            <a:ext cx="2915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BAE722D-D802-C146-BDB8-D854F69615C7}"/>
              </a:ext>
            </a:extLst>
          </p:cNvPr>
          <p:cNvCxnSpPr>
            <a:cxnSpLocks/>
          </p:cNvCxnSpPr>
          <p:nvPr/>
        </p:nvCxnSpPr>
        <p:spPr>
          <a:xfrm flipH="1">
            <a:off x="13208146" y="10562632"/>
            <a:ext cx="2216164" cy="1251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4D83C84-5BCB-894A-84EE-FAF0A3D9EF4D}"/>
              </a:ext>
            </a:extLst>
          </p:cNvPr>
          <p:cNvCxnSpPr>
            <a:cxnSpLocks/>
          </p:cNvCxnSpPr>
          <p:nvPr/>
        </p:nvCxnSpPr>
        <p:spPr>
          <a:xfrm flipH="1">
            <a:off x="16552609" y="7374142"/>
            <a:ext cx="2031868" cy="232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CC0F6B3-2955-B241-B560-C2FDC357A1CD}"/>
              </a:ext>
            </a:extLst>
          </p:cNvPr>
          <p:cNvCxnSpPr>
            <a:cxnSpLocks/>
          </p:cNvCxnSpPr>
          <p:nvPr/>
        </p:nvCxnSpPr>
        <p:spPr>
          <a:xfrm>
            <a:off x="6778078" y="3594538"/>
            <a:ext cx="10280212" cy="6810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8E34C69-9829-444F-BE36-44D104485926}"/>
              </a:ext>
            </a:extLst>
          </p:cNvPr>
          <p:cNvCxnSpPr>
            <a:cxnSpLocks/>
          </p:cNvCxnSpPr>
          <p:nvPr/>
        </p:nvCxnSpPr>
        <p:spPr>
          <a:xfrm flipH="1">
            <a:off x="7855388" y="2973434"/>
            <a:ext cx="10009025" cy="76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57">
            <a:extLst>
              <a:ext uri="{FF2B5EF4-FFF2-40B4-BE49-F238E27FC236}">
                <a16:creationId xmlns:a16="http://schemas.microsoft.com/office/drawing/2014/main" id="{77B6C912-46D8-044E-8ED7-74FADF61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239" y="4833282"/>
            <a:ext cx="4605172" cy="4049437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157">
            <a:extLst>
              <a:ext uri="{FF2B5EF4-FFF2-40B4-BE49-F238E27FC236}">
                <a16:creationId xmlns:a16="http://schemas.microsoft.com/office/drawing/2014/main" id="{42026128-E422-914D-AEB0-FBBBDDF0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725" y="2214546"/>
            <a:ext cx="3683329" cy="3238838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157">
            <a:extLst>
              <a:ext uri="{FF2B5EF4-FFF2-40B4-BE49-F238E27FC236}">
                <a16:creationId xmlns:a16="http://schemas.microsoft.com/office/drawing/2014/main" id="{A7890C97-47A9-8948-84D2-38766F10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65" y="2212975"/>
            <a:ext cx="3683329" cy="3238838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157">
            <a:extLst>
              <a:ext uri="{FF2B5EF4-FFF2-40B4-BE49-F238E27FC236}">
                <a16:creationId xmlns:a16="http://schemas.microsoft.com/office/drawing/2014/main" id="{411D5511-DD2B-D140-A6A7-A78281B0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078" y="8482395"/>
            <a:ext cx="3683329" cy="3238838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157">
            <a:extLst>
              <a:ext uri="{FF2B5EF4-FFF2-40B4-BE49-F238E27FC236}">
                <a16:creationId xmlns:a16="http://schemas.microsoft.com/office/drawing/2014/main" id="{25D695A6-98DF-5F4A-A640-7A6066D5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9305" y="8478838"/>
            <a:ext cx="3683329" cy="3238838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157">
            <a:extLst>
              <a:ext uri="{FF2B5EF4-FFF2-40B4-BE49-F238E27FC236}">
                <a16:creationId xmlns:a16="http://schemas.microsoft.com/office/drawing/2014/main" id="{BF29E06D-8897-3E4D-911F-04CBC396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508" y="9150952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157">
            <a:extLst>
              <a:ext uri="{FF2B5EF4-FFF2-40B4-BE49-F238E27FC236}">
                <a16:creationId xmlns:a16="http://schemas.microsoft.com/office/drawing/2014/main" id="{465B59AE-67DA-9046-9AED-0E85F687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4684" y="10927762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157">
            <a:extLst>
              <a:ext uri="{FF2B5EF4-FFF2-40B4-BE49-F238E27FC236}">
                <a16:creationId xmlns:a16="http://schemas.microsoft.com/office/drawing/2014/main" id="{F3931848-5628-D74A-8A95-3678A35C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634" y="6426838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57">
            <a:extLst>
              <a:ext uri="{FF2B5EF4-FFF2-40B4-BE49-F238E27FC236}">
                <a16:creationId xmlns:a16="http://schemas.microsoft.com/office/drawing/2014/main" id="{B50C7FE3-F119-6243-891B-F86D8D03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0054" y="780515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57">
            <a:extLst>
              <a:ext uri="{FF2B5EF4-FFF2-40B4-BE49-F238E27FC236}">
                <a16:creationId xmlns:a16="http://schemas.microsoft.com/office/drawing/2014/main" id="{E45C46BD-0C1D-6B44-88D3-995D52EA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981" y="851969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157">
            <a:extLst>
              <a:ext uri="{FF2B5EF4-FFF2-40B4-BE49-F238E27FC236}">
                <a16:creationId xmlns:a16="http://schemas.microsoft.com/office/drawing/2014/main" id="{D7D4CA9E-B3BB-3F49-A235-77FD4CEF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377" y="851968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77C07E5C-9E8E-574B-B08E-5BFD86D4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818" y="6057189"/>
            <a:ext cx="2154621" cy="1894609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01">
            <a:extLst>
              <a:ext uri="{FF2B5EF4-FFF2-40B4-BE49-F238E27FC236}">
                <a16:creationId xmlns:a16="http://schemas.microsoft.com/office/drawing/2014/main" id="{73E5C568-4563-4D45-877B-C1F874FF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6206158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02">
            <a:extLst>
              <a:ext uri="{FF2B5EF4-FFF2-40B4-BE49-F238E27FC236}">
                <a16:creationId xmlns:a16="http://schemas.microsoft.com/office/drawing/2014/main" id="{E28ED358-81A5-AA4B-B0F9-4A807AFA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6341985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40 h 284"/>
              <a:gd name="T8" fmla="*/ 0 w 756"/>
              <a:gd name="T9" fmla="*/ 181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40"/>
                </a:cubicBezTo>
                <a:cubicBezTo>
                  <a:pt x="18" y="223"/>
                  <a:pt x="0" y="206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78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78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81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81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46"/>
                  <a:pt x="369" y="146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03">
            <a:extLst>
              <a:ext uri="{FF2B5EF4-FFF2-40B4-BE49-F238E27FC236}">
                <a16:creationId xmlns:a16="http://schemas.microsoft.com/office/drawing/2014/main" id="{A85C5858-1C23-4241-9ADB-A5CA738B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6486573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7 h 284"/>
              <a:gd name="T6" fmla="*/ 43 w 756"/>
              <a:gd name="T7" fmla="*/ 232 h 284"/>
              <a:gd name="T8" fmla="*/ 0 w 756"/>
              <a:gd name="T9" fmla="*/ 172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52 h 284"/>
              <a:gd name="T20" fmla="*/ 352 w 756"/>
              <a:gd name="T21" fmla="*/ 69 h 284"/>
              <a:gd name="T22" fmla="*/ 403 w 756"/>
              <a:gd name="T23" fmla="*/ 69 h 284"/>
              <a:gd name="T24" fmla="*/ 601 w 756"/>
              <a:gd name="T25" fmla="*/ 52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72 h 284"/>
              <a:gd name="T42" fmla="*/ 626 w 756"/>
              <a:gd name="T43" fmla="*/ 257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7 h 284"/>
              <a:gd name="T52" fmla="*/ 378 w 756"/>
              <a:gd name="T53" fmla="*/ 215 h 284"/>
              <a:gd name="T54" fmla="*/ 592 w 756"/>
              <a:gd name="T55" fmla="*/ 197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12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12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72 h 284"/>
              <a:gd name="T74" fmla="*/ 686 w 756"/>
              <a:gd name="T75" fmla="*/ 172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72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04">
            <a:extLst>
              <a:ext uri="{FF2B5EF4-FFF2-40B4-BE49-F238E27FC236}">
                <a16:creationId xmlns:a16="http://schemas.microsoft.com/office/drawing/2014/main" id="{D6143D18-CECA-804A-9992-E762AF29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6061570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32 h 284"/>
              <a:gd name="T8" fmla="*/ 0 w 756"/>
              <a:gd name="T9" fmla="*/ 180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7 h 284"/>
              <a:gd name="T22" fmla="*/ 403 w 756"/>
              <a:gd name="T23" fmla="*/ 77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0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0 h 284"/>
              <a:gd name="T74" fmla="*/ 686 w 756"/>
              <a:gd name="T75" fmla="*/ 180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32"/>
                </a:cubicBezTo>
                <a:cubicBezTo>
                  <a:pt x="18" y="223"/>
                  <a:pt x="0" y="198"/>
                  <a:pt x="0" y="18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69"/>
                  <a:pt x="352" y="77"/>
                </a:cubicBezTo>
                <a:cubicBezTo>
                  <a:pt x="369" y="77"/>
                  <a:pt x="386" y="77"/>
                  <a:pt x="403" y="77"/>
                </a:cubicBezTo>
                <a:cubicBezTo>
                  <a:pt x="472" y="69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0"/>
                  <a:pt x="755" y="180"/>
                  <a:pt x="755" y="180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0"/>
                </a:moveTo>
                <a:lnTo>
                  <a:pt x="686" y="180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05">
            <a:extLst>
              <a:ext uri="{FF2B5EF4-FFF2-40B4-BE49-F238E27FC236}">
                <a16:creationId xmlns:a16="http://schemas.microsoft.com/office/drawing/2014/main" id="{B9F4E915-6C00-804E-8A33-DCCF1272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5855638"/>
            <a:ext cx="749237" cy="205932"/>
          </a:xfrm>
          <a:custGeom>
            <a:avLst/>
            <a:gdLst>
              <a:gd name="T0" fmla="*/ 378 w 756"/>
              <a:gd name="T1" fmla="*/ 206 h 207"/>
              <a:gd name="T2" fmla="*/ 378 w 756"/>
              <a:gd name="T3" fmla="*/ 206 h 207"/>
              <a:gd name="T4" fmla="*/ 352 w 756"/>
              <a:gd name="T5" fmla="*/ 206 h 207"/>
              <a:gd name="T6" fmla="*/ 120 w 756"/>
              <a:gd name="T7" fmla="*/ 180 h 207"/>
              <a:gd name="T8" fmla="*/ 0 w 756"/>
              <a:gd name="T9" fmla="*/ 103 h 207"/>
              <a:gd name="T10" fmla="*/ 129 w 756"/>
              <a:gd name="T11" fmla="*/ 18 h 207"/>
              <a:gd name="T12" fmla="*/ 378 w 756"/>
              <a:gd name="T13" fmla="*/ 0 h 207"/>
              <a:gd name="T14" fmla="*/ 626 w 756"/>
              <a:gd name="T15" fmla="*/ 18 h 207"/>
              <a:gd name="T16" fmla="*/ 704 w 756"/>
              <a:gd name="T17" fmla="*/ 43 h 207"/>
              <a:gd name="T18" fmla="*/ 755 w 756"/>
              <a:gd name="T19" fmla="*/ 103 h 207"/>
              <a:gd name="T20" fmla="*/ 635 w 756"/>
              <a:gd name="T21" fmla="*/ 180 h 207"/>
              <a:gd name="T22" fmla="*/ 403 w 756"/>
              <a:gd name="T23" fmla="*/ 206 h 207"/>
              <a:gd name="T24" fmla="*/ 378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5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1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8 w 756"/>
              <a:gd name="T43" fmla="*/ 61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8" y="206"/>
                </a:moveTo>
                <a:lnTo>
                  <a:pt x="378" y="206"/>
                </a:lnTo>
                <a:cubicBezTo>
                  <a:pt x="369" y="206"/>
                  <a:pt x="361" y="206"/>
                  <a:pt x="352" y="206"/>
                </a:cubicBezTo>
                <a:cubicBezTo>
                  <a:pt x="266" y="206"/>
                  <a:pt x="180" y="198"/>
                  <a:pt x="120" y="180"/>
                </a:cubicBezTo>
                <a:cubicBezTo>
                  <a:pt x="69" y="172"/>
                  <a:pt x="0" y="155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8" y="9"/>
                  <a:pt x="283" y="0"/>
                  <a:pt x="378" y="0"/>
                </a:cubicBezTo>
                <a:cubicBezTo>
                  <a:pt x="472" y="0"/>
                  <a:pt x="558" y="9"/>
                  <a:pt x="626" y="18"/>
                </a:cubicBezTo>
                <a:cubicBezTo>
                  <a:pt x="661" y="26"/>
                  <a:pt x="686" y="35"/>
                  <a:pt x="704" y="43"/>
                </a:cubicBezTo>
                <a:cubicBezTo>
                  <a:pt x="738" y="61"/>
                  <a:pt x="755" y="78"/>
                  <a:pt x="755" y="103"/>
                </a:cubicBezTo>
                <a:cubicBezTo>
                  <a:pt x="755" y="155"/>
                  <a:pt x="686" y="172"/>
                  <a:pt x="635" y="180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5" y="206"/>
                  <a:pt x="386" y="206"/>
                  <a:pt x="378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5" y="103"/>
                  <a:pt x="120" y="112"/>
                  <a:pt x="155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1" y="121"/>
                </a:cubicBezTo>
                <a:cubicBezTo>
                  <a:pt x="635" y="112"/>
                  <a:pt x="661" y="103"/>
                  <a:pt x="669" y="103"/>
                </a:cubicBezTo>
                <a:cubicBezTo>
                  <a:pt x="661" y="95"/>
                  <a:pt x="635" y="86"/>
                  <a:pt x="592" y="78"/>
                </a:cubicBezTo>
                <a:cubicBezTo>
                  <a:pt x="532" y="69"/>
                  <a:pt x="455" y="61"/>
                  <a:pt x="378" y="61"/>
                </a:cubicBezTo>
                <a:cubicBezTo>
                  <a:pt x="301" y="61"/>
                  <a:pt x="223" y="69"/>
                  <a:pt x="163" y="78"/>
                </a:cubicBezTo>
                <a:cubicBezTo>
                  <a:pt x="120" y="86"/>
                  <a:pt x="95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06">
            <a:extLst>
              <a:ext uri="{FF2B5EF4-FFF2-40B4-BE49-F238E27FC236}">
                <a16:creationId xmlns:a16="http://schemas.microsoft.com/office/drawing/2014/main" id="{93C78358-7EAF-FD43-A7D9-096FB029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00" y="5921362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4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1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1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4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4"/>
                  <a:pt x="378" y="214"/>
                </a:cubicBezTo>
                <a:cubicBezTo>
                  <a:pt x="455" y="214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1"/>
                  <a:pt x="635" y="111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1"/>
                </a:cubicBezTo>
                <a:cubicBezTo>
                  <a:pt x="103" y="111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07">
            <a:extLst>
              <a:ext uri="{FF2B5EF4-FFF2-40B4-BE49-F238E27FC236}">
                <a16:creationId xmlns:a16="http://schemas.microsoft.com/office/drawing/2014/main" id="{A75A1183-DF5E-AC4B-80EE-A0EB173C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6486573"/>
            <a:ext cx="749237" cy="276035"/>
          </a:xfrm>
          <a:custGeom>
            <a:avLst/>
            <a:gdLst>
              <a:gd name="T0" fmla="*/ 377 w 756"/>
              <a:gd name="T1" fmla="*/ 275 h 276"/>
              <a:gd name="T2" fmla="*/ 377 w 756"/>
              <a:gd name="T3" fmla="*/ 275 h 276"/>
              <a:gd name="T4" fmla="*/ 129 w 756"/>
              <a:gd name="T5" fmla="*/ 257 h 276"/>
              <a:gd name="T6" fmla="*/ 51 w 756"/>
              <a:gd name="T7" fmla="*/ 232 h 276"/>
              <a:gd name="T8" fmla="*/ 0 w 756"/>
              <a:gd name="T9" fmla="*/ 172 h 276"/>
              <a:gd name="T10" fmla="*/ 0 w 756"/>
              <a:gd name="T11" fmla="*/ 35 h 276"/>
              <a:gd name="T12" fmla="*/ 34 w 756"/>
              <a:gd name="T13" fmla="*/ 0 h 276"/>
              <a:gd name="T14" fmla="*/ 34 w 756"/>
              <a:gd name="T15" fmla="*/ 0 h 276"/>
              <a:gd name="T16" fmla="*/ 69 w 756"/>
              <a:gd name="T17" fmla="*/ 26 h 276"/>
              <a:gd name="T18" fmla="*/ 154 w 756"/>
              <a:gd name="T19" fmla="*/ 52 h 276"/>
              <a:gd name="T20" fmla="*/ 352 w 756"/>
              <a:gd name="T21" fmla="*/ 69 h 276"/>
              <a:gd name="T22" fmla="*/ 403 w 756"/>
              <a:gd name="T23" fmla="*/ 69 h 276"/>
              <a:gd name="T24" fmla="*/ 600 w 756"/>
              <a:gd name="T25" fmla="*/ 52 h 276"/>
              <a:gd name="T26" fmla="*/ 686 w 756"/>
              <a:gd name="T27" fmla="*/ 26 h 276"/>
              <a:gd name="T28" fmla="*/ 721 w 756"/>
              <a:gd name="T29" fmla="*/ 0 h 276"/>
              <a:gd name="T30" fmla="*/ 721 w 756"/>
              <a:gd name="T31" fmla="*/ 0 h 276"/>
              <a:gd name="T32" fmla="*/ 755 w 756"/>
              <a:gd name="T33" fmla="*/ 35 h 276"/>
              <a:gd name="T34" fmla="*/ 755 w 756"/>
              <a:gd name="T35" fmla="*/ 35 h 276"/>
              <a:gd name="T36" fmla="*/ 755 w 756"/>
              <a:gd name="T37" fmla="*/ 35 h 276"/>
              <a:gd name="T38" fmla="*/ 755 w 756"/>
              <a:gd name="T39" fmla="*/ 35 h 276"/>
              <a:gd name="T40" fmla="*/ 755 w 756"/>
              <a:gd name="T41" fmla="*/ 172 h 276"/>
              <a:gd name="T42" fmla="*/ 626 w 756"/>
              <a:gd name="T43" fmla="*/ 257 h 276"/>
              <a:gd name="T44" fmla="*/ 377 w 756"/>
              <a:gd name="T45" fmla="*/ 275 h 276"/>
              <a:gd name="T46" fmla="*/ 69 w 756"/>
              <a:gd name="T47" fmla="*/ 163 h 276"/>
              <a:gd name="T48" fmla="*/ 69 w 756"/>
              <a:gd name="T49" fmla="*/ 163 h 276"/>
              <a:gd name="T50" fmla="*/ 163 w 756"/>
              <a:gd name="T51" fmla="*/ 197 h 276"/>
              <a:gd name="T52" fmla="*/ 377 w 756"/>
              <a:gd name="T53" fmla="*/ 215 h 276"/>
              <a:gd name="T54" fmla="*/ 592 w 756"/>
              <a:gd name="T55" fmla="*/ 197 h 276"/>
              <a:gd name="T56" fmla="*/ 686 w 756"/>
              <a:gd name="T57" fmla="*/ 163 h 276"/>
              <a:gd name="T58" fmla="*/ 686 w 756"/>
              <a:gd name="T59" fmla="*/ 103 h 276"/>
              <a:gd name="T60" fmla="*/ 635 w 756"/>
              <a:gd name="T61" fmla="*/ 112 h 276"/>
              <a:gd name="T62" fmla="*/ 403 w 756"/>
              <a:gd name="T63" fmla="*/ 137 h 276"/>
              <a:gd name="T64" fmla="*/ 352 w 756"/>
              <a:gd name="T65" fmla="*/ 137 h 276"/>
              <a:gd name="T66" fmla="*/ 120 w 756"/>
              <a:gd name="T67" fmla="*/ 112 h 276"/>
              <a:gd name="T68" fmla="*/ 69 w 756"/>
              <a:gd name="T69" fmla="*/ 94 h 276"/>
              <a:gd name="T70" fmla="*/ 69 w 756"/>
              <a:gd name="T71" fmla="*/ 163 h 276"/>
              <a:gd name="T72" fmla="*/ 686 w 756"/>
              <a:gd name="T73" fmla="*/ 172 h 276"/>
              <a:gd name="T74" fmla="*/ 686 w 756"/>
              <a:gd name="T75" fmla="*/ 172 h 276"/>
              <a:gd name="T76" fmla="*/ 69 w 756"/>
              <a:gd name="T77" fmla="*/ 35 h 276"/>
              <a:gd name="T78" fmla="*/ 69 w 756"/>
              <a:gd name="T79" fmla="*/ 3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6">
                <a:moveTo>
                  <a:pt x="377" y="275"/>
                </a:moveTo>
                <a:lnTo>
                  <a:pt x="377" y="275"/>
                </a:lnTo>
                <a:cubicBezTo>
                  <a:pt x="283" y="275"/>
                  <a:pt x="197" y="266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66"/>
                  <a:pt x="472" y="275"/>
                  <a:pt x="377" y="275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94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08">
            <a:extLst>
              <a:ext uri="{FF2B5EF4-FFF2-40B4-BE49-F238E27FC236}">
                <a16:creationId xmlns:a16="http://schemas.microsoft.com/office/drawing/2014/main" id="{98C68855-F59D-5D4E-9F51-9BD2900D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6341985"/>
            <a:ext cx="749237" cy="280416"/>
          </a:xfrm>
          <a:custGeom>
            <a:avLst/>
            <a:gdLst>
              <a:gd name="T0" fmla="*/ 377 w 756"/>
              <a:gd name="T1" fmla="*/ 283 h 284"/>
              <a:gd name="T2" fmla="*/ 377 w 756"/>
              <a:gd name="T3" fmla="*/ 283 h 284"/>
              <a:gd name="T4" fmla="*/ 129 w 756"/>
              <a:gd name="T5" fmla="*/ 258 h 284"/>
              <a:gd name="T6" fmla="*/ 51 w 756"/>
              <a:gd name="T7" fmla="*/ 232 h 284"/>
              <a:gd name="T8" fmla="*/ 0 w 756"/>
              <a:gd name="T9" fmla="*/ 181 h 284"/>
              <a:gd name="T10" fmla="*/ 0 w 756"/>
              <a:gd name="T11" fmla="*/ 35 h 284"/>
              <a:gd name="T12" fmla="*/ 34 w 756"/>
              <a:gd name="T13" fmla="*/ 0 h 284"/>
              <a:gd name="T14" fmla="*/ 34 w 756"/>
              <a:gd name="T15" fmla="*/ 0 h 284"/>
              <a:gd name="T16" fmla="*/ 69 w 756"/>
              <a:gd name="T17" fmla="*/ 26 h 284"/>
              <a:gd name="T18" fmla="*/ 154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0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7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7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7" y="283"/>
                </a:moveTo>
                <a:lnTo>
                  <a:pt x="377" y="283"/>
                </a:lnTo>
                <a:cubicBezTo>
                  <a:pt x="283" y="283"/>
                  <a:pt x="197" y="275"/>
                  <a:pt x="129" y="258"/>
                </a:cubicBezTo>
                <a:cubicBezTo>
                  <a:pt x="94" y="258"/>
                  <a:pt x="69" y="249"/>
                  <a:pt x="51" y="232"/>
                </a:cubicBezTo>
                <a:cubicBezTo>
                  <a:pt x="17" y="223"/>
                  <a:pt x="0" y="198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18"/>
                  <a:pt x="69" y="26"/>
                </a:cubicBezTo>
                <a:cubicBezTo>
                  <a:pt x="77" y="35"/>
                  <a:pt x="94" y="43"/>
                  <a:pt x="154" y="60"/>
                </a:cubicBezTo>
                <a:cubicBezTo>
                  <a:pt x="206" y="69"/>
                  <a:pt x="283" y="69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69"/>
                  <a:pt x="549" y="69"/>
                  <a:pt x="600" y="60"/>
                </a:cubicBezTo>
                <a:cubicBezTo>
                  <a:pt x="660" y="43"/>
                  <a:pt x="686" y="35"/>
                  <a:pt x="686" y="26"/>
                </a:cubicBezTo>
                <a:cubicBezTo>
                  <a:pt x="695" y="18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7" y="275"/>
                  <a:pt x="472" y="283"/>
                  <a:pt x="377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103" y="189"/>
                  <a:pt x="163" y="198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09">
            <a:extLst>
              <a:ext uri="{FF2B5EF4-FFF2-40B4-BE49-F238E27FC236}">
                <a16:creationId xmlns:a16="http://schemas.microsoft.com/office/drawing/2014/main" id="{B0938353-01FB-4B4F-AD8C-EAD16599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6136054"/>
            <a:ext cx="749237" cy="205932"/>
          </a:xfrm>
          <a:custGeom>
            <a:avLst/>
            <a:gdLst>
              <a:gd name="T0" fmla="*/ 377 w 756"/>
              <a:gd name="T1" fmla="*/ 206 h 207"/>
              <a:gd name="T2" fmla="*/ 377 w 756"/>
              <a:gd name="T3" fmla="*/ 206 h 207"/>
              <a:gd name="T4" fmla="*/ 352 w 756"/>
              <a:gd name="T5" fmla="*/ 206 h 207"/>
              <a:gd name="T6" fmla="*/ 120 w 756"/>
              <a:gd name="T7" fmla="*/ 181 h 207"/>
              <a:gd name="T8" fmla="*/ 0 w 756"/>
              <a:gd name="T9" fmla="*/ 103 h 207"/>
              <a:gd name="T10" fmla="*/ 129 w 756"/>
              <a:gd name="T11" fmla="*/ 18 h 207"/>
              <a:gd name="T12" fmla="*/ 377 w 756"/>
              <a:gd name="T13" fmla="*/ 0 h 207"/>
              <a:gd name="T14" fmla="*/ 626 w 756"/>
              <a:gd name="T15" fmla="*/ 18 h 207"/>
              <a:gd name="T16" fmla="*/ 712 w 756"/>
              <a:gd name="T17" fmla="*/ 43 h 207"/>
              <a:gd name="T18" fmla="*/ 755 w 756"/>
              <a:gd name="T19" fmla="*/ 103 h 207"/>
              <a:gd name="T20" fmla="*/ 635 w 756"/>
              <a:gd name="T21" fmla="*/ 181 h 207"/>
              <a:gd name="T22" fmla="*/ 403 w 756"/>
              <a:gd name="T23" fmla="*/ 206 h 207"/>
              <a:gd name="T24" fmla="*/ 377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4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0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7 w 756"/>
              <a:gd name="T43" fmla="*/ 60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7" y="206"/>
                </a:moveTo>
                <a:lnTo>
                  <a:pt x="377" y="206"/>
                </a:lnTo>
                <a:cubicBezTo>
                  <a:pt x="369" y="206"/>
                  <a:pt x="360" y="206"/>
                  <a:pt x="352" y="206"/>
                </a:cubicBezTo>
                <a:cubicBezTo>
                  <a:pt x="266" y="206"/>
                  <a:pt x="180" y="198"/>
                  <a:pt x="120" y="181"/>
                </a:cubicBezTo>
                <a:cubicBezTo>
                  <a:pt x="69" y="172"/>
                  <a:pt x="0" y="146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7" y="0"/>
                  <a:pt x="283" y="0"/>
                  <a:pt x="377" y="0"/>
                </a:cubicBezTo>
                <a:cubicBezTo>
                  <a:pt x="472" y="0"/>
                  <a:pt x="557" y="0"/>
                  <a:pt x="626" y="18"/>
                </a:cubicBezTo>
                <a:cubicBezTo>
                  <a:pt x="660" y="26"/>
                  <a:pt x="686" y="35"/>
                  <a:pt x="712" y="43"/>
                </a:cubicBezTo>
                <a:cubicBezTo>
                  <a:pt x="738" y="60"/>
                  <a:pt x="755" y="78"/>
                  <a:pt x="755" y="103"/>
                </a:cubicBezTo>
                <a:cubicBezTo>
                  <a:pt x="755" y="146"/>
                  <a:pt x="686" y="172"/>
                  <a:pt x="635" y="181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4" y="206"/>
                  <a:pt x="386" y="206"/>
                  <a:pt x="377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4" y="103"/>
                  <a:pt x="120" y="112"/>
                  <a:pt x="154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0" y="121"/>
                </a:cubicBezTo>
                <a:cubicBezTo>
                  <a:pt x="635" y="112"/>
                  <a:pt x="660" y="103"/>
                  <a:pt x="669" y="103"/>
                </a:cubicBezTo>
                <a:cubicBezTo>
                  <a:pt x="660" y="95"/>
                  <a:pt x="635" y="86"/>
                  <a:pt x="592" y="78"/>
                </a:cubicBezTo>
                <a:cubicBezTo>
                  <a:pt x="532" y="69"/>
                  <a:pt x="455" y="60"/>
                  <a:pt x="377" y="60"/>
                </a:cubicBezTo>
                <a:cubicBezTo>
                  <a:pt x="300" y="60"/>
                  <a:pt x="223" y="69"/>
                  <a:pt x="163" y="78"/>
                </a:cubicBezTo>
                <a:cubicBezTo>
                  <a:pt x="120" y="86"/>
                  <a:pt x="94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10">
            <a:extLst>
              <a:ext uri="{FF2B5EF4-FFF2-40B4-BE49-F238E27FC236}">
                <a16:creationId xmlns:a16="http://schemas.microsoft.com/office/drawing/2014/main" id="{8A34D781-3EB1-0B44-B27A-C8595EFE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6206158"/>
            <a:ext cx="749237" cy="271653"/>
          </a:xfrm>
          <a:custGeom>
            <a:avLst/>
            <a:gdLst>
              <a:gd name="T0" fmla="*/ 377 w 756"/>
              <a:gd name="T1" fmla="*/ 274 h 275"/>
              <a:gd name="T2" fmla="*/ 377 w 756"/>
              <a:gd name="T3" fmla="*/ 274 h 275"/>
              <a:gd name="T4" fmla="*/ 129 w 756"/>
              <a:gd name="T5" fmla="*/ 257 h 275"/>
              <a:gd name="T6" fmla="*/ 51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4 w 756"/>
              <a:gd name="T13" fmla="*/ 0 h 275"/>
              <a:gd name="T14" fmla="*/ 34 w 756"/>
              <a:gd name="T15" fmla="*/ 0 h 275"/>
              <a:gd name="T16" fmla="*/ 69 w 756"/>
              <a:gd name="T17" fmla="*/ 26 h 275"/>
              <a:gd name="T18" fmla="*/ 154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0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7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7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7" y="274"/>
                </a:moveTo>
                <a:lnTo>
                  <a:pt x="377" y="274"/>
                </a:lnTo>
                <a:cubicBezTo>
                  <a:pt x="283" y="274"/>
                  <a:pt x="197" y="274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74"/>
                  <a:pt x="472" y="274"/>
                  <a:pt x="377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D6691DF-1200-3E42-829F-41DE4E3AAFD9}"/>
              </a:ext>
            </a:extLst>
          </p:cNvPr>
          <p:cNvGrpSpPr/>
          <p:nvPr/>
        </p:nvGrpSpPr>
        <p:grpSpPr>
          <a:xfrm>
            <a:off x="6240170" y="2795775"/>
            <a:ext cx="1169545" cy="1169544"/>
            <a:chOff x="11414296" y="2208797"/>
            <a:chExt cx="1557190" cy="1557188"/>
          </a:xfrm>
        </p:grpSpPr>
        <p:sp>
          <p:nvSpPr>
            <p:cNvPr id="59" name="Freeform 283">
              <a:extLst>
                <a:ext uri="{FF2B5EF4-FFF2-40B4-BE49-F238E27FC236}">
                  <a16:creationId xmlns:a16="http://schemas.microsoft.com/office/drawing/2014/main" id="{08982982-AC89-BD47-9588-67399FC2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296" y="2582848"/>
              <a:ext cx="1557190" cy="1183137"/>
            </a:xfrm>
            <a:custGeom>
              <a:avLst/>
              <a:gdLst>
                <a:gd name="T0" fmla="*/ 1575 w 1691"/>
                <a:gd name="T1" fmla="*/ 1284 h 1285"/>
                <a:gd name="T2" fmla="*/ 1575 w 1691"/>
                <a:gd name="T3" fmla="*/ 1284 h 1285"/>
                <a:gd name="T4" fmla="*/ 125 w 1691"/>
                <a:gd name="T5" fmla="*/ 1284 h 1285"/>
                <a:gd name="T6" fmla="*/ 0 w 1691"/>
                <a:gd name="T7" fmla="*/ 1169 h 1285"/>
                <a:gd name="T8" fmla="*/ 0 w 1691"/>
                <a:gd name="T9" fmla="*/ 126 h 1285"/>
                <a:gd name="T10" fmla="*/ 125 w 1691"/>
                <a:gd name="T11" fmla="*/ 0 h 1285"/>
                <a:gd name="T12" fmla="*/ 1575 w 1691"/>
                <a:gd name="T13" fmla="*/ 0 h 1285"/>
                <a:gd name="T14" fmla="*/ 1690 w 1691"/>
                <a:gd name="T15" fmla="*/ 126 h 1285"/>
                <a:gd name="T16" fmla="*/ 1690 w 1691"/>
                <a:gd name="T17" fmla="*/ 1169 h 1285"/>
                <a:gd name="T18" fmla="*/ 1575 w 1691"/>
                <a:gd name="T19" fmla="*/ 1284 h 1285"/>
                <a:gd name="T20" fmla="*/ 125 w 1691"/>
                <a:gd name="T21" fmla="*/ 84 h 1285"/>
                <a:gd name="T22" fmla="*/ 125 w 1691"/>
                <a:gd name="T23" fmla="*/ 84 h 1285"/>
                <a:gd name="T24" fmla="*/ 84 w 1691"/>
                <a:gd name="T25" fmla="*/ 126 h 1285"/>
                <a:gd name="T26" fmla="*/ 84 w 1691"/>
                <a:gd name="T27" fmla="*/ 1169 h 1285"/>
                <a:gd name="T28" fmla="*/ 125 w 1691"/>
                <a:gd name="T29" fmla="*/ 1201 h 1285"/>
                <a:gd name="T30" fmla="*/ 1575 w 1691"/>
                <a:gd name="T31" fmla="*/ 1201 h 1285"/>
                <a:gd name="T32" fmla="*/ 1607 w 1691"/>
                <a:gd name="T33" fmla="*/ 1169 h 1285"/>
                <a:gd name="T34" fmla="*/ 1607 w 1691"/>
                <a:gd name="T35" fmla="*/ 126 h 1285"/>
                <a:gd name="T36" fmla="*/ 1575 w 1691"/>
                <a:gd name="T37" fmla="*/ 84 h 1285"/>
                <a:gd name="T38" fmla="*/ 125 w 1691"/>
                <a:gd name="T39" fmla="*/ 84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1" h="1285">
                  <a:moveTo>
                    <a:pt x="1575" y="1284"/>
                  </a:moveTo>
                  <a:lnTo>
                    <a:pt x="1575" y="1284"/>
                  </a:lnTo>
                  <a:cubicBezTo>
                    <a:pt x="125" y="1284"/>
                    <a:pt x="125" y="1284"/>
                    <a:pt x="125" y="1284"/>
                  </a:cubicBezTo>
                  <a:cubicBezTo>
                    <a:pt x="53" y="1284"/>
                    <a:pt x="0" y="1232"/>
                    <a:pt x="0" y="116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3"/>
                    <a:pt x="53" y="0"/>
                    <a:pt x="125" y="0"/>
                  </a:cubicBezTo>
                  <a:cubicBezTo>
                    <a:pt x="1575" y="0"/>
                    <a:pt x="1575" y="0"/>
                    <a:pt x="1575" y="0"/>
                  </a:cubicBezTo>
                  <a:cubicBezTo>
                    <a:pt x="1638" y="0"/>
                    <a:pt x="1690" y="53"/>
                    <a:pt x="1690" y="126"/>
                  </a:cubicBezTo>
                  <a:cubicBezTo>
                    <a:pt x="1690" y="1169"/>
                    <a:pt x="1690" y="1169"/>
                    <a:pt x="1690" y="1169"/>
                  </a:cubicBezTo>
                  <a:cubicBezTo>
                    <a:pt x="1690" y="1232"/>
                    <a:pt x="1638" y="1284"/>
                    <a:pt x="1575" y="1284"/>
                  </a:cubicBezTo>
                  <a:close/>
                  <a:moveTo>
                    <a:pt x="125" y="84"/>
                  </a:moveTo>
                  <a:lnTo>
                    <a:pt x="125" y="84"/>
                  </a:lnTo>
                  <a:cubicBezTo>
                    <a:pt x="94" y="84"/>
                    <a:pt x="84" y="105"/>
                    <a:pt x="84" y="126"/>
                  </a:cubicBezTo>
                  <a:cubicBezTo>
                    <a:pt x="84" y="1169"/>
                    <a:pt x="84" y="1169"/>
                    <a:pt x="84" y="1169"/>
                  </a:cubicBezTo>
                  <a:cubicBezTo>
                    <a:pt x="84" y="1190"/>
                    <a:pt x="94" y="1201"/>
                    <a:pt x="125" y="1201"/>
                  </a:cubicBezTo>
                  <a:cubicBezTo>
                    <a:pt x="1575" y="1201"/>
                    <a:pt x="1575" y="1201"/>
                    <a:pt x="1575" y="1201"/>
                  </a:cubicBezTo>
                  <a:cubicBezTo>
                    <a:pt x="1596" y="1201"/>
                    <a:pt x="1607" y="1190"/>
                    <a:pt x="1607" y="1169"/>
                  </a:cubicBezTo>
                  <a:cubicBezTo>
                    <a:pt x="1607" y="126"/>
                    <a:pt x="1607" y="126"/>
                    <a:pt x="1607" y="126"/>
                  </a:cubicBezTo>
                  <a:cubicBezTo>
                    <a:pt x="1607" y="105"/>
                    <a:pt x="1596" y="84"/>
                    <a:pt x="1575" y="84"/>
                  </a:cubicBezTo>
                  <a:lnTo>
                    <a:pt x="125" y="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84">
              <a:extLst>
                <a:ext uri="{FF2B5EF4-FFF2-40B4-BE49-F238E27FC236}">
                  <a16:creationId xmlns:a16="http://schemas.microsoft.com/office/drawing/2014/main" id="{32DB1C48-C194-A045-8E37-3543481C4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4805" y="3322817"/>
              <a:ext cx="345589" cy="260209"/>
            </a:xfrm>
            <a:custGeom>
              <a:avLst/>
              <a:gdLst>
                <a:gd name="T0" fmla="*/ 344 w 376"/>
                <a:gd name="T1" fmla="*/ 282 h 283"/>
                <a:gd name="T2" fmla="*/ 344 w 376"/>
                <a:gd name="T3" fmla="*/ 282 h 283"/>
                <a:gd name="T4" fmla="*/ 41 w 376"/>
                <a:gd name="T5" fmla="*/ 282 h 283"/>
                <a:gd name="T6" fmla="*/ 0 w 376"/>
                <a:gd name="T7" fmla="*/ 240 h 283"/>
                <a:gd name="T8" fmla="*/ 0 w 376"/>
                <a:gd name="T9" fmla="*/ 42 h 283"/>
                <a:gd name="T10" fmla="*/ 41 w 376"/>
                <a:gd name="T11" fmla="*/ 0 h 283"/>
                <a:gd name="T12" fmla="*/ 344 w 376"/>
                <a:gd name="T13" fmla="*/ 0 h 283"/>
                <a:gd name="T14" fmla="*/ 375 w 376"/>
                <a:gd name="T15" fmla="*/ 42 h 283"/>
                <a:gd name="T16" fmla="*/ 375 w 376"/>
                <a:gd name="T17" fmla="*/ 240 h 283"/>
                <a:gd name="T18" fmla="*/ 344 w 376"/>
                <a:gd name="T19" fmla="*/ 282 h 283"/>
                <a:gd name="T20" fmla="*/ 83 w 376"/>
                <a:gd name="T21" fmla="*/ 198 h 283"/>
                <a:gd name="T22" fmla="*/ 83 w 376"/>
                <a:gd name="T23" fmla="*/ 198 h 283"/>
                <a:gd name="T24" fmla="*/ 302 w 376"/>
                <a:gd name="T25" fmla="*/ 198 h 283"/>
                <a:gd name="T26" fmla="*/ 302 w 376"/>
                <a:gd name="T27" fmla="*/ 83 h 283"/>
                <a:gd name="T28" fmla="*/ 83 w 376"/>
                <a:gd name="T29" fmla="*/ 83 h 283"/>
                <a:gd name="T30" fmla="*/ 83 w 376"/>
                <a:gd name="T31" fmla="*/ 19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283">
                  <a:moveTo>
                    <a:pt x="344" y="282"/>
                  </a:moveTo>
                  <a:lnTo>
                    <a:pt x="344" y="282"/>
                  </a:lnTo>
                  <a:cubicBezTo>
                    <a:pt x="41" y="282"/>
                    <a:pt x="41" y="282"/>
                    <a:pt x="41" y="282"/>
                  </a:cubicBezTo>
                  <a:cubicBezTo>
                    <a:pt x="20" y="282"/>
                    <a:pt x="0" y="261"/>
                    <a:pt x="0" y="2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0" y="0"/>
                    <a:pt x="41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65" y="0"/>
                    <a:pt x="375" y="21"/>
                    <a:pt x="375" y="42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61"/>
                    <a:pt x="365" y="282"/>
                    <a:pt x="344" y="282"/>
                  </a:cubicBezTo>
                  <a:close/>
                  <a:moveTo>
                    <a:pt x="83" y="198"/>
                  </a:moveTo>
                  <a:lnTo>
                    <a:pt x="83" y="198"/>
                  </a:lnTo>
                  <a:cubicBezTo>
                    <a:pt x="302" y="198"/>
                    <a:pt x="302" y="198"/>
                    <a:pt x="302" y="198"/>
                  </a:cubicBezTo>
                  <a:cubicBezTo>
                    <a:pt x="302" y="83"/>
                    <a:pt x="302" y="83"/>
                    <a:pt x="302" y="83"/>
                  </a:cubicBezTo>
                  <a:cubicBezTo>
                    <a:pt x="83" y="83"/>
                    <a:pt x="83" y="83"/>
                    <a:pt x="83" y="83"/>
                  </a:cubicBezTo>
                  <a:lnTo>
                    <a:pt x="83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85">
              <a:extLst>
                <a:ext uri="{FF2B5EF4-FFF2-40B4-BE49-F238E27FC236}">
                  <a16:creationId xmlns:a16="http://schemas.microsoft.com/office/drawing/2014/main" id="{3FA2B4BD-C147-724E-AF36-FE593F4D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5389" y="2208797"/>
              <a:ext cx="1211598" cy="365919"/>
            </a:xfrm>
            <a:custGeom>
              <a:avLst/>
              <a:gdLst>
                <a:gd name="T0" fmla="*/ 42 w 1315"/>
                <a:gd name="T1" fmla="*/ 397 h 398"/>
                <a:gd name="T2" fmla="*/ 42 w 1315"/>
                <a:gd name="T3" fmla="*/ 397 h 398"/>
                <a:gd name="T4" fmla="*/ 0 w 1315"/>
                <a:gd name="T5" fmla="*/ 366 h 398"/>
                <a:gd name="T6" fmla="*/ 31 w 1315"/>
                <a:gd name="T7" fmla="*/ 314 h 398"/>
                <a:gd name="T8" fmla="*/ 1168 w 1315"/>
                <a:gd name="T9" fmla="*/ 11 h 398"/>
                <a:gd name="T10" fmla="*/ 1241 w 1315"/>
                <a:gd name="T11" fmla="*/ 52 h 398"/>
                <a:gd name="T12" fmla="*/ 1314 w 1315"/>
                <a:gd name="T13" fmla="*/ 345 h 398"/>
                <a:gd name="T14" fmla="*/ 1283 w 1315"/>
                <a:gd name="T15" fmla="*/ 386 h 398"/>
                <a:gd name="T16" fmla="*/ 1241 w 1315"/>
                <a:gd name="T17" fmla="*/ 366 h 398"/>
                <a:gd name="T18" fmla="*/ 1168 w 1315"/>
                <a:gd name="T19" fmla="*/ 94 h 398"/>
                <a:gd name="T20" fmla="*/ 52 w 1315"/>
                <a:gd name="T21" fmla="*/ 397 h 398"/>
                <a:gd name="T22" fmla="*/ 42 w 1315"/>
                <a:gd name="T23" fmla="*/ 39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5" h="398">
                  <a:moveTo>
                    <a:pt x="42" y="397"/>
                  </a:moveTo>
                  <a:lnTo>
                    <a:pt x="42" y="397"/>
                  </a:lnTo>
                  <a:cubicBezTo>
                    <a:pt x="21" y="397"/>
                    <a:pt x="11" y="386"/>
                    <a:pt x="0" y="366"/>
                  </a:cubicBezTo>
                  <a:cubicBezTo>
                    <a:pt x="0" y="345"/>
                    <a:pt x="11" y="324"/>
                    <a:pt x="31" y="314"/>
                  </a:cubicBezTo>
                  <a:cubicBezTo>
                    <a:pt x="1168" y="11"/>
                    <a:pt x="1168" y="11"/>
                    <a:pt x="1168" y="11"/>
                  </a:cubicBezTo>
                  <a:cubicBezTo>
                    <a:pt x="1199" y="0"/>
                    <a:pt x="1231" y="21"/>
                    <a:pt x="1241" y="52"/>
                  </a:cubicBezTo>
                  <a:cubicBezTo>
                    <a:pt x="1314" y="345"/>
                    <a:pt x="1314" y="345"/>
                    <a:pt x="1314" y="345"/>
                  </a:cubicBezTo>
                  <a:cubicBezTo>
                    <a:pt x="1314" y="366"/>
                    <a:pt x="1304" y="386"/>
                    <a:pt x="1283" y="386"/>
                  </a:cubicBezTo>
                  <a:cubicBezTo>
                    <a:pt x="1262" y="397"/>
                    <a:pt x="1241" y="386"/>
                    <a:pt x="1241" y="366"/>
                  </a:cubicBezTo>
                  <a:cubicBezTo>
                    <a:pt x="1168" y="94"/>
                    <a:pt x="1168" y="94"/>
                    <a:pt x="1168" y="94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42" y="397"/>
                    <a:pt x="42" y="397"/>
                    <a:pt x="42" y="39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86">
              <a:extLst>
                <a:ext uri="{FF2B5EF4-FFF2-40B4-BE49-F238E27FC236}">
                  <a16:creationId xmlns:a16="http://schemas.microsoft.com/office/drawing/2014/main" id="{281D7C44-CC6E-284E-A580-52D966AB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7345" y="2391756"/>
              <a:ext cx="585470" cy="182961"/>
            </a:xfrm>
            <a:custGeom>
              <a:avLst/>
              <a:gdLst>
                <a:gd name="T0" fmla="*/ 42 w 637"/>
                <a:gd name="T1" fmla="*/ 198 h 199"/>
                <a:gd name="T2" fmla="*/ 42 w 637"/>
                <a:gd name="T3" fmla="*/ 198 h 199"/>
                <a:gd name="T4" fmla="*/ 0 w 637"/>
                <a:gd name="T5" fmla="*/ 167 h 199"/>
                <a:gd name="T6" fmla="*/ 32 w 637"/>
                <a:gd name="T7" fmla="*/ 115 h 199"/>
                <a:gd name="T8" fmla="*/ 480 w 637"/>
                <a:gd name="T9" fmla="*/ 0 h 199"/>
                <a:gd name="T10" fmla="*/ 500 w 637"/>
                <a:gd name="T11" fmla="*/ 0 h 199"/>
                <a:gd name="T12" fmla="*/ 521 w 637"/>
                <a:gd name="T13" fmla="*/ 31 h 199"/>
                <a:gd name="T14" fmla="*/ 563 w 637"/>
                <a:gd name="T15" fmla="*/ 52 h 199"/>
                <a:gd name="T16" fmla="*/ 615 w 637"/>
                <a:gd name="T17" fmla="*/ 83 h 199"/>
                <a:gd name="T18" fmla="*/ 625 w 637"/>
                <a:gd name="T19" fmla="*/ 146 h 199"/>
                <a:gd name="T20" fmla="*/ 605 w 637"/>
                <a:gd name="T21" fmla="*/ 187 h 199"/>
                <a:gd name="T22" fmla="*/ 552 w 637"/>
                <a:gd name="T23" fmla="*/ 167 h 199"/>
                <a:gd name="T24" fmla="*/ 542 w 637"/>
                <a:gd name="T25" fmla="*/ 125 h 199"/>
                <a:gd name="T26" fmla="*/ 469 w 637"/>
                <a:gd name="T27" fmla="*/ 83 h 199"/>
                <a:gd name="T28" fmla="*/ 52 w 637"/>
                <a:gd name="T29" fmla="*/ 198 h 199"/>
                <a:gd name="T30" fmla="*/ 42 w 637"/>
                <a:gd name="T31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199">
                  <a:moveTo>
                    <a:pt x="42" y="198"/>
                  </a:moveTo>
                  <a:lnTo>
                    <a:pt x="42" y="198"/>
                  </a:lnTo>
                  <a:cubicBezTo>
                    <a:pt x="21" y="198"/>
                    <a:pt x="11" y="187"/>
                    <a:pt x="0" y="167"/>
                  </a:cubicBezTo>
                  <a:cubicBezTo>
                    <a:pt x="0" y="146"/>
                    <a:pt x="11" y="125"/>
                    <a:pt x="32" y="115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90" y="0"/>
                    <a:pt x="500" y="0"/>
                    <a:pt x="500" y="0"/>
                  </a:cubicBezTo>
                  <a:cubicBezTo>
                    <a:pt x="511" y="10"/>
                    <a:pt x="521" y="20"/>
                    <a:pt x="521" y="31"/>
                  </a:cubicBezTo>
                  <a:cubicBezTo>
                    <a:pt x="532" y="41"/>
                    <a:pt x="542" y="52"/>
                    <a:pt x="563" y="52"/>
                  </a:cubicBezTo>
                  <a:cubicBezTo>
                    <a:pt x="584" y="41"/>
                    <a:pt x="605" y="62"/>
                    <a:pt x="615" y="83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36" y="167"/>
                    <a:pt x="625" y="187"/>
                    <a:pt x="605" y="187"/>
                  </a:cubicBezTo>
                  <a:cubicBezTo>
                    <a:pt x="584" y="198"/>
                    <a:pt x="563" y="187"/>
                    <a:pt x="552" y="167"/>
                  </a:cubicBezTo>
                  <a:cubicBezTo>
                    <a:pt x="542" y="125"/>
                    <a:pt x="542" y="125"/>
                    <a:pt x="542" y="125"/>
                  </a:cubicBezTo>
                  <a:cubicBezTo>
                    <a:pt x="511" y="125"/>
                    <a:pt x="480" y="115"/>
                    <a:pt x="469" y="83"/>
                  </a:cubicBezTo>
                  <a:cubicBezTo>
                    <a:pt x="52" y="198"/>
                    <a:pt x="52" y="198"/>
                    <a:pt x="52" y="198"/>
                  </a:cubicBezTo>
                  <a:lnTo>
                    <a:pt x="42" y="19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87">
              <a:extLst>
                <a:ext uri="{FF2B5EF4-FFF2-40B4-BE49-F238E27FC236}">
                  <a16:creationId xmlns:a16="http://schemas.microsoft.com/office/drawing/2014/main" id="{55B1BBF5-947E-9F47-B785-F2FD1EB3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7585" y="2590979"/>
              <a:ext cx="4067" cy="406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88">
              <a:extLst>
                <a:ext uri="{FF2B5EF4-FFF2-40B4-BE49-F238E27FC236}">
                  <a16:creationId xmlns:a16="http://schemas.microsoft.com/office/drawing/2014/main" id="{C3E1B6EC-22F9-9547-B278-D433F3AF0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7585" y="2590979"/>
              <a:ext cx="4067" cy="406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89">
              <a:extLst>
                <a:ext uri="{FF2B5EF4-FFF2-40B4-BE49-F238E27FC236}">
                  <a16:creationId xmlns:a16="http://schemas.microsoft.com/office/drawing/2014/main" id="{5F3824F2-DC57-2B4B-8F80-18E5450CE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473" y="2590979"/>
              <a:ext cx="4067" cy="406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90">
              <a:extLst>
                <a:ext uri="{FF2B5EF4-FFF2-40B4-BE49-F238E27FC236}">
                  <a16:creationId xmlns:a16="http://schemas.microsoft.com/office/drawing/2014/main" id="{B421FE18-9732-C648-B821-60754D491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473" y="2590979"/>
              <a:ext cx="4067" cy="406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0606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914C7F60-7B76-944A-9A5C-38DF2B3067A9}"/>
              </a:ext>
            </a:extLst>
          </p:cNvPr>
          <p:cNvGrpSpPr/>
          <p:nvPr/>
        </p:nvGrpSpPr>
        <p:grpSpPr>
          <a:xfrm>
            <a:off x="7990309" y="8993857"/>
            <a:ext cx="1258865" cy="1206569"/>
            <a:chOff x="11457116" y="9751977"/>
            <a:chExt cx="1476562" cy="1415222"/>
          </a:xfrm>
        </p:grpSpPr>
        <p:sp>
          <p:nvSpPr>
            <p:cNvPr id="68" name="Freeform 294">
              <a:extLst>
                <a:ext uri="{FF2B5EF4-FFF2-40B4-BE49-F238E27FC236}">
                  <a16:creationId xmlns:a16="http://schemas.microsoft.com/office/drawing/2014/main" id="{A8DAF1AE-6323-2246-9F62-709E4F56D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4641" y="11070806"/>
              <a:ext cx="1454656" cy="96393"/>
            </a:xfrm>
            <a:custGeom>
              <a:avLst/>
              <a:gdLst>
                <a:gd name="T0" fmla="*/ 1414 w 1466"/>
                <a:gd name="T1" fmla="*/ 94 h 95"/>
                <a:gd name="T2" fmla="*/ 1414 w 1466"/>
                <a:gd name="T3" fmla="*/ 94 h 95"/>
                <a:gd name="T4" fmla="*/ 43 w 1466"/>
                <a:gd name="T5" fmla="*/ 94 h 95"/>
                <a:gd name="T6" fmla="*/ 0 w 1466"/>
                <a:gd name="T7" fmla="*/ 51 h 95"/>
                <a:gd name="T8" fmla="*/ 43 w 1466"/>
                <a:gd name="T9" fmla="*/ 0 h 95"/>
                <a:gd name="T10" fmla="*/ 1414 w 1466"/>
                <a:gd name="T11" fmla="*/ 0 h 95"/>
                <a:gd name="T12" fmla="*/ 1465 w 1466"/>
                <a:gd name="T13" fmla="*/ 51 h 95"/>
                <a:gd name="T14" fmla="*/ 1414 w 1466"/>
                <a:gd name="T15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6" h="95">
                  <a:moveTo>
                    <a:pt x="1414" y="94"/>
                  </a:moveTo>
                  <a:lnTo>
                    <a:pt x="1414" y="94"/>
                  </a:lnTo>
                  <a:cubicBezTo>
                    <a:pt x="43" y="94"/>
                    <a:pt x="43" y="94"/>
                    <a:pt x="43" y="94"/>
                  </a:cubicBezTo>
                  <a:cubicBezTo>
                    <a:pt x="17" y="94"/>
                    <a:pt x="0" y="77"/>
                    <a:pt x="0" y="51"/>
                  </a:cubicBezTo>
                  <a:cubicBezTo>
                    <a:pt x="0" y="26"/>
                    <a:pt x="17" y="0"/>
                    <a:pt x="43" y="0"/>
                  </a:cubicBezTo>
                  <a:cubicBezTo>
                    <a:pt x="1414" y="0"/>
                    <a:pt x="1414" y="0"/>
                    <a:pt x="1414" y="0"/>
                  </a:cubicBezTo>
                  <a:cubicBezTo>
                    <a:pt x="1440" y="0"/>
                    <a:pt x="1465" y="26"/>
                    <a:pt x="1465" y="51"/>
                  </a:cubicBezTo>
                  <a:cubicBezTo>
                    <a:pt x="1465" y="77"/>
                    <a:pt x="1440" y="94"/>
                    <a:pt x="1414" y="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95">
              <a:extLst>
                <a:ext uri="{FF2B5EF4-FFF2-40B4-BE49-F238E27FC236}">
                  <a16:creationId xmlns:a16="http://schemas.microsoft.com/office/drawing/2014/main" id="{CE126CCE-E051-A542-B999-E91E1B277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6755" y="10899929"/>
              <a:ext cx="1126045" cy="96393"/>
            </a:xfrm>
            <a:custGeom>
              <a:avLst/>
              <a:gdLst>
                <a:gd name="T0" fmla="*/ 1079 w 1132"/>
                <a:gd name="T1" fmla="*/ 95 h 96"/>
                <a:gd name="T2" fmla="*/ 1079 w 1132"/>
                <a:gd name="T3" fmla="*/ 95 h 96"/>
                <a:gd name="T4" fmla="*/ 51 w 1132"/>
                <a:gd name="T5" fmla="*/ 95 h 96"/>
                <a:gd name="T6" fmla="*/ 0 w 1132"/>
                <a:gd name="T7" fmla="*/ 52 h 96"/>
                <a:gd name="T8" fmla="*/ 51 w 1132"/>
                <a:gd name="T9" fmla="*/ 0 h 96"/>
                <a:gd name="T10" fmla="*/ 1079 w 1132"/>
                <a:gd name="T11" fmla="*/ 0 h 96"/>
                <a:gd name="T12" fmla="*/ 1131 w 1132"/>
                <a:gd name="T13" fmla="*/ 52 h 96"/>
                <a:gd name="T14" fmla="*/ 1079 w 1132"/>
                <a:gd name="T1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2" h="96">
                  <a:moveTo>
                    <a:pt x="1079" y="95"/>
                  </a:moveTo>
                  <a:lnTo>
                    <a:pt x="1079" y="95"/>
                  </a:lnTo>
                  <a:cubicBezTo>
                    <a:pt x="51" y="95"/>
                    <a:pt x="51" y="95"/>
                    <a:pt x="51" y="95"/>
                  </a:cubicBezTo>
                  <a:cubicBezTo>
                    <a:pt x="17" y="95"/>
                    <a:pt x="0" y="78"/>
                    <a:pt x="0" y="52"/>
                  </a:cubicBezTo>
                  <a:cubicBezTo>
                    <a:pt x="0" y="17"/>
                    <a:pt x="17" y="0"/>
                    <a:pt x="51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105" y="0"/>
                    <a:pt x="1131" y="17"/>
                    <a:pt x="1131" y="52"/>
                  </a:cubicBezTo>
                  <a:cubicBezTo>
                    <a:pt x="1131" y="78"/>
                    <a:pt x="1105" y="95"/>
                    <a:pt x="1079" y="9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96">
              <a:extLst>
                <a:ext uri="{FF2B5EF4-FFF2-40B4-BE49-F238E27FC236}">
                  <a16:creationId xmlns:a16="http://schemas.microsoft.com/office/drawing/2014/main" id="{4791F42B-9D3C-6946-83DC-87AEC38A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6755" y="10041156"/>
              <a:ext cx="1126045" cy="105156"/>
            </a:xfrm>
            <a:custGeom>
              <a:avLst/>
              <a:gdLst>
                <a:gd name="T0" fmla="*/ 1079 w 1132"/>
                <a:gd name="T1" fmla="*/ 103 h 104"/>
                <a:gd name="T2" fmla="*/ 1079 w 1132"/>
                <a:gd name="T3" fmla="*/ 103 h 104"/>
                <a:gd name="T4" fmla="*/ 51 w 1132"/>
                <a:gd name="T5" fmla="*/ 103 h 104"/>
                <a:gd name="T6" fmla="*/ 0 w 1132"/>
                <a:gd name="T7" fmla="*/ 52 h 104"/>
                <a:gd name="T8" fmla="*/ 51 w 1132"/>
                <a:gd name="T9" fmla="*/ 0 h 104"/>
                <a:gd name="T10" fmla="*/ 1079 w 1132"/>
                <a:gd name="T11" fmla="*/ 0 h 104"/>
                <a:gd name="T12" fmla="*/ 1131 w 1132"/>
                <a:gd name="T13" fmla="*/ 52 h 104"/>
                <a:gd name="T14" fmla="*/ 1079 w 1132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2" h="104">
                  <a:moveTo>
                    <a:pt x="1079" y="103"/>
                  </a:moveTo>
                  <a:lnTo>
                    <a:pt x="1079" y="103"/>
                  </a:lnTo>
                  <a:cubicBezTo>
                    <a:pt x="51" y="103"/>
                    <a:pt x="51" y="103"/>
                    <a:pt x="51" y="103"/>
                  </a:cubicBezTo>
                  <a:cubicBezTo>
                    <a:pt x="25" y="103"/>
                    <a:pt x="0" y="77"/>
                    <a:pt x="0" y="52"/>
                  </a:cubicBezTo>
                  <a:cubicBezTo>
                    <a:pt x="0" y="26"/>
                    <a:pt x="25" y="0"/>
                    <a:pt x="51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105" y="0"/>
                    <a:pt x="1131" y="26"/>
                    <a:pt x="1131" y="52"/>
                  </a:cubicBezTo>
                  <a:cubicBezTo>
                    <a:pt x="1131" y="77"/>
                    <a:pt x="1105" y="103"/>
                    <a:pt x="1079" y="10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97">
              <a:extLst>
                <a:ext uri="{FF2B5EF4-FFF2-40B4-BE49-F238E27FC236}">
                  <a16:creationId xmlns:a16="http://schemas.microsoft.com/office/drawing/2014/main" id="{846B45EB-5FB2-A846-8972-1B9C4B7D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7635" y="10216416"/>
              <a:ext cx="96393" cy="604646"/>
            </a:xfrm>
            <a:custGeom>
              <a:avLst/>
              <a:gdLst>
                <a:gd name="T0" fmla="*/ 52 w 95"/>
                <a:gd name="T1" fmla="*/ 609 h 610"/>
                <a:gd name="T2" fmla="*/ 52 w 95"/>
                <a:gd name="T3" fmla="*/ 609 h 610"/>
                <a:gd name="T4" fmla="*/ 52 w 95"/>
                <a:gd name="T5" fmla="*/ 609 h 610"/>
                <a:gd name="T6" fmla="*/ 0 w 95"/>
                <a:gd name="T7" fmla="*/ 566 h 610"/>
                <a:gd name="T8" fmla="*/ 0 w 95"/>
                <a:gd name="T9" fmla="*/ 43 h 610"/>
                <a:gd name="T10" fmla="*/ 52 w 95"/>
                <a:gd name="T11" fmla="*/ 0 h 610"/>
                <a:gd name="T12" fmla="*/ 52 w 95"/>
                <a:gd name="T13" fmla="*/ 0 h 610"/>
                <a:gd name="T14" fmla="*/ 94 w 95"/>
                <a:gd name="T15" fmla="*/ 43 h 610"/>
                <a:gd name="T16" fmla="*/ 94 w 95"/>
                <a:gd name="T17" fmla="*/ 566 h 610"/>
                <a:gd name="T18" fmla="*/ 52 w 95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610">
                  <a:moveTo>
                    <a:pt x="52" y="609"/>
                  </a:moveTo>
                  <a:lnTo>
                    <a:pt x="52" y="609"/>
                  </a:lnTo>
                  <a:lnTo>
                    <a:pt x="52" y="609"/>
                  </a:lnTo>
                  <a:cubicBezTo>
                    <a:pt x="17" y="609"/>
                    <a:pt x="0" y="592"/>
                    <a:pt x="0" y="56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26" y="0"/>
                    <a:pt x="52" y="0"/>
                  </a:cubicBezTo>
                  <a:lnTo>
                    <a:pt x="52" y="0"/>
                  </a:lnTo>
                  <a:cubicBezTo>
                    <a:pt x="77" y="0"/>
                    <a:pt x="94" y="17"/>
                    <a:pt x="94" y="43"/>
                  </a:cubicBezTo>
                  <a:cubicBezTo>
                    <a:pt x="94" y="566"/>
                    <a:pt x="94" y="566"/>
                    <a:pt x="94" y="566"/>
                  </a:cubicBezTo>
                  <a:cubicBezTo>
                    <a:pt x="94" y="592"/>
                    <a:pt x="77" y="609"/>
                    <a:pt x="52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98">
              <a:extLst>
                <a:ext uri="{FF2B5EF4-FFF2-40B4-BE49-F238E27FC236}">
                  <a16:creationId xmlns:a16="http://schemas.microsoft.com/office/drawing/2014/main" id="{018C039C-EAB5-3041-BF08-75E0BA8E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009" y="10216416"/>
              <a:ext cx="96393" cy="604646"/>
            </a:xfrm>
            <a:custGeom>
              <a:avLst/>
              <a:gdLst>
                <a:gd name="T0" fmla="*/ 52 w 95"/>
                <a:gd name="T1" fmla="*/ 609 h 610"/>
                <a:gd name="T2" fmla="*/ 52 w 95"/>
                <a:gd name="T3" fmla="*/ 609 h 610"/>
                <a:gd name="T4" fmla="*/ 52 w 95"/>
                <a:gd name="T5" fmla="*/ 609 h 610"/>
                <a:gd name="T6" fmla="*/ 0 w 95"/>
                <a:gd name="T7" fmla="*/ 566 h 610"/>
                <a:gd name="T8" fmla="*/ 0 w 95"/>
                <a:gd name="T9" fmla="*/ 43 h 610"/>
                <a:gd name="T10" fmla="*/ 52 w 95"/>
                <a:gd name="T11" fmla="*/ 0 h 610"/>
                <a:gd name="T12" fmla="*/ 52 w 95"/>
                <a:gd name="T13" fmla="*/ 0 h 610"/>
                <a:gd name="T14" fmla="*/ 94 w 95"/>
                <a:gd name="T15" fmla="*/ 43 h 610"/>
                <a:gd name="T16" fmla="*/ 94 w 95"/>
                <a:gd name="T17" fmla="*/ 566 h 610"/>
                <a:gd name="T18" fmla="*/ 52 w 95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610">
                  <a:moveTo>
                    <a:pt x="52" y="609"/>
                  </a:moveTo>
                  <a:lnTo>
                    <a:pt x="52" y="609"/>
                  </a:lnTo>
                  <a:lnTo>
                    <a:pt x="52" y="609"/>
                  </a:lnTo>
                  <a:cubicBezTo>
                    <a:pt x="26" y="609"/>
                    <a:pt x="0" y="592"/>
                    <a:pt x="0" y="56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26" y="0"/>
                    <a:pt x="52" y="0"/>
                  </a:cubicBezTo>
                  <a:lnTo>
                    <a:pt x="52" y="0"/>
                  </a:lnTo>
                  <a:cubicBezTo>
                    <a:pt x="77" y="0"/>
                    <a:pt x="94" y="17"/>
                    <a:pt x="94" y="43"/>
                  </a:cubicBezTo>
                  <a:cubicBezTo>
                    <a:pt x="94" y="566"/>
                    <a:pt x="94" y="566"/>
                    <a:pt x="94" y="566"/>
                  </a:cubicBezTo>
                  <a:cubicBezTo>
                    <a:pt x="94" y="592"/>
                    <a:pt x="77" y="609"/>
                    <a:pt x="52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9">
              <a:extLst>
                <a:ext uri="{FF2B5EF4-FFF2-40B4-BE49-F238E27FC236}">
                  <a16:creationId xmlns:a16="http://schemas.microsoft.com/office/drawing/2014/main" id="{E6518476-8BFF-964F-9DBD-BDD4F1D4E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6765" y="10216416"/>
              <a:ext cx="105156" cy="604646"/>
            </a:xfrm>
            <a:custGeom>
              <a:avLst/>
              <a:gdLst>
                <a:gd name="T0" fmla="*/ 52 w 104"/>
                <a:gd name="T1" fmla="*/ 609 h 610"/>
                <a:gd name="T2" fmla="*/ 52 w 104"/>
                <a:gd name="T3" fmla="*/ 609 h 610"/>
                <a:gd name="T4" fmla="*/ 52 w 104"/>
                <a:gd name="T5" fmla="*/ 609 h 610"/>
                <a:gd name="T6" fmla="*/ 0 w 104"/>
                <a:gd name="T7" fmla="*/ 566 h 610"/>
                <a:gd name="T8" fmla="*/ 9 w 104"/>
                <a:gd name="T9" fmla="*/ 43 h 610"/>
                <a:gd name="T10" fmla="*/ 52 w 104"/>
                <a:gd name="T11" fmla="*/ 0 h 610"/>
                <a:gd name="T12" fmla="*/ 52 w 104"/>
                <a:gd name="T13" fmla="*/ 0 h 610"/>
                <a:gd name="T14" fmla="*/ 103 w 104"/>
                <a:gd name="T15" fmla="*/ 43 h 610"/>
                <a:gd name="T16" fmla="*/ 103 w 104"/>
                <a:gd name="T17" fmla="*/ 566 h 610"/>
                <a:gd name="T18" fmla="*/ 52 w 104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610">
                  <a:moveTo>
                    <a:pt x="52" y="609"/>
                  </a:moveTo>
                  <a:lnTo>
                    <a:pt x="52" y="609"/>
                  </a:lnTo>
                  <a:lnTo>
                    <a:pt x="52" y="609"/>
                  </a:lnTo>
                  <a:cubicBezTo>
                    <a:pt x="26" y="609"/>
                    <a:pt x="0" y="592"/>
                    <a:pt x="0" y="56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17"/>
                    <a:pt x="26" y="0"/>
                    <a:pt x="52" y="0"/>
                  </a:cubicBezTo>
                  <a:lnTo>
                    <a:pt x="52" y="0"/>
                  </a:lnTo>
                  <a:cubicBezTo>
                    <a:pt x="78" y="0"/>
                    <a:pt x="103" y="17"/>
                    <a:pt x="103" y="43"/>
                  </a:cubicBezTo>
                  <a:cubicBezTo>
                    <a:pt x="103" y="566"/>
                    <a:pt x="103" y="566"/>
                    <a:pt x="103" y="566"/>
                  </a:cubicBezTo>
                  <a:cubicBezTo>
                    <a:pt x="103" y="592"/>
                    <a:pt x="78" y="609"/>
                    <a:pt x="52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300">
              <a:extLst>
                <a:ext uri="{FF2B5EF4-FFF2-40B4-BE49-F238E27FC236}">
                  <a16:creationId xmlns:a16="http://schemas.microsoft.com/office/drawing/2014/main" id="{025D0F3A-C6E8-6440-BB6E-82B9CA9E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7116" y="9751977"/>
              <a:ext cx="1476562" cy="306705"/>
            </a:xfrm>
            <a:custGeom>
              <a:avLst/>
              <a:gdLst>
                <a:gd name="T0" fmla="*/ 61 w 1484"/>
                <a:gd name="T1" fmla="*/ 300 h 309"/>
                <a:gd name="T2" fmla="*/ 61 w 1484"/>
                <a:gd name="T3" fmla="*/ 300 h 309"/>
                <a:gd name="T4" fmla="*/ 9 w 1484"/>
                <a:gd name="T5" fmla="*/ 265 h 309"/>
                <a:gd name="T6" fmla="*/ 44 w 1484"/>
                <a:gd name="T7" fmla="*/ 205 h 309"/>
                <a:gd name="T8" fmla="*/ 738 w 1484"/>
                <a:gd name="T9" fmla="*/ 0 h 309"/>
                <a:gd name="T10" fmla="*/ 763 w 1484"/>
                <a:gd name="T11" fmla="*/ 0 h 309"/>
                <a:gd name="T12" fmla="*/ 1449 w 1484"/>
                <a:gd name="T13" fmla="*/ 205 h 309"/>
                <a:gd name="T14" fmla="*/ 1483 w 1484"/>
                <a:gd name="T15" fmla="*/ 265 h 309"/>
                <a:gd name="T16" fmla="*/ 1423 w 1484"/>
                <a:gd name="T17" fmla="*/ 300 h 309"/>
                <a:gd name="T18" fmla="*/ 747 w 1484"/>
                <a:gd name="T19" fmla="*/ 102 h 309"/>
                <a:gd name="T20" fmla="*/ 69 w 1484"/>
                <a:gd name="T21" fmla="*/ 300 h 309"/>
                <a:gd name="T22" fmla="*/ 61 w 1484"/>
                <a:gd name="T23" fmla="*/ 30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4" h="309">
                  <a:moveTo>
                    <a:pt x="61" y="300"/>
                  </a:moveTo>
                  <a:lnTo>
                    <a:pt x="61" y="300"/>
                  </a:lnTo>
                  <a:cubicBezTo>
                    <a:pt x="35" y="300"/>
                    <a:pt x="18" y="291"/>
                    <a:pt x="9" y="265"/>
                  </a:cubicBezTo>
                  <a:cubicBezTo>
                    <a:pt x="0" y="240"/>
                    <a:pt x="18" y="214"/>
                    <a:pt x="44" y="205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47" y="0"/>
                    <a:pt x="754" y="0"/>
                    <a:pt x="763" y="0"/>
                  </a:cubicBezTo>
                  <a:cubicBezTo>
                    <a:pt x="1449" y="205"/>
                    <a:pt x="1449" y="205"/>
                    <a:pt x="1449" y="205"/>
                  </a:cubicBezTo>
                  <a:cubicBezTo>
                    <a:pt x="1475" y="214"/>
                    <a:pt x="1483" y="240"/>
                    <a:pt x="1483" y="265"/>
                  </a:cubicBezTo>
                  <a:cubicBezTo>
                    <a:pt x="1475" y="291"/>
                    <a:pt x="1449" y="308"/>
                    <a:pt x="1423" y="300"/>
                  </a:cubicBezTo>
                  <a:cubicBezTo>
                    <a:pt x="747" y="102"/>
                    <a:pt x="747" y="102"/>
                    <a:pt x="747" y="102"/>
                  </a:cubicBezTo>
                  <a:cubicBezTo>
                    <a:pt x="69" y="300"/>
                    <a:pt x="69" y="300"/>
                    <a:pt x="69" y="300"/>
                  </a:cubicBezTo>
                  <a:lnTo>
                    <a:pt x="61" y="30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5F26DA8-D450-2840-BA7F-6283DB693C0E}"/>
              </a:ext>
            </a:extLst>
          </p:cNvPr>
          <p:cNvGrpSpPr/>
          <p:nvPr/>
        </p:nvGrpSpPr>
        <p:grpSpPr>
          <a:xfrm>
            <a:off x="15103927" y="9040485"/>
            <a:ext cx="1434083" cy="1089177"/>
            <a:chOff x="19251399" y="10088053"/>
            <a:chExt cx="1050410" cy="797780"/>
          </a:xfrm>
        </p:grpSpPr>
        <p:sp>
          <p:nvSpPr>
            <p:cNvPr id="76" name="Freeform 418">
              <a:extLst>
                <a:ext uri="{FF2B5EF4-FFF2-40B4-BE49-F238E27FC236}">
                  <a16:creationId xmlns:a16="http://schemas.microsoft.com/office/drawing/2014/main" id="{5ED3A64B-1D54-1745-8843-EB6A0336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1399" y="10088053"/>
              <a:ext cx="1050410" cy="797780"/>
            </a:xfrm>
            <a:custGeom>
              <a:avLst/>
              <a:gdLst>
                <a:gd name="T0" fmla="*/ 972 w 1047"/>
                <a:gd name="T1" fmla="*/ 792 h 793"/>
                <a:gd name="T2" fmla="*/ 972 w 1047"/>
                <a:gd name="T3" fmla="*/ 792 h 793"/>
                <a:gd name="T4" fmla="*/ 74 w 1047"/>
                <a:gd name="T5" fmla="*/ 792 h 793"/>
                <a:gd name="T6" fmla="*/ 0 w 1047"/>
                <a:gd name="T7" fmla="*/ 718 h 793"/>
                <a:gd name="T8" fmla="*/ 0 w 1047"/>
                <a:gd name="T9" fmla="*/ 73 h 793"/>
                <a:gd name="T10" fmla="*/ 74 w 1047"/>
                <a:gd name="T11" fmla="*/ 0 h 793"/>
                <a:gd name="T12" fmla="*/ 972 w 1047"/>
                <a:gd name="T13" fmla="*/ 0 h 793"/>
                <a:gd name="T14" fmla="*/ 1046 w 1047"/>
                <a:gd name="T15" fmla="*/ 73 h 793"/>
                <a:gd name="T16" fmla="*/ 1046 w 1047"/>
                <a:gd name="T17" fmla="*/ 718 h 793"/>
                <a:gd name="T18" fmla="*/ 972 w 1047"/>
                <a:gd name="T19" fmla="*/ 792 h 793"/>
                <a:gd name="T20" fmla="*/ 74 w 1047"/>
                <a:gd name="T21" fmla="*/ 49 h 793"/>
                <a:gd name="T22" fmla="*/ 74 w 1047"/>
                <a:gd name="T23" fmla="*/ 49 h 793"/>
                <a:gd name="T24" fmla="*/ 50 w 1047"/>
                <a:gd name="T25" fmla="*/ 73 h 793"/>
                <a:gd name="T26" fmla="*/ 50 w 1047"/>
                <a:gd name="T27" fmla="*/ 718 h 793"/>
                <a:gd name="T28" fmla="*/ 74 w 1047"/>
                <a:gd name="T29" fmla="*/ 743 h 793"/>
                <a:gd name="T30" fmla="*/ 972 w 1047"/>
                <a:gd name="T31" fmla="*/ 743 h 793"/>
                <a:gd name="T32" fmla="*/ 997 w 1047"/>
                <a:gd name="T33" fmla="*/ 718 h 793"/>
                <a:gd name="T34" fmla="*/ 997 w 1047"/>
                <a:gd name="T35" fmla="*/ 73 h 793"/>
                <a:gd name="T36" fmla="*/ 972 w 1047"/>
                <a:gd name="T37" fmla="*/ 49 h 793"/>
                <a:gd name="T38" fmla="*/ 74 w 1047"/>
                <a:gd name="T39" fmla="*/ 49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7" h="793">
                  <a:moveTo>
                    <a:pt x="972" y="792"/>
                  </a:moveTo>
                  <a:lnTo>
                    <a:pt x="972" y="792"/>
                  </a:lnTo>
                  <a:cubicBezTo>
                    <a:pt x="74" y="792"/>
                    <a:pt x="74" y="792"/>
                    <a:pt x="74" y="792"/>
                  </a:cubicBezTo>
                  <a:cubicBezTo>
                    <a:pt x="33" y="792"/>
                    <a:pt x="0" y="759"/>
                    <a:pt x="0" y="71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2"/>
                    <a:pt x="33" y="0"/>
                    <a:pt x="74" y="0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1013" y="0"/>
                    <a:pt x="1046" y="32"/>
                    <a:pt x="1046" y="73"/>
                  </a:cubicBezTo>
                  <a:cubicBezTo>
                    <a:pt x="1046" y="718"/>
                    <a:pt x="1046" y="718"/>
                    <a:pt x="1046" y="718"/>
                  </a:cubicBezTo>
                  <a:cubicBezTo>
                    <a:pt x="1046" y="759"/>
                    <a:pt x="1013" y="792"/>
                    <a:pt x="972" y="792"/>
                  </a:cubicBezTo>
                  <a:close/>
                  <a:moveTo>
                    <a:pt x="74" y="49"/>
                  </a:moveTo>
                  <a:lnTo>
                    <a:pt x="74" y="49"/>
                  </a:lnTo>
                  <a:cubicBezTo>
                    <a:pt x="58" y="49"/>
                    <a:pt x="50" y="57"/>
                    <a:pt x="50" y="73"/>
                  </a:cubicBezTo>
                  <a:cubicBezTo>
                    <a:pt x="50" y="718"/>
                    <a:pt x="50" y="718"/>
                    <a:pt x="50" y="718"/>
                  </a:cubicBezTo>
                  <a:cubicBezTo>
                    <a:pt x="50" y="735"/>
                    <a:pt x="58" y="743"/>
                    <a:pt x="74" y="743"/>
                  </a:cubicBezTo>
                  <a:cubicBezTo>
                    <a:pt x="972" y="743"/>
                    <a:pt x="972" y="743"/>
                    <a:pt x="972" y="743"/>
                  </a:cubicBezTo>
                  <a:cubicBezTo>
                    <a:pt x="988" y="743"/>
                    <a:pt x="997" y="735"/>
                    <a:pt x="997" y="718"/>
                  </a:cubicBezTo>
                  <a:cubicBezTo>
                    <a:pt x="997" y="73"/>
                    <a:pt x="997" y="73"/>
                    <a:pt x="997" y="73"/>
                  </a:cubicBezTo>
                  <a:cubicBezTo>
                    <a:pt x="997" y="57"/>
                    <a:pt x="988" y="49"/>
                    <a:pt x="972" y="49"/>
                  </a:cubicBezTo>
                  <a:lnTo>
                    <a:pt x="74" y="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419">
              <a:extLst>
                <a:ext uri="{FF2B5EF4-FFF2-40B4-BE49-F238E27FC236}">
                  <a16:creationId xmlns:a16="http://schemas.microsoft.com/office/drawing/2014/main" id="{0E8519DD-A33F-C941-8165-A75DF592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1399" y="10207721"/>
              <a:ext cx="1050410" cy="48752"/>
            </a:xfrm>
            <a:custGeom>
              <a:avLst/>
              <a:gdLst>
                <a:gd name="T0" fmla="*/ 1021 w 1047"/>
                <a:gd name="T1" fmla="*/ 49 h 50"/>
                <a:gd name="T2" fmla="*/ 1021 w 1047"/>
                <a:gd name="T3" fmla="*/ 49 h 50"/>
                <a:gd name="T4" fmla="*/ 25 w 1047"/>
                <a:gd name="T5" fmla="*/ 49 h 50"/>
                <a:gd name="T6" fmla="*/ 0 w 1047"/>
                <a:gd name="T7" fmla="*/ 25 h 50"/>
                <a:gd name="T8" fmla="*/ 25 w 1047"/>
                <a:gd name="T9" fmla="*/ 0 h 50"/>
                <a:gd name="T10" fmla="*/ 1021 w 1047"/>
                <a:gd name="T11" fmla="*/ 0 h 50"/>
                <a:gd name="T12" fmla="*/ 1046 w 1047"/>
                <a:gd name="T13" fmla="*/ 25 h 50"/>
                <a:gd name="T14" fmla="*/ 1021 w 1047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7" h="50">
                  <a:moveTo>
                    <a:pt x="1021" y="49"/>
                  </a:moveTo>
                  <a:lnTo>
                    <a:pt x="1021" y="49"/>
                  </a:lnTo>
                  <a:cubicBezTo>
                    <a:pt x="25" y="49"/>
                    <a:pt x="25" y="49"/>
                    <a:pt x="25" y="49"/>
                  </a:cubicBezTo>
                  <a:cubicBezTo>
                    <a:pt x="8" y="49"/>
                    <a:pt x="0" y="41"/>
                    <a:pt x="0" y="25"/>
                  </a:cubicBezTo>
                  <a:cubicBezTo>
                    <a:pt x="0" y="16"/>
                    <a:pt x="8" y="0"/>
                    <a:pt x="25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29" y="0"/>
                    <a:pt x="1046" y="16"/>
                    <a:pt x="1046" y="25"/>
                  </a:cubicBezTo>
                  <a:cubicBezTo>
                    <a:pt x="1046" y="41"/>
                    <a:pt x="1029" y="49"/>
                    <a:pt x="1021" y="4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420">
              <a:extLst>
                <a:ext uri="{FF2B5EF4-FFF2-40B4-BE49-F238E27FC236}">
                  <a16:creationId xmlns:a16="http://schemas.microsoft.com/office/drawing/2014/main" id="{6C7BA644-74E9-D043-A927-1442BD57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1399" y="10331820"/>
              <a:ext cx="1050410" cy="48752"/>
            </a:xfrm>
            <a:custGeom>
              <a:avLst/>
              <a:gdLst>
                <a:gd name="T0" fmla="*/ 1021 w 1047"/>
                <a:gd name="T1" fmla="*/ 49 h 50"/>
                <a:gd name="T2" fmla="*/ 1021 w 1047"/>
                <a:gd name="T3" fmla="*/ 49 h 50"/>
                <a:gd name="T4" fmla="*/ 25 w 1047"/>
                <a:gd name="T5" fmla="*/ 49 h 50"/>
                <a:gd name="T6" fmla="*/ 0 w 1047"/>
                <a:gd name="T7" fmla="*/ 24 h 50"/>
                <a:gd name="T8" fmla="*/ 25 w 1047"/>
                <a:gd name="T9" fmla="*/ 0 h 50"/>
                <a:gd name="T10" fmla="*/ 1021 w 1047"/>
                <a:gd name="T11" fmla="*/ 0 h 50"/>
                <a:gd name="T12" fmla="*/ 1046 w 1047"/>
                <a:gd name="T13" fmla="*/ 24 h 50"/>
                <a:gd name="T14" fmla="*/ 1021 w 1047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7" h="50">
                  <a:moveTo>
                    <a:pt x="1021" y="49"/>
                  </a:moveTo>
                  <a:lnTo>
                    <a:pt x="1021" y="49"/>
                  </a:lnTo>
                  <a:cubicBezTo>
                    <a:pt x="25" y="49"/>
                    <a:pt x="25" y="49"/>
                    <a:pt x="25" y="49"/>
                  </a:cubicBezTo>
                  <a:cubicBezTo>
                    <a:pt x="8" y="49"/>
                    <a:pt x="0" y="41"/>
                    <a:pt x="0" y="24"/>
                  </a:cubicBezTo>
                  <a:cubicBezTo>
                    <a:pt x="0" y="16"/>
                    <a:pt x="8" y="0"/>
                    <a:pt x="25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29" y="0"/>
                    <a:pt x="1046" y="16"/>
                    <a:pt x="1046" y="24"/>
                  </a:cubicBezTo>
                  <a:cubicBezTo>
                    <a:pt x="1046" y="41"/>
                    <a:pt x="1029" y="49"/>
                    <a:pt x="1021" y="4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21">
              <a:extLst>
                <a:ext uri="{FF2B5EF4-FFF2-40B4-BE49-F238E27FC236}">
                  <a16:creationId xmlns:a16="http://schemas.microsoft.com/office/drawing/2014/main" id="{E9FCB293-00AF-B245-8F21-2F716E9E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8375" y="10588883"/>
              <a:ext cx="230470" cy="172851"/>
            </a:xfrm>
            <a:custGeom>
              <a:avLst/>
              <a:gdLst>
                <a:gd name="T0" fmla="*/ 204 w 230"/>
                <a:gd name="T1" fmla="*/ 171 h 172"/>
                <a:gd name="T2" fmla="*/ 204 w 230"/>
                <a:gd name="T3" fmla="*/ 171 h 172"/>
                <a:gd name="T4" fmla="*/ 25 w 230"/>
                <a:gd name="T5" fmla="*/ 171 h 172"/>
                <a:gd name="T6" fmla="*/ 0 w 230"/>
                <a:gd name="T7" fmla="*/ 147 h 172"/>
                <a:gd name="T8" fmla="*/ 0 w 230"/>
                <a:gd name="T9" fmla="*/ 24 h 172"/>
                <a:gd name="T10" fmla="*/ 25 w 230"/>
                <a:gd name="T11" fmla="*/ 0 h 172"/>
                <a:gd name="T12" fmla="*/ 204 w 230"/>
                <a:gd name="T13" fmla="*/ 0 h 172"/>
                <a:gd name="T14" fmla="*/ 229 w 230"/>
                <a:gd name="T15" fmla="*/ 24 h 172"/>
                <a:gd name="T16" fmla="*/ 229 w 230"/>
                <a:gd name="T17" fmla="*/ 147 h 172"/>
                <a:gd name="T18" fmla="*/ 204 w 230"/>
                <a:gd name="T19" fmla="*/ 171 h 172"/>
                <a:gd name="T20" fmla="*/ 49 w 230"/>
                <a:gd name="T21" fmla="*/ 122 h 172"/>
                <a:gd name="T22" fmla="*/ 49 w 230"/>
                <a:gd name="T23" fmla="*/ 122 h 172"/>
                <a:gd name="T24" fmla="*/ 180 w 230"/>
                <a:gd name="T25" fmla="*/ 122 h 172"/>
                <a:gd name="T26" fmla="*/ 180 w 230"/>
                <a:gd name="T27" fmla="*/ 49 h 172"/>
                <a:gd name="T28" fmla="*/ 49 w 230"/>
                <a:gd name="T29" fmla="*/ 49 h 172"/>
                <a:gd name="T30" fmla="*/ 49 w 230"/>
                <a:gd name="T31" fmla="*/ 12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72">
                  <a:moveTo>
                    <a:pt x="204" y="171"/>
                  </a:moveTo>
                  <a:lnTo>
                    <a:pt x="204" y="171"/>
                  </a:lnTo>
                  <a:cubicBezTo>
                    <a:pt x="25" y="171"/>
                    <a:pt x="25" y="171"/>
                    <a:pt x="25" y="171"/>
                  </a:cubicBezTo>
                  <a:cubicBezTo>
                    <a:pt x="8" y="171"/>
                    <a:pt x="0" y="163"/>
                    <a:pt x="0" y="1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21" y="0"/>
                    <a:pt x="229" y="8"/>
                    <a:pt x="229" y="24"/>
                  </a:cubicBezTo>
                  <a:cubicBezTo>
                    <a:pt x="229" y="147"/>
                    <a:pt x="229" y="147"/>
                    <a:pt x="229" y="147"/>
                  </a:cubicBezTo>
                  <a:cubicBezTo>
                    <a:pt x="229" y="163"/>
                    <a:pt x="221" y="171"/>
                    <a:pt x="204" y="171"/>
                  </a:cubicBezTo>
                  <a:close/>
                  <a:moveTo>
                    <a:pt x="49" y="122"/>
                  </a:moveTo>
                  <a:lnTo>
                    <a:pt x="49" y="122"/>
                  </a:lnTo>
                  <a:cubicBezTo>
                    <a:pt x="180" y="122"/>
                    <a:pt x="180" y="122"/>
                    <a:pt x="180" y="122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49" y="49"/>
                    <a:pt x="49" y="49"/>
                    <a:pt x="49" y="49"/>
                  </a:cubicBezTo>
                  <a:lnTo>
                    <a:pt x="49" y="1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22">
              <a:extLst>
                <a:ext uri="{FF2B5EF4-FFF2-40B4-BE49-F238E27FC236}">
                  <a16:creationId xmlns:a16="http://schemas.microsoft.com/office/drawing/2014/main" id="{3C4CF6A9-C98D-8540-8511-AC3AC11E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498" y="10588883"/>
              <a:ext cx="181715" cy="48752"/>
            </a:xfrm>
            <a:custGeom>
              <a:avLst/>
              <a:gdLst>
                <a:gd name="T0" fmla="*/ 155 w 180"/>
                <a:gd name="T1" fmla="*/ 49 h 50"/>
                <a:gd name="T2" fmla="*/ 155 w 180"/>
                <a:gd name="T3" fmla="*/ 49 h 50"/>
                <a:gd name="T4" fmla="*/ 24 w 180"/>
                <a:gd name="T5" fmla="*/ 49 h 50"/>
                <a:gd name="T6" fmla="*/ 0 w 180"/>
                <a:gd name="T7" fmla="*/ 24 h 50"/>
                <a:gd name="T8" fmla="*/ 24 w 180"/>
                <a:gd name="T9" fmla="*/ 0 h 50"/>
                <a:gd name="T10" fmla="*/ 155 w 180"/>
                <a:gd name="T11" fmla="*/ 0 h 50"/>
                <a:gd name="T12" fmla="*/ 179 w 180"/>
                <a:gd name="T13" fmla="*/ 24 h 50"/>
                <a:gd name="T14" fmla="*/ 155 w 180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50">
                  <a:moveTo>
                    <a:pt x="155" y="49"/>
                  </a:moveTo>
                  <a:lnTo>
                    <a:pt x="155" y="49"/>
                  </a:lnTo>
                  <a:cubicBezTo>
                    <a:pt x="24" y="49"/>
                    <a:pt x="24" y="49"/>
                    <a:pt x="24" y="49"/>
                  </a:cubicBezTo>
                  <a:cubicBezTo>
                    <a:pt x="16" y="49"/>
                    <a:pt x="0" y="41"/>
                    <a:pt x="0" y="24"/>
                  </a:cubicBezTo>
                  <a:cubicBezTo>
                    <a:pt x="0" y="8"/>
                    <a:pt x="16" y="0"/>
                    <a:pt x="2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3" y="0"/>
                    <a:pt x="179" y="8"/>
                    <a:pt x="179" y="24"/>
                  </a:cubicBezTo>
                  <a:cubicBezTo>
                    <a:pt x="179" y="41"/>
                    <a:pt x="163" y="49"/>
                    <a:pt x="155" y="4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23">
              <a:extLst>
                <a:ext uri="{FF2B5EF4-FFF2-40B4-BE49-F238E27FC236}">
                  <a16:creationId xmlns:a16="http://schemas.microsoft.com/office/drawing/2014/main" id="{EA4A140F-3381-4143-B64D-4E6CE0E5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498" y="10708549"/>
              <a:ext cx="305814" cy="48755"/>
            </a:xfrm>
            <a:custGeom>
              <a:avLst/>
              <a:gdLst>
                <a:gd name="T0" fmla="*/ 277 w 303"/>
                <a:gd name="T1" fmla="*/ 49 h 50"/>
                <a:gd name="T2" fmla="*/ 277 w 303"/>
                <a:gd name="T3" fmla="*/ 49 h 50"/>
                <a:gd name="T4" fmla="*/ 24 w 303"/>
                <a:gd name="T5" fmla="*/ 49 h 50"/>
                <a:gd name="T6" fmla="*/ 0 w 303"/>
                <a:gd name="T7" fmla="*/ 25 h 50"/>
                <a:gd name="T8" fmla="*/ 24 w 303"/>
                <a:gd name="T9" fmla="*/ 0 h 50"/>
                <a:gd name="T10" fmla="*/ 277 w 303"/>
                <a:gd name="T11" fmla="*/ 0 h 50"/>
                <a:gd name="T12" fmla="*/ 302 w 303"/>
                <a:gd name="T13" fmla="*/ 25 h 50"/>
                <a:gd name="T14" fmla="*/ 277 w 303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50">
                  <a:moveTo>
                    <a:pt x="277" y="49"/>
                  </a:moveTo>
                  <a:lnTo>
                    <a:pt x="277" y="49"/>
                  </a:lnTo>
                  <a:cubicBezTo>
                    <a:pt x="24" y="49"/>
                    <a:pt x="24" y="49"/>
                    <a:pt x="24" y="49"/>
                  </a:cubicBezTo>
                  <a:cubicBezTo>
                    <a:pt x="16" y="49"/>
                    <a:pt x="0" y="41"/>
                    <a:pt x="0" y="25"/>
                  </a:cubicBezTo>
                  <a:cubicBezTo>
                    <a:pt x="0" y="8"/>
                    <a:pt x="16" y="0"/>
                    <a:pt x="2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86" y="0"/>
                    <a:pt x="302" y="8"/>
                    <a:pt x="302" y="25"/>
                  </a:cubicBezTo>
                  <a:cubicBezTo>
                    <a:pt x="302" y="41"/>
                    <a:pt x="286" y="49"/>
                    <a:pt x="277" y="4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6B4AB65-2FDE-7E42-A766-AE0B9A12E207}"/>
              </a:ext>
            </a:extLst>
          </p:cNvPr>
          <p:cNvGrpSpPr/>
          <p:nvPr/>
        </p:nvGrpSpPr>
        <p:grpSpPr>
          <a:xfrm>
            <a:off x="16876260" y="2746577"/>
            <a:ext cx="1384566" cy="856243"/>
            <a:chOff x="17265812" y="2699721"/>
            <a:chExt cx="1010522" cy="624927"/>
          </a:xfrm>
        </p:grpSpPr>
        <p:sp>
          <p:nvSpPr>
            <p:cNvPr id="82" name="Freeform 432">
              <a:extLst>
                <a:ext uri="{FF2B5EF4-FFF2-40B4-BE49-F238E27FC236}">
                  <a16:creationId xmlns:a16="http://schemas.microsoft.com/office/drawing/2014/main" id="{856C1594-3C4C-D045-9038-9D6F5073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5812" y="2699721"/>
              <a:ext cx="1010522" cy="624927"/>
            </a:xfrm>
            <a:custGeom>
              <a:avLst/>
              <a:gdLst>
                <a:gd name="T0" fmla="*/ 980 w 1006"/>
                <a:gd name="T1" fmla="*/ 620 h 621"/>
                <a:gd name="T2" fmla="*/ 980 w 1006"/>
                <a:gd name="T3" fmla="*/ 620 h 621"/>
                <a:gd name="T4" fmla="*/ 25 w 1006"/>
                <a:gd name="T5" fmla="*/ 620 h 621"/>
                <a:gd name="T6" fmla="*/ 0 w 1006"/>
                <a:gd name="T7" fmla="*/ 596 h 621"/>
                <a:gd name="T8" fmla="*/ 0 w 1006"/>
                <a:gd name="T9" fmla="*/ 33 h 621"/>
                <a:gd name="T10" fmla="*/ 25 w 1006"/>
                <a:gd name="T11" fmla="*/ 0 h 621"/>
                <a:gd name="T12" fmla="*/ 980 w 1006"/>
                <a:gd name="T13" fmla="*/ 0 h 621"/>
                <a:gd name="T14" fmla="*/ 1005 w 1006"/>
                <a:gd name="T15" fmla="*/ 33 h 621"/>
                <a:gd name="T16" fmla="*/ 1005 w 1006"/>
                <a:gd name="T17" fmla="*/ 596 h 621"/>
                <a:gd name="T18" fmla="*/ 980 w 1006"/>
                <a:gd name="T19" fmla="*/ 620 h 621"/>
                <a:gd name="T20" fmla="*/ 33 w 1006"/>
                <a:gd name="T21" fmla="*/ 588 h 621"/>
                <a:gd name="T22" fmla="*/ 33 w 1006"/>
                <a:gd name="T23" fmla="*/ 588 h 621"/>
                <a:gd name="T24" fmla="*/ 972 w 1006"/>
                <a:gd name="T25" fmla="*/ 588 h 621"/>
                <a:gd name="T26" fmla="*/ 972 w 1006"/>
                <a:gd name="T27" fmla="*/ 41 h 621"/>
                <a:gd name="T28" fmla="*/ 33 w 1006"/>
                <a:gd name="T29" fmla="*/ 41 h 621"/>
                <a:gd name="T30" fmla="*/ 33 w 1006"/>
                <a:gd name="T31" fmla="*/ 58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6" h="621">
                  <a:moveTo>
                    <a:pt x="980" y="620"/>
                  </a:moveTo>
                  <a:lnTo>
                    <a:pt x="980" y="620"/>
                  </a:lnTo>
                  <a:cubicBezTo>
                    <a:pt x="25" y="620"/>
                    <a:pt x="25" y="620"/>
                    <a:pt x="25" y="620"/>
                  </a:cubicBezTo>
                  <a:cubicBezTo>
                    <a:pt x="8" y="620"/>
                    <a:pt x="0" y="612"/>
                    <a:pt x="0" y="59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6"/>
                    <a:pt x="8" y="0"/>
                    <a:pt x="25" y="0"/>
                  </a:cubicBezTo>
                  <a:cubicBezTo>
                    <a:pt x="980" y="0"/>
                    <a:pt x="980" y="0"/>
                    <a:pt x="980" y="0"/>
                  </a:cubicBezTo>
                  <a:cubicBezTo>
                    <a:pt x="996" y="0"/>
                    <a:pt x="1005" y="16"/>
                    <a:pt x="1005" y="33"/>
                  </a:cubicBezTo>
                  <a:cubicBezTo>
                    <a:pt x="1005" y="596"/>
                    <a:pt x="1005" y="596"/>
                    <a:pt x="1005" y="596"/>
                  </a:cubicBezTo>
                  <a:cubicBezTo>
                    <a:pt x="1005" y="612"/>
                    <a:pt x="996" y="620"/>
                    <a:pt x="980" y="620"/>
                  </a:cubicBezTo>
                  <a:close/>
                  <a:moveTo>
                    <a:pt x="33" y="588"/>
                  </a:moveTo>
                  <a:lnTo>
                    <a:pt x="33" y="588"/>
                  </a:lnTo>
                  <a:cubicBezTo>
                    <a:pt x="972" y="588"/>
                    <a:pt x="972" y="588"/>
                    <a:pt x="972" y="588"/>
                  </a:cubicBezTo>
                  <a:cubicBezTo>
                    <a:pt x="972" y="41"/>
                    <a:pt x="972" y="41"/>
                    <a:pt x="97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5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33">
              <a:extLst>
                <a:ext uri="{FF2B5EF4-FFF2-40B4-BE49-F238E27FC236}">
                  <a16:creationId xmlns:a16="http://schemas.microsoft.com/office/drawing/2014/main" id="{11D8BBB8-E8A4-A34D-B136-ACEF4B4E4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3319" y="2801658"/>
              <a:ext cx="429914" cy="44321"/>
            </a:xfrm>
            <a:custGeom>
              <a:avLst/>
              <a:gdLst>
                <a:gd name="T0" fmla="*/ 409 w 426"/>
                <a:gd name="T1" fmla="*/ 41 h 42"/>
                <a:gd name="T2" fmla="*/ 409 w 426"/>
                <a:gd name="T3" fmla="*/ 41 h 42"/>
                <a:gd name="T4" fmla="*/ 17 w 426"/>
                <a:gd name="T5" fmla="*/ 41 h 42"/>
                <a:gd name="T6" fmla="*/ 0 w 426"/>
                <a:gd name="T7" fmla="*/ 16 h 42"/>
                <a:gd name="T8" fmla="*/ 17 w 426"/>
                <a:gd name="T9" fmla="*/ 0 h 42"/>
                <a:gd name="T10" fmla="*/ 409 w 426"/>
                <a:gd name="T11" fmla="*/ 0 h 42"/>
                <a:gd name="T12" fmla="*/ 425 w 426"/>
                <a:gd name="T13" fmla="*/ 16 h 42"/>
                <a:gd name="T14" fmla="*/ 409 w 426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2">
                  <a:moveTo>
                    <a:pt x="409" y="41"/>
                  </a:moveTo>
                  <a:lnTo>
                    <a:pt x="409" y="41"/>
                  </a:lnTo>
                  <a:cubicBezTo>
                    <a:pt x="17" y="41"/>
                    <a:pt x="17" y="41"/>
                    <a:pt x="17" y="41"/>
                  </a:cubicBezTo>
                  <a:cubicBezTo>
                    <a:pt x="8" y="41"/>
                    <a:pt x="0" y="33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17" y="0"/>
                    <a:pt x="425" y="8"/>
                    <a:pt x="425" y="16"/>
                  </a:cubicBezTo>
                  <a:cubicBezTo>
                    <a:pt x="425" y="33"/>
                    <a:pt x="417" y="41"/>
                    <a:pt x="409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34">
              <a:extLst>
                <a:ext uri="{FF2B5EF4-FFF2-40B4-BE49-F238E27FC236}">
                  <a16:creationId xmlns:a16="http://schemas.microsoft.com/office/drawing/2014/main" id="{E7E5C447-B71F-8A45-93D2-BE65AEC3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3319" y="2899164"/>
              <a:ext cx="327976" cy="44321"/>
            </a:xfrm>
            <a:custGeom>
              <a:avLst/>
              <a:gdLst>
                <a:gd name="T0" fmla="*/ 311 w 328"/>
                <a:gd name="T1" fmla="*/ 41 h 42"/>
                <a:gd name="T2" fmla="*/ 311 w 328"/>
                <a:gd name="T3" fmla="*/ 41 h 42"/>
                <a:gd name="T4" fmla="*/ 17 w 328"/>
                <a:gd name="T5" fmla="*/ 41 h 42"/>
                <a:gd name="T6" fmla="*/ 0 w 328"/>
                <a:gd name="T7" fmla="*/ 16 h 42"/>
                <a:gd name="T8" fmla="*/ 17 w 328"/>
                <a:gd name="T9" fmla="*/ 0 h 42"/>
                <a:gd name="T10" fmla="*/ 311 w 328"/>
                <a:gd name="T11" fmla="*/ 0 h 42"/>
                <a:gd name="T12" fmla="*/ 327 w 328"/>
                <a:gd name="T13" fmla="*/ 16 h 42"/>
                <a:gd name="T14" fmla="*/ 311 w 328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42">
                  <a:moveTo>
                    <a:pt x="311" y="41"/>
                  </a:moveTo>
                  <a:lnTo>
                    <a:pt x="311" y="41"/>
                  </a:lnTo>
                  <a:cubicBezTo>
                    <a:pt x="17" y="41"/>
                    <a:pt x="17" y="41"/>
                    <a:pt x="17" y="41"/>
                  </a:cubicBezTo>
                  <a:cubicBezTo>
                    <a:pt x="8" y="41"/>
                    <a:pt x="0" y="33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19" y="0"/>
                    <a:pt x="327" y="8"/>
                    <a:pt x="327" y="16"/>
                  </a:cubicBezTo>
                  <a:cubicBezTo>
                    <a:pt x="327" y="33"/>
                    <a:pt x="319" y="41"/>
                    <a:pt x="311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435">
              <a:extLst>
                <a:ext uri="{FF2B5EF4-FFF2-40B4-BE49-F238E27FC236}">
                  <a16:creationId xmlns:a16="http://schemas.microsoft.com/office/drawing/2014/main" id="{E2B863AD-1E67-1647-BB6C-68214980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3371" y="3191684"/>
              <a:ext cx="44321" cy="44321"/>
            </a:xfrm>
            <a:custGeom>
              <a:avLst/>
              <a:gdLst>
                <a:gd name="T0" fmla="*/ 24 w 42"/>
                <a:gd name="T1" fmla="*/ 41 h 42"/>
                <a:gd name="T2" fmla="*/ 24 w 42"/>
                <a:gd name="T3" fmla="*/ 41 h 42"/>
                <a:gd name="T4" fmla="*/ 16 w 42"/>
                <a:gd name="T5" fmla="*/ 41 h 42"/>
                <a:gd name="T6" fmla="*/ 0 w 42"/>
                <a:gd name="T7" fmla="*/ 16 h 42"/>
                <a:gd name="T8" fmla="*/ 16 w 42"/>
                <a:gd name="T9" fmla="*/ 0 h 42"/>
                <a:gd name="T10" fmla="*/ 24 w 42"/>
                <a:gd name="T11" fmla="*/ 0 h 42"/>
                <a:gd name="T12" fmla="*/ 41 w 42"/>
                <a:gd name="T13" fmla="*/ 16 h 42"/>
                <a:gd name="T14" fmla="*/ 24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4" y="41"/>
                  </a:moveTo>
                  <a:lnTo>
                    <a:pt x="24" y="41"/>
                  </a:ln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3" y="0"/>
                    <a:pt x="41" y="8"/>
                    <a:pt x="41" y="16"/>
                  </a:cubicBezTo>
                  <a:cubicBezTo>
                    <a:pt x="41" y="32"/>
                    <a:pt x="33" y="41"/>
                    <a:pt x="24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436">
              <a:extLst>
                <a:ext uri="{FF2B5EF4-FFF2-40B4-BE49-F238E27FC236}">
                  <a16:creationId xmlns:a16="http://schemas.microsoft.com/office/drawing/2014/main" id="{22034E07-3776-3B4E-9746-AE9CFA37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2901" y="3191684"/>
              <a:ext cx="217172" cy="44321"/>
            </a:xfrm>
            <a:custGeom>
              <a:avLst/>
              <a:gdLst>
                <a:gd name="T0" fmla="*/ 188 w 214"/>
                <a:gd name="T1" fmla="*/ 41 h 42"/>
                <a:gd name="T2" fmla="*/ 188 w 214"/>
                <a:gd name="T3" fmla="*/ 41 h 42"/>
                <a:gd name="T4" fmla="*/ 188 w 214"/>
                <a:gd name="T5" fmla="*/ 41 h 42"/>
                <a:gd name="T6" fmla="*/ 172 w 214"/>
                <a:gd name="T7" fmla="*/ 16 h 42"/>
                <a:gd name="T8" fmla="*/ 188 w 214"/>
                <a:gd name="T9" fmla="*/ 0 h 42"/>
                <a:gd name="T10" fmla="*/ 188 w 214"/>
                <a:gd name="T11" fmla="*/ 0 h 42"/>
                <a:gd name="T12" fmla="*/ 213 w 214"/>
                <a:gd name="T13" fmla="*/ 16 h 42"/>
                <a:gd name="T14" fmla="*/ 188 w 214"/>
                <a:gd name="T15" fmla="*/ 41 h 42"/>
                <a:gd name="T16" fmla="*/ 131 w 214"/>
                <a:gd name="T17" fmla="*/ 41 h 42"/>
                <a:gd name="T18" fmla="*/ 131 w 214"/>
                <a:gd name="T19" fmla="*/ 41 h 42"/>
                <a:gd name="T20" fmla="*/ 131 w 214"/>
                <a:gd name="T21" fmla="*/ 41 h 42"/>
                <a:gd name="T22" fmla="*/ 115 w 214"/>
                <a:gd name="T23" fmla="*/ 16 h 42"/>
                <a:gd name="T24" fmla="*/ 131 w 214"/>
                <a:gd name="T25" fmla="*/ 0 h 42"/>
                <a:gd name="T26" fmla="*/ 131 w 214"/>
                <a:gd name="T27" fmla="*/ 0 h 42"/>
                <a:gd name="T28" fmla="*/ 156 w 214"/>
                <a:gd name="T29" fmla="*/ 16 h 42"/>
                <a:gd name="T30" fmla="*/ 131 w 214"/>
                <a:gd name="T31" fmla="*/ 41 h 42"/>
                <a:gd name="T32" fmla="*/ 74 w 214"/>
                <a:gd name="T33" fmla="*/ 41 h 42"/>
                <a:gd name="T34" fmla="*/ 74 w 214"/>
                <a:gd name="T35" fmla="*/ 41 h 42"/>
                <a:gd name="T36" fmla="*/ 74 w 214"/>
                <a:gd name="T37" fmla="*/ 41 h 42"/>
                <a:gd name="T38" fmla="*/ 58 w 214"/>
                <a:gd name="T39" fmla="*/ 16 h 42"/>
                <a:gd name="T40" fmla="*/ 74 w 214"/>
                <a:gd name="T41" fmla="*/ 0 h 42"/>
                <a:gd name="T42" fmla="*/ 74 w 214"/>
                <a:gd name="T43" fmla="*/ 0 h 42"/>
                <a:gd name="T44" fmla="*/ 98 w 214"/>
                <a:gd name="T45" fmla="*/ 16 h 42"/>
                <a:gd name="T46" fmla="*/ 74 w 214"/>
                <a:gd name="T47" fmla="*/ 41 h 42"/>
                <a:gd name="T48" fmla="*/ 17 w 214"/>
                <a:gd name="T49" fmla="*/ 41 h 42"/>
                <a:gd name="T50" fmla="*/ 17 w 214"/>
                <a:gd name="T51" fmla="*/ 41 h 42"/>
                <a:gd name="T52" fmla="*/ 17 w 214"/>
                <a:gd name="T53" fmla="*/ 41 h 42"/>
                <a:gd name="T54" fmla="*/ 0 w 214"/>
                <a:gd name="T55" fmla="*/ 16 h 42"/>
                <a:gd name="T56" fmla="*/ 17 w 214"/>
                <a:gd name="T57" fmla="*/ 0 h 42"/>
                <a:gd name="T58" fmla="*/ 17 w 214"/>
                <a:gd name="T59" fmla="*/ 0 h 42"/>
                <a:gd name="T60" fmla="*/ 33 w 214"/>
                <a:gd name="T61" fmla="*/ 16 h 42"/>
                <a:gd name="T62" fmla="*/ 17 w 214"/>
                <a:gd name="T63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4" h="42">
                  <a:moveTo>
                    <a:pt x="188" y="41"/>
                  </a:moveTo>
                  <a:lnTo>
                    <a:pt x="188" y="41"/>
                  </a:lnTo>
                  <a:lnTo>
                    <a:pt x="188" y="41"/>
                  </a:lnTo>
                  <a:cubicBezTo>
                    <a:pt x="180" y="41"/>
                    <a:pt x="172" y="32"/>
                    <a:pt x="172" y="16"/>
                  </a:cubicBezTo>
                  <a:cubicBezTo>
                    <a:pt x="172" y="8"/>
                    <a:pt x="180" y="0"/>
                    <a:pt x="188" y="0"/>
                  </a:cubicBezTo>
                  <a:lnTo>
                    <a:pt x="188" y="0"/>
                  </a:lnTo>
                  <a:cubicBezTo>
                    <a:pt x="205" y="0"/>
                    <a:pt x="213" y="8"/>
                    <a:pt x="213" y="16"/>
                  </a:cubicBezTo>
                  <a:cubicBezTo>
                    <a:pt x="213" y="32"/>
                    <a:pt x="205" y="41"/>
                    <a:pt x="188" y="41"/>
                  </a:cubicBezTo>
                  <a:close/>
                  <a:moveTo>
                    <a:pt x="131" y="41"/>
                  </a:moveTo>
                  <a:lnTo>
                    <a:pt x="131" y="41"/>
                  </a:lnTo>
                  <a:lnTo>
                    <a:pt x="131" y="41"/>
                  </a:lnTo>
                  <a:cubicBezTo>
                    <a:pt x="123" y="41"/>
                    <a:pt x="115" y="32"/>
                    <a:pt x="115" y="16"/>
                  </a:cubicBezTo>
                  <a:cubicBezTo>
                    <a:pt x="115" y="8"/>
                    <a:pt x="123" y="0"/>
                    <a:pt x="131" y="0"/>
                  </a:cubicBezTo>
                  <a:lnTo>
                    <a:pt x="131" y="0"/>
                  </a:lnTo>
                  <a:cubicBezTo>
                    <a:pt x="147" y="0"/>
                    <a:pt x="156" y="8"/>
                    <a:pt x="156" y="16"/>
                  </a:cubicBezTo>
                  <a:cubicBezTo>
                    <a:pt x="156" y="32"/>
                    <a:pt x="147" y="41"/>
                    <a:pt x="131" y="41"/>
                  </a:cubicBezTo>
                  <a:close/>
                  <a:moveTo>
                    <a:pt x="74" y="41"/>
                  </a:moveTo>
                  <a:lnTo>
                    <a:pt x="74" y="41"/>
                  </a:lnTo>
                  <a:lnTo>
                    <a:pt x="74" y="41"/>
                  </a:lnTo>
                  <a:cubicBezTo>
                    <a:pt x="66" y="41"/>
                    <a:pt x="58" y="32"/>
                    <a:pt x="58" y="16"/>
                  </a:cubicBezTo>
                  <a:cubicBezTo>
                    <a:pt x="58" y="8"/>
                    <a:pt x="66" y="0"/>
                    <a:pt x="74" y="0"/>
                  </a:cubicBezTo>
                  <a:lnTo>
                    <a:pt x="74" y="0"/>
                  </a:lnTo>
                  <a:cubicBezTo>
                    <a:pt x="90" y="0"/>
                    <a:pt x="98" y="8"/>
                    <a:pt x="98" y="16"/>
                  </a:cubicBezTo>
                  <a:cubicBezTo>
                    <a:pt x="98" y="32"/>
                    <a:pt x="90" y="41"/>
                    <a:pt x="74" y="41"/>
                  </a:cubicBezTo>
                  <a:close/>
                  <a:moveTo>
                    <a:pt x="17" y="41"/>
                  </a:moveTo>
                  <a:lnTo>
                    <a:pt x="17" y="41"/>
                  </a:lnTo>
                  <a:lnTo>
                    <a:pt x="17" y="41"/>
                  </a:lnTo>
                  <a:cubicBezTo>
                    <a:pt x="9" y="41"/>
                    <a:pt x="0" y="32"/>
                    <a:pt x="0" y="16"/>
                  </a:cubicBezTo>
                  <a:cubicBezTo>
                    <a:pt x="0" y="8"/>
                    <a:pt x="9" y="0"/>
                    <a:pt x="17" y="0"/>
                  </a:cubicBezTo>
                  <a:lnTo>
                    <a:pt x="17" y="0"/>
                  </a:lnTo>
                  <a:cubicBezTo>
                    <a:pt x="25" y="0"/>
                    <a:pt x="33" y="8"/>
                    <a:pt x="33" y="16"/>
                  </a:cubicBezTo>
                  <a:cubicBezTo>
                    <a:pt x="33" y="32"/>
                    <a:pt x="25" y="41"/>
                    <a:pt x="17" y="4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437">
              <a:extLst>
                <a:ext uri="{FF2B5EF4-FFF2-40B4-BE49-F238E27FC236}">
                  <a16:creationId xmlns:a16="http://schemas.microsoft.com/office/drawing/2014/main" id="{E2477990-B71E-2441-A26D-7B266F3A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5282" y="3191684"/>
              <a:ext cx="35457" cy="44321"/>
            </a:xfrm>
            <a:custGeom>
              <a:avLst/>
              <a:gdLst>
                <a:gd name="T0" fmla="*/ 17 w 34"/>
                <a:gd name="T1" fmla="*/ 41 h 42"/>
                <a:gd name="T2" fmla="*/ 17 w 34"/>
                <a:gd name="T3" fmla="*/ 41 h 42"/>
                <a:gd name="T4" fmla="*/ 17 w 34"/>
                <a:gd name="T5" fmla="*/ 41 h 42"/>
                <a:gd name="T6" fmla="*/ 0 w 34"/>
                <a:gd name="T7" fmla="*/ 16 h 42"/>
                <a:gd name="T8" fmla="*/ 17 w 34"/>
                <a:gd name="T9" fmla="*/ 0 h 42"/>
                <a:gd name="T10" fmla="*/ 17 w 34"/>
                <a:gd name="T11" fmla="*/ 0 h 42"/>
                <a:gd name="T12" fmla="*/ 33 w 34"/>
                <a:gd name="T13" fmla="*/ 16 h 42"/>
                <a:gd name="T14" fmla="*/ 17 w 34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2">
                  <a:moveTo>
                    <a:pt x="17" y="41"/>
                  </a:moveTo>
                  <a:lnTo>
                    <a:pt x="17" y="41"/>
                  </a:lnTo>
                  <a:lnTo>
                    <a:pt x="17" y="41"/>
                  </a:lnTo>
                  <a:cubicBezTo>
                    <a:pt x="8" y="41"/>
                    <a:pt x="0" y="32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17" y="0"/>
                  </a:lnTo>
                  <a:cubicBezTo>
                    <a:pt x="25" y="0"/>
                    <a:pt x="33" y="8"/>
                    <a:pt x="33" y="16"/>
                  </a:cubicBezTo>
                  <a:cubicBezTo>
                    <a:pt x="33" y="32"/>
                    <a:pt x="25" y="41"/>
                    <a:pt x="17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38">
              <a:extLst>
                <a:ext uri="{FF2B5EF4-FFF2-40B4-BE49-F238E27FC236}">
                  <a16:creationId xmlns:a16="http://schemas.microsoft.com/office/drawing/2014/main" id="{2D484BDD-EF0A-CB4D-8688-98060962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6418" y="3094177"/>
              <a:ext cx="336841" cy="31026"/>
            </a:xfrm>
            <a:custGeom>
              <a:avLst/>
              <a:gdLst>
                <a:gd name="T0" fmla="*/ 318 w 336"/>
                <a:gd name="T1" fmla="*/ 32 h 33"/>
                <a:gd name="T2" fmla="*/ 318 w 336"/>
                <a:gd name="T3" fmla="*/ 32 h 33"/>
                <a:gd name="T4" fmla="*/ 16 w 336"/>
                <a:gd name="T5" fmla="*/ 32 h 33"/>
                <a:gd name="T6" fmla="*/ 0 w 336"/>
                <a:gd name="T7" fmla="*/ 16 h 33"/>
                <a:gd name="T8" fmla="*/ 16 w 336"/>
                <a:gd name="T9" fmla="*/ 0 h 33"/>
                <a:gd name="T10" fmla="*/ 318 w 336"/>
                <a:gd name="T11" fmla="*/ 0 h 33"/>
                <a:gd name="T12" fmla="*/ 335 w 336"/>
                <a:gd name="T13" fmla="*/ 16 h 33"/>
                <a:gd name="T14" fmla="*/ 318 w 336"/>
                <a:gd name="T1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33">
                  <a:moveTo>
                    <a:pt x="318" y="32"/>
                  </a:moveTo>
                  <a:lnTo>
                    <a:pt x="318" y="32"/>
                  </a:lnTo>
                  <a:cubicBezTo>
                    <a:pt x="16" y="32"/>
                    <a:pt x="16" y="32"/>
                    <a:pt x="16" y="32"/>
                  </a:cubicBezTo>
                  <a:cubicBezTo>
                    <a:pt x="8" y="32"/>
                    <a:pt x="0" y="24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27" y="0"/>
                    <a:pt x="335" y="8"/>
                    <a:pt x="335" y="16"/>
                  </a:cubicBezTo>
                  <a:cubicBezTo>
                    <a:pt x="335" y="24"/>
                    <a:pt x="327" y="32"/>
                    <a:pt x="318" y="3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439">
              <a:extLst>
                <a:ext uri="{FF2B5EF4-FFF2-40B4-BE49-F238E27FC236}">
                  <a16:creationId xmlns:a16="http://schemas.microsoft.com/office/drawing/2014/main" id="{535B6CAF-872D-F54C-852C-8EA005B5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3319" y="3094177"/>
              <a:ext cx="181715" cy="132963"/>
            </a:xfrm>
            <a:custGeom>
              <a:avLst/>
              <a:gdLst>
                <a:gd name="T0" fmla="*/ 164 w 181"/>
                <a:gd name="T1" fmla="*/ 130 h 131"/>
                <a:gd name="T2" fmla="*/ 164 w 181"/>
                <a:gd name="T3" fmla="*/ 130 h 131"/>
                <a:gd name="T4" fmla="*/ 17 w 181"/>
                <a:gd name="T5" fmla="*/ 130 h 131"/>
                <a:gd name="T6" fmla="*/ 0 w 181"/>
                <a:gd name="T7" fmla="*/ 114 h 131"/>
                <a:gd name="T8" fmla="*/ 0 w 181"/>
                <a:gd name="T9" fmla="*/ 16 h 131"/>
                <a:gd name="T10" fmla="*/ 17 w 181"/>
                <a:gd name="T11" fmla="*/ 0 h 131"/>
                <a:gd name="T12" fmla="*/ 164 w 181"/>
                <a:gd name="T13" fmla="*/ 0 h 131"/>
                <a:gd name="T14" fmla="*/ 180 w 181"/>
                <a:gd name="T15" fmla="*/ 16 h 131"/>
                <a:gd name="T16" fmla="*/ 180 w 181"/>
                <a:gd name="T17" fmla="*/ 114 h 131"/>
                <a:gd name="T18" fmla="*/ 164 w 181"/>
                <a:gd name="T19" fmla="*/ 130 h 131"/>
                <a:gd name="T20" fmla="*/ 33 w 181"/>
                <a:gd name="T21" fmla="*/ 90 h 131"/>
                <a:gd name="T22" fmla="*/ 33 w 181"/>
                <a:gd name="T23" fmla="*/ 90 h 131"/>
                <a:gd name="T24" fmla="*/ 139 w 181"/>
                <a:gd name="T25" fmla="*/ 90 h 131"/>
                <a:gd name="T26" fmla="*/ 139 w 181"/>
                <a:gd name="T27" fmla="*/ 32 h 131"/>
                <a:gd name="T28" fmla="*/ 33 w 181"/>
                <a:gd name="T29" fmla="*/ 32 h 131"/>
                <a:gd name="T30" fmla="*/ 33 w 181"/>
                <a:gd name="T31" fmla="*/ 9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131">
                  <a:moveTo>
                    <a:pt x="164" y="130"/>
                  </a:moveTo>
                  <a:lnTo>
                    <a:pt x="164" y="130"/>
                  </a:lnTo>
                  <a:cubicBezTo>
                    <a:pt x="17" y="130"/>
                    <a:pt x="17" y="130"/>
                    <a:pt x="17" y="130"/>
                  </a:cubicBezTo>
                  <a:cubicBezTo>
                    <a:pt x="8" y="130"/>
                    <a:pt x="0" y="122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2" y="0"/>
                    <a:pt x="180" y="8"/>
                    <a:pt x="180" y="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80" y="122"/>
                    <a:pt x="172" y="130"/>
                    <a:pt x="164" y="130"/>
                  </a:cubicBezTo>
                  <a:close/>
                  <a:moveTo>
                    <a:pt x="33" y="90"/>
                  </a:moveTo>
                  <a:lnTo>
                    <a:pt x="33" y="90"/>
                  </a:lnTo>
                  <a:cubicBezTo>
                    <a:pt x="139" y="90"/>
                    <a:pt x="139" y="90"/>
                    <a:pt x="139" y="90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33" y="32"/>
                    <a:pt x="33" y="32"/>
                    <a:pt x="33" y="32"/>
                  </a:cubicBezTo>
                  <a:lnTo>
                    <a:pt x="33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440">
              <a:extLst>
                <a:ext uri="{FF2B5EF4-FFF2-40B4-BE49-F238E27FC236}">
                  <a16:creationId xmlns:a16="http://schemas.microsoft.com/office/drawing/2014/main" id="{5E986AC3-9C24-3845-A293-D47DC06E8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5864" y="2801658"/>
              <a:ext cx="141828" cy="44321"/>
            </a:xfrm>
            <a:custGeom>
              <a:avLst/>
              <a:gdLst>
                <a:gd name="T0" fmla="*/ 122 w 140"/>
                <a:gd name="T1" fmla="*/ 41 h 42"/>
                <a:gd name="T2" fmla="*/ 122 w 140"/>
                <a:gd name="T3" fmla="*/ 41 h 42"/>
                <a:gd name="T4" fmla="*/ 16 w 140"/>
                <a:gd name="T5" fmla="*/ 41 h 42"/>
                <a:gd name="T6" fmla="*/ 0 w 140"/>
                <a:gd name="T7" fmla="*/ 16 h 42"/>
                <a:gd name="T8" fmla="*/ 16 w 140"/>
                <a:gd name="T9" fmla="*/ 0 h 42"/>
                <a:gd name="T10" fmla="*/ 122 w 140"/>
                <a:gd name="T11" fmla="*/ 0 h 42"/>
                <a:gd name="T12" fmla="*/ 139 w 140"/>
                <a:gd name="T13" fmla="*/ 16 h 42"/>
                <a:gd name="T14" fmla="*/ 122 w 140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42">
                  <a:moveTo>
                    <a:pt x="122" y="41"/>
                  </a:moveTo>
                  <a:lnTo>
                    <a:pt x="122" y="41"/>
                  </a:ln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0" y="33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1" y="0"/>
                    <a:pt x="139" y="8"/>
                    <a:pt x="139" y="16"/>
                  </a:cubicBezTo>
                  <a:cubicBezTo>
                    <a:pt x="139" y="33"/>
                    <a:pt x="131" y="41"/>
                    <a:pt x="122" y="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78A0621-9F81-754A-BBF3-349354A2E0E2}"/>
              </a:ext>
            </a:extLst>
          </p:cNvPr>
          <p:cNvGrpSpPr/>
          <p:nvPr/>
        </p:nvGrpSpPr>
        <p:grpSpPr>
          <a:xfrm>
            <a:off x="3436209" y="9820102"/>
            <a:ext cx="1000179" cy="508220"/>
            <a:chOff x="4154090" y="14548193"/>
            <a:chExt cx="1000179" cy="508220"/>
          </a:xfrm>
        </p:grpSpPr>
        <p:sp>
          <p:nvSpPr>
            <p:cNvPr id="93" name="Freeform 318">
              <a:extLst>
                <a:ext uri="{FF2B5EF4-FFF2-40B4-BE49-F238E27FC236}">
                  <a16:creationId xmlns:a16="http://schemas.microsoft.com/office/drawing/2014/main" id="{EDADC658-50E3-5746-9777-09CFB335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867" y="14844993"/>
              <a:ext cx="817218" cy="211420"/>
            </a:xfrm>
            <a:custGeom>
              <a:avLst/>
              <a:gdLst>
                <a:gd name="T0" fmla="*/ 835 w 888"/>
                <a:gd name="T1" fmla="*/ 230 h 231"/>
                <a:gd name="T2" fmla="*/ 835 w 888"/>
                <a:gd name="T3" fmla="*/ 230 h 231"/>
                <a:gd name="T4" fmla="*/ 52 w 888"/>
                <a:gd name="T5" fmla="*/ 230 h 231"/>
                <a:gd name="T6" fmla="*/ 0 w 888"/>
                <a:gd name="T7" fmla="*/ 178 h 231"/>
                <a:gd name="T8" fmla="*/ 0 w 888"/>
                <a:gd name="T9" fmla="*/ 53 h 231"/>
                <a:gd name="T10" fmla="*/ 52 w 888"/>
                <a:gd name="T11" fmla="*/ 0 h 231"/>
                <a:gd name="T12" fmla="*/ 835 w 888"/>
                <a:gd name="T13" fmla="*/ 0 h 231"/>
                <a:gd name="T14" fmla="*/ 887 w 888"/>
                <a:gd name="T15" fmla="*/ 53 h 231"/>
                <a:gd name="T16" fmla="*/ 887 w 888"/>
                <a:gd name="T17" fmla="*/ 178 h 231"/>
                <a:gd name="T18" fmla="*/ 835 w 888"/>
                <a:gd name="T19" fmla="*/ 230 h 231"/>
                <a:gd name="T20" fmla="*/ 62 w 888"/>
                <a:gd name="T21" fmla="*/ 167 h 231"/>
                <a:gd name="T22" fmla="*/ 62 w 888"/>
                <a:gd name="T23" fmla="*/ 167 h 231"/>
                <a:gd name="T24" fmla="*/ 824 w 888"/>
                <a:gd name="T25" fmla="*/ 167 h 231"/>
                <a:gd name="T26" fmla="*/ 824 w 888"/>
                <a:gd name="T27" fmla="*/ 63 h 231"/>
                <a:gd name="T28" fmla="*/ 62 w 888"/>
                <a:gd name="T29" fmla="*/ 63 h 231"/>
                <a:gd name="T30" fmla="*/ 62 w 888"/>
                <a:gd name="T31" fmla="*/ 16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231">
                  <a:moveTo>
                    <a:pt x="835" y="230"/>
                  </a:moveTo>
                  <a:lnTo>
                    <a:pt x="835" y="230"/>
                  </a:lnTo>
                  <a:cubicBezTo>
                    <a:pt x="52" y="230"/>
                    <a:pt x="52" y="230"/>
                    <a:pt x="52" y="230"/>
                  </a:cubicBezTo>
                  <a:cubicBezTo>
                    <a:pt x="21" y="230"/>
                    <a:pt x="0" y="209"/>
                    <a:pt x="0" y="17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1"/>
                    <a:pt x="21" y="0"/>
                    <a:pt x="52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66" y="0"/>
                    <a:pt x="887" y="21"/>
                    <a:pt x="887" y="53"/>
                  </a:cubicBezTo>
                  <a:cubicBezTo>
                    <a:pt x="887" y="178"/>
                    <a:pt x="887" y="178"/>
                    <a:pt x="887" y="178"/>
                  </a:cubicBezTo>
                  <a:cubicBezTo>
                    <a:pt x="887" y="209"/>
                    <a:pt x="866" y="230"/>
                    <a:pt x="835" y="230"/>
                  </a:cubicBezTo>
                  <a:close/>
                  <a:moveTo>
                    <a:pt x="62" y="167"/>
                  </a:moveTo>
                  <a:lnTo>
                    <a:pt x="62" y="167"/>
                  </a:lnTo>
                  <a:cubicBezTo>
                    <a:pt x="824" y="167"/>
                    <a:pt x="824" y="167"/>
                    <a:pt x="824" y="167"/>
                  </a:cubicBezTo>
                  <a:cubicBezTo>
                    <a:pt x="824" y="63"/>
                    <a:pt x="824" y="63"/>
                    <a:pt x="824" y="63"/>
                  </a:cubicBezTo>
                  <a:cubicBezTo>
                    <a:pt x="62" y="63"/>
                    <a:pt x="62" y="63"/>
                    <a:pt x="62" y="63"/>
                  </a:cubicBezTo>
                  <a:lnTo>
                    <a:pt x="62" y="1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19">
              <a:extLst>
                <a:ext uri="{FF2B5EF4-FFF2-40B4-BE49-F238E27FC236}">
                  <a16:creationId xmlns:a16="http://schemas.microsoft.com/office/drawing/2014/main" id="{F32A1EAD-A5EE-CF48-9351-FC58FA7D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299" y="14865323"/>
              <a:ext cx="60988" cy="174827"/>
            </a:xfrm>
            <a:custGeom>
              <a:avLst/>
              <a:gdLst>
                <a:gd name="T0" fmla="*/ 31 w 64"/>
                <a:gd name="T1" fmla="*/ 188 h 189"/>
                <a:gd name="T2" fmla="*/ 31 w 64"/>
                <a:gd name="T3" fmla="*/ 188 h 189"/>
                <a:gd name="T4" fmla="*/ 0 w 64"/>
                <a:gd name="T5" fmla="*/ 157 h 189"/>
                <a:gd name="T6" fmla="*/ 0 w 64"/>
                <a:gd name="T7" fmla="*/ 32 h 189"/>
                <a:gd name="T8" fmla="*/ 31 w 64"/>
                <a:gd name="T9" fmla="*/ 0 h 189"/>
                <a:gd name="T10" fmla="*/ 31 w 64"/>
                <a:gd name="T11" fmla="*/ 0 h 189"/>
                <a:gd name="T12" fmla="*/ 63 w 64"/>
                <a:gd name="T13" fmla="*/ 32 h 189"/>
                <a:gd name="T14" fmla="*/ 63 w 64"/>
                <a:gd name="T15" fmla="*/ 157 h 189"/>
                <a:gd name="T16" fmla="*/ 31 w 64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89">
                  <a:moveTo>
                    <a:pt x="31" y="188"/>
                  </a:moveTo>
                  <a:lnTo>
                    <a:pt x="31" y="188"/>
                  </a:lnTo>
                  <a:cubicBezTo>
                    <a:pt x="21" y="188"/>
                    <a:pt x="0" y="177"/>
                    <a:pt x="0" y="1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0"/>
                    <a:pt x="10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63" y="10"/>
                    <a:pt x="63" y="32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20">
              <a:extLst>
                <a:ext uri="{FF2B5EF4-FFF2-40B4-BE49-F238E27FC236}">
                  <a16:creationId xmlns:a16="http://schemas.microsoft.com/office/drawing/2014/main" id="{175A3C7A-E8F9-AD44-A02A-D10A1A6C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798" y="14865323"/>
              <a:ext cx="56921" cy="174827"/>
            </a:xfrm>
            <a:custGeom>
              <a:avLst/>
              <a:gdLst>
                <a:gd name="T0" fmla="*/ 31 w 63"/>
                <a:gd name="T1" fmla="*/ 188 h 189"/>
                <a:gd name="T2" fmla="*/ 31 w 63"/>
                <a:gd name="T3" fmla="*/ 188 h 189"/>
                <a:gd name="T4" fmla="*/ 0 w 63"/>
                <a:gd name="T5" fmla="*/ 157 h 189"/>
                <a:gd name="T6" fmla="*/ 0 w 63"/>
                <a:gd name="T7" fmla="*/ 32 h 189"/>
                <a:gd name="T8" fmla="*/ 31 w 63"/>
                <a:gd name="T9" fmla="*/ 0 h 189"/>
                <a:gd name="T10" fmla="*/ 31 w 63"/>
                <a:gd name="T11" fmla="*/ 0 h 189"/>
                <a:gd name="T12" fmla="*/ 62 w 63"/>
                <a:gd name="T13" fmla="*/ 32 h 189"/>
                <a:gd name="T14" fmla="*/ 62 w 63"/>
                <a:gd name="T15" fmla="*/ 157 h 189"/>
                <a:gd name="T16" fmla="*/ 31 w 63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89">
                  <a:moveTo>
                    <a:pt x="31" y="188"/>
                  </a:moveTo>
                  <a:lnTo>
                    <a:pt x="31" y="188"/>
                  </a:lnTo>
                  <a:cubicBezTo>
                    <a:pt x="10" y="188"/>
                    <a:pt x="0" y="177"/>
                    <a:pt x="0" y="1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0"/>
                    <a:pt x="10" y="0"/>
                    <a:pt x="31" y="0"/>
                  </a:cubicBezTo>
                  <a:lnTo>
                    <a:pt x="31" y="0"/>
                  </a:lnTo>
                  <a:cubicBezTo>
                    <a:pt x="42" y="0"/>
                    <a:pt x="62" y="10"/>
                    <a:pt x="62" y="32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21">
              <a:extLst>
                <a:ext uri="{FF2B5EF4-FFF2-40B4-BE49-F238E27FC236}">
                  <a16:creationId xmlns:a16="http://schemas.microsoft.com/office/drawing/2014/main" id="{9C4AE884-7215-E941-916D-66F9E27C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297" y="14865323"/>
              <a:ext cx="60988" cy="174827"/>
            </a:xfrm>
            <a:custGeom>
              <a:avLst/>
              <a:gdLst>
                <a:gd name="T0" fmla="*/ 31 w 64"/>
                <a:gd name="T1" fmla="*/ 188 h 189"/>
                <a:gd name="T2" fmla="*/ 31 w 64"/>
                <a:gd name="T3" fmla="*/ 188 h 189"/>
                <a:gd name="T4" fmla="*/ 0 w 64"/>
                <a:gd name="T5" fmla="*/ 157 h 189"/>
                <a:gd name="T6" fmla="*/ 0 w 64"/>
                <a:gd name="T7" fmla="*/ 32 h 189"/>
                <a:gd name="T8" fmla="*/ 31 w 64"/>
                <a:gd name="T9" fmla="*/ 0 h 189"/>
                <a:gd name="T10" fmla="*/ 63 w 64"/>
                <a:gd name="T11" fmla="*/ 32 h 189"/>
                <a:gd name="T12" fmla="*/ 63 w 64"/>
                <a:gd name="T13" fmla="*/ 157 h 189"/>
                <a:gd name="T14" fmla="*/ 31 w 64"/>
                <a:gd name="T15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9">
                  <a:moveTo>
                    <a:pt x="31" y="188"/>
                  </a:moveTo>
                  <a:lnTo>
                    <a:pt x="31" y="188"/>
                  </a:lnTo>
                  <a:cubicBezTo>
                    <a:pt x="10" y="188"/>
                    <a:pt x="0" y="177"/>
                    <a:pt x="0" y="1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0"/>
                    <a:pt x="10" y="0"/>
                    <a:pt x="31" y="0"/>
                  </a:cubicBezTo>
                  <a:cubicBezTo>
                    <a:pt x="42" y="0"/>
                    <a:pt x="63" y="10"/>
                    <a:pt x="63" y="32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:a16="http://schemas.microsoft.com/office/drawing/2014/main" id="{8CCEEBBC-7F83-9E4E-8F80-288DFAC0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665" y="14865323"/>
              <a:ext cx="69119" cy="174827"/>
            </a:xfrm>
            <a:custGeom>
              <a:avLst/>
              <a:gdLst>
                <a:gd name="T0" fmla="*/ 42 w 75"/>
                <a:gd name="T1" fmla="*/ 188 h 189"/>
                <a:gd name="T2" fmla="*/ 42 w 75"/>
                <a:gd name="T3" fmla="*/ 188 h 189"/>
                <a:gd name="T4" fmla="*/ 11 w 75"/>
                <a:gd name="T5" fmla="*/ 157 h 189"/>
                <a:gd name="T6" fmla="*/ 0 w 75"/>
                <a:gd name="T7" fmla="*/ 32 h 189"/>
                <a:gd name="T8" fmla="*/ 42 w 75"/>
                <a:gd name="T9" fmla="*/ 0 h 189"/>
                <a:gd name="T10" fmla="*/ 74 w 75"/>
                <a:gd name="T11" fmla="*/ 32 h 189"/>
                <a:gd name="T12" fmla="*/ 74 w 75"/>
                <a:gd name="T13" fmla="*/ 157 h 189"/>
                <a:gd name="T14" fmla="*/ 42 w 75"/>
                <a:gd name="T15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9">
                  <a:moveTo>
                    <a:pt x="42" y="188"/>
                  </a:moveTo>
                  <a:lnTo>
                    <a:pt x="42" y="188"/>
                  </a:lnTo>
                  <a:cubicBezTo>
                    <a:pt x="21" y="188"/>
                    <a:pt x="11" y="177"/>
                    <a:pt x="11" y="1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0"/>
                    <a:pt x="21" y="0"/>
                    <a:pt x="42" y="0"/>
                  </a:cubicBezTo>
                  <a:cubicBezTo>
                    <a:pt x="53" y="0"/>
                    <a:pt x="74" y="10"/>
                    <a:pt x="74" y="32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77"/>
                    <a:pt x="53" y="188"/>
                    <a:pt x="42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23">
              <a:extLst>
                <a:ext uri="{FF2B5EF4-FFF2-40B4-BE49-F238E27FC236}">
                  <a16:creationId xmlns:a16="http://schemas.microsoft.com/office/drawing/2014/main" id="{346EC347-CA00-3844-A9DF-FAE7ED19D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090" y="14690494"/>
              <a:ext cx="817220" cy="211420"/>
            </a:xfrm>
            <a:custGeom>
              <a:avLst/>
              <a:gdLst>
                <a:gd name="T0" fmla="*/ 835 w 888"/>
                <a:gd name="T1" fmla="*/ 230 h 231"/>
                <a:gd name="T2" fmla="*/ 835 w 888"/>
                <a:gd name="T3" fmla="*/ 230 h 231"/>
                <a:gd name="T4" fmla="*/ 52 w 888"/>
                <a:gd name="T5" fmla="*/ 230 h 231"/>
                <a:gd name="T6" fmla="*/ 0 w 888"/>
                <a:gd name="T7" fmla="*/ 177 h 231"/>
                <a:gd name="T8" fmla="*/ 0 w 888"/>
                <a:gd name="T9" fmla="*/ 53 h 231"/>
                <a:gd name="T10" fmla="*/ 52 w 888"/>
                <a:gd name="T11" fmla="*/ 0 h 231"/>
                <a:gd name="T12" fmla="*/ 835 w 888"/>
                <a:gd name="T13" fmla="*/ 0 h 231"/>
                <a:gd name="T14" fmla="*/ 887 w 888"/>
                <a:gd name="T15" fmla="*/ 53 h 231"/>
                <a:gd name="T16" fmla="*/ 887 w 888"/>
                <a:gd name="T17" fmla="*/ 177 h 231"/>
                <a:gd name="T18" fmla="*/ 835 w 888"/>
                <a:gd name="T19" fmla="*/ 230 h 231"/>
                <a:gd name="T20" fmla="*/ 63 w 888"/>
                <a:gd name="T21" fmla="*/ 167 h 231"/>
                <a:gd name="T22" fmla="*/ 63 w 888"/>
                <a:gd name="T23" fmla="*/ 167 h 231"/>
                <a:gd name="T24" fmla="*/ 825 w 888"/>
                <a:gd name="T25" fmla="*/ 167 h 231"/>
                <a:gd name="T26" fmla="*/ 825 w 888"/>
                <a:gd name="T27" fmla="*/ 63 h 231"/>
                <a:gd name="T28" fmla="*/ 63 w 888"/>
                <a:gd name="T29" fmla="*/ 63 h 231"/>
                <a:gd name="T30" fmla="*/ 63 w 888"/>
                <a:gd name="T31" fmla="*/ 16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231">
                  <a:moveTo>
                    <a:pt x="835" y="230"/>
                  </a:moveTo>
                  <a:lnTo>
                    <a:pt x="835" y="230"/>
                  </a:lnTo>
                  <a:cubicBezTo>
                    <a:pt x="52" y="230"/>
                    <a:pt x="52" y="230"/>
                    <a:pt x="52" y="230"/>
                  </a:cubicBezTo>
                  <a:cubicBezTo>
                    <a:pt x="21" y="230"/>
                    <a:pt x="0" y="209"/>
                    <a:pt x="0" y="17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1"/>
                    <a:pt x="21" y="0"/>
                    <a:pt x="52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66" y="0"/>
                    <a:pt x="887" y="21"/>
                    <a:pt x="887" y="53"/>
                  </a:cubicBezTo>
                  <a:cubicBezTo>
                    <a:pt x="887" y="177"/>
                    <a:pt x="887" y="177"/>
                    <a:pt x="887" y="177"/>
                  </a:cubicBezTo>
                  <a:cubicBezTo>
                    <a:pt x="887" y="209"/>
                    <a:pt x="866" y="230"/>
                    <a:pt x="835" y="230"/>
                  </a:cubicBezTo>
                  <a:close/>
                  <a:moveTo>
                    <a:pt x="63" y="167"/>
                  </a:moveTo>
                  <a:lnTo>
                    <a:pt x="63" y="167"/>
                  </a:lnTo>
                  <a:cubicBezTo>
                    <a:pt x="825" y="167"/>
                    <a:pt x="825" y="167"/>
                    <a:pt x="825" y="167"/>
                  </a:cubicBezTo>
                  <a:cubicBezTo>
                    <a:pt x="825" y="63"/>
                    <a:pt x="825" y="63"/>
                    <a:pt x="825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1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24">
              <a:extLst>
                <a:ext uri="{FF2B5EF4-FFF2-40B4-BE49-F238E27FC236}">
                  <a16:creationId xmlns:a16="http://schemas.microsoft.com/office/drawing/2014/main" id="{21D72FD8-3A9A-8743-8C87-58EF3EA6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457" y="14710824"/>
              <a:ext cx="69119" cy="174827"/>
            </a:xfrm>
            <a:custGeom>
              <a:avLst/>
              <a:gdLst>
                <a:gd name="T0" fmla="*/ 41 w 74"/>
                <a:gd name="T1" fmla="*/ 188 h 189"/>
                <a:gd name="T2" fmla="*/ 41 w 74"/>
                <a:gd name="T3" fmla="*/ 188 h 189"/>
                <a:gd name="T4" fmla="*/ 10 w 74"/>
                <a:gd name="T5" fmla="*/ 156 h 189"/>
                <a:gd name="T6" fmla="*/ 0 w 74"/>
                <a:gd name="T7" fmla="*/ 32 h 189"/>
                <a:gd name="T8" fmla="*/ 31 w 74"/>
                <a:gd name="T9" fmla="*/ 0 h 189"/>
                <a:gd name="T10" fmla="*/ 73 w 74"/>
                <a:gd name="T11" fmla="*/ 32 h 189"/>
                <a:gd name="T12" fmla="*/ 73 w 74"/>
                <a:gd name="T13" fmla="*/ 156 h 189"/>
                <a:gd name="T14" fmla="*/ 41 w 74"/>
                <a:gd name="T15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9">
                  <a:moveTo>
                    <a:pt x="41" y="188"/>
                  </a:moveTo>
                  <a:lnTo>
                    <a:pt x="41" y="188"/>
                  </a:lnTo>
                  <a:cubicBezTo>
                    <a:pt x="20" y="188"/>
                    <a:pt x="10" y="177"/>
                    <a:pt x="10" y="15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1"/>
                    <a:pt x="20" y="0"/>
                    <a:pt x="31" y="0"/>
                  </a:cubicBezTo>
                  <a:cubicBezTo>
                    <a:pt x="52" y="0"/>
                    <a:pt x="73" y="11"/>
                    <a:pt x="73" y="32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77"/>
                    <a:pt x="52" y="188"/>
                    <a:pt x="4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25">
              <a:extLst>
                <a:ext uri="{FF2B5EF4-FFF2-40B4-BE49-F238E27FC236}">
                  <a16:creationId xmlns:a16="http://schemas.microsoft.com/office/drawing/2014/main" id="{441951B8-4F14-EE44-AB1E-F37D01F45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956" y="14710824"/>
              <a:ext cx="56921" cy="174827"/>
            </a:xfrm>
            <a:custGeom>
              <a:avLst/>
              <a:gdLst>
                <a:gd name="T0" fmla="*/ 31 w 63"/>
                <a:gd name="T1" fmla="*/ 188 h 189"/>
                <a:gd name="T2" fmla="*/ 31 w 63"/>
                <a:gd name="T3" fmla="*/ 188 h 189"/>
                <a:gd name="T4" fmla="*/ 0 w 63"/>
                <a:gd name="T5" fmla="*/ 156 h 189"/>
                <a:gd name="T6" fmla="*/ 0 w 63"/>
                <a:gd name="T7" fmla="*/ 32 h 189"/>
                <a:gd name="T8" fmla="*/ 31 w 63"/>
                <a:gd name="T9" fmla="*/ 0 h 189"/>
                <a:gd name="T10" fmla="*/ 62 w 63"/>
                <a:gd name="T11" fmla="*/ 32 h 189"/>
                <a:gd name="T12" fmla="*/ 62 w 63"/>
                <a:gd name="T13" fmla="*/ 156 h 189"/>
                <a:gd name="T14" fmla="*/ 31 w 63"/>
                <a:gd name="T15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89">
                  <a:moveTo>
                    <a:pt x="31" y="188"/>
                  </a:moveTo>
                  <a:lnTo>
                    <a:pt x="31" y="188"/>
                  </a:lnTo>
                  <a:cubicBezTo>
                    <a:pt x="21" y="188"/>
                    <a:pt x="0" y="177"/>
                    <a:pt x="0" y="15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52" y="0"/>
                    <a:pt x="62" y="11"/>
                    <a:pt x="62" y="32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26">
              <a:extLst>
                <a:ext uri="{FF2B5EF4-FFF2-40B4-BE49-F238E27FC236}">
                  <a16:creationId xmlns:a16="http://schemas.microsoft.com/office/drawing/2014/main" id="{97BCD9D0-B101-7A4C-A842-22C39EED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456" y="14710824"/>
              <a:ext cx="56921" cy="174827"/>
            </a:xfrm>
            <a:custGeom>
              <a:avLst/>
              <a:gdLst>
                <a:gd name="T0" fmla="*/ 31 w 63"/>
                <a:gd name="T1" fmla="*/ 188 h 189"/>
                <a:gd name="T2" fmla="*/ 31 w 63"/>
                <a:gd name="T3" fmla="*/ 188 h 189"/>
                <a:gd name="T4" fmla="*/ 0 w 63"/>
                <a:gd name="T5" fmla="*/ 156 h 189"/>
                <a:gd name="T6" fmla="*/ 0 w 63"/>
                <a:gd name="T7" fmla="*/ 32 h 189"/>
                <a:gd name="T8" fmla="*/ 31 w 63"/>
                <a:gd name="T9" fmla="*/ 0 h 189"/>
                <a:gd name="T10" fmla="*/ 62 w 63"/>
                <a:gd name="T11" fmla="*/ 32 h 189"/>
                <a:gd name="T12" fmla="*/ 62 w 63"/>
                <a:gd name="T13" fmla="*/ 156 h 189"/>
                <a:gd name="T14" fmla="*/ 31 w 63"/>
                <a:gd name="T15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89">
                  <a:moveTo>
                    <a:pt x="31" y="188"/>
                  </a:moveTo>
                  <a:lnTo>
                    <a:pt x="31" y="188"/>
                  </a:lnTo>
                  <a:cubicBezTo>
                    <a:pt x="20" y="188"/>
                    <a:pt x="0" y="177"/>
                    <a:pt x="0" y="15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1"/>
                    <a:pt x="10" y="0"/>
                    <a:pt x="31" y="0"/>
                  </a:cubicBezTo>
                  <a:cubicBezTo>
                    <a:pt x="52" y="0"/>
                    <a:pt x="62" y="11"/>
                    <a:pt x="62" y="32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27">
              <a:extLst>
                <a:ext uri="{FF2B5EF4-FFF2-40B4-BE49-F238E27FC236}">
                  <a16:creationId xmlns:a16="http://schemas.microsoft.com/office/drawing/2014/main" id="{F0AEB73A-905C-EC47-8F88-AAC387A1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955" y="14710824"/>
              <a:ext cx="56921" cy="174827"/>
            </a:xfrm>
            <a:custGeom>
              <a:avLst/>
              <a:gdLst>
                <a:gd name="T0" fmla="*/ 31 w 63"/>
                <a:gd name="T1" fmla="*/ 188 h 189"/>
                <a:gd name="T2" fmla="*/ 31 w 63"/>
                <a:gd name="T3" fmla="*/ 188 h 189"/>
                <a:gd name="T4" fmla="*/ 0 w 63"/>
                <a:gd name="T5" fmla="*/ 156 h 189"/>
                <a:gd name="T6" fmla="*/ 0 w 63"/>
                <a:gd name="T7" fmla="*/ 32 h 189"/>
                <a:gd name="T8" fmla="*/ 31 w 63"/>
                <a:gd name="T9" fmla="*/ 0 h 189"/>
                <a:gd name="T10" fmla="*/ 31 w 63"/>
                <a:gd name="T11" fmla="*/ 0 h 189"/>
                <a:gd name="T12" fmla="*/ 62 w 63"/>
                <a:gd name="T13" fmla="*/ 32 h 189"/>
                <a:gd name="T14" fmla="*/ 62 w 63"/>
                <a:gd name="T15" fmla="*/ 156 h 189"/>
                <a:gd name="T16" fmla="*/ 31 w 63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89">
                  <a:moveTo>
                    <a:pt x="31" y="188"/>
                  </a:moveTo>
                  <a:lnTo>
                    <a:pt x="31" y="188"/>
                  </a:lnTo>
                  <a:cubicBezTo>
                    <a:pt x="10" y="188"/>
                    <a:pt x="0" y="177"/>
                    <a:pt x="0" y="15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1"/>
                    <a:pt x="10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62" y="11"/>
                    <a:pt x="62" y="32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77"/>
                    <a:pt x="52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328">
              <a:extLst>
                <a:ext uri="{FF2B5EF4-FFF2-40B4-BE49-F238E27FC236}">
                  <a16:creationId xmlns:a16="http://schemas.microsoft.com/office/drawing/2014/main" id="{2DCEAFA2-BC85-0A42-B7C2-CE93766B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1" y="14548193"/>
              <a:ext cx="817218" cy="203288"/>
            </a:xfrm>
            <a:custGeom>
              <a:avLst/>
              <a:gdLst>
                <a:gd name="T0" fmla="*/ 835 w 888"/>
                <a:gd name="T1" fmla="*/ 219 h 220"/>
                <a:gd name="T2" fmla="*/ 835 w 888"/>
                <a:gd name="T3" fmla="*/ 219 h 220"/>
                <a:gd name="T4" fmla="*/ 52 w 888"/>
                <a:gd name="T5" fmla="*/ 219 h 220"/>
                <a:gd name="T6" fmla="*/ 0 w 888"/>
                <a:gd name="T7" fmla="*/ 177 h 220"/>
                <a:gd name="T8" fmla="*/ 0 w 888"/>
                <a:gd name="T9" fmla="*/ 41 h 220"/>
                <a:gd name="T10" fmla="*/ 52 w 888"/>
                <a:gd name="T11" fmla="*/ 0 h 220"/>
                <a:gd name="T12" fmla="*/ 835 w 888"/>
                <a:gd name="T13" fmla="*/ 0 h 220"/>
                <a:gd name="T14" fmla="*/ 887 w 888"/>
                <a:gd name="T15" fmla="*/ 41 h 220"/>
                <a:gd name="T16" fmla="*/ 887 w 888"/>
                <a:gd name="T17" fmla="*/ 177 h 220"/>
                <a:gd name="T18" fmla="*/ 835 w 888"/>
                <a:gd name="T19" fmla="*/ 219 h 220"/>
                <a:gd name="T20" fmla="*/ 63 w 888"/>
                <a:gd name="T21" fmla="*/ 156 h 220"/>
                <a:gd name="T22" fmla="*/ 63 w 888"/>
                <a:gd name="T23" fmla="*/ 156 h 220"/>
                <a:gd name="T24" fmla="*/ 825 w 888"/>
                <a:gd name="T25" fmla="*/ 156 h 220"/>
                <a:gd name="T26" fmla="*/ 825 w 888"/>
                <a:gd name="T27" fmla="*/ 62 h 220"/>
                <a:gd name="T28" fmla="*/ 63 w 888"/>
                <a:gd name="T29" fmla="*/ 62 h 220"/>
                <a:gd name="T30" fmla="*/ 63 w 888"/>
                <a:gd name="T3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220">
                  <a:moveTo>
                    <a:pt x="835" y="219"/>
                  </a:moveTo>
                  <a:lnTo>
                    <a:pt x="835" y="219"/>
                  </a:lnTo>
                  <a:cubicBezTo>
                    <a:pt x="52" y="219"/>
                    <a:pt x="52" y="219"/>
                    <a:pt x="52" y="219"/>
                  </a:cubicBezTo>
                  <a:cubicBezTo>
                    <a:pt x="21" y="219"/>
                    <a:pt x="0" y="198"/>
                    <a:pt x="0" y="17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1"/>
                    <a:pt x="21" y="0"/>
                    <a:pt x="52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867" y="0"/>
                    <a:pt x="887" y="21"/>
                    <a:pt x="887" y="41"/>
                  </a:cubicBezTo>
                  <a:cubicBezTo>
                    <a:pt x="887" y="177"/>
                    <a:pt x="887" y="177"/>
                    <a:pt x="887" y="177"/>
                  </a:cubicBezTo>
                  <a:cubicBezTo>
                    <a:pt x="887" y="198"/>
                    <a:pt x="867" y="219"/>
                    <a:pt x="835" y="219"/>
                  </a:cubicBezTo>
                  <a:close/>
                  <a:moveTo>
                    <a:pt x="63" y="156"/>
                  </a:moveTo>
                  <a:lnTo>
                    <a:pt x="63" y="156"/>
                  </a:lnTo>
                  <a:cubicBezTo>
                    <a:pt x="825" y="156"/>
                    <a:pt x="825" y="156"/>
                    <a:pt x="825" y="156"/>
                  </a:cubicBezTo>
                  <a:cubicBezTo>
                    <a:pt x="825" y="62"/>
                    <a:pt x="825" y="62"/>
                    <a:pt x="825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63" y="15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329">
              <a:extLst>
                <a:ext uri="{FF2B5EF4-FFF2-40B4-BE49-F238E27FC236}">
                  <a16:creationId xmlns:a16="http://schemas.microsoft.com/office/drawing/2014/main" id="{FA9766DC-7386-2B44-BB07-97B13E27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550" y="14556325"/>
              <a:ext cx="60985" cy="182958"/>
            </a:xfrm>
            <a:custGeom>
              <a:avLst/>
              <a:gdLst>
                <a:gd name="T0" fmla="*/ 32 w 64"/>
                <a:gd name="T1" fmla="*/ 199 h 200"/>
                <a:gd name="T2" fmla="*/ 32 w 64"/>
                <a:gd name="T3" fmla="*/ 199 h 200"/>
                <a:gd name="T4" fmla="*/ 0 w 64"/>
                <a:gd name="T5" fmla="*/ 167 h 200"/>
                <a:gd name="T6" fmla="*/ 0 w 64"/>
                <a:gd name="T7" fmla="*/ 31 h 200"/>
                <a:gd name="T8" fmla="*/ 32 w 64"/>
                <a:gd name="T9" fmla="*/ 0 h 200"/>
                <a:gd name="T10" fmla="*/ 63 w 64"/>
                <a:gd name="T11" fmla="*/ 31 h 200"/>
                <a:gd name="T12" fmla="*/ 63 w 64"/>
                <a:gd name="T13" fmla="*/ 157 h 200"/>
                <a:gd name="T14" fmla="*/ 32 w 64"/>
                <a:gd name="T15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0">
                  <a:moveTo>
                    <a:pt x="32" y="199"/>
                  </a:moveTo>
                  <a:lnTo>
                    <a:pt x="32" y="199"/>
                  </a:lnTo>
                  <a:cubicBezTo>
                    <a:pt x="11" y="199"/>
                    <a:pt x="0" y="178"/>
                    <a:pt x="0" y="1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11" y="0"/>
                    <a:pt x="32" y="0"/>
                  </a:cubicBezTo>
                  <a:cubicBezTo>
                    <a:pt x="52" y="0"/>
                    <a:pt x="63" y="11"/>
                    <a:pt x="63" y="31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78"/>
                    <a:pt x="52" y="199"/>
                    <a:pt x="32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330">
              <a:extLst>
                <a:ext uri="{FF2B5EF4-FFF2-40B4-BE49-F238E27FC236}">
                  <a16:creationId xmlns:a16="http://schemas.microsoft.com/office/drawing/2014/main" id="{263CF182-A2EF-5C4F-A548-D545F47D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917" y="14556325"/>
              <a:ext cx="69117" cy="182958"/>
            </a:xfrm>
            <a:custGeom>
              <a:avLst/>
              <a:gdLst>
                <a:gd name="T0" fmla="*/ 42 w 74"/>
                <a:gd name="T1" fmla="*/ 199 h 200"/>
                <a:gd name="T2" fmla="*/ 42 w 74"/>
                <a:gd name="T3" fmla="*/ 199 h 200"/>
                <a:gd name="T4" fmla="*/ 10 w 74"/>
                <a:gd name="T5" fmla="*/ 167 h 200"/>
                <a:gd name="T6" fmla="*/ 0 w 74"/>
                <a:gd name="T7" fmla="*/ 31 h 200"/>
                <a:gd name="T8" fmla="*/ 31 w 74"/>
                <a:gd name="T9" fmla="*/ 0 h 200"/>
                <a:gd name="T10" fmla="*/ 73 w 74"/>
                <a:gd name="T11" fmla="*/ 31 h 200"/>
                <a:gd name="T12" fmla="*/ 73 w 74"/>
                <a:gd name="T13" fmla="*/ 157 h 200"/>
                <a:gd name="T14" fmla="*/ 42 w 74"/>
                <a:gd name="T15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00">
                  <a:moveTo>
                    <a:pt x="42" y="199"/>
                  </a:moveTo>
                  <a:lnTo>
                    <a:pt x="42" y="199"/>
                  </a:lnTo>
                  <a:cubicBezTo>
                    <a:pt x="21" y="199"/>
                    <a:pt x="10" y="178"/>
                    <a:pt x="10" y="1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21" y="0"/>
                    <a:pt x="31" y="0"/>
                  </a:cubicBezTo>
                  <a:cubicBezTo>
                    <a:pt x="52" y="0"/>
                    <a:pt x="73" y="11"/>
                    <a:pt x="73" y="31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78"/>
                    <a:pt x="52" y="199"/>
                    <a:pt x="42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31">
              <a:extLst>
                <a:ext uri="{FF2B5EF4-FFF2-40B4-BE49-F238E27FC236}">
                  <a16:creationId xmlns:a16="http://schemas.microsoft.com/office/drawing/2014/main" id="{A3A3DCE0-9D1C-4140-A59B-991284D06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416" y="14556325"/>
              <a:ext cx="69117" cy="182958"/>
            </a:xfrm>
            <a:custGeom>
              <a:avLst/>
              <a:gdLst>
                <a:gd name="T0" fmla="*/ 42 w 74"/>
                <a:gd name="T1" fmla="*/ 199 h 200"/>
                <a:gd name="T2" fmla="*/ 42 w 74"/>
                <a:gd name="T3" fmla="*/ 199 h 200"/>
                <a:gd name="T4" fmla="*/ 10 w 74"/>
                <a:gd name="T5" fmla="*/ 167 h 200"/>
                <a:gd name="T6" fmla="*/ 0 w 74"/>
                <a:gd name="T7" fmla="*/ 31 h 200"/>
                <a:gd name="T8" fmla="*/ 31 w 74"/>
                <a:gd name="T9" fmla="*/ 0 h 200"/>
                <a:gd name="T10" fmla="*/ 31 w 74"/>
                <a:gd name="T11" fmla="*/ 0 h 200"/>
                <a:gd name="T12" fmla="*/ 62 w 74"/>
                <a:gd name="T13" fmla="*/ 31 h 200"/>
                <a:gd name="T14" fmla="*/ 73 w 74"/>
                <a:gd name="T15" fmla="*/ 167 h 200"/>
                <a:gd name="T16" fmla="*/ 42 w 74"/>
                <a:gd name="T17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00">
                  <a:moveTo>
                    <a:pt x="42" y="199"/>
                  </a:moveTo>
                  <a:lnTo>
                    <a:pt x="42" y="199"/>
                  </a:lnTo>
                  <a:cubicBezTo>
                    <a:pt x="21" y="199"/>
                    <a:pt x="10" y="178"/>
                    <a:pt x="10" y="1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21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62" y="21"/>
                    <a:pt x="62" y="31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3" y="178"/>
                    <a:pt x="52" y="199"/>
                    <a:pt x="42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32">
              <a:extLst>
                <a:ext uri="{FF2B5EF4-FFF2-40B4-BE49-F238E27FC236}">
                  <a16:creationId xmlns:a16="http://schemas.microsoft.com/office/drawing/2014/main" id="{14E0C06F-769D-0B43-A9D1-7F4CE186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915" y="14556325"/>
              <a:ext cx="69117" cy="182958"/>
            </a:xfrm>
            <a:custGeom>
              <a:avLst/>
              <a:gdLst>
                <a:gd name="T0" fmla="*/ 42 w 74"/>
                <a:gd name="T1" fmla="*/ 199 h 200"/>
                <a:gd name="T2" fmla="*/ 42 w 74"/>
                <a:gd name="T3" fmla="*/ 199 h 200"/>
                <a:gd name="T4" fmla="*/ 0 w 74"/>
                <a:gd name="T5" fmla="*/ 167 h 200"/>
                <a:gd name="T6" fmla="*/ 0 w 74"/>
                <a:gd name="T7" fmla="*/ 31 h 200"/>
                <a:gd name="T8" fmla="*/ 31 w 74"/>
                <a:gd name="T9" fmla="*/ 0 h 200"/>
                <a:gd name="T10" fmla="*/ 31 w 74"/>
                <a:gd name="T11" fmla="*/ 0 h 200"/>
                <a:gd name="T12" fmla="*/ 62 w 74"/>
                <a:gd name="T13" fmla="*/ 31 h 200"/>
                <a:gd name="T14" fmla="*/ 73 w 74"/>
                <a:gd name="T15" fmla="*/ 167 h 200"/>
                <a:gd name="T16" fmla="*/ 42 w 74"/>
                <a:gd name="T17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00">
                  <a:moveTo>
                    <a:pt x="42" y="199"/>
                  </a:moveTo>
                  <a:lnTo>
                    <a:pt x="42" y="199"/>
                  </a:lnTo>
                  <a:cubicBezTo>
                    <a:pt x="21" y="199"/>
                    <a:pt x="0" y="178"/>
                    <a:pt x="0" y="1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21" y="0"/>
                    <a:pt x="31" y="0"/>
                  </a:cubicBezTo>
                  <a:lnTo>
                    <a:pt x="31" y="0"/>
                  </a:lnTo>
                  <a:cubicBezTo>
                    <a:pt x="52" y="0"/>
                    <a:pt x="62" y="21"/>
                    <a:pt x="62" y="31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3" y="178"/>
                    <a:pt x="52" y="199"/>
                    <a:pt x="42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B26969F-0F08-8A45-BE97-769ED2644C93}"/>
              </a:ext>
            </a:extLst>
          </p:cNvPr>
          <p:cNvGrpSpPr/>
          <p:nvPr/>
        </p:nvGrpSpPr>
        <p:grpSpPr>
          <a:xfrm>
            <a:off x="4540092" y="6486573"/>
            <a:ext cx="967652" cy="947325"/>
            <a:chOff x="9110260" y="14324575"/>
            <a:chExt cx="967652" cy="947325"/>
          </a:xfrm>
        </p:grpSpPr>
        <p:sp>
          <p:nvSpPr>
            <p:cNvPr id="108" name="Freeform 333">
              <a:extLst>
                <a:ext uri="{FF2B5EF4-FFF2-40B4-BE49-F238E27FC236}">
                  <a16:creationId xmlns:a16="http://schemas.microsoft.com/office/drawing/2014/main" id="{52F1AB9F-406A-124B-8424-4C8DFB22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0260" y="14414022"/>
              <a:ext cx="845679" cy="857878"/>
            </a:xfrm>
            <a:custGeom>
              <a:avLst/>
              <a:gdLst>
                <a:gd name="T0" fmla="*/ 459 w 919"/>
                <a:gd name="T1" fmla="*/ 928 h 929"/>
                <a:gd name="T2" fmla="*/ 459 w 919"/>
                <a:gd name="T3" fmla="*/ 928 h 929"/>
                <a:gd name="T4" fmla="*/ 136 w 919"/>
                <a:gd name="T5" fmla="*/ 793 h 929"/>
                <a:gd name="T6" fmla="*/ 0 w 919"/>
                <a:gd name="T7" fmla="*/ 469 h 929"/>
                <a:gd name="T8" fmla="*/ 136 w 919"/>
                <a:gd name="T9" fmla="*/ 135 h 929"/>
                <a:gd name="T10" fmla="*/ 459 w 919"/>
                <a:gd name="T11" fmla="*/ 0 h 929"/>
                <a:gd name="T12" fmla="*/ 543 w 919"/>
                <a:gd name="T13" fmla="*/ 10 h 929"/>
                <a:gd name="T14" fmla="*/ 564 w 919"/>
                <a:gd name="T15" fmla="*/ 52 h 929"/>
                <a:gd name="T16" fmla="*/ 501 w 919"/>
                <a:gd name="T17" fmla="*/ 438 h 929"/>
                <a:gd name="T18" fmla="*/ 887 w 919"/>
                <a:gd name="T19" fmla="*/ 438 h 929"/>
                <a:gd name="T20" fmla="*/ 918 w 919"/>
                <a:gd name="T21" fmla="*/ 469 h 929"/>
                <a:gd name="T22" fmla="*/ 783 w 919"/>
                <a:gd name="T23" fmla="*/ 793 h 929"/>
                <a:gd name="T24" fmla="*/ 459 w 919"/>
                <a:gd name="T25" fmla="*/ 928 h 929"/>
                <a:gd name="T26" fmla="*/ 459 w 919"/>
                <a:gd name="T27" fmla="*/ 62 h 929"/>
                <a:gd name="T28" fmla="*/ 459 w 919"/>
                <a:gd name="T29" fmla="*/ 62 h 929"/>
                <a:gd name="T30" fmla="*/ 177 w 919"/>
                <a:gd name="T31" fmla="*/ 187 h 929"/>
                <a:gd name="T32" fmla="*/ 63 w 919"/>
                <a:gd name="T33" fmla="*/ 469 h 929"/>
                <a:gd name="T34" fmla="*/ 177 w 919"/>
                <a:gd name="T35" fmla="*/ 751 h 929"/>
                <a:gd name="T36" fmla="*/ 459 w 919"/>
                <a:gd name="T37" fmla="*/ 866 h 929"/>
                <a:gd name="T38" fmla="*/ 741 w 919"/>
                <a:gd name="T39" fmla="*/ 751 h 929"/>
                <a:gd name="T40" fmla="*/ 856 w 919"/>
                <a:gd name="T41" fmla="*/ 500 h 929"/>
                <a:gd name="T42" fmla="*/ 459 w 919"/>
                <a:gd name="T43" fmla="*/ 500 h 929"/>
                <a:gd name="T44" fmla="*/ 439 w 919"/>
                <a:gd name="T45" fmla="*/ 490 h 929"/>
                <a:gd name="T46" fmla="*/ 428 w 919"/>
                <a:gd name="T47" fmla="*/ 459 h 929"/>
                <a:gd name="T48" fmla="*/ 501 w 919"/>
                <a:gd name="T49" fmla="*/ 73 h 929"/>
                <a:gd name="T50" fmla="*/ 459 w 919"/>
                <a:gd name="T51" fmla="*/ 6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9" h="929">
                  <a:moveTo>
                    <a:pt x="459" y="928"/>
                  </a:moveTo>
                  <a:lnTo>
                    <a:pt x="459" y="928"/>
                  </a:lnTo>
                  <a:cubicBezTo>
                    <a:pt x="334" y="928"/>
                    <a:pt x="219" y="887"/>
                    <a:pt x="136" y="793"/>
                  </a:cubicBezTo>
                  <a:cubicBezTo>
                    <a:pt x="42" y="709"/>
                    <a:pt x="0" y="594"/>
                    <a:pt x="0" y="469"/>
                  </a:cubicBezTo>
                  <a:cubicBezTo>
                    <a:pt x="0" y="344"/>
                    <a:pt x="42" y="229"/>
                    <a:pt x="136" y="135"/>
                  </a:cubicBezTo>
                  <a:cubicBezTo>
                    <a:pt x="219" y="52"/>
                    <a:pt x="334" y="0"/>
                    <a:pt x="459" y="0"/>
                  </a:cubicBezTo>
                  <a:cubicBezTo>
                    <a:pt x="491" y="0"/>
                    <a:pt x="511" y="10"/>
                    <a:pt x="543" y="10"/>
                  </a:cubicBezTo>
                  <a:cubicBezTo>
                    <a:pt x="553" y="10"/>
                    <a:pt x="564" y="31"/>
                    <a:pt x="564" y="52"/>
                  </a:cubicBezTo>
                  <a:cubicBezTo>
                    <a:pt x="501" y="438"/>
                    <a:pt x="501" y="438"/>
                    <a:pt x="501" y="438"/>
                  </a:cubicBezTo>
                  <a:cubicBezTo>
                    <a:pt x="887" y="438"/>
                    <a:pt x="887" y="438"/>
                    <a:pt x="887" y="438"/>
                  </a:cubicBezTo>
                  <a:cubicBezTo>
                    <a:pt x="908" y="438"/>
                    <a:pt x="918" y="448"/>
                    <a:pt x="918" y="469"/>
                  </a:cubicBezTo>
                  <a:cubicBezTo>
                    <a:pt x="918" y="594"/>
                    <a:pt x="877" y="709"/>
                    <a:pt x="783" y="793"/>
                  </a:cubicBezTo>
                  <a:cubicBezTo>
                    <a:pt x="699" y="887"/>
                    <a:pt x="584" y="928"/>
                    <a:pt x="459" y="928"/>
                  </a:cubicBezTo>
                  <a:close/>
                  <a:moveTo>
                    <a:pt x="459" y="62"/>
                  </a:moveTo>
                  <a:lnTo>
                    <a:pt x="459" y="62"/>
                  </a:lnTo>
                  <a:cubicBezTo>
                    <a:pt x="355" y="62"/>
                    <a:pt x="250" y="104"/>
                    <a:pt x="177" y="187"/>
                  </a:cubicBezTo>
                  <a:cubicBezTo>
                    <a:pt x="105" y="260"/>
                    <a:pt x="63" y="365"/>
                    <a:pt x="63" y="469"/>
                  </a:cubicBezTo>
                  <a:cubicBezTo>
                    <a:pt x="63" y="574"/>
                    <a:pt x="105" y="678"/>
                    <a:pt x="177" y="751"/>
                  </a:cubicBezTo>
                  <a:cubicBezTo>
                    <a:pt x="250" y="824"/>
                    <a:pt x="355" y="866"/>
                    <a:pt x="459" y="866"/>
                  </a:cubicBezTo>
                  <a:cubicBezTo>
                    <a:pt x="564" y="866"/>
                    <a:pt x="668" y="824"/>
                    <a:pt x="741" y="751"/>
                  </a:cubicBezTo>
                  <a:cubicBezTo>
                    <a:pt x="814" y="678"/>
                    <a:pt x="845" y="594"/>
                    <a:pt x="856" y="500"/>
                  </a:cubicBezTo>
                  <a:cubicBezTo>
                    <a:pt x="459" y="500"/>
                    <a:pt x="459" y="500"/>
                    <a:pt x="459" y="500"/>
                  </a:cubicBezTo>
                  <a:cubicBezTo>
                    <a:pt x="449" y="500"/>
                    <a:pt x="439" y="490"/>
                    <a:pt x="439" y="490"/>
                  </a:cubicBezTo>
                  <a:cubicBezTo>
                    <a:pt x="428" y="479"/>
                    <a:pt x="428" y="469"/>
                    <a:pt x="428" y="459"/>
                  </a:cubicBezTo>
                  <a:cubicBezTo>
                    <a:pt x="501" y="73"/>
                    <a:pt x="501" y="73"/>
                    <a:pt x="501" y="73"/>
                  </a:cubicBezTo>
                  <a:cubicBezTo>
                    <a:pt x="480" y="73"/>
                    <a:pt x="470" y="62"/>
                    <a:pt x="459" y="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334">
              <a:extLst>
                <a:ext uri="{FF2B5EF4-FFF2-40B4-BE49-F238E27FC236}">
                  <a16:creationId xmlns:a16="http://schemas.microsoft.com/office/drawing/2014/main" id="{09160CC4-9E9F-8142-BA24-FB6975AA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415" y="14324575"/>
              <a:ext cx="463497" cy="463497"/>
            </a:xfrm>
            <a:custGeom>
              <a:avLst/>
              <a:gdLst>
                <a:gd name="T0" fmla="*/ 469 w 502"/>
                <a:gd name="T1" fmla="*/ 501 h 502"/>
                <a:gd name="T2" fmla="*/ 469 w 502"/>
                <a:gd name="T3" fmla="*/ 501 h 502"/>
                <a:gd name="T4" fmla="*/ 31 w 502"/>
                <a:gd name="T5" fmla="*/ 501 h 502"/>
                <a:gd name="T6" fmla="*/ 10 w 502"/>
                <a:gd name="T7" fmla="*/ 490 h 502"/>
                <a:gd name="T8" fmla="*/ 0 w 502"/>
                <a:gd name="T9" fmla="*/ 459 h 502"/>
                <a:gd name="T10" fmla="*/ 83 w 502"/>
                <a:gd name="T11" fmla="*/ 31 h 502"/>
                <a:gd name="T12" fmla="*/ 94 w 502"/>
                <a:gd name="T13" fmla="*/ 10 h 502"/>
                <a:gd name="T14" fmla="*/ 115 w 502"/>
                <a:gd name="T15" fmla="*/ 0 h 502"/>
                <a:gd name="T16" fmla="*/ 396 w 502"/>
                <a:gd name="T17" fmla="*/ 167 h 502"/>
                <a:gd name="T18" fmla="*/ 501 w 502"/>
                <a:gd name="T19" fmla="*/ 469 h 502"/>
                <a:gd name="T20" fmla="*/ 469 w 502"/>
                <a:gd name="T21" fmla="*/ 501 h 502"/>
                <a:gd name="T22" fmla="*/ 73 w 502"/>
                <a:gd name="T23" fmla="*/ 438 h 502"/>
                <a:gd name="T24" fmla="*/ 73 w 502"/>
                <a:gd name="T25" fmla="*/ 438 h 502"/>
                <a:gd name="T26" fmla="*/ 438 w 502"/>
                <a:gd name="T27" fmla="*/ 438 h 502"/>
                <a:gd name="T28" fmla="*/ 344 w 502"/>
                <a:gd name="T29" fmla="*/ 208 h 502"/>
                <a:gd name="T30" fmla="*/ 135 w 502"/>
                <a:gd name="T31" fmla="*/ 73 h 502"/>
                <a:gd name="T32" fmla="*/ 73 w 502"/>
                <a:gd name="T33" fmla="*/ 438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2" h="502">
                  <a:moveTo>
                    <a:pt x="469" y="501"/>
                  </a:moveTo>
                  <a:lnTo>
                    <a:pt x="469" y="501"/>
                  </a:lnTo>
                  <a:cubicBezTo>
                    <a:pt x="31" y="501"/>
                    <a:pt x="31" y="501"/>
                    <a:pt x="31" y="501"/>
                  </a:cubicBezTo>
                  <a:cubicBezTo>
                    <a:pt x="21" y="501"/>
                    <a:pt x="21" y="490"/>
                    <a:pt x="10" y="490"/>
                  </a:cubicBezTo>
                  <a:cubicBezTo>
                    <a:pt x="0" y="480"/>
                    <a:pt x="0" y="469"/>
                    <a:pt x="0" y="459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0"/>
                    <a:pt x="83" y="10"/>
                    <a:pt x="94" y="10"/>
                  </a:cubicBezTo>
                  <a:cubicBezTo>
                    <a:pt x="104" y="0"/>
                    <a:pt x="104" y="0"/>
                    <a:pt x="115" y="0"/>
                  </a:cubicBezTo>
                  <a:cubicBezTo>
                    <a:pt x="230" y="20"/>
                    <a:pt x="323" y="83"/>
                    <a:pt x="396" y="167"/>
                  </a:cubicBezTo>
                  <a:cubicBezTo>
                    <a:pt x="469" y="250"/>
                    <a:pt x="501" y="354"/>
                    <a:pt x="501" y="469"/>
                  </a:cubicBezTo>
                  <a:cubicBezTo>
                    <a:pt x="501" y="480"/>
                    <a:pt x="490" y="501"/>
                    <a:pt x="469" y="501"/>
                  </a:cubicBezTo>
                  <a:close/>
                  <a:moveTo>
                    <a:pt x="73" y="438"/>
                  </a:moveTo>
                  <a:lnTo>
                    <a:pt x="73" y="438"/>
                  </a:lnTo>
                  <a:cubicBezTo>
                    <a:pt x="438" y="438"/>
                    <a:pt x="438" y="438"/>
                    <a:pt x="438" y="438"/>
                  </a:cubicBezTo>
                  <a:cubicBezTo>
                    <a:pt x="428" y="354"/>
                    <a:pt x="396" y="271"/>
                    <a:pt x="344" y="208"/>
                  </a:cubicBezTo>
                  <a:cubicBezTo>
                    <a:pt x="292" y="146"/>
                    <a:pt x="219" y="94"/>
                    <a:pt x="135" y="73"/>
                  </a:cubicBezTo>
                  <a:lnTo>
                    <a:pt x="73" y="4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335">
              <a:extLst>
                <a:ext uri="{FF2B5EF4-FFF2-40B4-BE49-F238E27FC236}">
                  <a16:creationId xmlns:a16="http://schemas.microsoft.com/office/drawing/2014/main" id="{83718486-7DEE-264D-A83E-304CC3D7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970" y="14804335"/>
              <a:ext cx="345589" cy="345591"/>
            </a:xfrm>
            <a:custGeom>
              <a:avLst/>
              <a:gdLst>
                <a:gd name="T0" fmla="*/ 42 w 377"/>
                <a:gd name="T1" fmla="*/ 376 h 377"/>
                <a:gd name="T2" fmla="*/ 42 w 377"/>
                <a:gd name="T3" fmla="*/ 376 h 377"/>
                <a:gd name="T4" fmla="*/ 21 w 377"/>
                <a:gd name="T5" fmla="*/ 366 h 377"/>
                <a:gd name="T6" fmla="*/ 21 w 377"/>
                <a:gd name="T7" fmla="*/ 324 h 377"/>
                <a:gd name="T8" fmla="*/ 324 w 377"/>
                <a:gd name="T9" fmla="*/ 21 h 377"/>
                <a:gd name="T10" fmla="*/ 365 w 377"/>
                <a:gd name="T11" fmla="*/ 21 h 377"/>
                <a:gd name="T12" fmla="*/ 365 w 377"/>
                <a:gd name="T13" fmla="*/ 63 h 377"/>
                <a:gd name="T14" fmla="*/ 62 w 377"/>
                <a:gd name="T15" fmla="*/ 366 h 377"/>
                <a:gd name="T16" fmla="*/ 42 w 377"/>
                <a:gd name="T17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42" y="376"/>
                  </a:moveTo>
                  <a:lnTo>
                    <a:pt x="42" y="376"/>
                  </a:lnTo>
                  <a:cubicBezTo>
                    <a:pt x="31" y="376"/>
                    <a:pt x="21" y="376"/>
                    <a:pt x="21" y="366"/>
                  </a:cubicBezTo>
                  <a:cubicBezTo>
                    <a:pt x="0" y="355"/>
                    <a:pt x="0" y="334"/>
                    <a:pt x="21" y="324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334" y="0"/>
                    <a:pt x="355" y="0"/>
                    <a:pt x="365" y="21"/>
                  </a:cubicBezTo>
                  <a:cubicBezTo>
                    <a:pt x="376" y="32"/>
                    <a:pt x="376" y="52"/>
                    <a:pt x="365" y="63"/>
                  </a:cubicBezTo>
                  <a:cubicBezTo>
                    <a:pt x="62" y="366"/>
                    <a:pt x="62" y="366"/>
                    <a:pt x="62" y="366"/>
                  </a:cubicBezTo>
                  <a:cubicBezTo>
                    <a:pt x="52" y="376"/>
                    <a:pt x="52" y="376"/>
                    <a:pt x="42" y="37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B3D4DE4B-45D1-C841-A70C-88D46D556C21}"/>
              </a:ext>
            </a:extLst>
          </p:cNvPr>
          <p:cNvGrpSpPr/>
          <p:nvPr/>
        </p:nvGrpSpPr>
        <p:grpSpPr>
          <a:xfrm>
            <a:off x="18426124" y="6901281"/>
            <a:ext cx="817220" cy="821285"/>
            <a:chOff x="19051056" y="14393694"/>
            <a:chExt cx="817220" cy="821285"/>
          </a:xfrm>
        </p:grpSpPr>
        <p:sp>
          <p:nvSpPr>
            <p:cNvPr id="111" name="Freeform 336">
              <a:extLst>
                <a:ext uri="{FF2B5EF4-FFF2-40B4-BE49-F238E27FC236}">
                  <a16:creationId xmlns:a16="http://schemas.microsoft.com/office/drawing/2014/main" id="{E4A47B60-055F-F248-839D-40CDD5A4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1056" y="14393694"/>
              <a:ext cx="69119" cy="817218"/>
            </a:xfrm>
            <a:custGeom>
              <a:avLst/>
              <a:gdLst>
                <a:gd name="T0" fmla="*/ 31 w 74"/>
                <a:gd name="T1" fmla="*/ 887 h 888"/>
                <a:gd name="T2" fmla="*/ 31 w 74"/>
                <a:gd name="T3" fmla="*/ 887 h 888"/>
                <a:gd name="T4" fmla="*/ 31 w 74"/>
                <a:gd name="T5" fmla="*/ 887 h 888"/>
                <a:gd name="T6" fmla="*/ 0 w 74"/>
                <a:gd name="T7" fmla="*/ 855 h 888"/>
                <a:gd name="T8" fmla="*/ 11 w 74"/>
                <a:gd name="T9" fmla="*/ 31 h 888"/>
                <a:gd name="T10" fmla="*/ 42 w 74"/>
                <a:gd name="T11" fmla="*/ 0 h 888"/>
                <a:gd name="T12" fmla="*/ 42 w 74"/>
                <a:gd name="T13" fmla="*/ 0 h 888"/>
                <a:gd name="T14" fmla="*/ 73 w 74"/>
                <a:gd name="T15" fmla="*/ 31 h 888"/>
                <a:gd name="T16" fmla="*/ 73 w 74"/>
                <a:gd name="T17" fmla="*/ 855 h 888"/>
                <a:gd name="T18" fmla="*/ 31 w 74"/>
                <a:gd name="T19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888">
                  <a:moveTo>
                    <a:pt x="31" y="887"/>
                  </a:moveTo>
                  <a:lnTo>
                    <a:pt x="31" y="887"/>
                  </a:lnTo>
                  <a:lnTo>
                    <a:pt x="31" y="887"/>
                  </a:lnTo>
                  <a:cubicBezTo>
                    <a:pt x="21" y="887"/>
                    <a:pt x="0" y="866"/>
                    <a:pt x="0" y="855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10"/>
                    <a:pt x="21" y="0"/>
                    <a:pt x="42" y="0"/>
                  </a:cubicBezTo>
                  <a:lnTo>
                    <a:pt x="42" y="0"/>
                  </a:lnTo>
                  <a:cubicBezTo>
                    <a:pt x="52" y="0"/>
                    <a:pt x="73" y="10"/>
                    <a:pt x="73" y="31"/>
                  </a:cubicBezTo>
                  <a:cubicBezTo>
                    <a:pt x="73" y="855"/>
                    <a:pt x="73" y="855"/>
                    <a:pt x="73" y="855"/>
                  </a:cubicBezTo>
                  <a:cubicBezTo>
                    <a:pt x="73" y="866"/>
                    <a:pt x="52" y="887"/>
                    <a:pt x="31" y="88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337">
              <a:extLst>
                <a:ext uri="{FF2B5EF4-FFF2-40B4-BE49-F238E27FC236}">
                  <a16:creationId xmlns:a16="http://schemas.microsoft.com/office/drawing/2014/main" id="{E473603F-FD58-864B-9C06-6FD5789C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1056" y="15153991"/>
              <a:ext cx="817220" cy="60988"/>
            </a:xfrm>
            <a:custGeom>
              <a:avLst/>
              <a:gdLst>
                <a:gd name="T0" fmla="*/ 31 w 888"/>
                <a:gd name="T1" fmla="*/ 63 h 64"/>
                <a:gd name="T2" fmla="*/ 31 w 888"/>
                <a:gd name="T3" fmla="*/ 63 h 64"/>
                <a:gd name="T4" fmla="*/ 0 w 888"/>
                <a:gd name="T5" fmla="*/ 31 h 64"/>
                <a:gd name="T6" fmla="*/ 31 w 888"/>
                <a:gd name="T7" fmla="*/ 0 h 64"/>
                <a:gd name="T8" fmla="*/ 856 w 888"/>
                <a:gd name="T9" fmla="*/ 0 h 64"/>
                <a:gd name="T10" fmla="*/ 887 w 888"/>
                <a:gd name="T11" fmla="*/ 31 h 64"/>
                <a:gd name="T12" fmla="*/ 856 w 888"/>
                <a:gd name="T13" fmla="*/ 63 h 64"/>
                <a:gd name="T14" fmla="*/ 31 w 888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64">
                  <a:moveTo>
                    <a:pt x="31" y="63"/>
                  </a:moveTo>
                  <a:lnTo>
                    <a:pt x="31" y="63"/>
                  </a:lnTo>
                  <a:cubicBezTo>
                    <a:pt x="21" y="63"/>
                    <a:pt x="0" y="42"/>
                    <a:pt x="0" y="31"/>
                  </a:cubicBezTo>
                  <a:cubicBezTo>
                    <a:pt x="0" y="11"/>
                    <a:pt x="21" y="0"/>
                    <a:pt x="31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77" y="0"/>
                    <a:pt x="887" y="11"/>
                    <a:pt x="887" y="31"/>
                  </a:cubicBezTo>
                  <a:cubicBezTo>
                    <a:pt x="887" y="42"/>
                    <a:pt x="877" y="63"/>
                    <a:pt x="856" y="63"/>
                  </a:cubicBezTo>
                  <a:lnTo>
                    <a:pt x="31" y="6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38">
              <a:extLst>
                <a:ext uri="{FF2B5EF4-FFF2-40B4-BE49-F238E27FC236}">
                  <a16:creationId xmlns:a16="http://schemas.microsoft.com/office/drawing/2014/main" id="{AD87FF22-14FC-8C43-BD78-EA7E27965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5555" y="14690494"/>
              <a:ext cx="211420" cy="520418"/>
            </a:xfrm>
            <a:custGeom>
              <a:avLst/>
              <a:gdLst>
                <a:gd name="T0" fmla="*/ 198 w 231"/>
                <a:gd name="T1" fmla="*/ 564 h 565"/>
                <a:gd name="T2" fmla="*/ 198 w 231"/>
                <a:gd name="T3" fmla="*/ 564 h 565"/>
                <a:gd name="T4" fmla="*/ 31 w 231"/>
                <a:gd name="T5" fmla="*/ 564 h 565"/>
                <a:gd name="T6" fmla="*/ 0 w 231"/>
                <a:gd name="T7" fmla="*/ 532 h 565"/>
                <a:gd name="T8" fmla="*/ 0 w 231"/>
                <a:gd name="T9" fmla="*/ 42 h 565"/>
                <a:gd name="T10" fmla="*/ 31 w 231"/>
                <a:gd name="T11" fmla="*/ 0 h 565"/>
                <a:gd name="T12" fmla="*/ 198 w 231"/>
                <a:gd name="T13" fmla="*/ 0 h 565"/>
                <a:gd name="T14" fmla="*/ 230 w 231"/>
                <a:gd name="T15" fmla="*/ 42 h 565"/>
                <a:gd name="T16" fmla="*/ 230 w 231"/>
                <a:gd name="T17" fmla="*/ 532 h 565"/>
                <a:gd name="T18" fmla="*/ 198 w 231"/>
                <a:gd name="T19" fmla="*/ 564 h 565"/>
                <a:gd name="T20" fmla="*/ 63 w 231"/>
                <a:gd name="T21" fmla="*/ 501 h 565"/>
                <a:gd name="T22" fmla="*/ 63 w 231"/>
                <a:gd name="T23" fmla="*/ 501 h 565"/>
                <a:gd name="T24" fmla="*/ 167 w 231"/>
                <a:gd name="T25" fmla="*/ 501 h 565"/>
                <a:gd name="T26" fmla="*/ 167 w 231"/>
                <a:gd name="T27" fmla="*/ 73 h 565"/>
                <a:gd name="T28" fmla="*/ 63 w 231"/>
                <a:gd name="T29" fmla="*/ 73 h 565"/>
                <a:gd name="T30" fmla="*/ 63 w 231"/>
                <a:gd name="T31" fmla="*/ 50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565">
                  <a:moveTo>
                    <a:pt x="198" y="564"/>
                  </a:moveTo>
                  <a:lnTo>
                    <a:pt x="198" y="564"/>
                  </a:lnTo>
                  <a:cubicBezTo>
                    <a:pt x="31" y="564"/>
                    <a:pt x="31" y="564"/>
                    <a:pt x="31" y="564"/>
                  </a:cubicBezTo>
                  <a:cubicBezTo>
                    <a:pt x="11" y="564"/>
                    <a:pt x="0" y="543"/>
                    <a:pt x="0" y="53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11" y="0"/>
                    <a:pt x="3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19" y="0"/>
                    <a:pt x="230" y="21"/>
                    <a:pt x="230" y="42"/>
                  </a:cubicBezTo>
                  <a:cubicBezTo>
                    <a:pt x="230" y="532"/>
                    <a:pt x="230" y="532"/>
                    <a:pt x="230" y="532"/>
                  </a:cubicBezTo>
                  <a:cubicBezTo>
                    <a:pt x="230" y="543"/>
                    <a:pt x="219" y="564"/>
                    <a:pt x="198" y="564"/>
                  </a:cubicBezTo>
                  <a:close/>
                  <a:moveTo>
                    <a:pt x="63" y="501"/>
                  </a:moveTo>
                  <a:lnTo>
                    <a:pt x="63" y="501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73"/>
                    <a:pt x="167" y="73"/>
                    <a:pt x="167" y="73"/>
                  </a:cubicBezTo>
                  <a:cubicBezTo>
                    <a:pt x="63" y="73"/>
                    <a:pt x="63" y="73"/>
                    <a:pt x="63" y="73"/>
                  </a:cubicBezTo>
                  <a:lnTo>
                    <a:pt x="63" y="5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339">
              <a:extLst>
                <a:ext uri="{FF2B5EF4-FFF2-40B4-BE49-F238E27FC236}">
                  <a16:creationId xmlns:a16="http://schemas.microsoft.com/office/drawing/2014/main" id="{A8B3A64D-623F-2546-8073-34374E57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0054" y="14458747"/>
              <a:ext cx="211420" cy="752165"/>
            </a:xfrm>
            <a:custGeom>
              <a:avLst/>
              <a:gdLst>
                <a:gd name="T0" fmla="*/ 198 w 231"/>
                <a:gd name="T1" fmla="*/ 814 h 815"/>
                <a:gd name="T2" fmla="*/ 198 w 231"/>
                <a:gd name="T3" fmla="*/ 814 h 815"/>
                <a:gd name="T4" fmla="*/ 31 w 231"/>
                <a:gd name="T5" fmla="*/ 814 h 815"/>
                <a:gd name="T6" fmla="*/ 0 w 231"/>
                <a:gd name="T7" fmla="*/ 782 h 815"/>
                <a:gd name="T8" fmla="*/ 0 w 231"/>
                <a:gd name="T9" fmla="*/ 31 h 815"/>
                <a:gd name="T10" fmla="*/ 31 w 231"/>
                <a:gd name="T11" fmla="*/ 0 h 815"/>
                <a:gd name="T12" fmla="*/ 198 w 231"/>
                <a:gd name="T13" fmla="*/ 0 h 815"/>
                <a:gd name="T14" fmla="*/ 230 w 231"/>
                <a:gd name="T15" fmla="*/ 31 h 815"/>
                <a:gd name="T16" fmla="*/ 230 w 231"/>
                <a:gd name="T17" fmla="*/ 782 h 815"/>
                <a:gd name="T18" fmla="*/ 198 w 231"/>
                <a:gd name="T19" fmla="*/ 814 h 815"/>
                <a:gd name="T20" fmla="*/ 63 w 231"/>
                <a:gd name="T21" fmla="*/ 751 h 815"/>
                <a:gd name="T22" fmla="*/ 63 w 231"/>
                <a:gd name="T23" fmla="*/ 751 h 815"/>
                <a:gd name="T24" fmla="*/ 167 w 231"/>
                <a:gd name="T25" fmla="*/ 751 h 815"/>
                <a:gd name="T26" fmla="*/ 167 w 231"/>
                <a:gd name="T27" fmla="*/ 62 h 815"/>
                <a:gd name="T28" fmla="*/ 63 w 231"/>
                <a:gd name="T29" fmla="*/ 62 h 815"/>
                <a:gd name="T30" fmla="*/ 63 w 231"/>
                <a:gd name="T31" fmla="*/ 75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815">
                  <a:moveTo>
                    <a:pt x="198" y="814"/>
                  </a:moveTo>
                  <a:lnTo>
                    <a:pt x="198" y="814"/>
                  </a:lnTo>
                  <a:cubicBezTo>
                    <a:pt x="31" y="814"/>
                    <a:pt x="31" y="814"/>
                    <a:pt x="31" y="814"/>
                  </a:cubicBezTo>
                  <a:cubicBezTo>
                    <a:pt x="10" y="814"/>
                    <a:pt x="0" y="793"/>
                    <a:pt x="0" y="78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10" y="0"/>
                    <a:pt x="3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9" y="0"/>
                    <a:pt x="230" y="10"/>
                    <a:pt x="230" y="31"/>
                  </a:cubicBezTo>
                  <a:cubicBezTo>
                    <a:pt x="230" y="782"/>
                    <a:pt x="230" y="782"/>
                    <a:pt x="230" y="782"/>
                  </a:cubicBezTo>
                  <a:cubicBezTo>
                    <a:pt x="230" y="793"/>
                    <a:pt x="209" y="814"/>
                    <a:pt x="198" y="814"/>
                  </a:cubicBezTo>
                  <a:close/>
                  <a:moveTo>
                    <a:pt x="63" y="751"/>
                  </a:moveTo>
                  <a:lnTo>
                    <a:pt x="63" y="751"/>
                  </a:lnTo>
                  <a:cubicBezTo>
                    <a:pt x="167" y="751"/>
                    <a:pt x="167" y="751"/>
                    <a:pt x="167" y="751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63" y="75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340">
              <a:extLst>
                <a:ext uri="{FF2B5EF4-FFF2-40B4-BE49-F238E27FC236}">
                  <a16:creationId xmlns:a16="http://schemas.microsoft.com/office/drawing/2014/main" id="{2D91A1F8-406C-2747-AFB8-3DE52C73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4553" y="14535995"/>
              <a:ext cx="203288" cy="674917"/>
            </a:xfrm>
            <a:custGeom>
              <a:avLst/>
              <a:gdLst>
                <a:gd name="T0" fmla="*/ 188 w 220"/>
                <a:gd name="T1" fmla="*/ 731 h 732"/>
                <a:gd name="T2" fmla="*/ 188 w 220"/>
                <a:gd name="T3" fmla="*/ 731 h 732"/>
                <a:gd name="T4" fmla="*/ 31 w 220"/>
                <a:gd name="T5" fmla="*/ 731 h 732"/>
                <a:gd name="T6" fmla="*/ 0 w 220"/>
                <a:gd name="T7" fmla="*/ 699 h 732"/>
                <a:gd name="T8" fmla="*/ 0 w 220"/>
                <a:gd name="T9" fmla="*/ 32 h 732"/>
                <a:gd name="T10" fmla="*/ 31 w 220"/>
                <a:gd name="T11" fmla="*/ 0 h 732"/>
                <a:gd name="T12" fmla="*/ 188 w 220"/>
                <a:gd name="T13" fmla="*/ 0 h 732"/>
                <a:gd name="T14" fmla="*/ 219 w 220"/>
                <a:gd name="T15" fmla="*/ 32 h 732"/>
                <a:gd name="T16" fmla="*/ 219 w 220"/>
                <a:gd name="T17" fmla="*/ 699 h 732"/>
                <a:gd name="T18" fmla="*/ 188 w 220"/>
                <a:gd name="T19" fmla="*/ 731 h 732"/>
                <a:gd name="T20" fmla="*/ 63 w 220"/>
                <a:gd name="T21" fmla="*/ 668 h 732"/>
                <a:gd name="T22" fmla="*/ 63 w 220"/>
                <a:gd name="T23" fmla="*/ 668 h 732"/>
                <a:gd name="T24" fmla="*/ 157 w 220"/>
                <a:gd name="T25" fmla="*/ 668 h 732"/>
                <a:gd name="T26" fmla="*/ 157 w 220"/>
                <a:gd name="T27" fmla="*/ 73 h 732"/>
                <a:gd name="T28" fmla="*/ 63 w 220"/>
                <a:gd name="T29" fmla="*/ 73 h 732"/>
                <a:gd name="T30" fmla="*/ 63 w 220"/>
                <a:gd name="T31" fmla="*/ 66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732">
                  <a:moveTo>
                    <a:pt x="188" y="731"/>
                  </a:moveTo>
                  <a:lnTo>
                    <a:pt x="188" y="731"/>
                  </a:lnTo>
                  <a:cubicBezTo>
                    <a:pt x="31" y="731"/>
                    <a:pt x="31" y="731"/>
                    <a:pt x="31" y="731"/>
                  </a:cubicBezTo>
                  <a:cubicBezTo>
                    <a:pt x="11" y="731"/>
                    <a:pt x="0" y="710"/>
                    <a:pt x="0" y="69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1" y="0"/>
                    <a:pt x="31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09" y="0"/>
                    <a:pt x="219" y="21"/>
                    <a:pt x="219" y="32"/>
                  </a:cubicBezTo>
                  <a:cubicBezTo>
                    <a:pt x="219" y="699"/>
                    <a:pt x="219" y="699"/>
                    <a:pt x="219" y="699"/>
                  </a:cubicBezTo>
                  <a:cubicBezTo>
                    <a:pt x="219" y="710"/>
                    <a:pt x="209" y="731"/>
                    <a:pt x="188" y="731"/>
                  </a:cubicBezTo>
                  <a:close/>
                  <a:moveTo>
                    <a:pt x="63" y="668"/>
                  </a:moveTo>
                  <a:lnTo>
                    <a:pt x="63" y="668"/>
                  </a:lnTo>
                  <a:cubicBezTo>
                    <a:pt x="157" y="668"/>
                    <a:pt x="157" y="668"/>
                    <a:pt x="157" y="668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63" y="73"/>
                    <a:pt x="63" y="73"/>
                    <a:pt x="63" y="73"/>
                  </a:cubicBezTo>
                  <a:lnTo>
                    <a:pt x="63" y="6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10E8015-AB11-5642-8236-3AA806314F3C}"/>
              </a:ext>
            </a:extLst>
          </p:cNvPr>
          <p:cNvGrpSpPr/>
          <p:nvPr/>
        </p:nvGrpSpPr>
        <p:grpSpPr>
          <a:xfrm>
            <a:off x="12487285" y="11497029"/>
            <a:ext cx="829417" cy="821285"/>
            <a:chOff x="14115216" y="14393694"/>
            <a:chExt cx="829417" cy="821285"/>
          </a:xfrm>
        </p:grpSpPr>
        <p:sp>
          <p:nvSpPr>
            <p:cNvPr id="116" name="Freeform 341">
              <a:extLst>
                <a:ext uri="{FF2B5EF4-FFF2-40B4-BE49-F238E27FC236}">
                  <a16:creationId xmlns:a16="http://schemas.microsoft.com/office/drawing/2014/main" id="{0E63A009-39FB-9340-BCA0-88EC487B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5216" y="14393694"/>
              <a:ext cx="60988" cy="817218"/>
            </a:xfrm>
            <a:custGeom>
              <a:avLst/>
              <a:gdLst>
                <a:gd name="T0" fmla="*/ 32 w 64"/>
                <a:gd name="T1" fmla="*/ 887 h 888"/>
                <a:gd name="T2" fmla="*/ 32 w 64"/>
                <a:gd name="T3" fmla="*/ 887 h 888"/>
                <a:gd name="T4" fmla="*/ 0 w 64"/>
                <a:gd name="T5" fmla="*/ 855 h 888"/>
                <a:gd name="T6" fmla="*/ 0 w 64"/>
                <a:gd name="T7" fmla="*/ 31 h 888"/>
                <a:gd name="T8" fmla="*/ 32 w 64"/>
                <a:gd name="T9" fmla="*/ 0 h 888"/>
                <a:gd name="T10" fmla="*/ 63 w 64"/>
                <a:gd name="T11" fmla="*/ 31 h 888"/>
                <a:gd name="T12" fmla="*/ 63 w 64"/>
                <a:gd name="T13" fmla="*/ 855 h 888"/>
                <a:gd name="T14" fmla="*/ 32 w 64"/>
                <a:gd name="T15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888">
                  <a:moveTo>
                    <a:pt x="32" y="887"/>
                  </a:moveTo>
                  <a:lnTo>
                    <a:pt x="32" y="887"/>
                  </a:lnTo>
                  <a:cubicBezTo>
                    <a:pt x="21" y="887"/>
                    <a:pt x="0" y="866"/>
                    <a:pt x="0" y="85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21" y="0"/>
                    <a:pt x="32" y="0"/>
                  </a:cubicBezTo>
                  <a:cubicBezTo>
                    <a:pt x="52" y="0"/>
                    <a:pt x="63" y="10"/>
                    <a:pt x="63" y="31"/>
                  </a:cubicBezTo>
                  <a:cubicBezTo>
                    <a:pt x="63" y="855"/>
                    <a:pt x="63" y="855"/>
                    <a:pt x="63" y="855"/>
                  </a:cubicBezTo>
                  <a:cubicBezTo>
                    <a:pt x="63" y="866"/>
                    <a:pt x="52" y="887"/>
                    <a:pt x="32" y="88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342">
              <a:extLst>
                <a:ext uri="{FF2B5EF4-FFF2-40B4-BE49-F238E27FC236}">
                  <a16:creationId xmlns:a16="http://schemas.microsoft.com/office/drawing/2014/main" id="{A2146A57-7AF2-3A47-B486-CB09C04E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5216" y="15153991"/>
              <a:ext cx="817220" cy="60988"/>
            </a:xfrm>
            <a:custGeom>
              <a:avLst/>
              <a:gdLst>
                <a:gd name="T0" fmla="*/ 856 w 888"/>
                <a:gd name="T1" fmla="*/ 63 h 64"/>
                <a:gd name="T2" fmla="*/ 856 w 888"/>
                <a:gd name="T3" fmla="*/ 63 h 64"/>
                <a:gd name="T4" fmla="*/ 32 w 888"/>
                <a:gd name="T5" fmla="*/ 63 h 64"/>
                <a:gd name="T6" fmla="*/ 0 w 888"/>
                <a:gd name="T7" fmla="*/ 31 h 64"/>
                <a:gd name="T8" fmla="*/ 32 w 888"/>
                <a:gd name="T9" fmla="*/ 0 h 64"/>
                <a:gd name="T10" fmla="*/ 856 w 888"/>
                <a:gd name="T11" fmla="*/ 0 h 64"/>
                <a:gd name="T12" fmla="*/ 887 w 888"/>
                <a:gd name="T13" fmla="*/ 31 h 64"/>
                <a:gd name="T14" fmla="*/ 856 w 888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64">
                  <a:moveTo>
                    <a:pt x="856" y="63"/>
                  </a:moveTo>
                  <a:lnTo>
                    <a:pt x="856" y="63"/>
                  </a:lnTo>
                  <a:cubicBezTo>
                    <a:pt x="32" y="63"/>
                    <a:pt x="32" y="63"/>
                    <a:pt x="32" y="63"/>
                  </a:cubicBezTo>
                  <a:cubicBezTo>
                    <a:pt x="21" y="63"/>
                    <a:pt x="0" y="42"/>
                    <a:pt x="0" y="31"/>
                  </a:cubicBezTo>
                  <a:cubicBezTo>
                    <a:pt x="0" y="11"/>
                    <a:pt x="21" y="0"/>
                    <a:pt x="32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6" y="0"/>
                    <a:pt x="887" y="11"/>
                    <a:pt x="887" y="31"/>
                  </a:cubicBezTo>
                  <a:cubicBezTo>
                    <a:pt x="887" y="42"/>
                    <a:pt x="866" y="63"/>
                    <a:pt x="856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343">
              <a:extLst>
                <a:ext uri="{FF2B5EF4-FFF2-40B4-BE49-F238E27FC236}">
                  <a16:creationId xmlns:a16="http://schemas.microsoft.com/office/drawing/2014/main" id="{1F600EE9-0914-F243-80AE-4A8A622D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0926" y="14414022"/>
              <a:ext cx="528550" cy="703379"/>
            </a:xfrm>
            <a:custGeom>
              <a:avLst/>
              <a:gdLst>
                <a:gd name="T0" fmla="*/ 42 w 575"/>
                <a:gd name="T1" fmla="*/ 761 h 762"/>
                <a:gd name="T2" fmla="*/ 42 w 575"/>
                <a:gd name="T3" fmla="*/ 761 h 762"/>
                <a:gd name="T4" fmla="*/ 21 w 575"/>
                <a:gd name="T5" fmla="*/ 761 h 762"/>
                <a:gd name="T6" fmla="*/ 10 w 575"/>
                <a:gd name="T7" fmla="*/ 709 h 762"/>
                <a:gd name="T8" fmla="*/ 73 w 575"/>
                <a:gd name="T9" fmla="*/ 584 h 762"/>
                <a:gd name="T10" fmla="*/ 94 w 575"/>
                <a:gd name="T11" fmla="*/ 574 h 762"/>
                <a:gd name="T12" fmla="*/ 271 w 575"/>
                <a:gd name="T13" fmla="*/ 490 h 762"/>
                <a:gd name="T14" fmla="*/ 282 w 575"/>
                <a:gd name="T15" fmla="*/ 479 h 762"/>
                <a:gd name="T16" fmla="*/ 386 w 575"/>
                <a:gd name="T17" fmla="*/ 448 h 762"/>
                <a:gd name="T18" fmla="*/ 407 w 575"/>
                <a:gd name="T19" fmla="*/ 302 h 762"/>
                <a:gd name="T20" fmla="*/ 428 w 575"/>
                <a:gd name="T21" fmla="*/ 156 h 762"/>
                <a:gd name="T22" fmla="*/ 438 w 575"/>
                <a:gd name="T23" fmla="*/ 146 h 762"/>
                <a:gd name="T24" fmla="*/ 511 w 575"/>
                <a:gd name="T25" fmla="*/ 21 h 762"/>
                <a:gd name="T26" fmla="*/ 563 w 575"/>
                <a:gd name="T27" fmla="*/ 10 h 762"/>
                <a:gd name="T28" fmla="*/ 574 w 575"/>
                <a:gd name="T29" fmla="*/ 52 h 762"/>
                <a:gd name="T30" fmla="*/ 491 w 575"/>
                <a:gd name="T31" fmla="*/ 177 h 762"/>
                <a:gd name="T32" fmla="*/ 470 w 575"/>
                <a:gd name="T33" fmla="*/ 313 h 762"/>
                <a:gd name="T34" fmla="*/ 449 w 575"/>
                <a:gd name="T35" fmla="*/ 479 h 762"/>
                <a:gd name="T36" fmla="*/ 428 w 575"/>
                <a:gd name="T37" fmla="*/ 500 h 762"/>
                <a:gd name="T38" fmla="*/ 303 w 575"/>
                <a:gd name="T39" fmla="*/ 542 h 762"/>
                <a:gd name="T40" fmla="*/ 125 w 575"/>
                <a:gd name="T41" fmla="*/ 626 h 762"/>
                <a:gd name="T42" fmla="*/ 62 w 575"/>
                <a:gd name="T43" fmla="*/ 741 h 762"/>
                <a:gd name="T44" fmla="*/ 42 w 575"/>
                <a:gd name="T45" fmla="*/ 76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5" h="762">
                  <a:moveTo>
                    <a:pt x="42" y="761"/>
                  </a:moveTo>
                  <a:lnTo>
                    <a:pt x="42" y="761"/>
                  </a:lnTo>
                  <a:cubicBezTo>
                    <a:pt x="31" y="761"/>
                    <a:pt x="31" y="761"/>
                    <a:pt x="21" y="761"/>
                  </a:cubicBezTo>
                  <a:cubicBezTo>
                    <a:pt x="10" y="751"/>
                    <a:pt x="0" y="730"/>
                    <a:pt x="10" y="709"/>
                  </a:cubicBezTo>
                  <a:cubicBezTo>
                    <a:pt x="73" y="584"/>
                    <a:pt x="73" y="584"/>
                    <a:pt x="73" y="584"/>
                  </a:cubicBezTo>
                  <a:cubicBezTo>
                    <a:pt x="83" y="584"/>
                    <a:pt x="83" y="574"/>
                    <a:pt x="94" y="574"/>
                  </a:cubicBezTo>
                  <a:cubicBezTo>
                    <a:pt x="271" y="490"/>
                    <a:pt x="271" y="490"/>
                    <a:pt x="271" y="490"/>
                  </a:cubicBezTo>
                  <a:lnTo>
                    <a:pt x="282" y="479"/>
                  </a:lnTo>
                  <a:cubicBezTo>
                    <a:pt x="386" y="448"/>
                    <a:pt x="386" y="448"/>
                    <a:pt x="386" y="448"/>
                  </a:cubicBezTo>
                  <a:cubicBezTo>
                    <a:pt x="407" y="302"/>
                    <a:pt x="407" y="302"/>
                    <a:pt x="407" y="302"/>
                  </a:cubicBezTo>
                  <a:cubicBezTo>
                    <a:pt x="428" y="156"/>
                    <a:pt x="428" y="156"/>
                    <a:pt x="428" y="156"/>
                  </a:cubicBezTo>
                  <a:lnTo>
                    <a:pt x="438" y="146"/>
                  </a:lnTo>
                  <a:cubicBezTo>
                    <a:pt x="511" y="21"/>
                    <a:pt x="511" y="21"/>
                    <a:pt x="511" y="21"/>
                  </a:cubicBezTo>
                  <a:cubicBezTo>
                    <a:pt x="522" y="0"/>
                    <a:pt x="543" y="0"/>
                    <a:pt x="563" y="10"/>
                  </a:cubicBezTo>
                  <a:cubicBezTo>
                    <a:pt x="574" y="21"/>
                    <a:pt x="574" y="31"/>
                    <a:pt x="574" y="52"/>
                  </a:cubicBezTo>
                  <a:cubicBezTo>
                    <a:pt x="491" y="177"/>
                    <a:pt x="491" y="177"/>
                    <a:pt x="491" y="177"/>
                  </a:cubicBezTo>
                  <a:cubicBezTo>
                    <a:pt x="470" y="313"/>
                    <a:pt x="470" y="313"/>
                    <a:pt x="470" y="313"/>
                  </a:cubicBezTo>
                  <a:cubicBezTo>
                    <a:pt x="449" y="479"/>
                    <a:pt x="449" y="479"/>
                    <a:pt x="449" y="479"/>
                  </a:cubicBezTo>
                  <a:cubicBezTo>
                    <a:pt x="449" y="490"/>
                    <a:pt x="438" y="500"/>
                    <a:pt x="428" y="500"/>
                  </a:cubicBezTo>
                  <a:cubicBezTo>
                    <a:pt x="303" y="542"/>
                    <a:pt x="303" y="542"/>
                    <a:pt x="303" y="542"/>
                  </a:cubicBezTo>
                  <a:cubicBezTo>
                    <a:pt x="125" y="626"/>
                    <a:pt x="125" y="626"/>
                    <a:pt x="125" y="626"/>
                  </a:cubicBezTo>
                  <a:cubicBezTo>
                    <a:pt x="62" y="741"/>
                    <a:pt x="62" y="741"/>
                    <a:pt x="62" y="741"/>
                  </a:cubicBezTo>
                  <a:cubicBezTo>
                    <a:pt x="62" y="751"/>
                    <a:pt x="52" y="761"/>
                    <a:pt x="42" y="7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44">
              <a:extLst>
                <a:ext uri="{FF2B5EF4-FFF2-40B4-BE49-F238E27FC236}">
                  <a16:creationId xmlns:a16="http://schemas.microsoft.com/office/drawing/2014/main" id="{DE64905B-C393-904C-9A27-18C88400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096" y="14576652"/>
              <a:ext cx="280537" cy="174829"/>
            </a:xfrm>
            <a:custGeom>
              <a:avLst/>
              <a:gdLst>
                <a:gd name="T0" fmla="*/ 73 w 304"/>
                <a:gd name="T1" fmla="*/ 188 h 189"/>
                <a:gd name="T2" fmla="*/ 73 w 304"/>
                <a:gd name="T3" fmla="*/ 188 h 189"/>
                <a:gd name="T4" fmla="*/ 73 w 304"/>
                <a:gd name="T5" fmla="*/ 188 h 189"/>
                <a:gd name="T6" fmla="*/ 21 w 304"/>
                <a:gd name="T7" fmla="*/ 178 h 189"/>
                <a:gd name="T8" fmla="*/ 0 w 304"/>
                <a:gd name="T9" fmla="*/ 136 h 189"/>
                <a:gd name="T10" fmla="*/ 42 w 304"/>
                <a:gd name="T11" fmla="*/ 115 h 189"/>
                <a:gd name="T12" fmla="*/ 73 w 304"/>
                <a:gd name="T13" fmla="*/ 125 h 189"/>
                <a:gd name="T14" fmla="*/ 250 w 304"/>
                <a:gd name="T15" fmla="*/ 10 h 189"/>
                <a:gd name="T16" fmla="*/ 292 w 304"/>
                <a:gd name="T17" fmla="*/ 21 h 189"/>
                <a:gd name="T18" fmla="*/ 282 w 304"/>
                <a:gd name="T19" fmla="*/ 63 h 189"/>
                <a:gd name="T20" fmla="*/ 94 w 304"/>
                <a:gd name="T21" fmla="*/ 188 h 189"/>
                <a:gd name="T22" fmla="*/ 73 w 304"/>
                <a:gd name="T23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89">
                  <a:moveTo>
                    <a:pt x="73" y="188"/>
                  </a:moveTo>
                  <a:lnTo>
                    <a:pt x="73" y="188"/>
                  </a:lnTo>
                  <a:lnTo>
                    <a:pt x="73" y="188"/>
                  </a:lnTo>
                  <a:cubicBezTo>
                    <a:pt x="21" y="178"/>
                    <a:pt x="21" y="178"/>
                    <a:pt x="21" y="178"/>
                  </a:cubicBezTo>
                  <a:cubicBezTo>
                    <a:pt x="11" y="178"/>
                    <a:pt x="0" y="157"/>
                    <a:pt x="0" y="136"/>
                  </a:cubicBezTo>
                  <a:cubicBezTo>
                    <a:pt x="0" y="125"/>
                    <a:pt x="21" y="115"/>
                    <a:pt x="42" y="115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61" y="0"/>
                    <a:pt x="282" y="0"/>
                    <a:pt x="292" y="21"/>
                  </a:cubicBezTo>
                  <a:cubicBezTo>
                    <a:pt x="303" y="31"/>
                    <a:pt x="303" y="52"/>
                    <a:pt x="282" y="63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83" y="188"/>
                    <a:pt x="73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345">
              <a:extLst>
                <a:ext uri="{FF2B5EF4-FFF2-40B4-BE49-F238E27FC236}">
                  <a16:creationId xmlns:a16="http://schemas.microsoft.com/office/drawing/2014/main" id="{5057358C-1A7A-4F41-86DC-F14E25918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0926" y="14605114"/>
              <a:ext cx="378117" cy="300867"/>
            </a:xfrm>
            <a:custGeom>
              <a:avLst/>
              <a:gdLst>
                <a:gd name="T0" fmla="*/ 42 w 408"/>
                <a:gd name="T1" fmla="*/ 324 h 325"/>
                <a:gd name="T2" fmla="*/ 42 w 408"/>
                <a:gd name="T3" fmla="*/ 324 h 325"/>
                <a:gd name="T4" fmla="*/ 21 w 408"/>
                <a:gd name="T5" fmla="*/ 314 h 325"/>
                <a:gd name="T6" fmla="*/ 21 w 408"/>
                <a:gd name="T7" fmla="*/ 261 h 325"/>
                <a:gd name="T8" fmla="*/ 136 w 408"/>
                <a:gd name="T9" fmla="*/ 147 h 325"/>
                <a:gd name="T10" fmla="*/ 198 w 408"/>
                <a:gd name="T11" fmla="*/ 21 h 325"/>
                <a:gd name="T12" fmla="*/ 240 w 408"/>
                <a:gd name="T13" fmla="*/ 11 h 325"/>
                <a:gd name="T14" fmla="*/ 376 w 408"/>
                <a:gd name="T15" fmla="*/ 42 h 325"/>
                <a:gd name="T16" fmla="*/ 396 w 408"/>
                <a:gd name="T17" fmla="*/ 84 h 325"/>
                <a:gd name="T18" fmla="*/ 355 w 408"/>
                <a:gd name="T19" fmla="*/ 105 h 325"/>
                <a:gd name="T20" fmla="*/ 240 w 408"/>
                <a:gd name="T21" fmla="*/ 73 h 325"/>
                <a:gd name="T22" fmla="*/ 188 w 408"/>
                <a:gd name="T23" fmla="*/ 188 h 325"/>
                <a:gd name="T24" fmla="*/ 188 w 408"/>
                <a:gd name="T25" fmla="*/ 188 h 325"/>
                <a:gd name="T26" fmla="*/ 62 w 408"/>
                <a:gd name="T27" fmla="*/ 314 h 325"/>
                <a:gd name="T28" fmla="*/ 42 w 408"/>
                <a:gd name="T2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8" h="325">
                  <a:moveTo>
                    <a:pt x="42" y="324"/>
                  </a:moveTo>
                  <a:lnTo>
                    <a:pt x="42" y="324"/>
                  </a:lnTo>
                  <a:cubicBezTo>
                    <a:pt x="31" y="324"/>
                    <a:pt x="21" y="314"/>
                    <a:pt x="21" y="314"/>
                  </a:cubicBezTo>
                  <a:cubicBezTo>
                    <a:pt x="0" y="292"/>
                    <a:pt x="0" y="282"/>
                    <a:pt x="21" y="261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209" y="11"/>
                    <a:pt x="219" y="0"/>
                    <a:pt x="240" y="11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96" y="52"/>
                    <a:pt x="407" y="73"/>
                    <a:pt x="396" y="84"/>
                  </a:cubicBezTo>
                  <a:cubicBezTo>
                    <a:pt x="396" y="105"/>
                    <a:pt x="376" y="115"/>
                    <a:pt x="355" y="105"/>
                  </a:cubicBezTo>
                  <a:cubicBezTo>
                    <a:pt x="240" y="73"/>
                    <a:pt x="240" y="73"/>
                    <a:pt x="240" y="73"/>
                  </a:cubicBezTo>
                  <a:cubicBezTo>
                    <a:pt x="188" y="188"/>
                    <a:pt x="188" y="188"/>
                    <a:pt x="188" y="188"/>
                  </a:cubicBezTo>
                  <a:lnTo>
                    <a:pt x="188" y="188"/>
                  </a:lnTo>
                  <a:cubicBezTo>
                    <a:pt x="62" y="314"/>
                    <a:pt x="62" y="314"/>
                    <a:pt x="62" y="314"/>
                  </a:cubicBezTo>
                  <a:cubicBezTo>
                    <a:pt x="52" y="314"/>
                    <a:pt x="52" y="324"/>
                    <a:pt x="42" y="32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346">
              <a:extLst>
                <a:ext uri="{FF2B5EF4-FFF2-40B4-BE49-F238E27FC236}">
                  <a16:creationId xmlns:a16="http://schemas.microsoft.com/office/drawing/2014/main" id="{80BBB43A-539F-F042-8773-BBD32325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9266" y="14836861"/>
              <a:ext cx="365919" cy="268341"/>
            </a:xfrm>
            <a:custGeom>
              <a:avLst/>
              <a:gdLst>
                <a:gd name="T0" fmla="*/ 32 w 398"/>
                <a:gd name="T1" fmla="*/ 292 h 293"/>
                <a:gd name="T2" fmla="*/ 32 w 398"/>
                <a:gd name="T3" fmla="*/ 292 h 293"/>
                <a:gd name="T4" fmla="*/ 0 w 398"/>
                <a:gd name="T5" fmla="*/ 271 h 293"/>
                <a:gd name="T6" fmla="*/ 21 w 398"/>
                <a:gd name="T7" fmla="*/ 229 h 293"/>
                <a:gd name="T8" fmla="*/ 178 w 398"/>
                <a:gd name="T9" fmla="*/ 167 h 293"/>
                <a:gd name="T10" fmla="*/ 334 w 398"/>
                <a:gd name="T11" fmla="*/ 10 h 293"/>
                <a:gd name="T12" fmla="*/ 386 w 398"/>
                <a:gd name="T13" fmla="*/ 10 h 293"/>
                <a:gd name="T14" fmla="*/ 386 w 398"/>
                <a:gd name="T15" fmla="*/ 63 h 293"/>
                <a:gd name="T16" fmla="*/ 219 w 398"/>
                <a:gd name="T17" fmla="*/ 219 h 293"/>
                <a:gd name="T18" fmla="*/ 209 w 398"/>
                <a:gd name="T19" fmla="*/ 229 h 293"/>
                <a:gd name="T20" fmla="*/ 42 w 398"/>
                <a:gd name="T21" fmla="*/ 282 h 293"/>
                <a:gd name="T22" fmla="*/ 32 w 398"/>
                <a:gd name="T23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8" h="293">
                  <a:moveTo>
                    <a:pt x="32" y="292"/>
                  </a:moveTo>
                  <a:lnTo>
                    <a:pt x="32" y="292"/>
                  </a:lnTo>
                  <a:cubicBezTo>
                    <a:pt x="21" y="292"/>
                    <a:pt x="11" y="282"/>
                    <a:pt x="0" y="271"/>
                  </a:cubicBezTo>
                  <a:cubicBezTo>
                    <a:pt x="0" y="250"/>
                    <a:pt x="11" y="229"/>
                    <a:pt x="21" y="229"/>
                  </a:cubicBezTo>
                  <a:cubicBezTo>
                    <a:pt x="178" y="167"/>
                    <a:pt x="178" y="167"/>
                    <a:pt x="178" y="167"/>
                  </a:cubicBezTo>
                  <a:cubicBezTo>
                    <a:pt x="334" y="10"/>
                    <a:pt x="334" y="10"/>
                    <a:pt x="334" y="10"/>
                  </a:cubicBezTo>
                  <a:cubicBezTo>
                    <a:pt x="345" y="0"/>
                    <a:pt x="366" y="0"/>
                    <a:pt x="386" y="10"/>
                  </a:cubicBezTo>
                  <a:cubicBezTo>
                    <a:pt x="397" y="31"/>
                    <a:pt x="397" y="52"/>
                    <a:pt x="386" y="63"/>
                  </a:cubicBezTo>
                  <a:cubicBezTo>
                    <a:pt x="219" y="219"/>
                    <a:pt x="219" y="219"/>
                    <a:pt x="219" y="219"/>
                  </a:cubicBezTo>
                  <a:cubicBezTo>
                    <a:pt x="219" y="219"/>
                    <a:pt x="219" y="219"/>
                    <a:pt x="209" y="229"/>
                  </a:cubicBezTo>
                  <a:cubicBezTo>
                    <a:pt x="42" y="282"/>
                    <a:pt x="42" y="282"/>
                    <a:pt x="42" y="282"/>
                  </a:cubicBezTo>
                  <a:cubicBezTo>
                    <a:pt x="42" y="282"/>
                    <a:pt x="42" y="292"/>
                    <a:pt x="32" y="29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347">
              <a:extLst>
                <a:ext uri="{FF2B5EF4-FFF2-40B4-BE49-F238E27FC236}">
                  <a16:creationId xmlns:a16="http://schemas.microsoft.com/office/drawing/2014/main" id="{553F4F7D-1DCA-2C47-A075-B4B7A76EF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5185" y="14576652"/>
              <a:ext cx="89447" cy="174829"/>
            </a:xfrm>
            <a:custGeom>
              <a:avLst/>
              <a:gdLst>
                <a:gd name="T0" fmla="*/ 31 w 95"/>
                <a:gd name="T1" fmla="*/ 188 h 189"/>
                <a:gd name="T2" fmla="*/ 31 w 95"/>
                <a:gd name="T3" fmla="*/ 188 h 189"/>
                <a:gd name="T4" fmla="*/ 21 w 95"/>
                <a:gd name="T5" fmla="*/ 178 h 189"/>
                <a:gd name="T6" fmla="*/ 0 w 95"/>
                <a:gd name="T7" fmla="*/ 146 h 189"/>
                <a:gd name="T8" fmla="*/ 21 w 95"/>
                <a:gd name="T9" fmla="*/ 31 h 189"/>
                <a:gd name="T10" fmla="*/ 62 w 95"/>
                <a:gd name="T11" fmla="*/ 0 h 189"/>
                <a:gd name="T12" fmla="*/ 83 w 95"/>
                <a:gd name="T13" fmla="*/ 42 h 189"/>
                <a:gd name="T14" fmla="*/ 62 w 95"/>
                <a:gd name="T15" fmla="*/ 157 h 189"/>
                <a:gd name="T16" fmla="*/ 31 w 95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89">
                  <a:moveTo>
                    <a:pt x="31" y="188"/>
                  </a:moveTo>
                  <a:lnTo>
                    <a:pt x="31" y="188"/>
                  </a:lnTo>
                  <a:cubicBezTo>
                    <a:pt x="31" y="188"/>
                    <a:pt x="21" y="188"/>
                    <a:pt x="21" y="178"/>
                  </a:cubicBezTo>
                  <a:cubicBezTo>
                    <a:pt x="10" y="178"/>
                    <a:pt x="0" y="157"/>
                    <a:pt x="0" y="146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31" y="10"/>
                    <a:pt x="41" y="0"/>
                    <a:pt x="62" y="0"/>
                  </a:cubicBezTo>
                  <a:cubicBezTo>
                    <a:pt x="73" y="0"/>
                    <a:pt x="94" y="21"/>
                    <a:pt x="83" y="42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78"/>
                    <a:pt x="41" y="188"/>
                    <a:pt x="31" y="1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348">
              <a:extLst>
                <a:ext uri="{FF2B5EF4-FFF2-40B4-BE49-F238E27FC236}">
                  <a16:creationId xmlns:a16="http://schemas.microsoft.com/office/drawing/2014/main" id="{60371AC3-6A98-0344-B333-DD5B900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9806" y="14548193"/>
              <a:ext cx="174827" cy="89447"/>
            </a:xfrm>
            <a:custGeom>
              <a:avLst/>
              <a:gdLst>
                <a:gd name="T0" fmla="*/ 146 w 189"/>
                <a:gd name="T1" fmla="*/ 94 h 95"/>
                <a:gd name="T2" fmla="*/ 146 w 189"/>
                <a:gd name="T3" fmla="*/ 94 h 95"/>
                <a:gd name="T4" fmla="*/ 146 w 189"/>
                <a:gd name="T5" fmla="*/ 94 h 95"/>
                <a:gd name="T6" fmla="*/ 21 w 189"/>
                <a:gd name="T7" fmla="*/ 73 h 95"/>
                <a:gd name="T8" fmla="*/ 0 w 189"/>
                <a:gd name="T9" fmla="*/ 31 h 95"/>
                <a:gd name="T10" fmla="*/ 42 w 189"/>
                <a:gd name="T11" fmla="*/ 10 h 95"/>
                <a:gd name="T12" fmla="*/ 156 w 189"/>
                <a:gd name="T13" fmla="*/ 31 h 95"/>
                <a:gd name="T14" fmla="*/ 177 w 189"/>
                <a:gd name="T15" fmla="*/ 73 h 95"/>
                <a:gd name="T16" fmla="*/ 146 w 189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95">
                  <a:moveTo>
                    <a:pt x="146" y="94"/>
                  </a:moveTo>
                  <a:lnTo>
                    <a:pt x="146" y="94"/>
                  </a:lnTo>
                  <a:lnTo>
                    <a:pt x="146" y="94"/>
                  </a:lnTo>
                  <a:cubicBezTo>
                    <a:pt x="21" y="73"/>
                    <a:pt x="21" y="73"/>
                    <a:pt x="21" y="73"/>
                  </a:cubicBezTo>
                  <a:cubicBezTo>
                    <a:pt x="10" y="62"/>
                    <a:pt x="0" y="52"/>
                    <a:pt x="0" y="31"/>
                  </a:cubicBezTo>
                  <a:cubicBezTo>
                    <a:pt x="0" y="10"/>
                    <a:pt x="21" y="0"/>
                    <a:pt x="42" y="10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67" y="31"/>
                    <a:pt x="188" y="52"/>
                    <a:pt x="177" y="73"/>
                  </a:cubicBezTo>
                  <a:cubicBezTo>
                    <a:pt x="177" y="83"/>
                    <a:pt x="167" y="94"/>
                    <a:pt x="146" y="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1ADFD868-C8E1-9A41-8BD7-909E3B0F0CCC}"/>
              </a:ext>
            </a:extLst>
          </p:cNvPr>
          <p:cNvGrpSpPr/>
          <p:nvPr/>
        </p:nvGrpSpPr>
        <p:grpSpPr>
          <a:xfrm>
            <a:off x="13316701" y="1356972"/>
            <a:ext cx="980803" cy="829577"/>
            <a:chOff x="21743348" y="-1089980"/>
            <a:chExt cx="980803" cy="829577"/>
          </a:xfrm>
        </p:grpSpPr>
        <p:sp>
          <p:nvSpPr>
            <p:cNvPr id="140" name="Freeform 451">
              <a:extLst>
                <a:ext uri="{FF2B5EF4-FFF2-40B4-BE49-F238E27FC236}">
                  <a16:creationId xmlns:a16="http://schemas.microsoft.com/office/drawing/2014/main" id="{9F425722-A744-0843-AC48-AF858529D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3348" y="-1089980"/>
              <a:ext cx="980803" cy="825258"/>
            </a:xfrm>
            <a:custGeom>
              <a:avLst/>
              <a:gdLst>
                <a:gd name="T0" fmla="*/ 499 w 999"/>
                <a:gd name="T1" fmla="*/ 843 h 844"/>
                <a:gd name="T2" fmla="*/ 499 w 999"/>
                <a:gd name="T3" fmla="*/ 843 h 844"/>
                <a:gd name="T4" fmla="*/ 499 w 999"/>
                <a:gd name="T5" fmla="*/ 843 h 844"/>
                <a:gd name="T6" fmla="*/ 482 w 999"/>
                <a:gd name="T7" fmla="*/ 834 h 844"/>
                <a:gd name="T8" fmla="*/ 9 w 999"/>
                <a:gd name="T9" fmla="*/ 198 h 844"/>
                <a:gd name="T10" fmla="*/ 9 w 999"/>
                <a:gd name="T11" fmla="*/ 163 h 844"/>
                <a:gd name="T12" fmla="*/ 164 w 999"/>
                <a:gd name="T13" fmla="*/ 9 h 844"/>
                <a:gd name="T14" fmla="*/ 181 w 999"/>
                <a:gd name="T15" fmla="*/ 0 h 844"/>
                <a:gd name="T16" fmla="*/ 181 w 999"/>
                <a:gd name="T17" fmla="*/ 0 h 844"/>
                <a:gd name="T18" fmla="*/ 817 w 999"/>
                <a:gd name="T19" fmla="*/ 0 h 844"/>
                <a:gd name="T20" fmla="*/ 834 w 999"/>
                <a:gd name="T21" fmla="*/ 9 h 844"/>
                <a:gd name="T22" fmla="*/ 989 w 999"/>
                <a:gd name="T23" fmla="*/ 172 h 844"/>
                <a:gd name="T24" fmla="*/ 989 w 999"/>
                <a:gd name="T25" fmla="*/ 198 h 844"/>
                <a:gd name="T26" fmla="*/ 516 w 999"/>
                <a:gd name="T27" fmla="*/ 834 h 844"/>
                <a:gd name="T28" fmla="*/ 499 w 999"/>
                <a:gd name="T29" fmla="*/ 843 h 844"/>
                <a:gd name="T30" fmla="*/ 51 w 999"/>
                <a:gd name="T31" fmla="*/ 189 h 844"/>
                <a:gd name="T32" fmla="*/ 51 w 999"/>
                <a:gd name="T33" fmla="*/ 189 h 844"/>
                <a:gd name="T34" fmla="*/ 499 w 999"/>
                <a:gd name="T35" fmla="*/ 774 h 844"/>
                <a:gd name="T36" fmla="*/ 946 w 999"/>
                <a:gd name="T37" fmla="*/ 189 h 844"/>
                <a:gd name="T38" fmla="*/ 809 w 999"/>
                <a:gd name="T39" fmla="*/ 52 h 844"/>
                <a:gd name="T40" fmla="*/ 189 w 999"/>
                <a:gd name="T41" fmla="*/ 52 h 844"/>
                <a:gd name="T42" fmla="*/ 51 w 999"/>
                <a:gd name="T43" fmla="*/ 189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9" h="844">
                  <a:moveTo>
                    <a:pt x="499" y="843"/>
                  </a:moveTo>
                  <a:lnTo>
                    <a:pt x="499" y="843"/>
                  </a:lnTo>
                  <a:lnTo>
                    <a:pt x="499" y="843"/>
                  </a:lnTo>
                  <a:cubicBezTo>
                    <a:pt x="490" y="843"/>
                    <a:pt x="482" y="834"/>
                    <a:pt x="482" y="834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0" y="189"/>
                    <a:pt x="0" y="172"/>
                    <a:pt x="9" y="16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72" y="9"/>
                    <a:pt x="181" y="0"/>
                    <a:pt x="181" y="0"/>
                  </a:cubicBezTo>
                  <a:lnTo>
                    <a:pt x="181" y="0"/>
                  </a:lnTo>
                  <a:cubicBezTo>
                    <a:pt x="817" y="0"/>
                    <a:pt x="817" y="0"/>
                    <a:pt x="817" y="0"/>
                  </a:cubicBezTo>
                  <a:cubicBezTo>
                    <a:pt x="826" y="0"/>
                    <a:pt x="826" y="9"/>
                    <a:pt x="834" y="9"/>
                  </a:cubicBezTo>
                  <a:cubicBezTo>
                    <a:pt x="989" y="172"/>
                    <a:pt x="989" y="172"/>
                    <a:pt x="989" y="172"/>
                  </a:cubicBezTo>
                  <a:cubicBezTo>
                    <a:pt x="998" y="181"/>
                    <a:pt x="998" y="189"/>
                    <a:pt x="989" y="198"/>
                  </a:cubicBezTo>
                  <a:cubicBezTo>
                    <a:pt x="516" y="834"/>
                    <a:pt x="516" y="834"/>
                    <a:pt x="516" y="834"/>
                  </a:cubicBezTo>
                  <a:cubicBezTo>
                    <a:pt x="516" y="834"/>
                    <a:pt x="508" y="843"/>
                    <a:pt x="499" y="843"/>
                  </a:cubicBezTo>
                  <a:close/>
                  <a:moveTo>
                    <a:pt x="51" y="189"/>
                  </a:moveTo>
                  <a:lnTo>
                    <a:pt x="51" y="189"/>
                  </a:lnTo>
                  <a:cubicBezTo>
                    <a:pt x="499" y="774"/>
                    <a:pt x="499" y="774"/>
                    <a:pt x="499" y="774"/>
                  </a:cubicBezTo>
                  <a:cubicBezTo>
                    <a:pt x="946" y="189"/>
                    <a:pt x="946" y="189"/>
                    <a:pt x="946" y="189"/>
                  </a:cubicBezTo>
                  <a:cubicBezTo>
                    <a:pt x="809" y="52"/>
                    <a:pt x="809" y="52"/>
                    <a:pt x="809" y="52"/>
                  </a:cubicBezTo>
                  <a:cubicBezTo>
                    <a:pt x="189" y="52"/>
                    <a:pt x="189" y="52"/>
                    <a:pt x="189" y="52"/>
                  </a:cubicBezTo>
                  <a:lnTo>
                    <a:pt x="51" y="18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52">
              <a:extLst>
                <a:ext uri="{FF2B5EF4-FFF2-40B4-BE49-F238E27FC236}">
                  <a16:creationId xmlns:a16="http://schemas.microsoft.com/office/drawing/2014/main" id="{C727D5DC-CD49-4E4F-8559-C1033887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575" y="-1089980"/>
              <a:ext cx="674031" cy="203075"/>
            </a:xfrm>
            <a:custGeom>
              <a:avLst/>
              <a:gdLst>
                <a:gd name="T0" fmla="*/ 189 w 689"/>
                <a:gd name="T1" fmla="*/ 207 h 208"/>
                <a:gd name="T2" fmla="*/ 189 w 689"/>
                <a:gd name="T3" fmla="*/ 207 h 208"/>
                <a:gd name="T4" fmla="*/ 172 w 689"/>
                <a:gd name="T5" fmla="*/ 198 h 208"/>
                <a:gd name="T6" fmla="*/ 9 w 689"/>
                <a:gd name="T7" fmla="*/ 43 h 208"/>
                <a:gd name="T8" fmla="*/ 9 w 689"/>
                <a:gd name="T9" fmla="*/ 9 h 208"/>
                <a:gd name="T10" fmla="*/ 43 w 689"/>
                <a:gd name="T11" fmla="*/ 9 h 208"/>
                <a:gd name="T12" fmla="*/ 189 w 689"/>
                <a:gd name="T13" fmla="*/ 155 h 208"/>
                <a:gd name="T14" fmla="*/ 327 w 689"/>
                <a:gd name="T15" fmla="*/ 9 h 208"/>
                <a:gd name="T16" fmla="*/ 361 w 689"/>
                <a:gd name="T17" fmla="*/ 9 h 208"/>
                <a:gd name="T18" fmla="*/ 507 w 689"/>
                <a:gd name="T19" fmla="*/ 155 h 208"/>
                <a:gd name="T20" fmla="*/ 645 w 689"/>
                <a:gd name="T21" fmla="*/ 9 h 208"/>
                <a:gd name="T22" fmla="*/ 679 w 689"/>
                <a:gd name="T23" fmla="*/ 9 h 208"/>
                <a:gd name="T24" fmla="*/ 679 w 689"/>
                <a:gd name="T25" fmla="*/ 43 h 208"/>
                <a:gd name="T26" fmla="*/ 516 w 689"/>
                <a:gd name="T27" fmla="*/ 198 h 208"/>
                <a:gd name="T28" fmla="*/ 490 w 689"/>
                <a:gd name="T29" fmla="*/ 198 h 208"/>
                <a:gd name="T30" fmla="*/ 344 w 689"/>
                <a:gd name="T31" fmla="*/ 60 h 208"/>
                <a:gd name="T32" fmla="*/ 206 w 689"/>
                <a:gd name="T33" fmla="*/ 198 h 208"/>
                <a:gd name="T34" fmla="*/ 189 w 689"/>
                <a:gd name="T3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9" h="208">
                  <a:moveTo>
                    <a:pt x="189" y="207"/>
                  </a:moveTo>
                  <a:lnTo>
                    <a:pt x="189" y="207"/>
                  </a:lnTo>
                  <a:cubicBezTo>
                    <a:pt x="181" y="207"/>
                    <a:pt x="172" y="207"/>
                    <a:pt x="172" y="198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0" y="34"/>
                    <a:pt x="0" y="17"/>
                    <a:pt x="9" y="9"/>
                  </a:cubicBezTo>
                  <a:cubicBezTo>
                    <a:pt x="17" y="0"/>
                    <a:pt x="34" y="0"/>
                    <a:pt x="43" y="9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35" y="0"/>
                    <a:pt x="353" y="0"/>
                    <a:pt x="361" y="9"/>
                  </a:cubicBezTo>
                  <a:cubicBezTo>
                    <a:pt x="507" y="155"/>
                    <a:pt x="507" y="155"/>
                    <a:pt x="507" y="155"/>
                  </a:cubicBezTo>
                  <a:cubicBezTo>
                    <a:pt x="645" y="9"/>
                    <a:pt x="645" y="9"/>
                    <a:pt x="645" y="9"/>
                  </a:cubicBezTo>
                  <a:cubicBezTo>
                    <a:pt x="654" y="0"/>
                    <a:pt x="671" y="0"/>
                    <a:pt x="679" y="9"/>
                  </a:cubicBezTo>
                  <a:cubicBezTo>
                    <a:pt x="688" y="17"/>
                    <a:pt x="688" y="34"/>
                    <a:pt x="679" y="43"/>
                  </a:cubicBezTo>
                  <a:cubicBezTo>
                    <a:pt x="516" y="198"/>
                    <a:pt x="516" y="198"/>
                    <a:pt x="516" y="198"/>
                  </a:cubicBezTo>
                  <a:cubicBezTo>
                    <a:pt x="507" y="207"/>
                    <a:pt x="499" y="207"/>
                    <a:pt x="490" y="198"/>
                  </a:cubicBezTo>
                  <a:cubicBezTo>
                    <a:pt x="344" y="60"/>
                    <a:pt x="344" y="60"/>
                    <a:pt x="344" y="60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198" y="207"/>
                    <a:pt x="189" y="207"/>
                    <a:pt x="189" y="2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453">
              <a:extLst>
                <a:ext uri="{FF2B5EF4-FFF2-40B4-BE49-F238E27FC236}">
                  <a16:creationId xmlns:a16="http://schemas.microsoft.com/office/drawing/2014/main" id="{7AD6EAF8-FF16-6C4C-9542-8A8136AD0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4440" y="-934434"/>
              <a:ext cx="354299" cy="674031"/>
            </a:xfrm>
            <a:custGeom>
              <a:avLst/>
              <a:gdLst>
                <a:gd name="T0" fmla="*/ 181 w 363"/>
                <a:gd name="T1" fmla="*/ 688 h 689"/>
                <a:gd name="T2" fmla="*/ 181 w 363"/>
                <a:gd name="T3" fmla="*/ 688 h 689"/>
                <a:gd name="T4" fmla="*/ 164 w 363"/>
                <a:gd name="T5" fmla="*/ 671 h 689"/>
                <a:gd name="T6" fmla="*/ 0 w 363"/>
                <a:gd name="T7" fmla="*/ 34 h 689"/>
                <a:gd name="T8" fmla="*/ 18 w 363"/>
                <a:gd name="T9" fmla="*/ 8 h 689"/>
                <a:gd name="T10" fmla="*/ 43 w 363"/>
                <a:gd name="T11" fmla="*/ 26 h 689"/>
                <a:gd name="T12" fmla="*/ 181 w 363"/>
                <a:gd name="T13" fmla="*/ 567 h 689"/>
                <a:gd name="T14" fmla="*/ 319 w 363"/>
                <a:gd name="T15" fmla="*/ 26 h 689"/>
                <a:gd name="T16" fmla="*/ 344 w 363"/>
                <a:gd name="T17" fmla="*/ 8 h 689"/>
                <a:gd name="T18" fmla="*/ 362 w 363"/>
                <a:gd name="T19" fmla="*/ 34 h 689"/>
                <a:gd name="T20" fmla="*/ 207 w 363"/>
                <a:gd name="T21" fmla="*/ 671 h 689"/>
                <a:gd name="T22" fmla="*/ 181 w 363"/>
                <a:gd name="T23" fmla="*/ 6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689">
                  <a:moveTo>
                    <a:pt x="181" y="688"/>
                  </a:moveTo>
                  <a:lnTo>
                    <a:pt x="181" y="688"/>
                  </a:lnTo>
                  <a:cubicBezTo>
                    <a:pt x="172" y="688"/>
                    <a:pt x="164" y="679"/>
                    <a:pt x="164" y="67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6"/>
                    <a:pt x="9" y="8"/>
                    <a:pt x="18" y="8"/>
                  </a:cubicBezTo>
                  <a:cubicBezTo>
                    <a:pt x="26" y="0"/>
                    <a:pt x="43" y="8"/>
                    <a:pt x="43" y="26"/>
                  </a:cubicBezTo>
                  <a:cubicBezTo>
                    <a:pt x="181" y="567"/>
                    <a:pt x="181" y="567"/>
                    <a:pt x="181" y="567"/>
                  </a:cubicBezTo>
                  <a:cubicBezTo>
                    <a:pt x="319" y="26"/>
                    <a:pt x="319" y="26"/>
                    <a:pt x="319" y="26"/>
                  </a:cubicBezTo>
                  <a:cubicBezTo>
                    <a:pt x="319" y="8"/>
                    <a:pt x="336" y="0"/>
                    <a:pt x="344" y="8"/>
                  </a:cubicBezTo>
                  <a:cubicBezTo>
                    <a:pt x="362" y="8"/>
                    <a:pt x="362" y="26"/>
                    <a:pt x="362" y="34"/>
                  </a:cubicBezTo>
                  <a:cubicBezTo>
                    <a:pt x="207" y="671"/>
                    <a:pt x="207" y="671"/>
                    <a:pt x="207" y="671"/>
                  </a:cubicBezTo>
                  <a:cubicBezTo>
                    <a:pt x="198" y="679"/>
                    <a:pt x="190" y="688"/>
                    <a:pt x="181" y="68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454">
              <a:extLst>
                <a:ext uri="{FF2B5EF4-FFF2-40B4-BE49-F238E27FC236}">
                  <a16:creationId xmlns:a16="http://schemas.microsoft.com/office/drawing/2014/main" id="{7A8B39C0-9EE2-A54E-9D64-3C922A659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3348" y="-930112"/>
              <a:ext cx="980803" cy="43207"/>
            </a:xfrm>
            <a:custGeom>
              <a:avLst/>
              <a:gdLst>
                <a:gd name="T0" fmla="*/ 972 w 999"/>
                <a:gd name="T1" fmla="*/ 44 h 45"/>
                <a:gd name="T2" fmla="*/ 972 w 999"/>
                <a:gd name="T3" fmla="*/ 44 h 45"/>
                <a:gd name="T4" fmla="*/ 972 w 999"/>
                <a:gd name="T5" fmla="*/ 44 h 45"/>
                <a:gd name="T6" fmla="*/ 26 w 999"/>
                <a:gd name="T7" fmla="*/ 44 h 45"/>
                <a:gd name="T8" fmla="*/ 0 w 999"/>
                <a:gd name="T9" fmla="*/ 18 h 45"/>
                <a:gd name="T10" fmla="*/ 26 w 999"/>
                <a:gd name="T11" fmla="*/ 0 h 45"/>
                <a:gd name="T12" fmla="*/ 26 w 999"/>
                <a:gd name="T13" fmla="*/ 0 h 45"/>
                <a:gd name="T14" fmla="*/ 972 w 999"/>
                <a:gd name="T15" fmla="*/ 0 h 45"/>
                <a:gd name="T16" fmla="*/ 998 w 999"/>
                <a:gd name="T17" fmla="*/ 26 h 45"/>
                <a:gd name="T18" fmla="*/ 972 w 999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9" h="45">
                  <a:moveTo>
                    <a:pt x="972" y="44"/>
                  </a:moveTo>
                  <a:lnTo>
                    <a:pt x="972" y="44"/>
                  </a:lnTo>
                  <a:lnTo>
                    <a:pt x="972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9" y="44"/>
                    <a:pt x="0" y="35"/>
                    <a:pt x="0" y="18"/>
                  </a:cubicBezTo>
                  <a:cubicBezTo>
                    <a:pt x="0" y="9"/>
                    <a:pt x="9" y="0"/>
                    <a:pt x="26" y="0"/>
                  </a:cubicBezTo>
                  <a:lnTo>
                    <a:pt x="26" y="0"/>
                  </a:lnTo>
                  <a:cubicBezTo>
                    <a:pt x="972" y="0"/>
                    <a:pt x="972" y="0"/>
                    <a:pt x="972" y="0"/>
                  </a:cubicBezTo>
                  <a:cubicBezTo>
                    <a:pt x="989" y="0"/>
                    <a:pt x="998" y="9"/>
                    <a:pt x="998" y="26"/>
                  </a:cubicBezTo>
                  <a:cubicBezTo>
                    <a:pt x="998" y="35"/>
                    <a:pt x="989" y="44"/>
                    <a:pt x="972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91C7E1F6-C80D-864A-A090-0C4852B71368}"/>
              </a:ext>
            </a:extLst>
          </p:cNvPr>
          <p:cNvGrpSpPr/>
          <p:nvPr/>
        </p:nvGrpSpPr>
        <p:grpSpPr>
          <a:xfrm>
            <a:off x="10246034" y="1214889"/>
            <a:ext cx="993764" cy="993764"/>
            <a:chOff x="26936847" y="-1172072"/>
            <a:chExt cx="993764" cy="993764"/>
          </a:xfrm>
        </p:grpSpPr>
        <p:sp>
          <p:nvSpPr>
            <p:cNvPr id="144" name="Freeform 499">
              <a:extLst>
                <a:ext uri="{FF2B5EF4-FFF2-40B4-BE49-F238E27FC236}">
                  <a16:creationId xmlns:a16="http://schemas.microsoft.com/office/drawing/2014/main" id="{76A72E21-FD63-9442-9711-F4FED79E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6847" y="-1172072"/>
              <a:ext cx="993764" cy="993764"/>
            </a:xfrm>
            <a:custGeom>
              <a:avLst/>
              <a:gdLst>
                <a:gd name="T0" fmla="*/ 507 w 1016"/>
                <a:gd name="T1" fmla="*/ 1015 h 1016"/>
                <a:gd name="T2" fmla="*/ 507 w 1016"/>
                <a:gd name="T3" fmla="*/ 1015 h 1016"/>
                <a:gd name="T4" fmla="*/ 146 w 1016"/>
                <a:gd name="T5" fmla="*/ 860 h 1016"/>
                <a:gd name="T6" fmla="*/ 0 w 1016"/>
                <a:gd name="T7" fmla="*/ 508 h 1016"/>
                <a:gd name="T8" fmla="*/ 146 w 1016"/>
                <a:gd name="T9" fmla="*/ 146 h 1016"/>
                <a:gd name="T10" fmla="*/ 507 w 1016"/>
                <a:gd name="T11" fmla="*/ 0 h 1016"/>
                <a:gd name="T12" fmla="*/ 860 w 1016"/>
                <a:gd name="T13" fmla="*/ 146 h 1016"/>
                <a:gd name="T14" fmla="*/ 1015 w 1016"/>
                <a:gd name="T15" fmla="*/ 508 h 1016"/>
                <a:gd name="T16" fmla="*/ 860 w 1016"/>
                <a:gd name="T17" fmla="*/ 860 h 1016"/>
                <a:gd name="T18" fmla="*/ 507 w 1016"/>
                <a:gd name="T19" fmla="*/ 1015 h 1016"/>
                <a:gd name="T20" fmla="*/ 507 w 1016"/>
                <a:gd name="T21" fmla="*/ 60 h 1016"/>
                <a:gd name="T22" fmla="*/ 507 w 1016"/>
                <a:gd name="T23" fmla="*/ 60 h 1016"/>
                <a:gd name="T24" fmla="*/ 60 w 1016"/>
                <a:gd name="T25" fmla="*/ 508 h 1016"/>
                <a:gd name="T26" fmla="*/ 507 w 1016"/>
                <a:gd name="T27" fmla="*/ 946 h 1016"/>
                <a:gd name="T28" fmla="*/ 946 w 1016"/>
                <a:gd name="T29" fmla="*/ 508 h 1016"/>
                <a:gd name="T30" fmla="*/ 507 w 1016"/>
                <a:gd name="T31" fmla="*/ 6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6" h="1016">
                  <a:moveTo>
                    <a:pt x="507" y="1015"/>
                  </a:moveTo>
                  <a:lnTo>
                    <a:pt x="507" y="1015"/>
                  </a:lnTo>
                  <a:cubicBezTo>
                    <a:pt x="370" y="1015"/>
                    <a:pt x="241" y="963"/>
                    <a:pt x="146" y="860"/>
                  </a:cubicBezTo>
                  <a:cubicBezTo>
                    <a:pt x="51" y="765"/>
                    <a:pt x="0" y="645"/>
                    <a:pt x="0" y="508"/>
                  </a:cubicBezTo>
                  <a:cubicBezTo>
                    <a:pt x="0" y="370"/>
                    <a:pt x="51" y="249"/>
                    <a:pt x="146" y="146"/>
                  </a:cubicBezTo>
                  <a:cubicBezTo>
                    <a:pt x="241" y="52"/>
                    <a:pt x="370" y="0"/>
                    <a:pt x="507" y="0"/>
                  </a:cubicBezTo>
                  <a:cubicBezTo>
                    <a:pt x="645" y="0"/>
                    <a:pt x="765" y="52"/>
                    <a:pt x="860" y="146"/>
                  </a:cubicBezTo>
                  <a:cubicBezTo>
                    <a:pt x="955" y="249"/>
                    <a:pt x="1015" y="370"/>
                    <a:pt x="1015" y="508"/>
                  </a:cubicBezTo>
                  <a:cubicBezTo>
                    <a:pt x="1015" y="645"/>
                    <a:pt x="955" y="765"/>
                    <a:pt x="860" y="860"/>
                  </a:cubicBezTo>
                  <a:cubicBezTo>
                    <a:pt x="765" y="963"/>
                    <a:pt x="645" y="1015"/>
                    <a:pt x="507" y="1015"/>
                  </a:cubicBezTo>
                  <a:close/>
                  <a:moveTo>
                    <a:pt x="507" y="60"/>
                  </a:moveTo>
                  <a:lnTo>
                    <a:pt x="507" y="60"/>
                  </a:lnTo>
                  <a:cubicBezTo>
                    <a:pt x="258" y="60"/>
                    <a:pt x="60" y="267"/>
                    <a:pt x="60" y="508"/>
                  </a:cubicBezTo>
                  <a:cubicBezTo>
                    <a:pt x="60" y="748"/>
                    <a:pt x="258" y="946"/>
                    <a:pt x="507" y="946"/>
                  </a:cubicBezTo>
                  <a:cubicBezTo>
                    <a:pt x="748" y="946"/>
                    <a:pt x="946" y="748"/>
                    <a:pt x="946" y="508"/>
                  </a:cubicBezTo>
                  <a:cubicBezTo>
                    <a:pt x="946" y="267"/>
                    <a:pt x="748" y="60"/>
                    <a:pt x="507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500">
              <a:extLst>
                <a:ext uri="{FF2B5EF4-FFF2-40B4-BE49-F238E27FC236}">
                  <a16:creationId xmlns:a16="http://schemas.microsoft.com/office/drawing/2014/main" id="{6E2E7682-1DD7-7341-8210-F2016EBC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3507" y="-1055414"/>
              <a:ext cx="760446" cy="760446"/>
            </a:xfrm>
            <a:custGeom>
              <a:avLst/>
              <a:gdLst>
                <a:gd name="T0" fmla="*/ 387 w 775"/>
                <a:gd name="T1" fmla="*/ 775 h 776"/>
                <a:gd name="T2" fmla="*/ 387 w 775"/>
                <a:gd name="T3" fmla="*/ 775 h 776"/>
                <a:gd name="T4" fmla="*/ 0 w 775"/>
                <a:gd name="T5" fmla="*/ 388 h 776"/>
                <a:gd name="T6" fmla="*/ 387 w 775"/>
                <a:gd name="T7" fmla="*/ 0 h 776"/>
                <a:gd name="T8" fmla="*/ 774 w 775"/>
                <a:gd name="T9" fmla="*/ 388 h 776"/>
                <a:gd name="T10" fmla="*/ 387 w 775"/>
                <a:gd name="T11" fmla="*/ 775 h 776"/>
                <a:gd name="T12" fmla="*/ 387 w 775"/>
                <a:gd name="T13" fmla="*/ 60 h 776"/>
                <a:gd name="T14" fmla="*/ 387 w 775"/>
                <a:gd name="T15" fmla="*/ 60 h 776"/>
                <a:gd name="T16" fmla="*/ 60 w 775"/>
                <a:gd name="T17" fmla="*/ 388 h 776"/>
                <a:gd name="T18" fmla="*/ 387 w 775"/>
                <a:gd name="T19" fmla="*/ 714 h 776"/>
                <a:gd name="T20" fmla="*/ 714 w 775"/>
                <a:gd name="T21" fmla="*/ 388 h 776"/>
                <a:gd name="T22" fmla="*/ 387 w 775"/>
                <a:gd name="T23" fmla="*/ 6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5" h="776">
                  <a:moveTo>
                    <a:pt x="387" y="775"/>
                  </a:moveTo>
                  <a:lnTo>
                    <a:pt x="387" y="775"/>
                  </a:lnTo>
                  <a:cubicBezTo>
                    <a:pt x="172" y="775"/>
                    <a:pt x="0" y="603"/>
                    <a:pt x="0" y="388"/>
                  </a:cubicBezTo>
                  <a:cubicBezTo>
                    <a:pt x="0" y="173"/>
                    <a:pt x="172" y="0"/>
                    <a:pt x="387" y="0"/>
                  </a:cubicBezTo>
                  <a:cubicBezTo>
                    <a:pt x="602" y="0"/>
                    <a:pt x="774" y="173"/>
                    <a:pt x="774" y="388"/>
                  </a:cubicBezTo>
                  <a:cubicBezTo>
                    <a:pt x="774" y="603"/>
                    <a:pt x="602" y="775"/>
                    <a:pt x="387" y="775"/>
                  </a:cubicBezTo>
                  <a:close/>
                  <a:moveTo>
                    <a:pt x="387" y="60"/>
                  </a:moveTo>
                  <a:lnTo>
                    <a:pt x="387" y="60"/>
                  </a:lnTo>
                  <a:cubicBezTo>
                    <a:pt x="206" y="60"/>
                    <a:pt x="60" y="207"/>
                    <a:pt x="60" y="388"/>
                  </a:cubicBezTo>
                  <a:cubicBezTo>
                    <a:pt x="60" y="568"/>
                    <a:pt x="206" y="714"/>
                    <a:pt x="387" y="714"/>
                  </a:cubicBezTo>
                  <a:cubicBezTo>
                    <a:pt x="568" y="714"/>
                    <a:pt x="714" y="568"/>
                    <a:pt x="714" y="388"/>
                  </a:cubicBezTo>
                  <a:cubicBezTo>
                    <a:pt x="714" y="207"/>
                    <a:pt x="568" y="60"/>
                    <a:pt x="387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501">
              <a:extLst>
                <a:ext uri="{FF2B5EF4-FFF2-40B4-BE49-F238E27FC236}">
                  <a16:creationId xmlns:a16="http://schemas.microsoft.com/office/drawing/2014/main" id="{ABECEBD3-8757-514E-9061-10841E8C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9787" y="-895547"/>
              <a:ext cx="302450" cy="449354"/>
            </a:xfrm>
            <a:custGeom>
              <a:avLst/>
              <a:gdLst>
                <a:gd name="T0" fmla="*/ 232 w 310"/>
                <a:gd name="T1" fmla="*/ 456 h 457"/>
                <a:gd name="T2" fmla="*/ 232 w 310"/>
                <a:gd name="T3" fmla="*/ 456 h 457"/>
                <a:gd name="T4" fmla="*/ 0 w 310"/>
                <a:gd name="T5" fmla="*/ 224 h 457"/>
                <a:gd name="T6" fmla="*/ 232 w 310"/>
                <a:gd name="T7" fmla="*/ 0 h 457"/>
                <a:gd name="T8" fmla="*/ 292 w 310"/>
                <a:gd name="T9" fmla="*/ 0 h 457"/>
                <a:gd name="T10" fmla="*/ 309 w 310"/>
                <a:gd name="T11" fmla="*/ 34 h 457"/>
                <a:gd name="T12" fmla="*/ 275 w 310"/>
                <a:gd name="T13" fmla="*/ 60 h 457"/>
                <a:gd name="T14" fmla="*/ 232 w 310"/>
                <a:gd name="T15" fmla="*/ 51 h 457"/>
                <a:gd name="T16" fmla="*/ 60 w 310"/>
                <a:gd name="T17" fmla="*/ 224 h 457"/>
                <a:gd name="T18" fmla="*/ 232 w 310"/>
                <a:gd name="T19" fmla="*/ 396 h 457"/>
                <a:gd name="T20" fmla="*/ 275 w 310"/>
                <a:gd name="T21" fmla="*/ 387 h 457"/>
                <a:gd name="T22" fmla="*/ 309 w 310"/>
                <a:gd name="T23" fmla="*/ 413 h 457"/>
                <a:gd name="T24" fmla="*/ 284 w 310"/>
                <a:gd name="T25" fmla="*/ 447 h 457"/>
                <a:gd name="T26" fmla="*/ 232 w 310"/>
                <a:gd name="T27" fmla="*/ 45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0" h="457">
                  <a:moveTo>
                    <a:pt x="232" y="456"/>
                  </a:moveTo>
                  <a:lnTo>
                    <a:pt x="232" y="456"/>
                  </a:lnTo>
                  <a:cubicBezTo>
                    <a:pt x="103" y="456"/>
                    <a:pt x="0" y="353"/>
                    <a:pt x="0" y="224"/>
                  </a:cubicBezTo>
                  <a:cubicBezTo>
                    <a:pt x="0" y="94"/>
                    <a:pt x="103" y="0"/>
                    <a:pt x="232" y="0"/>
                  </a:cubicBezTo>
                  <a:cubicBezTo>
                    <a:pt x="249" y="0"/>
                    <a:pt x="266" y="0"/>
                    <a:pt x="292" y="0"/>
                  </a:cubicBezTo>
                  <a:cubicBezTo>
                    <a:pt x="301" y="9"/>
                    <a:pt x="309" y="26"/>
                    <a:pt x="309" y="34"/>
                  </a:cubicBezTo>
                  <a:cubicBezTo>
                    <a:pt x="301" y="51"/>
                    <a:pt x="292" y="60"/>
                    <a:pt x="275" y="60"/>
                  </a:cubicBezTo>
                  <a:cubicBezTo>
                    <a:pt x="258" y="51"/>
                    <a:pt x="249" y="51"/>
                    <a:pt x="232" y="51"/>
                  </a:cubicBezTo>
                  <a:cubicBezTo>
                    <a:pt x="137" y="51"/>
                    <a:pt x="60" y="129"/>
                    <a:pt x="60" y="224"/>
                  </a:cubicBezTo>
                  <a:cubicBezTo>
                    <a:pt x="60" y="318"/>
                    <a:pt x="137" y="396"/>
                    <a:pt x="232" y="396"/>
                  </a:cubicBezTo>
                  <a:cubicBezTo>
                    <a:pt x="249" y="396"/>
                    <a:pt x="258" y="396"/>
                    <a:pt x="275" y="387"/>
                  </a:cubicBezTo>
                  <a:cubicBezTo>
                    <a:pt x="292" y="387"/>
                    <a:pt x="301" y="396"/>
                    <a:pt x="309" y="413"/>
                  </a:cubicBezTo>
                  <a:cubicBezTo>
                    <a:pt x="309" y="421"/>
                    <a:pt x="301" y="439"/>
                    <a:pt x="284" y="447"/>
                  </a:cubicBezTo>
                  <a:cubicBezTo>
                    <a:pt x="266" y="447"/>
                    <a:pt x="249" y="456"/>
                    <a:pt x="232" y="45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502">
              <a:extLst>
                <a:ext uri="{FF2B5EF4-FFF2-40B4-BE49-F238E27FC236}">
                  <a16:creationId xmlns:a16="http://schemas.microsoft.com/office/drawing/2014/main" id="{07799BBE-6573-7849-9A4C-68499AE8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4731" y="-752964"/>
              <a:ext cx="246282" cy="51849"/>
            </a:xfrm>
            <a:custGeom>
              <a:avLst/>
              <a:gdLst>
                <a:gd name="T0" fmla="*/ 224 w 250"/>
                <a:gd name="T1" fmla="*/ 52 h 53"/>
                <a:gd name="T2" fmla="*/ 224 w 250"/>
                <a:gd name="T3" fmla="*/ 52 h 53"/>
                <a:gd name="T4" fmla="*/ 26 w 250"/>
                <a:gd name="T5" fmla="*/ 52 h 53"/>
                <a:gd name="T6" fmla="*/ 0 w 250"/>
                <a:gd name="T7" fmla="*/ 26 h 53"/>
                <a:gd name="T8" fmla="*/ 26 w 250"/>
                <a:gd name="T9" fmla="*/ 0 h 53"/>
                <a:gd name="T10" fmla="*/ 224 w 250"/>
                <a:gd name="T11" fmla="*/ 0 h 53"/>
                <a:gd name="T12" fmla="*/ 249 w 250"/>
                <a:gd name="T13" fmla="*/ 26 h 53"/>
                <a:gd name="T14" fmla="*/ 224 w 250"/>
                <a:gd name="T1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53">
                  <a:moveTo>
                    <a:pt x="224" y="52"/>
                  </a:moveTo>
                  <a:lnTo>
                    <a:pt x="224" y="52"/>
                  </a:lnTo>
                  <a:cubicBezTo>
                    <a:pt x="26" y="52"/>
                    <a:pt x="26" y="52"/>
                    <a:pt x="26" y="52"/>
                  </a:cubicBezTo>
                  <a:cubicBezTo>
                    <a:pt x="9" y="52"/>
                    <a:pt x="0" y="43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41" y="0"/>
                    <a:pt x="249" y="9"/>
                    <a:pt x="249" y="26"/>
                  </a:cubicBezTo>
                  <a:cubicBezTo>
                    <a:pt x="249" y="43"/>
                    <a:pt x="241" y="52"/>
                    <a:pt x="224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503">
              <a:extLst>
                <a:ext uri="{FF2B5EF4-FFF2-40B4-BE49-F238E27FC236}">
                  <a16:creationId xmlns:a16="http://schemas.microsoft.com/office/drawing/2014/main" id="{909EFF5D-FC92-E74E-B3EF-C53DFDDE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4731" y="-657909"/>
              <a:ext cx="246282" cy="60490"/>
            </a:xfrm>
            <a:custGeom>
              <a:avLst/>
              <a:gdLst>
                <a:gd name="T0" fmla="*/ 224 w 250"/>
                <a:gd name="T1" fmla="*/ 60 h 61"/>
                <a:gd name="T2" fmla="*/ 224 w 250"/>
                <a:gd name="T3" fmla="*/ 60 h 61"/>
                <a:gd name="T4" fmla="*/ 26 w 250"/>
                <a:gd name="T5" fmla="*/ 60 h 61"/>
                <a:gd name="T6" fmla="*/ 0 w 250"/>
                <a:gd name="T7" fmla="*/ 34 h 61"/>
                <a:gd name="T8" fmla="*/ 26 w 250"/>
                <a:gd name="T9" fmla="*/ 0 h 61"/>
                <a:gd name="T10" fmla="*/ 224 w 250"/>
                <a:gd name="T11" fmla="*/ 0 h 61"/>
                <a:gd name="T12" fmla="*/ 249 w 250"/>
                <a:gd name="T13" fmla="*/ 34 h 61"/>
                <a:gd name="T14" fmla="*/ 224 w 250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61">
                  <a:moveTo>
                    <a:pt x="224" y="60"/>
                  </a:moveTo>
                  <a:lnTo>
                    <a:pt x="224" y="60"/>
                  </a:lnTo>
                  <a:cubicBezTo>
                    <a:pt x="26" y="60"/>
                    <a:pt x="26" y="60"/>
                    <a:pt x="26" y="60"/>
                  </a:cubicBezTo>
                  <a:cubicBezTo>
                    <a:pt x="9" y="60"/>
                    <a:pt x="0" y="43"/>
                    <a:pt x="0" y="34"/>
                  </a:cubicBezTo>
                  <a:cubicBezTo>
                    <a:pt x="0" y="17"/>
                    <a:pt x="9" y="0"/>
                    <a:pt x="2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41" y="0"/>
                    <a:pt x="249" y="17"/>
                    <a:pt x="249" y="34"/>
                  </a:cubicBezTo>
                  <a:cubicBezTo>
                    <a:pt x="249" y="43"/>
                    <a:pt x="241" y="60"/>
                    <a:pt x="224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B36C027-7BA7-3F40-AF1F-3FA76636C6D4}"/>
              </a:ext>
            </a:extLst>
          </p:cNvPr>
          <p:cNvGrpSpPr/>
          <p:nvPr/>
        </p:nvGrpSpPr>
        <p:grpSpPr>
          <a:xfrm>
            <a:off x="20021547" y="1214891"/>
            <a:ext cx="985123" cy="998084"/>
            <a:chOff x="33949367" y="4254745"/>
            <a:chExt cx="985123" cy="998084"/>
          </a:xfrm>
        </p:grpSpPr>
        <p:sp>
          <p:nvSpPr>
            <p:cNvPr id="149" name="Freeform 504">
              <a:extLst>
                <a:ext uri="{FF2B5EF4-FFF2-40B4-BE49-F238E27FC236}">
                  <a16:creationId xmlns:a16="http://schemas.microsoft.com/office/drawing/2014/main" id="{7B82EF5E-45D7-1B45-B6D9-9A00A57C4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9367" y="4254745"/>
              <a:ext cx="985123" cy="998084"/>
            </a:xfrm>
            <a:custGeom>
              <a:avLst/>
              <a:gdLst>
                <a:gd name="T0" fmla="*/ 498 w 1007"/>
                <a:gd name="T1" fmla="*/ 1016 h 1017"/>
                <a:gd name="T2" fmla="*/ 498 w 1007"/>
                <a:gd name="T3" fmla="*/ 1016 h 1017"/>
                <a:gd name="T4" fmla="*/ 146 w 1007"/>
                <a:gd name="T5" fmla="*/ 861 h 1017"/>
                <a:gd name="T6" fmla="*/ 0 w 1007"/>
                <a:gd name="T7" fmla="*/ 508 h 1017"/>
                <a:gd name="T8" fmla="*/ 146 w 1007"/>
                <a:gd name="T9" fmla="*/ 146 h 1017"/>
                <a:gd name="T10" fmla="*/ 498 w 1007"/>
                <a:gd name="T11" fmla="*/ 0 h 1017"/>
                <a:gd name="T12" fmla="*/ 860 w 1007"/>
                <a:gd name="T13" fmla="*/ 146 h 1017"/>
                <a:gd name="T14" fmla="*/ 1006 w 1007"/>
                <a:gd name="T15" fmla="*/ 508 h 1017"/>
                <a:gd name="T16" fmla="*/ 860 w 1007"/>
                <a:gd name="T17" fmla="*/ 861 h 1017"/>
                <a:gd name="T18" fmla="*/ 498 w 1007"/>
                <a:gd name="T19" fmla="*/ 1016 h 1017"/>
                <a:gd name="T20" fmla="*/ 498 w 1007"/>
                <a:gd name="T21" fmla="*/ 61 h 1017"/>
                <a:gd name="T22" fmla="*/ 498 w 1007"/>
                <a:gd name="T23" fmla="*/ 61 h 1017"/>
                <a:gd name="T24" fmla="*/ 60 w 1007"/>
                <a:gd name="T25" fmla="*/ 508 h 1017"/>
                <a:gd name="T26" fmla="*/ 498 w 1007"/>
                <a:gd name="T27" fmla="*/ 947 h 1017"/>
                <a:gd name="T28" fmla="*/ 946 w 1007"/>
                <a:gd name="T29" fmla="*/ 508 h 1017"/>
                <a:gd name="T30" fmla="*/ 498 w 1007"/>
                <a:gd name="T31" fmla="*/ 6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7" h="1017">
                  <a:moveTo>
                    <a:pt x="498" y="1016"/>
                  </a:moveTo>
                  <a:lnTo>
                    <a:pt x="498" y="1016"/>
                  </a:lnTo>
                  <a:cubicBezTo>
                    <a:pt x="370" y="1016"/>
                    <a:pt x="241" y="955"/>
                    <a:pt x="146" y="861"/>
                  </a:cubicBezTo>
                  <a:cubicBezTo>
                    <a:pt x="51" y="766"/>
                    <a:pt x="0" y="646"/>
                    <a:pt x="0" y="508"/>
                  </a:cubicBezTo>
                  <a:cubicBezTo>
                    <a:pt x="0" y="370"/>
                    <a:pt x="51" y="241"/>
                    <a:pt x="146" y="146"/>
                  </a:cubicBezTo>
                  <a:cubicBezTo>
                    <a:pt x="241" y="52"/>
                    <a:pt x="370" y="0"/>
                    <a:pt x="498" y="0"/>
                  </a:cubicBezTo>
                  <a:cubicBezTo>
                    <a:pt x="636" y="0"/>
                    <a:pt x="765" y="52"/>
                    <a:pt x="860" y="146"/>
                  </a:cubicBezTo>
                  <a:cubicBezTo>
                    <a:pt x="955" y="241"/>
                    <a:pt x="1006" y="370"/>
                    <a:pt x="1006" y="508"/>
                  </a:cubicBezTo>
                  <a:cubicBezTo>
                    <a:pt x="1006" y="646"/>
                    <a:pt x="955" y="766"/>
                    <a:pt x="860" y="861"/>
                  </a:cubicBezTo>
                  <a:cubicBezTo>
                    <a:pt x="765" y="955"/>
                    <a:pt x="636" y="1016"/>
                    <a:pt x="498" y="1016"/>
                  </a:cubicBezTo>
                  <a:close/>
                  <a:moveTo>
                    <a:pt x="498" y="61"/>
                  </a:moveTo>
                  <a:lnTo>
                    <a:pt x="498" y="61"/>
                  </a:lnTo>
                  <a:cubicBezTo>
                    <a:pt x="258" y="61"/>
                    <a:pt x="60" y="259"/>
                    <a:pt x="60" y="508"/>
                  </a:cubicBezTo>
                  <a:cubicBezTo>
                    <a:pt x="60" y="749"/>
                    <a:pt x="258" y="947"/>
                    <a:pt x="498" y="947"/>
                  </a:cubicBezTo>
                  <a:cubicBezTo>
                    <a:pt x="748" y="947"/>
                    <a:pt x="946" y="749"/>
                    <a:pt x="946" y="508"/>
                  </a:cubicBezTo>
                  <a:cubicBezTo>
                    <a:pt x="946" y="259"/>
                    <a:pt x="748" y="61"/>
                    <a:pt x="498" y="6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505">
              <a:extLst>
                <a:ext uri="{FF2B5EF4-FFF2-40B4-BE49-F238E27FC236}">
                  <a16:creationId xmlns:a16="http://schemas.microsoft.com/office/drawing/2014/main" id="{7331BAD0-F201-AE46-AD1D-4DD6C3B5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7383" y="4371403"/>
              <a:ext cx="760446" cy="760446"/>
            </a:xfrm>
            <a:custGeom>
              <a:avLst/>
              <a:gdLst>
                <a:gd name="T0" fmla="*/ 387 w 776"/>
                <a:gd name="T1" fmla="*/ 774 h 775"/>
                <a:gd name="T2" fmla="*/ 387 w 776"/>
                <a:gd name="T3" fmla="*/ 774 h 775"/>
                <a:gd name="T4" fmla="*/ 0 w 776"/>
                <a:gd name="T5" fmla="*/ 387 h 775"/>
                <a:gd name="T6" fmla="*/ 387 w 776"/>
                <a:gd name="T7" fmla="*/ 0 h 775"/>
                <a:gd name="T8" fmla="*/ 775 w 776"/>
                <a:gd name="T9" fmla="*/ 387 h 775"/>
                <a:gd name="T10" fmla="*/ 387 w 776"/>
                <a:gd name="T11" fmla="*/ 774 h 775"/>
                <a:gd name="T12" fmla="*/ 387 w 776"/>
                <a:gd name="T13" fmla="*/ 60 h 775"/>
                <a:gd name="T14" fmla="*/ 387 w 776"/>
                <a:gd name="T15" fmla="*/ 60 h 775"/>
                <a:gd name="T16" fmla="*/ 69 w 776"/>
                <a:gd name="T17" fmla="*/ 387 h 775"/>
                <a:gd name="T18" fmla="*/ 387 w 776"/>
                <a:gd name="T19" fmla="*/ 714 h 775"/>
                <a:gd name="T20" fmla="*/ 715 w 776"/>
                <a:gd name="T21" fmla="*/ 387 h 775"/>
                <a:gd name="T22" fmla="*/ 387 w 776"/>
                <a:gd name="T23" fmla="*/ 6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775">
                  <a:moveTo>
                    <a:pt x="387" y="774"/>
                  </a:moveTo>
                  <a:lnTo>
                    <a:pt x="387" y="774"/>
                  </a:lnTo>
                  <a:cubicBezTo>
                    <a:pt x="181" y="774"/>
                    <a:pt x="0" y="602"/>
                    <a:pt x="0" y="387"/>
                  </a:cubicBezTo>
                  <a:cubicBezTo>
                    <a:pt x="0" y="172"/>
                    <a:pt x="181" y="0"/>
                    <a:pt x="387" y="0"/>
                  </a:cubicBezTo>
                  <a:cubicBezTo>
                    <a:pt x="603" y="0"/>
                    <a:pt x="775" y="172"/>
                    <a:pt x="775" y="387"/>
                  </a:cubicBezTo>
                  <a:cubicBezTo>
                    <a:pt x="775" y="602"/>
                    <a:pt x="603" y="774"/>
                    <a:pt x="387" y="774"/>
                  </a:cubicBezTo>
                  <a:close/>
                  <a:moveTo>
                    <a:pt x="387" y="60"/>
                  </a:moveTo>
                  <a:lnTo>
                    <a:pt x="387" y="60"/>
                  </a:lnTo>
                  <a:cubicBezTo>
                    <a:pt x="215" y="60"/>
                    <a:pt x="69" y="206"/>
                    <a:pt x="69" y="387"/>
                  </a:cubicBezTo>
                  <a:cubicBezTo>
                    <a:pt x="69" y="568"/>
                    <a:pt x="215" y="714"/>
                    <a:pt x="387" y="714"/>
                  </a:cubicBezTo>
                  <a:cubicBezTo>
                    <a:pt x="568" y="714"/>
                    <a:pt x="715" y="568"/>
                    <a:pt x="715" y="387"/>
                  </a:cubicBezTo>
                  <a:cubicBezTo>
                    <a:pt x="715" y="206"/>
                    <a:pt x="568" y="60"/>
                    <a:pt x="387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506">
              <a:extLst>
                <a:ext uri="{FF2B5EF4-FFF2-40B4-BE49-F238E27FC236}">
                  <a16:creationId xmlns:a16="http://schemas.microsoft.com/office/drawing/2014/main" id="{5EACAB3E-8178-FB48-82E7-E31313CF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1817" y="4526948"/>
              <a:ext cx="371581" cy="449354"/>
            </a:xfrm>
            <a:custGeom>
              <a:avLst/>
              <a:gdLst>
                <a:gd name="T0" fmla="*/ 370 w 380"/>
                <a:gd name="T1" fmla="*/ 51 h 457"/>
                <a:gd name="T2" fmla="*/ 370 w 380"/>
                <a:gd name="T3" fmla="*/ 51 h 457"/>
                <a:gd name="T4" fmla="*/ 370 w 380"/>
                <a:gd name="T5" fmla="*/ 17 h 457"/>
                <a:gd name="T6" fmla="*/ 336 w 380"/>
                <a:gd name="T7" fmla="*/ 17 h 457"/>
                <a:gd name="T8" fmla="*/ 198 w 380"/>
                <a:gd name="T9" fmla="*/ 155 h 457"/>
                <a:gd name="T10" fmla="*/ 52 w 380"/>
                <a:gd name="T11" fmla="*/ 8 h 457"/>
                <a:gd name="T12" fmla="*/ 17 w 380"/>
                <a:gd name="T13" fmla="*/ 8 h 457"/>
                <a:gd name="T14" fmla="*/ 17 w 380"/>
                <a:gd name="T15" fmla="*/ 51 h 457"/>
                <a:gd name="T16" fmla="*/ 164 w 380"/>
                <a:gd name="T17" fmla="*/ 198 h 457"/>
                <a:gd name="T18" fmla="*/ 164 w 380"/>
                <a:gd name="T19" fmla="*/ 240 h 457"/>
                <a:gd name="T20" fmla="*/ 112 w 380"/>
                <a:gd name="T21" fmla="*/ 240 h 457"/>
                <a:gd name="T22" fmla="*/ 86 w 380"/>
                <a:gd name="T23" fmla="*/ 266 h 457"/>
                <a:gd name="T24" fmla="*/ 112 w 380"/>
                <a:gd name="T25" fmla="*/ 301 h 457"/>
                <a:gd name="T26" fmla="*/ 164 w 380"/>
                <a:gd name="T27" fmla="*/ 301 h 457"/>
                <a:gd name="T28" fmla="*/ 164 w 380"/>
                <a:gd name="T29" fmla="*/ 327 h 457"/>
                <a:gd name="T30" fmla="*/ 112 w 380"/>
                <a:gd name="T31" fmla="*/ 327 h 457"/>
                <a:gd name="T32" fmla="*/ 86 w 380"/>
                <a:gd name="T33" fmla="*/ 352 h 457"/>
                <a:gd name="T34" fmla="*/ 112 w 380"/>
                <a:gd name="T35" fmla="*/ 378 h 457"/>
                <a:gd name="T36" fmla="*/ 164 w 380"/>
                <a:gd name="T37" fmla="*/ 378 h 457"/>
                <a:gd name="T38" fmla="*/ 164 w 380"/>
                <a:gd name="T39" fmla="*/ 430 h 457"/>
                <a:gd name="T40" fmla="*/ 189 w 380"/>
                <a:gd name="T41" fmla="*/ 456 h 457"/>
                <a:gd name="T42" fmla="*/ 189 w 380"/>
                <a:gd name="T43" fmla="*/ 456 h 457"/>
                <a:gd name="T44" fmla="*/ 224 w 380"/>
                <a:gd name="T45" fmla="*/ 430 h 457"/>
                <a:gd name="T46" fmla="*/ 224 w 380"/>
                <a:gd name="T47" fmla="*/ 378 h 457"/>
                <a:gd name="T48" fmla="*/ 276 w 380"/>
                <a:gd name="T49" fmla="*/ 378 h 457"/>
                <a:gd name="T50" fmla="*/ 302 w 380"/>
                <a:gd name="T51" fmla="*/ 352 h 457"/>
                <a:gd name="T52" fmla="*/ 276 w 380"/>
                <a:gd name="T53" fmla="*/ 327 h 457"/>
                <a:gd name="T54" fmla="*/ 224 w 380"/>
                <a:gd name="T55" fmla="*/ 327 h 457"/>
                <a:gd name="T56" fmla="*/ 224 w 380"/>
                <a:gd name="T57" fmla="*/ 301 h 457"/>
                <a:gd name="T58" fmla="*/ 276 w 380"/>
                <a:gd name="T59" fmla="*/ 301 h 457"/>
                <a:gd name="T60" fmla="*/ 302 w 380"/>
                <a:gd name="T61" fmla="*/ 266 h 457"/>
                <a:gd name="T62" fmla="*/ 276 w 380"/>
                <a:gd name="T63" fmla="*/ 240 h 457"/>
                <a:gd name="T64" fmla="*/ 224 w 380"/>
                <a:gd name="T65" fmla="*/ 240 h 457"/>
                <a:gd name="T66" fmla="*/ 224 w 380"/>
                <a:gd name="T67" fmla="*/ 206 h 457"/>
                <a:gd name="T68" fmla="*/ 370 w 380"/>
                <a:gd name="T69" fmla="*/ 5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0" h="457">
                  <a:moveTo>
                    <a:pt x="370" y="51"/>
                  </a:moveTo>
                  <a:lnTo>
                    <a:pt x="370" y="51"/>
                  </a:lnTo>
                  <a:cubicBezTo>
                    <a:pt x="379" y="43"/>
                    <a:pt x="379" y="25"/>
                    <a:pt x="370" y="17"/>
                  </a:cubicBezTo>
                  <a:cubicBezTo>
                    <a:pt x="362" y="0"/>
                    <a:pt x="344" y="0"/>
                    <a:pt x="336" y="17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3" y="0"/>
                    <a:pt x="26" y="0"/>
                    <a:pt x="17" y="8"/>
                  </a:cubicBezTo>
                  <a:cubicBezTo>
                    <a:pt x="0" y="17"/>
                    <a:pt x="0" y="43"/>
                    <a:pt x="17" y="51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95" y="240"/>
                    <a:pt x="86" y="258"/>
                    <a:pt x="86" y="266"/>
                  </a:cubicBezTo>
                  <a:cubicBezTo>
                    <a:pt x="86" y="283"/>
                    <a:pt x="95" y="301"/>
                    <a:pt x="112" y="301"/>
                  </a:cubicBezTo>
                  <a:cubicBezTo>
                    <a:pt x="164" y="301"/>
                    <a:pt x="164" y="301"/>
                    <a:pt x="164" y="301"/>
                  </a:cubicBezTo>
                  <a:cubicBezTo>
                    <a:pt x="164" y="327"/>
                    <a:pt x="164" y="327"/>
                    <a:pt x="164" y="327"/>
                  </a:cubicBezTo>
                  <a:cubicBezTo>
                    <a:pt x="112" y="327"/>
                    <a:pt x="112" y="327"/>
                    <a:pt x="112" y="327"/>
                  </a:cubicBezTo>
                  <a:cubicBezTo>
                    <a:pt x="95" y="327"/>
                    <a:pt x="86" y="335"/>
                    <a:pt x="86" y="352"/>
                  </a:cubicBezTo>
                  <a:cubicBezTo>
                    <a:pt x="86" y="370"/>
                    <a:pt x="95" y="378"/>
                    <a:pt x="112" y="378"/>
                  </a:cubicBezTo>
                  <a:cubicBezTo>
                    <a:pt x="164" y="378"/>
                    <a:pt x="164" y="378"/>
                    <a:pt x="164" y="378"/>
                  </a:cubicBezTo>
                  <a:cubicBezTo>
                    <a:pt x="164" y="430"/>
                    <a:pt x="164" y="430"/>
                    <a:pt x="164" y="430"/>
                  </a:cubicBezTo>
                  <a:cubicBezTo>
                    <a:pt x="164" y="447"/>
                    <a:pt x="181" y="456"/>
                    <a:pt x="189" y="456"/>
                  </a:cubicBezTo>
                  <a:lnTo>
                    <a:pt x="189" y="456"/>
                  </a:lnTo>
                  <a:cubicBezTo>
                    <a:pt x="207" y="456"/>
                    <a:pt x="224" y="447"/>
                    <a:pt x="224" y="430"/>
                  </a:cubicBezTo>
                  <a:cubicBezTo>
                    <a:pt x="224" y="378"/>
                    <a:pt x="224" y="378"/>
                    <a:pt x="224" y="378"/>
                  </a:cubicBezTo>
                  <a:cubicBezTo>
                    <a:pt x="276" y="378"/>
                    <a:pt x="276" y="378"/>
                    <a:pt x="276" y="378"/>
                  </a:cubicBezTo>
                  <a:cubicBezTo>
                    <a:pt x="293" y="378"/>
                    <a:pt x="302" y="370"/>
                    <a:pt x="302" y="352"/>
                  </a:cubicBezTo>
                  <a:cubicBezTo>
                    <a:pt x="302" y="335"/>
                    <a:pt x="293" y="327"/>
                    <a:pt x="276" y="327"/>
                  </a:cubicBezTo>
                  <a:cubicBezTo>
                    <a:pt x="224" y="327"/>
                    <a:pt x="224" y="327"/>
                    <a:pt x="224" y="327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76" y="301"/>
                    <a:pt x="276" y="301"/>
                    <a:pt x="276" y="301"/>
                  </a:cubicBezTo>
                  <a:cubicBezTo>
                    <a:pt x="293" y="301"/>
                    <a:pt x="302" y="283"/>
                    <a:pt x="302" y="266"/>
                  </a:cubicBezTo>
                  <a:cubicBezTo>
                    <a:pt x="302" y="258"/>
                    <a:pt x="293" y="240"/>
                    <a:pt x="276" y="240"/>
                  </a:cubicBezTo>
                  <a:cubicBezTo>
                    <a:pt x="224" y="240"/>
                    <a:pt x="224" y="240"/>
                    <a:pt x="224" y="240"/>
                  </a:cubicBezTo>
                  <a:cubicBezTo>
                    <a:pt x="224" y="206"/>
                    <a:pt x="224" y="206"/>
                    <a:pt x="224" y="206"/>
                  </a:cubicBezTo>
                  <a:lnTo>
                    <a:pt x="370" y="5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5" name="Google Shape;102;p4">
            <a:extLst>
              <a:ext uri="{FF2B5EF4-FFF2-40B4-BE49-F238E27FC236}">
                <a16:creationId xmlns:a16="http://schemas.microsoft.com/office/drawing/2014/main" id="{FE86770E-D7C3-D141-BD7C-F69944FFA671}"/>
              </a:ext>
            </a:extLst>
          </p:cNvPr>
          <p:cNvGrpSpPr/>
          <p:nvPr/>
        </p:nvGrpSpPr>
        <p:grpSpPr>
          <a:xfrm>
            <a:off x="10951326" y="6995034"/>
            <a:ext cx="2611153" cy="1397289"/>
            <a:chOff x="3982665" y="10566821"/>
            <a:chExt cx="3042593" cy="1397289"/>
          </a:xfrm>
        </p:grpSpPr>
        <p:sp>
          <p:nvSpPr>
            <p:cNvPr id="156" name="Google Shape;103;p4">
              <a:extLst>
                <a:ext uri="{FF2B5EF4-FFF2-40B4-BE49-F238E27FC236}">
                  <a16:creationId xmlns:a16="http://schemas.microsoft.com/office/drawing/2014/main" id="{D605BCC3-C3C6-0040-AEE9-EB6F0F6170EF}"/>
                </a:ext>
              </a:extLst>
            </p:cNvPr>
            <p:cNvSpPr txBox="1"/>
            <p:nvPr/>
          </p:nvSpPr>
          <p:spPr>
            <a:xfrm>
              <a:off x="4444708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04;p4">
              <a:extLst>
                <a:ext uri="{FF2B5EF4-FFF2-40B4-BE49-F238E27FC236}">
                  <a16:creationId xmlns:a16="http://schemas.microsoft.com/office/drawing/2014/main" id="{D8A87F6C-0835-BF44-82E1-DD6373B2C9D3}"/>
                </a:ext>
              </a:extLst>
            </p:cNvPr>
            <p:cNvSpPr/>
            <p:nvPr/>
          </p:nvSpPr>
          <p:spPr>
            <a:xfrm>
              <a:off x="3982665" y="11010110"/>
              <a:ext cx="3042593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61" name="Google Shape;102;p4">
            <a:extLst>
              <a:ext uri="{FF2B5EF4-FFF2-40B4-BE49-F238E27FC236}">
                <a16:creationId xmlns:a16="http://schemas.microsoft.com/office/drawing/2014/main" id="{62CC833A-253E-7547-B672-4095582146A4}"/>
              </a:ext>
            </a:extLst>
          </p:cNvPr>
          <p:cNvGrpSpPr/>
          <p:nvPr/>
        </p:nvGrpSpPr>
        <p:grpSpPr>
          <a:xfrm>
            <a:off x="19786897" y="3109500"/>
            <a:ext cx="3119385" cy="1395425"/>
            <a:chOff x="2985788" y="10477613"/>
            <a:chExt cx="3634800" cy="1395425"/>
          </a:xfrm>
        </p:grpSpPr>
        <p:sp>
          <p:nvSpPr>
            <p:cNvPr id="162" name="Google Shape;103;p4">
              <a:extLst>
                <a:ext uri="{FF2B5EF4-FFF2-40B4-BE49-F238E27FC236}">
                  <a16:creationId xmlns:a16="http://schemas.microsoft.com/office/drawing/2014/main" id="{F6B57A99-5264-344E-9BCA-6DEC5FB83F40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04;p4">
              <a:extLst>
                <a:ext uri="{FF2B5EF4-FFF2-40B4-BE49-F238E27FC236}">
                  <a16:creationId xmlns:a16="http://schemas.microsoft.com/office/drawing/2014/main" id="{A518039C-DECC-5D4B-AE69-61C359D5486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64" name="Google Shape;102;p4">
            <a:extLst>
              <a:ext uri="{FF2B5EF4-FFF2-40B4-BE49-F238E27FC236}">
                <a16:creationId xmlns:a16="http://schemas.microsoft.com/office/drawing/2014/main" id="{D9C91624-7A99-F34E-827A-13A71B12C350}"/>
              </a:ext>
            </a:extLst>
          </p:cNvPr>
          <p:cNvGrpSpPr/>
          <p:nvPr/>
        </p:nvGrpSpPr>
        <p:grpSpPr>
          <a:xfrm>
            <a:off x="13015289" y="2934760"/>
            <a:ext cx="3119385" cy="1395425"/>
            <a:chOff x="2985788" y="10477613"/>
            <a:chExt cx="3634800" cy="1395425"/>
          </a:xfrm>
        </p:grpSpPr>
        <p:sp>
          <p:nvSpPr>
            <p:cNvPr id="165" name="Google Shape;103;p4">
              <a:extLst>
                <a:ext uri="{FF2B5EF4-FFF2-40B4-BE49-F238E27FC236}">
                  <a16:creationId xmlns:a16="http://schemas.microsoft.com/office/drawing/2014/main" id="{C9B3157E-A5F1-F147-8664-A24DBB35CD26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04;p4">
              <a:extLst>
                <a:ext uri="{FF2B5EF4-FFF2-40B4-BE49-F238E27FC236}">
                  <a16:creationId xmlns:a16="http://schemas.microsoft.com/office/drawing/2014/main" id="{F269354D-5FD2-9046-9472-B6EAFBCB9C5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76" name="Google Shape;102;p4">
            <a:extLst>
              <a:ext uri="{FF2B5EF4-FFF2-40B4-BE49-F238E27FC236}">
                <a16:creationId xmlns:a16="http://schemas.microsoft.com/office/drawing/2014/main" id="{FEC47256-FDA1-8E4A-9017-793137998682}"/>
              </a:ext>
            </a:extLst>
          </p:cNvPr>
          <p:cNvGrpSpPr/>
          <p:nvPr/>
        </p:nvGrpSpPr>
        <p:grpSpPr>
          <a:xfrm>
            <a:off x="20132920" y="6713229"/>
            <a:ext cx="3119385" cy="1395425"/>
            <a:chOff x="2985788" y="10477613"/>
            <a:chExt cx="3634800" cy="1395425"/>
          </a:xfrm>
        </p:grpSpPr>
        <p:sp>
          <p:nvSpPr>
            <p:cNvPr id="177" name="Google Shape;103;p4">
              <a:extLst>
                <a:ext uri="{FF2B5EF4-FFF2-40B4-BE49-F238E27FC236}">
                  <a16:creationId xmlns:a16="http://schemas.microsoft.com/office/drawing/2014/main" id="{B61E9B25-AE02-894D-8180-0C77894F2EBC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04;p4">
              <a:extLst>
                <a:ext uri="{FF2B5EF4-FFF2-40B4-BE49-F238E27FC236}">
                  <a16:creationId xmlns:a16="http://schemas.microsoft.com/office/drawing/2014/main" id="{3475F22B-2726-8F4C-9C56-E8BA7710D23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80" name="Google Shape;102;p4">
            <a:extLst>
              <a:ext uri="{FF2B5EF4-FFF2-40B4-BE49-F238E27FC236}">
                <a16:creationId xmlns:a16="http://schemas.microsoft.com/office/drawing/2014/main" id="{1315C294-4913-CF49-8B98-26EEBE1A8727}"/>
              </a:ext>
            </a:extLst>
          </p:cNvPr>
          <p:cNvGrpSpPr/>
          <p:nvPr/>
        </p:nvGrpSpPr>
        <p:grpSpPr>
          <a:xfrm>
            <a:off x="14115162" y="12074366"/>
            <a:ext cx="3119385" cy="1395425"/>
            <a:chOff x="2985788" y="10477613"/>
            <a:chExt cx="3634800" cy="1395425"/>
          </a:xfrm>
        </p:grpSpPr>
        <p:sp>
          <p:nvSpPr>
            <p:cNvPr id="181" name="Google Shape;103;p4">
              <a:extLst>
                <a:ext uri="{FF2B5EF4-FFF2-40B4-BE49-F238E27FC236}">
                  <a16:creationId xmlns:a16="http://schemas.microsoft.com/office/drawing/2014/main" id="{DD39FA1D-DDA8-EF46-8E8F-9E3DBAE99A12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04;p4">
              <a:extLst>
                <a:ext uri="{FF2B5EF4-FFF2-40B4-BE49-F238E27FC236}">
                  <a16:creationId xmlns:a16="http://schemas.microsoft.com/office/drawing/2014/main" id="{34474A60-9891-FA49-9935-F76F197714F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86" name="Google Shape;102;p4">
            <a:extLst>
              <a:ext uri="{FF2B5EF4-FFF2-40B4-BE49-F238E27FC236}">
                <a16:creationId xmlns:a16="http://schemas.microsoft.com/office/drawing/2014/main" id="{E14A584E-46AB-554B-9F12-F7FE848D187C}"/>
              </a:ext>
            </a:extLst>
          </p:cNvPr>
          <p:cNvGrpSpPr/>
          <p:nvPr/>
        </p:nvGrpSpPr>
        <p:grpSpPr>
          <a:xfrm>
            <a:off x="529591" y="6426838"/>
            <a:ext cx="3157826" cy="1395425"/>
            <a:chOff x="2985788" y="10477613"/>
            <a:chExt cx="3679592" cy="1395425"/>
          </a:xfrm>
        </p:grpSpPr>
        <p:sp>
          <p:nvSpPr>
            <p:cNvPr id="187" name="Google Shape;103;p4">
              <a:extLst>
                <a:ext uri="{FF2B5EF4-FFF2-40B4-BE49-F238E27FC236}">
                  <a16:creationId xmlns:a16="http://schemas.microsoft.com/office/drawing/2014/main" id="{4DAE8170-54B0-CB41-BBF2-DE5DA56FF940}"/>
                </a:ext>
              </a:extLst>
            </p:cNvPr>
            <p:cNvSpPr txBox="1"/>
            <p:nvPr/>
          </p:nvSpPr>
          <p:spPr>
            <a:xfrm>
              <a:off x="4282779" y="10477613"/>
              <a:ext cx="238260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04;p4">
              <a:extLst>
                <a:ext uri="{FF2B5EF4-FFF2-40B4-BE49-F238E27FC236}">
                  <a16:creationId xmlns:a16="http://schemas.microsoft.com/office/drawing/2014/main" id="{613DEEC4-C7AB-AB4F-B2A6-0C931328BFA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89" name="Google Shape;102;p4">
            <a:extLst>
              <a:ext uri="{FF2B5EF4-FFF2-40B4-BE49-F238E27FC236}">
                <a16:creationId xmlns:a16="http://schemas.microsoft.com/office/drawing/2014/main" id="{6A7FD837-68B2-2D4C-A6AB-FD77D041B095}"/>
              </a:ext>
            </a:extLst>
          </p:cNvPr>
          <p:cNvGrpSpPr/>
          <p:nvPr/>
        </p:nvGrpSpPr>
        <p:grpSpPr>
          <a:xfrm>
            <a:off x="1487889" y="11242483"/>
            <a:ext cx="3157826" cy="1395425"/>
            <a:chOff x="2985788" y="10477613"/>
            <a:chExt cx="3679592" cy="1395425"/>
          </a:xfrm>
        </p:grpSpPr>
        <p:sp>
          <p:nvSpPr>
            <p:cNvPr id="190" name="Google Shape;103;p4">
              <a:extLst>
                <a:ext uri="{FF2B5EF4-FFF2-40B4-BE49-F238E27FC236}">
                  <a16:creationId xmlns:a16="http://schemas.microsoft.com/office/drawing/2014/main" id="{173E5CA2-1A79-3C49-91E8-6A7D2D4AD88A}"/>
                </a:ext>
              </a:extLst>
            </p:cNvPr>
            <p:cNvSpPr txBox="1"/>
            <p:nvPr/>
          </p:nvSpPr>
          <p:spPr>
            <a:xfrm>
              <a:off x="4282779" y="10477613"/>
              <a:ext cx="238260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04;p4">
              <a:extLst>
                <a:ext uri="{FF2B5EF4-FFF2-40B4-BE49-F238E27FC236}">
                  <a16:creationId xmlns:a16="http://schemas.microsoft.com/office/drawing/2014/main" id="{AF83ED1B-E700-FA4E-A19C-EDE89E33DEB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92" name="Google Shape;102;p4">
            <a:extLst>
              <a:ext uri="{FF2B5EF4-FFF2-40B4-BE49-F238E27FC236}">
                <a16:creationId xmlns:a16="http://schemas.microsoft.com/office/drawing/2014/main" id="{146C5471-24A2-A041-9A2E-B376F704F8FC}"/>
              </a:ext>
            </a:extLst>
          </p:cNvPr>
          <p:cNvGrpSpPr/>
          <p:nvPr/>
        </p:nvGrpSpPr>
        <p:grpSpPr>
          <a:xfrm>
            <a:off x="8465330" y="2969379"/>
            <a:ext cx="3157826" cy="1395425"/>
            <a:chOff x="2985788" y="10477613"/>
            <a:chExt cx="3679592" cy="1395425"/>
          </a:xfrm>
        </p:grpSpPr>
        <p:sp>
          <p:nvSpPr>
            <p:cNvPr id="193" name="Google Shape;103;p4">
              <a:extLst>
                <a:ext uri="{FF2B5EF4-FFF2-40B4-BE49-F238E27FC236}">
                  <a16:creationId xmlns:a16="http://schemas.microsoft.com/office/drawing/2014/main" id="{9A222F53-8B31-D44E-A3AC-30D284D2164E}"/>
                </a:ext>
              </a:extLst>
            </p:cNvPr>
            <p:cNvSpPr txBox="1"/>
            <p:nvPr/>
          </p:nvSpPr>
          <p:spPr>
            <a:xfrm>
              <a:off x="4282779" y="10477613"/>
              <a:ext cx="238260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04;p4">
              <a:extLst>
                <a:ext uri="{FF2B5EF4-FFF2-40B4-BE49-F238E27FC236}">
                  <a16:creationId xmlns:a16="http://schemas.microsoft.com/office/drawing/2014/main" id="{DD0BCC0A-C3D7-E14E-9F33-BB4CAE75EA7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95" name="Google Shape;102;p4">
            <a:extLst>
              <a:ext uri="{FF2B5EF4-FFF2-40B4-BE49-F238E27FC236}">
                <a16:creationId xmlns:a16="http://schemas.microsoft.com/office/drawing/2014/main" id="{D0423BEC-4D55-B549-8581-32C1C0ABA719}"/>
              </a:ext>
            </a:extLst>
          </p:cNvPr>
          <p:cNvGrpSpPr/>
          <p:nvPr/>
        </p:nvGrpSpPr>
        <p:grpSpPr>
          <a:xfrm>
            <a:off x="16006154" y="3743976"/>
            <a:ext cx="3119385" cy="1395425"/>
            <a:chOff x="2985788" y="10477613"/>
            <a:chExt cx="3634800" cy="1395425"/>
          </a:xfrm>
        </p:grpSpPr>
        <p:sp>
          <p:nvSpPr>
            <p:cNvPr id="196" name="Google Shape;103;p4">
              <a:extLst>
                <a:ext uri="{FF2B5EF4-FFF2-40B4-BE49-F238E27FC236}">
                  <a16:creationId xmlns:a16="http://schemas.microsoft.com/office/drawing/2014/main" id="{4A09B962-382F-6B4D-9179-ECCEF633436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04;p4">
              <a:extLst>
                <a:ext uri="{FF2B5EF4-FFF2-40B4-BE49-F238E27FC236}">
                  <a16:creationId xmlns:a16="http://schemas.microsoft.com/office/drawing/2014/main" id="{641C4A6C-79C8-ED48-B826-D1282052931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198" name="Google Shape;102;p4">
            <a:extLst>
              <a:ext uri="{FF2B5EF4-FFF2-40B4-BE49-F238E27FC236}">
                <a16:creationId xmlns:a16="http://schemas.microsoft.com/office/drawing/2014/main" id="{2F9394AB-9C09-AE43-BA9E-9BEEF5339BB9}"/>
              </a:ext>
            </a:extLst>
          </p:cNvPr>
          <p:cNvGrpSpPr/>
          <p:nvPr/>
        </p:nvGrpSpPr>
        <p:grpSpPr>
          <a:xfrm>
            <a:off x="14261275" y="10232232"/>
            <a:ext cx="3119385" cy="1395425"/>
            <a:chOff x="2985788" y="10477613"/>
            <a:chExt cx="3634800" cy="1395425"/>
          </a:xfrm>
        </p:grpSpPr>
        <p:sp>
          <p:nvSpPr>
            <p:cNvPr id="199" name="Google Shape;103;p4">
              <a:extLst>
                <a:ext uri="{FF2B5EF4-FFF2-40B4-BE49-F238E27FC236}">
                  <a16:creationId xmlns:a16="http://schemas.microsoft.com/office/drawing/2014/main" id="{72F80B83-17A3-3143-8CEA-F7877DD6AAC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104;p4">
              <a:extLst>
                <a:ext uri="{FF2B5EF4-FFF2-40B4-BE49-F238E27FC236}">
                  <a16:creationId xmlns:a16="http://schemas.microsoft.com/office/drawing/2014/main" id="{DBAC55AD-E09A-324D-8028-53DC08752DD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01" name="Google Shape;102;p4">
            <a:extLst>
              <a:ext uri="{FF2B5EF4-FFF2-40B4-BE49-F238E27FC236}">
                <a16:creationId xmlns:a16="http://schemas.microsoft.com/office/drawing/2014/main" id="{0D9C2DA7-2AF4-014E-B029-7DC089470626}"/>
              </a:ext>
            </a:extLst>
          </p:cNvPr>
          <p:cNvGrpSpPr/>
          <p:nvPr/>
        </p:nvGrpSpPr>
        <p:grpSpPr>
          <a:xfrm>
            <a:off x="7098955" y="10255034"/>
            <a:ext cx="3119385" cy="1395425"/>
            <a:chOff x="2985788" y="10477613"/>
            <a:chExt cx="3634800" cy="1395425"/>
          </a:xfrm>
        </p:grpSpPr>
        <p:sp>
          <p:nvSpPr>
            <p:cNvPr id="202" name="Google Shape;103;p4">
              <a:extLst>
                <a:ext uri="{FF2B5EF4-FFF2-40B4-BE49-F238E27FC236}">
                  <a16:creationId xmlns:a16="http://schemas.microsoft.com/office/drawing/2014/main" id="{87FCF615-7843-1240-8F38-AF2000506E05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104;p4">
              <a:extLst>
                <a:ext uri="{FF2B5EF4-FFF2-40B4-BE49-F238E27FC236}">
                  <a16:creationId xmlns:a16="http://schemas.microsoft.com/office/drawing/2014/main" id="{73BC2F66-9CAC-784E-9E6F-49C3FCEEE03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204" name="Google Shape;102;p4">
            <a:extLst>
              <a:ext uri="{FF2B5EF4-FFF2-40B4-BE49-F238E27FC236}">
                <a16:creationId xmlns:a16="http://schemas.microsoft.com/office/drawing/2014/main" id="{5D635761-5D3D-9648-A06C-3AAB8678E5DC}"/>
              </a:ext>
            </a:extLst>
          </p:cNvPr>
          <p:cNvGrpSpPr/>
          <p:nvPr/>
        </p:nvGrpSpPr>
        <p:grpSpPr>
          <a:xfrm>
            <a:off x="5279470" y="4039409"/>
            <a:ext cx="3119385" cy="1395425"/>
            <a:chOff x="2985788" y="10477613"/>
            <a:chExt cx="3634800" cy="1395425"/>
          </a:xfrm>
        </p:grpSpPr>
        <p:sp>
          <p:nvSpPr>
            <p:cNvPr id="205" name="Google Shape;103;p4">
              <a:extLst>
                <a:ext uri="{FF2B5EF4-FFF2-40B4-BE49-F238E27FC236}">
                  <a16:creationId xmlns:a16="http://schemas.microsoft.com/office/drawing/2014/main" id="{8962688A-0449-4346-8DC4-B0DCFE16F4D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104;p4">
              <a:extLst>
                <a:ext uri="{FF2B5EF4-FFF2-40B4-BE49-F238E27FC236}">
                  <a16:creationId xmlns:a16="http://schemas.microsoft.com/office/drawing/2014/main" id="{2E2815E7-3A49-B748-B3CF-02E3C4FE166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33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84">
      <a:dk1>
        <a:srgbClr val="FCFFFD"/>
      </a:dk1>
      <a:lt1>
        <a:srgbClr val="FFFFFF"/>
      </a:lt1>
      <a:dk2>
        <a:srgbClr val="FCFFFD"/>
      </a:dk2>
      <a:lt2>
        <a:srgbClr val="353737"/>
      </a:lt2>
      <a:accent1>
        <a:srgbClr val="4665B9"/>
      </a:accent1>
      <a:accent2>
        <a:srgbClr val="7B9CC1"/>
      </a:accent2>
      <a:accent3>
        <a:srgbClr val="5A9CA1"/>
      </a:accent3>
      <a:accent4>
        <a:srgbClr val="9FDBD6"/>
      </a:accent4>
      <a:accent5>
        <a:srgbClr val="C0ECEE"/>
      </a:accent5>
      <a:accent6>
        <a:srgbClr val="485893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91008</TotalTime>
  <Words>788</Words>
  <Application>Microsoft Macintosh PowerPoint</Application>
  <PresentationFormat>Personalizado</PresentationFormat>
  <Paragraphs>242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Lato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16073</cp:revision>
  <dcterms:created xsi:type="dcterms:W3CDTF">2014-11-12T21:47:38Z</dcterms:created>
  <dcterms:modified xsi:type="dcterms:W3CDTF">2019-08-28T20:29:35Z</dcterms:modified>
  <cp:category/>
</cp:coreProperties>
</file>