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A5A66"/>
    <a:srgbClr val="000000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77" autoAdjust="0"/>
    <p:restoredTop sz="95850" autoAdjust="0"/>
  </p:normalViewPr>
  <p:slideViewPr>
    <p:cSldViewPr snapToGrid="0" snapToObjects="1">
      <p:cViewPr varScale="1">
        <p:scale>
          <a:sx n="64" d="100"/>
          <a:sy n="64" d="100"/>
        </p:scale>
        <p:origin x="408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85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861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38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99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12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650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166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894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1"/>
          <p:cNvSpPr>
            <a:spLocks noChangeArrowheads="1"/>
          </p:cNvSpPr>
          <p:nvPr/>
        </p:nvSpPr>
        <p:spPr bwMode="auto">
          <a:xfrm>
            <a:off x="6222059" y="6739545"/>
            <a:ext cx="14363211" cy="5410309"/>
          </a:xfrm>
          <a:custGeom>
            <a:avLst/>
            <a:gdLst>
              <a:gd name="T0" fmla="*/ 0 w 11496"/>
              <a:gd name="T1" fmla="*/ 1091 h 4330"/>
              <a:gd name="T2" fmla="*/ 0 w 11496"/>
              <a:gd name="T3" fmla="*/ 0 h 4330"/>
              <a:gd name="T4" fmla="*/ 11495 w 11496"/>
              <a:gd name="T5" fmla="*/ 0 h 4330"/>
              <a:gd name="T6" fmla="*/ 11495 w 11496"/>
              <a:gd name="T7" fmla="*/ 4329 h 4330"/>
              <a:gd name="T8" fmla="*/ 8626 w 11496"/>
              <a:gd name="T9" fmla="*/ 4329 h 4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96" h="4330">
                <a:moveTo>
                  <a:pt x="0" y="1091"/>
                </a:moveTo>
                <a:lnTo>
                  <a:pt x="0" y="0"/>
                </a:lnTo>
                <a:lnTo>
                  <a:pt x="11495" y="0"/>
                </a:lnTo>
                <a:lnTo>
                  <a:pt x="11495" y="4329"/>
                </a:lnTo>
                <a:lnTo>
                  <a:pt x="8626" y="4329"/>
                </a:lnTo>
              </a:path>
            </a:pathLst>
          </a:custGeom>
          <a:noFill/>
          <a:ln w="439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2"/>
          <p:cNvSpPr>
            <a:spLocks noChangeShapeType="1"/>
          </p:cNvSpPr>
          <p:nvPr/>
        </p:nvSpPr>
        <p:spPr bwMode="auto">
          <a:xfrm>
            <a:off x="13400909" y="2530303"/>
            <a:ext cx="5511" cy="5575593"/>
          </a:xfrm>
          <a:prstGeom prst="line">
            <a:avLst/>
          </a:prstGeom>
          <a:noFill/>
          <a:ln w="439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3"/>
          <p:cNvSpPr>
            <a:spLocks noChangeShapeType="1"/>
          </p:cNvSpPr>
          <p:nvPr/>
        </p:nvSpPr>
        <p:spPr bwMode="auto">
          <a:xfrm>
            <a:off x="13400909" y="1957317"/>
            <a:ext cx="5511" cy="782346"/>
          </a:xfrm>
          <a:prstGeom prst="line">
            <a:avLst/>
          </a:prstGeom>
          <a:noFill/>
          <a:ln w="43920" cap="flat">
            <a:solidFill>
              <a:srgbClr val="A7A8A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Freeform 4"/>
          <p:cNvSpPr>
            <a:spLocks noChangeArrowheads="1"/>
          </p:cNvSpPr>
          <p:nvPr/>
        </p:nvSpPr>
        <p:spPr bwMode="auto">
          <a:xfrm>
            <a:off x="9803220" y="2739663"/>
            <a:ext cx="7195380" cy="1906280"/>
          </a:xfrm>
          <a:custGeom>
            <a:avLst/>
            <a:gdLst>
              <a:gd name="T0" fmla="*/ 0 w 5758"/>
              <a:gd name="T1" fmla="*/ 1523 h 1524"/>
              <a:gd name="T2" fmla="*/ 0 w 5758"/>
              <a:gd name="T3" fmla="*/ 0 h 1524"/>
              <a:gd name="T4" fmla="*/ 5757 w 5758"/>
              <a:gd name="T5" fmla="*/ 0 h 1524"/>
              <a:gd name="T6" fmla="*/ 5757 w 5758"/>
              <a:gd name="T7" fmla="*/ 1523 h 1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8" h="1524">
                <a:moveTo>
                  <a:pt x="0" y="1523"/>
                </a:moveTo>
                <a:lnTo>
                  <a:pt x="0" y="0"/>
                </a:lnTo>
                <a:lnTo>
                  <a:pt x="5757" y="0"/>
                </a:lnTo>
                <a:lnTo>
                  <a:pt x="5757" y="1523"/>
                </a:lnTo>
              </a:path>
            </a:pathLst>
          </a:custGeom>
          <a:noFill/>
          <a:ln w="439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Freeform 5"/>
          <p:cNvSpPr>
            <a:spLocks noChangeArrowheads="1"/>
          </p:cNvSpPr>
          <p:nvPr/>
        </p:nvSpPr>
        <p:spPr bwMode="auto">
          <a:xfrm>
            <a:off x="11984974" y="932554"/>
            <a:ext cx="2837380" cy="2837384"/>
          </a:xfrm>
          <a:custGeom>
            <a:avLst/>
            <a:gdLst>
              <a:gd name="T0" fmla="*/ 0 w 2269"/>
              <a:gd name="T1" fmla="*/ 1134 h 2270"/>
              <a:gd name="T2" fmla="*/ 0 w 2269"/>
              <a:gd name="T3" fmla="*/ 1134 h 2270"/>
              <a:gd name="T4" fmla="*/ 1134 w 2269"/>
              <a:gd name="T5" fmla="*/ 2269 h 2270"/>
              <a:gd name="T6" fmla="*/ 1134 w 2269"/>
              <a:gd name="T7" fmla="*/ 2269 h 2270"/>
              <a:gd name="T8" fmla="*/ 2268 w 2269"/>
              <a:gd name="T9" fmla="*/ 1134 h 2270"/>
              <a:gd name="T10" fmla="*/ 2268 w 2269"/>
              <a:gd name="T11" fmla="*/ 1134 h 2270"/>
              <a:gd name="T12" fmla="*/ 1134 w 2269"/>
              <a:gd name="T13" fmla="*/ 0 h 2270"/>
              <a:gd name="T14" fmla="*/ 1134 w 2269"/>
              <a:gd name="T15" fmla="*/ 0 h 2270"/>
              <a:gd name="T16" fmla="*/ 0 w 2269"/>
              <a:gd name="T17" fmla="*/ 1134 h 2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9" h="2270">
                <a:moveTo>
                  <a:pt x="0" y="1134"/>
                </a:moveTo>
                <a:lnTo>
                  <a:pt x="0" y="1134"/>
                </a:lnTo>
                <a:cubicBezTo>
                  <a:pt x="0" y="1761"/>
                  <a:pt x="507" y="2269"/>
                  <a:pt x="1134" y="2269"/>
                </a:cubicBezTo>
                <a:lnTo>
                  <a:pt x="1134" y="2269"/>
                </a:lnTo>
                <a:cubicBezTo>
                  <a:pt x="1760" y="2269"/>
                  <a:pt x="2268" y="1761"/>
                  <a:pt x="2268" y="1134"/>
                </a:cubicBezTo>
                <a:lnTo>
                  <a:pt x="2268" y="1134"/>
                </a:lnTo>
                <a:cubicBezTo>
                  <a:pt x="2268" y="508"/>
                  <a:pt x="1760" y="0"/>
                  <a:pt x="1134" y="0"/>
                </a:cubicBezTo>
                <a:lnTo>
                  <a:pt x="1134" y="0"/>
                </a:lnTo>
                <a:cubicBezTo>
                  <a:pt x="507" y="0"/>
                  <a:pt x="0" y="508"/>
                  <a:pt x="0" y="113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6"/>
          <p:cNvSpPr>
            <a:spLocks noChangeArrowheads="1"/>
          </p:cNvSpPr>
          <p:nvPr/>
        </p:nvSpPr>
        <p:spPr bwMode="auto">
          <a:xfrm>
            <a:off x="8469926" y="4205185"/>
            <a:ext cx="2666588" cy="1460014"/>
          </a:xfrm>
          <a:custGeom>
            <a:avLst/>
            <a:gdLst>
              <a:gd name="T0" fmla="*/ 2135 w 2136"/>
              <a:gd name="T1" fmla="*/ 1168 h 1169"/>
              <a:gd name="T2" fmla="*/ 0 w 2136"/>
              <a:gd name="T3" fmla="*/ 1168 h 1169"/>
              <a:gd name="T4" fmla="*/ 0 w 2136"/>
              <a:gd name="T5" fmla="*/ 0 h 1169"/>
              <a:gd name="T6" fmla="*/ 2135 w 2136"/>
              <a:gd name="T7" fmla="*/ 0 h 1169"/>
              <a:gd name="T8" fmla="*/ 2135 w 2136"/>
              <a:gd name="T9" fmla="*/ 1168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6" h="1169">
                <a:moveTo>
                  <a:pt x="2135" y="1168"/>
                </a:moveTo>
                <a:lnTo>
                  <a:pt x="0" y="1168"/>
                </a:lnTo>
                <a:lnTo>
                  <a:pt x="0" y="0"/>
                </a:lnTo>
                <a:lnTo>
                  <a:pt x="2135" y="0"/>
                </a:lnTo>
                <a:lnTo>
                  <a:pt x="2135" y="116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7"/>
          <p:cNvSpPr>
            <a:spLocks noChangeArrowheads="1"/>
          </p:cNvSpPr>
          <p:nvPr/>
        </p:nvSpPr>
        <p:spPr bwMode="auto">
          <a:xfrm>
            <a:off x="4888765" y="8105896"/>
            <a:ext cx="2666588" cy="1460014"/>
          </a:xfrm>
          <a:custGeom>
            <a:avLst/>
            <a:gdLst>
              <a:gd name="T0" fmla="*/ 2135 w 2136"/>
              <a:gd name="T1" fmla="*/ 1169 h 1170"/>
              <a:gd name="T2" fmla="*/ 0 w 2136"/>
              <a:gd name="T3" fmla="*/ 1169 h 1170"/>
              <a:gd name="T4" fmla="*/ 0 w 2136"/>
              <a:gd name="T5" fmla="*/ 0 h 1170"/>
              <a:gd name="T6" fmla="*/ 2135 w 2136"/>
              <a:gd name="T7" fmla="*/ 0 h 1170"/>
              <a:gd name="T8" fmla="*/ 2135 w 2136"/>
              <a:gd name="T9" fmla="*/ 1169 h 1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6" h="1170">
                <a:moveTo>
                  <a:pt x="2135" y="1169"/>
                </a:moveTo>
                <a:lnTo>
                  <a:pt x="0" y="1169"/>
                </a:lnTo>
                <a:lnTo>
                  <a:pt x="0" y="0"/>
                </a:lnTo>
                <a:lnTo>
                  <a:pt x="2135" y="0"/>
                </a:lnTo>
                <a:lnTo>
                  <a:pt x="2135" y="116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8"/>
          <p:cNvSpPr>
            <a:spLocks noChangeArrowheads="1"/>
          </p:cNvSpPr>
          <p:nvPr/>
        </p:nvSpPr>
        <p:spPr bwMode="auto">
          <a:xfrm>
            <a:off x="12067615" y="8105896"/>
            <a:ext cx="2666588" cy="1460014"/>
          </a:xfrm>
          <a:custGeom>
            <a:avLst/>
            <a:gdLst>
              <a:gd name="T0" fmla="*/ 2134 w 2135"/>
              <a:gd name="T1" fmla="*/ 1169 h 1170"/>
              <a:gd name="T2" fmla="*/ 0 w 2135"/>
              <a:gd name="T3" fmla="*/ 1169 h 1170"/>
              <a:gd name="T4" fmla="*/ 0 w 2135"/>
              <a:gd name="T5" fmla="*/ 0 h 1170"/>
              <a:gd name="T6" fmla="*/ 2134 w 2135"/>
              <a:gd name="T7" fmla="*/ 0 h 1170"/>
              <a:gd name="T8" fmla="*/ 2134 w 2135"/>
              <a:gd name="T9" fmla="*/ 1169 h 1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5" h="1170">
                <a:moveTo>
                  <a:pt x="2134" y="1169"/>
                </a:moveTo>
                <a:lnTo>
                  <a:pt x="0" y="1169"/>
                </a:lnTo>
                <a:lnTo>
                  <a:pt x="0" y="0"/>
                </a:lnTo>
                <a:lnTo>
                  <a:pt x="2134" y="0"/>
                </a:lnTo>
                <a:lnTo>
                  <a:pt x="2134" y="116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9"/>
          <p:cNvSpPr>
            <a:spLocks noChangeArrowheads="1"/>
          </p:cNvSpPr>
          <p:nvPr/>
        </p:nvSpPr>
        <p:spPr bwMode="auto">
          <a:xfrm>
            <a:off x="19246468" y="8105896"/>
            <a:ext cx="2666588" cy="1460014"/>
          </a:xfrm>
          <a:custGeom>
            <a:avLst/>
            <a:gdLst>
              <a:gd name="T0" fmla="*/ 2135 w 2136"/>
              <a:gd name="T1" fmla="*/ 1169 h 1170"/>
              <a:gd name="T2" fmla="*/ 0 w 2136"/>
              <a:gd name="T3" fmla="*/ 1169 h 1170"/>
              <a:gd name="T4" fmla="*/ 0 w 2136"/>
              <a:gd name="T5" fmla="*/ 0 h 1170"/>
              <a:gd name="T6" fmla="*/ 2135 w 2136"/>
              <a:gd name="T7" fmla="*/ 0 h 1170"/>
              <a:gd name="T8" fmla="*/ 2135 w 2136"/>
              <a:gd name="T9" fmla="*/ 1169 h 1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6" h="1170">
                <a:moveTo>
                  <a:pt x="2135" y="1169"/>
                </a:moveTo>
                <a:lnTo>
                  <a:pt x="0" y="1169"/>
                </a:lnTo>
                <a:lnTo>
                  <a:pt x="0" y="0"/>
                </a:lnTo>
                <a:lnTo>
                  <a:pt x="2135" y="0"/>
                </a:lnTo>
                <a:lnTo>
                  <a:pt x="2135" y="116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10"/>
          <p:cNvSpPr>
            <a:spLocks noChangeArrowheads="1"/>
          </p:cNvSpPr>
          <p:nvPr/>
        </p:nvSpPr>
        <p:spPr bwMode="auto">
          <a:xfrm>
            <a:off x="15665306" y="11323432"/>
            <a:ext cx="2666588" cy="1460014"/>
          </a:xfrm>
          <a:custGeom>
            <a:avLst/>
            <a:gdLst>
              <a:gd name="T0" fmla="*/ 2134 w 2135"/>
              <a:gd name="T1" fmla="*/ 1169 h 1170"/>
              <a:gd name="T2" fmla="*/ 0 w 2135"/>
              <a:gd name="T3" fmla="*/ 1169 h 1170"/>
              <a:gd name="T4" fmla="*/ 0 w 2135"/>
              <a:gd name="T5" fmla="*/ 0 h 1170"/>
              <a:gd name="T6" fmla="*/ 2134 w 2135"/>
              <a:gd name="T7" fmla="*/ 0 h 1170"/>
              <a:gd name="T8" fmla="*/ 2134 w 2135"/>
              <a:gd name="T9" fmla="*/ 1169 h 1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5" h="1170">
                <a:moveTo>
                  <a:pt x="2134" y="1169"/>
                </a:moveTo>
                <a:lnTo>
                  <a:pt x="0" y="1169"/>
                </a:lnTo>
                <a:lnTo>
                  <a:pt x="0" y="0"/>
                </a:lnTo>
                <a:lnTo>
                  <a:pt x="2134" y="0"/>
                </a:lnTo>
                <a:lnTo>
                  <a:pt x="2134" y="116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11"/>
          <p:cNvSpPr>
            <a:spLocks noChangeArrowheads="1"/>
          </p:cNvSpPr>
          <p:nvPr/>
        </p:nvSpPr>
        <p:spPr bwMode="auto">
          <a:xfrm>
            <a:off x="15665306" y="4205185"/>
            <a:ext cx="2666588" cy="1460014"/>
          </a:xfrm>
          <a:custGeom>
            <a:avLst/>
            <a:gdLst>
              <a:gd name="T0" fmla="*/ 2134 w 2135"/>
              <a:gd name="T1" fmla="*/ 1168 h 1169"/>
              <a:gd name="T2" fmla="*/ 0 w 2135"/>
              <a:gd name="T3" fmla="*/ 1168 h 1169"/>
              <a:gd name="T4" fmla="*/ 0 w 2135"/>
              <a:gd name="T5" fmla="*/ 0 h 1169"/>
              <a:gd name="T6" fmla="*/ 2134 w 2135"/>
              <a:gd name="T7" fmla="*/ 0 h 1169"/>
              <a:gd name="T8" fmla="*/ 2134 w 2135"/>
              <a:gd name="T9" fmla="*/ 1168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5" h="1169">
                <a:moveTo>
                  <a:pt x="2134" y="1168"/>
                </a:moveTo>
                <a:lnTo>
                  <a:pt x="0" y="1168"/>
                </a:lnTo>
                <a:lnTo>
                  <a:pt x="0" y="0"/>
                </a:lnTo>
                <a:lnTo>
                  <a:pt x="2134" y="0"/>
                </a:lnTo>
                <a:lnTo>
                  <a:pt x="2134" y="116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Freeform 133"/>
          <p:cNvSpPr>
            <a:spLocks noChangeArrowheads="1"/>
          </p:cNvSpPr>
          <p:nvPr/>
        </p:nvSpPr>
        <p:spPr bwMode="auto">
          <a:xfrm>
            <a:off x="17648719" y="11769702"/>
            <a:ext cx="506872" cy="572986"/>
          </a:xfrm>
          <a:custGeom>
            <a:avLst/>
            <a:gdLst>
              <a:gd name="T0" fmla="*/ 314 w 404"/>
              <a:gd name="T1" fmla="*/ 388 h 458"/>
              <a:gd name="T2" fmla="*/ 270 w 404"/>
              <a:gd name="T3" fmla="*/ 395 h 458"/>
              <a:gd name="T4" fmla="*/ 252 w 404"/>
              <a:gd name="T5" fmla="*/ 396 h 458"/>
              <a:gd name="T6" fmla="*/ 252 w 404"/>
              <a:gd name="T7" fmla="*/ 396 h 458"/>
              <a:gd name="T8" fmla="*/ 236 w 404"/>
              <a:gd name="T9" fmla="*/ 398 h 458"/>
              <a:gd name="T10" fmla="*/ 233 w 404"/>
              <a:gd name="T11" fmla="*/ 398 h 458"/>
              <a:gd name="T12" fmla="*/ 217 w 404"/>
              <a:gd name="T13" fmla="*/ 399 h 458"/>
              <a:gd name="T14" fmla="*/ 186 w 404"/>
              <a:gd name="T15" fmla="*/ 399 h 458"/>
              <a:gd name="T16" fmla="*/ 184 w 404"/>
              <a:gd name="T17" fmla="*/ 399 h 458"/>
              <a:gd name="T18" fmla="*/ 171 w 404"/>
              <a:gd name="T19" fmla="*/ 398 h 458"/>
              <a:gd name="T20" fmla="*/ 168 w 404"/>
              <a:gd name="T21" fmla="*/ 398 h 458"/>
              <a:gd name="T22" fmla="*/ 153 w 404"/>
              <a:gd name="T23" fmla="*/ 396 h 458"/>
              <a:gd name="T24" fmla="*/ 152 w 404"/>
              <a:gd name="T25" fmla="*/ 396 h 458"/>
              <a:gd name="T26" fmla="*/ 134 w 404"/>
              <a:gd name="T27" fmla="*/ 395 h 458"/>
              <a:gd name="T28" fmla="*/ 134 w 404"/>
              <a:gd name="T29" fmla="*/ 395 h 458"/>
              <a:gd name="T30" fmla="*/ 26 w 404"/>
              <a:gd name="T31" fmla="*/ 377 h 458"/>
              <a:gd name="T32" fmla="*/ 75 w 404"/>
              <a:gd name="T33" fmla="*/ 241 h 458"/>
              <a:gd name="T34" fmla="*/ 75 w 404"/>
              <a:gd name="T35" fmla="*/ 166 h 458"/>
              <a:gd name="T36" fmla="*/ 140 w 404"/>
              <a:gd name="T37" fmla="*/ 72 h 458"/>
              <a:gd name="T38" fmla="*/ 169 w 404"/>
              <a:gd name="T39" fmla="*/ 62 h 458"/>
              <a:gd name="T40" fmla="*/ 169 w 404"/>
              <a:gd name="T41" fmla="*/ 62 h 458"/>
              <a:gd name="T42" fmla="*/ 232 w 404"/>
              <a:gd name="T43" fmla="*/ 61 h 458"/>
              <a:gd name="T44" fmla="*/ 232 w 404"/>
              <a:gd name="T45" fmla="*/ 61 h 458"/>
              <a:gd name="T46" fmla="*/ 264 w 404"/>
              <a:gd name="T47" fmla="*/ 72 h 458"/>
              <a:gd name="T48" fmla="*/ 326 w 404"/>
              <a:gd name="T49" fmla="*/ 241 h 458"/>
              <a:gd name="T50" fmla="*/ 378 w 404"/>
              <a:gd name="T51" fmla="*/ 377 h 458"/>
              <a:gd name="T52" fmla="*/ 202 w 404"/>
              <a:gd name="T53" fmla="*/ 440 h 458"/>
              <a:gd name="T54" fmla="*/ 149 w 404"/>
              <a:gd name="T55" fmla="*/ 413 h 458"/>
              <a:gd name="T56" fmla="*/ 202 w 404"/>
              <a:gd name="T57" fmla="*/ 416 h 458"/>
              <a:gd name="T58" fmla="*/ 255 w 404"/>
              <a:gd name="T59" fmla="*/ 413 h 458"/>
              <a:gd name="T60" fmla="*/ 202 w 404"/>
              <a:gd name="T61" fmla="*/ 440 h 458"/>
              <a:gd name="T62" fmla="*/ 176 w 404"/>
              <a:gd name="T63" fmla="*/ 42 h 458"/>
              <a:gd name="T64" fmla="*/ 200 w 404"/>
              <a:gd name="T65" fmla="*/ 17 h 458"/>
              <a:gd name="T66" fmla="*/ 225 w 404"/>
              <a:gd name="T67" fmla="*/ 43 h 458"/>
              <a:gd name="T68" fmla="*/ 176 w 404"/>
              <a:gd name="T69" fmla="*/ 44 h 458"/>
              <a:gd name="T70" fmla="*/ 400 w 404"/>
              <a:gd name="T71" fmla="*/ 376 h 458"/>
              <a:gd name="T72" fmla="*/ 342 w 404"/>
              <a:gd name="T73" fmla="*/ 241 h 458"/>
              <a:gd name="T74" fmla="*/ 342 w 404"/>
              <a:gd name="T75" fmla="*/ 166 h 458"/>
              <a:gd name="T76" fmla="*/ 271 w 404"/>
              <a:gd name="T77" fmla="*/ 56 h 458"/>
              <a:gd name="T78" fmla="*/ 242 w 404"/>
              <a:gd name="T79" fmla="*/ 42 h 458"/>
              <a:gd name="T80" fmla="*/ 200 w 404"/>
              <a:gd name="T81" fmla="*/ 0 h 458"/>
              <a:gd name="T82" fmla="*/ 159 w 404"/>
              <a:gd name="T83" fmla="*/ 42 h 458"/>
              <a:gd name="T84" fmla="*/ 159 w 404"/>
              <a:gd name="T85" fmla="*/ 47 h 458"/>
              <a:gd name="T86" fmla="*/ 133 w 404"/>
              <a:gd name="T87" fmla="*/ 56 h 458"/>
              <a:gd name="T88" fmla="*/ 59 w 404"/>
              <a:gd name="T89" fmla="*/ 241 h 458"/>
              <a:gd name="T90" fmla="*/ 3 w 404"/>
              <a:gd name="T91" fmla="*/ 376 h 458"/>
              <a:gd name="T92" fmla="*/ 1 w 404"/>
              <a:gd name="T93" fmla="*/ 385 h 458"/>
              <a:gd name="T94" fmla="*/ 7 w 404"/>
              <a:gd name="T95" fmla="*/ 391 h 458"/>
              <a:gd name="T96" fmla="*/ 86 w 404"/>
              <a:gd name="T97" fmla="*/ 404 h 458"/>
              <a:gd name="T98" fmla="*/ 128 w 404"/>
              <a:gd name="T99" fmla="*/ 411 h 458"/>
              <a:gd name="T100" fmla="*/ 202 w 404"/>
              <a:gd name="T101" fmla="*/ 457 h 458"/>
              <a:gd name="T102" fmla="*/ 276 w 404"/>
              <a:gd name="T103" fmla="*/ 411 h 458"/>
              <a:gd name="T104" fmla="*/ 396 w 404"/>
              <a:gd name="T105" fmla="*/ 391 h 458"/>
              <a:gd name="T106" fmla="*/ 403 w 404"/>
              <a:gd name="T107" fmla="*/ 385 h 458"/>
              <a:gd name="T108" fmla="*/ 400 w 404"/>
              <a:gd name="T109" fmla="*/ 376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04" h="458">
                <a:moveTo>
                  <a:pt x="314" y="388"/>
                </a:moveTo>
                <a:lnTo>
                  <a:pt x="314" y="388"/>
                </a:lnTo>
                <a:cubicBezTo>
                  <a:pt x="298" y="390"/>
                  <a:pt x="283" y="393"/>
                  <a:pt x="270" y="395"/>
                </a:cubicBezTo>
                <a:lnTo>
                  <a:pt x="270" y="395"/>
                </a:lnTo>
                <a:lnTo>
                  <a:pt x="270" y="395"/>
                </a:lnTo>
                <a:cubicBezTo>
                  <a:pt x="264" y="395"/>
                  <a:pt x="258" y="396"/>
                  <a:pt x="252" y="396"/>
                </a:cubicBezTo>
                <a:lnTo>
                  <a:pt x="252" y="396"/>
                </a:lnTo>
                <a:lnTo>
                  <a:pt x="252" y="396"/>
                </a:lnTo>
                <a:cubicBezTo>
                  <a:pt x="247" y="397"/>
                  <a:pt x="241" y="398"/>
                  <a:pt x="236" y="398"/>
                </a:cubicBezTo>
                <a:lnTo>
                  <a:pt x="236" y="398"/>
                </a:lnTo>
                <a:cubicBezTo>
                  <a:pt x="235" y="398"/>
                  <a:pt x="235" y="398"/>
                  <a:pt x="233" y="398"/>
                </a:cubicBezTo>
                <a:lnTo>
                  <a:pt x="233" y="398"/>
                </a:lnTo>
                <a:cubicBezTo>
                  <a:pt x="229" y="398"/>
                  <a:pt x="225" y="399"/>
                  <a:pt x="220" y="399"/>
                </a:cubicBezTo>
                <a:lnTo>
                  <a:pt x="217" y="399"/>
                </a:lnTo>
                <a:lnTo>
                  <a:pt x="217" y="399"/>
                </a:lnTo>
                <a:cubicBezTo>
                  <a:pt x="207" y="400"/>
                  <a:pt x="196" y="400"/>
                  <a:pt x="186" y="399"/>
                </a:cubicBezTo>
                <a:lnTo>
                  <a:pt x="186" y="399"/>
                </a:lnTo>
                <a:cubicBezTo>
                  <a:pt x="185" y="399"/>
                  <a:pt x="185" y="399"/>
                  <a:pt x="184" y="399"/>
                </a:cubicBezTo>
                <a:lnTo>
                  <a:pt x="184" y="399"/>
                </a:lnTo>
                <a:cubicBezTo>
                  <a:pt x="179" y="399"/>
                  <a:pt x="175" y="398"/>
                  <a:pt x="171" y="398"/>
                </a:cubicBezTo>
                <a:lnTo>
                  <a:pt x="171" y="398"/>
                </a:lnTo>
                <a:cubicBezTo>
                  <a:pt x="170" y="398"/>
                  <a:pt x="168" y="398"/>
                  <a:pt x="168" y="398"/>
                </a:cubicBezTo>
                <a:lnTo>
                  <a:pt x="168" y="398"/>
                </a:lnTo>
                <a:cubicBezTo>
                  <a:pt x="162" y="398"/>
                  <a:pt x="157" y="397"/>
                  <a:pt x="153" y="396"/>
                </a:cubicBezTo>
                <a:lnTo>
                  <a:pt x="153" y="396"/>
                </a:lnTo>
                <a:cubicBezTo>
                  <a:pt x="152" y="396"/>
                  <a:pt x="152" y="396"/>
                  <a:pt x="152" y="396"/>
                </a:cubicBezTo>
                <a:lnTo>
                  <a:pt x="152" y="396"/>
                </a:lnTo>
                <a:cubicBezTo>
                  <a:pt x="146" y="396"/>
                  <a:pt x="140" y="395"/>
                  <a:pt x="134" y="395"/>
                </a:cubicBezTo>
                <a:lnTo>
                  <a:pt x="134" y="395"/>
                </a:lnTo>
                <a:lnTo>
                  <a:pt x="134" y="395"/>
                </a:lnTo>
                <a:cubicBezTo>
                  <a:pt x="120" y="393"/>
                  <a:pt x="105" y="391"/>
                  <a:pt x="90" y="388"/>
                </a:cubicBezTo>
                <a:lnTo>
                  <a:pt x="26" y="377"/>
                </a:lnTo>
                <a:lnTo>
                  <a:pt x="26" y="377"/>
                </a:lnTo>
                <a:cubicBezTo>
                  <a:pt x="59" y="339"/>
                  <a:pt x="75" y="294"/>
                  <a:pt x="75" y="241"/>
                </a:cubicBezTo>
                <a:lnTo>
                  <a:pt x="75" y="166"/>
                </a:lnTo>
                <a:lnTo>
                  <a:pt x="75" y="166"/>
                </a:lnTo>
                <a:cubicBezTo>
                  <a:pt x="76" y="121"/>
                  <a:pt x="108" y="86"/>
                  <a:pt x="140" y="72"/>
                </a:cubicBezTo>
                <a:lnTo>
                  <a:pt x="140" y="72"/>
                </a:lnTo>
                <a:cubicBezTo>
                  <a:pt x="149" y="67"/>
                  <a:pt x="159" y="64"/>
                  <a:pt x="169" y="62"/>
                </a:cubicBezTo>
                <a:lnTo>
                  <a:pt x="169" y="62"/>
                </a:lnTo>
                <a:lnTo>
                  <a:pt x="169" y="62"/>
                </a:lnTo>
                <a:lnTo>
                  <a:pt x="169" y="62"/>
                </a:lnTo>
                <a:cubicBezTo>
                  <a:pt x="189" y="57"/>
                  <a:pt x="211" y="57"/>
                  <a:pt x="232" y="61"/>
                </a:cubicBezTo>
                <a:lnTo>
                  <a:pt x="232" y="61"/>
                </a:lnTo>
                <a:lnTo>
                  <a:pt x="232" y="61"/>
                </a:lnTo>
                <a:lnTo>
                  <a:pt x="232" y="61"/>
                </a:lnTo>
                <a:cubicBezTo>
                  <a:pt x="243" y="64"/>
                  <a:pt x="254" y="67"/>
                  <a:pt x="264" y="72"/>
                </a:cubicBezTo>
                <a:lnTo>
                  <a:pt x="264" y="72"/>
                </a:lnTo>
                <a:cubicBezTo>
                  <a:pt x="295" y="86"/>
                  <a:pt x="326" y="120"/>
                  <a:pt x="326" y="166"/>
                </a:cubicBezTo>
                <a:lnTo>
                  <a:pt x="326" y="241"/>
                </a:lnTo>
                <a:lnTo>
                  <a:pt x="326" y="241"/>
                </a:lnTo>
                <a:cubicBezTo>
                  <a:pt x="326" y="291"/>
                  <a:pt x="343" y="338"/>
                  <a:pt x="378" y="377"/>
                </a:cubicBezTo>
                <a:lnTo>
                  <a:pt x="314" y="388"/>
                </a:lnTo>
                <a:close/>
                <a:moveTo>
                  <a:pt x="202" y="440"/>
                </a:moveTo>
                <a:lnTo>
                  <a:pt x="202" y="440"/>
                </a:lnTo>
                <a:cubicBezTo>
                  <a:pt x="181" y="440"/>
                  <a:pt x="161" y="430"/>
                  <a:pt x="149" y="413"/>
                </a:cubicBezTo>
                <a:lnTo>
                  <a:pt x="149" y="413"/>
                </a:lnTo>
                <a:cubicBezTo>
                  <a:pt x="167" y="415"/>
                  <a:pt x="184" y="416"/>
                  <a:pt x="202" y="416"/>
                </a:cubicBezTo>
                <a:lnTo>
                  <a:pt x="202" y="416"/>
                </a:lnTo>
                <a:cubicBezTo>
                  <a:pt x="219" y="416"/>
                  <a:pt x="237" y="415"/>
                  <a:pt x="255" y="413"/>
                </a:cubicBezTo>
                <a:lnTo>
                  <a:pt x="255" y="413"/>
                </a:lnTo>
                <a:cubicBezTo>
                  <a:pt x="242" y="430"/>
                  <a:pt x="223" y="440"/>
                  <a:pt x="202" y="440"/>
                </a:cubicBezTo>
                <a:close/>
                <a:moveTo>
                  <a:pt x="176" y="42"/>
                </a:moveTo>
                <a:lnTo>
                  <a:pt x="176" y="42"/>
                </a:lnTo>
                <a:cubicBezTo>
                  <a:pt x="176" y="28"/>
                  <a:pt x="187" y="17"/>
                  <a:pt x="200" y="17"/>
                </a:cubicBezTo>
                <a:lnTo>
                  <a:pt x="200" y="17"/>
                </a:lnTo>
                <a:cubicBezTo>
                  <a:pt x="214" y="17"/>
                  <a:pt x="225" y="28"/>
                  <a:pt x="225" y="42"/>
                </a:cubicBezTo>
                <a:lnTo>
                  <a:pt x="225" y="43"/>
                </a:lnTo>
                <a:lnTo>
                  <a:pt x="225" y="43"/>
                </a:lnTo>
                <a:cubicBezTo>
                  <a:pt x="209" y="41"/>
                  <a:pt x="192" y="41"/>
                  <a:pt x="176" y="44"/>
                </a:cubicBezTo>
                <a:lnTo>
                  <a:pt x="176" y="42"/>
                </a:lnTo>
                <a:close/>
                <a:moveTo>
                  <a:pt x="400" y="376"/>
                </a:moveTo>
                <a:lnTo>
                  <a:pt x="400" y="376"/>
                </a:lnTo>
                <a:cubicBezTo>
                  <a:pt x="362" y="338"/>
                  <a:pt x="342" y="292"/>
                  <a:pt x="342" y="241"/>
                </a:cubicBezTo>
                <a:lnTo>
                  <a:pt x="342" y="166"/>
                </a:lnTo>
                <a:lnTo>
                  <a:pt x="342" y="166"/>
                </a:lnTo>
                <a:cubicBezTo>
                  <a:pt x="342" y="110"/>
                  <a:pt x="304" y="72"/>
                  <a:pt x="271" y="56"/>
                </a:cubicBezTo>
                <a:lnTo>
                  <a:pt x="271" y="56"/>
                </a:lnTo>
                <a:cubicBezTo>
                  <a:pt x="261" y="52"/>
                  <a:pt x="252" y="49"/>
                  <a:pt x="242" y="47"/>
                </a:cubicBezTo>
                <a:lnTo>
                  <a:pt x="242" y="42"/>
                </a:lnTo>
                <a:lnTo>
                  <a:pt x="242" y="42"/>
                </a:lnTo>
                <a:cubicBezTo>
                  <a:pt x="242" y="18"/>
                  <a:pt x="223" y="0"/>
                  <a:pt x="200" y="0"/>
                </a:cubicBezTo>
                <a:lnTo>
                  <a:pt x="200" y="0"/>
                </a:lnTo>
                <a:cubicBezTo>
                  <a:pt x="178" y="0"/>
                  <a:pt x="159" y="18"/>
                  <a:pt x="159" y="42"/>
                </a:cubicBezTo>
                <a:lnTo>
                  <a:pt x="159" y="47"/>
                </a:lnTo>
                <a:lnTo>
                  <a:pt x="159" y="47"/>
                </a:lnTo>
                <a:cubicBezTo>
                  <a:pt x="150" y="50"/>
                  <a:pt x="142" y="53"/>
                  <a:pt x="133" y="56"/>
                </a:cubicBezTo>
                <a:lnTo>
                  <a:pt x="133" y="56"/>
                </a:lnTo>
                <a:cubicBezTo>
                  <a:pt x="96" y="73"/>
                  <a:pt x="59" y="114"/>
                  <a:pt x="59" y="166"/>
                </a:cubicBezTo>
                <a:lnTo>
                  <a:pt x="59" y="241"/>
                </a:lnTo>
                <a:lnTo>
                  <a:pt x="59" y="241"/>
                </a:lnTo>
                <a:cubicBezTo>
                  <a:pt x="59" y="294"/>
                  <a:pt x="41" y="339"/>
                  <a:pt x="3" y="376"/>
                </a:cubicBezTo>
                <a:lnTo>
                  <a:pt x="3" y="376"/>
                </a:lnTo>
                <a:cubicBezTo>
                  <a:pt x="1" y="379"/>
                  <a:pt x="0" y="382"/>
                  <a:pt x="1" y="385"/>
                </a:cubicBezTo>
                <a:lnTo>
                  <a:pt x="1" y="385"/>
                </a:lnTo>
                <a:cubicBezTo>
                  <a:pt x="2" y="388"/>
                  <a:pt x="5" y="390"/>
                  <a:pt x="7" y="391"/>
                </a:cubicBezTo>
                <a:lnTo>
                  <a:pt x="86" y="404"/>
                </a:lnTo>
                <a:lnTo>
                  <a:pt x="86" y="404"/>
                </a:lnTo>
                <a:cubicBezTo>
                  <a:pt x="101" y="407"/>
                  <a:pt x="115" y="409"/>
                  <a:pt x="128" y="411"/>
                </a:cubicBezTo>
                <a:lnTo>
                  <a:pt x="128" y="411"/>
                </a:lnTo>
                <a:cubicBezTo>
                  <a:pt x="142" y="439"/>
                  <a:pt x="171" y="457"/>
                  <a:pt x="202" y="457"/>
                </a:cubicBezTo>
                <a:lnTo>
                  <a:pt x="202" y="457"/>
                </a:lnTo>
                <a:cubicBezTo>
                  <a:pt x="233" y="457"/>
                  <a:pt x="261" y="439"/>
                  <a:pt x="276" y="411"/>
                </a:cubicBezTo>
                <a:lnTo>
                  <a:pt x="276" y="411"/>
                </a:lnTo>
                <a:cubicBezTo>
                  <a:pt x="289" y="409"/>
                  <a:pt x="302" y="407"/>
                  <a:pt x="317" y="404"/>
                </a:cubicBezTo>
                <a:lnTo>
                  <a:pt x="396" y="391"/>
                </a:lnTo>
                <a:lnTo>
                  <a:pt x="396" y="391"/>
                </a:lnTo>
                <a:cubicBezTo>
                  <a:pt x="399" y="390"/>
                  <a:pt x="401" y="388"/>
                  <a:pt x="403" y="385"/>
                </a:cubicBezTo>
                <a:lnTo>
                  <a:pt x="403" y="385"/>
                </a:lnTo>
                <a:cubicBezTo>
                  <a:pt x="403" y="382"/>
                  <a:pt x="403" y="379"/>
                  <a:pt x="400" y="3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Freeform 134"/>
          <p:cNvSpPr>
            <a:spLocks noChangeArrowheads="1"/>
          </p:cNvSpPr>
          <p:nvPr/>
        </p:nvSpPr>
        <p:spPr bwMode="auto">
          <a:xfrm>
            <a:off x="17775435" y="11874380"/>
            <a:ext cx="198341" cy="121209"/>
          </a:xfrm>
          <a:custGeom>
            <a:avLst/>
            <a:gdLst>
              <a:gd name="T0" fmla="*/ 153 w 159"/>
              <a:gd name="T1" fmla="*/ 14 h 96"/>
              <a:gd name="T2" fmla="*/ 153 w 159"/>
              <a:gd name="T3" fmla="*/ 14 h 96"/>
              <a:gd name="T4" fmla="*/ 49 w 159"/>
              <a:gd name="T5" fmla="*/ 14 h 96"/>
              <a:gd name="T6" fmla="*/ 49 w 159"/>
              <a:gd name="T7" fmla="*/ 14 h 96"/>
              <a:gd name="T8" fmla="*/ 0 w 159"/>
              <a:gd name="T9" fmla="*/ 86 h 96"/>
              <a:gd name="T10" fmla="*/ 0 w 159"/>
              <a:gd name="T11" fmla="*/ 86 h 96"/>
              <a:gd name="T12" fmla="*/ 8 w 159"/>
              <a:gd name="T13" fmla="*/ 95 h 96"/>
              <a:gd name="T14" fmla="*/ 8 w 159"/>
              <a:gd name="T15" fmla="*/ 95 h 96"/>
              <a:gd name="T16" fmla="*/ 8 w 159"/>
              <a:gd name="T17" fmla="*/ 95 h 96"/>
              <a:gd name="T18" fmla="*/ 16 w 159"/>
              <a:gd name="T19" fmla="*/ 86 h 96"/>
              <a:gd name="T20" fmla="*/ 16 w 159"/>
              <a:gd name="T21" fmla="*/ 86 h 96"/>
              <a:gd name="T22" fmla="*/ 56 w 159"/>
              <a:gd name="T23" fmla="*/ 30 h 96"/>
              <a:gd name="T24" fmla="*/ 56 w 159"/>
              <a:gd name="T25" fmla="*/ 30 h 96"/>
              <a:gd name="T26" fmla="*/ 146 w 159"/>
              <a:gd name="T27" fmla="*/ 30 h 96"/>
              <a:gd name="T28" fmla="*/ 146 w 159"/>
              <a:gd name="T29" fmla="*/ 30 h 96"/>
              <a:gd name="T30" fmla="*/ 157 w 159"/>
              <a:gd name="T31" fmla="*/ 25 h 96"/>
              <a:gd name="T32" fmla="*/ 157 w 159"/>
              <a:gd name="T33" fmla="*/ 25 h 96"/>
              <a:gd name="T34" fmla="*/ 153 w 159"/>
              <a:gd name="T35" fmla="*/ 1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9" h="96">
                <a:moveTo>
                  <a:pt x="153" y="14"/>
                </a:moveTo>
                <a:lnTo>
                  <a:pt x="153" y="14"/>
                </a:lnTo>
                <a:cubicBezTo>
                  <a:pt x="121" y="0"/>
                  <a:pt x="81" y="0"/>
                  <a:pt x="49" y="14"/>
                </a:cubicBezTo>
                <a:lnTo>
                  <a:pt x="49" y="14"/>
                </a:lnTo>
                <a:cubicBezTo>
                  <a:pt x="31" y="23"/>
                  <a:pt x="0" y="47"/>
                  <a:pt x="0" y="86"/>
                </a:cubicBezTo>
                <a:lnTo>
                  <a:pt x="0" y="86"/>
                </a:lnTo>
                <a:cubicBezTo>
                  <a:pt x="0" y="91"/>
                  <a:pt x="3" y="95"/>
                  <a:pt x="8" y="95"/>
                </a:cubicBezTo>
                <a:lnTo>
                  <a:pt x="8" y="95"/>
                </a:lnTo>
                <a:lnTo>
                  <a:pt x="8" y="95"/>
                </a:lnTo>
                <a:cubicBezTo>
                  <a:pt x="12" y="95"/>
                  <a:pt x="16" y="91"/>
                  <a:pt x="16" y="86"/>
                </a:cubicBezTo>
                <a:lnTo>
                  <a:pt x="16" y="86"/>
                </a:lnTo>
                <a:cubicBezTo>
                  <a:pt x="17" y="56"/>
                  <a:pt x="41" y="36"/>
                  <a:pt x="56" y="30"/>
                </a:cubicBezTo>
                <a:lnTo>
                  <a:pt x="56" y="30"/>
                </a:lnTo>
                <a:cubicBezTo>
                  <a:pt x="84" y="17"/>
                  <a:pt x="118" y="17"/>
                  <a:pt x="146" y="30"/>
                </a:cubicBezTo>
                <a:lnTo>
                  <a:pt x="146" y="30"/>
                </a:lnTo>
                <a:cubicBezTo>
                  <a:pt x="150" y="32"/>
                  <a:pt x="155" y="30"/>
                  <a:pt x="157" y="25"/>
                </a:cubicBezTo>
                <a:lnTo>
                  <a:pt x="157" y="25"/>
                </a:lnTo>
                <a:cubicBezTo>
                  <a:pt x="158" y="21"/>
                  <a:pt x="157" y="16"/>
                  <a:pt x="153" y="1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Freeform 135"/>
          <p:cNvSpPr>
            <a:spLocks noChangeArrowheads="1"/>
          </p:cNvSpPr>
          <p:nvPr/>
        </p:nvSpPr>
        <p:spPr bwMode="auto">
          <a:xfrm>
            <a:off x="15836099" y="11769702"/>
            <a:ext cx="572986" cy="572986"/>
          </a:xfrm>
          <a:custGeom>
            <a:avLst/>
            <a:gdLst>
              <a:gd name="T0" fmla="*/ 433 w 457"/>
              <a:gd name="T1" fmla="*/ 262 h 457"/>
              <a:gd name="T2" fmla="*/ 359 w 457"/>
              <a:gd name="T3" fmla="*/ 282 h 457"/>
              <a:gd name="T4" fmla="*/ 397 w 457"/>
              <a:gd name="T5" fmla="*/ 349 h 457"/>
              <a:gd name="T6" fmla="*/ 359 w 457"/>
              <a:gd name="T7" fmla="*/ 397 h 457"/>
              <a:gd name="T8" fmla="*/ 319 w 457"/>
              <a:gd name="T9" fmla="*/ 367 h 457"/>
              <a:gd name="T10" fmla="*/ 283 w 457"/>
              <a:gd name="T11" fmla="*/ 360 h 457"/>
              <a:gd name="T12" fmla="*/ 262 w 457"/>
              <a:gd name="T13" fmla="*/ 433 h 457"/>
              <a:gd name="T14" fmla="*/ 201 w 457"/>
              <a:gd name="T15" fmla="*/ 440 h 457"/>
              <a:gd name="T16" fmla="*/ 195 w 457"/>
              <a:gd name="T17" fmla="*/ 390 h 457"/>
              <a:gd name="T18" fmla="*/ 161 w 457"/>
              <a:gd name="T19" fmla="*/ 357 h 457"/>
              <a:gd name="T20" fmla="*/ 108 w 457"/>
              <a:gd name="T21" fmla="*/ 397 h 457"/>
              <a:gd name="T22" fmla="*/ 60 w 457"/>
              <a:gd name="T23" fmla="*/ 358 h 457"/>
              <a:gd name="T24" fmla="*/ 90 w 457"/>
              <a:gd name="T25" fmla="*/ 319 h 457"/>
              <a:gd name="T26" fmla="*/ 97 w 457"/>
              <a:gd name="T27" fmla="*/ 282 h 457"/>
              <a:gd name="T28" fmla="*/ 24 w 457"/>
              <a:gd name="T29" fmla="*/ 262 h 457"/>
              <a:gd name="T30" fmla="*/ 17 w 457"/>
              <a:gd name="T31" fmla="*/ 201 h 457"/>
              <a:gd name="T32" fmla="*/ 66 w 457"/>
              <a:gd name="T33" fmla="*/ 194 h 457"/>
              <a:gd name="T34" fmla="*/ 90 w 457"/>
              <a:gd name="T35" fmla="*/ 137 h 457"/>
              <a:gd name="T36" fmla="*/ 60 w 457"/>
              <a:gd name="T37" fmla="*/ 98 h 457"/>
              <a:gd name="T38" fmla="*/ 108 w 457"/>
              <a:gd name="T39" fmla="*/ 60 h 457"/>
              <a:gd name="T40" fmla="*/ 174 w 457"/>
              <a:gd name="T41" fmla="*/ 97 h 457"/>
              <a:gd name="T42" fmla="*/ 195 w 457"/>
              <a:gd name="T43" fmla="*/ 24 h 457"/>
              <a:gd name="T44" fmla="*/ 255 w 457"/>
              <a:gd name="T45" fmla="*/ 17 h 457"/>
              <a:gd name="T46" fmla="*/ 262 w 457"/>
              <a:gd name="T47" fmla="*/ 67 h 457"/>
              <a:gd name="T48" fmla="*/ 283 w 457"/>
              <a:gd name="T49" fmla="*/ 97 h 457"/>
              <a:gd name="T50" fmla="*/ 349 w 457"/>
              <a:gd name="T51" fmla="*/ 60 h 457"/>
              <a:gd name="T52" fmla="*/ 397 w 457"/>
              <a:gd name="T53" fmla="*/ 98 h 457"/>
              <a:gd name="T54" fmla="*/ 366 w 457"/>
              <a:gd name="T55" fmla="*/ 137 h 457"/>
              <a:gd name="T56" fmla="*/ 390 w 457"/>
              <a:gd name="T57" fmla="*/ 194 h 457"/>
              <a:gd name="T58" fmla="*/ 439 w 457"/>
              <a:gd name="T59" fmla="*/ 201 h 457"/>
              <a:gd name="T60" fmla="*/ 390 w 457"/>
              <a:gd name="T61" fmla="*/ 178 h 457"/>
              <a:gd name="T62" fmla="*/ 375 w 457"/>
              <a:gd name="T63" fmla="*/ 167 h 457"/>
              <a:gd name="T64" fmla="*/ 409 w 457"/>
              <a:gd name="T65" fmla="*/ 120 h 457"/>
              <a:gd name="T66" fmla="*/ 409 w 457"/>
              <a:gd name="T67" fmla="*/ 86 h 457"/>
              <a:gd name="T68" fmla="*/ 337 w 457"/>
              <a:gd name="T69" fmla="*/ 48 h 457"/>
              <a:gd name="T70" fmla="*/ 289 w 457"/>
              <a:gd name="T71" fmla="*/ 82 h 457"/>
              <a:gd name="T72" fmla="*/ 279 w 457"/>
              <a:gd name="T73" fmla="*/ 24 h 457"/>
              <a:gd name="T74" fmla="*/ 201 w 457"/>
              <a:gd name="T75" fmla="*/ 0 h 457"/>
              <a:gd name="T76" fmla="*/ 177 w 457"/>
              <a:gd name="T77" fmla="*/ 67 h 457"/>
              <a:gd name="T78" fmla="*/ 168 w 457"/>
              <a:gd name="T79" fmla="*/ 82 h 457"/>
              <a:gd name="T80" fmla="*/ 119 w 457"/>
              <a:gd name="T81" fmla="*/ 48 h 457"/>
              <a:gd name="T82" fmla="*/ 48 w 457"/>
              <a:gd name="T83" fmla="*/ 86 h 457"/>
              <a:gd name="T84" fmla="*/ 48 w 457"/>
              <a:gd name="T85" fmla="*/ 120 h 457"/>
              <a:gd name="T86" fmla="*/ 82 w 457"/>
              <a:gd name="T87" fmla="*/ 167 h 457"/>
              <a:gd name="T88" fmla="*/ 24 w 457"/>
              <a:gd name="T89" fmla="*/ 178 h 457"/>
              <a:gd name="T90" fmla="*/ 0 w 457"/>
              <a:gd name="T91" fmla="*/ 256 h 457"/>
              <a:gd name="T92" fmla="*/ 66 w 457"/>
              <a:gd name="T93" fmla="*/ 279 h 457"/>
              <a:gd name="T94" fmla="*/ 82 w 457"/>
              <a:gd name="T95" fmla="*/ 289 h 457"/>
              <a:gd name="T96" fmla="*/ 48 w 457"/>
              <a:gd name="T97" fmla="*/ 337 h 457"/>
              <a:gd name="T98" fmla="*/ 48 w 457"/>
              <a:gd name="T99" fmla="*/ 371 h 457"/>
              <a:gd name="T100" fmla="*/ 119 w 457"/>
              <a:gd name="T101" fmla="*/ 409 h 457"/>
              <a:gd name="T102" fmla="*/ 168 w 457"/>
              <a:gd name="T103" fmla="*/ 375 h 457"/>
              <a:gd name="T104" fmla="*/ 177 w 457"/>
              <a:gd name="T105" fmla="*/ 433 h 457"/>
              <a:gd name="T106" fmla="*/ 255 w 457"/>
              <a:gd name="T107" fmla="*/ 456 h 457"/>
              <a:gd name="T108" fmla="*/ 279 w 457"/>
              <a:gd name="T109" fmla="*/ 390 h 457"/>
              <a:gd name="T110" fmla="*/ 289 w 457"/>
              <a:gd name="T111" fmla="*/ 375 h 457"/>
              <a:gd name="T112" fmla="*/ 337 w 457"/>
              <a:gd name="T113" fmla="*/ 409 h 457"/>
              <a:gd name="T114" fmla="*/ 409 w 457"/>
              <a:gd name="T115" fmla="*/ 371 h 457"/>
              <a:gd name="T116" fmla="*/ 409 w 457"/>
              <a:gd name="T117" fmla="*/ 337 h 457"/>
              <a:gd name="T118" fmla="*/ 375 w 457"/>
              <a:gd name="T119" fmla="*/ 289 h 457"/>
              <a:gd name="T120" fmla="*/ 433 w 457"/>
              <a:gd name="T121" fmla="*/ 279 h 457"/>
              <a:gd name="T122" fmla="*/ 456 w 457"/>
              <a:gd name="T123" fmla="*/ 201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57" h="457">
                <a:moveTo>
                  <a:pt x="439" y="256"/>
                </a:moveTo>
                <a:lnTo>
                  <a:pt x="439" y="256"/>
                </a:lnTo>
                <a:cubicBezTo>
                  <a:pt x="439" y="259"/>
                  <a:pt x="436" y="262"/>
                  <a:pt x="433" y="262"/>
                </a:cubicBezTo>
                <a:lnTo>
                  <a:pt x="390" y="262"/>
                </a:lnTo>
                <a:lnTo>
                  <a:pt x="390" y="262"/>
                </a:lnTo>
                <a:cubicBezTo>
                  <a:pt x="376" y="262"/>
                  <a:pt x="365" y="270"/>
                  <a:pt x="359" y="282"/>
                </a:cubicBezTo>
                <a:lnTo>
                  <a:pt x="359" y="282"/>
                </a:lnTo>
                <a:cubicBezTo>
                  <a:pt x="354" y="295"/>
                  <a:pt x="357" y="309"/>
                  <a:pt x="366" y="319"/>
                </a:cubicBezTo>
                <a:lnTo>
                  <a:pt x="397" y="349"/>
                </a:lnTo>
                <a:lnTo>
                  <a:pt x="397" y="349"/>
                </a:lnTo>
                <a:cubicBezTo>
                  <a:pt x="400" y="351"/>
                  <a:pt x="400" y="356"/>
                  <a:pt x="397" y="358"/>
                </a:cubicBezTo>
                <a:lnTo>
                  <a:pt x="359" y="397"/>
                </a:lnTo>
                <a:lnTo>
                  <a:pt x="359" y="397"/>
                </a:lnTo>
                <a:cubicBezTo>
                  <a:pt x="355" y="399"/>
                  <a:pt x="352" y="399"/>
                  <a:pt x="349" y="397"/>
                </a:cubicBezTo>
                <a:lnTo>
                  <a:pt x="319" y="367"/>
                </a:lnTo>
                <a:lnTo>
                  <a:pt x="319" y="367"/>
                </a:lnTo>
                <a:cubicBezTo>
                  <a:pt x="309" y="357"/>
                  <a:pt x="296" y="354"/>
                  <a:pt x="283" y="360"/>
                </a:cubicBezTo>
                <a:lnTo>
                  <a:pt x="283" y="360"/>
                </a:lnTo>
                <a:cubicBezTo>
                  <a:pt x="270" y="365"/>
                  <a:pt x="262" y="377"/>
                  <a:pt x="262" y="390"/>
                </a:cubicBezTo>
                <a:lnTo>
                  <a:pt x="262" y="433"/>
                </a:lnTo>
                <a:lnTo>
                  <a:pt x="262" y="433"/>
                </a:lnTo>
                <a:cubicBezTo>
                  <a:pt x="262" y="437"/>
                  <a:pt x="259" y="440"/>
                  <a:pt x="255" y="440"/>
                </a:cubicBezTo>
                <a:lnTo>
                  <a:pt x="201" y="440"/>
                </a:lnTo>
                <a:lnTo>
                  <a:pt x="201" y="440"/>
                </a:lnTo>
                <a:cubicBezTo>
                  <a:pt x="198" y="440"/>
                  <a:pt x="195" y="437"/>
                  <a:pt x="195" y="433"/>
                </a:cubicBezTo>
                <a:lnTo>
                  <a:pt x="195" y="390"/>
                </a:lnTo>
                <a:lnTo>
                  <a:pt x="195" y="390"/>
                </a:lnTo>
                <a:cubicBezTo>
                  <a:pt x="195" y="377"/>
                  <a:pt x="187" y="365"/>
                  <a:pt x="174" y="360"/>
                </a:cubicBezTo>
                <a:lnTo>
                  <a:pt x="174" y="360"/>
                </a:lnTo>
                <a:cubicBezTo>
                  <a:pt x="170" y="358"/>
                  <a:pt x="165" y="357"/>
                  <a:pt x="161" y="357"/>
                </a:cubicBezTo>
                <a:lnTo>
                  <a:pt x="161" y="357"/>
                </a:lnTo>
                <a:cubicBezTo>
                  <a:pt x="152" y="357"/>
                  <a:pt x="144" y="360"/>
                  <a:pt x="138" y="367"/>
                </a:cubicBezTo>
                <a:lnTo>
                  <a:pt x="108" y="397"/>
                </a:lnTo>
                <a:lnTo>
                  <a:pt x="108" y="397"/>
                </a:lnTo>
                <a:cubicBezTo>
                  <a:pt x="105" y="399"/>
                  <a:pt x="101" y="399"/>
                  <a:pt x="98" y="397"/>
                </a:cubicBezTo>
                <a:lnTo>
                  <a:pt x="60" y="358"/>
                </a:lnTo>
                <a:lnTo>
                  <a:pt x="60" y="358"/>
                </a:lnTo>
                <a:cubicBezTo>
                  <a:pt x="57" y="356"/>
                  <a:pt x="57" y="351"/>
                  <a:pt x="60" y="349"/>
                </a:cubicBezTo>
                <a:lnTo>
                  <a:pt x="90" y="319"/>
                </a:lnTo>
                <a:lnTo>
                  <a:pt x="90" y="319"/>
                </a:lnTo>
                <a:cubicBezTo>
                  <a:pt x="100" y="309"/>
                  <a:pt x="102" y="295"/>
                  <a:pt x="97" y="282"/>
                </a:cubicBezTo>
                <a:lnTo>
                  <a:pt x="97" y="282"/>
                </a:lnTo>
                <a:cubicBezTo>
                  <a:pt x="92" y="270"/>
                  <a:pt x="80" y="262"/>
                  <a:pt x="66" y="262"/>
                </a:cubicBezTo>
                <a:lnTo>
                  <a:pt x="24" y="262"/>
                </a:lnTo>
                <a:lnTo>
                  <a:pt x="24" y="262"/>
                </a:lnTo>
                <a:cubicBezTo>
                  <a:pt x="20" y="262"/>
                  <a:pt x="17" y="259"/>
                  <a:pt x="17" y="256"/>
                </a:cubicBezTo>
                <a:lnTo>
                  <a:pt x="17" y="201"/>
                </a:lnTo>
                <a:lnTo>
                  <a:pt x="17" y="201"/>
                </a:lnTo>
                <a:cubicBezTo>
                  <a:pt x="17" y="197"/>
                  <a:pt x="20" y="194"/>
                  <a:pt x="24" y="194"/>
                </a:cubicBezTo>
                <a:lnTo>
                  <a:pt x="66" y="194"/>
                </a:lnTo>
                <a:lnTo>
                  <a:pt x="66" y="194"/>
                </a:lnTo>
                <a:cubicBezTo>
                  <a:pt x="80" y="194"/>
                  <a:pt x="92" y="186"/>
                  <a:pt x="97" y="174"/>
                </a:cubicBezTo>
                <a:lnTo>
                  <a:pt x="97" y="174"/>
                </a:lnTo>
                <a:cubicBezTo>
                  <a:pt x="102" y="161"/>
                  <a:pt x="100" y="147"/>
                  <a:pt x="90" y="137"/>
                </a:cubicBezTo>
                <a:lnTo>
                  <a:pt x="60" y="108"/>
                </a:lnTo>
                <a:lnTo>
                  <a:pt x="60" y="108"/>
                </a:lnTo>
                <a:cubicBezTo>
                  <a:pt x="57" y="105"/>
                  <a:pt x="57" y="101"/>
                  <a:pt x="60" y="98"/>
                </a:cubicBezTo>
                <a:lnTo>
                  <a:pt x="98" y="60"/>
                </a:lnTo>
                <a:lnTo>
                  <a:pt x="98" y="60"/>
                </a:lnTo>
                <a:cubicBezTo>
                  <a:pt x="101" y="57"/>
                  <a:pt x="105" y="57"/>
                  <a:pt x="108" y="60"/>
                </a:cubicBezTo>
                <a:lnTo>
                  <a:pt x="138" y="90"/>
                </a:lnTo>
                <a:lnTo>
                  <a:pt x="138" y="90"/>
                </a:lnTo>
                <a:cubicBezTo>
                  <a:pt x="147" y="100"/>
                  <a:pt x="161" y="103"/>
                  <a:pt x="174" y="97"/>
                </a:cubicBezTo>
                <a:lnTo>
                  <a:pt x="174" y="97"/>
                </a:lnTo>
                <a:cubicBezTo>
                  <a:pt x="187" y="92"/>
                  <a:pt x="195" y="80"/>
                  <a:pt x="195" y="67"/>
                </a:cubicBezTo>
                <a:lnTo>
                  <a:pt x="195" y="24"/>
                </a:lnTo>
                <a:lnTo>
                  <a:pt x="195" y="24"/>
                </a:lnTo>
                <a:cubicBezTo>
                  <a:pt x="195" y="20"/>
                  <a:pt x="198" y="17"/>
                  <a:pt x="201" y="17"/>
                </a:cubicBezTo>
                <a:lnTo>
                  <a:pt x="255" y="17"/>
                </a:lnTo>
                <a:lnTo>
                  <a:pt x="255" y="17"/>
                </a:lnTo>
                <a:cubicBezTo>
                  <a:pt x="259" y="17"/>
                  <a:pt x="262" y="20"/>
                  <a:pt x="262" y="24"/>
                </a:cubicBezTo>
                <a:lnTo>
                  <a:pt x="262" y="67"/>
                </a:lnTo>
                <a:lnTo>
                  <a:pt x="262" y="67"/>
                </a:lnTo>
                <a:cubicBezTo>
                  <a:pt x="262" y="80"/>
                  <a:pt x="270" y="92"/>
                  <a:pt x="283" y="97"/>
                </a:cubicBezTo>
                <a:lnTo>
                  <a:pt x="283" y="97"/>
                </a:lnTo>
                <a:cubicBezTo>
                  <a:pt x="296" y="103"/>
                  <a:pt x="309" y="100"/>
                  <a:pt x="319" y="90"/>
                </a:cubicBezTo>
                <a:lnTo>
                  <a:pt x="349" y="60"/>
                </a:lnTo>
                <a:lnTo>
                  <a:pt x="349" y="60"/>
                </a:lnTo>
                <a:cubicBezTo>
                  <a:pt x="352" y="57"/>
                  <a:pt x="356" y="57"/>
                  <a:pt x="359" y="60"/>
                </a:cubicBezTo>
                <a:lnTo>
                  <a:pt x="397" y="98"/>
                </a:lnTo>
                <a:lnTo>
                  <a:pt x="397" y="98"/>
                </a:lnTo>
                <a:cubicBezTo>
                  <a:pt x="400" y="101"/>
                  <a:pt x="400" y="105"/>
                  <a:pt x="397" y="108"/>
                </a:cubicBezTo>
                <a:lnTo>
                  <a:pt x="366" y="137"/>
                </a:lnTo>
                <a:lnTo>
                  <a:pt x="366" y="137"/>
                </a:lnTo>
                <a:cubicBezTo>
                  <a:pt x="357" y="147"/>
                  <a:pt x="354" y="161"/>
                  <a:pt x="359" y="174"/>
                </a:cubicBezTo>
                <a:lnTo>
                  <a:pt x="359" y="174"/>
                </a:lnTo>
                <a:cubicBezTo>
                  <a:pt x="365" y="186"/>
                  <a:pt x="376" y="194"/>
                  <a:pt x="390" y="194"/>
                </a:cubicBezTo>
                <a:lnTo>
                  <a:pt x="433" y="194"/>
                </a:lnTo>
                <a:lnTo>
                  <a:pt x="433" y="194"/>
                </a:lnTo>
                <a:cubicBezTo>
                  <a:pt x="436" y="194"/>
                  <a:pt x="439" y="197"/>
                  <a:pt x="439" y="201"/>
                </a:cubicBezTo>
                <a:lnTo>
                  <a:pt x="439" y="256"/>
                </a:lnTo>
                <a:close/>
                <a:moveTo>
                  <a:pt x="433" y="178"/>
                </a:moveTo>
                <a:lnTo>
                  <a:pt x="390" y="178"/>
                </a:lnTo>
                <a:lnTo>
                  <a:pt x="390" y="178"/>
                </a:lnTo>
                <a:cubicBezTo>
                  <a:pt x="384" y="178"/>
                  <a:pt x="377" y="173"/>
                  <a:pt x="375" y="167"/>
                </a:cubicBezTo>
                <a:lnTo>
                  <a:pt x="375" y="167"/>
                </a:lnTo>
                <a:cubicBezTo>
                  <a:pt x="373" y="161"/>
                  <a:pt x="374" y="155"/>
                  <a:pt x="379" y="150"/>
                </a:cubicBezTo>
                <a:lnTo>
                  <a:pt x="409" y="120"/>
                </a:lnTo>
                <a:lnTo>
                  <a:pt x="409" y="120"/>
                </a:lnTo>
                <a:cubicBezTo>
                  <a:pt x="413" y="115"/>
                  <a:pt x="416" y="109"/>
                  <a:pt x="416" y="103"/>
                </a:cubicBezTo>
                <a:lnTo>
                  <a:pt x="416" y="103"/>
                </a:lnTo>
                <a:cubicBezTo>
                  <a:pt x="416" y="97"/>
                  <a:pt x="413" y="91"/>
                  <a:pt x="409" y="86"/>
                </a:cubicBezTo>
                <a:lnTo>
                  <a:pt x="370" y="48"/>
                </a:lnTo>
                <a:lnTo>
                  <a:pt x="370" y="48"/>
                </a:lnTo>
                <a:cubicBezTo>
                  <a:pt x="362" y="39"/>
                  <a:pt x="346" y="39"/>
                  <a:pt x="337" y="48"/>
                </a:cubicBezTo>
                <a:lnTo>
                  <a:pt x="307" y="78"/>
                </a:lnTo>
                <a:lnTo>
                  <a:pt x="307" y="78"/>
                </a:lnTo>
                <a:cubicBezTo>
                  <a:pt x="302" y="83"/>
                  <a:pt x="296" y="84"/>
                  <a:pt x="289" y="82"/>
                </a:cubicBezTo>
                <a:lnTo>
                  <a:pt x="289" y="82"/>
                </a:lnTo>
                <a:cubicBezTo>
                  <a:pt x="283" y="79"/>
                  <a:pt x="279" y="73"/>
                  <a:pt x="279" y="67"/>
                </a:cubicBezTo>
                <a:lnTo>
                  <a:pt x="279" y="24"/>
                </a:lnTo>
                <a:lnTo>
                  <a:pt x="279" y="24"/>
                </a:lnTo>
                <a:cubicBezTo>
                  <a:pt x="279" y="11"/>
                  <a:pt x="269" y="0"/>
                  <a:pt x="255" y="0"/>
                </a:cubicBezTo>
                <a:lnTo>
                  <a:pt x="201" y="0"/>
                </a:lnTo>
                <a:lnTo>
                  <a:pt x="201" y="0"/>
                </a:lnTo>
                <a:cubicBezTo>
                  <a:pt x="188" y="0"/>
                  <a:pt x="177" y="11"/>
                  <a:pt x="177" y="24"/>
                </a:cubicBezTo>
                <a:lnTo>
                  <a:pt x="177" y="67"/>
                </a:lnTo>
                <a:lnTo>
                  <a:pt x="177" y="67"/>
                </a:lnTo>
                <a:cubicBezTo>
                  <a:pt x="177" y="73"/>
                  <a:pt x="174" y="79"/>
                  <a:pt x="168" y="82"/>
                </a:cubicBezTo>
                <a:lnTo>
                  <a:pt x="168" y="82"/>
                </a:lnTo>
                <a:cubicBezTo>
                  <a:pt x="161" y="84"/>
                  <a:pt x="154" y="83"/>
                  <a:pt x="149" y="78"/>
                </a:cubicBezTo>
                <a:lnTo>
                  <a:pt x="119" y="48"/>
                </a:lnTo>
                <a:lnTo>
                  <a:pt x="119" y="48"/>
                </a:lnTo>
                <a:cubicBezTo>
                  <a:pt x="111" y="39"/>
                  <a:pt x="95" y="39"/>
                  <a:pt x="86" y="48"/>
                </a:cubicBezTo>
                <a:lnTo>
                  <a:pt x="48" y="86"/>
                </a:lnTo>
                <a:lnTo>
                  <a:pt x="48" y="86"/>
                </a:lnTo>
                <a:cubicBezTo>
                  <a:pt x="44" y="90"/>
                  <a:pt x="41" y="97"/>
                  <a:pt x="41" y="103"/>
                </a:cubicBezTo>
                <a:lnTo>
                  <a:pt x="41" y="103"/>
                </a:lnTo>
                <a:cubicBezTo>
                  <a:pt x="41" y="109"/>
                  <a:pt x="44" y="115"/>
                  <a:pt x="48" y="120"/>
                </a:cubicBezTo>
                <a:lnTo>
                  <a:pt x="78" y="150"/>
                </a:lnTo>
                <a:lnTo>
                  <a:pt x="78" y="150"/>
                </a:lnTo>
                <a:cubicBezTo>
                  <a:pt x="83" y="155"/>
                  <a:pt x="84" y="161"/>
                  <a:pt x="82" y="167"/>
                </a:cubicBezTo>
                <a:lnTo>
                  <a:pt x="82" y="167"/>
                </a:lnTo>
                <a:cubicBezTo>
                  <a:pt x="79" y="173"/>
                  <a:pt x="73" y="178"/>
                  <a:pt x="66" y="178"/>
                </a:cubicBezTo>
                <a:lnTo>
                  <a:pt x="24" y="178"/>
                </a:lnTo>
                <a:lnTo>
                  <a:pt x="24" y="178"/>
                </a:lnTo>
                <a:cubicBezTo>
                  <a:pt x="10" y="178"/>
                  <a:pt x="0" y="188"/>
                  <a:pt x="0" y="201"/>
                </a:cubicBezTo>
                <a:lnTo>
                  <a:pt x="0" y="256"/>
                </a:lnTo>
                <a:lnTo>
                  <a:pt x="0" y="256"/>
                </a:lnTo>
                <a:cubicBezTo>
                  <a:pt x="0" y="268"/>
                  <a:pt x="10" y="279"/>
                  <a:pt x="24" y="279"/>
                </a:cubicBezTo>
                <a:lnTo>
                  <a:pt x="66" y="279"/>
                </a:lnTo>
                <a:lnTo>
                  <a:pt x="66" y="279"/>
                </a:lnTo>
                <a:cubicBezTo>
                  <a:pt x="73" y="279"/>
                  <a:pt x="79" y="283"/>
                  <a:pt x="82" y="289"/>
                </a:cubicBezTo>
                <a:lnTo>
                  <a:pt x="82" y="289"/>
                </a:lnTo>
                <a:cubicBezTo>
                  <a:pt x="84" y="295"/>
                  <a:pt x="83" y="302"/>
                  <a:pt x="78" y="307"/>
                </a:cubicBezTo>
                <a:lnTo>
                  <a:pt x="48" y="337"/>
                </a:lnTo>
                <a:lnTo>
                  <a:pt x="48" y="337"/>
                </a:lnTo>
                <a:cubicBezTo>
                  <a:pt x="44" y="342"/>
                  <a:pt x="41" y="347"/>
                  <a:pt x="41" y="353"/>
                </a:cubicBezTo>
                <a:lnTo>
                  <a:pt x="41" y="353"/>
                </a:lnTo>
                <a:cubicBezTo>
                  <a:pt x="41" y="360"/>
                  <a:pt x="44" y="366"/>
                  <a:pt x="48" y="371"/>
                </a:cubicBezTo>
                <a:lnTo>
                  <a:pt x="86" y="409"/>
                </a:lnTo>
                <a:lnTo>
                  <a:pt x="86" y="409"/>
                </a:lnTo>
                <a:cubicBezTo>
                  <a:pt x="95" y="418"/>
                  <a:pt x="111" y="418"/>
                  <a:pt x="119" y="409"/>
                </a:cubicBezTo>
                <a:lnTo>
                  <a:pt x="149" y="378"/>
                </a:lnTo>
                <a:lnTo>
                  <a:pt x="149" y="378"/>
                </a:lnTo>
                <a:cubicBezTo>
                  <a:pt x="154" y="373"/>
                  <a:pt x="161" y="372"/>
                  <a:pt x="168" y="375"/>
                </a:cubicBezTo>
                <a:lnTo>
                  <a:pt x="168" y="375"/>
                </a:lnTo>
                <a:cubicBezTo>
                  <a:pt x="174" y="378"/>
                  <a:pt x="177" y="383"/>
                  <a:pt x="177" y="390"/>
                </a:cubicBezTo>
                <a:lnTo>
                  <a:pt x="177" y="433"/>
                </a:lnTo>
                <a:lnTo>
                  <a:pt x="177" y="433"/>
                </a:lnTo>
                <a:cubicBezTo>
                  <a:pt x="177" y="446"/>
                  <a:pt x="188" y="456"/>
                  <a:pt x="201" y="456"/>
                </a:cubicBezTo>
                <a:lnTo>
                  <a:pt x="255" y="456"/>
                </a:lnTo>
                <a:lnTo>
                  <a:pt x="255" y="456"/>
                </a:lnTo>
                <a:cubicBezTo>
                  <a:pt x="269" y="456"/>
                  <a:pt x="279" y="446"/>
                  <a:pt x="279" y="433"/>
                </a:cubicBezTo>
                <a:lnTo>
                  <a:pt x="279" y="390"/>
                </a:lnTo>
                <a:lnTo>
                  <a:pt x="279" y="390"/>
                </a:lnTo>
                <a:cubicBezTo>
                  <a:pt x="279" y="383"/>
                  <a:pt x="283" y="378"/>
                  <a:pt x="289" y="375"/>
                </a:cubicBezTo>
                <a:lnTo>
                  <a:pt x="289" y="375"/>
                </a:lnTo>
                <a:cubicBezTo>
                  <a:pt x="296" y="372"/>
                  <a:pt x="302" y="373"/>
                  <a:pt x="307" y="378"/>
                </a:cubicBezTo>
                <a:lnTo>
                  <a:pt x="337" y="409"/>
                </a:lnTo>
                <a:lnTo>
                  <a:pt x="337" y="409"/>
                </a:lnTo>
                <a:cubicBezTo>
                  <a:pt x="346" y="418"/>
                  <a:pt x="362" y="418"/>
                  <a:pt x="370" y="409"/>
                </a:cubicBezTo>
                <a:lnTo>
                  <a:pt x="409" y="371"/>
                </a:lnTo>
                <a:lnTo>
                  <a:pt x="409" y="371"/>
                </a:lnTo>
                <a:cubicBezTo>
                  <a:pt x="413" y="366"/>
                  <a:pt x="416" y="360"/>
                  <a:pt x="416" y="353"/>
                </a:cubicBezTo>
                <a:lnTo>
                  <a:pt x="416" y="353"/>
                </a:lnTo>
                <a:cubicBezTo>
                  <a:pt x="416" y="347"/>
                  <a:pt x="413" y="342"/>
                  <a:pt x="409" y="337"/>
                </a:cubicBezTo>
                <a:lnTo>
                  <a:pt x="379" y="307"/>
                </a:lnTo>
                <a:lnTo>
                  <a:pt x="379" y="307"/>
                </a:lnTo>
                <a:cubicBezTo>
                  <a:pt x="374" y="302"/>
                  <a:pt x="373" y="295"/>
                  <a:pt x="375" y="289"/>
                </a:cubicBezTo>
                <a:lnTo>
                  <a:pt x="375" y="289"/>
                </a:lnTo>
                <a:cubicBezTo>
                  <a:pt x="377" y="283"/>
                  <a:pt x="384" y="279"/>
                  <a:pt x="390" y="279"/>
                </a:cubicBezTo>
                <a:lnTo>
                  <a:pt x="433" y="279"/>
                </a:lnTo>
                <a:lnTo>
                  <a:pt x="433" y="279"/>
                </a:lnTo>
                <a:cubicBezTo>
                  <a:pt x="446" y="279"/>
                  <a:pt x="456" y="268"/>
                  <a:pt x="456" y="256"/>
                </a:cubicBezTo>
                <a:lnTo>
                  <a:pt x="456" y="201"/>
                </a:lnTo>
                <a:lnTo>
                  <a:pt x="456" y="201"/>
                </a:lnTo>
                <a:cubicBezTo>
                  <a:pt x="456" y="188"/>
                  <a:pt x="446" y="178"/>
                  <a:pt x="433" y="1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Freeform 136"/>
          <p:cNvSpPr>
            <a:spLocks noChangeArrowheads="1"/>
          </p:cNvSpPr>
          <p:nvPr/>
        </p:nvSpPr>
        <p:spPr bwMode="auto">
          <a:xfrm>
            <a:off x="16023421" y="11962532"/>
            <a:ext cx="192834" cy="192834"/>
          </a:xfrm>
          <a:custGeom>
            <a:avLst/>
            <a:gdLst>
              <a:gd name="T0" fmla="*/ 76 w 153"/>
              <a:gd name="T1" fmla="*/ 135 h 153"/>
              <a:gd name="T2" fmla="*/ 76 w 153"/>
              <a:gd name="T3" fmla="*/ 135 h 153"/>
              <a:gd name="T4" fmla="*/ 17 w 153"/>
              <a:gd name="T5" fmla="*/ 77 h 153"/>
              <a:gd name="T6" fmla="*/ 17 w 153"/>
              <a:gd name="T7" fmla="*/ 77 h 153"/>
              <a:gd name="T8" fmla="*/ 76 w 153"/>
              <a:gd name="T9" fmla="*/ 17 h 153"/>
              <a:gd name="T10" fmla="*/ 76 w 153"/>
              <a:gd name="T11" fmla="*/ 17 h 153"/>
              <a:gd name="T12" fmla="*/ 136 w 153"/>
              <a:gd name="T13" fmla="*/ 77 h 153"/>
              <a:gd name="T14" fmla="*/ 136 w 153"/>
              <a:gd name="T15" fmla="*/ 77 h 153"/>
              <a:gd name="T16" fmla="*/ 76 w 153"/>
              <a:gd name="T17" fmla="*/ 135 h 153"/>
              <a:gd name="T18" fmla="*/ 76 w 153"/>
              <a:gd name="T19" fmla="*/ 0 h 153"/>
              <a:gd name="T20" fmla="*/ 76 w 153"/>
              <a:gd name="T21" fmla="*/ 0 h 153"/>
              <a:gd name="T22" fmla="*/ 0 w 153"/>
              <a:gd name="T23" fmla="*/ 77 h 153"/>
              <a:gd name="T24" fmla="*/ 0 w 153"/>
              <a:gd name="T25" fmla="*/ 77 h 153"/>
              <a:gd name="T26" fmla="*/ 76 w 153"/>
              <a:gd name="T27" fmla="*/ 152 h 153"/>
              <a:gd name="T28" fmla="*/ 76 w 153"/>
              <a:gd name="T29" fmla="*/ 152 h 153"/>
              <a:gd name="T30" fmla="*/ 152 w 153"/>
              <a:gd name="T31" fmla="*/ 77 h 153"/>
              <a:gd name="T32" fmla="*/ 152 w 153"/>
              <a:gd name="T33" fmla="*/ 77 h 153"/>
              <a:gd name="T34" fmla="*/ 76 w 153"/>
              <a:gd name="T35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3" h="153">
                <a:moveTo>
                  <a:pt x="76" y="135"/>
                </a:moveTo>
                <a:lnTo>
                  <a:pt x="76" y="135"/>
                </a:lnTo>
                <a:cubicBezTo>
                  <a:pt x="44" y="135"/>
                  <a:pt x="17" y="109"/>
                  <a:pt x="17" y="77"/>
                </a:cubicBezTo>
                <a:lnTo>
                  <a:pt x="17" y="77"/>
                </a:lnTo>
                <a:cubicBezTo>
                  <a:pt x="17" y="44"/>
                  <a:pt x="44" y="17"/>
                  <a:pt x="76" y="17"/>
                </a:cubicBezTo>
                <a:lnTo>
                  <a:pt x="76" y="17"/>
                </a:lnTo>
                <a:cubicBezTo>
                  <a:pt x="109" y="17"/>
                  <a:pt x="136" y="44"/>
                  <a:pt x="136" y="77"/>
                </a:cubicBezTo>
                <a:lnTo>
                  <a:pt x="136" y="77"/>
                </a:lnTo>
                <a:cubicBezTo>
                  <a:pt x="136" y="109"/>
                  <a:pt x="109" y="135"/>
                  <a:pt x="76" y="135"/>
                </a:cubicBezTo>
                <a:close/>
                <a:moveTo>
                  <a:pt x="76" y="0"/>
                </a:moveTo>
                <a:lnTo>
                  <a:pt x="76" y="0"/>
                </a:lnTo>
                <a:cubicBezTo>
                  <a:pt x="34" y="0"/>
                  <a:pt x="0" y="34"/>
                  <a:pt x="0" y="77"/>
                </a:cubicBezTo>
                <a:lnTo>
                  <a:pt x="0" y="77"/>
                </a:lnTo>
                <a:cubicBezTo>
                  <a:pt x="0" y="118"/>
                  <a:pt x="34" y="152"/>
                  <a:pt x="76" y="152"/>
                </a:cubicBezTo>
                <a:lnTo>
                  <a:pt x="76" y="152"/>
                </a:lnTo>
                <a:cubicBezTo>
                  <a:pt x="119" y="152"/>
                  <a:pt x="152" y="118"/>
                  <a:pt x="152" y="77"/>
                </a:cubicBezTo>
                <a:lnTo>
                  <a:pt x="152" y="77"/>
                </a:lnTo>
                <a:cubicBezTo>
                  <a:pt x="152" y="34"/>
                  <a:pt x="119" y="0"/>
                  <a:pt x="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Freeform 137"/>
          <p:cNvSpPr>
            <a:spLocks noChangeArrowheads="1"/>
          </p:cNvSpPr>
          <p:nvPr/>
        </p:nvSpPr>
        <p:spPr bwMode="auto">
          <a:xfrm>
            <a:off x="16800259" y="11764191"/>
            <a:ext cx="468304" cy="578497"/>
          </a:xfrm>
          <a:custGeom>
            <a:avLst/>
            <a:gdLst>
              <a:gd name="T0" fmla="*/ 358 w 376"/>
              <a:gd name="T1" fmla="*/ 399 h 461"/>
              <a:gd name="T2" fmla="*/ 358 w 376"/>
              <a:gd name="T3" fmla="*/ 399 h 461"/>
              <a:gd name="T4" fmla="*/ 313 w 376"/>
              <a:gd name="T5" fmla="*/ 444 h 461"/>
              <a:gd name="T6" fmla="*/ 62 w 376"/>
              <a:gd name="T7" fmla="*/ 444 h 461"/>
              <a:gd name="T8" fmla="*/ 62 w 376"/>
              <a:gd name="T9" fmla="*/ 444 h 461"/>
              <a:gd name="T10" fmla="*/ 18 w 376"/>
              <a:gd name="T11" fmla="*/ 399 h 461"/>
              <a:gd name="T12" fmla="*/ 18 w 376"/>
              <a:gd name="T13" fmla="*/ 232 h 461"/>
              <a:gd name="T14" fmla="*/ 18 w 376"/>
              <a:gd name="T15" fmla="*/ 232 h 461"/>
              <a:gd name="T16" fmla="*/ 62 w 376"/>
              <a:gd name="T17" fmla="*/ 188 h 461"/>
              <a:gd name="T18" fmla="*/ 313 w 376"/>
              <a:gd name="T19" fmla="*/ 188 h 461"/>
              <a:gd name="T20" fmla="*/ 313 w 376"/>
              <a:gd name="T21" fmla="*/ 188 h 461"/>
              <a:gd name="T22" fmla="*/ 358 w 376"/>
              <a:gd name="T23" fmla="*/ 232 h 461"/>
              <a:gd name="T24" fmla="*/ 358 w 376"/>
              <a:gd name="T25" fmla="*/ 399 h 461"/>
              <a:gd name="T26" fmla="*/ 69 w 376"/>
              <a:gd name="T27" fmla="*/ 124 h 461"/>
              <a:gd name="T28" fmla="*/ 69 w 376"/>
              <a:gd name="T29" fmla="*/ 124 h 461"/>
              <a:gd name="T30" fmla="*/ 188 w 376"/>
              <a:gd name="T31" fmla="*/ 17 h 461"/>
              <a:gd name="T32" fmla="*/ 188 w 376"/>
              <a:gd name="T33" fmla="*/ 17 h 461"/>
              <a:gd name="T34" fmla="*/ 307 w 376"/>
              <a:gd name="T35" fmla="*/ 124 h 461"/>
              <a:gd name="T36" fmla="*/ 307 w 376"/>
              <a:gd name="T37" fmla="*/ 171 h 461"/>
              <a:gd name="T38" fmla="*/ 69 w 376"/>
              <a:gd name="T39" fmla="*/ 171 h 461"/>
              <a:gd name="T40" fmla="*/ 69 w 376"/>
              <a:gd name="T41" fmla="*/ 124 h 461"/>
              <a:gd name="T42" fmla="*/ 324 w 376"/>
              <a:gd name="T43" fmla="*/ 171 h 461"/>
              <a:gd name="T44" fmla="*/ 324 w 376"/>
              <a:gd name="T45" fmla="*/ 124 h 461"/>
              <a:gd name="T46" fmla="*/ 324 w 376"/>
              <a:gd name="T47" fmla="*/ 124 h 461"/>
              <a:gd name="T48" fmla="*/ 188 w 376"/>
              <a:gd name="T49" fmla="*/ 0 h 461"/>
              <a:gd name="T50" fmla="*/ 188 w 376"/>
              <a:gd name="T51" fmla="*/ 0 h 461"/>
              <a:gd name="T52" fmla="*/ 52 w 376"/>
              <a:gd name="T53" fmla="*/ 124 h 461"/>
              <a:gd name="T54" fmla="*/ 52 w 376"/>
              <a:gd name="T55" fmla="*/ 171 h 461"/>
              <a:gd name="T56" fmla="*/ 52 w 376"/>
              <a:gd name="T57" fmla="*/ 171 h 461"/>
              <a:gd name="T58" fmla="*/ 0 w 376"/>
              <a:gd name="T59" fmla="*/ 232 h 461"/>
              <a:gd name="T60" fmla="*/ 0 w 376"/>
              <a:gd name="T61" fmla="*/ 399 h 461"/>
              <a:gd name="T62" fmla="*/ 0 w 376"/>
              <a:gd name="T63" fmla="*/ 399 h 461"/>
              <a:gd name="T64" fmla="*/ 62 w 376"/>
              <a:gd name="T65" fmla="*/ 460 h 461"/>
              <a:gd name="T66" fmla="*/ 313 w 376"/>
              <a:gd name="T67" fmla="*/ 460 h 461"/>
              <a:gd name="T68" fmla="*/ 313 w 376"/>
              <a:gd name="T69" fmla="*/ 460 h 461"/>
              <a:gd name="T70" fmla="*/ 375 w 376"/>
              <a:gd name="T71" fmla="*/ 399 h 461"/>
              <a:gd name="T72" fmla="*/ 375 w 376"/>
              <a:gd name="T73" fmla="*/ 232 h 461"/>
              <a:gd name="T74" fmla="*/ 375 w 376"/>
              <a:gd name="T75" fmla="*/ 232 h 461"/>
              <a:gd name="T76" fmla="*/ 324 w 376"/>
              <a:gd name="T77" fmla="*/ 171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76" h="461">
                <a:moveTo>
                  <a:pt x="358" y="399"/>
                </a:moveTo>
                <a:lnTo>
                  <a:pt x="358" y="399"/>
                </a:lnTo>
                <a:cubicBezTo>
                  <a:pt x="358" y="423"/>
                  <a:pt x="339" y="444"/>
                  <a:pt x="313" y="444"/>
                </a:cubicBezTo>
                <a:lnTo>
                  <a:pt x="62" y="444"/>
                </a:lnTo>
                <a:lnTo>
                  <a:pt x="62" y="444"/>
                </a:lnTo>
                <a:cubicBezTo>
                  <a:pt x="38" y="444"/>
                  <a:pt x="18" y="423"/>
                  <a:pt x="18" y="399"/>
                </a:cubicBezTo>
                <a:lnTo>
                  <a:pt x="18" y="232"/>
                </a:lnTo>
                <a:lnTo>
                  <a:pt x="18" y="232"/>
                </a:lnTo>
                <a:cubicBezTo>
                  <a:pt x="18" y="208"/>
                  <a:pt x="38" y="188"/>
                  <a:pt x="62" y="188"/>
                </a:cubicBezTo>
                <a:lnTo>
                  <a:pt x="313" y="188"/>
                </a:lnTo>
                <a:lnTo>
                  <a:pt x="313" y="188"/>
                </a:lnTo>
                <a:cubicBezTo>
                  <a:pt x="339" y="188"/>
                  <a:pt x="358" y="208"/>
                  <a:pt x="358" y="232"/>
                </a:cubicBezTo>
                <a:lnTo>
                  <a:pt x="358" y="399"/>
                </a:lnTo>
                <a:close/>
                <a:moveTo>
                  <a:pt x="69" y="124"/>
                </a:moveTo>
                <a:lnTo>
                  <a:pt x="69" y="124"/>
                </a:lnTo>
                <a:cubicBezTo>
                  <a:pt x="69" y="65"/>
                  <a:pt x="122" y="17"/>
                  <a:pt x="188" y="17"/>
                </a:cubicBezTo>
                <a:lnTo>
                  <a:pt x="188" y="17"/>
                </a:lnTo>
                <a:cubicBezTo>
                  <a:pt x="254" y="17"/>
                  <a:pt x="307" y="65"/>
                  <a:pt x="307" y="124"/>
                </a:cubicBezTo>
                <a:lnTo>
                  <a:pt x="307" y="171"/>
                </a:lnTo>
                <a:lnTo>
                  <a:pt x="69" y="171"/>
                </a:lnTo>
                <a:lnTo>
                  <a:pt x="69" y="124"/>
                </a:lnTo>
                <a:close/>
                <a:moveTo>
                  <a:pt x="324" y="171"/>
                </a:moveTo>
                <a:lnTo>
                  <a:pt x="324" y="124"/>
                </a:lnTo>
                <a:lnTo>
                  <a:pt x="324" y="124"/>
                </a:lnTo>
                <a:cubicBezTo>
                  <a:pt x="324" y="56"/>
                  <a:pt x="263" y="0"/>
                  <a:pt x="188" y="0"/>
                </a:cubicBezTo>
                <a:lnTo>
                  <a:pt x="188" y="0"/>
                </a:lnTo>
                <a:cubicBezTo>
                  <a:pt x="113" y="0"/>
                  <a:pt x="52" y="56"/>
                  <a:pt x="52" y="124"/>
                </a:cubicBezTo>
                <a:lnTo>
                  <a:pt x="52" y="171"/>
                </a:lnTo>
                <a:lnTo>
                  <a:pt x="52" y="171"/>
                </a:lnTo>
                <a:cubicBezTo>
                  <a:pt x="22" y="176"/>
                  <a:pt x="0" y="202"/>
                  <a:pt x="0" y="232"/>
                </a:cubicBezTo>
                <a:lnTo>
                  <a:pt x="0" y="399"/>
                </a:lnTo>
                <a:lnTo>
                  <a:pt x="0" y="399"/>
                </a:lnTo>
                <a:cubicBezTo>
                  <a:pt x="0" y="433"/>
                  <a:pt x="28" y="460"/>
                  <a:pt x="62" y="460"/>
                </a:cubicBezTo>
                <a:lnTo>
                  <a:pt x="313" y="460"/>
                </a:lnTo>
                <a:lnTo>
                  <a:pt x="313" y="460"/>
                </a:lnTo>
                <a:cubicBezTo>
                  <a:pt x="348" y="460"/>
                  <a:pt x="375" y="433"/>
                  <a:pt x="375" y="399"/>
                </a:cubicBezTo>
                <a:lnTo>
                  <a:pt x="375" y="232"/>
                </a:lnTo>
                <a:lnTo>
                  <a:pt x="375" y="232"/>
                </a:lnTo>
                <a:cubicBezTo>
                  <a:pt x="375" y="202"/>
                  <a:pt x="353" y="176"/>
                  <a:pt x="324" y="1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Freeform 138"/>
          <p:cNvSpPr>
            <a:spLocks noChangeArrowheads="1"/>
          </p:cNvSpPr>
          <p:nvPr/>
        </p:nvSpPr>
        <p:spPr bwMode="auto">
          <a:xfrm>
            <a:off x="16993089" y="12061702"/>
            <a:ext cx="88152" cy="148758"/>
          </a:xfrm>
          <a:custGeom>
            <a:avLst/>
            <a:gdLst>
              <a:gd name="T0" fmla="*/ 51 w 69"/>
              <a:gd name="T1" fmla="*/ 85 h 120"/>
              <a:gd name="T2" fmla="*/ 51 w 69"/>
              <a:gd name="T3" fmla="*/ 85 h 120"/>
              <a:gd name="T4" fmla="*/ 34 w 69"/>
              <a:gd name="T5" fmla="*/ 102 h 120"/>
              <a:gd name="T6" fmla="*/ 34 w 69"/>
              <a:gd name="T7" fmla="*/ 102 h 120"/>
              <a:gd name="T8" fmla="*/ 17 w 69"/>
              <a:gd name="T9" fmla="*/ 85 h 120"/>
              <a:gd name="T10" fmla="*/ 17 w 69"/>
              <a:gd name="T11" fmla="*/ 34 h 120"/>
              <a:gd name="T12" fmla="*/ 17 w 69"/>
              <a:gd name="T13" fmla="*/ 34 h 120"/>
              <a:gd name="T14" fmla="*/ 34 w 69"/>
              <a:gd name="T15" fmla="*/ 17 h 120"/>
              <a:gd name="T16" fmla="*/ 34 w 69"/>
              <a:gd name="T17" fmla="*/ 17 h 120"/>
              <a:gd name="T18" fmla="*/ 51 w 69"/>
              <a:gd name="T19" fmla="*/ 34 h 120"/>
              <a:gd name="T20" fmla="*/ 51 w 69"/>
              <a:gd name="T21" fmla="*/ 85 h 120"/>
              <a:gd name="T22" fmla="*/ 34 w 69"/>
              <a:gd name="T23" fmla="*/ 0 h 120"/>
              <a:gd name="T24" fmla="*/ 34 w 69"/>
              <a:gd name="T25" fmla="*/ 0 h 120"/>
              <a:gd name="T26" fmla="*/ 0 w 69"/>
              <a:gd name="T27" fmla="*/ 34 h 120"/>
              <a:gd name="T28" fmla="*/ 0 w 69"/>
              <a:gd name="T29" fmla="*/ 85 h 120"/>
              <a:gd name="T30" fmla="*/ 0 w 69"/>
              <a:gd name="T31" fmla="*/ 85 h 120"/>
              <a:gd name="T32" fmla="*/ 34 w 69"/>
              <a:gd name="T33" fmla="*/ 119 h 120"/>
              <a:gd name="T34" fmla="*/ 34 w 69"/>
              <a:gd name="T35" fmla="*/ 119 h 120"/>
              <a:gd name="T36" fmla="*/ 68 w 69"/>
              <a:gd name="T37" fmla="*/ 85 h 120"/>
              <a:gd name="T38" fmla="*/ 68 w 69"/>
              <a:gd name="T39" fmla="*/ 34 h 120"/>
              <a:gd name="T40" fmla="*/ 68 w 69"/>
              <a:gd name="T41" fmla="*/ 34 h 120"/>
              <a:gd name="T42" fmla="*/ 34 w 69"/>
              <a:gd name="T43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9" h="120">
                <a:moveTo>
                  <a:pt x="51" y="85"/>
                </a:moveTo>
                <a:lnTo>
                  <a:pt x="51" y="85"/>
                </a:lnTo>
                <a:cubicBezTo>
                  <a:pt x="51" y="95"/>
                  <a:pt x="43" y="102"/>
                  <a:pt x="34" y="102"/>
                </a:cubicBezTo>
                <a:lnTo>
                  <a:pt x="34" y="102"/>
                </a:lnTo>
                <a:cubicBezTo>
                  <a:pt x="24" y="102"/>
                  <a:pt x="17" y="95"/>
                  <a:pt x="17" y="85"/>
                </a:cubicBezTo>
                <a:lnTo>
                  <a:pt x="17" y="34"/>
                </a:lnTo>
                <a:lnTo>
                  <a:pt x="17" y="34"/>
                </a:lnTo>
                <a:cubicBezTo>
                  <a:pt x="17" y="25"/>
                  <a:pt x="24" y="17"/>
                  <a:pt x="34" y="17"/>
                </a:cubicBezTo>
                <a:lnTo>
                  <a:pt x="34" y="17"/>
                </a:lnTo>
                <a:cubicBezTo>
                  <a:pt x="43" y="17"/>
                  <a:pt x="51" y="25"/>
                  <a:pt x="51" y="34"/>
                </a:cubicBezTo>
                <a:lnTo>
                  <a:pt x="51" y="85"/>
                </a:lnTo>
                <a:close/>
                <a:moveTo>
                  <a:pt x="34" y="0"/>
                </a:moveTo>
                <a:lnTo>
                  <a:pt x="34" y="0"/>
                </a:lnTo>
                <a:cubicBezTo>
                  <a:pt x="15" y="0"/>
                  <a:pt x="0" y="15"/>
                  <a:pt x="0" y="34"/>
                </a:cubicBezTo>
                <a:lnTo>
                  <a:pt x="0" y="85"/>
                </a:lnTo>
                <a:lnTo>
                  <a:pt x="0" y="85"/>
                </a:lnTo>
                <a:cubicBezTo>
                  <a:pt x="0" y="104"/>
                  <a:pt x="15" y="119"/>
                  <a:pt x="34" y="119"/>
                </a:cubicBezTo>
                <a:lnTo>
                  <a:pt x="34" y="119"/>
                </a:lnTo>
                <a:cubicBezTo>
                  <a:pt x="53" y="119"/>
                  <a:pt x="68" y="104"/>
                  <a:pt x="68" y="85"/>
                </a:cubicBezTo>
                <a:lnTo>
                  <a:pt x="68" y="34"/>
                </a:lnTo>
                <a:lnTo>
                  <a:pt x="68" y="34"/>
                </a:lnTo>
                <a:cubicBezTo>
                  <a:pt x="68" y="15"/>
                  <a:pt x="53" y="0"/>
                  <a:pt x="3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CuadroTexto 217"/>
          <p:cNvSpPr txBox="1"/>
          <p:nvPr/>
        </p:nvSpPr>
        <p:spPr>
          <a:xfrm>
            <a:off x="9105775" y="4211917"/>
            <a:ext cx="14542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</a:t>
            </a:r>
          </a:p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One</a:t>
            </a:r>
          </a:p>
        </p:txBody>
      </p:sp>
      <p:sp>
        <p:nvSpPr>
          <p:cNvPr id="219" name="CuadroTexto 218"/>
          <p:cNvSpPr txBox="1"/>
          <p:nvPr/>
        </p:nvSpPr>
        <p:spPr>
          <a:xfrm>
            <a:off x="16311615" y="4227567"/>
            <a:ext cx="14542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</a:t>
            </a:r>
          </a:p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Two</a:t>
            </a:r>
          </a:p>
        </p:txBody>
      </p:sp>
      <p:sp>
        <p:nvSpPr>
          <p:cNvPr id="220" name="CuadroTexto 219"/>
          <p:cNvSpPr txBox="1"/>
          <p:nvPr/>
        </p:nvSpPr>
        <p:spPr>
          <a:xfrm>
            <a:off x="5093899" y="8235738"/>
            <a:ext cx="22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21" name="CuadroTexto 220"/>
          <p:cNvSpPr txBox="1"/>
          <p:nvPr/>
        </p:nvSpPr>
        <p:spPr>
          <a:xfrm>
            <a:off x="12272749" y="8197538"/>
            <a:ext cx="22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22" name="CuadroTexto 221"/>
          <p:cNvSpPr txBox="1"/>
          <p:nvPr/>
        </p:nvSpPr>
        <p:spPr>
          <a:xfrm>
            <a:off x="19451602" y="8197538"/>
            <a:ext cx="22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5326960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1"/>
          <p:cNvSpPr>
            <a:spLocks noChangeArrowheads="1"/>
          </p:cNvSpPr>
          <p:nvPr/>
        </p:nvSpPr>
        <p:spPr bwMode="auto">
          <a:xfrm>
            <a:off x="2555509" y="11774664"/>
            <a:ext cx="19266633" cy="491158"/>
          </a:xfrm>
          <a:custGeom>
            <a:avLst/>
            <a:gdLst>
              <a:gd name="T0" fmla="*/ 16565 w 16778"/>
              <a:gd name="T1" fmla="*/ 425 h 426"/>
              <a:gd name="T2" fmla="*/ 213 w 16778"/>
              <a:gd name="T3" fmla="*/ 425 h 426"/>
              <a:gd name="T4" fmla="*/ 213 w 16778"/>
              <a:gd name="T5" fmla="*/ 425 h 426"/>
              <a:gd name="T6" fmla="*/ 0 w 16778"/>
              <a:gd name="T7" fmla="*/ 212 h 426"/>
              <a:gd name="T8" fmla="*/ 0 w 16778"/>
              <a:gd name="T9" fmla="*/ 212 h 426"/>
              <a:gd name="T10" fmla="*/ 213 w 16778"/>
              <a:gd name="T11" fmla="*/ 0 h 426"/>
              <a:gd name="T12" fmla="*/ 16565 w 16778"/>
              <a:gd name="T13" fmla="*/ 0 h 426"/>
              <a:gd name="T14" fmla="*/ 16565 w 16778"/>
              <a:gd name="T15" fmla="*/ 0 h 426"/>
              <a:gd name="T16" fmla="*/ 16777 w 16778"/>
              <a:gd name="T17" fmla="*/ 212 h 426"/>
              <a:gd name="T18" fmla="*/ 16777 w 16778"/>
              <a:gd name="T19" fmla="*/ 212 h 426"/>
              <a:gd name="T20" fmla="*/ 16565 w 16778"/>
              <a:gd name="T21" fmla="*/ 42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778" h="426">
                <a:moveTo>
                  <a:pt x="16565" y="425"/>
                </a:moveTo>
                <a:lnTo>
                  <a:pt x="213" y="425"/>
                </a:lnTo>
                <a:lnTo>
                  <a:pt x="213" y="425"/>
                </a:lnTo>
                <a:cubicBezTo>
                  <a:pt x="95" y="425"/>
                  <a:pt x="0" y="329"/>
                  <a:pt x="0" y="212"/>
                </a:cubicBezTo>
                <a:lnTo>
                  <a:pt x="0" y="212"/>
                </a:lnTo>
                <a:cubicBezTo>
                  <a:pt x="0" y="95"/>
                  <a:pt x="95" y="0"/>
                  <a:pt x="213" y="0"/>
                </a:cubicBezTo>
                <a:lnTo>
                  <a:pt x="16565" y="0"/>
                </a:lnTo>
                <a:lnTo>
                  <a:pt x="16565" y="0"/>
                </a:lnTo>
                <a:cubicBezTo>
                  <a:pt x="16682" y="0"/>
                  <a:pt x="16777" y="95"/>
                  <a:pt x="16777" y="212"/>
                </a:cubicBezTo>
                <a:lnTo>
                  <a:pt x="16777" y="212"/>
                </a:lnTo>
                <a:cubicBezTo>
                  <a:pt x="16777" y="329"/>
                  <a:pt x="16682" y="425"/>
                  <a:pt x="16565" y="42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2"/>
          <p:cNvSpPr>
            <a:spLocks noChangeArrowheads="1"/>
          </p:cNvSpPr>
          <p:nvPr/>
        </p:nvSpPr>
        <p:spPr bwMode="auto">
          <a:xfrm>
            <a:off x="11492595" y="1450178"/>
            <a:ext cx="2496306" cy="2526690"/>
          </a:xfrm>
          <a:custGeom>
            <a:avLst/>
            <a:gdLst>
              <a:gd name="T0" fmla="*/ 0 w 2173"/>
              <a:gd name="T1" fmla="*/ 1101 h 2202"/>
              <a:gd name="T2" fmla="*/ 0 w 2173"/>
              <a:gd name="T3" fmla="*/ 1101 h 2202"/>
              <a:gd name="T4" fmla="*/ 1086 w 2173"/>
              <a:gd name="T5" fmla="*/ 2201 h 2202"/>
              <a:gd name="T6" fmla="*/ 1086 w 2173"/>
              <a:gd name="T7" fmla="*/ 2201 h 2202"/>
              <a:gd name="T8" fmla="*/ 2172 w 2173"/>
              <a:gd name="T9" fmla="*/ 1101 h 2202"/>
              <a:gd name="T10" fmla="*/ 2172 w 2173"/>
              <a:gd name="T11" fmla="*/ 1101 h 2202"/>
              <a:gd name="T12" fmla="*/ 1086 w 2173"/>
              <a:gd name="T13" fmla="*/ 0 h 2202"/>
              <a:gd name="T14" fmla="*/ 1086 w 2173"/>
              <a:gd name="T15" fmla="*/ 0 h 2202"/>
              <a:gd name="T16" fmla="*/ 0 w 2173"/>
              <a:gd name="T17" fmla="*/ 1101 h 2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3" h="2202">
                <a:moveTo>
                  <a:pt x="0" y="1101"/>
                </a:moveTo>
                <a:lnTo>
                  <a:pt x="0" y="1101"/>
                </a:lnTo>
                <a:cubicBezTo>
                  <a:pt x="0" y="1709"/>
                  <a:pt x="486" y="2201"/>
                  <a:pt x="1086" y="2201"/>
                </a:cubicBezTo>
                <a:lnTo>
                  <a:pt x="1086" y="2201"/>
                </a:lnTo>
                <a:cubicBezTo>
                  <a:pt x="1685" y="2201"/>
                  <a:pt x="2172" y="1709"/>
                  <a:pt x="2172" y="1101"/>
                </a:cubicBezTo>
                <a:lnTo>
                  <a:pt x="2172" y="1101"/>
                </a:lnTo>
                <a:cubicBezTo>
                  <a:pt x="2172" y="493"/>
                  <a:pt x="1685" y="0"/>
                  <a:pt x="1086" y="0"/>
                </a:cubicBezTo>
                <a:lnTo>
                  <a:pt x="1086" y="0"/>
                </a:lnTo>
                <a:cubicBezTo>
                  <a:pt x="486" y="0"/>
                  <a:pt x="0" y="493"/>
                  <a:pt x="0" y="110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3"/>
          <p:cNvSpPr>
            <a:spLocks noChangeArrowheads="1"/>
          </p:cNvSpPr>
          <p:nvPr/>
        </p:nvSpPr>
        <p:spPr bwMode="auto">
          <a:xfrm>
            <a:off x="5882232" y="4624996"/>
            <a:ext cx="13484109" cy="7149667"/>
          </a:xfrm>
          <a:custGeom>
            <a:avLst/>
            <a:gdLst>
              <a:gd name="T0" fmla="*/ 0 w 11744"/>
              <a:gd name="T1" fmla="*/ 6227 h 6228"/>
              <a:gd name="T2" fmla="*/ 0 w 11744"/>
              <a:gd name="T3" fmla="*/ 0 h 6228"/>
              <a:gd name="T4" fmla="*/ 11743 w 11744"/>
              <a:gd name="T5" fmla="*/ 0 h 6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744" h="6228">
                <a:moveTo>
                  <a:pt x="0" y="6227"/>
                </a:moveTo>
                <a:lnTo>
                  <a:pt x="0" y="0"/>
                </a:lnTo>
                <a:lnTo>
                  <a:pt x="11743" y="0"/>
                </a:lnTo>
              </a:path>
            </a:pathLst>
          </a:cu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4"/>
          <p:cNvSpPr>
            <a:spLocks noChangeShapeType="1"/>
          </p:cNvSpPr>
          <p:nvPr/>
        </p:nvSpPr>
        <p:spPr bwMode="auto">
          <a:xfrm>
            <a:off x="10378624" y="4624996"/>
            <a:ext cx="5062" cy="7149667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>
            <a:off x="19366341" y="4624996"/>
            <a:ext cx="5065" cy="7149667"/>
          </a:xfrm>
          <a:prstGeom prst="line">
            <a:avLst/>
          </a:prstGeom>
          <a:noFill/>
          <a:ln w="11160" cap="flat">
            <a:solidFill>
              <a:srgbClr val="A7A8A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>
            <a:off x="14875015" y="4624996"/>
            <a:ext cx="5062" cy="7149667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7"/>
          <p:cNvSpPr>
            <a:spLocks noChangeArrowheads="1"/>
          </p:cNvSpPr>
          <p:nvPr/>
        </p:nvSpPr>
        <p:spPr bwMode="auto">
          <a:xfrm>
            <a:off x="4008736" y="5794664"/>
            <a:ext cx="3746993" cy="1174733"/>
          </a:xfrm>
          <a:custGeom>
            <a:avLst/>
            <a:gdLst>
              <a:gd name="T0" fmla="*/ 2753 w 3265"/>
              <a:gd name="T1" fmla="*/ 1022 h 1023"/>
              <a:gd name="T2" fmla="*/ 511 w 3265"/>
              <a:gd name="T3" fmla="*/ 1022 h 1023"/>
              <a:gd name="T4" fmla="*/ 511 w 3265"/>
              <a:gd name="T5" fmla="*/ 1022 h 1023"/>
              <a:gd name="T6" fmla="*/ 0 w 3265"/>
              <a:gd name="T7" fmla="*/ 512 h 1023"/>
              <a:gd name="T8" fmla="*/ 0 w 3265"/>
              <a:gd name="T9" fmla="*/ 512 h 1023"/>
              <a:gd name="T10" fmla="*/ 511 w 3265"/>
              <a:gd name="T11" fmla="*/ 0 h 1023"/>
              <a:gd name="T12" fmla="*/ 2753 w 3265"/>
              <a:gd name="T13" fmla="*/ 0 h 1023"/>
              <a:gd name="T14" fmla="*/ 2753 w 3265"/>
              <a:gd name="T15" fmla="*/ 0 h 1023"/>
              <a:gd name="T16" fmla="*/ 3264 w 3265"/>
              <a:gd name="T17" fmla="*/ 512 h 1023"/>
              <a:gd name="T18" fmla="*/ 3264 w 3265"/>
              <a:gd name="T19" fmla="*/ 512 h 1023"/>
              <a:gd name="T20" fmla="*/ 2753 w 3265"/>
              <a:gd name="T21" fmla="*/ 1022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65" h="1023">
                <a:moveTo>
                  <a:pt x="2753" y="1022"/>
                </a:moveTo>
                <a:lnTo>
                  <a:pt x="511" y="1022"/>
                </a:lnTo>
                <a:lnTo>
                  <a:pt x="511" y="1022"/>
                </a:lnTo>
                <a:cubicBezTo>
                  <a:pt x="229" y="1022"/>
                  <a:pt x="0" y="794"/>
                  <a:pt x="0" y="512"/>
                </a:cubicBezTo>
                <a:lnTo>
                  <a:pt x="0" y="512"/>
                </a:lnTo>
                <a:cubicBezTo>
                  <a:pt x="0" y="229"/>
                  <a:pt x="229" y="0"/>
                  <a:pt x="511" y="0"/>
                </a:cubicBezTo>
                <a:lnTo>
                  <a:pt x="2753" y="0"/>
                </a:lnTo>
                <a:lnTo>
                  <a:pt x="2753" y="0"/>
                </a:lnTo>
                <a:cubicBezTo>
                  <a:pt x="3035" y="0"/>
                  <a:pt x="3264" y="229"/>
                  <a:pt x="3264" y="512"/>
                </a:cubicBezTo>
                <a:lnTo>
                  <a:pt x="3264" y="512"/>
                </a:lnTo>
                <a:cubicBezTo>
                  <a:pt x="3264" y="794"/>
                  <a:pt x="3035" y="1022"/>
                  <a:pt x="2753" y="102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8"/>
          <p:cNvSpPr>
            <a:spLocks noChangeArrowheads="1"/>
          </p:cNvSpPr>
          <p:nvPr/>
        </p:nvSpPr>
        <p:spPr bwMode="auto">
          <a:xfrm>
            <a:off x="5882232" y="7840320"/>
            <a:ext cx="1726653" cy="860796"/>
          </a:xfrm>
          <a:custGeom>
            <a:avLst/>
            <a:gdLst>
              <a:gd name="T0" fmla="*/ 1204 w 1502"/>
              <a:gd name="T1" fmla="*/ 750 h 751"/>
              <a:gd name="T2" fmla="*/ 297 w 1502"/>
              <a:gd name="T3" fmla="*/ 750 h 751"/>
              <a:gd name="T4" fmla="*/ 297 w 1502"/>
              <a:gd name="T5" fmla="*/ 750 h 751"/>
              <a:gd name="T6" fmla="*/ 0 w 1502"/>
              <a:gd name="T7" fmla="*/ 453 h 751"/>
              <a:gd name="T8" fmla="*/ 0 w 1502"/>
              <a:gd name="T9" fmla="*/ 297 h 751"/>
              <a:gd name="T10" fmla="*/ 0 w 1502"/>
              <a:gd name="T11" fmla="*/ 297 h 751"/>
              <a:gd name="T12" fmla="*/ 297 w 1502"/>
              <a:gd name="T13" fmla="*/ 0 h 751"/>
              <a:gd name="T14" fmla="*/ 1204 w 1502"/>
              <a:gd name="T15" fmla="*/ 0 h 751"/>
              <a:gd name="T16" fmla="*/ 1204 w 1502"/>
              <a:gd name="T17" fmla="*/ 0 h 751"/>
              <a:gd name="T18" fmla="*/ 1501 w 1502"/>
              <a:gd name="T19" fmla="*/ 297 h 751"/>
              <a:gd name="T20" fmla="*/ 1501 w 1502"/>
              <a:gd name="T21" fmla="*/ 453 h 751"/>
              <a:gd name="T22" fmla="*/ 1501 w 1502"/>
              <a:gd name="T23" fmla="*/ 453 h 751"/>
              <a:gd name="T24" fmla="*/ 1204 w 1502"/>
              <a:gd name="T25" fmla="*/ 75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02" h="751">
                <a:moveTo>
                  <a:pt x="1204" y="750"/>
                </a:moveTo>
                <a:lnTo>
                  <a:pt x="297" y="750"/>
                </a:lnTo>
                <a:lnTo>
                  <a:pt x="297" y="750"/>
                </a:lnTo>
                <a:cubicBezTo>
                  <a:pt x="133" y="750"/>
                  <a:pt x="0" y="617"/>
                  <a:pt x="0" y="453"/>
                </a:cubicBezTo>
                <a:lnTo>
                  <a:pt x="0" y="297"/>
                </a:lnTo>
                <a:lnTo>
                  <a:pt x="0" y="297"/>
                </a:lnTo>
                <a:cubicBezTo>
                  <a:pt x="0" y="133"/>
                  <a:pt x="133" y="0"/>
                  <a:pt x="297" y="0"/>
                </a:cubicBezTo>
                <a:lnTo>
                  <a:pt x="1204" y="0"/>
                </a:lnTo>
                <a:lnTo>
                  <a:pt x="1204" y="0"/>
                </a:lnTo>
                <a:cubicBezTo>
                  <a:pt x="1369" y="0"/>
                  <a:pt x="1501" y="133"/>
                  <a:pt x="1501" y="297"/>
                </a:cubicBezTo>
                <a:lnTo>
                  <a:pt x="1501" y="453"/>
                </a:lnTo>
                <a:lnTo>
                  <a:pt x="1501" y="453"/>
                </a:lnTo>
                <a:cubicBezTo>
                  <a:pt x="1501" y="617"/>
                  <a:pt x="1369" y="750"/>
                  <a:pt x="1204" y="750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9"/>
          <p:cNvSpPr>
            <a:spLocks noChangeArrowheads="1"/>
          </p:cNvSpPr>
          <p:nvPr/>
        </p:nvSpPr>
        <p:spPr bwMode="auto">
          <a:xfrm>
            <a:off x="3137814" y="9364436"/>
            <a:ext cx="2749481" cy="860796"/>
          </a:xfrm>
          <a:custGeom>
            <a:avLst/>
            <a:gdLst>
              <a:gd name="T0" fmla="*/ 2018 w 2394"/>
              <a:gd name="T1" fmla="*/ 750 h 751"/>
              <a:gd name="T2" fmla="*/ 375 w 2394"/>
              <a:gd name="T3" fmla="*/ 750 h 751"/>
              <a:gd name="T4" fmla="*/ 375 w 2394"/>
              <a:gd name="T5" fmla="*/ 750 h 751"/>
              <a:gd name="T6" fmla="*/ 0 w 2394"/>
              <a:gd name="T7" fmla="*/ 375 h 751"/>
              <a:gd name="T8" fmla="*/ 0 w 2394"/>
              <a:gd name="T9" fmla="*/ 375 h 751"/>
              <a:gd name="T10" fmla="*/ 375 w 2394"/>
              <a:gd name="T11" fmla="*/ 0 h 751"/>
              <a:gd name="T12" fmla="*/ 2018 w 2394"/>
              <a:gd name="T13" fmla="*/ 0 h 751"/>
              <a:gd name="T14" fmla="*/ 2018 w 2394"/>
              <a:gd name="T15" fmla="*/ 0 h 751"/>
              <a:gd name="T16" fmla="*/ 2393 w 2394"/>
              <a:gd name="T17" fmla="*/ 375 h 751"/>
              <a:gd name="T18" fmla="*/ 2393 w 2394"/>
              <a:gd name="T19" fmla="*/ 375 h 751"/>
              <a:gd name="T20" fmla="*/ 2018 w 2394"/>
              <a:gd name="T21" fmla="*/ 75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94" h="751">
                <a:moveTo>
                  <a:pt x="2018" y="750"/>
                </a:moveTo>
                <a:lnTo>
                  <a:pt x="375" y="750"/>
                </a:lnTo>
                <a:lnTo>
                  <a:pt x="375" y="750"/>
                </a:lnTo>
                <a:cubicBezTo>
                  <a:pt x="167" y="750"/>
                  <a:pt x="0" y="582"/>
                  <a:pt x="0" y="375"/>
                </a:cubicBezTo>
                <a:lnTo>
                  <a:pt x="0" y="375"/>
                </a:lnTo>
                <a:cubicBezTo>
                  <a:pt x="0" y="168"/>
                  <a:pt x="167" y="0"/>
                  <a:pt x="375" y="0"/>
                </a:cubicBezTo>
                <a:lnTo>
                  <a:pt x="2018" y="0"/>
                </a:lnTo>
                <a:lnTo>
                  <a:pt x="2018" y="0"/>
                </a:lnTo>
                <a:cubicBezTo>
                  <a:pt x="2225" y="0"/>
                  <a:pt x="2393" y="168"/>
                  <a:pt x="2393" y="375"/>
                </a:cubicBezTo>
                <a:lnTo>
                  <a:pt x="2393" y="375"/>
                </a:lnTo>
                <a:cubicBezTo>
                  <a:pt x="2393" y="582"/>
                  <a:pt x="2225" y="750"/>
                  <a:pt x="2018" y="750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10"/>
          <p:cNvSpPr>
            <a:spLocks noChangeArrowheads="1"/>
          </p:cNvSpPr>
          <p:nvPr/>
        </p:nvSpPr>
        <p:spPr bwMode="auto">
          <a:xfrm>
            <a:off x="10403940" y="7830193"/>
            <a:ext cx="1721591" cy="860796"/>
          </a:xfrm>
          <a:custGeom>
            <a:avLst/>
            <a:gdLst>
              <a:gd name="T0" fmla="*/ 1204 w 1501"/>
              <a:gd name="T1" fmla="*/ 750 h 751"/>
              <a:gd name="T2" fmla="*/ 296 w 1501"/>
              <a:gd name="T3" fmla="*/ 750 h 751"/>
              <a:gd name="T4" fmla="*/ 296 w 1501"/>
              <a:gd name="T5" fmla="*/ 750 h 751"/>
              <a:gd name="T6" fmla="*/ 0 w 1501"/>
              <a:gd name="T7" fmla="*/ 453 h 751"/>
              <a:gd name="T8" fmla="*/ 0 w 1501"/>
              <a:gd name="T9" fmla="*/ 297 h 751"/>
              <a:gd name="T10" fmla="*/ 0 w 1501"/>
              <a:gd name="T11" fmla="*/ 297 h 751"/>
              <a:gd name="T12" fmla="*/ 296 w 1501"/>
              <a:gd name="T13" fmla="*/ 0 h 751"/>
              <a:gd name="T14" fmla="*/ 1204 w 1501"/>
              <a:gd name="T15" fmla="*/ 0 h 751"/>
              <a:gd name="T16" fmla="*/ 1204 w 1501"/>
              <a:gd name="T17" fmla="*/ 0 h 751"/>
              <a:gd name="T18" fmla="*/ 1500 w 1501"/>
              <a:gd name="T19" fmla="*/ 297 h 751"/>
              <a:gd name="T20" fmla="*/ 1500 w 1501"/>
              <a:gd name="T21" fmla="*/ 453 h 751"/>
              <a:gd name="T22" fmla="*/ 1500 w 1501"/>
              <a:gd name="T23" fmla="*/ 453 h 751"/>
              <a:gd name="T24" fmla="*/ 1204 w 1501"/>
              <a:gd name="T25" fmla="*/ 75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01" h="751">
                <a:moveTo>
                  <a:pt x="1204" y="750"/>
                </a:moveTo>
                <a:lnTo>
                  <a:pt x="296" y="750"/>
                </a:lnTo>
                <a:lnTo>
                  <a:pt x="296" y="750"/>
                </a:lnTo>
                <a:cubicBezTo>
                  <a:pt x="132" y="750"/>
                  <a:pt x="0" y="617"/>
                  <a:pt x="0" y="453"/>
                </a:cubicBezTo>
                <a:lnTo>
                  <a:pt x="0" y="297"/>
                </a:lnTo>
                <a:lnTo>
                  <a:pt x="0" y="297"/>
                </a:lnTo>
                <a:cubicBezTo>
                  <a:pt x="0" y="132"/>
                  <a:pt x="132" y="0"/>
                  <a:pt x="296" y="0"/>
                </a:cubicBezTo>
                <a:lnTo>
                  <a:pt x="1204" y="0"/>
                </a:lnTo>
                <a:lnTo>
                  <a:pt x="1204" y="0"/>
                </a:lnTo>
                <a:cubicBezTo>
                  <a:pt x="1368" y="0"/>
                  <a:pt x="1500" y="132"/>
                  <a:pt x="1500" y="297"/>
                </a:cubicBezTo>
                <a:lnTo>
                  <a:pt x="1500" y="453"/>
                </a:lnTo>
                <a:lnTo>
                  <a:pt x="1500" y="453"/>
                </a:lnTo>
                <a:cubicBezTo>
                  <a:pt x="1500" y="617"/>
                  <a:pt x="1368" y="750"/>
                  <a:pt x="1204" y="750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11"/>
          <p:cNvSpPr>
            <a:spLocks noChangeArrowheads="1"/>
          </p:cNvSpPr>
          <p:nvPr/>
        </p:nvSpPr>
        <p:spPr bwMode="auto">
          <a:xfrm>
            <a:off x="7629140" y="9354309"/>
            <a:ext cx="2749484" cy="860796"/>
          </a:xfrm>
          <a:custGeom>
            <a:avLst/>
            <a:gdLst>
              <a:gd name="T0" fmla="*/ 2019 w 2394"/>
              <a:gd name="T1" fmla="*/ 750 h 751"/>
              <a:gd name="T2" fmla="*/ 375 w 2394"/>
              <a:gd name="T3" fmla="*/ 750 h 751"/>
              <a:gd name="T4" fmla="*/ 375 w 2394"/>
              <a:gd name="T5" fmla="*/ 750 h 751"/>
              <a:gd name="T6" fmla="*/ 0 w 2394"/>
              <a:gd name="T7" fmla="*/ 375 h 751"/>
              <a:gd name="T8" fmla="*/ 0 w 2394"/>
              <a:gd name="T9" fmla="*/ 375 h 751"/>
              <a:gd name="T10" fmla="*/ 375 w 2394"/>
              <a:gd name="T11" fmla="*/ 0 h 751"/>
              <a:gd name="T12" fmla="*/ 2019 w 2394"/>
              <a:gd name="T13" fmla="*/ 0 h 751"/>
              <a:gd name="T14" fmla="*/ 2019 w 2394"/>
              <a:gd name="T15" fmla="*/ 0 h 751"/>
              <a:gd name="T16" fmla="*/ 2393 w 2394"/>
              <a:gd name="T17" fmla="*/ 375 h 751"/>
              <a:gd name="T18" fmla="*/ 2393 w 2394"/>
              <a:gd name="T19" fmla="*/ 375 h 751"/>
              <a:gd name="T20" fmla="*/ 2019 w 2394"/>
              <a:gd name="T21" fmla="*/ 75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94" h="751">
                <a:moveTo>
                  <a:pt x="2019" y="750"/>
                </a:moveTo>
                <a:lnTo>
                  <a:pt x="375" y="750"/>
                </a:lnTo>
                <a:lnTo>
                  <a:pt x="375" y="750"/>
                </a:lnTo>
                <a:cubicBezTo>
                  <a:pt x="168" y="750"/>
                  <a:pt x="0" y="582"/>
                  <a:pt x="0" y="375"/>
                </a:cubicBezTo>
                <a:lnTo>
                  <a:pt x="0" y="375"/>
                </a:lnTo>
                <a:cubicBezTo>
                  <a:pt x="0" y="167"/>
                  <a:pt x="168" y="0"/>
                  <a:pt x="375" y="0"/>
                </a:cubicBezTo>
                <a:lnTo>
                  <a:pt x="2019" y="0"/>
                </a:lnTo>
                <a:lnTo>
                  <a:pt x="2019" y="0"/>
                </a:lnTo>
                <a:cubicBezTo>
                  <a:pt x="2226" y="0"/>
                  <a:pt x="2393" y="167"/>
                  <a:pt x="2393" y="375"/>
                </a:cubicBezTo>
                <a:lnTo>
                  <a:pt x="2393" y="375"/>
                </a:lnTo>
                <a:cubicBezTo>
                  <a:pt x="2393" y="582"/>
                  <a:pt x="2226" y="750"/>
                  <a:pt x="2019" y="750"/>
                </a:cubicBez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12"/>
          <p:cNvSpPr>
            <a:spLocks noChangeArrowheads="1"/>
          </p:cNvSpPr>
          <p:nvPr/>
        </p:nvSpPr>
        <p:spPr bwMode="auto">
          <a:xfrm>
            <a:off x="14875015" y="7830193"/>
            <a:ext cx="1726653" cy="860796"/>
          </a:xfrm>
          <a:custGeom>
            <a:avLst/>
            <a:gdLst>
              <a:gd name="T0" fmla="*/ 1204 w 1503"/>
              <a:gd name="T1" fmla="*/ 750 h 751"/>
              <a:gd name="T2" fmla="*/ 297 w 1503"/>
              <a:gd name="T3" fmla="*/ 750 h 751"/>
              <a:gd name="T4" fmla="*/ 297 w 1503"/>
              <a:gd name="T5" fmla="*/ 750 h 751"/>
              <a:gd name="T6" fmla="*/ 0 w 1503"/>
              <a:gd name="T7" fmla="*/ 453 h 751"/>
              <a:gd name="T8" fmla="*/ 0 w 1503"/>
              <a:gd name="T9" fmla="*/ 297 h 751"/>
              <a:gd name="T10" fmla="*/ 0 w 1503"/>
              <a:gd name="T11" fmla="*/ 297 h 751"/>
              <a:gd name="T12" fmla="*/ 297 w 1503"/>
              <a:gd name="T13" fmla="*/ 0 h 751"/>
              <a:gd name="T14" fmla="*/ 1204 w 1503"/>
              <a:gd name="T15" fmla="*/ 0 h 751"/>
              <a:gd name="T16" fmla="*/ 1204 w 1503"/>
              <a:gd name="T17" fmla="*/ 0 h 751"/>
              <a:gd name="T18" fmla="*/ 1502 w 1503"/>
              <a:gd name="T19" fmla="*/ 297 h 751"/>
              <a:gd name="T20" fmla="*/ 1502 w 1503"/>
              <a:gd name="T21" fmla="*/ 453 h 751"/>
              <a:gd name="T22" fmla="*/ 1502 w 1503"/>
              <a:gd name="T23" fmla="*/ 453 h 751"/>
              <a:gd name="T24" fmla="*/ 1204 w 1503"/>
              <a:gd name="T25" fmla="*/ 75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03" h="751">
                <a:moveTo>
                  <a:pt x="1204" y="750"/>
                </a:moveTo>
                <a:lnTo>
                  <a:pt x="297" y="750"/>
                </a:lnTo>
                <a:lnTo>
                  <a:pt x="297" y="750"/>
                </a:lnTo>
                <a:cubicBezTo>
                  <a:pt x="133" y="750"/>
                  <a:pt x="0" y="617"/>
                  <a:pt x="0" y="453"/>
                </a:cubicBezTo>
                <a:lnTo>
                  <a:pt x="0" y="297"/>
                </a:lnTo>
                <a:lnTo>
                  <a:pt x="0" y="297"/>
                </a:lnTo>
                <a:cubicBezTo>
                  <a:pt x="0" y="132"/>
                  <a:pt x="133" y="0"/>
                  <a:pt x="297" y="0"/>
                </a:cubicBezTo>
                <a:lnTo>
                  <a:pt x="1204" y="0"/>
                </a:lnTo>
                <a:lnTo>
                  <a:pt x="1204" y="0"/>
                </a:lnTo>
                <a:cubicBezTo>
                  <a:pt x="1368" y="0"/>
                  <a:pt x="1502" y="132"/>
                  <a:pt x="1502" y="297"/>
                </a:cubicBezTo>
                <a:lnTo>
                  <a:pt x="1502" y="453"/>
                </a:lnTo>
                <a:lnTo>
                  <a:pt x="1502" y="453"/>
                </a:lnTo>
                <a:cubicBezTo>
                  <a:pt x="1502" y="617"/>
                  <a:pt x="1368" y="750"/>
                  <a:pt x="1204" y="750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13"/>
          <p:cNvSpPr>
            <a:spLocks noChangeArrowheads="1"/>
          </p:cNvSpPr>
          <p:nvPr/>
        </p:nvSpPr>
        <p:spPr bwMode="auto">
          <a:xfrm>
            <a:off x="12125531" y="9354309"/>
            <a:ext cx="2749484" cy="860796"/>
          </a:xfrm>
          <a:custGeom>
            <a:avLst/>
            <a:gdLst>
              <a:gd name="T0" fmla="*/ 2018 w 2394"/>
              <a:gd name="T1" fmla="*/ 750 h 751"/>
              <a:gd name="T2" fmla="*/ 374 w 2394"/>
              <a:gd name="T3" fmla="*/ 750 h 751"/>
              <a:gd name="T4" fmla="*/ 374 w 2394"/>
              <a:gd name="T5" fmla="*/ 750 h 751"/>
              <a:gd name="T6" fmla="*/ 0 w 2394"/>
              <a:gd name="T7" fmla="*/ 375 h 751"/>
              <a:gd name="T8" fmla="*/ 0 w 2394"/>
              <a:gd name="T9" fmla="*/ 375 h 751"/>
              <a:gd name="T10" fmla="*/ 0 w 2394"/>
              <a:gd name="T11" fmla="*/ 375 h 751"/>
              <a:gd name="T12" fmla="*/ 374 w 2394"/>
              <a:gd name="T13" fmla="*/ 0 h 751"/>
              <a:gd name="T14" fmla="*/ 2018 w 2394"/>
              <a:gd name="T15" fmla="*/ 0 h 751"/>
              <a:gd name="T16" fmla="*/ 2018 w 2394"/>
              <a:gd name="T17" fmla="*/ 0 h 751"/>
              <a:gd name="T18" fmla="*/ 2393 w 2394"/>
              <a:gd name="T19" fmla="*/ 375 h 751"/>
              <a:gd name="T20" fmla="*/ 2393 w 2394"/>
              <a:gd name="T21" fmla="*/ 375 h 751"/>
              <a:gd name="T22" fmla="*/ 2393 w 2394"/>
              <a:gd name="T23" fmla="*/ 375 h 751"/>
              <a:gd name="T24" fmla="*/ 2018 w 2394"/>
              <a:gd name="T25" fmla="*/ 75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94" h="751">
                <a:moveTo>
                  <a:pt x="2018" y="750"/>
                </a:moveTo>
                <a:lnTo>
                  <a:pt x="374" y="750"/>
                </a:lnTo>
                <a:lnTo>
                  <a:pt x="374" y="750"/>
                </a:lnTo>
                <a:cubicBezTo>
                  <a:pt x="168" y="750"/>
                  <a:pt x="0" y="582"/>
                  <a:pt x="0" y="375"/>
                </a:cubicBezTo>
                <a:lnTo>
                  <a:pt x="0" y="375"/>
                </a:lnTo>
                <a:lnTo>
                  <a:pt x="0" y="375"/>
                </a:lnTo>
                <a:cubicBezTo>
                  <a:pt x="0" y="167"/>
                  <a:pt x="168" y="0"/>
                  <a:pt x="374" y="0"/>
                </a:cubicBezTo>
                <a:lnTo>
                  <a:pt x="2018" y="0"/>
                </a:lnTo>
                <a:lnTo>
                  <a:pt x="2018" y="0"/>
                </a:lnTo>
                <a:cubicBezTo>
                  <a:pt x="2225" y="0"/>
                  <a:pt x="2393" y="167"/>
                  <a:pt x="2393" y="375"/>
                </a:cubicBezTo>
                <a:lnTo>
                  <a:pt x="2393" y="375"/>
                </a:lnTo>
                <a:lnTo>
                  <a:pt x="2393" y="375"/>
                </a:lnTo>
                <a:cubicBezTo>
                  <a:pt x="2393" y="582"/>
                  <a:pt x="2225" y="750"/>
                  <a:pt x="2018" y="750"/>
                </a:cubicBez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14"/>
          <p:cNvSpPr>
            <a:spLocks noChangeArrowheads="1"/>
          </p:cNvSpPr>
          <p:nvPr/>
        </p:nvSpPr>
        <p:spPr bwMode="auto">
          <a:xfrm>
            <a:off x="19341025" y="7840320"/>
            <a:ext cx="1726653" cy="860796"/>
          </a:xfrm>
          <a:custGeom>
            <a:avLst/>
            <a:gdLst>
              <a:gd name="T0" fmla="*/ 1205 w 1502"/>
              <a:gd name="T1" fmla="*/ 750 h 751"/>
              <a:gd name="T2" fmla="*/ 297 w 1502"/>
              <a:gd name="T3" fmla="*/ 750 h 751"/>
              <a:gd name="T4" fmla="*/ 297 w 1502"/>
              <a:gd name="T5" fmla="*/ 750 h 751"/>
              <a:gd name="T6" fmla="*/ 0 w 1502"/>
              <a:gd name="T7" fmla="*/ 453 h 751"/>
              <a:gd name="T8" fmla="*/ 0 w 1502"/>
              <a:gd name="T9" fmla="*/ 297 h 751"/>
              <a:gd name="T10" fmla="*/ 0 w 1502"/>
              <a:gd name="T11" fmla="*/ 297 h 751"/>
              <a:gd name="T12" fmla="*/ 297 w 1502"/>
              <a:gd name="T13" fmla="*/ 0 h 751"/>
              <a:gd name="T14" fmla="*/ 1205 w 1502"/>
              <a:gd name="T15" fmla="*/ 0 h 751"/>
              <a:gd name="T16" fmla="*/ 1205 w 1502"/>
              <a:gd name="T17" fmla="*/ 0 h 751"/>
              <a:gd name="T18" fmla="*/ 1501 w 1502"/>
              <a:gd name="T19" fmla="*/ 297 h 751"/>
              <a:gd name="T20" fmla="*/ 1501 w 1502"/>
              <a:gd name="T21" fmla="*/ 453 h 751"/>
              <a:gd name="T22" fmla="*/ 1501 w 1502"/>
              <a:gd name="T23" fmla="*/ 453 h 751"/>
              <a:gd name="T24" fmla="*/ 1205 w 1502"/>
              <a:gd name="T25" fmla="*/ 75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02" h="751">
                <a:moveTo>
                  <a:pt x="1205" y="750"/>
                </a:moveTo>
                <a:lnTo>
                  <a:pt x="297" y="750"/>
                </a:lnTo>
                <a:lnTo>
                  <a:pt x="297" y="750"/>
                </a:lnTo>
                <a:cubicBezTo>
                  <a:pt x="133" y="750"/>
                  <a:pt x="0" y="617"/>
                  <a:pt x="0" y="453"/>
                </a:cubicBezTo>
                <a:lnTo>
                  <a:pt x="0" y="297"/>
                </a:lnTo>
                <a:lnTo>
                  <a:pt x="0" y="297"/>
                </a:lnTo>
                <a:cubicBezTo>
                  <a:pt x="0" y="133"/>
                  <a:pt x="133" y="0"/>
                  <a:pt x="297" y="0"/>
                </a:cubicBezTo>
                <a:lnTo>
                  <a:pt x="1205" y="0"/>
                </a:lnTo>
                <a:lnTo>
                  <a:pt x="1205" y="0"/>
                </a:lnTo>
                <a:cubicBezTo>
                  <a:pt x="1368" y="0"/>
                  <a:pt x="1501" y="133"/>
                  <a:pt x="1501" y="297"/>
                </a:cubicBezTo>
                <a:lnTo>
                  <a:pt x="1501" y="453"/>
                </a:lnTo>
                <a:lnTo>
                  <a:pt x="1501" y="453"/>
                </a:lnTo>
                <a:cubicBezTo>
                  <a:pt x="1501" y="617"/>
                  <a:pt x="1368" y="750"/>
                  <a:pt x="1205" y="75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15"/>
          <p:cNvSpPr>
            <a:spLocks noChangeArrowheads="1"/>
          </p:cNvSpPr>
          <p:nvPr/>
        </p:nvSpPr>
        <p:spPr bwMode="auto">
          <a:xfrm>
            <a:off x="16621922" y="9344182"/>
            <a:ext cx="2749484" cy="865858"/>
          </a:xfrm>
          <a:custGeom>
            <a:avLst/>
            <a:gdLst>
              <a:gd name="T0" fmla="*/ 2018 w 2395"/>
              <a:gd name="T1" fmla="*/ 751 h 752"/>
              <a:gd name="T2" fmla="*/ 375 w 2395"/>
              <a:gd name="T3" fmla="*/ 751 h 752"/>
              <a:gd name="T4" fmla="*/ 375 w 2395"/>
              <a:gd name="T5" fmla="*/ 751 h 752"/>
              <a:gd name="T6" fmla="*/ 0 w 2395"/>
              <a:gd name="T7" fmla="*/ 376 h 752"/>
              <a:gd name="T8" fmla="*/ 0 w 2395"/>
              <a:gd name="T9" fmla="*/ 376 h 752"/>
              <a:gd name="T10" fmla="*/ 375 w 2395"/>
              <a:gd name="T11" fmla="*/ 0 h 752"/>
              <a:gd name="T12" fmla="*/ 2018 w 2395"/>
              <a:gd name="T13" fmla="*/ 0 h 752"/>
              <a:gd name="T14" fmla="*/ 2018 w 2395"/>
              <a:gd name="T15" fmla="*/ 0 h 752"/>
              <a:gd name="T16" fmla="*/ 2394 w 2395"/>
              <a:gd name="T17" fmla="*/ 376 h 752"/>
              <a:gd name="T18" fmla="*/ 2394 w 2395"/>
              <a:gd name="T19" fmla="*/ 376 h 752"/>
              <a:gd name="T20" fmla="*/ 2018 w 2395"/>
              <a:gd name="T21" fmla="*/ 751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95" h="752">
                <a:moveTo>
                  <a:pt x="2018" y="751"/>
                </a:moveTo>
                <a:lnTo>
                  <a:pt x="375" y="751"/>
                </a:lnTo>
                <a:lnTo>
                  <a:pt x="375" y="751"/>
                </a:lnTo>
                <a:cubicBezTo>
                  <a:pt x="168" y="751"/>
                  <a:pt x="0" y="582"/>
                  <a:pt x="0" y="376"/>
                </a:cubicBezTo>
                <a:lnTo>
                  <a:pt x="0" y="376"/>
                </a:lnTo>
                <a:cubicBezTo>
                  <a:pt x="0" y="168"/>
                  <a:pt x="168" y="0"/>
                  <a:pt x="375" y="0"/>
                </a:cubicBezTo>
                <a:lnTo>
                  <a:pt x="2018" y="0"/>
                </a:lnTo>
                <a:lnTo>
                  <a:pt x="2018" y="0"/>
                </a:lnTo>
                <a:cubicBezTo>
                  <a:pt x="2226" y="0"/>
                  <a:pt x="2394" y="168"/>
                  <a:pt x="2394" y="376"/>
                </a:cubicBezTo>
                <a:lnTo>
                  <a:pt x="2394" y="376"/>
                </a:lnTo>
                <a:cubicBezTo>
                  <a:pt x="2394" y="582"/>
                  <a:pt x="2226" y="751"/>
                  <a:pt x="2018" y="751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16"/>
          <p:cNvSpPr>
            <a:spLocks noChangeArrowheads="1"/>
          </p:cNvSpPr>
          <p:nvPr/>
        </p:nvSpPr>
        <p:spPr bwMode="auto">
          <a:xfrm>
            <a:off x="8505127" y="5794664"/>
            <a:ext cx="3746993" cy="1174733"/>
          </a:xfrm>
          <a:custGeom>
            <a:avLst/>
            <a:gdLst>
              <a:gd name="T0" fmla="*/ 2754 w 3265"/>
              <a:gd name="T1" fmla="*/ 1022 h 1023"/>
              <a:gd name="T2" fmla="*/ 512 w 3265"/>
              <a:gd name="T3" fmla="*/ 1022 h 1023"/>
              <a:gd name="T4" fmla="*/ 512 w 3265"/>
              <a:gd name="T5" fmla="*/ 1022 h 1023"/>
              <a:gd name="T6" fmla="*/ 0 w 3265"/>
              <a:gd name="T7" fmla="*/ 512 h 1023"/>
              <a:gd name="T8" fmla="*/ 0 w 3265"/>
              <a:gd name="T9" fmla="*/ 512 h 1023"/>
              <a:gd name="T10" fmla="*/ 512 w 3265"/>
              <a:gd name="T11" fmla="*/ 0 h 1023"/>
              <a:gd name="T12" fmla="*/ 2754 w 3265"/>
              <a:gd name="T13" fmla="*/ 0 h 1023"/>
              <a:gd name="T14" fmla="*/ 2754 w 3265"/>
              <a:gd name="T15" fmla="*/ 0 h 1023"/>
              <a:gd name="T16" fmla="*/ 3264 w 3265"/>
              <a:gd name="T17" fmla="*/ 512 h 1023"/>
              <a:gd name="T18" fmla="*/ 3264 w 3265"/>
              <a:gd name="T19" fmla="*/ 512 h 1023"/>
              <a:gd name="T20" fmla="*/ 2754 w 3265"/>
              <a:gd name="T21" fmla="*/ 1022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65" h="1023">
                <a:moveTo>
                  <a:pt x="2754" y="1022"/>
                </a:moveTo>
                <a:lnTo>
                  <a:pt x="512" y="1022"/>
                </a:lnTo>
                <a:lnTo>
                  <a:pt x="512" y="1022"/>
                </a:lnTo>
                <a:cubicBezTo>
                  <a:pt x="230" y="1022"/>
                  <a:pt x="0" y="794"/>
                  <a:pt x="0" y="512"/>
                </a:cubicBezTo>
                <a:lnTo>
                  <a:pt x="0" y="512"/>
                </a:lnTo>
                <a:cubicBezTo>
                  <a:pt x="0" y="229"/>
                  <a:pt x="230" y="0"/>
                  <a:pt x="512" y="0"/>
                </a:cubicBezTo>
                <a:lnTo>
                  <a:pt x="2754" y="0"/>
                </a:lnTo>
                <a:lnTo>
                  <a:pt x="2754" y="0"/>
                </a:lnTo>
                <a:cubicBezTo>
                  <a:pt x="3036" y="0"/>
                  <a:pt x="3264" y="229"/>
                  <a:pt x="3264" y="512"/>
                </a:cubicBezTo>
                <a:lnTo>
                  <a:pt x="3264" y="512"/>
                </a:lnTo>
                <a:cubicBezTo>
                  <a:pt x="3264" y="794"/>
                  <a:pt x="3036" y="1022"/>
                  <a:pt x="2754" y="102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17"/>
          <p:cNvSpPr>
            <a:spLocks noChangeArrowheads="1"/>
          </p:cNvSpPr>
          <p:nvPr/>
        </p:nvSpPr>
        <p:spPr bwMode="auto">
          <a:xfrm>
            <a:off x="13001519" y="5794664"/>
            <a:ext cx="3746993" cy="1174733"/>
          </a:xfrm>
          <a:custGeom>
            <a:avLst/>
            <a:gdLst>
              <a:gd name="T0" fmla="*/ 2752 w 3265"/>
              <a:gd name="T1" fmla="*/ 1022 h 1023"/>
              <a:gd name="T2" fmla="*/ 511 w 3265"/>
              <a:gd name="T3" fmla="*/ 1022 h 1023"/>
              <a:gd name="T4" fmla="*/ 511 w 3265"/>
              <a:gd name="T5" fmla="*/ 1022 h 1023"/>
              <a:gd name="T6" fmla="*/ 0 w 3265"/>
              <a:gd name="T7" fmla="*/ 512 h 1023"/>
              <a:gd name="T8" fmla="*/ 0 w 3265"/>
              <a:gd name="T9" fmla="*/ 512 h 1023"/>
              <a:gd name="T10" fmla="*/ 511 w 3265"/>
              <a:gd name="T11" fmla="*/ 0 h 1023"/>
              <a:gd name="T12" fmla="*/ 2752 w 3265"/>
              <a:gd name="T13" fmla="*/ 0 h 1023"/>
              <a:gd name="T14" fmla="*/ 2752 w 3265"/>
              <a:gd name="T15" fmla="*/ 0 h 1023"/>
              <a:gd name="T16" fmla="*/ 3264 w 3265"/>
              <a:gd name="T17" fmla="*/ 512 h 1023"/>
              <a:gd name="T18" fmla="*/ 3264 w 3265"/>
              <a:gd name="T19" fmla="*/ 512 h 1023"/>
              <a:gd name="T20" fmla="*/ 2752 w 3265"/>
              <a:gd name="T21" fmla="*/ 1022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65" h="1023">
                <a:moveTo>
                  <a:pt x="2752" y="1022"/>
                </a:moveTo>
                <a:lnTo>
                  <a:pt x="511" y="1022"/>
                </a:lnTo>
                <a:lnTo>
                  <a:pt x="511" y="1022"/>
                </a:lnTo>
                <a:cubicBezTo>
                  <a:pt x="229" y="1022"/>
                  <a:pt x="0" y="794"/>
                  <a:pt x="0" y="512"/>
                </a:cubicBezTo>
                <a:lnTo>
                  <a:pt x="0" y="512"/>
                </a:lnTo>
                <a:cubicBezTo>
                  <a:pt x="0" y="229"/>
                  <a:pt x="229" y="0"/>
                  <a:pt x="511" y="0"/>
                </a:cubicBezTo>
                <a:lnTo>
                  <a:pt x="2752" y="0"/>
                </a:lnTo>
                <a:lnTo>
                  <a:pt x="2752" y="0"/>
                </a:lnTo>
                <a:cubicBezTo>
                  <a:pt x="3035" y="0"/>
                  <a:pt x="3264" y="229"/>
                  <a:pt x="3264" y="512"/>
                </a:cubicBezTo>
                <a:lnTo>
                  <a:pt x="3264" y="512"/>
                </a:lnTo>
                <a:cubicBezTo>
                  <a:pt x="3264" y="794"/>
                  <a:pt x="3035" y="1022"/>
                  <a:pt x="2752" y="102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18"/>
          <p:cNvSpPr>
            <a:spLocks noChangeArrowheads="1"/>
          </p:cNvSpPr>
          <p:nvPr/>
        </p:nvSpPr>
        <p:spPr bwMode="auto">
          <a:xfrm>
            <a:off x="17492845" y="5794664"/>
            <a:ext cx="3746993" cy="1174733"/>
          </a:xfrm>
          <a:custGeom>
            <a:avLst/>
            <a:gdLst>
              <a:gd name="T0" fmla="*/ 2752 w 3264"/>
              <a:gd name="T1" fmla="*/ 1022 h 1023"/>
              <a:gd name="T2" fmla="*/ 511 w 3264"/>
              <a:gd name="T3" fmla="*/ 1022 h 1023"/>
              <a:gd name="T4" fmla="*/ 511 w 3264"/>
              <a:gd name="T5" fmla="*/ 1022 h 1023"/>
              <a:gd name="T6" fmla="*/ 0 w 3264"/>
              <a:gd name="T7" fmla="*/ 512 h 1023"/>
              <a:gd name="T8" fmla="*/ 0 w 3264"/>
              <a:gd name="T9" fmla="*/ 512 h 1023"/>
              <a:gd name="T10" fmla="*/ 511 w 3264"/>
              <a:gd name="T11" fmla="*/ 0 h 1023"/>
              <a:gd name="T12" fmla="*/ 2752 w 3264"/>
              <a:gd name="T13" fmla="*/ 0 h 1023"/>
              <a:gd name="T14" fmla="*/ 2752 w 3264"/>
              <a:gd name="T15" fmla="*/ 0 h 1023"/>
              <a:gd name="T16" fmla="*/ 3263 w 3264"/>
              <a:gd name="T17" fmla="*/ 512 h 1023"/>
              <a:gd name="T18" fmla="*/ 3263 w 3264"/>
              <a:gd name="T19" fmla="*/ 512 h 1023"/>
              <a:gd name="T20" fmla="*/ 2752 w 3264"/>
              <a:gd name="T21" fmla="*/ 1022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64" h="1023">
                <a:moveTo>
                  <a:pt x="2752" y="1022"/>
                </a:moveTo>
                <a:lnTo>
                  <a:pt x="511" y="1022"/>
                </a:lnTo>
                <a:lnTo>
                  <a:pt x="511" y="1022"/>
                </a:lnTo>
                <a:cubicBezTo>
                  <a:pt x="228" y="1022"/>
                  <a:pt x="0" y="794"/>
                  <a:pt x="0" y="512"/>
                </a:cubicBezTo>
                <a:lnTo>
                  <a:pt x="0" y="512"/>
                </a:lnTo>
                <a:cubicBezTo>
                  <a:pt x="0" y="229"/>
                  <a:pt x="228" y="0"/>
                  <a:pt x="511" y="0"/>
                </a:cubicBezTo>
                <a:lnTo>
                  <a:pt x="2752" y="0"/>
                </a:lnTo>
                <a:lnTo>
                  <a:pt x="2752" y="0"/>
                </a:lnTo>
                <a:cubicBezTo>
                  <a:pt x="3035" y="0"/>
                  <a:pt x="3263" y="229"/>
                  <a:pt x="3263" y="512"/>
                </a:cubicBezTo>
                <a:lnTo>
                  <a:pt x="3263" y="512"/>
                </a:lnTo>
                <a:cubicBezTo>
                  <a:pt x="3263" y="794"/>
                  <a:pt x="3035" y="1022"/>
                  <a:pt x="2752" y="102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9"/>
          <p:cNvSpPr>
            <a:spLocks noChangeShapeType="1"/>
          </p:cNvSpPr>
          <p:nvPr/>
        </p:nvSpPr>
        <p:spPr bwMode="auto">
          <a:xfrm>
            <a:off x="12743278" y="3976868"/>
            <a:ext cx="5065" cy="643063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" name="CuadroTexto 247"/>
          <p:cNvSpPr txBox="1"/>
          <p:nvPr/>
        </p:nvSpPr>
        <p:spPr>
          <a:xfrm>
            <a:off x="4505637" y="5967945"/>
            <a:ext cx="2743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249" name="CuadroTexto 248"/>
          <p:cNvSpPr txBox="1"/>
          <p:nvPr/>
        </p:nvSpPr>
        <p:spPr>
          <a:xfrm>
            <a:off x="8973728" y="5967945"/>
            <a:ext cx="2786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50" name="CuadroTexto 249"/>
          <p:cNvSpPr txBox="1"/>
          <p:nvPr/>
        </p:nvSpPr>
        <p:spPr>
          <a:xfrm>
            <a:off x="13337824" y="5968893"/>
            <a:ext cx="31726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251" name="CuadroTexto 250"/>
          <p:cNvSpPr txBox="1"/>
          <p:nvPr/>
        </p:nvSpPr>
        <p:spPr>
          <a:xfrm>
            <a:off x="17948982" y="5967945"/>
            <a:ext cx="2848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52" name="CuadroTexto 251"/>
          <p:cNvSpPr txBox="1"/>
          <p:nvPr/>
        </p:nvSpPr>
        <p:spPr>
          <a:xfrm>
            <a:off x="6295755" y="7830193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en-US" sz="4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53" name="CuadroTexto 252"/>
          <p:cNvSpPr txBox="1"/>
          <p:nvPr/>
        </p:nvSpPr>
        <p:spPr>
          <a:xfrm>
            <a:off x="10814932" y="7821687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</a:p>
        </p:txBody>
      </p:sp>
      <p:sp>
        <p:nvSpPr>
          <p:cNvPr id="254" name="CuadroTexto 253"/>
          <p:cNvSpPr txBox="1"/>
          <p:nvPr/>
        </p:nvSpPr>
        <p:spPr>
          <a:xfrm>
            <a:off x="15288538" y="7821686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</a:p>
        </p:txBody>
      </p:sp>
      <p:sp>
        <p:nvSpPr>
          <p:cNvPr id="255" name="CuadroTexto 254"/>
          <p:cNvSpPr txBox="1"/>
          <p:nvPr/>
        </p:nvSpPr>
        <p:spPr>
          <a:xfrm>
            <a:off x="19758068" y="7821686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</a:p>
        </p:txBody>
      </p:sp>
      <p:sp>
        <p:nvSpPr>
          <p:cNvPr id="256" name="CuadroTexto 255"/>
          <p:cNvSpPr txBox="1"/>
          <p:nvPr/>
        </p:nvSpPr>
        <p:spPr>
          <a:xfrm>
            <a:off x="3322068" y="9471668"/>
            <a:ext cx="23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57" name="CuadroTexto 256"/>
          <p:cNvSpPr txBox="1"/>
          <p:nvPr/>
        </p:nvSpPr>
        <p:spPr>
          <a:xfrm>
            <a:off x="7811756" y="9453945"/>
            <a:ext cx="23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18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1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259" name="CuadroTexto 258"/>
          <p:cNvSpPr txBox="1"/>
          <p:nvPr/>
        </p:nvSpPr>
        <p:spPr>
          <a:xfrm>
            <a:off x="12309787" y="9453944"/>
            <a:ext cx="23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18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1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260" name="CuadroTexto 259"/>
          <p:cNvSpPr txBox="1"/>
          <p:nvPr/>
        </p:nvSpPr>
        <p:spPr>
          <a:xfrm>
            <a:off x="16806178" y="9453944"/>
            <a:ext cx="23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18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1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</p:spTree>
    <p:extLst>
      <p:ext uri="{BB962C8B-B14F-4D97-AF65-F5344CB8AC3E}">
        <p14:creationId xmlns:p14="http://schemas.microsoft.com/office/powerpoint/2010/main" val="7208351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1"/>
          <p:cNvSpPr>
            <a:spLocks noChangeShapeType="1"/>
          </p:cNvSpPr>
          <p:nvPr/>
        </p:nvSpPr>
        <p:spPr bwMode="auto">
          <a:xfrm flipV="1">
            <a:off x="12186214" y="7495002"/>
            <a:ext cx="5223" cy="2281711"/>
          </a:xfrm>
          <a:prstGeom prst="line">
            <a:avLst/>
          </a:prstGeom>
          <a:noFill/>
          <a:ln w="439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2"/>
          <p:cNvSpPr>
            <a:spLocks noChangeArrowheads="1"/>
          </p:cNvSpPr>
          <p:nvPr/>
        </p:nvSpPr>
        <p:spPr bwMode="auto">
          <a:xfrm>
            <a:off x="7654117" y="7656861"/>
            <a:ext cx="9069417" cy="1310550"/>
          </a:xfrm>
          <a:custGeom>
            <a:avLst/>
            <a:gdLst>
              <a:gd name="T0" fmla="*/ 7657 w 7658"/>
              <a:gd name="T1" fmla="*/ 0 h 1109"/>
              <a:gd name="T2" fmla="*/ 7657 w 7658"/>
              <a:gd name="T3" fmla="*/ 1108 h 1109"/>
              <a:gd name="T4" fmla="*/ 0 w 7658"/>
              <a:gd name="T5" fmla="*/ 1108 h 1109"/>
              <a:gd name="T6" fmla="*/ 0 w 7658"/>
              <a:gd name="T7" fmla="*/ 0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58" h="1109">
                <a:moveTo>
                  <a:pt x="7657" y="0"/>
                </a:moveTo>
                <a:lnTo>
                  <a:pt x="7657" y="1108"/>
                </a:lnTo>
                <a:lnTo>
                  <a:pt x="0" y="1108"/>
                </a:lnTo>
                <a:lnTo>
                  <a:pt x="0" y="0"/>
                </a:lnTo>
              </a:path>
            </a:pathLst>
          </a:custGeom>
          <a:noFill/>
          <a:ln w="439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3"/>
          <p:cNvSpPr>
            <a:spLocks noChangeShapeType="1"/>
          </p:cNvSpPr>
          <p:nvPr/>
        </p:nvSpPr>
        <p:spPr bwMode="auto">
          <a:xfrm>
            <a:off x="12186214" y="4012387"/>
            <a:ext cx="5223" cy="2088524"/>
          </a:xfrm>
          <a:prstGeom prst="line">
            <a:avLst/>
          </a:prstGeom>
          <a:noFill/>
          <a:ln w="439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Freeform 4"/>
          <p:cNvSpPr>
            <a:spLocks noChangeArrowheads="1"/>
          </p:cNvSpPr>
          <p:nvPr/>
        </p:nvSpPr>
        <p:spPr bwMode="auto">
          <a:xfrm>
            <a:off x="7654117" y="4821691"/>
            <a:ext cx="9069417" cy="1310547"/>
          </a:xfrm>
          <a:custGeom>
            <a:avLst/>
            <a:gdLst>
              <a:gd name="T0" fmla="*/ 0 w 7658"/>
              <a:gd name="T1" fmla="*/ 1108 h 1109"/>
              <a:gd name="T2" fmla="*/ 0 w 7658"/>
              <a:gd name="T3" fmla="*/ 0 h 1109"/>
              <a:gd name="T4" fmla="*/ 7657 w 7658"/>
              <a:gd name="T5" fmla="*/ 0 h 1109"/>
              <a:gd name="T6" fmla="*/ 7657 w 7658"/>
              <a:gd name="T7" fmla="*/ 1108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58" h="1109">
                <a:moveTo>
                  <a:pt x="0" y="1108"/>
                </a:moveTo>
                <a:lnTo>
                  <a:pt x="0" y="0"/>
                </a:lnTo>
                <a:lnTo>
                  <a:pt x="7657" y="0"/>
                </a:lnTo>
                <a:lnTo>
                  <a:pt x="7657" y="1108"/>
                </a:lnTo>
              </a:path>
            </a:pathLst>
          </a:custGeom>
          <a:noFill/>
          <a:ln w="439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Freeform 5"/>
          <p:cNvSpPr>
            <a:spLocks noChangeArrowheads="1"/>
          </p:cNvSpPr>
          <p:nvPr/>
        </p:nvSpPr>
        <p:spPr bwMode="auto">
          <a:xfrm>
            <a:off x="3341315" y="1725453"/>
            <a:ext cx="17700241" cy="4406785"/>
          </a:xfrm>
          <a:custGeom>
            <a:avLst/>
            <a:gdLst>
              <a:gd name="T0" fmla="*/ 0 w 14948"/>
              <a:gd name="T1" fmla="*/ 3722 h 3723"/>
              <a:gd name="T2" fmla="*/ 0 w 14948"/>
              <a:gd name="T3" fmla="*/ 0 h 3723"/>
              <a:gd name="T4" fmla="*/ 14947 w 14948"/>
              <a:gd name="T5" fmla="*/ 0 h 3723"/>
              <a:gd name="T6" fmla="*/ 14947 w 14948"/>
              <a:gd name="T7" fmla="*/ 3697 h 3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48" h="3723">
                <a:moveTo>
                  <a:pt x="0" y="3722"/>
                </a:moveTo>
                <a:lnTo>
                  <a:pt x="0" y="0"/>
                </a:lnTo>
                <a:lnTo>
                  <a:pt x="14947" y="0"/>
                </a:lnTo>
                <a:lnTo>
                  <a:pt x="14947" y="3697"/>
                </a:lnTo>
              </a:path>
            </a:pathLst>
          </a:custGeom>
          <a:noFill/>
          <a:ln w="439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Freeform 6"/>
          <p:cNvSpPr>
            <a:spLocks noChangeArrowheads="1"/>
          </p:cNvSpPr>
          <p:nvPr/>
        </p:nvSpPr>
        <p:spPr bwMode="auto">
          <a:xfrm>
            <a:off x="3341315" y="7583763"/>
            <a:ext cx="17700241" cy="4406785"/>
          </a:xfrm>
          <a:custGeom>
            <a:avLst/>
            <a:gdLst>
              <a:gd name="T0" fmla="*/ 14947 w 14948"/>
              <a:gd name="T1" fmla="*/ 0 h 3723"/>
              <a:gd name="T2" fmla="*/ 14947 w 14948"/>
              <a:gd name="T3" fmla="*/ 3722 h 3723"/>
              <a:gd name="T4" fmla="*/ 0 w 14948"/>
              <a:gd name="T5" fmla="*/ 3722 h 3723"/>
              <a:gd name="T6" fmla="*/ 0 w 14948"/>
              <a:gd name="T7" fmla="*/ 25 h 3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48" h="3723">
                <a:moveTo>
                  <a:pt x="14947" y="0"/>
                </a:moveTo>
                <a:lnTo>
                  <a:pt x="14947" y="3722"/>
                </a:lnTo>
                <a:lnTo>
                  <a:pt x="0" y="3722"/>
                </a:lnTo>
                <a:lnTo>
                  <a:pt x="0" y="25"/>
                </a:lnTo>
              </a:path>
            </a:pathLst>
          </a:custGeom>
          <a:noFill/>
          <a:ln w="439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Freeform 7"/>
          <p:cNvSpPr>
            <a:spLocks noChangeArrowheads="1"/>
          </p:cNvSpPr>
          <p:nvPr/>
        </p:nvSpPr>
        <p:spPr bwMode="auto">
          <a:xfrm>
            <a:off x="10160345" y="2482545"/>
            <a:ext cx="4051737" cy="1587278"/>
          </a:xfrm>
          <a:custGeom>
            <a:avLst/>
            <a:gdLst>
              <a:gd name="T0" fmla="*/ 2751 w 3423"/>
              <a:gd name="T1" fmla="*/ 1341 h 1342"/>
              <a:gd name="T2" fmla="*/ 670 w 3423"/>
              <a:gd name="T3" fmla="*/ 1341 h 1342"/>
              <a:gd name="T4" fmla="*/ 670 w 3423"/>
              <a:gd name="T5" fmla="*/ 1341 h 1342"/>
              <a:gd name="T6" fmla="*/ 0 w 3423"/>
              <a:gd name="T7" fmla="*/ 671 h 1342"/>
              <a:gd name="T8" fmla="*/ 0 w 3423"/>
              <a:gd name="T9" fmla="*/ 671 h 1342"/>
              <a:gd name="T10" fmla="*/ 0 w 3423"/>
              <a:gd name="T11" fmla="*/ 671 h 1342"/>
              <a:gd name="T12" fmla="*/ 670 w 3423"/>
              <a:gd name="T13" fmla="*/ 0 h 1342"/>
              <a:gd name="T14" fmla="*/ 2751 w 3423"/>
              <a:gd name="T15" fmla="*/ 0 h 1342"/>
              <a:gd name="T16" fmla="*/ 2751 w 3423"/>
              <a:gd name="T17" fmla="*/ 0 h 1342"/>
              <a:gd name="T18" fmla="*/ 3422 w 3423"/>
              <a:gd name="T19" fmla="*/ 671 h 1342"/>
              <a:gd name="T20" fmla="*/ 3422 w 3423"/>
              <a:gd name="T21" fmla="*/ 671 h 1342"/>
              <a:gd name="T22" fmla="*/ 3422 w 3423"/>
              <a:gd name="T23" fmla="*/ 671 h 1342"/>
              <a:gd name="T24" fmla="*/ 2751 w 3423"/>
              <a:gd name="T25" fmla="*/ 1341 h 1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23" h="1342">
                <a:moveTo>
                  <a:pt x="2751" y="1341"/>
                </a:moveTo>
                <a:lnTo>
                  <a:pt x="670" y="1341"/>
                </a:lnTo>
                <a:lnTo>
                  <a:pt x="670" y="1341"/>
                </a:lnTo>
                <a:cubicBezTo>
                  <a:pt x="299" y="1341"/>
                  <a:pt x="0" y="1040"/>
                  <a:pt x="0" y="671"/>
                </a:cubicBezTo>
                <a:lnTo>
                  <a:pt x="0" y="671"/>
                </a:lnTo>
                <a:lnTo>
                  <a:pt x="0" y="671"/>
                </a:lnTo>
                <a:cubicBezTo>
                  <a:pt x="0" y="300"/>
                  <a:pt x="299" y="0"/>
                  <a:pt x="670" y="0"/>
                </a:cubicBezTo>
                <a:lnTo>
                  <a:pt x="2751" y="0"/>
                </a:lnTo>
                <a:lnTo>
                  <a:pt x="2751" y="0"/>
                </a:lnTo>
                <a:cubicBezTo>
                  <a:pt x="3121" y="0"/>
                  <a:pt x="3422" y="300"/>
                  <a:pt x="3422" y="671"/>
                </a:cubicBezTo>
                <a:lnTo>
                  <a:pt x="3422" y="671"/>
                </a:lnTo>
                <a:lnTo>
                  <a:pt x="3422" y="671"/>
                </a:lnTo>
                <a:cubicBezTo>
                  <a:pt x="3422" y="1040"/>
                  <a:pt x="3121" y="1341"/>
                  <a:pt x="2751" y="134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9"/>
          <p:cNvSpPr>
            <a:spLocks noChangeArrowheads="1"/>
          </p:cNvSpPr>
          <p:nvPr/>
        </p:nvSpPr>
        <p:spPr bwMode="auto">
          <a:xfrm>
            <a:off x="6056396" y="6100911"/>
            <a:ext cx="3200665" cy="1587278"/>
          </a:xfrm>
          <a:custGeom>
            <a:avLst/>
            <a:gdLst>
              <a:gd name="T0" fmla="*/ 2031 w 2703"/>
              <a:gd name="T1" fmla="*/ 1340 h 1341"/>
              <a:gd name="T2" fmla="*/ 670 w 2703"/>
              <a:gd name="T3" fmla="*/ 1340 h 1341"/>
              <a:gd name="T4" fmla="*/ 670 w 2703"/>
              <a:gd name="T5" fmla="*/ 1340 h 1341"/>
              <a:gd name="T6" fmla="*/ 0 w 2703"/>
              <a:gd name="T7" fmla="*/ 669 h 1341"/>
              <a:gd name="T8" fmla="*/ 0 w 2703"/>
              <a:gd name="T9" fmla="*/ 669 h 1341"/>
              <a:gd name="T10" fmla="*/ 670 w 2703"/>
              <a:gd name="T11" fmla="*/ 0 h 1341"/>
              <a:gd name="T12" fmla="*/ 2031 w 2703"/>
              <a:gd name="T13" fmla="*/ 0 h 1341"/>
              <a:gd name="T14" fmla="*/ 2031 w 2703"/>
              <a:gd name="T15" fmla="*/ 0 h 1341"/>
              <a:gd name="T16" fmla="*/ 2702 w 2703"/>
              <a:gd name="T17" fmla="*/ 669 h 1341"/>
              <a:gd name="T18" fmla="*/ 2702 w 2703"/>
              <a:gd name="T19" fmla="*/ 669 h 1341"/>
              <a:gd name="T20" fmla="*/ 2031 w 2703"/>
              <a:gd name="T21" fmla="*/ 1340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03" h="1341">
                <a:moveTo>
                  <a:pt x="2031" y="1340"/>
                </a:moveTo>
                <a:lnTo>
                  <a:pt x="670" y="1340"/>
                </a:lnTo>
                <a:lnTo>
                  <a:pt x="670" y="1340"/>
                </a:lnTo>
                <a:cubicBezTo>
                  <a:pt x="300" y="1340"/>
                  <a:pt x="0" y="1040"/>
                  <a:pt x="0" y="669"/>
                </a:cubicBezTo>
                <a:lnTo>
                  <a:pt x="0" y="669"/>
                </a:lnTo>
                <a:cubicBezTo>
                  <a:pt x="0" y="301"/>
                  <a:pt x="300" y="0"/>
                  <a:pt x="670" y="0"/>
                </a:cubicBezTo>
                <a:lnTo>
                  <a:pt x="2031" y="0"/>
                </a:lnTo>
                <a:lnTo>
                  <a:pt x="2031" y="0"/>
                </a:lnTo>
                <a:cubicBezTo>
                  <a:pt x="2402" y="0"/>
                  <a:pt x="2702" y="301"/>
                  <a:pt x="2702" y="669"/>
                </a:cubicBezTo>
                <a:lnTo>
                  <a:pt x="2702" y="669"/>
                </a:lnTo>
                <a:cubicBezTo>
                  <a:pt x="2702" y="1040"/>
                  <a:pt x="2402" y="1340"/>
                  <a:pt x="2031" y="134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10"/>
          <p:cNvSpPr>
            <a:spLocks noChangeArrowheads="1"/>
          </p:cNvSpPr>
          <p:nvPr/>
        </p:nvSpPr>
        <p:spPr bwMode="auto">
          <a:xfrm>
            <a:off x="1738374" y="6100911"/>
            <a:ext cx="3200661" cy="1587278"/>
          </a:xfrm>
          <a:custGeom>
            <a:avLst/>
            <a:gdLst>
              <a:gd name="T0" fmla="*/ 2032 w 2703"/>
              <a:gd name="T1" fmla="*/ 1340 h 1341"/>
              <a:gd name="T2" fmla="*/ 670 w 2703"/>
              <a:gd name="T3" fmla="*/ 1340 h 1341"/>
              <a:gd name="T4" fmla="*/ 670 w 2703"/>
              <a:gd name="T5" fmla="*/ 1340 h 1341"/>
              <a:gd name="T6" fmla="*/ 0 w 2703"/>
              <a:gd name="T7" fmla="*/ 669 h 1341"/>
              <a:gd name="T8" fmla="*/ 0 w 2703"/>
              <a:gd name="T9" fmla="*/ 669 h 1341"/>
              <a:gd name="T10" fmla="*/ 670 w 2703"/>
              <a:gd name="T11" fmla="*/ 0 h 1341"/>
              <a:gd name="T12" fmla="*/ 2032 w 2703"/>
              <a:gd name="T13" fmla="*/ 0 h 1341"/>
              <a:gd name="T14" fmla="*/ 2032 w 2703"/>
              <a:gd name="T15" fmla="*/ 0 h 1341"/>
              <a:gd name="T16" fmla="*/ 2702 w 2703"/>
              <a:gd name="T17" fmla="*/ 669 h 1341"/>
              <a:gd name="T18" fmla="*/ 2702 w 2703"/>
              <a:gd name="T19" fmla="*/ 669 h 1341"/>
              <a:gd name="T20" fmla="*/ 2032 w 2703"/>
              <a:gd name="T21" fmla="*/ 1340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03" h="1341">
                <a:moveTo>
                  <a:pt x="2032" y="1340"/>
                </a:moveTo>
                <a:lnTo>
                  <a:pt x="670" y="1340"/>
                </a:lnTo>
                <a:lnTo>
                  <a:pt x="670" y="1340"/>
                </a:lnTo>
                <a:cubicBezTo>
                  <a:pt x="300" y="1340"/>
                  <a:pt x="0" y="1040"/>
                  <a:pt x="0" y="669"/>
                </a:cubicBezTo>
                <a:lnTo>
                  <a:pt x="0" y="669"/>
                </a:lnTo>
                <a:cubicBezTo>
                  <a:pt x="0" y="301"/>
                  <a:pt x="300" y="0"/>
                  <a:pt x="670" y="0"/>
                </a:cubicBezTo>
                <a:lnTo>
                  <a:pt x="2032" y="0"/>
                </a:lnTo>
                <a:lnTo>
                  <a:pt x="2032" y="0"/>
                </a:lnTo>
                <a:cubicBezTo>
                  <a:pt x="2402" y="0"/>
                  <a:pt x="2702" y="301"/>
                  <a:pt x="2702" y="669"/>
                </a:cubicBezTo>
                <a:lnTo>
                  <a:pt x="2702" y="669"/>
                </a:lnTo>
                <a:cubicBezTo>
                  <a:pt x="2702" y="1040"/>
                  <a:pt x="2402" y="1340"/>
                  <a:pt x="2032" y="134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11"/>
          <p:cNvSpPr>
            <a:spLocks noChangeArrowheads="1"/>
          </p:cNvSpPr>
          <p:nvPr/>
        </p:nvSpPr>
        <p:spPr bwMode="auto">
          <a:xfrm>
            <a:off x="10588493" y="6069583"/>
            <a:ext cx="3200665" cy="1587278"/>
          </a:xfrm>
          <a:custGeom>
            <a:avLst/>
            <a:gdLst>
              <a:gd name="T0" fmla="*/ 2030 w 2702"/>
              <a:gd name="T1" fmla="*/ 1340 h 1341"/>
              <a:gd name="T2" fmla="*/ 670 w 2702"/>
              <a:gd name="T3" fmla="*/ 1340 h 1341"/>
              <a:gd name="T4" fmla="*/ 670 w 2702"/>
              <a:gd name="T5" fmla="*/ 1340 h 1341"/>
              <a:gd name="T6" fmla="*/ 0 w 2702"/>
              <a:gd name="T7" fmla="*/ 669 h 1341"/>
              <a:gd name="T8" fmla="*/ 0 w 2702"/>
              <a:gd name="T9" fmla="*/ 669 h 1341"/>
              <a:gd name="T10" fmla="*/ 670 w 2702"/>
              <a:gd name="T11" fmla="*/ 0 h 1341"/>
              <a:gd name="T12" fmla="*/ 2030 w 2702"/>
              <a:gd name="T13" fmla="*/ 0 h 1341"/>
              <a:gd name="T14" fmla="*/ 2030 w 2702"/>
              <a:gd name="T15" fmla="*/ 0 h 1341"/>
              <a:gd name="T16" fmla="*/ 2701 w 2702"/>
              <a:gd name="T17" fmla="*/ 669 h 1341"/>
              <a:gd name="T18" fmla="*/ 2701 w 2702"/>
              <a:gd name="T19" fmla="*/ 669 h 1341"/>
              <a:gd name="T20" fmla="*/ 2030 w 2702"/>
              <a:gd name="T21" fmla="*/ 1340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02" h="1341">
                <a:moveTo>
                  <a:pt x="2030" y="1340"/>
                </a:moveTo>
                <a:lnTo>
                  <a:pt x="670" y="1340"/>
                </a:lnTo>
                <a:lnTo>
                  <a:pt x="670" y="1340"/>
                </a:lnTo>
                <a:cubicBezTo>
                  <a:pt x="300" y="1340"/>
                  <a:pt x="0" y="1040"/>
                  <a:pt x="0" y="669"/>
                </a:cubicBezTo>
                <a:lnTo>
                  <a:pt x="0" y="669"/>
                </a:lnTo>
                <a:cubicBezTo>
                  <a:pt x="0" y="300"/>
                  <a:pt x="300" y="0"/>
                  <a:pt x="670" y="0"/>
                </a:cubicBezTo>
                <a:lnTo>
                  <a:pt x="2030" y="0"/>
                </a:lnTo>
                <a:lnTo>
                  <a:pt x="2030" y="0"/>
                </a:lnTo>
                <a:cubicBezTo>
                  <a:pt x="2401" y="0"/>
                  <a:pt x="2701" y="300"/>
                  <a:pt x="2701" y="669"/>
                </a:cubicBezTo>
                <a:lnTo>
                  <a:pt x="2701" y="669"/>
                </a:lnTo>
                <a:cubicBezTo>
                  <a:pt x="2701" y="1040"/>
                  <a:pt x="2401" y="1340"/>
                  <a:pt x="2030" y="134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12"/>
          <p:cNvSpPr>
            <a:spLocks noChangeArrowheads="1"/>
          </p:cNvSpPr>
          <p:nvPr/>
        </p:nvSpPr>
        <p:spPr bwMode="auto">
          <a:xfrm>
            <a:off x="15120590" y="6100911"/>
            <a:ext cx="3200665" cy="1587278"/>
          </a:xfrm>
          <a:custGeom>
            <a:avLst/>
            <a:gdLst>
              <a:gd name="T0" fmla="*/ 2031 w 2703"/>
              <a:gd name="T1" fmla="*/ 1340 h 1341"/>
              <a:gd name="T2" fmla="*/ 670 w 2703"/>
              <a:gd name="T3" fmla="*/ 1340 h 1341"/>
              <a:gd name="T4" fmla="*/ 670 w 2703"/>
              <a:gd name="T5" fmla="*/ 1340 h 1341"/>
              <a:gd name="T6" fmla="*/ 0 w 2703"/>
              <a:gd name="T7" fmla="*/ 669 h 1341"/>
              <a:gd name="T8" fmla="*/ 0 w 2703"/>
              <a:gd name="T9" fmla="*/ 669 h 1341"/>
              <a:gd name="T10" fmla="*/ 670 w 2703"/>
              <a:gd name="T11" fmla="*/ 0 h 1341"/>
              <a:gd name="T12" fmla="*/ 2031 w 2703"/>
              <a:gd name="T13" fmla="*/ 0 h 1341"/>
              <a:gd name="T14" fmla="*/ 2031 w 2703"/>
              <a:gd name="T15" fmla="*/ 0 h 1341"/>
              <a:gd name="T16" fmla="*/ 2702 w 2703"/>
              <a:gd name="T17" fmla="*/ 669 h 1341"/>
              <a:gd name="T18" fmla="*/ 2702 w 2703"/>
              <a:gd name="T19" fmla="*/ 669 h 1341"/>
              <a:gd name="T20" fmla="*/ 2031 w 2703"/>
              <a:gd name="T21" fmla="*/ 1340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03" h="1341">
                <a:moveTo>
                  <a:pt x="2031" y="1340"/>
                </a:moveTo>
                <a:lnTo>
                  <a:pt x="670" y="1340"/>
                </a:lnTo>
                <a:lnTo>
                  <a:pt x="670" y="1340"/>
                </a:lnTo>
                <a:cubicBezTo>
                  <a:pt x="300" y="1340"/>
                  <a:pt x="0" y="1040"/>
                  <a:pt x="0" y="669"/>
                </a:cubicBezTo>
                <a:lnTo>
                  <a:pt x="0" y="669"/>
                </a:lnTo>
                <a:cubicBezTo>
                  <a:pt x="0" y="301"/>
                  <a:pt x="300" y="0"/>
                  <a:pt x="670" y="0"/>
                </a:cubicBezTo>
                <a:lnTo>
                  <a:pt x="2031" y="0"/>
                </a:lnTo>
                <a:lnTo>
                  <a:pt x="2031" y="0"/>
                </a:lnTo>
                <a:cubicBezTo>
                  <a:pt x="2402" y="0"/>
                  <a:pt x="2702" y="301"/>
                  <a:pt x="2702" y="669"/>
                </a:cubicBezTo>
                <a:lnTo>
                  <a:pt x="2702" y="669"/>
                </a:lnTo>
                <a:cubicBezTo>
                  <a:pt x="2702" y="1040"/>
                  <a:pt x="2402" y="1340"/>
                  <a:pt x="2031" y="134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13"/>
          <p:cNvSpPr>
            <a:spLocks noChangeArrowheads="1"/>
          </p:cNvSpPr>
          <p:nvPr/>
        </p:nvSpPr>
        <p:spPr bwMode="auto">
          <a:xfrm>
            <a:off x="19438615" y="6069583"/>
            <a:ext cx="3200661" cy="1587278"/>
          </a:xfrm>
          <a:custGeom>
            <a:avLst/>
            <a:gdLst>
              <a:gd name="T0" fmla="*/ 2032 w 2704"/>
              <a:gd name="T1" fmla="*/ 1340 h 1341"/>
              <a:gd name="T2" fmla="*/ 670 w 2704"/>
              <a:gd name="T3" fmla="*/ 1340 h 1341"/>
              <a:gd name="T4" fmla="*/ 670 w 2704"/>
              <a:gd name="T5" fmla="*/ 1340 h 1341"/>
              <a:gd name="T6" fmla="*/ 0 w 2704"/>
              <a:gd name="T7" fmla="*/ 669 h 1341"/>
              <a:gd name="T8" fmla="*/ 0 w 2704"/>
              <a:gd name="T9" fmla="*/ 669 h 1341"/>
              <a:gd name="T10" fmla="*/ 670 w 2704"/>
              <a:gd name="T11" fmla="*/ 0 h 1341"/>
              <a:gd name="T12" fmla="*/ 2032 w 2704"/>
              <a:gd name="T13" fmla="*/ 0 h 1341"/>
              <a:gd name="T14" fmla="*/ 2032 w 2704"/>
              <a:gd name="T15" fmla="*/ 0 h 1341"/>
              <a:gd name="T16" fmla="*/ 2703 w 2704"/>
              <a:gd name="T17" fmla="*/ 669 h 1341"/>
              <a:gd name="T18" fmla="*/ 2703 w 2704"/>
              <a:gd name="T19" fmla="*/ 669 h 1341"/>
              <a:gd name="T20" fmla="*/ 2032 w 2704"/>
              <a:gd name="T21" fmla="*/ 1340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04" h="1341">
                <a:moveTo>
                  <a:pt x="2032" y="1340"/>
                </a:moveTo>
                <a:lnTo>
                  <a:pt x="670" y="1340"/>
                </a:lnTo>
                <a:lnTo>
                  <a:pt x="670" y="1340"/>
                </a:lnTo>
                <a:cubicBezTo>
                  <a:pt x="301" y="1340"/>
                  <a:pt x="0" y="1040"/>
                  <a:pt x="0" y="669"/>
                </a:cubicBezTo>
                <a:lnTo>
                  <a:pt x="0" y="669"/>
                </a:lnTo>
                <a:cubicBezTo>
                  <a:pt x="0" y="300"/>
                  <a:pt x="301" y="0"/>
                  <a:pt x="670" y="0"/>
                </a:cubicBezTo>
                <a:lnTo>
                  <a:pt x="2032" y="0"/>
                </a:lnTo>
                <a:lnTo>
                  <a:pt x="2032" y="0"/>
                </a:lnTo>
                <a:cubicBezTo>
                  <a:pt x="2402" y="0"/>
                  <a:pt x="2703" y="300"/>
                  <a:pt x="2703" y="669"/>
                </a:cubicBezTo>
                <a:lnTo>
                  <a:pt x="2703" y="669"/>
                </a:lnTo>
                <a:cubicBezTo>
                  <a:pt x="2703" y="1040"/>
                  <a:pt x="2402" y="1340"/>
                  <a:pt x="2032" y="134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22"/>
          <p:cNvSpPr>
            <a:spLocks noChangeArrowheads="1"/>
          </p:cNvSpPr>
          <p:nvPr/>
        </p:nvSpPr>
        <p:spPr bwMode="auto">
          <a:xfrm>
            <a:off x="10280437" y="9771493"/>
            <a:ext cx="4051737" cy="1587278"/>
          </a:xfrm>
          <a:custGeom>
            <a:avLst/>
            <a:gdLst>
              <a:gd name="T0" fmla="*/ 2752 w 3423"/>
              <a:gd name="T1" fmla="*/ 1340 h 1341"/>
              <a:gd name="T2" fmla="*/ 671 w 3423"/>
              <a:gd name="T3" fmla="*/ 1340 h 1341"/>
              <a:gd name="T4" fmla="*/ 671 w 3423"/>
              <a:gd name="T5" fmla="*/ 1340 h 1341"/>
              <a:gd name="T6" fmla="*/ 0 w 3423"/>
              <a:gd name="T7" fmla="*/ 670 h 1341"/>
              <a:gd name="T8" fmla="*/ 0 w 3423"/>
              <a:gd name="T9" fmla="*/ 670 h 1341"/>
              <a:gd name="T10" fmla="*/ 671 w 3423"/>
              <a:gd name="T11" fmla="*/ 0 h 1341"/>
              <a:gd name="T12" fmla="*/ 2752 w 3423"/>
              <a:gd name="T13" fmla="*/ 0 h 1341"/>
              <a:gd name="T14" fmla="*/ 2752 w 3423"/>
              <a:gd name="T15" fmla="*/ 0 h 1341"/>
              <a:gd name="T16" fmla="*/ 3422 w 3423"/>
              <a:gd name="T17" fmla="*/ 670 h 1341"/>
              <a:gd name="T18" fmla="*/ 3422 w 3423"/>
              <a:gd name="T19" fmla="*/ 670 h 1341"/>
              <a:gd name="T20" fmla="*/ 2752 w 3423"/>
              <a:gd name="T21" fmla="*/ 1340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23" h="1341">
                <a:moveTo>
                  <a:pt x="2752" y="1340"/>
                </a:moveTo>
                <a:lnTo>
                  <a:pt x="671" y="1340"/>
                </a:lnTo>
                <a:lnTo>
                  <a:pt x="671" y="1340"/>
                </a:lnTo>
                <a:cubicBezTo>
                  <a:pt x="301" y="1340"/>
                  <a:pt x="0" y="1040"/>
                  <a:pt x="0" y="670"/>
                </a:cubicBezTo>
                <a:lnTo>
                  <a:pt x="0" y="670"/>
                </a:lnTo>
                <a:cubicBezTo>
                  <a:pt x="0" y="299"/>
                  <a:pt x="301" y="0"/>
                  <a:pt x="671" y="0"/>
                </a:cubicBezTo>
                <a:lnTo>
                  <a:pt x="2752" y="0"/>
                </a:lnTo>
                <a:lnTo>
                  <a:pt x="2752" y="0"/>
                </a:lnTo>
                <a:cubicBezTo>
                  <a:pt x="3122" y="0"/>
                  <a:pt x="3422" y="299"/>
                  <a:pt x="3422" y="670"/>
                </a:cubicBezTo>
                <a:lnTo>
                  <a:pt x="3422" y="670"/>
                </a:lnTo>
                <a:cubicBezTo>
                  <a:pt x="3422" y="1040"/>
                  <a:pt x="3122" y="1340"/>
                  <a:pt x="2752" y="134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CuadroTexto 260"/>
          <p:cNvSpPr txBox="1"/>
          <p:nvPr/>
        </p:nvSpPr>
        <p:spPr>
          <a:xfrm>
            <a:off x="10931726" y="2845173"/>
            <a:ext cx="25298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262" name="CuadroTexto 261"/>
          <p:cNvSpPr txBox="1"/>
          <p:nvPr/>
        </p:nvSpPr>
        <p:spPr>
          <a:xfrm>
            <a:off x="11082530" y="10180411"/>
            <a:ext cx="25683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264" name="CuadroTexto 263"/>
          <p:cNvSpPr txBox="1"/>
          <p:nvPr/>
        </p:nvSpPr>
        <p:spPr>
          <a:xfrm>
            <a:off x="2220271" y="6257836"/>
            <a:ext cx="22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65" name="CuadroTexto 264"/>
          <p:cNvSpPr txBox="1"/>
          <p:nvPr/>
        </p:nvSpPr>
        <p:spPr>
          <a:xfrm>
            <a:off x="6525956" y="6263057"/>
            <a:ext cx="22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66" name="CuadroTexto 265"/>
          <p:cNvSpPr txBox="1"/>
          <p:nvPr/>
        </p:nvSpPr>
        <p:spPr>
          <a:xfrm>
            <a:off x="11058053" y="6223967"/>
            <a:ext cx="22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67" name="CuadroTexto 266"/>
          <p:cNvSpPr txBox="1"/>
          <p:nvPr/>
        </p:nvSpPr>
        <p:spPr>
          <a:xfrm>
            <a:off x="15590151" y="6252614"/>
            <a:ext cx="22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68" name="CuadroTexto 267"/>
          <p:cNvSpPr txBox="1"/>
          <p:nvPr/>
        </p:nvSpPr>
        <p:spPr>
          <a:xfrm>
            <a:off x="19908176" y="6220999"/>
            <a:ext cx="22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4167727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1"/>
          <p:cNvSpPr>
            <a:spLocks noChangeArrowheads="1"/>
          </p:cNvSpPr>
          <p:nvPr/>
        </p:nvSpPr>
        <p:spPr bwMode="auto">
          <a:xfrm>
            <a:off x="7396132" y="3404091"/>
            <a:ext cx="3216253" cy="5283"/>
          </a:xfrm>
          <a:custGeom>
            <a:avLst/>
            <a:gdLst>
              <a:gd name="T0" fmla="*/ 0 w 2685"/>
              <a:gd name="T1" fmla="*/ 0 h 1"/>
              <a:gd name="T2" fmla="*/ 2684 w 2685"/>
              <a:gd name="T3" fmla="*/ 0 h 1"/>
              <a:gd name="T4" fmla="*/ 0 w 2685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85" h="1">
                <a:moveTo>
                  <a:pt x="0" y="0"/>
                </a:moveTo>
                <a:lnTo>
                  <a:pt x="2684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"/>
          <p:cNvSpPr>
            <a:spLocks noChangeShapeType="1"/>
          </p:cNvSpPr>
          <p:nvPr/>
        </p:nvSpPr>
        <p:spPr bwMode="auto">
          <a:xfrm>
            <a:off x="7396132" y="3398812"/>
            <a:ext cx="3216253" cy="5280"/>
          </a:xfrm>
          <a:prstGeom prst="line">
            <a:avLst/>
          </a:prstGeom>
          <a:noFill/>
          <a:ln w="21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3"/>
          <p:cNvSpPr>
            <a:spLocks noChangeArrowheads="1"/>
          </p:cNvSpPr>
          <p:nvPr/>
        </p:nvSpPr>
        <p:spPr bwMode="auto">
          <a:xfrm>
            <a:off x="14024044" y="3404091"/>
            <a:ext cx="3216256" cy="5283"/>
          </a:xfrm>
          <a:custGeom>
            <a:avLst/>
            <a:gdLst>
              <a:gd name="T0" fmla="*/ 0 w 2684"/>
              <a:gd name="T1" fmla="*/ 0 h 1"/>
              <a:gd name="T2" fmla="*/ 2683 w 2684"/>
              <a:gd name="T3" fmla="*/ 0 h 1"/>
              <a:gd name="T4" fmla="*/ 0 w 2684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84" h="1">
                <a:moveTo>
                  <a:pt x="0" y="0"/>
                </a:moveTo>
                <a:lnTo>
                  <a:pt x="2683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4959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4"/>
          <p:cNvSpPr>
            <a:spLocks noChangeShapeType="1"/>
          </p:cNvSpPr>
          <p:nvPr/>
        </p:nvSpPr>
        <p:spPr bwMode="auto">
          <a:xfrm>
            <a:off x="14024044" y="3398812"/>
            <a:ext cx="3210973" cy="5280"/>
          </a:xfrm>
          <a:prstGeom prst="line">
            <a:avLst/>
          </a:prstGeom>
          <a:noFill/>
          <a:ln w="21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5"/>
          <p:cNvSpPr>
            <a:spLocks noChangeArrowheads="1"/>
          </p:cNvSpPr>
          <p:nvPr/>
        </p:nvSpPr>
        <p:spPr bwMode="auto">
          <a:xfrm>
            <a:off x="13728296" y="4460332"/>
            <a:ext cx="2270919" cy="2270919"/>
          </a:xfrm>
          <a:custGeom>
            <a:avLst/>
            <a:gdLst>
              <a:gd name="T0" fmla="*/ 0 w 1898"/>
              <a:gd name="T1" fmla="*/ 0 h 1898"/>
              <a:gd name="T2" fmla="*/ 1897 w 1898"/>
              <a:gd name="T3" fmla="*/ 1897 h 1898"/>
              <a:gd name="T4" fmla="*/ 0 w 1898"/>
              <a:gd name="T5" fmla="*/ 0 h 1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8" h="1898">
                <a:moveTo>
                  <a:pt x="0" y="0"/>
                </a:moveTo>
                <a:lnTo>
                  <a:pt x="1897" y="1897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4959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>
            <a:off x="13728296" y="4460332"/>
            <a:ext cx="2270919" cy="2270919"/>
          </a:xfrm>
          <a:prstGeom prst="line">
            <a:avLst/>
          </a:prstGeom>
          <a:noFill/>
          <a:ln w="21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7"/>
          <p:cNvSpPr>
            <a:spLocks noChangeArrowheads="1"/>
          </p:cNvSpPr>
          <p:nvPr/>
        </p:nvSpPr>
        <p:spPr bwMode="auto">
          <a:xfrm>
            <a:off x="12355183" y="5152172"/>
            <a:ext cx="5283" cy="3210973"/>
          </a:xfrm>
          <a:custGeom>
            <a:avLst/>
            <a:gdLst>
              <a:gd name="T0" fmla="*/ 0 w 1"/>
              <a:gd name="T1" fmla="*/ 2681 h 2682"/>
              <a:gd name="T2" fmla="*/ 0 w 1"/>
              <a:gd name="T3" fmla="*/ 0 h 2682"/>
              <a:gd name="T4" fmla="*/ 0 w 1"/>
              <a:gd name="T5" fmla="*/ 2681 h 2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2">
                <a:moveTo>
                  <a:pt x="0" y="2681"/>
                </a:moveTo>
                <a:lnTo>
                  <a:pt x="0" y="0"/>
                </a:lnTo>
                <a:lnTo>
                  <a:pt x="0" y="268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4959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8"/>
          <p:cNvSpPr>
            <a:spLocks noChangeShapeType="1"/>
          </p:cNvSpPr>
          <p:nvPr/>
        </p:nvSpPr>
        <p:spPr bwMode="auto">
          <a:xfrm>
            <a:off x="12355183" y="5152172"/>
            <a:ext cx="5283" cy="3210973"/>
          </a:xfrm>
          <a:prstGeom prst="line">
            <a:avLst/>
          </a:prstGeom>
          <a:noFill/>
          <a:ln w="21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9"/>
          <p:cNvSpPr>
            <a:spLocks noChangeArrowheads="1"/>
          </p:cNvSpPr>
          <p:nvPr/>
        </p:nvSpPr>
        <p:spPr bwMode="auto">
          <a:xfrm>
            <a:off x="8774525" y="4486740"/>
            <a:ext cx="2270919" cy="2270919"/>
          </a:xfrm>
          <a:custGeom>
            <a:avLst/>
            <a:gdLst>
              <a:gd name="T0" fmla="*/ 1897 w 1898"/>
              <a:gd name="T1" fmla="*/ 0 h 1898"/>
              <a:gd name="T2" fmla="*/ 0 w 1898"/>
              <a:gd name="T3" fmla="*/ 1897 h 1898"/>
              <a:gd name="T4" fmla="*/ 1897 w 1898"/>
              <a:gd name="T5" fmla="*/ 0 h 1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8" h="1898">
                <a:moveTo>
                  <a:pt x="1897" y="0"/>
                </a:moveTo>
                <a:lnTo>
                  <a:pt x="0" y="1897"/>
                </a:lnTo>
                <a:lnTo>
                  <a:pt x="1897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4959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0"/>
          <p:cNvSpPr>
            <a:spLocks noChangeShapeType="1"/>
          </p:cNvSpPr>
          <p:nvPr/>
        </p:nvSpPr>
        <p:spPr bwMode="auto">
          <a:xfrm flipH="1">
            <a:off x="8769245" y="4486740"/>
            <a:ext cx="2281481" cy="2270919"/>
          </a:xfrm>
          <a:prstGeom prst="line">
            <a:avLst/>
          </a:prstGeom>
          <a:noFill/>
          <a:ln w="21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"/>
          <p:cNvSpPr>
            <a:spLocks noChangeArrowheads="1"/>
          </p:cNvSpPr>
          <p:nvPr/>
        </p:nvSpPr>
        <p:spPr bwMode="auto">
          <a:xfrm>
            <a:off x="10691604" y="1735230"/>
            <a:ext cx="3332439" cy="3332443"/>
          </a:xfrm>
          <a:custGeom>
            <a:avLst/>
            <a:gdLst>
              <a:gd name="T0" fmla="*/ 0 w 2783"/>
              <a:gd name="T1" fmla="*/ 1391 h 2784"/>
              <a:gd name="T2" fmla="*/ 0 w 2783"/>
              <a:gd name="T3" fmla="*/ 1391 h 2784"/>
              <a:gd name="T4" fmla="*/ 1390 w 2783"/>
              <a:gd name="T5" fmla="*/ 2783 h 2784"/>
              <a:gd name="T6" fmla="*/ 1390 w 2783"/>
              <a:gd name="T7" fmla="*/ 2783 h 2784"/>
              <a:gd name="T8" fmla="*/ 2782 w 2783"/>
              <a:gd name="T9" fmla="*/ 1391 h 2784"/>
              <a:gd name="T10" fmla="*/ 2782 w 2783"/>
              <a:gd name="T11" fmla="*/ 1391 h 2784"/>
              <a:gd name="T12" fmla="*/ 1390 w 2783"/>
              <a:gd name="T13" fmla="*/ 0 h 2784"/>
              <a:gd name="T14" fmla="*/ 1390 w 2783"/>
              <a:gd name="T15" fmla="*/ 0 h 2784"/>
              <a:gd name="T16" fmla="*/ 0 w 2783"/>
              <a:gd name="T17" fmla="*/ 1391 h 2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83" h="2784">
                <a:moveTo>
                  <a:pt x="0" y="1391"/>
                </a:moveTo>
                <a:lnTo>
                  <a:pt x="0" y="1391"/>
                </a:lnTo>
                <a:cubicBezTo>
                  <a:pt x="0" y="2160"/>
                  <a:pt x="623" y="2783"/>
                  <a:pt x="1390" y="2783"/>
                </a:cubicBezTo>
                <a:lnTo>
                  <a:pt x="1390" y="2783"/>
                </a:lnTo>
                <a:cubicBezTo>
                  <a:pt x="2159" y="2783"/>
                  <a:pt x="2782" y="2160"/>
                  <a:pt x="2782" y="1391"/>
                </a:cubicBezTo>
                <a:lnTo>
                  <a:pt x="2782" y="1391"/>
                </a:lnTo>
                <a:cubicBezTo>
                  <a:pt x="2782" y="623"/>
                  <a:pt x="2159" y="0"/>
                  <a:pt x="1390" y="0"/>
                </a:cubicBezTo>
                <a:lnTo>
                  <a:pt x="1390" y="0"/>
                </a:lnTo>
                <a:cubicBezTo>
                  <a:pt x="623" y="0"/>
                  <a:pt x="0" y="623"/>
                  <a:pt x="0" y="1391"/>
                </a:cubicBezTo>
              </a:path>
            </a:pathLst>
          </a:custGeom>
          <a:noFill/>
          <a:ln w="76200" cap="flat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13"/>
          <p:cNvSpPr>
            <a:spLocks noChangeArrowheads="1"/>
          </p:cNvSpPr>
          <p:nvPr/>
        </p:nvSpPr>
        <p:spPr bwMode="auto">
          <a:xfrm>
            <a:off x="4982619" y="2194697"/>
            <a:ext cx="2413513" cy="2413510"/>
          </a:xfrm>
          <a:custGeom>
            <a:avLst/>
            <a:gdLst>
              <a:gd name="T0" fmla="*/ 0 w 2017"/>
              <a:gd name="T1" fmla="*/ 1008 h 2017"/>
              <a:gd name="T2" fmla="*/ 0 w 2017"/>
              <a:gd name="T3" fmla="*/ 1008 h 2017"/>
              <a:gd name="T4" fmla="*/ 1008 w 2017"/>
              <a:gd name="T5" fmla="*/ 2016 h 2017"/>
              <a:gd name="T6" fmla="*/ 1008 w 2017"/>
              <a:gd name="T7" fmla="*/ 2016 h 2017"/>
              <a:gd name="T8" fmla="*/ 2016 w 2017"/>
              <a:gd name="T9" fmla="*/ 1008 h 2017"/>
              <a:gd name="T10" fmla="*/ 2016 w 2017"/>
              <a:gd name="T11" fmla="*/ 1008 h 2017"/>
              <a:gd name="T12" fmla="*/ 1008 w 2017"/>
              <a:gd name="T13" fmla="*/ 0 h 2017"/>
              <a:gd name="T14" fmla="*/ 1008 w 2017"/>
              <a:gd name="T15" fmla="*/ 0 h 2017"/>
              <a:gd name="T16" fmla="*/ 0 w 2017"/>
              <a:gd name="T17" fmla="*/ 1008 h 2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17" h="2017">
                <a:moveTo>
                  <a:pt x="0" y="1008"/>
                </a:moveTo>
                <a:lnTo>
                  <a:pt x="0" y="1008"/>
                </a:lnTo>
                <a:cubicBezTo>
                  <a:pt x="0" y="1565"/>
                  <a:pt x="452" y="2016"/>
                  <a:pt x="1008" y="2016"/>
                </a:cubicBezTo>
                <a:lnTo>
                  <a:pt x="1008" y="2016"/>
                </a:lnTo>
                <a:cubicBezTo>
                  <a:pt x="1565" y="2016"/>
                  <a:pt x="2016" y="1565"/>
                  <a:pt x="2016" y="1008"/>
                </a:cubicBezTo>
                <a:lnTo>
                  <a:pt x="2016" y="1008"/>
                </a:lnTo>
                <a:cubicBezTo>
                  <a:pt x="2016" y="452"/>
                  <a:pt x="1565" y="0"/>
                  <a:pt x="1008" y="0"/>
                </a:cubicBezTo>
                <a:lnTo>
                  <a:pt x="1008" y="0"/>
                </a:lnTo>
                <a:cubicBezTo>
                  <a:pt x="452" y="0"/>
                  <a:pt x="0" y="452"/>
                  <a:pt x="0" y="1008"/>
                </a:cubicBezTo>
              </a:path>
            </a:pathLst>
          </a:custGeom>
          <a:solidFill>
            <a:schemeClr val="bg2"/>
          </a:solidFill>
          <a:ln w="76200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16"/>
          <p:cNvSpPr>
            <a:spLocks noChangeArrowheads="1"/>
          </p:cNvSpPr>
          <p:nvPr/>
        </p:nvSpPr>
        <p:spPr bwMode="auto">
          <a:xfrm>
            <a:off x="6735979" y="6377412"/>
            <a:ext cx="2413513" cy="2413510"/>
          </a:xfrm>
          <a:custGeom>
            <a:avLst/>
            <a:gdLst>
              <a:gd name="T0" fmla="*/ 0 w 2017"/>
              <a:gd name="T1" fmla="*/ 1007 h 2016"/>
              <a:gd name="T2" fmla="*/ 0 w 2017"/>
              <a:gd name="T3" fmla="*/ 1007 h 2016"/>
              <a:gd name="T4" fmla="*/ 1008 w 2017"/>
              <a:gd name="T5" fmla="*/ 2015 h 2016"/>
              <a:gd name="T6" fmla="*/ 1008 w 2017"/>
              <a:gd name="T7" fmla="*/ 2015 h 2016"/>
              <a:gd name="T8" fmla="*/ 2016 w 2017"/>
              <a:gd name="T9" fmla="*/ 1007 h 2016"/>
              <a:gd name="T10" fmla="*/ 2016 w 2017"/>
              <a:gd name="T11" fmla="*/ 1007 h 2016"/>
              <a:gd name="T12" fmla="*/ 1008 w 2017"/>
              <a:gd name="T13" fmla="*/ 0 h 2016"/>
              <a:gd name="T14" fmla="*/ 1008 w 2017"/>
              <a:gd name="T15" fmla="*/ 0 h 2016"/>
              <a:gd name="T16" fmla="*/ 0 w 2017"/>
              <a:gd name="T17" fmla="*/ 1007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17" h="2016">
                <a:moveTo>
                  <a:pt x="0" y="1007"/>
                </a:moveTo>
                <a:lnTo>
                  <a:pt x="0" y="1007"/>
                </a:lnTo>
                <a:cubicBezTo>
                  <a:pt x="0" y="1564"/>
                  <a:pt x="451" y="2015"/>
                  <a:pt x="1008" y="2015"/>
                </a:cubicBezTo>
                <a:lnTo>
                  <a:pt x="1008" y="2015"/>
                </a:lnTo>
                <a:cubicBezTo>
                  <a:pt x="1564" y="2015"/>
                  <a:pt x="2016" y="1564"/>
                  <a:pt x="2016" y="1007"/>
                </a:cubicBezTo>
                <a:lnTo>
                  <a:pt x="2016" y="1007"/>
                </a:lnTo>
                <a:cubicBezTo>
                  <a:pt x="2016" y="450"/>
                  <a:pt x="1564" y="0"/>
                  <a:pt x="1008" y="0"/>
                </a:cubicBezTo>
                <a:lnTo>
                  <a:pt x="1008" y="0"/>
                </a:lnTo>
                <a:cubicBezTo>
                  <a:pt x="451" y="0"/>
                  <a:pt x="0" y="450"/>
                  <a:pt x="0" y="1007"/>
                </a:cubicBezTo>
              </a:path>
            </a:pathLst>
          </a:custGeom>
          <a:noFill/>
          <a:ln w="76200" cap="flat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18"/>
          <p:cNvSpPr>
            <a:spLocks noChangeArrowheads="1"/>
          </p:cNvSpPr>
          <p:nvPr/>
        </p:nvSpPr>
        <p:spPr bwMode="auto">
          <a:xfrm>
            <a:off x="11082414" y="8363145"/>
            <a:ext cx="2413510" cy="2418792"/>
          </a:xfrm>
          <a:custGeom>
            <a:avLst/>
            <a:gdLst>
              <a:gd name="T0" fmla="*/ 0 w 2017"/>
              <a:gd name="T1" fmla="*/ 1008 h 2018"/>
              <a:gd name="T2" fmla="*/ 0 w 2017"/>
              <a:gd name="T3" fmla="*/ 1008 h 2018"/>
              <a:gd name="T4" fmla="*/ 1008 w 2017"/>
              <a:gd name="T5" fmla="*/ 2017 h 2018"/>
              <a:gd name="T6" fmla="*/ 1008 w 2017"/>
              <a:gd name="T7" fmla="*/ 2017 h 2018"/>
              <a:gd name="T8" fmla="*/ 2016 w 2017"/>
              <a:gd name="T9" fmla="*/ 1008 h 2018"/>
              <a:gd name="T10" fmla="*/ 2016 w 2017"/>
              <a:gd name="T11" fmla="*/ 1008 h 2018"/>
              <a:gd name="T12" fmla="*/ 1008 w 2017"/>
              <a:gd name="T13" fmla="*/ 0 h 2018"/>
              <a:gd name="T14" fmla="*/ 1008 w 2017"/>
              <a:gd name="T15" fmla="*/ 0 h 2018"/>
              <a:gd name="T16" fmla="*/ 0 w 2017"/>
              <a:gd name="T17" fmla="*/ 1008 h 2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17" h="2018">
                <a:moveTo>
                  <a:pt x="0" y="1008"/>
                </a:moveTo>
                <a:lnTo>
                  <a:pt x="0" y="1008"/>
                </a:lnTo>
                <a:cubicBezTo>
                  <a:pt x="0" y="1566"/>
                  <a:pt x="451" y="2017"/>
                  <a:pt x="1008" y="2017"/>
                </a:cubicBezTo>
                <a:lnTo>
                  <a:pt x="1008" y="2017"/>
                </a:lnTo>
                <a:cubicBezTo>
                  <a:pt x="1564" y="2017"/>
                  <a:pt x="2016" y="1566"/>
                  <a:pt x="2016" y="1008"/>
                </a:cubicBezTo>
                <a:lnTo>
                  <a:pt x="2016" y="1008"/>
                </a:lnTo>
                <a:cubicBezTo>
                  <a:pt x="2016" y="452"/>
                  <a:pt x="1564" y="0"/>
                  <a:pt x="1008" y="0"/>
                </a:cubicBezTo>
                <a:lnTo>
                  <a:pt x="1008" y="0"/>
                </a:lnTo>
                <a:cubicBezTo>
                  <a:pt x="451" y="0"/>
                  <a:pt x="0" y="452"/>
                  <a:pt x="0" y="1008"/>
                </a:cubicBezTo>
              </a:path>
            </a:pathLst>
          </a:custGeom>
          <a:noFill/>
          <a:ln w="76200" cap="flat">
            <a:solidFill>
              <a:schemeClr val="accent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20"/>
          <p:cNvSpPr>
            <a:spLocks noChangeArrowheads="1"/>
          </p:cNvSpPr>
          <p:nvPr/>
        </p:nvSpPr>
        <p:spPr bwMode="auto">
          <a:xfrm>
            <a:off x="15666501" y="6377412"/>
            <a:ext cx="2418792" cy="2413510"/>
          </a:xfrm>
          <a:custGeom>
            <a:avLst/>
            <a:gdLst>
              <a:gd name="T0" fmla="*/ 0 w 2018"/>
              <a:gd name="T1" fmla="*/ 1007 h 2016"/>
              <a:gd name="T2" fmla="*/ 0 w 2018"/>
              <a:gd name="T3" fmla="*/ 1007 h 2016"/>
              <a:gd name="T4" fmla="*/ 1009 w 2018"/>
              <a:gd name="T5" fmla="*/ 2015 h 2016"/>
              <a:gd name="T6" fmla="*/ 1009 w 2018"/>
              <a:gd name="T7" fmla="*/ 2015 h 2016"/>
              <a:gd name="T8" fmla="*/ 2017 w 2018"/>
              <a:gd name="T9" fmla="*/ 1007 h 2016"/>
              <a:gd name="T10" fmla="*/ 2017 w 2018"/>
              <a:gd name="T11" fmla="*/ 1007 h 2016"/>
              <a:gd name="T12" fmla="*/ 1009 w 2018"/>
              <a:gd name="T13" fmla="*/ 0 h 2016"/>
              <a:gd name="T14" fmla="*/ 1009 w 2018"/>
              <a:gd name="T15" fmla="*/ 0 h 2016"/>
              <a:gd name="T16" fmla="*/ 0 w 2018"/>
              <a:gd name="T17" fmla="*/ 1007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18" h="2016">
                <a:moveTo>
                  <a:pt x="0" y="1007"/>
                </a:moveTo>
                <a:lnTo>
                  <a:pt x="0" y="1007"/>
                </a:lnTo>
                <a:cubicBezTo>
                  <a:pt x="0" y="1564"/>
                  <a:pt x="452" y="2015"/>
                  <a:pt x="1009" y="2015"/>
                </a:cubicBezTo>
                <a:lnTo>
                  <a:pt x="1009" y="2015"/>
                </a:lnTo>
                <a:cubicBezTo>
                  <a:pt x="1565" y="2015"/>
                  <a:pt x="2017" y="1564"/>
                  <a:pt x="2017" y="1007"/>
                </a:cubicBezTo>
                <a:lnTo>
                  <a:pt x="2017" y="1007"/>
                </a:lnTo>
                <a:cubicBezTo>
                  <a:pt x="2017" y="450"/>
                  <a:pt x="1565" y="0"/>
                  <a:pt x="1009" y="0"/>
                </a:cubicBezTo>
                <a:lnTo>
                  <a:pt x="1009" y="0"/>
                </a:lnTo>
                <a:cubicBezTo>
                  <a:pt x="452" y="0"/>
                  <a:pt x="0" y="450"/>
                  <a:pt x="0" y="1007"/>
                </a:cubicBezTo>
              </a:path>
            </a:pathLst>
          </a:custGeom>
          <a:noFill/>
          <a:ln w="76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22"/>
          <p:cNvSpPr>
            <a:spLocks noChangeArrowheads="1"/>
          </p:cNvSpPr>
          <p:nvPr/>
        </p:nvSpPr>
        <p:spPr bwMode="auto">
          <a:xfrm>
            <a:off x="17219175" y="2194697"/>
            <a:ext cx="2413510" cy="2413510"/>
          </a:xfrm>
          <a:custGeom>
            <a:avLst/>
            <a:gdLst>
              <a:gd name="T0" fmla="*/ 0 w 2017"/>
              <a:gd name="T1" fmla="*/ 1008 h 2017"/>
              <a:gd name="T2" fmla="*/ 0 w 2017"/>
              <a:gd name="T3" fmla="*/ 1008 h 2017"/>
              <a:gd name="T4" fmla="*/ 1008 w 2017"/>
              <a:gd name="T5" fmla="*/ 2016 h 2017"/>
              <a:gd name="T6" fmla="*/ 1008 w 2017"/>
              <a:gd name="T7" fmla="*/ 2016 h 2017"/>
              <a:gd name="T8" fmla="*/ 2016 w 2017"/>
              <a:gd name="T9" fmla="*/ 1008 h 2017"/>
              <a:gd name="T10" fmla="*/ 2016 w 2017"/>
              <a:gd name="T11" fmla="*/ 1008 h 2017"/>
              <a:gd name="T12" fmla="*/ 1008 w 2017"/>
              <a:gd name="T13" fmla="*/ 0 h 2017"/>
              <a:gd name="T14" fmla="*/ 1008 w 2017"/>
              <a:gd name="T15" fmla="*/ 0 h 2017"/>
              <a:gd name="T16" fmla="*/ 0 w 2017"/>
              <a:gd name="T17" fmla="*/ 1008 h 2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17" h="2017">
                <a:moveTo>
                  <a:pt x="0" y="1008"/>
                </a:moveTo>
                <a:lnTo>
                  <a:pt x="0" y="1008"/>
                </a:lnTo>
                <a:cubicBezTo>
                  <a:pt x="0" y="1565"/>
                  <a:pt x="451" y="2016"/>
                  <a:pt x="1008" y="2016"/>
                </a:cubicBezTo>
                <a:lnTo>
                  <a:pt x="1008" y="2016"/>
                </a:lnTo>
                <a:cubicBezTo>
                  <a:pt x="1565" y="2016"/>
                  <a:pt x="2016" y="1565"/>
                  <a:pt x="2016" y="1008"/>
                </a:cubicBezTo>
                <a:lnTo>
                  <a:pt x="2016" y="1008"/>
                </a:lnTo>
                <a:cubicBezTo>
                  <a:pt x="2016" y="452"/>
                  <a:pt x="1565" y="0"/>
                  <a:pt x="1008" y="0"/>
                </a:cubicBezTo>
                <a:lnTo>
                  <a:pt x="1008" y="0"/>
                </a:lnTo>
                <a:cubicBezTo>
                  <a:pt x="451" y="0"/>
                  <a:pt x="0" y="452"/>
                  <a:pt x="0" y="1008"/>
                </a:cubicBezTo>
              </a:path>
            </a:pathLst>
          </a:custGeom>
          <a:noFill/>
          <a:ln w="762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23"/>
          <p:cNvSpPr>
            <a:spLocks noChangeArrowheads="1"/>
          </p:cNvSpPr>
          <p:nvPr/>
        </p:nvSpPr>
        <p:spPr bwMode="auto">
          <a:xfrm>
            <a:off x="11684471" y="8970482"/>
            <a:ext cx="1209395" cy="1209398"/>
          </a:xfrm>
          <a:custGeom>
            <a:avLst/>
            <a:gdLst>
              <a:gd name="T0" fmla="*/ 505 w 1010"/>
              <a:gd name="T1" fmla="*/ 970 h 1011"/>
              <a:gd name="T2" fmla="*/ 505 w 1010"/>
              <a:gd name="T3" fmla="*/ 970 h 1011"/>
              <a:gd name="T4" fmla="*/ 40 w 1010"/>
              <a:gd name="T5" fmla="*/ 504 h 1011"/>
              <a:gd name="T6" fmla="*/ 40 w 1010"/>
              <a:gd name="T7" fmla="*/ 504 h 1011"/>
              <a:gd name="T8" fmla="*/ 505 w 1010"/>
              <a:gd name="T9" fmla="*/ 38 h 1011"/>
              <a:gd name="T10" fmla="*/ 505 w 1010"/>
              <a:gd name="T11" fmla="*/ 38 h 1011"/>
              <a:gd name="T12" fmla="*/ 970 w 1010"/>
              <a:gd name="T13" fmla="*/ 504 h 1011"/>
              <a:gd name="T14" fmla="*/ 970 w 1010"/>
              <a:gd name="T15" fmla="*/ 504 h 1011"/>
              <a:gd name="T16" fmla="*/ 505 w 1010"/>
              <a:gd name="T17" fmla="*/ 970 h 1011"/>
              <a:gd name="T18" fmla="*/ 505 w 1010"/>
              <a:gd name="T19" fmla="*/ 0 h 1011"/>
              <a:gd name="T20" fmla="*/ 505 w 1010"/>
              <a:gd name="T21" fmla="*/ 0 h 1011"/>
              <a:gd name="T22" fmla="*/ 0 w 1010"/>
              <a:gd name="T23" fmla="*/ 504 h 1011"/>
              <a:gd name="T24" fmla="*/ 0 w 1010"/>
              <a:gd name="T25" fmla="*/ 504 h 1011"/>
              <a:gd name="T26" fmla="*/ 505 w 1010"/>
              <a:gd name="T27" fmla="*/ 1010 h 1011"/>
              <a:gd name="T28" fmla="*/ 505 w 1010"/>
              <a:gd name="T29" fmla="*/ 1010 h 1011"/>
              <a:gd name="T30" fmla="*/ 1009 w 1010"/>
              <a:gd name="T31" fmla="*/ 504 h 1011"/>
              <a:gd name="T32" fmla="*/ 1009 w 1010"/>
              <a:gd name="T33" fmla="*/ 504 h 1011"/>
              <a:gd name="T34" fmla="*/ 505 w 1010"/>
              <a:gd name="T35" fmla="*/ 0 h 1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10" h="1011">
                <a:moveTo>
                  <a:pt x="505" y="970"/>
                </a:moveTo>
                <a:lnTo>
                  <a:pt x="505" y="970"/>
                </a:lnTo>
                <a:cubicBezTo>
                  <a:pt x="248" y="970"/>
                  <a:pt x="40" y="761"/>
                  <a:pt x="40" y="504"/>
                </a:cubicBezTo>
                <a:lnTo>
                  <a:pt x="40" y="504"/>
                </a:lnTo>
                <a:cubicBezTo>
                  <a:pt x="40" y="247"/>
                  <a:pt x="248" y="38"/>
                  <a:pt x="505" y="38"/>
                </a:cubicBezTo>
                <a:lnTo>
                  <a:pt x="505" y="38"/>
                </a:lnTo>
                <a:cubicBezTo>
                  <a:pt x="761" y="38"/>
                  <a:pt x="970" y="247"/>
                  <a:pt x="970" y="504"/>
                </a:cubicBezTo>
                <a:lnTo>
                  <a:pt x="970" y="504"/>
                </a:lnTo>
                <a:cubicBezTo>
                  <a:pt x="970" y="761"/>
                  <a:pt x="761" y="970"/>
                  <a:pt x="505" y="970"/>
                </a:cubicBezTo>
                <a:close/>
                <a:moveTo>
                  <a:pt x="505" y="0"/>
                </a:moveTo>
                <a:lnTo>
                  <a:pt x="505" y="0"/>
                </a:lnTo>
                <a:cubicBezTo>
                  <a:pt x="227" y="0"/>
                  <a:pt x="0" y="226"/>
                  <a:pt x="0" y="504"/>
                </a:cubicBezTo>
                <a:lnTo>
                  <a:pt x="0" y="504"/>
                </a:lnTo>
                <a:cubicBezTo>
                  <a:pt x="0" y="782"/>
                  <a:pt x="227" y="1010"/>
                  <a:pt x="505" y="1010"/>
                </a:cubicBezTo>
                <a:lnTo>
                  <a:pt x="505" y="1010"/>
                </a:lnTo>
                <a:cubicBezTo>
                  <a:pt x="783" y="1010"/>
                  <a:pt x="1009" y="782"/>
                  <a:pt x="1009" y="504"/>
                </a:cubicBezTo>
                <a:lnTo>
                  <a:pt x="1009" y="504"/>
                </a:lnTo>
                <a:cubicBezTo>
                  <a:pt x="1009" y="226"/>
                  <a:pt x="783" y="0"/>
                  <a:pt x="50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24"/>
          <p:cNvSpPr>
            <a:spLocks noChangeArrowheads="1"/>
          </p:cNvSpPr>
          <p:nvPr/>
        </p:nvSpPr>
        <p:spPr bwMode="auto">
          <a:xfrm>
            <a:off x="11964373" y="9313763"/>
            <a:ext cx="654870" cy="470026"/>
          </a:xfrm>
          <a:custGeom>
            <a:avLst/>
            <a:gdLst>
              <a:gd name="T0" fmla="*/ 512 w 549"/>
              <a:gd name="T1" fmla="*/ 10 h 392"/>
              <a:gd name="T2" fmla="*/ 213 w 549"/>
              <a:gd name="T3" fmla="*/ 345 h 392"/>
              <a:gd name="T4" fmla="*/ 34 w 549"/>
              <a:gd name="T5" fmla="*/ 201 h 392"/>
              <a:gd name="T6" fmla="*/ 34 w 549"/>
              <a:gd name="T7" fmla="*/ 201 h 392"/>
              <a:gd name="T8" fmla="*/ 7 w 549"/>
              <a:gd name="T9" fmla="*/ 204 h 392"/>
              <a:gd name="T10" fmla="*/ 7 w 549"/>
              <a:gd name="T11" fmla="*/ 204 h 392"/>
              <a:gd name="T12" fmla="*/ 10 w 549"/>
              <a:gd name="T13" fmla="*/ 232 h 392"/>
              <a:gd name="T14" fmla="*/ 203 w 549"/>
              <a:gd name="T15" fmla="*/ 387 h 392"/>
              <a:gd name="T16" fmla="*/ 203 w 549"/>
              <a:gd name="T17" fmla="*/ 387 h 392"/>
              <a:gd name="T18" fmla="*/ 215 w 549"/>
              <a:gd name="T19" fmla="*/ 391 h 392"/>
              <a:gd name="T20" fmla="*/ 215 w 549"/>
              <a:gd name="T21" fmla="*/ 391 h 392"/>
              <a:gd name="T22" fmla="*/ 230 w 549"/>
              <a:gd name="T23" fmla="*/ 384 h 392"/>
              <a:gd name="T24" fmla="*/ 540 w 549"/>
              <a:gd name="T25" fmla="*/ 35 h 392"/>
              <a:gd name="T26" fmla="*/ 540 w 549"/>
              <a:gd name="T27" fmla="*/ 35 h 392"/>
              <a:gd name="T28" fmla="*/ 538 w 549"/>
              <a:gd name="T29" fmla="*/ 8 h 392"/>
              <a:gd name="T30" fmla="*/ 538 w 549"/>
              <a:gd name="T31" fmla="*/ 8 h 392"/>
              <a:gd name="T32" fmla="*/ 512 w 549"/>
              <a:gd name="T33" fmla="*/ 1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49" h="392">
                <a:moveTo>
                  <a:pt x="512" y="10"/>
                </a:moveTo>
                <a:lnTo>
                  <a:pt x="213" y="345"/>
                </a:lnTo>
                <a:lnTo>
                  <a:pt x="34" y="201"/>
                </a:lnTo>
                <a:lnTo>
                  <a:pt x="34" y="201"/>
                </a:lnTo>
                <a:cubicBezTo>
                  <a:pt x="26" y="194"/>
                  <a:pt x="14" y="196"/>
                  <a:pt x="7" y="204"/>
                </a:cubicBezTo>
                <a:lnTo>
                  <a:pt x="7" y="204"/>
                </a:lnTo>
                <a:cubicBezTo>
                  <a:pt x="0" y="213"/>
                  <a:pt x="1" y="225"/>
                  <a:pt x="10" y="232"/>
                </a:cubicBezTo>
                <a:lnTo>
                  <a:pt x="203" y="387"/>
                </a:lnTo>
                <a:lnTo>
                  <a:pt x="203" y="387"/>
                </a:lnTo>
                <a:cubicBezTo>
                  <a:pt x="206" y="390"/>
                  <a:pt x="211" y="391"/>
                  <a:pt x="215" y="391"/>
                </a:cubicBezTo>
                <a:lnTo>
                  <a:pt x="215" y="391"/>
                </a:lnTo>
                <a:cubicBezTo>
                  <a:pt x="220" y="391"/>
                  <a:pt x="226" y="389"/>
                  <a:pt x="230" y="384"/>
                </a:cubicBezTo>
                <a:lnTo>
                  <a:pt x="540" y="35"/>
                </a:lnTo>
                <a:lnTo>
                  <a:pt x="540" y="35"/>
                </a:lnTo>
                <a:cubicBezTo>
                  <a:pt x="548" y="27"/>
                  <a:pt x="547" y="15"/>
                  <a:pt x="538" y="8"/>
                </a:cubicBezTo>
                <a:lnTo>
                  <a:pt x="538" y="8"/>
                </a:lnTo>
                <a:cubicBezTo>
                  <a:pt x="530" y="0"/>
                  <a:pt x="518" y="2"/>
                  <a:pt x="512" y="1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25"/>
          <p:cNvSpPr>
            <a:spLocks noChangeArrowheads="1"/>
          </p:cNvSpPr>
          <p:nvPr/>
        </p:nvSpPr>
        <p:spPr bwMode="auto">
          <a:xfrm>
            <a:off x="5669176" y="2786192"/>
            <a:ext cx="1040399" cy="1182990"/>
          </a:xfrm>
          <a:custGeom>
            <a:avLst/>
            <a:gdLst>
              <a:gd name="T0" fmla="*/ 677 w 870"/>
              <a:gd name="T1" fmla="*/ 837 h 987"/>
              <a:gd name="T2" fmla="*/ 581 w 870"/>
              <a:gd name="T3" fmla="*/ 851 h 987"/>
              <a:gd name="T4" fmla="*/ 542 w 870"/>
              <a:gd name="T5" fmla="*/ 856 h 987"/>
              <a:gd name="T6" fmla="*/ 542 w 870"/>
              <a:gd name="T7" fmla="*/ 856 h 987"/>
              <a:gd name="T8" fmla="*/ 508 w 870"/>
              <a:gd name="T9" fmla="*/ 858 h 987"/>
              <a:gd name="T10" fmla="*/ 502 w 870"/>
              <a:gd name="T11" fmla="*/ 859 h 987"/>
              <a:gd name="T12" fmla="*/ 474 w 870"/>
              <a:gd name="T13" fmla="*/ 860 h 987"/>
              <a:gd name="T14" fmla="*/ 468 w 870"/>
              <a:gd name="T15" fmla="*/ 860 h 987"/>
              <a:gd name="T16" fmla="*/ 401 w 870"/>
              <a:gd name="T17" fmla="*/ 860 h 987"/>
              <a:gd name="T18" fmla="*/ 395 w 870"/>
              <a:gd name="T19" fmla="*/ 860 h 987"/>
              <a:gd name="T20" fmla="*/ 367 w 870"/>
              <a:gd name="T21" fmla="*/ 859 h 987"/>
              <a:gd name="T22" fmla="*/ 361 w 870"/>
              <a:gd name="T23" fmla="*/ 858 h 987"/>
              <a:gd name="T24" fmla="*/ 328 w 870"/>
              <a:gd name="T25" fmla="*/ 856 h 987"/>
              <a:gd name="T26" fmla="*/ 326 w 870"/>
              <a:gd name="T27" fmla="*/ 856 h 987"/>
              <a:gd name="T28" fmla="*/ 288 w 870"/>
              <a:gd name="T29" fmla="*/ 851 h 987"/>
              <a:gd name="T30" fmla="*/ 192 w 870"/>
              <a:gd name="T31" fmla="*/ 837 h 987"/>
              <a:gd name="T32" fmla="*/ 55 w 870"/>
              <a:gd name="T33" fmla="*/ 813 h 987"/>
              <a:gd name="T34" fmla="*/ 162 w 870"/>
              <a:gd name="T35" fmla="*/ 358 h 987"/>
              <a:gd name="T36" fmla="*/ 300 w 870"/>
              <a:gd name="T37" fmla="*/ 154 h 987"/>
              <a:gd name="T38" fmla="*/ 363 w 870"/>
              <a:gd name="T39" fmla="*/ 133 h 987"/>
              <a:gd name="T40" fmla="*/ 364 w 870"/>
              <a:gd name="T41" fmla="*/ 133 h 987"/>
              <a:gd name="T42" fmla="*/ 499 w 870"/>
              <a:gd name="T43" fmla="*/ 132 h 987"/>
              <a:gd name="T44" fmla="*/ 500 w 870"/>
              <a:gd name="T45" fmla="*/ 132 h 987"/>
              <a:gd name="T46" fmla="*/ 569 w 870"/>
              <a:gd name="T47" fmla="*/ 154 h 987"/>
              <a:gd name="T48" fmla="*/ 701 w 870"/>
              <a:gd name="T49" fmla="*/ 358 h 987"/>
              <a:gd name="T50" fmla="*/ 701 w 870"/>
              <a:gd name="T51" fmla="*/ 520 h 987"/>
              <a:gd name="T52" fmla="*/ 677 w 870"/>
              <a:gd name="T53" fmla="*/ 837 h 987"/>
              <a:gd name="T54" fmla="*/ 435 w 870"/>
              <a:gd name="T55" fmla="*/ 950 h 987"/>
              <a:gd name="T56" fmla="*/ 320 w 870"/>
              <a:gd name="T57" fmla="*/ 890 h 987"/>
              <a:gd name="T58" fmla="*/ 434 w 870"/>
              <a:gd name="T59" fmla="*/ 897 h 987"/>
              <a:gd name="T60" fmla="*/ 550 w 870"/>
              <a:gd name="T61" fmla="*/ 890 h 987"/>
              <a:gd name="T62" fmla="*/ 378 w 870"/>
              <a:gd name="T63" fmla="*/ 90 h 987"/>
              <a:gd name="T64" fmla="*/ 431 w 870"/>
              <a:gd name="T65" fmla="*/ 36 h 987"/>
              <a:gd name="T66" fmla="*/ 485 w 870"/>
              <a:gd name="T67" fmla="*/ 90 h 987"/>
              <a:gd name="T68" fmla="*/ 485 w 870"/>
              <a:gd name="T69" fmla="*/ 93 h 987"/>
              <a:gd name="T70" fmla="*/ 378 w 870"/>
              <a:gd name="T71" fmla="*/ 90 h 987"/>
              <a:gd name="T72" fmla="*/ 862 w 870"/>
              <a:gd name="T73" fmla="*/ 812 h 987"/>
              <a:gd name="T74" fmla="*/ 737 w 870"/>
              <a:gd name="T75" fmla="*/ 358 h 987"/>
              <a:gd name="T76" fmla="*/ 583 w 870"/>
              <a:gd name="T77" fmla="*/ 122 h 987"/>
              <a:gd name="T78" fmla="*/ 521 w 870"/>
              <a:gd name="T79" fmla="*/ 100 h 987"/>
              <a:gd name="T80" fmla="*/ 521 w 870"/>
              <a:gd name="T81" fmla="*/ 90 h 987"/>
              <a:gd name="T82" fmla="*/ 431 w 870"/>
              <a:gd name="T83" fmla="*/ 0 h 987"/>
              <a:gd name="T84" fmla="*/ 342 w 870"/>
              <a:gd name="T85" fmla="*/ 101 h 987"/>
              <a:gd name="T86" fmla="*/ 286 w 870"/>
              <a:gd name="T87" fmla="*/ 122 h 987"/>
              <a:gd name="T88" fmla="*/ 126 w 870"/>
              <a:gd name="T89" fmla="*/ 358 h 987"/>
              <a:gd name="T90" fmla="*/ 126 w 870"/>
              <a:gd name="T91" fmla="*/ 520 h 987"/>
              <a:gd name="T92" fmla="*/ 6 w 870"/>
              <a:gd name="T93" fmla="*/ 812 h 987"/>
              <a:gd name="T94" fmla="*/ 2 w 870"/>
              <a:gd name="T95" fmla="*/ 830 h 987"/>
              <a:gd name="T96" fmla="*/ 186 w 870"/>
              <a:gd name="T97" fmla="*/ 871 h 987"/>
              <a:gd name="T98" fmla="*/ 274 w 870"/>
              <a:gd name="T99" fmla="*/ 886 h 987"/>
              <a:gd name="T100" fmla="*/ 435 w 870"/>
              <a:gd name="T101" fmla="*/ 986 h 987"/>
              <a:gd name="T102" fmla="*/ 594 w 870"/>
              <a:gd name="T103" fmla="*/ 886 h 987"/>
              <a:gd name="T104" fmla="*/ 683 w 870"/>
              <a:gd name="T105" fmla="*/ 871 h 987"/>
              <a:gd name="T106" fmla="*/ 853 w 870"/>
              <a:gd name="T107" fmla="*/ 842 h 987"/>
              <a:gd name="T108" fmla="*/ 867 w 870"/>
              <a:gd name="T109" fmla="*/ 830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70" h="987">
                <a:moveTo>
                  <a:pt x="677" y="837"/>
                </a:moveTo>
                <a:lnTo>
                  <a:pt x="677" y="837"/>
                </a:lnTo>
                <a:cubicBezTo>
                  <a:pt x="642" y="842"/>
                  <a:pt x="611" y="847"/>
                  <a:pt x="581" y="851"/>
                </a:cubicBezTo>
                <a:lnTo>
                  <a:pt x="581" y="851"/>
                </a:lnTo>
                <a:lnTo>
                  <a:pt x="581" y="851"/>
                </a:lnTo>
                <a:cubicBezTo>
                  <a:pt x="567" y="853"/>
                  <a:pt x="555" y="854"/>
                  <a:pt x="542" y="856"/>
                </a:cubicBezTo>
                <a:lnTo>
                  <a:pt x="542" y="856"/>
                </a:lnTo>
                <a:lnTo>
                  <a:pt x="542" y="856"/>
                </a:lnTo>
                <a:cubicBezTo>
                  <a:pt x="531" y="857"/>
                  <a:pt x="519" y="858"/>
                  <a:pt x="508" y="858"/>
                </a:cubicBezTo>
                <a:lnTo>
                  <a:pt x="508" y="858"/>
                </a:lnTo>
                <a:cubicBezTo>
                  <a:pt x="506" y="859"/>
                  <a:pt x="504" y="859"/>
                  <a:pt x="502" y="859"/>
                </a:cubicBezTo>
                <a:lnTo>
                  <a:pt x="502" y="859"/>
                </a:lnTo>
                <a:cubicBezTo>
                  <a:pt x="492" y="859"/>
                  <a:pt x="483" y="860"/>
                  <a:pt x="474" y="860"/>
                </a:cubicBezTo>
                <a:lnTo>
                  <a:pt x="474" y="860"/>
                </a:lnTo>
                <a:cubicBezTo>
                  <a:pt x="471" y="860"/>
                  <a:pt x="470" y="860"/>
                  <a:pt x="468" y="860"/>
                </a:cubicBezTo>
                <a:lnTo>
                  <a:pt x="468" y="860"/>
                </a:lnTo>
                <a:cubicBezTo>
                  <a:pt x="446" y="861"/>
                  <a:pt x="424" y="861"/>
                  <a:pt x="401" y="860"/>
                </a:cubicBezTo>
                <a:lnTo>
                  <a:pt x="401" y="860"/>
                </a:lnTo>
                <a:cubicBezTo>
                  <a:pt x="399" y="860"/>
                  <a:pt x="397" y="860"/>
                  <a:pt x="395" y="860"/>
                </a:cubicBezTo>
                <a:lnTo>
                  <a:pt x="395" y="860"/>
                </a:lnTo>
                <a:cubicBezTo>
                  <a:pt x="386" y="860"/>
                  <a:pt x="377" y="859"/>
                  <a:pt x="367" y="859"/>
                </a:cubicBezTo>
                <a:lnTo>
                  <a:pt x="367" y="859"/>
                </a:lnTo>
                <a:cubicBezTo>
                  <a:pt x="365" y="859"/>
                  <a:pt x="362" y="859"/>
                  <a:pt x="361" y="858"/>
                </a:cubicBezTo>
                <a:lnTo>
                  <a:pt x="361" y="858"/>
                </a:lnTo>
                <a:cubicBezTo>
                  <a:pt x="350" y="858"/>
                  <a:pt x="339" y="857"/>
                  <a:pt x="328" y="856"/>
                </a:cubicBezTo>
                <a:lnTo>
                  <a:pt x="328" y="856"/>
                </a:lnTo>
                <a:cubicBezTo>
                  <a:pt x="327" y="856"/>
                  <a:pt x="327" y="856"/>
                  <a:pt x="326" y="856"/>
                </a:cubicBezTo>
                <a:lnTo>
                  <a:pt x="326" y="856"/>
                </a:lnTo>
                <a:cubicBezTo>
                  <a:pt x="314" y="854"/>
                  <a:pt x="301" y="853"/>
                  <a:pt x="288" y="851"/>
                </a:cubicBezTo>
                <a:lnTo>
                  <a:pt x="288" y="851"/>
                </a:lnTo>
                <a:lnTo>
                  <a:pt x="288" y="851"/>
                </a:lnTo>
                <a:cubicBezTo>
                  <a:pt x="258" y="847"/>
                  <a:pt x="227" y="842"/>
                  <a:pt x="192" y="837"/>
                </a:cubicBezTo>
                <a:lnTo>
                  <a:pt x="55" y="813"/>
                </a:lnTo>
                <a:lnTo>
                  <a:pt x="55" y="813"/>
                </a:lnTo>
                <a:cubicBezTo>
                  <a:pt x="126" y="731"/>
                  <a:pt x="162" y="633"/>
                  <a:pt x="162" y="520"/>
                </a:cubicBezTo>
                <a:lnTo>
                  <a:pt x="162" y="358"/>
                </a:lnTo>
                <a:lnTo>
                  <a:pt x="162" y="358"/>
                </a:lnTo>
                <a:cubicBezTo>
                  <a:pt x="163" y="261"/>
                  <a:pt x="232" y="186"/>
                  <a:pt x="300" y="154"/>
                </a:cubicBezTo>
                <a:lnTo>
                  <a:pt x="300" y="154"/>
                </a:lnTo>
                <a:cubicBezTo>
                  <a:pt x="320" y="145"/>
                  <a:pt x="342" y="138"/>
                  <a:pt x="363" y="133"/>
                </a:cubicBezTo>
                <a:lnTo>
                  <a:pt x="363" y="133"/>
                </a:lnTo>
                <a:cubicBezTo>
                  <a:pt x="363" y="133"/>
                  <a:pt x="363" y="133"/>
                  <a:pt x="364" y="133"/>
                </a:cubicBezTo>
                <a:lnTo>
                  <a:pt x="364" y="133"/>
                </a:lnTo>
                <a:cubicBezTo>
                  <a:pt x="408" y="124"/>
                  <a:pt x="455" y="123"/>
                  <a:pt x="499" y="132"/>
                </a:cubicBezTo>
                <a:lnTo>
                  <a:pt x="499" y="132"/>
                </a:lnTo>
                <a:lnTo>
                  <a:pt x="500" y="132"/>
                </a:lnTo>
                <a:lnTo>
                  <a:pt x="500" y="132"/>
                </a:lnTo>
                <a:cubicBezTo>
                  <a:pt x="523" y="137"/>
                  <a:pt x="546" y="144"/>
                  <a:pt x="569" y="154"/>
                </a:cubicBezTo>
                <a:lnTo>
                  <a:pt x="569" y="154"/>
                </a:lnTo>
                <a:cubicBezTo>
                  <a:pt x="635" y="185"/>
                  <a:pt x="701" y="259"/>
                  <a:pt x="701" y="358"/>
                </a:cubicBezTo>
                <a:lnTo>
                  <a:pt x="701" y="520"/>
                </a:lnTo>
                <a:lnTo>
                  <a:pt x="701" y="520"/>
                </a:lnTo>
                <a:cubicBezTo>
                  <a:pt x="701" y="628"/>
                  <a:pt x="740" y="729"/>
                  <a:pt x="814" y="813"/>
                </a:cubicBezTo>
                <a:lnTo>
                  <a:pt x="677" y="837"/>
                </a:lnTo>
                <a:close/>
                <a:moveTo>
                  <a:pt x="435" y="950"/>
                </a:moveTo>
                <a:lnTo>
                  <a:pt x="435" y="950"/>
                </a:lnTo>
                <a:cubicBezTo>
                  <a:pt x="389" y="950"/>
                  <a:pt x="347" y="928"/>
                  <a:pt x="320" y="890"/>
                </a:cubicBezTo>
                <a:lnTo>
                  <a:pt x="320" y="890"/>
                </a:lnTo>
                <a:cubicBezTo>
                  <a:pt x="360" y="895"/>
                  <a:pt x="397" y="897"/>
                  <a:pt x="434" y="897"/>
                </a:cubicBezTo>
                <a:lnTo>
                  <a:pt x="434" y="897"/>
                </a:lnTo>
                <a:cubicBezTo>
                  <a:pt x="472" y="897"/>
                  <a:pt x="509" y="895"/>
                  <a:pt x="550" y="890"/>
                </a:cubicBezTo>
                <a:lnTo>
                  <a:pt x="550" y="890"/>
                </a:lnTo>
                <a:cubicBezTo>
                  <a:pt x="522" y="928"/>
                  <a:pt x="480" y="950"/>
                  <a:pt x="435" y="950"/>
                </a:cubicBezTo>
                <a:close/>
                <a:moveTo>
                  <a:pt x="378" y="90"/>
                </a:moveTo>
                <a:lnTo>
                  <a:pt x="378" y="90"/>
                </a:lnTo>
                <a:cubicBezTo>
                  <a:pt x="378" y="60"/>
                  <a:pt x="402" y="36"/>
                  <a:pt x="431" y="36"/>
                </a:cubicBezTo>
                <a:lnTo>
                  <a:pt x="431" y="36"/>
                </a:lnTo>
                <a:cubicBezTo>
                  <a:pt x="461" y="36"/>
                  <a:pt x="485" y="60"/>
                  <a:pt x="485" y="90"/>
                </a:cubicBezTo>
                <a:lnTo>
                  <a:pt x="485" y="93"/>
                </a:lnTo>
                <a:lnTo>
                  <a:pt x="485" y="93"/>
                </a:lnTo>
                <a:cubicBezTo>
                  <a:pt x="449" y="88"/>
                  <a:pt x="413" y="88"/>
                  <a:pt x="378" y="94"/>
                </a:cubicBezTo>
                <a:lnTo>
                  <a:pt x="378" y="90"/>
                </a:lnTo>
                <a:close/>
                <a:moveTo>
                  <a:pt x="862" y="812"/>
                </a:moveTo>
                <a:lnTo>
                  <a:pt x="862" y="812"/>
                </a:lnTo>
                <a:cubicBezTo>
                  <a:pt x="779" y="729"/>
                  <a:pt x="737" y="630"/>
                  <a:pt x="737" y="520"/>
                </a:cubicBezTo>
                <a:lnTo>
                  <a:pt x="737" y="358"/>
                </a:lnTo>
                <a:lnTo>
                  <a:pt x="737" y="358"/>
                </a:lnTo>
                <a:cubicBezTo>
                  <a:pt x="737" y="235"/>
                  <a:pt x="655" y="154"/>
                  <a:pt x="583" y="122"/>
                </a:cubicBezTo>
                <a:lnTo>
                  <a:pt x="583" y="122"/>
                </a:lnTo>
                <a:cubicBezTo>
                  <a:pt x="563" y="113"/>
                  <a:pt x="542" y="105"/>
                  <a:pt x="521" y="100"/>
                </a:cubicBezTo>
                <a:lnTo>
                  <a:pt x="521" y="90"/>
                </a:lnTo>
                <a:lnTo>
                  <a:pt x="521" y="90"/>
                </a:lnTo>
                <a:cubicBezTo>
                  <a:pt x="521" y="40"/>
                  <a:pt x="481" y="0"/>
                  <a:pt x="431" y="0"/>
                </a:cubicBezTo>
                <a:lnTo>
                  <a:pt x="431" y="0"/>
                </a:lnTo>
                <a:cubicBezTo>
                  <a:pt x="382" y="0"/>
                  <a:pt x="342" y="40"/>
                  <a:pt x="342" y="90"/>
                </a:cubicBezTo>
                <a:lnTo>
                  <a:pt x="342" y="101"/>
                </a:lnTo>
                <a:lnTo>
                  <a:pt x="342" y="101"/>
                </a:lnTo>
                <a:cubicBezTo>
                  <a:pt x="322" y="106"/>
                  <a:pt x="304" y="113"/>
                  <a:pt x="286" y="122"/>
                </a:cubicBezTo>
                <a:lnTo>
                  <a:pt x="286" y="122"/>
                </a:lnTo>
                <a:cubicBezTo>
                  <a:pt x="207" y="158"/>
                  <a:pt x="127" y="245"/>
                  <a:pt x="126" y="358"/>
                </a:cubicBezTo>
                <a:lnTo>
                  <a:pt x="126" y="520"/>
                </a:lnTo>
                <a:lnTo>
                  <a:pt x="126" y="520"/>
                </a:lnTo>
                <a:cubicBezTo>
                  <a:pt x="126" y="634"/>
                  <a:pt x="86" y="733"/>
                  <a:pt x="6" y="812"/>
                </a:cubicBezTo>
                <a:lnTo>
                  <a:pt x="6" y="812"/>
                </a:lnTo>
                <a:cubicBezTo>
                  <a:pt x="2" y="817"/>
                  <a:pt x="0" y="824"/>
                  <a:pt x="2" y="830"/>
                </a:cubicBezTo>
                <a:lnTo>
                  <a:pt x="2" y="830"/>
                </a:lnTo>
                <a:cubicBezTo>
                  <a:pt x="4" y="837"/>
                  <a:pt x="9" y="842"/>
                  <a:pt x="16" y="842"/>
                </a:cubicBezTo>
                <a:lnTo>
                  <a:pt x="186" y="871"/>
                </a:lnTo>
                <a:lnTo>
                  <a:pt x="186" y="871"/>
                </a:lnTo>
                <a:cubicBezTo>
                  <a:pt x="218" y="877"/>
                  <a:pt x="247" y="882"/>
                  <a:pt x="274" y="886"/>
                </a:cubicBezTo>
                <a:lnTo>
                  <a:pt x="274" y="886"/>
                </a:lnTo>
                <a:cubicBezTo>
                  <a:pt x="306" y="947"/>
                  <a:pt x="367" y="986"/>
                  <a:pt x="435" y="986"/>
                </a:cubicBezTo>
                <a:lnTo>
                  <a:pt x="435" y="986"/>
                </a:lnTo>
                <a:cubicBezTo>
                  <a:pt x="502" y="986"/>
                  <a:pt x="563" y="947"/>
                  <a:pt x="594" y="886"/>
                </a:cubicBezTo>
                <a:lnTo>
                  <a:pt x="594" y="886"/>
                </a:lnTo>
                <a:cubicBezTo>
                  <a:pt x="622" y="882"/>
                  <a:pt x="651" y="877"/>
                  <a:pt x="683" y="871"/>
                </a:cubicBezTo>
                <a:lnTo>
                  <a:pt x="853" y="842"/>
                </a:lnTo>
                <a:lnTo>
                  <a:pt x="853" y="842"/>
                </a:lnTo>
                <a:cubicBezTo>
                  <a:pt x="860" y="842"/>
                  <a:pt x="865" y="837"/>
                  <a:pt x="867" y="830"/>
                </a:cubicBezTo>
                <a:lnTo>
                  <a:pt x="867" y="830"/>
                </a:lnTo>
                <a:cubicBezTo>
                  <a:pt x="869" y="824"/>
                  <a:pt x="867" y="817"/>
                  <a:pt x="862" y="81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26"/>
          <p:cNvSpPr>
            <a:spLocks noChangeArrowheads="1"/>
          </p:cNvSpPr>
          <p:nvPr/>
        </p:nvSpPr>
        <p:spPr bwMode="auto">
          <a:xfrm>
            <a:off x="5927956" y="2992157"/>
            <a:ext cx="411934" cy="248218"/>
          </a:xfrm>
          <a:custGeom>
            <a:avLst/>
            <a:gdLst>
              <a:gd name="T0" fmla="*/ 330 w 345"/>
              <a:gd name="T1" fmla="*/ 32 h 207"/>
              <a:gd name="T2" fmla="*/ 330 w 345"/>
              <a:gd name="T3" fmla="*/ 32 h 207"/>
              <a:gd name="T4" fmla="*/ 107 w 345"/>
              <a:gd name="T5" fmla="*/ 32 h 207"/>
              <a:gd name="T6" fmla="*/ 107 w 345"/>
              <a:gd name="T7" fmla="*/ 32 h 207"/>
              <a:gd name="T8" fmla="*/ 0 w 345"/>
              <a:gd name="T9" fmla="*/ 187 h 207"/>
              <a:gd name="T10" fmla="*/ 0 w 345"/>
              <a:gd name="T11" fmla="*/ 187 h 207"/>
              <a:gd name="T12" fmla="*/ 18 w 345"/>
              <a:gd name="T13" fmla="*/ 206 h 207"/>
              <a:gd name="T14" fmla="*/ 18 w 345"/>
              <a:gd name="T15" fmla="*/ 206 h 207"/>
              <a:gd name="T16" fmla="*/ 18 w 345"/>
              <a:gd name="T17" fmla="*/ 206 h 207"/>
              <a:gd name="T18" fmla="*/ 36 w 345"/>
              <a:gd name="T19" fmla="*/ 187 h 207"/>
              <a:gd name="T20" fmla="*/ 36 w 345"/>
              <a:gd name="T21" fmla="*/ 187 h 207"/>
              <a:gd name="T22" fmla="*/ 122 w 345"/>
              <a:gd name="T23" fmla="*/ 65 h 207"/>
              <a:gd name="T24" fmla="*/ 122 w 345"/>
              <a:gd name="T25" fmla="*/ 65 h 207"/>
              <a:gd name="T26" fmla="*/ 315 w 345"/>
              <a:gd name="T27" fmla="*/ 65 h 207"/>
              <a:gd name="T28" fmla="*/ 315 w 345"/>
              <a:gd name="T29" fmla="*/ 65 h 207"/>
              <a:gd name="T30" fmla="*/ 339 w 345"/>
              <a:gd name="T31" fmla="*/ 56 h 207"/>
              <a:gd name="T32" fmla="*/ 339 w 345"/>
              <a:gd name="T33" fmla="*/ 56 h 207"/>
              <a:gd name="T34" fmla="*/ 330 w 345"/>
              <a:gd name="T35" fmla="*/ 32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5" h="207">
                <a:moveTo>
                  <a:pt x="330" y="32"/>
                </a:moveTo>
                <a:lnTo>
                  <a:pt x="330" y="32"/>
                </a:lnTo>
                <a:cubicBezTo>
                  <a:pt x="261" y="0"/>
                  <a:pt x="176" y="0"/>
                  <a:pt x="107" y="32"/>
                </a:cubicBezTo>
                <a:lnTo>
                  <a:pt x="107" y="32"/>
                </a:lnTo>
                <a:cubicBezTo>
                  <a:pt x="68" y="50"/>
                  <a:pt x="1" y="103"/>
                  <a:pt x="0" y="187"/>
                </a:cubicBezTo>
                <a:lnTo>
                  <a:pt x="0" y="187"/>
                </a:lnTo>
                <a:cubicBezTo>
                  <a:pt x="0" y="197"/>
                  <a:pt x="8" y="206"/>
                  <a:pt x="18" y="206"/>
                </a:cubicBezTo>
                <a:lnTo>
                  <a:pt x="18" y="206"/>
                </a:lnTo>
                <a:lnTo>
                  <a:pt x="18" y="206"/>
                </a:lnTo>
                <a:cubicBezTo>
                  <a:pt x="28" y="206"/>
                  <a:pt x="36" y="198"/>
                  <a:pt x="36" y="187"/>
                </a:cubicBezTo>
                <a:lnTo>
                  <a:pt x="36" y="187"/>
                </a:lnTo>
                <a:cubicBezTo>
                  <a:pt x="36" y="122"/>
                  <a:pt x="90" y="80"/>
                  <a:pt x="122" y="65"/>
                </a:cubicBezTo>
                <a:lnTo>
                  <a:pt x="122" y="65"/>
                </a:lnTo>
                <a:cubicBezTo>
                  <a:pt x="181" y="38"/>
                  <a:pt x="255" y="38"/>
                  <a:pt x="315" y="65"/>
                </a:cubicBezTo>
                <a:lnTo>
                  <a:pt x="315" y="65"/>
                </a:lnTo>
                <a:cubicBezTo>
                  <a:pt x="324" y="69"/>
                  <a:pt x="335" y="65"/>
                  <a:pt x="339" y="56"/>
                </a:cubicBezTo>
                <a:lnTo>
                  <a:pt x="339" y="56"/>
                </a:lnTo>
                <a:cubicBezTo>
                  <a:pt x="344" y="47"/>
                  <a:pt x="339" y="36"/>
                  <a:pt x="330" y="3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27"/>
          <p:cNvSpPr>
            <a:spLocks noChangeArrowheads="1"/>
          </p:cNvSpPr>
          <p:nvPr/>
        </p:nvSpPr>
        <p:spPr bwMode="auto">
          <a:xfrm>
            <a:off x="16273838" y="6937220"/>
            <a:ext cx="1251648" cy="1251644"/>
          </a:xfrm>
          <a:custGeom>
            <a:avLst/>
            <a:gdLst>
              <a:gd name="T0" fmla="*/ 988 w 1043"/>
              <a:gd name="T1" fmla="*/ 598 h 1043"/>
              <a:gd name="T2" fmla="*/ 821 w 1043"/>
              <a:gd name="T3" fmla="*/ 645 h 1043"/>
              <a:gd name="T4" fmla="*/ 906 w 1043"/>
              <a:gd name="T5" fmla="*/ 797 h 1043"/>
              <a:gd name="T6" fmla="*/ 818 w 1043"/>
              <a:gd name="T7" fmla="*/ 906 h 1043"/>
              <a:gd name="T8" fmla="*/ 728 w 1043"/>
              <a:gd name="T9" fmla="*/ 837 h 1043"/>
              <a:gd name="T10" fmla="*/ 645 w 1043"/>
              <a:gd name="T11" fmla="*/ 821 h 1043"/>
              <a:gd name="T12" fmla="*/ 598 w 1043"/>
              <a:gd name="T13" fmla="*/ 988 h 1043"/>
              <a:gd name="T14" fmla="*/ 459 w 1043"/>
              <a:gd name="T15" fmla="*/ 1004 h 1043"/>
              <a:gd name="T16" fmla="*/ 444 w 1043"/>
              <a:gd name="T17" fmla="*/ 891 h 1043"/>
              <a:gd name="T18" fmla="*/ 368 w 1043"/>
              <a:gd name="T19" fmla="*/ 815 h 1043"/>
              <a:gd name="T20" fmla="*/ 245 w 1043"/>
              <a:gd name="T21" fmla="*/ 906 h 1043"/>
              <a:gd name="T22" fmla="*/ 136 w 1043"/>
              <a:gd name="T23" fmla="*/ 818 h 1043"/>
              <a:gd name="T24" fmla="*/ 205 w 1043"/>
              <a:gd name="T25" fmla="*/ 728 h 1043"/>
              <a:gd name="T26" fmla="*/ 221 w 1043"/>
              <a:gd name="T27" fmla="*/ 645 h 1043"/>
              <a:gd name="T28" fmla="*/ 54 w 1043"/>
              <a:gd name="T29" fmla="*/ 598 h 1043"/>
              <a:gd name="T30" fmla="*/ 38 w 1043"/>
              <a:gd name="T31" fmla="*/ 459 h 1043"/>
              <a:gd name="T32" fmla="*/ 151 w 1043"/>
              <a:gd name="T33" fmla="*/ 444 h 1043"/>
              <a:gd name="T34" fmla="*/ 205 w 1043"/>
              <a:gd name="T35" fmla="*/ 314 h 1043"/>
              <a:gd name="T36" fmla="*/ 136 w 1043"/>
              <a:gd name="T37" fmla="*/ 224 h 1043"/>
              <a:gd name="T38" fmla="*/ 245 w 1043"/>
              <a:gd name="T39" fmla="*/ 136 h 1043"/>
              <a:gd name="T40" fmla="*/ 397 w 1043"/>
              <a:gd name="T41" fmla="*/ 221 h 1043"/>
              <a:gd name="T42" fmla="*/ 444 w 1043"/>
              <a:gd name="T43" fmla="*/ 54 h 1043"/>
              <a:gd name="T44" fmla="*/ 583 w 1043"/>
              <a:gd name="T45" fmla="*/ 39 h 1043"/>
              <a:gd name="T46" fmla="*/ 598 w 1043"/>
              <a:gd name="T47" fmla="*/ 151 h 1043"/>
              <a:gd name="T48" fmla="*/ 645 w 1043"/>
              <a:gd name="T49" fmla="*/ 221 h 1043"/>
              <a:gd name="T50" fmla="*/ 797 w 1043"/>
              <a:gd name="T51" fmla="*/ 136 h 1043"/>
              <a:gd name="T52" fmla="*/ 906 w 1043"/>
              <a:gd name="T53" fmla="*/ 224 h 1043"/>
              <a:gd name="T54" fmla="*/ 837 w 1043"/>
              <a:gd name="T55" fmla="*/ 314 h 1043"/>
              <a:gd name="T56" fmla="*/ 891 w 1043"/>
              <a:gd name="T57" fmla="*/ 444 h 1043"/>
              <a:gd name="T58" fmla="*/ 1004 w 1043"/>
              <a:gd name="T59" fmla="*/ 459 h 1043"/>
              <a:gd name="T60" fmla="*/ 891 w 1043"/>
              <a:gd name="T61" fmla="*/ 405 h 1043"/>
              <a:gd name="T62" fmla="*/ 856 w 1043"/>
              <a:gd name="T63" fmla="*/ 382 h 1043"/>
              <a:gd name="T64" fmla="*/ 933 w 1043"/>
              <a:gd name="T65" fmla="*/ 273 h 1043"/>
              <a:gd name="T66" fmla="*/ 933 w 1043"/>
              <a:gd name="T67" fmla="*/ 196 h 1043"/>
              <a:gd name="T68" fmla="*/ 770 w 1043"/>
              <a:gd name="T69" fmla="*/ 109 h 1043"/>
              <a:gd name="T70" fmla="*/ 660 w 1043"/>
              <a:gd name="T71" fmla="*/ 186 h 1043"/>
              <a:gd name="T72" fmla="*/ 637 w 1043"/>
              <a:gd name="T73" fmla="*/ 54 h 1043"/>
              <a:gd name="T74" fmla="*/ 459 w 1043"/>
              <a:gd name="T75" fmla="*/ 0 h 1043"/>
              <a:gd name="T76" fmla="*/ 405 w 1043"/>
              <a:gd name="T77" fmla="*/ 151 h 1043"/>
              <a:gd name="T78" fmla="*/ 382 w 1043"/>
              <a:gd name="T79" fmla="*/ 186 h 1043"/>
              <a:gd name="T80" fmla="*/ 273 w 1043"/>
              <a:gd name="T81" fmla="*/ 109 h 1043"/>
              <a:gd name="T82" fmla="*/ 109 w 1043"/>
              <a:gd name="T83" fmla="*/ 196 h 1043"/>
              <a:gd name="T84" fmla="*/ 109 w 1043"/>
              <a:gd name="T85" fmla="*/ 273 h 1043"/>
              <a:gd name="T86" fmla="*/ 186 w 1043"/>
              <a:gd name="T87" fmla="*/ 382 h 1043"/>
              <a:gd name="T88" fmla="*/ 54 w 1043"/>
              <a:gd name="T89" fmla="*/ 405 h 1043"/>
              <a:gd name="T90" fmla="*/ 0 w 1043"/>
              <a:gd name="T91" fmla="*/ 583 h 1043"/>
              <a:gd name="T92" fmla="*/ 151 w 1043"/>
              <a:gd name="T93" fmla="*/ 637 h 1043"/>
              <a:gd name="T94" fmla="*/ 186 w 1043"/>
              <a:gd name="T95" fmla="*/ 660 h 1043"/>
              <a:gd name="T96" fmla="*/ 109 w 1043"/>
              <a:gd name="T97" fmla="*/ 770 h 1043"/>
              <a:gd name="T98" fmla="*/ 109 w 1043"/>
              <a:gd name="T99" fmla="*/ 846 h 1043"/>
              <a:gd name="T100" fmla="*/ 273 w 1043"/>
              <a:gd name="T101" fmla="*/ 933 h 1043"/>
              <a:gd name="T102" fmla="*/ 382 w 1043"/>
              <a:gd name="T103" fmla="*/ 856 h 1043"/>
              <a:gd name="T104" fmla="*/ 405 w 1043"/>
              <a:gd name="T105" fmla="*/ 988 h 1043"/>
              <a:gd name="T106" fmla="*/ 583 w 1043"/>
              <a:gd name="T107" fmla="*/ 1042 h 1043"/>
              <a:gd name="T108" fmla="*/ 637 w 1043"/>
              <a:gd name="T109" fmla="*/ 891 h 1043"/>
              <a:gd name="T110" fmla="*/ 660 w 1043"/>
              <a:gd name="T111" fmla="*/ 856 h 1043"/>
              <a:gd name="T112" fmla="*/ 770 w 1043"/>
              <a:gd name="T113" fmla="*/ 933 h 1043"/>
              <a:gd name="T114" fmla="*/ 933 w 1043"/>
              <a:gd name="T115" fmla="*/ 846 h 1043"/>
              <a:gd name="T116" fmla="*/ 933 w 1043"/>
              <a:gd name="T117" fmla="*/ 770 h 1043"/>
              <a:gd name="T118" fmla="*/ 856 w 1043"/>
              <a:gd name="T119" fmla="*/ 660 h 1043"/>
              <a:gd name="T120" fmla="*/ 988 w 1043"/>
              <a:gd name="T121" fmla="*/ 637 h 1043"/>
              <a:gd name="T122" fmla="*/ 1042 w 1043"/>
              <a:gd name="T123" fmla="*/ 459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43" h="1043">
                <a:moveTo>
                  <a:pt x="1004" y="583"/>
                </a:moveTo>
                <a:lnTo>
                  <a:pt x="1004" y="583"/>
                </a:lnTo>
                <a:cubicBezTo>
                  <a:pt x="1004" y="591"/>
                  <a:pt x="997" y="598"/>
                  <a:pt x="988" y="598"/>
                </a:cubicBezTo>
                <a:lnTo>
                  <a:pt x="891" y="598"/>
                </a:lnTo>
                <a:lnTo>
                  <a:pt x="891" y="598"/>
                </a:lnTo>
                <a:cubicBezTo>
                  <a:pt x="860" y="598"/>
                  <a:pt x="833" y="616"/>
                  <a:pt x="821" y="645"/>
                </a:cubicBezTo>
                <a:lnTo>
                  <a:pt x="821" y="645"/>
                </a:lnTo>
                <a:cubicBezTo>
                  <a:pt x="809" y="674"/>
                  <a:pt x="815" y="706"/>
                  <a:pt x="837" y="728"/>
                </a:cubicBezTo>
                <a:lnTo>
                  <a:pt x="906" y="797"/>
                </a:lnTo>
                <a:lnTo>
                  <a:pt x="906" y="797"/>
                </a:lnTo>
                <a:cubicBezTo>
                  <a:pt x="913" y="803"/>
                  <a:pt x="913" y="812"/>
                  <a:pt x="906" y="818"/>
                </a:cubicBezTo>
                <a:lnTo>
                  <a:pt x="818" y="906"/>
                </a:lnTo>
                <a:lnTo>
                  <a:pt x="818" y="906"/>
                </a:lnTo>
                <a:cubicBezTo>
                  <a:pt x="813" y="912"/>
                  <a:pt x="803" y="912"/>
                  <a:pt x="797" y="906"/>
                </a:cubicBezTo>
                <a:lnTo>
                  <a:pt x="728" y="837"/>
                </a:lnTo>
                <a:lnTo>
                  <a:pt x="728" y="837"/>
                </a:lnTo>
                <a:cubicBezTo>
                  <a:pt x="706" y="815"/>
                  <a:pt x="674" y="809"/>
                  <a:pt x="645" y="821"/>
                </a:cubicBezTo>
                <a:lnTo>
                  <a:pt x="645" y="821"/>
                </a:lnTo>
                <a:cubicBezTo>
                  <a:pt x="616" y="833"/>
                  <a:pt x="598" y="860"/>
                  <a:pt x="598" y="891"/>
                </a:cubicBezTo>
                <a:lnTo>
                  <a:pt x="598" y="988"/>
                </a:lnTo>
                <a:lnTo>
                  <a:pt x="598" y="988"/>
                </a:lnTo>
                <a:cubicBezTo>
                  <a:pt x="598" y="997"/>
                  <a:pt x="591" y="1004"/>
                  <a:pt x="583" y="1004"/>
                </a:cubicBezTo>
                <a:lnTo>
                  <a:pt x="459" y="1004"/>
                </a:lnTo>
                <a:lnTo>
                  <a:pt x="459" y="1004"/>
                </a:lnTo>
                <a:cubicBezTo>
                  <a:pt x="451" y="1004"/>
                  <a:pt x="444" y="997"/>
                  <a:pt x="444" y="988"/>
                </a:cubicBezTo>
                <a:lnTo>
                  <a:pt x="444" y="891"/>
                </a:lnTo>
                <a:lnTo>
                  <a:pt x="444" y="891"/>
                </a:lnTo>
                <a:cubicBezTo>
                  <a:pt x="444" y="860"/>
                  <a:pt x="426" y="833"/>
                  <a:pt x="397" y="821"/>
                </a:cubicBezTo>
                <a:lnTo>
                  <a:pt x="397" y="821"/>
                </a:lnTo>
                <a:cubicBezTo>
                  <a:pt x="387" y="816"/>
                  <a:pt x="377" y="815"/>
                  <a:pt x="368" y="815"/>
                </a:cubicBezTo>
                <a:lnTo>
                  <a:pt x="368" y="815"/>
                </a:lnTo>
                <a:cubicBezTo>
                  <a:pt x="348" y="815"/>
                  <a:pt x="329" y="823"/>
                  <a:pt x="314" y="837"/>
                </a:cubicBezTo>
                <a:lnTo>
                  <a:pt x="245" y="906"/>
                </a:lnTo>
                <a:lnTo>
                  <a:pt x="245" y="906"/>
                </a:lnTo>
                <a:cubicBezTo>
                  <a:pt x="239" y="912"/>
                  <a:pt x="230" y="912"/>
                  <a:pt x="224" y="906"/>
                </a:cubicBezTo>
                <a:lnTo>
                  <a:pt x="136" y="818"/>
                </a:lnTo>
                <a:lnTo>
                  <a:pt x="136" y="818"/>
                </a:lnTo>
                <a:cubicBezTo>
                  <a:pt x="130" y="812"/>
                  <a:pt x="130" y="803"/>
                  <a:pt x="136" y="797"/>
                </a:cubicBezTo>
                <a:lnTo>
                  <a:pt x="205" y="728"/>
                </a:lnTo>
                <a:lnTo>
                  <a:pt x="205" y="728"/>
                </a:lnTo>
                <a:cubicBezTo>
                  <a:pt x="227" y="706"/>
                  <a:pt x="234" y="674"/>
                  <a:pt x="221" y="645"/>
                </a:cubicBezTo>
                <a:lnTo>
                  <a:pt x="221" y="645"/>
                </a:lnTo>
                <a:cubicBezTo>
                  <a:pt x="210" y="616"/>
                  <a:pt x="183" y="598"/>
                  <a:pt x="151" y="598"/>
                </a:cubicBezTo>
                <a:lnTo>
                  <a:pt x="54" y="598"/>
                </a:lnTo>
                <a:lnTo>
                  <a:pt x="54" y="598"/>
                </a:lnTo>
                <a:cubicBezTo>
                  <a:pt x="45" y="598"/>
                  <a:pt x="38" y="591"/>
                  <a:pt x="38" y="583"/>
                </a:cubicBezTo>
                <a:lnTo>
                  <a:pt x="38" y="459"/>
                </a:lnTo>
                <a:lnTo>
                  <a:pt x="38" y="459"/>
                </a:lnTo>
                <a:cubicBezTo>
                  <a:pt x="38" y="451"/>
                  <a:pt x="45" y="444"/>
                  <a:pt x="54" y="444"/>
                </a:cubicBezTo>
                <a:lnTo>
                  <a:pt x="151" y="444"/>
                </a:lnTo>
                <a:lnTo>
                  <a:pt x="151" y="444"/>
                </a:lnTo>
                <a:cubicBezTo>
                  <a:pt x="183" y="444"/>
                  <a:pt x="210" y="426"/>
                  <a:pt x="221" y="397"/>
                </a:cubicBezTo>
                <a:lnTo>
                  <a:pt x="221" y="397"/>
                </a:lnTo>
                <a:cubicBezTo>
                  <a:pt x="234" y="368"/>
                  <a:pt x="227" y="336"/>
                  <a:pt x="205" y="314"/>
                </a:cubicBezTo>
                <a:lnTo>
                  <a:pt x="136" y="245"/>
                </a:lnTo>
                <a:lnTo>
                  <a:pt x="136" y="245"/>
                </a:lnTo>
                <a:cubicBezTo>
                  <a:pt x="130" y="239"/>
                  <a:pt x="130" y="230"/>
                  <a:pt x="136" y="224"/>
                </a:cubicBezTo>
                <a:lnTo>
                  <a:pt x="224" y="136"/>
                </a:lnTo>
                <a:lnTo>
                  <a:pt x="224" y="136"/>
                </a:lnTo>
                <a:cubicBezTo>
                  <a:pt x="230" y="130"/>
                  <a:pt x="239" y="130"/>
                  <a:pt x="245" y="136"/>
                </a:cubicBezTo>
                <a:lnTo>
                  <a:pt x="314" y="205"/>
                </a:lnTo>
                <a:lnTo>
                  <a:pt x="314" y="205"/>
                </a:lnTo>
                <a:cubicBezTo>
                  <a:pt x="336" y="227"/>
                  <a:pt x="368" y="234"/>
                  <a:pt x="397" y="221"/>
                </a:cubicBezTo>
                <a:lnTo>
                  <a:pt x="397" y="221"/>
                </a:lnTo>
                <a:cubicBezTo>
                  <a:pt x="426" y="209"/>
                  <a:pt x="444" y="183"/>
                  <a:pt x="444" y="151"/>
                </a:cubicBezTo>
                <a:lnTo>
                  <a:pt x="444" y="54"/>
                </a:lnTo>
                <a:lnTo>
                  <a:pt x="444" y="54"/>
                </a:lnTo>
                <a:cubicBezTo>
                  <a:pt x="444" y="45"/>
                  <a:pt x="451" y="39"/>
                  <a:pt x="459" y="39"/>
                </a:cubicBezTo>
                <a:lnTo>
                  <a:pt x="583" y="39"/>
                </a:lnTo>
                <a:lnTo>
                  <a:pt x="583" y="39"/>
                </a:lnTo>
                <a:cubicBezTo>
                  <a:pt x="591" y="39"/>
                  <a:pt x="598" y="45"/>
                  <a:pt x="598" y="54"/>
                </a:cubicBezTo>
                <a:lnTo>
                  <a:pt x="598" y="151"/>
                </a:lnTo>
                <a:lnTo>
                  <a:pt x="598" y="151"/>
                </a:lnTo>
                <a:cubicBezTo>
                  <a:pt x="598" y="183"/>
                  <a:pt x="616" y="209"/>
                  <a:pt x="645" y="221"/>
                </a:cubicBezTo>
                <a:lnTo>
                  <a:pt x="645" y="221"/>
                </a:lnTo>
                <a:cubicBezTo>
                  <a:pt x="674" y="234"/>
                  <a:pt x="706" y="227"/>
                  <a:pt x="728" y="205"/>
                </a:cubicBezTo>
                <a:lnTo>
                  <a:pt x="797" y="136"/>
                </a:lnTo>
                <a:lnTo>
                  <a:pt x="797" y="136"/>
                </a:lnTo>
                <a:cubicBezTo>
                  <a:pt x="803" y="130"/>
                  <a:pt x="813" y="130"/>
                  <a:pt x="818" y="136"/>
                </a:cubicBezTo>
                <a:lnTo>
                  <a:pt x="906" y="224"/>
                </a:lnTo>
                <a:lnTo>
                  <a:pt x="906" y="224"/>
                </a:lnTo>
                <a:cubicBezTo>
                  <a:pt x="913" y="230"/>
                  <a:pt x="913" y="239"/>
                  <a:pt x="906" y="245"/>
                </a:cubicBezTo>
                <a:lnTo>
                  <a:pt x="837" y="314"/>
                </a:lnTo>
                <a:lnTo>
                  <a:pt x="837" y="314"/>
                </a:lnTo>
                <a:cubicBezTo>
                  <a:pt x="815" y="336"/>
                  <a:pt x="809" y="368"/>
                  <a:pt x="821" y="397"/>
                </a:cubicBezTo>
                <a:lnTo>
                  <a:pt x="821" y="397"/>
                </a:lnTo>
                <a:cubicBezTo>
                  <a:pt x="833" y="426"/>
                  <a:pt x="860" y="444"/>
                  <a:pt x="891" y="444"/>
                </a:cubicBezTo>
                <a:lnTo>
                  <a:pt x="988" y="444"/>
                </a:lnTo>
                <a:lnTo>
                  <a:pt x="988" y="444"/>
                </a:lnTo>
                <a:cubicBezTo>
                  <a:pt x="997" y="444"/>
                  <a:pt x="1004" y="451"/>
                  <a:pt x="1004" y="459"/>
                </a:cubicBezTo>
                <a:lnTo>
                  <a:pt x="1004" y="583"/>
                </a:lnTo>
                <a:close/>
                <a:moveTo>
                  <a:pt x="988" y="405"/>
                </a:moveTo>
                <a:lnTo>
                  <a:pt x="891" y="405"/>
                </a:lnTo>
                <a:lnTo>
                  <a:pt x="891" y="405"/>
                </a:lnTo>
                <a:cubicBezTo>
                  <a:pt x="875" y="405"/>
                  <a:pt x="862" y="397"/>
                  <a:pt x="856" y="382"/>
                </a:cubicBezTo>
                <a:lnTo>
                  <a:pt x="856" y="382"/>
                </a:lnTo>
                <a:cubicBezTo>
                  <a:pt x="851" y="368"/>
                  <a:pt x="854" y="352"/>
                  <a:pt x="865" y="341"/>
                </a:cubicBezTo>
                <a:lnTo>
                  <a:pt x="933" y="273"/>
                </a:lnTo>
                <a:lnTo>
                  <a:pt x="933" y="273"/>
                </a:lnTo>
                <a:cubicBezTo>
                  <a:pt x="944" y="262"/>
                  <a:pt x="949" y="249"/>
                  <a:pt x="949" y="235"/>
                </a:cubicBezTo>
                <a:lnTo>
                  <a:pt x="949" y="235"/>
                </a:lnTo>
                <a:cubicBezTo>
                  <a:pt x="949" y="220"/>
                  <a:pt x="944" y="207"/>
                  <a:pt x="933" y="196"/>
                </a:cubicBezTo>
                <a:lnTo>
                  <a:pt x="846" y="109"/>
                </a:lnTo>
                <a:lnTo>
                  <a:pt x="846" y="109"/>
                </a:lnTo>
                <a:cubicBezTo>
                  <a:pt x="826" y="89"/>
                  <a:pt x="790" y="89"/>
                  <a:pt x="770" y="109"/>
                </a:cubicBezTo>
                <a:lnTo>
                  <a:pt x="701" y="178"/>
                </a:lnTo>
                <a:lnTo>
                  <a:pt x="701" y="178"/>
                </a:lnTo>
                <a:cubicBezTo>
                  <a:pt x="690" y="189"/>
                  <a:pt x="674" y="192"/>
                  <a:pt x="660" y="186"/>
                </a:cubicBezTo>
                <a:lnTo>
                  <a:pt x="660" y="186"/>
                </a:lnTo>
                <a:cubicBezTo>
                  <a:pt x="646" y="180"/>
                  <a:pt x="637" y="167"/>
                  <a:pt x="637" y="151"/>
                </a:cubicBezTo>
                <a:lnTo>
                  <a:pt x="637" y="54"/>
                </a:lnTo>
                <a:lnTo>
                  <a:pt x="637" y="54"/>
                </a:lnTo>
                <a:cubicBezTo>
                  <a:pt x="637" y="24"/>
                  <a:pt x="613" y="0"/>
                  <a:pt x="583" y="0"/>
                </a:cubicBezTo>
                <a:lnTo>
                  <a:pt x="459" y="0"/>
                </a:lnTo>
                <a:lnTo>
                  <a:pt x="459" y="0"/>
                </a:lnTo>
                <a:cubicBezTo>
                  <a:pt x="429" y="0"/>
                  <a:pt x="405" y="24"/>
                  <a:pt x="405" y="54"/>
                </a:cubicBezTo>
                <a:lnTo>
                  <a:pt x="405" y="151"/>
                </a:lnTo>
                <a:lnTo>
                  <a:pt x="405" y="151"/>
                </a:lnTo>
                <a:cubicBezTo>
                  <a:pt x="405" y="167"/>
                  <a:pt x="397" y="180"/>
                  <a:pt x="382" y="186"/>
                </a:cubicBezTo>
                <a:lnTo>
                  <a:pt x="382" y="186"/>
                </a:lnTo>
                <a:cubicBezTo>
                  <a:pt x="368" y="192"/>
                  <a:pt x="352" y="189"/>
                  <a:pt x="341" y="178"/>
                </a:cubicBezTo>
                <a:lnTo>
                  <a:pt x="273" y="109"/>
                </a:lnTo>
                <a:lnTo>
                  <a:pt x="273" y="109"/>
                </a:lnTo>
                <a:cubicBezTo>
                  <a:pt x="253" y="89"/>
                  <a:pt x="217" y="89"/>
                  <a:pt x="197" y="109"/>
                </a:cubicBezTo>
                <a:lnTo>
                  <a:pt x="109" y="196"/>
                </a:lnTo>
                <a:lnTo>
                  <a:pt x="109" y="196"/>
                </a:lnTo>
                <a:cubicBezTo>
                  <a:pt x="99" y="207"/>
                  <a:pt x="93" y="220"/>
                  <a:pt x="93" y="235"/>
                </a:cubicBezTo>
                <a:lnTo>
                  <a:pt x="93" y="235"/>
                </a:lnTo>
                <a:cubicBezTo>
                  <a:pt x="93" y="249"/>
                  <a:pt x="99" y="262"/>
                  <a:pt x="109" y="273"/>
                </a:cubicBezTo>
                <a:lnTo>
                  <a:pt x="178" y="341"/>
                </a:lnTo>
                <a:lnTo>
                  <a:pt x="178" y="341"/>
                </a:lnTo>
                <a:cubicBezTo>
                  <a:pt x="189" y="352"/>
                  <a:pt x="192" y="368"/>
                  <a:pt x="186" y="382"/>
                </a:cubicBezTo>
                <a:lnTo>
                  <a:pt x="186" y="382"/>
                </a:lnTo>
                <a:cubicBezTo>
                  <a:pt x="180" y="397"/>
                  <a:pt x="167" y="405"/>
                  <a:pt x="151" y="405"/>
                </a:cubicBezTo>
                <a:lnTo>
                  <a:pt x="54" y="405"/>
                </a:lnTo>
                <a:lnTo>
                  <a:pt x="54" y="405"/>
                </a:lnTo>
                <a:cubicBezTo>
                  <a:pt x="24" y="405"/>
                  <a:pt x="0" y="429"/>
                  <a:pt x="0" y="459"/>
                </a:cubicBezTo>
                <a:lnTo>
                  <a:pt x="0" y="583"/>
                </a:lnTo>
                <a:lnTo>
                  <a:pt x="0" y="583"/>
                </a:lnTo>
                <a:cubicBezTo>
                  <a:pt x="0" y="613"/>
                  <a:pt x="24" y="637"/>
                  <a:pt x="54" y="637"/>
                </a:cubicBezTo>
                <a:lnTo>
                  <a:pt x="151" y="637"/>
                </a:lnTo>
                <a:lnTo>
                  <a:pt x="151" y="637"/>
                </a:lnTo>
                <a:cubicBezTo>
                  <a:pt x="167" y="637"/>
                  <a:pt x="180" y="646"/>
                  <a:pt x="186" y="660"/>
                </a:cubicBezTo>
                <a:lnTo>
                  <a:pt x="186" y="660"/>
                </a:lnTo>
                <a:cubicBezTo>
                  <a:pt x="192" y="674"/>
                  <a:pt x="189" y="690"/>
                  <a:pt x="178" y="701"/>
                </a:cubicBezTo>
                <a:lnTo>
                  <a:pt x="109" y="770"/>
                </a:lnTo>
                <a:lnTo>
                  <a:pt x="109" y="770"/>
                </a:lnTo>
                <a:cubicBezTo>
                  <a:pt x="99" y="780"/>
                  <a:pt x="93" y="793"/>
                  <a:pt x="93" y="808"/>
                </a:cubicBezTo>
                <a:lnTo>
                  <a:pt x="93" y="808"/>
                </a:lnTo>
                <a:cubicBezTo>
                  <a:pt x="93" y="822"/>
                  <a:pt x="99" y="835"/>
                  <a:pt x="109" y="846"/>
                </a:cubicBezTo>
                <a:lnTo>
                  <a:pt x="197" y="933"/>
                </a:lnTo>
                <a:lnTo>
                  <a:pt x="197" y="933"/>
                </a:lnTo>
                <a:cubicBezTo>
                  <a:pt x="217" y="954"/>
                  <a:pt x="253" y="954"/>
                  <a:pt x="273" y="933"/>
                </a:cubicBezTo>
                <a:lnTo>
                  <a:pt x="341" y="865"/>
                </a:lnTo>
                <a:lnTo>
                  <a:pt x="341" y="865"/>
                </a:lnTo>
                <a:cubicBezTo>
                  <a:pt x="352" y="854"/>
                  <a:pt x="368" y="851"/>
                  <a:pt x="382" y="856"/>
                </a:cubicBezTo>
                <a:lnTo>
                  <a:pt x="382" y="856"/>
                </a:lnTo>
                <a:cubicBezTo>
                  <a:pt x="397" y="862"/>
                  <a:pt x="405" y="875"/>
                  <a:pt x="405" y="891"/>
                </a:cubicBezTo>
                <a:lnTo>
                  <a:pt x="405" y="988"/>
                </a:lnTo>
                <a:lnTo>
                  <a:pt x="405" y="988"/>
                </a:lnTo>
                <a:cubicBezTo>
                  <a:pt x="405" y="1018"/>
                  <a:pt x="429" y="1042"/>
                  <a:pt x="459" y="1042"/>
                </a:cubicBezTo>
                <a:lnTo>
                  <a:pt x="583" y="1042"/>
                </a:lnTo>
                <a:lnTo>
                  <a:pt x="583" y="1042"/>
                </a:lnTo>
                <a:cubicBezTo>
                  <a:pt x="613" y="1042"/>
                  <a:pt x="637" y="1018"/>
                  <a:pt x="637" y="988"/>
                </a:cubicBezTo>
                <a:lnTo>
                  <a:pt x="637" y="891"/>
                </a:lnTo>
                <a:lnTo>
                  <a:pt x="637" y="891"/>
                </a:lnTo>
                <a:cubicBezTo>
                  <a:pt x="637" y="875"/>
                  <a:pt x="646" y="862"/>
                  <a:pt x="660" y="856"/>
                </a:cubicBezTo>
                <a:lnTo>
                  <a:pt x="660" y="856"/>
                </a:lnTo>
                <a:cubicBezTo>
                  <a:pt x="674" y="850"/>
                  <a:pt x="690" y="854"/>
                  <a:pt x="701" y="865"/>
                </a:cubicBezTo>
                <a:lnTo>
                  <a:pt x="770" y="933"/>
                </a:lnTo>
                <a:lnTo>
                  <a:pt x="770" y="933"/>
                </a:lnTo>
                <a:cubicBezTo>
                  <a:pt x="790" y="954"/>
                  <a:pt x="826" y="954"/>
                  <a:pt x="846" y="933"/>
                </a:cubicBezTo>
                <a:lnTo>
                  <a:pt x="933" y="846"/>
                </a:lnTo>
                <a:lnTo>
                  <a:pt x="933" y="846"/>
                </a:lnTo>
                <a:cubicBezTo>
                  <a:pt x="944" y="835"/>
                  <a:pt x="949" y="822"/>
                  <a:pt x="949" y="808"/>
                </a:cubicBezTo>
                <a:lnTo>
                  <a:pt x="949" y="808"/>
                </a:lnTo>
                <a:cubicBezTo>
                  <a:pt x="949" y="793"/>
                  <a:pt x="944" y="780"/>
                  <a:pt x="933" y="770"/>
                </a:cubicBezTo>
                <a:lnTo>
                  <a:pt x="865" y="701"/>
                </a:lnTo>
                <a:lnTo>
                  <a:pt x="865" y="701"/>
                </a:lnTo>
                <a:cubicBezTo>
                  <a:pt x="854" y="690"/>
                  <a:pt x="851" y="674"/>
                  <a:pt x="856" y="660"/>
                </a:cubicBezTo>
                <a:lnTo>
                  <a:pt x="856" y="660"/>
                </a:lnTo>
                <a:cubicBezTo>
                  <a:pt x="862" y="646"/>
                  <a:pt x="875" y="637"/>
                  <a:pt x="891" y="637"/>
                </a:cubicBezTo>
                <a:lnTo>
                  <a:pt x="988" y="637"/>
                </a:lnTo>
                <a:lnTo>
                  <a:pt x="988" y="637"/>
                </a:lnTo>
                <a:cubicBezTo>
                  <a:pt x="1018" y="637"/>
                  <a:pt x="1042" y="613"/>
                  <a:pt x="1042" y="583"/>
                </a:cubicBezTo>
                <a:lnTo>
                  <a:pt x="1042" y="459"/>
                </a:lnTo>
                <a:lnTo>
                  <a:pt x="1042" y="459"/>
                </a:lnTo>
                <a:cubicBezTo>
                  <a:pt x="1042" y="429"/>
                  <a:pt x="1018" y="405"/>
                  <a:pt x="988" y="40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28"/>
          <p:cNvSpPr>
            <a:spLocks noChangeArrowheads="1"/>
          </p:cNvSpPr>
          <p:nvPr/>
        </p:nvSpPr>
        <p:spPr bwMode="auto">
          <a:xfrm>
            <a:off x="16691055" y="7354433"/>
            <a:ext cx="417214" cy="417217"/>
          </a:xfrm>
          <a:custGeom>
            <a:avLst/>
            <a:gdLst>
              <a:gd name="T0" fmla="*/ 174 w 349"/>
              <a:gd name="T1" fmla="*/ 309 h 349"/>
              <a:gd name="T2" fmla="*/ 174 w 349"/>
              <a:gd name="T3" fmla="*/ 309 h 349"/>
              <a:gd name="T4" fmla="*/ 39 w 349"/>
              <a:gd name="T5" fmla="*/ 174 h 349"/>
              <a:gd name="T6" fmla="*/ 39 w 349"/>
              <a:gd name="T7" fmla="*/ 174 h 349"/>
              <a:gd name="T8" fmla="*/ 174 w 349"/>
              <a:gd name="T9" fmla="*/ 39 h 349"/>
              <a:gd name="T10" fmla="*/ 174 w 349"/>
              <a:gd name="T11" fmla="*/ 39 h 349"/>
              <a:gd name="T12" fmla="*/ 309 w 349"/>
              <a:gd name="T13" fmla="*/ 174 h 349"/>
              <a:gd name="T14" fmla="*/ 309 w 349"/>
              <a:gd name="T15" fmla="*/ 174 h 349"/>
              <a:gd name="T16" fmla="*/ 174 w 349"/>
              <a:gd name="T17" fmla="*/ 309 h 349"/>
              <a:gd name="T18" fmla="*/ 174 w 349"/>
              <a:gd name="T19" fmla="*/ 0 h 349"/>
              <a:gd name="T20" fmla="*/ 174 w 349"/>
              <a:gd name="T21" fmla="*/ 0 h 349"/>
              <a:gd name="T22" fmla="*/ 0 w 349"/>
              <a:gd name="T23" fmla="*/ 174 h 349"/>
              <a:gd name="T24" fmla="*/ 0 w 349"/>
              <a:gd name="T25" fmla="*/ 174 h 349"/>
              <a:gd name="T26" fmla="*/ 174 w 349"/>
              <a:gd name="T27" fmla="*/ 348 h 349"/>
              <a:gd name="T28" fmla="*/ 174 w 349"/>
              <a:gd name="T29" fmla="*/ 348 h 349"/>
              <a:gd name="T30" fmla="*/ 348 w 349"/>
              <a:gd name="T31" fmla="*/ 174 h 349"/>
              <a:gd name="T32" fmla="*/ 348 w 349"/>
              <a:gd name="T33" fmla="*/ 174 h 349"/>
              <a:gd name="T34" fmla="*/ 174 w 349"/>
              <a:gd name="T35" fmla="*/ 0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9" h="349">
                <a:moveTo>
                  <a:pt x="174" y="309"/>
                </a:moveTo>
                <a:lnTo>
                  <a:pt x="174" y="309"/>
                </a:lnTo>
                <a:cubicBezTo>
                  <a:pt x="99" y="309"/>
                  <a:pt x="39" y="249"/>
                  <a:pt x="39" y="174"/>
                </a:cubicBezTo>
                <a:lnTo>
                  <a:pt x="39" y="174"/>
                </a:lnTo>
                <a:cubicBezTo>
                  <a:pt x="39" y="99"/>
                  <a:pt x="99" y="39"/>
                  <a:pt x="174" y="39"/>
                </a:cubicBezTo>
                <a:lnTo>
                  <a:pt x="174" y="39"/>
                </a:lnTo>
                <a:cubicBezTo>
                  <a:pt x="249" y="39"/>
                  <a:pt x="309" y="99"/>
                  <a:pt x="309" y="174"/>
                </a:cubicBezTo>
                <a:lnTo>
                  <a:pt x="309" y="174"/>
                </a:lnTo>
                <a:cubicBezTo>
                  <a:pt x="309" y="249"/>
                  <a:pt x="249" y="309"/>
                  <a:pt x="174" y="309"/>
                </a:cubicBezTo>
                <a:close/>
                <a:moveTo>
                  <a:pt x="174" y="0"/>
                </a:moveTo>
                <a:lnTo>
                  <a:pt x="174" y="0"/>
                </a:lnTo>
                <a:cubicBezTo>
                  <a:pt x="79" y="0"/>
                  <a:pt x="0" y="78"/>
                  <a:pt x="0" y="174"/>
                </a:cubicBezTo>
                <a:lnTo>
                  <a:pt x="0" y="174"/>
                </a:lnTo>
                <a:cubicBezTo>
                  <a:pt x="0" y="270"/>
                  <a:pt x="79" y="348"/>
                  <a:pt x="174" y="348"/>
                </a:cubicBezTo>
                <a:lnTo>
                  <a:pt x="174" y="348"/>
                </a:lnTo>
                <a:cubicBezTo>
                  <a:pt x="270" y="348"/>
                  <a:pt x="348" y="270"/>
                  <a:pt x="348" y="174"/>
                </a:cubicBezTo>
                <a:lnTo>
                  <a:pt x="348" y="174"/>
                </a:lnTo>
                <a:cubicBezTo>
                  <a:pt x="348" y="78"/>
                  <a:pt x="270" y="0"/>
                  <a:pt x="17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29"/>
          <p:cNvSpPr>
            <a:spLocks noChangeArrowheads="1"/>
          </p:cNvSpPr>
          <p:nvPr/>
        </p:nvSpPr>
        <p:spPr bwMode="auto">
          <a:xfrm>
            <a:off x="7454223" y="6937220"/>
            <a:ext cx="977025" cy="1198832"/>
          </a:xfrm>
          <a:custGeom>
            <a:avLst/>
            <a:gdLst>
              <a:gd name="T0" fmla="*/ 777 w 815"/>
              <a:gd name="T1" fmla="*/ 866 h 1000"/>
              <a:gd name="T2" fmla="*/ 777 w 815"/>
              <a:gd name="T3" fmla="*/ 866 h 1000"/>
              <a:gd name="T4" fmla="*/ 680 w 815"/>
              <a:gd name="T5" fmla="*/ 962 h 1000"/>
              <a:gd name="T6" fmla="*/ 134 w 815"/>
              <a:gd name="T7" fmla="*/ 962 h 1000"/>
              <a:gd name="T8" fmla="*/ 134 w 815"/>
              <a:gd name="T9" fmla="*/ 962 h 1000"/>
              <a:gd name="T10" fmla="*/ 37 w 815"/>
              <a:gd name="T11" fmla="*/ 866 h 1000"/>
              <a:gd name="T12" fmla="*/ 37 w 815"/>
              <a:gd name="T13" fmla="*/ 504 h 1000"/>
              <a:gd name="T14" fmla="*/ 37 w 815"/>
              <a:gd name="T15" fmla="*/ 504 h 1000"/>
              <a:gd name="T16" fmla="*/ 134 w 815"/>
              <a:gd name="T17" fmla="*/ 408 h 1000"/>
              <a:gd name="T18" fmla="*/ 680 w 815"/>
              <a:gd name="T19" fmla="*/ 408 h 1000"/>
              <a:gd name="T20" fmla="*/ 680 w 815"/>
              <a:gd name="T21" fmla="*/ 408 h 1000"/>
              <a:gd name="T22" fmla="*/ 777 w 815"/>
              <a:gd name="T23" fmla="*/ 504 h 1000"/>
              <a:gd name="T24" fmla="*/ 777 w 815"/>
              <a:gd name="T25" fmla="*/ 866 h 1000"/>
              <a:gd name="T26" fmla="*/ 148 w 815"/>
              <a:gd name="T27" fmla="*/ 269 h 1000"/>
              <a:gd name="T28" fmla="*/ 148 w 815"/>
              <a:gd name="T29" fmla="*/ 269 h 1000"/>
              <a:gd name="T30" fmla="*/ 407 w 815"/>
              <a:gd name="T31" fmla="*/ 38 h 1000"/>
              <a:gd name="T32" fmla="*/ 407 w 815"/>
              <a:gd name="T33" fmla="*/ 38 h 1000"/>
              <a:gd name="T34" fmla="*/ 666 w 815"/>
              <a:gd name="T35" fmla="*/ 269 h 1000"/>
              <a:gd name="T36" fmla="*/ 666 w 815"/>
              <a:gd name="T37" fmla="*/ 370 h 1000"/>
              <a:gd name="T38" fmla="*/ 148 w 815"/>
              <a:gd name="T39" fmla="*/ 370 h 1000"/>
              <a:gd name="T40" fmla="*/ 148 w 815"/>
              <a:gd name="T41" fmla="*/ 269 h 1000"/>
              <a:gd name="T42" fmla="*/ 703 w 815"/>
              <a:gd name="T43" fmla="*/ 372 h 1000"/>
              <a:gd name="T44" fmla="*/ 703 w 815"/>
              <a:gd name="T45" fmla="*/ 269 h 1000"/>
              <a:gd name="T46" fmla="*/ 703 w 815"/>
              <a:gd name="T47" fmla="*/ 269 h 1000"/>
              <a:gd name="T48" fmla="*/ 407 w 815"/>
              <a:gd name="T49" fmla="*/ 0 h 1000"/>
              <a:gd name="T50" fmla="*/ 407 w 815"/>
              <a:gd name="T51" fmla="*/ 0 h 1000"/>
              <a:gd name="T52" fmla="*/ 111 w 815"/>
              <a:gd name="T53" fmla="*/ 269 h 1000"/>
              <a:gd name="T54" fmla="*/ 111 w 815"/>
              <a:gd name="T55" fmla="*/ 372 h 1000"/>
              <a:gd name="T56" fmla="*/ 111 w 815"/>
              <a:gd name="T57" fmla="*/ 372 h 1000"/>
              <a:gd name="T58" fmla="*/ 0 w 815"/>
              <a:gd name="T59" fmla="*/ 504 h 1000"/>
              <a:gd name="T60" fmla="*/ 0 w 815"/>
              <a:gd name="T61" fmla="*/ 866 h 1000"/>
              <a:gd name="T62" fmla="*/ 0 w 815"/>
              <a:gd name="T63" fmla="*/ 866 h 1000"/>
              <a:gd name="T64" fmla="*/ 134 w 815"/>
              <a:gd name="T65" fmla="*/ 999 h 1000"/>
              <a:gd name="T66" fmla="*/ 680 w 815"/>
              <a:gd name="T67" fmla="*/ 999 h 1000"/>
              <a:gd name="T68" fmla="*/ 680 w 815"/>
              <a:gd name="T69" fmla="*/ 999 h 1000"/>
              <a:gd name="T70" fmla="*/ 814 w 815"/>
              <a:gd name="T71" fmla="*/ 866 h 1000"/>
              <a:gd name="T72" fmla="*/ 814 w 815"/>
              <a:gd name="T73" fmla="*/ 504 h 1000"/>
              <a:gd name="T74" fmla="*/ 814 w 815"/>
              <a:gd name="T75" fmla="*/ 504 h 1000"/>
              <a:gd name="T76" fmla="*/ 703 w 815"/>
              <a:gd name="T77" fmla="*/ 372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15" h="1000">
                <a:moveTo>
                  <a:pt x="777" y="866"/>
                </a:moveTo>
                <a:lnTo>
                  <a:pt x="777" y="866"/>
                </a:lnTo>
                <a:cubicBezTo>
                  <a:pt x="777" y="919"/>
                  <a:pt x="733" y="962"/>
                  <a:pt x="680" y="962"/>
                </a:cubicBezTo>
                <a:lnTo>
                  <a:pt x="134" y="962"/>
                </a:lnTo>
                <a:lnTo>
                  <a:pt x="134" y="962"/>
                </a:lnTo>
                <a:cubicBezTo>
                  <a:pt x="80" y="962"/>
                  <a:pt x="37" y="919"/>
                  <a:pt x="37" y="866"/>
                </a:cubicBezTo>
                <a:lnTo>
                  <a:pt x="37" y="504"/>
                </a:lnTo>
                <a:lnTo>
                  <a:pt x="37" y="504"/>
                </a:lnTo>
                <a:cubicBezTo>
                  <a:pt x="37" y="450"/>
                  <a:pt x="80" y="408"/>
                  <a:pt x="134" y="408"/>
                </a:cubicBezTo>
                <a:lnTo>
                  <a:pt x="680" y="408"/>
                </a:lnTo>
                <a:lnTo>
                  <a:pt x="680" y="408"/>
                </a:lnTo>
                <a:cubicBezTo>
                  <a:pt x="733" y="408"/>
                  <a:pt x="777" y="450"/>
                  <a:pt x="777" y="504"/>
                </a:cubicBezTo>
                <a:lnTo>
                  <a:pt x="777" y="866"/>
                </a:lnTo>
                <a:close/>
                <a:moveTo>
                  <a:pt x="148" y="269"/>
                </a:moveTo>
                <a:lnTo>
                  <a:pt x="148" y="269"/>
                </a:lnTo>
                <a:cubicBezTo>
                  <a:pt x="148" y="141"/>
                  <a:pt x="264" y="38"/>
                  <a:pt x="407" y="38"/>
                </a:cubicBezTo>
                <a:lnTo>
                  <a:pt x="407" y="38"/>
                </a:lnTo>
                <a:cubicBezTo>
                  <a:pt x="549" y="38"/>
                  <a:pt x="666" y="141"/>
                  <a:pt x="666" y="269"/>
                </a:cubicBezTo>
                <a:lnTo>
                  <a:pt x="666" y="370"/>
                </a:lnTo>
                <a:lnTo>
                  <a:pt x="148" y="370"/>
                </a:lnTo>
                <a:lnTo>
                  <a:pt x="148" y="269"/>
                </a:lnTo>
                <a:close/>
                <a:moveTo>
                  <a:pt x="703" y="372"/>
                </a:moveTo>
                <a:lnTo>
                  <a:pt x="703" y="269"/>
                </a:lnTo>
                <a:lnTo>
                  <a:pt x="703" y="269"/>
                </a:lnTo>
                <a:cubicBezTo>
                  <a:pt x="703" y="121"/>
                  <a:pt x="570" y="0"/>
                  <a:pt x="407" y="0"/>
                </a:cubicBezTo>
                <a:lnTo>
                  <a:pt x="407" y="0"/>
                </a:lnTo>
                <a:cubicBezTo>
                  <a:pt x="244" y="0"/>
                  <a:pt x="111" y="121"/>
                  <a:pt x="111" y="269"/>
                </a:cubicBezTo>
                <a:lnTo>
                  <a:pt x="111" y="372"/>
                </a:lnTo>
                <a:lnTo>
                  <a:pt x="111" y="372"/>
                </a:lnTo>
                <a:cubicBezTo>
                  <a:pt x="48" y="383"/>
                  <a:pt x="0" y="438"/>
                  <a:pt x="0" y="504"/>
                </a:cubicBezTo>
                <a:lnTo>
                  <a:pt x="0" y="866"/>
                </a:lnTo>
                <a:lnTo>
                  <a:pt x="0" y="866"/>
                </a:lnTo>
                <a:cubicBezTo>
                  <a:pt x="0" y="939"/>
                  <a:pt x="60" y="999"/>
                  <a:pt x="134" y="999"/>
                </a:cubicBezTo>
                <a:lnTo>
                  <a:pt x="680" y="999"/>
                </a:lnTo>
                <a:lnTo>
                  <a:pt x="680" y="999"/>
                </a:lnTo>
                <a:cubicBezTo>
                  <a:pt x="754" y="999"/>
                  <a:pt x="814" y="939"/>
                  <a:pt x="814" y="866"/>
                </a:cubicBezTo>
                <a:lnTo>
                  <a:pt x="814" y="504"/>
                </a:lnTo>
                <a:lnTo>
                  <a:pt x="814" y="504"/>
                </a:lnTo>
                <a:cubicBezTo>
                  <a:pt x="814" y="438"/>
                  <a:pt x="766" y="383"/>
                  <a:pt x="703" y="37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30"/>
          <p:cNvSpPr>
            <a:spLocks noChangeArrowheads="1"/>
          </p:cNvSpPr>
          <p:nvPr/>
        </p:nvSpPr>
        <p:spPr bwMode="auto">
          <a:xfrm>
            <a:off x="7850315" y="7560402"/>
            <a:ext cx="179561" cy="311590"/>
          </a:xfrm>
          <a:custGeom>
            <a:avLst/>
            <a:gdLst>
              <a:gd name="T0" fmla="*/ 111 w 149"/>
              <a:gd name="T1" fmla="*/ 185 h 260"/>
              <a:gd name="T2" fmla="*/ 111 w 149"/>
              <a:gd name="T3" fmla="*/ 185 h 260"/>
              <a:gd name="T4" fmla="*/ 74 w 149"/>
              <a:gd name="T5" fmla="*/ 222 h 260"/>
              <a:gd name="T6" fmla="*/ 74 w 149"/>
              <a:gd name="T7" fmla="*/ 222 h 260"/>
              <a:gd name="T8" fmla="*/ 37 w 149"/>
              <a:gd name="T9" fmla="*/ 185 h 260"/>
              <a:gd name="T10" fmla="*/ 37 w 149"/>
              <a:gd name="T11" fmla="*/ 74 h 260"/>
              <a:gd name="T12" fmla="*/ 37 w 149"/>
              <a:gd name="T13" fmla="*/ 74 h 260"/>
              <a:gd name="T14" fmla="*/ 74 w 149"/>
              <a:gd name="T15" fmla="*/ 37 h 260"/>
              <a:gd name="T16" fmla="*/ 74 w 149"/>
              <a:gd name="T17" fmla="*/ 37 h 260"/>
              <a:gd name="T18" fmla="*/ 111 w 149"/>
              <a:gd name="T19" fmla="*/ 74 h 260"/>
              <a:gd name="T20" fmla="*/ 111 w 149"/>
              <a:gd name="T21" fmla="*/ 185 h 260"/>
              <a:gd name="T22" fmla="*/ 74 w 149"/>
              <a:gd name="T23" fmla="*/ 0 h 260"/>
              <a:gd name="T24" fmla="*/ 74 w 149"/>
              <a:gd name="T25" fmla="*/ 0 h 260"/>
              <a:gd name="T26" fmla="*/ 0 w 149"/>
              <a:gd name="T27" fmla="*/ 74 h 260"/>
              <a:gd name="T28" fmla="*/ 0 w 149"/>
              <a:gd name="T29" fmla="*/ 185 h 260"/>
              <a:gd name="T30" fmla="*/ 0 w 149"/>
              <a:gd name="T31" fmla="*/ 185 h 260"/>
              <a:gd name="T32" fmla="*/ 74 w 149"/>
              <a:gd name="T33" fmla="*/ 259 h 260"/>
              <a:gd name="T34" fmla="*/ 74 w 149"/>
              <a:gd name="T35" fmla="*/ 259 h 260"/>
              <a:gd name="T36" fmla="*/ 148 w 149"/>
              <a:gd name="T37" fmla="*/ 185 h 260"/>
              <a:gd name="T38" fmla="*/ 148 w 149"/>
              <a:gd name="T39" fmla="*/ 74 h 260"/>
              <a:gd name="T40" fmla="*/ 148 w 149"/>
              <a:gd name="T41" fmla="*/ 74 h 260"/>
              <a:gd name="T42" fmla="*/ 74 w 149"/>
              <a:gd name="T43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9" h="260">
                <a:moveTo>
                  <a:pt x="111" y="185"/>
                </a:moveTo>
                <a:lnTo>
                  <a:pt x="111" y="185"/>
                </a:lnTo>
                <a:cubicBezTo>
                  <a:pt x="111" y="206"/>
                  <a:pt x="94" y="222"/>
                  <a:pt x="74" y="222"/>
                </a:cubicBezTo>
                <a:lnTo>
                  <a:pt x="74" y="222"/>
                </a:lnTo>
                <a:cubicBezTo>
                  <a:pt x="54" y="222"/>
                  <a:pt x="37" y="206"/>
                  <a:pt x="37" y="185"/>
                </a:cubicBezTo>
                <a:lnTo>
                  <a:pt x="37" y="74"/>
                </a:lnTo>
                <a:lnTo>
                  <a:pt x="37" y="74"/>
                </a:lnTo>
                <a:cubicBezTo>
                  <a:pt x="37" y="54"/>
                  <a:pt x="54" y="37"/>
                  <a:pt x="74" y="37"/>
                </a:cubicBezTo>
                <a:lnTo>
                  <a:pt x="74" y="37"/>
                </a:lnTo>
                <a:cubicBezTo>
                  <a:pt x="94" y="37"/>
                  <a:pt x="111" y="54"/>
                  <a:pt x="111" y="74"/>
                </a:cubicBezTo>
                <a:lnTo>
                  <a:pt x="111" y="185"/>
                </a:lnTo>
                <a:close/>
                <a:moveTo>
                  <a:pt x="74" y="0"/>
                </a:moveTo>
                <a:lnTo>
                  <a:pt x="74" y="0"/>
                </a:lnTo>
                <a:cubicBezTo>
                  <a:pt x="33" y="0"/>
                  <a:pt x="0" y="33"/>
                  <a:pt x="0" y="74"/>
                </a:cubicBezTo>
                <a:lnTo>
                  <a:pt x="0" y="185"/>
                </a:lnTo>
                <a:lnTo>
                  <a:pt x="0" y="185"/>
                </a:lnTo>
                <a:cubicBezTo>
                  <a:pt x="0" y="226"/>
                  <a:pt x="33" y="259"/>
                  <a:pt x="74" y="259"/>
                </a:cubicBezTo>
                <a:lnTo>
                  <a:pt x="74" y="259"/>
                </a:lnTo>
                <a:cubicBezTo>
                  <a:pt x="115" y="259"/>
                  <a:pt x="148" y="226"/>
                  <a:pt x="148" y="185"/>
                </a:cubicBezTo>
                <a:lnTo>
                  <a:pt x="148" y="74"/>
                </a:lnTo>
                <a:lnTo>
                  <a:pt x="148" y="74"/>
                </a:lnTo>
                <a:cubicBezTo>
                  <a:pt x="148" y="33"/>
                  <a:pt x="115" y="0"/>
                  <a:pt x="7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31"/>
          <p:cNvSpPr>
            <a:spLocks noChangeArrowheads="1"/>
          </p:cNvSpPr>
          <p:nvPr/>
        </p:nvSpPr>
        <p:spPr bwMode="auto">
          <a:xfrm>
            <a:off x="17974386" y="2749222"/>
            <a:ext cx="961180" cy="1251648"/>
          </a:xfrm>
          <a:custGeom>
            <a:avLst/>
            <a:gdLst>
              <a:gd name="T0" fmla="*/ 765 w 801"/>
              <a:gd name="T1" fmla="*/ 940 h 1045"/>
              <a:gd name="T2" fmla="*/ 401 w 801"/>
              <a:gd name="T3" fmla="*/ 1009 h 1045"/>
              <a:gd name="T4" fmla="*/ 35 w 801"/>
              <a:gd name="T5" fmla="*/ 883 h 1045"/>
              <a:gd name="T6" fmla="*/ 99 w 801"/>
              <a:gd name="T7" fmla="*/ 776 h 1045"/>
              <a:gd name="T8" fmla="*/ 254 w 801"/>
              <a:gd name="T9" fmla="*/ 691 h 1045"/>
              <a:gd name="T10" fmla="*/ 296 w 801"/>
              <a:gd name="T11" fmla="*/ 551 h 1045"/>
              <a:gd name="T12" fmla="*/ 292 w 801"/>
              <a:gd name="T13" fmla="*/ 546 h 1045"/>
              <a:gd name="T14" fmla="*/ 231 w 801"/>
              <a:gd name="T15" fmla="*/ 416 h 1045"/>
              <a:gd name="T16" fmla="*/ 225 w 801"/>
              <a:gd name="T17" fmla="*/ 412 h 1045"/>
              <a:gd name="T18" fmla="*/ 209 w 801"/>
              <a:gd name="T19" fmla="*/ 313 h 1045"/>
              <a:gd name="T20" fmla="*/ 221 w 801"/>
              <a:gd name="T21" fmla="*/ 288 h 1045"/>
              <a:gd name="T22" fmla="*/ 226 w 801"/>
              <a:gd name="T23" fmla="*/ 174 h 1045"/>
              <a:gd name="T24" fmla="*/ 226 w 801"/>
              <a:gd name="T25" fmla="*/ 171 h 1045"/>
              <a:gd name="T26" fmla="*/ 254 w 801"/>
              <a:gd name="T27" fmla="*/ 85 h 1045"/>
              <a:gd name="T28" fmla="*/ 401 w 801"/>
              <a:gd name="T29" fmla="*/ 35 h 1045"/>
              <a:gd name="T30" fmla="*/ 546 w 801"/>
              <a:gd name="T31" fmla="*/ 84 h 1045"/>
              <a:gd name="T32" fmla="*/ 574 w 801"/>
              <a:gd name="T33" fmla="*/ 282 h 1045"/>
              <a:gd name="T34" fmla="*/ 580 w 801"/>
              <a:gd name="T35" fmla="*/ 288 h 1045"/>
              <a:gd name="T36" fmla="*/ 592 w 801"/>
              <a:gd name="T37" fmla="*/ 383 h 1045"/>
              <a:gd name="T38" fmla="*/ 567 w 801"/>
              <a:gd name="T39" fmla="*/ 416 h 1045"/>
              <a:gd name="T40" fmla="*/ 556 w 801"/>
              <a:gd name="T41" fmla="*/ 427 h 1045"/>
              <a:gd name="T42" fmla="*/ 506 w 801"/>
              <a:gd name="T43" fmla="*/ 527 h 1045"/>
              <a:gd name="T44" fmla="*/ 492 w 801"/>
              <a:gd name="T45" fmla="*/ 545 h 1045"/>
              <a:gd name="T46" fmla="*/ 487 w 801"/>
              <a:gd name="T47" fmla="*/ 622 h 1045"/>
              <a:gd name="T48" fmla="*/ 532 w 801"/>
              <a:gd name="T49" fmla="*/ 694 h 1045"/>
              <a:gd name="T50" fmla="*/ 698 w 801"/>
              <a:gd name="T51" fmla="*/ 778 h 1045"/>
              <a:gd name="T52" fmla="*/ 765 w 801"/>
              <a:gd name="T53" fmla="*/ 940 h 1045"/>
              <a:gd name="T54" fmla="*/ 548 w 801"/>
              <a:gd name="T55" fmla="*/ 663 h 1045"/>
              <a:gd name="T56" fmla="*/ 522 w 801"/>
              <a:gd name="T57" fmla="*/ 622 h 1045"/>
              <a:gd name="T58" fmla="*/ 522 w 801"/>
              <a:gd name="T59" fmla="*/ 564 h 1045"/>
              <a:gd name="T60" fmla="*/ 534 w 801"/>
              <a:gd name="T61" fmla="*/ 546 h 1045"/>
              <a:gd name="T62" fmla="*/ 586 w 801"/>
              <a:gd name="T63" fmla="*/ 446 h 1045"/>
              <a:gd name="T64" fmla="*/ 627 w 801"/>
              <a:gd name="T65" fmla="*/ 313 h 1045"/>
              <a:gd name="T66" fmla="*/ 609 w 801"/>
              <a:gd name="T67" fmla="*/ 268 h 1045"/>
              <a:gd name="T68" fmla="*/ 609 w 801"/>
              <a:gd name="T69" fmla="*/ 175 h 1045"/>
              <a:gd name="T70" fmla="*/ 573 w 801"/>
              <a:gd name="T71" fmla="*/ 61 h 1045"/>
              <a:gd name="T72" fmla="*/ 401 w 801"/>
              <a:gd name="T73" fmla="*/ 0 h 1045"/>
              <a:gd name="T74" fmla="*/ 228 w 801"/>
              <a:gd name="T75" fmla="*/ 61 h 1045"/>
              <a:gd name="T76" fmla="*/ 192 w 801"/>
              <a:gd name="T77" fmla="*/ 268 h 1045"/>
              <a:gd name="T78" fmla="*/ 174 w 801"/>
              <a:gd name="T79" fmla="*/ 313 h 1045"/>
              <a:gd name="T80" fmla="*/ 174 w 801"/>
              <a:gd name="T81" fmla="*/ 383 h 1045"/>
              <a:gd name="T82" fmla="*/ 201 w 801"/>
              <a:gd name="T83" fmla="*/ 437 h 1045"/>
              <a:gd name="T84" fmla="*/ 261 w 801"/>
              <a:gd name="T85" fmla="*/ 620 h 1045"/>
              <a:gd name="T86" fmla="*/ 237 w 801"/>
              <a:gd name="T87" fmla="*/ 661 h 1045"/>
              <a:gd name="T88" fmla="*/ 82 w 801"/>
              <a:gd name="T89" fmla="*/ 745 h 1045"/>
              <a:gd name="T90" fmla="*/ 0 w 801"/>
              <a:gd name="T91" fmla="*/ 940 h 1045"/>
              <a:gd name="T92" fmla="*/ 401 w 801"/>
              <a:gd name="T93" fmla="*/ 1044 h 1045"/>
              <a:gd name="T94" fmla="*/ 800 w 801"/>
              <a:gd name="T95" fmla="*/ 940 h 1045"/>
              <a:gd name="T96" fmla="*/ 800 w 801"/>
              <a:gd name="T97" fmla="*/ 887 h 1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01" h="1045">
                <a:moveTo>
                  <a:pt x="765" y="940"/>
                </a:moveTo>
                <a:lnTo>
                  <a:pt x="765" y="940"/>
                </a:lnTo>
                <a:cubicBezTo>
                  <a:pt x="765" y="963"/>
                  <a:pt x="637" y="1009"/>
                  <a:pt x="401" y="1009"/>
                </a:cubicBezTo>
                <a:lnTo>
                  <a:pt x="401" y="1009"/>
                </a:lnTo>
                <a:cubicBezTo>
                  <a:pt x="164" y="1009"/>
                  <a:pt x="35" y="963"/>
                  <a:pt x="35" y="940"/>
                </a:cubicBezTo>
                <a:lnTo>
                  <a:pt x="35" y="883"/>
                </a:lnTo>
                <a:lnTo>
                  <a:pt x="35" y="883"/>
                </a:lnTo>
                <a:cubicBezTo>
                  <a:pt x="35" y="839"/>
                  <a:pt x="59" y="797"/>
                  <a:pt x="99" y="776"/>
                </a:cubicBezTo>
                <a:lnTo>
                  <a:pt x="254" y="691"/>
                </a:lnTo>
                <a:lnTo>
                  <a:pt x="254" y="691"/>
                </a:lnTo>
                <a:cubicBezTo>
                  <a:pt x="280" y="677"/>
                  <a:pt x="296" y="650"/>
                  <a:pt x="296" y="620"/>
                </a:cubicBezTo>
                <a:lnTo>
                  <a:pt x="296" y="551"/>
                </a:lnTo>
                <a:lnTo>
                  <a:pt x="292" y="546"/>
                </a:lnTo>
                <a:lnTo>
                  <a:pt x="292" y="546"/>
                </a:lnTo>
                <a:cubicBezTo>
                  <a:pt x="292" y="545"/>
                  <a:pt x="249" y="494"/>
                  <a:pt x="233" y="423"/>
                </a:cubicBezTo>
                <a:lnTo>
                  <a:pt x="231" y="416"/>
                </a:lnTo>
                <a:lnTo>
                  <a:pt x="225" y="412"/>
                </a:lnTo>
                <a:lnTo>
                  <a:pt x="225" y="412"/>
                </a:lnTo>
                <a:cubicBezTo>
                  <a:pt x="215" y="406"/>
                  <a:pt x="209" y="395"/>
                  <a:pt x="209" y="383"/>
                </a:cubicBezTo>
                <a:lnTo>
                  <a:pt x="209" y="313"/>
                </a:lnTo>
                <a:lnTo>
                  <a:pt x="209" y="313"/>
                </a:lnTo>
                <a:cubicBezTo>
                  <a:pt x="209" y="303"/>
                  <a:pt x="213" y="295"/>
                  <a:pt x="221" y="288"/>
                </a:cubicBezTo>
                <a:lnTo>
                  <a:pt x="226" y="282"/>
                </a:lnTo>
                <a:lnTo>
                  <a:pt x="226" y="174"/>
                </a:lnTo>
                <a:lnTo>
                  <a:pt x="226" y="171"/>
                </a:lnTo>
                <a:lnTo>
                  <a:pt x="226" y="171"/>
                </a:lnTo>
                <a:cubicBezTo>
                  <a:pt x="226" y="171"/>
                  <a:pt x="220" y="123"/>
                  <a:pt x="254" y="85"/>
                </a:cubicBezTo>
                <a:lnTo>
                  <a:pt x="254" y="85"/>
                </a:lnTo>
                <a:cubicBezTo>
                  <a:pt x="283" y="52"/>
                  <a:pt x="332" y="35"/>
                  <a:pt x="401" y="35"/>
                </a:cubicBezTo>
                <a:lnTo>
                  <a:pt x="401" y="35"/>
                </a:lnTo>
                <a:cubicBezTo>
                  <a:pt x="468" y="35"/>
                  <a:pt x="517" y="52"/>
                  <a:pt x="546" y="84"/>
                </a:cubicBezTo>
                <a:lnTo>
                  <a:pt x="546" y="84"/>
                </a:lnTo>
                <a:cubicBezTo>
                  <a:pt x="580" y="123"/>
                  <a:pt x="575" y="171"/>
                  <a:pt x="575" y="171"/>
                </a:cubicBezTo>
                <a:lnTo>
                  <a:pt x="574" y="282"/>
                </a:lnTo>
                <a:lnTo>
                  <a:pt x="580" y="288"/>
                </a:lnTo>
                <a:lnTo>
                  <a:pt x="580" y="288"/>
                </a:lnTo>
                <a:cubicBezTo>
                  <a:pt x="587" y="295"/>
                  <a:pt x="592" y="303"/>
                  <a:pt x="592" y="313"/>
                </a:cubicBezTo>
                <a:lnTo>
                  <a:pt x="592" y="383"/>
                </a:lnTo>
                <a:lnTo>
                  <a:pt x="592" y="383"/>
                </a:lnTo>
                <a:cubicBezTo>
                  <a:pt x="592" y="398"/>
                  <a:pt x="582" y="411"/>
                  <a:pt x="567" y="416"/>
                </a:cubicBezTo>
                <a:lnTo>
                  <a:pt x="558" y="418"/>
                </a:lnTo>
                <a:lnTo>
                  <a:pt x="556" y="427"/>
                </a:lnTo>
                <a:lnTo>
                  <a:pt x="556" y="427"/>
                </a:lnTo>
                <a:cubicBezTo>
                  <a:pt x="544" y="463"/>
                  <a:pt x="527" y="497"/>
                  <a:pt x="506" y="527"/>
                </a:cubicBezTo>
                <a:lnTo>
                  <a:pt x="506" y="527"/>
                </a:lnTo>
                <a:cubicBezTo>
                  <a:pt x="501" y="533"/>
                  <a:pt x="496" y="540"/>
                  <a:pt x="492" y="545"/>
                </a:cubicBezTo>
                <a:lnTo>
                  <a:pt x="487" y="550"/>
                </a:lnTo>
                <a:lnTo>
                  <a:pt x="487" y="622"/>
                </a:lnTo>
                <a:lnTo>
                  <a:pt x="487" y="622"/>
                </a:lnTo>
                <a:cubicBezTo>
                  <a:pt x="487" y="653"/>
                  <a:pt x="504" y="680"/>
                  <a:pt x="532" y="694"/>
                </a:cubicBezTo>
                <a:lnTo>
                  <a:pt x="698" y="778"/>
                </a:lnTo>
                <a:lnTo>
                  <a:pt x="698" y="778"/>
                </a:lnTo>
                <a:cubicBezTo>
                  <a:pt x="740" y="798"/>
                  <a:pt x="765" y="840"/>
                  <a:pt x="765" y="887"/>
                </a:cubicBezTo>
                <a:lnTo>
                  <a:pt x="765" y="940"/>
                </a:lnTo>
                <a:close/>
                <a:moveTo>
                  <a:pt x="713" y="746"/>
                </a:moveTo>
                <a:lnTo>
                  <a:pt x="548" y="663"/>
                </a:lnTo>
                <a:lnTo>
                  <a:pt x="548" y="663"/>
                </a:lnTo>
                <a:cubicBezTo>
                  <a:pt x="532" y="655"/>
                  <a:pt x="522" y="640"/>
                  <a:pt x="522" y="622"/>
                </a:cubicBezTo>
                <a:lnTo>
                  <a:pt x="522" y="564"/>
                </a:lnTo>
                <a:lnTo>
                  <a:pt x="522" y="564"/>
                </a:lnTo>
                <a:cubicBezTo>
                  <a:pt x="526" y="558"/>
                  <a:pt x="530" y="553"/>
                  <a:pt x="534" y="546"/>
                </a:cubicBezTo>
                <a:lnTo>
                  <a:pt x="534" y="546"/>
                </a:lnTo>
                <a:cubicBezTo>
                  <a:pt x="556" y="516"/>
                  <a:pt x="574" y="482"/>
                  <a:pt x="586" y="446"/>
                </a:cubicBezTo>
                <a:lnTo>
                  <a:pt x="586" y="446"/>
                </a:lnTo>
                <a:cubicBezTo>
                  <a:pt x="611" y="434"/>
                  <a:pt x="627" y="410"/>
                  <a:pt x="627" y="383"/>
                </a:cubicBezTo>
                <a:lnTo>
                  <a:pt x="627" y="313"/>
                </a:lnTo>
                <a:lnTo>
                  <a:pt x="627" y="313"/>
                </a:lnTo>
                <a:cubicBezTo>
                  <a:pt x="627" y="296"/>
                  <a:pt x="620" y="280"/>
                  <a:pt x="609" y="268"/>
                </a:cubicBezTo>
                <a:lnTo>
                  <a:pt x="609" y="175"/>
                </a:lnTo>
                <a:lnTo>
                  <a:pt x="609" y="175"/>
                </a:lnTo>
                <a:cubicBezTo>
                  <a:pt x="610" y="165"/>
                  <a:pt x="614" y="108"/>
                  <a:pt x="573" y="61"/>
                </a:cubicBezTo>
                <a:lnTo>
                  <a:pt x="573" y="61"/>
                </a:lnTo>
                <a:cubicBezTo>
                  <a:pt x="537" y="21"/>
                  <a:pt x="479" y="0"/>
                  <a:pt x="401" y="0"/>
                </a:cubicBezTo>
                <a:lnTo>
                  <a:pt x="401" y="0"/>
                </a:lnTo>
                <a:cubicBezTo>
                  <a:pt x="322" y="0"/>
                  <a:pt x="264" y="21"/>
                  <a:pt x="228" y="61"/>
                </a:cubicBezTo>
                <a:lnTo>
                  <a:pt x="228" y="61"/>
                </a:lnTo>
                <a:cubicBezTo>
                  <a:pt x="187" y="108"/>
                  <a:pt x="191" y="165"/>
                  <a:pt x="192" y="175"/>
                </a:cubicBezTo>
                <a:lnTo>
                  <a:pt x="192" y="268"/>
                </a:lnTo>
                <a:lnTo>
                  <a:pt x="192" y="268"/>
                </a:lnTo>
                <a:cubicBezTo>
                  <a:pt x="180" y="280"/>
                  <a:pt x="174" y="296"/>
                  <a:pt x="174" y="313"/>
                </a:cubicBezTo>
                <a:lnTo>
                  <a:pt x="174" y="383"/>
                </a:lnTo>
                <a:lnTo>
                  <a:pt x="174" y="383"/>
                </a:lnTo>
                <a:cubicBezTo>
                  <a:pt x="174" y="404"/>
                  <a:pt x="184" y="423"/>
                  <a:pt x="201" y="437"/>
                </a:cubicBezTo>
                <a:lnTo>
                  <a:pt x="201" y="437"/>
                </a:lnTo>
                <a:cubicBezTo>
                  <a:pt x="216" y="500"/>
                  <a:pt x="249" y="548"/>
                  <a:pt x="261" y="563"/>
                </a:cubicBezTo>
                <a:lnTo>
                  <a:pt x="261" y="620"/>
                </a:lnTo>
                <a:lnTo>
                  <a:pt x="261" y="620"/>
                </a:lnTo>
                <a:cubicBezTo>
                  <a:pt x="261" y="637"/>
                  <a:pt x="252" y="653"/>
                  <a:pt x="237" y="661"/>
                </a:cubicBezTo>
                <a:lnTo>
                  <a:pt x="82" y="745"/>
                </a:lnTo>
                <a:lnTo>
                  <a:pt x="82" y="745"/>
                </a:lnTo>
                <a:cubicBezTo>
                  <a:pt x="32" y="773"/>
                  <a:pt x="0" y="826"/>
                  <a:pt x="0" y="883"/>
                </a:cubicBezTo>
                <a:lnTo>
                  <a:pt x="0" y="940"/>
                </a:lnTo>
                <a:lnTo>
                  <a:pt x="0" y="940"/>
                </a:lnTo>
                <a:cubicBezTo>
                  <a:pt x="0" y="1022"/>
                  <a:pt x="262" y="1044"/>
                  <a:pt x="401" y="1044"/>
                </a:cubicBezTo>
                <a:lnTo>
                  <a:pt x="401" y="1044"/>
                </a:lnTo>
                <a:cubicBezTo>
                  <a:pt x="539" y="1044"/>
                  <a:pt x="800" y="1022"/>
                  <a:pt x="800" y="940"/>
                </a:cubicBezTo>
                <a:lnTo>
                  <a:pt x="800" y="887"/>
                </a:lnTo>
                <a:lnTo>
                  <a:pt x="800" y="887"/>
                </a:lnTo>
                <a:cubicBezTo>
                  <a:pt x="800" y="827"/>
                  <a:pt x="767" y="773"/>
                  <a:pt x="713" y="74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CuadroTexto 244"/>
          <p:cNvSpPr txBox="1"/>
          <p:nvPr/>
        </p:nvSpPr>
        <p:spPr>
          <a:xfrm>
            <a:off x="2519459" y="4859959"/>
            <a:ext cx="3820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8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8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246" name="CuadroTexto 245"/>
          <p:cNvSpPr txBox="1"/>
          <p:nvPr/>
        </p:nvSpPr>
        <p:spPr>
          <a:xfrm>
            <a:off x="4302951" y="9071722"/>
            <a:ext cx="3820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8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8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247" name="CuadroTexto 246"/>
          <p:cNvSpPr txBox="1"/>
          <p:nvPr/>
        </p:nvSpPr>
        <p:spPr>
          <a:xfrm>
            <a:off x="10378952" y="11222203"/>
            <a:ext cx="3820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8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8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248" name="CuadroTexto 247"/>
          <p:cNvSpPr txBox="1"/>
          <p:nvPr/>
        </p:nvSpPr>
        <p:spPr>
          <a:xfrm>
            <a:off x="16731695" y="9071721"/>
            <a:ext cx="3820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8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8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249" name="CuadroTexto 248"/>
          <p:cNvSpPr txBox="1"/>
          <p:nvPr/>
        </p:nvSpPr>
        <p:spPr>
          <a:xfrm>
            <a:off x="18195499" y="4822494"/>
            <a:ext cx="3820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8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8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</p:spTree>
    <p:extLst>
      <p:ext uri="{BB962C8B-B14F-4D97-AF65-F5344CB8AC3E}">
        <p14:creationId xmlns:p14="http://schemas.microsoft.com/office/powerpoint/2010/main" val="5807510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"/>
          <p:cNvSpPr>
            <a:spLocks noChangeArrowheads="1"/>
          </p:cNvSpPr>
          <p:nvPr/>
        </p:nvSpPr>
        <p:spPr bwMode="auto">
          <a:xfrm>
            <a:off x="4015734" y="7150934"/>
            <a:ext cx="5974774" cy="2475413"/>
          </a:xfrm>
          <a:custGeom>
            <a:avLst/>
            <a:gdLst>
              <a:gd name="T0" fmla="*/ 0 w 4993"/>
              <a:gd name="T1" fmla="*/ 2068 h 2069"/>
              <a:gd name="T2" fmla="*/ 0 w 4993"/>
              <a:gd name="T3" fmla="*/ 0 h 2069"/>
              <a:gd name="T4" fmla="*/ 4992 w 4993"/>
              <a:gd name="T5" fmla="*/ 0 h 2069"/>
              <a:gd name="T6" fmla="*/ 4992 w 4993"/>
              <a:gd name="T7" fmla="*/ 2068 h 2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93" h="2069">
                <a:moveTo>
                  <a:pt x="0" y="2068"/>
                </a:moveTo>
                <a:lnTo>
                  <a:pt x="0" y="0"/>
                </a:lnTo>
                <a:lnTo>
                  <a:pt x="4992" y="0"/>
                </a:lnTo>
                <a:lnTo>
                  <a:pt x="4992" y="2068"/>
                </a:lnTo>
              </a:path>
            </a:pathLst>
          </a:custGeom>
          <a:noFill/>
          <a:ln w="439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2"/>
          <p:cNvSpPr>
            <a:spLocks noChangeArrowheads="1"/>
          </p:cNvSpPr>
          <p:nvPr/>
        </p:nvSpPr>
        <p:spPr bwMode="auto">
          <a:xfrm>
            <a:off x="14392418" y="7150934"/>
            <a:ext cx="5974774" cy="2475413"/>
          </a:xfrm>
          <a:custGeom>
            <a:avLst/>
            <a:gdLst>
              <a:gd name="T0" fmla="*/ 0 w 4992"/>
              <a:gd name="T1" fmla="*/ 2068 h 2069"/>
              <a:gd name="T2" fmla="*/ 0 w 4992"/>
              <a:gd name="T3" fmla="*/ 0 h 2069"/>
              <a:gd name="T4" fmla="*/ 4991 w 4992"/>
              <a:gd name="T5" fmla="*/ 0 h 2069"/>
              <a:gd name="T6" fmla="*/ 4991 w 4992"/>
              <a:gd name="T7" fmla="*/ 2068 h 2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92" h="2069">
                <a:moveTo>
                  <a:pt x="0" y="2068"/>
                </a:moveTo>
                <a:lnTo>
                  <a:pt x="0" y="0"/>
                </a:lnTo>
                <a:lnTo>
                  <a:pt x="4991" y="0"/>
                </a:lnTo>
                <a:lnTo>
                  <a:pt x="4991" y="2068"/>
                </a:lnTo>
              </a:path>
            </a:pathLst>
          </a:custGeom>
          <a:noFill/>
          <a:ln w="439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3"/>
          <p:cNvSpPr>
            <a:spLocks noChangeShapeType="1"/>
          </p:cNvSpPr>
          <p:nvPr/>
        </p:nvSpPr>
        <p:spPr bwMode="auto">
          <a:xfrm>
            <a:off x="12212577" y="2696244"/>
            <a:ext cx="5276" cy="738930"/>
          </a:xfrm>
          <a:prstGeom prst="line">
            <a:avLst/>
          </a:prstGeom>
          <a:noFill/>
          <a:ln w="43920" cap="flat">
            <a:solidFill>
              <a:srgbClr val="A7A8A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4"/>
          <p:cNvSpPr>
            <a:spLocks noChangeArrowheads="1"/>
          </p:cNvSpPr>
          <p:nvPr/>
        </p:nvSpPr>
        <p:spPr bwMode="auto">
          <a:xfrm>
            <a:off x="7050625" y="3440450"/>
            <a:ext cx="10329180" cy="2475416"/>
          </a:xfrm>
          <a:custGeom>
            <a:avLst/>
            <a:gdLst>
              <a:gd name="T0" fmla="*/ 0 w 8630"/>
              <a:gd name="T1" fmla="*/ 2069 h 2070"/>
              <a:gd name="T2" fmla="*/ 0 w 8630"/>
              <a:gd name="T3" fmla="*/ 0 h 2070"/>
              <a:gd name="T4" fmla="*/ 8629 w 8630"/>
              <a:gd name="T5" fmla="*/ 0 h 2070"/>
              <a:gd name="T6" fmla="*/ 8629 w 8630"/>
              <a:gd name="T7" fmla="*/ 2069 h 2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630" h="2070">
                <a:moveTo>
                  <a:pt x="0" y="2069"/>
                </a:moveTo>
                <a:lnTo>
                  <a:pt x="0" y="0"/>
                </a:lnTo>
                <a:lnTo>
                  <a:pt x="8629" y="0"/>
                </a:lnTo>
                <a:lnTo>
                  <a:pt x="8629" y="2069"/>
                </a:lnTo>
              </a:path>
            </a:pathLst>
          </a:custGeom>
          <a:noFill/>
          <a:ln w="439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5"/>
          <p:cNvSpPr>
            <a:spLocks noChangeArrowheads="1"/>
          </p:cNvSpPr>
          <p:nvPr/>
        </p:nvSpPr>
        <p:spPr bwMode="auto">
          <a:xfrm>
            <a:off x="10724162" y="3060429"/>
            <a:ext cx="2982107" cy="1572865"/>
          </a:xfrm>
          <a:custGeom>
            <a:avLst/>
            <a:gdLst>
              <a:gd name="T0" fmla="*/ 2490 w 2491"/>
              <a:gd name="T1" fmla="*/ 1313 h 1314"/>
              <a:gd name="T2" fmla="*/ 0 w 2491"/>
              <a:gd name="T3" fmla="*/ 1313 h 1314"/>
              <a:gd name="T4" fmla="*/ 0 w 2491"/>
              <a:gd name="T5" fmla="*/ 0 h 1314"/>
              <a:gd name="T6" fmla="*/ 2490 w 2491"/>
              <a:gd name="T7" fmla="*/ 0 h 1314"/>
              <a:gd name="T8" fmla="*/ 2490 w 2491"/>
              <a:gd name="T9" fmla="*/ 1313 h 1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1" h="1314">
                <a:moveTo>
                  <a:pt x="2490" y="1313"/>
                </a:moveTo>
                <a:lnTo>
                  <a:pt x="0" y="1313"/>
                </a:lnTo>
                <a:lnTo>
                  <a:pt x="0" y="0"/>
                </a:lnTo>
                <a:lnTo>
                  <a:pt x="2490" y="0"/>
                </a:lnTo>
                <a:lnTo>
                  <a:pt x="2490" y="1313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6"/>
          <p:cNvSpPr>
            <a:spLocks noChangeArrowheads="1"/>
          </p:cNvSpPr>
          <p:nvPr/>
        </p:nvSpPr>
        <p:spPr bwMode="auto">
          <a:xfrm>
            <a:off x="11405031" y="2031207"/>
            <a:ext cx="1620369" cy="1641478"/>
          </a:xfrm>
          <a:custGeom>
            <a:avLst/>
            <a:gdLst>
              <a:gd name="T0" fmla="*/ 0 w 1354"/>
              <a:gd name="T1" fmla="*/ 686 h 1372"/>
              <a:gd name="T2" fmla="*/ 0 w 1354"/>
              <a:gd name="T3" fmla="*/ 686 h 1372"/>
              <a:gd name="T4" fmla="*/ 676 w 1354"/>
              <a:gd name="T5" fmla="*/ 1371 h 1372"/>
              <a:gd name="T6" fmla="*/ 676 w 1354"/>
              <a:gd name="T7" fmla="*/ 1371 h 1372"/>
              <a:gd name="T8" fmla="*/ 1353 w 1354"/>
              <a:gd name="T9" fmla="*/ 686 h 1372"/>
              <a:gd name="T10" fmla="*/ 1353 w 1354"/>
              <a:gd name="T11" fmla="*/ 686 h 1372"/>
              <a:gd name="T12" fmla="*/ 676 w 1354"/>
              <a:gd name="T13" fmla="*/ 0 h 1372"/>
              <a:gd name="T14" fmla="*/ 676 w 1354"/>
              <a:gd name="T15" fmla="*/ 0 h 1372"/>
              <a:gd name="T16" fmla="*/ 0 w 1354"/>
              <a:gd name="T17" fmla="*/ 686 h 1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4" h="1372">
                <a:moveTo>
                  <a:pt x="0" y="686"/>
                </a:moveTo>
                <a:lnTo>
                  <a:pt x="0" y="686"/>
                </a:lnTo>
                <a:cubicBezTo>
                  <a:pt x="0" y="1064"/>
                  <a:pt x="303" y="1371"/>
                  <a:pt x="676" y="1371"/>
                </a:cubicBezTo>
                <a:lnTo>
                  <a:pt x="676" y="1371"/>
                </a:lnTo>
                <a:cubicBezTo>
                  <a:pt x="1049" y="1371"/>
                  <a:pt x="1353" y="1064"/>
                  <a:pt x="1353" y="686"/>
                </a:cubicBezTo>
                <a:lnTo>
                  <a:pt x="1353" y="686"/>
                </a:lnTo>
                <a:cubicBezTo>
                  <a:pt x="1353" y="307"/>
                  <a:pt x="1049" y="0"/>
                  <a:pt x="676" y="0"/>
                </a:cubicBezTo>
                <a:lnTo>
                  <a:pt x="676" y="0"/>
                </a:lnTo>
                <a:cubicBezTo>
                  <a:pt x="303" y="0"/>
                  <a:pt x="0" y="307"/>
                  <a:pt x="0" y="68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7"/>
          <p:cNvSpPr>
            <a:spLocks noChangeArrowheads="1"/>
          </p:cNvSpPr>
          <p:nvPr/>
        </p:nvSpPr>
        <p:spPr bwMode="auto">
          <a:xfrm>
            <a:off x="5556930" y="6406725"/>
            <a:ext cx="2982111" cy="1572865"/>
          </a:xfrm>
          <a:custGeom>
            <a:avLst/>
            <a:gdLst>
              <a:gd name="T0" fmla="*/ 2492 w 2493"/>
              <a:gd name="T1" fmla="*/ 1312 h 1313"/>
              <a:gd name="T2" fmla="*/ 0 w 2493"/>
              <a:gd name="T3" fmla="*/ 1312 h 1313"/>
              <a:gd name="T4" fmla="*/ 0 w 2493"/>
              <a:gd name="T5" fmla="*/ 0 h 1313"/>
              <a:gd name="T6" fmla="*/ 2492 w 2493"/>
              <a:gd name="T7" fmla="*/ 0 h 1313"/>
              <a:gd name="T8" fmla="*/ 2492 w 2493"/>
              <a:gd name="T9" fmla="*/ 1312 h 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3" h="1313">
                <a:moveTo>
                  <a:pt x="2492" y="1312"/>
                </a:moveTo>
                <a:lnTo>
                  <a:pt x="0" y="1312"/>
                </a:lnTo>
                <a:lnTo>
                  <a:pt x="0" y="0"/>
                </a:lnTo>
                <a:lnTo>
                  <a:pt x="2492" y="0"/>
                </a:lnTo>
                <a:lnTo>
                  <a:pt x="2492" y="1312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8"/>
          <p:cNvSpPr>
            <a:spLocks noChangeArrowheads="1"/>
          </p:cNvSpPr>
          <p:nvPr/>
        </p:nvSpPr>
        <p:spPr bwMode="auto">
          <a:xfrm>
            <a:off x="6237803" y="5377503"/>
            <a:ext cx="1620366" cy="1641478"/>
          </a:xfrm>
          <a:custGeom>
            <a:avLst/>
            <a:gdLst>
              <a:gd name="T0" fmla="*/ 0 w 1354"/>
              <a:gd name="T1" fmla="*/ 685 h 1372"/>
              <a:gd name="T2" fmla="*/ 0 w 1354"/>
              <a:gd name="T3" fmla="*/ 685 h 1372"/>
              <a:gd name="T4" fmla="*/ 677 w 1354"/>
              <a:gd name="T5" fmla="*/ 1371 h 1372"/>
              <a:gd name="T6" fmla="*/ 677 w 1354"/>
              <a:gd name="T7" fmla="*/ 1371 h 1372"/>
              <a:gd name="T8" fmla="*/ 1353 w 1354"/>
              <a:gd name="T9" fmla="*/ 685 h 1372"/>
              <a:gd name="T10" fmla="*/ 1353 w 1354"/>
              <a:gd name="T11" fmla="*/ 685 h 1372"/>
              <a:gd name="T12" fmla="*/ 677 w 1354"/>
              <a:gd name="T13" fmla="*/ 0 h 1372"/>
              <a:gd name="T14" fmla="*/ 677 w 1354"/>
              <a:gd name="T15" fmla="*/ 0 h 1372"/>
              <a:gd name="T16" fmla="*/ 0 w 1354"/>
              <a:gd name="T17" fmla="*/ 685 h 1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4" h="1372">
                <a:moveTo>
                  <a:pt x="0" y="685"/>
                </a:moveTo>
                <a:lnTo>
                  <a:pt x="0" y="685"/>
                </a:lnTo>
                <a:cubicBezTo>
                  <a:pt x="0" y="1064"/>
                  <a:pt x="303" y="1371"/>
                  <a:pt x="677" y="1371"/>
                </a:cubicBezTo>
                <a:lnTo>
                  <a:pt x="677" y="1371"/>
                </a:lnTo>
                <a:cubicBezTo>
                  <a:pt x="1050" y="1371"/>
                  <a:pt x="1353" y="1064"/>
                  <a:pt x="1353" y="685"/>
                </a:cubicBezTo>
                <a:lnTo>
                  <a:pt x="1353" y="685"/>
                </a:lnTo>
                <a:cubicBezTo>
                  <a:pt x="1353" y="307"/>
                  <a:pt x="1050" y="0"/>
                  <a:pt x="677" y="0"/>
                </a:cubicBezTo>
                <a:lnTo>
                  <a:pt x="677" y="0"/>
                </a:lnTo>
                <a:cubicBezTo>
                  <a:pt x="303" y="0"/>
                  <a:pt x="0" y="307"/>
                  <a:pt x="0" y="68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9"/>
          <p:cNvSpPr>
            <a:spLocks noChangeArrowheads="1"/>
          </p:cNvSpPr>
          <p:nvPr/>
        </p:nvSpPr>
        <p:spPr bwMode="auto">
          <a:xfrm>
            <a:off x="2522042" y="10111929"/>
            <a:ext cx="2982107" cy="1572865"/>
          </a:xfrm>
          <a:custGeom>
            <a:avLst/>
            <a:gdLst>
              <a:gd name="T0" fmla="*/ 2491 w 2492"/>
              <a:gd name="T1" fmla="*/ 1312 h 1313"/>
              <a:gd name="T2" fmla="*/ 0 w 2492"/>
              <a:gd name="T3" fmla="*/ 1312 h 1313"/>
              <a:gd name="T4" fmla="*/ 0 w 2492"/>
              <a:gd name="T5" fmla="*/ 0 h 1313"/>
              <a:gd name="T6" fmla="*/ 2491 w 2492"/>
              <a:gd name="T7" fmla="*/ 0 h 1313"/>
              <a:gd name="T8" fmla="*/ 2491 w 2492"/>
              <a:gd name="T9" fmla="*/ 1312 h 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2" h="1313">
                <a:moveTo>
                  <a:pt x="2491" y="1312"/>
                </a:moveTo>
                <a:lnTo>
                  <a:pt x="0" y="1312"/>
                </a:lnTo>
                <a:lnTo>
                  <a:pt x="0" y="0"/>
                </a:lnTo>
                <a:lnTo>
                  <a:pt x="2491" y="0"/>
                </a:lnTo>
                <a:lnTo>
                  <a:pt x="2491" y="1312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10"/>
          <p:cNvSpPr>
            <a:spLocks noChangeArrowheads="1"/>
          </p:cNvSpPr>
          <p:nvPr/>
        </p:nvSpPr>
        <p:spPr bwMode="auto">
          <a:xfrm>
            <a:off x="3202911" y="9082708"/>
            <a:ext cx="1620369" cy="1641478"/>
          </a:xfrm>
          <a:custGeom>
            <a:avLst/>
            <a:gdLst>
              <a:gd name="T0" fmla="*/ 0 w 1355"/>
              <a:gd name="T1" fmla="*/ 685 h 1371"/>
              <a:gd name="T2" fmla="*/ 0 w 1355"/>
              <a:gd name="T3" fmla="*/ 685 h 1371"/>
              <a:gd name="T4" fmla="*/ 677 w 1355"/>
              <a:gd name="T5" fmla="*/ 1370 h 1371"/>
              <a:gd name="T6" fmla="*/ 677 w 1355"/>
              <a:gd name="T7" fmla="*/ 1370 h 1371"/>
              <a:gd name="T8" fmla="*/ 1354 w 1355"/>
              <a:gd name="T9" fmla="*/ 685 h 1371"/>
              <a:gd name="T10" fmla="*/ 1354 w 1355"/>
              <a:gd name="T11" fmla="*/ 685 h 1371"/>
              <a:gd name="T12" fmla="*/ 677 w 1355"/>
              <a:gd name="T13" fmla="*/ 0 h 1371"/>
              <a:gd name="T14" fmla="*/ 677 w 1355"/>
              <a:gd name="T15" fmla="*/ 0 h 1371"/>
              <a:gd name="T16" fmla="*/ 0 w 1355"/>
              <a:gd name="T17" fmla="*/ 685 h 1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5" h="1371">
                <a:moveTo>
                  <a:pt x="0" y="685"/>
                </a:moveTo>
                <a:lnTo>
                  <a:pt x="0" y="685"/>
                </a:lnTo>
                <a:cubicBezTo>
                  <a:pt x="0" y="1064"/>
                  <a:pt x="304" y="1370"/>
                  <a:pt x="677" y="1370"/>
                </a:cubicBezTo>
                <a:lnTo>
                  <a:pt x="677" y="1370"/>
                </a:lnTo>
                <a:cubicBezTo>
                  <a:pt x="1051" y="1370"/>
                  <a:pt x="1354" y="1064"/>
                  <a:pt x="1354" y="685"/>
                </a:cubicBezTo>
                <a:lnTo>
                  <a:pt x="1354" y="685"/>
                </a:lnTo>
                <a:cubicBezTo>
                  <a:pt x="1354" y="306"/>
                  <a:pt x="1051" y="0"/>
                  <a:pt x="677" y="0"/>
                </a:cubicBezTo>
                <a:lnTo>
                  <a:pt x="677" y="0"/>
                </a:lnTo>
                <a:cubicBezTo>
                  <a:pt x="304" y="0"/>
                  <a:pt x="0" y="306"/>
                  <a:pt x="0" y="685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11"/>
          <p:cNvSpPr>
            <a:spLocks noChangeArrowheads="1"/>
          </p:cNvSpPr>
          <p:nvPr/>
        </p:nvSpPr>
        <p:spPr bwMode="auto">
          <a:xfrm>
            <a:off x="8496816" y="10111929"/>
            <a:ext cx="2982107" cy="1572865"/>
          </a:xfrm>
          <a:custGeom>
            <a:avLst/>
            <a:gdLst>
              <a:gd name="T0" fmla="*/ 2492 w 2493"/>
              <a:gd name="T1" fmla="*/ 1312 h 1313"/>
              <a:gd name="T2" fmla="*/ 0 w 2493"/>
              <a:gd name="T3" fmla="*/ 1312 h 1313"/>
              <a:gd name="T4" fmla="*/ 0 w 2493"/>
              <a:gd name="T5" fmla="*/ 0 h 1313"/>
              <a:gd name="T6" fmla="*/ 2492 w 2493"/>
              <a:gd name="T7" fmla="*/ 0 h 1313"/>
              <a:gd name="T8" fmla="*/ 2492 w 2493"/>
              <a:gd name="T9" fmla="*/ 1312 h 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3" h="1313">
                <a:moveTo>
                  <a:pt x="2492" y="1312"/>
                </a:moveTo>
                <a:lnTo>
                  <a:pt x="0" y="1312"/>
                </a:lnTo>
                <a:lnTo>
                  <a:pt x="0" y="0"/>
                </a:lnTo>
                <a:lnTo>
                  <a:pt x="2492" y="0"/>
                </a:lnTo>
                <a:lnTo>
                  <a:pt x="2492" y="1312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12"/>
          <p:cNvSpPr>
            <a:spLocks noChangeArrowheads="1"/>
          </p:cNvSpPr>
          <p:nvPr/>
        </p:nvSpPr>
        <p:spPr bwMode="auto">
          <a:xfrm>
            <a:off x="9177686" y="9082708"/>
            <a:ext cx="1620369" cy="1641478"/>
          </a:xfrm>
          <a:custGeom>
            <a:avLst/>
            <a:gdLst>
              <a:gd name="T0" fmla="*/ 0 w 1354"/>
              <a:gd name="T1" fmla="*/ 685 h 1371"/>
              <a:gd name="T2" fmla="*/ 0 w 1354"/>
              <a:gd name="T3" fmla="*/ 685 h 1371"/>
              <a:gd name="T4" fmla="*/ 677 w 1354"/>
              <a:gd name="T5" fmla="*/ 1370 h 1371"/>
              <a:gd name="T6" fmla="*/ 677 w 1354"/>
              <a:gd name="T7" fmla="*/ 1370 h 1371"/>
              <a:gd name="T8" fmla="*/ 1353 w 1354"/>
              <a:gd name="T9" fmla="*/ 685 h 1371"/>
              <a:gd name="T10" fmla="*/ 1353 w 1354"/>
              <a:gd name="T11" fmla="*/ 685 h 1371"/>
              <a:gd name="T12" fmla="*/ 677 w 1354"/>
              <a:gd name="T13" fmla="*/ 0 h 1371"/>
              <a:gd name="T14" fmla="*/ 677 w 1354"/>
              <a:gd name="T15" fmla="*/ 0 h 1371"/>
              <a:gd name="T16" fmla="*/ 0 w 1354"/>
              <a:gd name="T17" fmla="*/ 685 h 1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4" h="1371">
                <a:moveTo>
                  <a:pt x="0" y="685"/>
                </a:moveTo>
                <a:lnTo>
                  <a:pt x="0" y="685"/>
                </a:lnTo>
                <a:cubicBezTo>
                  <a:pt x="0" y="1064"/>
                  <a:pt x="302" y="1370"/>
                  <a:pt x="677" y="1370"/>
                </a:cubicBezTo>
                <a:lnTo>
                  <a:pt x="677" y="1370"/>
                </a:lnTo>
                <a:cubicBezTo>
                  <a:pt x="1050" y="1370"/>
                  <a:pt x="1353" y="1064"/>
                  <a:pt x="1353" y="685"/>
                </a:cubicBezTo>
                <a:lnTo>
                  <a:pt x="1353" y="685"/>
                </a:lnTo>
                <a:cubicBezTo>
                  <a:pt x="1353" y="306"/>
                  <a:pt x="1050" y="0"/>
                  <a:pt x="677" y="0"/>
                </a:cubicBezTo>
                <a:lnTo>
                  <a:pt x="677" y="0"/>
                </a:lnTo>
                <a:cubicBezTo>
                  <a:pt x="302" y="0"/>
                  <a:pt x="0" y="306"/>
                  <a:pt x="0" y="685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13"/>
          <p:cNvSpPr>
            <a:spLocks noChangeArrowheads="1"/>
          </p:cNvSpPr>
          <p:nvPr/>
        </p:nvSpPr>
        <p:spPr bwMode="auto">
          <a:xfrm>
            <a:off x="12898726" y="10111929"/>
            <a:ext cx="2982107" cy="1572865"/>
          </a:xfrm>
          <a:custGeom>
            <a:avLst/>
            <a:gdLst>
              <a:gd name="T0" fmla="*/ 2492 w 2493"/>
              <a:gd name="T1" fmla="*/ 1312 h 1313"/>
              <a:gd name="T2" fmla="*/ 0 w 2493"/>
              <a:gd name="T3" fmla="*/ 1312 h 1313"/>
              <a:gd name="T4" fmla="*/ 0 w 2493"/>
              <a:gd name="T5" fmla="*/ 0 h 1313"/>
              <a:gd name="T6" fmla="*/ 2492 w 2493"/>
              <a:gd name="T7" fmla="*/ 0 h 1313"/>
              <a:gd name="T8" fmla="*/ 2492 w 2493"/>
              <a:gd name="T9" fmla="*/ 1312 h 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3" h="1313">
                <a:moveTo>
                  <a:pt x="2492" y="1312"/>
                </a:moveTo>
                <a:lnTo>
                  <a:pt x="0" y="1312"/>
                </a:lnTo>
                <a:lnTo>
                  <a:pt x="0" y="0"/>
                </a:lnTo>
                <a:lnTo>
                  <a:pt x="2492" y="0"/>
                </a:lnTo>
                <a:lnTo>
                  <a:pt x="2492" y="1312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14"/>
          <p:cNvSpPr>
            <a:spLocks noChangeArrowheads="1"/>
          </p:cNvSpPr>
          <p:nvPr/>
        </p:nvSpPr>
        <p:spPr bwMode="auto">
          <a:xfrm>
            <a:off x="13579595" y="9082708"/>
            <a:ext cx="1620369" cy="1641478"/>
          </a:xfrm>
          <a:custGeom>
            <a:avLst/>
            <a:gdLst>
              <a:gd name="T0" fmla="*/ 0 w 1355"/>
              <a:gd name="T1" fmla="*/ 685 h 1371"/>
              <a:gd name="T2" fmla="*/ 0 w 1355"/>
              <a:gd name="T3" fmla="*/ 685 h 1371"/>
              <a:gd name="T4" fmla="*/ 677 w 1355"/>
              <a:gd name="T5" fmla="*/ 1370 h 1371"/>
              <a:gd name="T6" fmla="*/ 677 w 1355"/>
              <a:gd name="T7" fmla="*/ 1370 h 1371"/>
              <a:gd name="T8" fmla="*/ 1354 w 1355"/>
              <a:gd name="T9" fmla="*/ 685 h 1371"/>
              <a:gd name="T10" fmla="*/ 1354 w 1355"/>
              <a:gd name="T11" fmla="*/ 685 h 1371"/>
              <a:gd name="T12" fmla="*/ 677 w 1355"/>
              <a:gd name="T13" fmla="*/ 0 h 1371"/>
              <a:gd name="T14" fmla="*/ 677 w 1355"/>
              <a:gd name="T15" fmla="*/ 0 h 1371"/>
              <a:gd name="T16" fmla="*/ 0 w 1355"/>
              <a:gd name="T17" fmla="*/ 685 h 1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5" h="1371">
                <a:moveTo>
                  <a:pt x="0" y="685"/>
                </a:moveTo>
                <a:lnTo>
                  <a:pt x="0" y="685"/>
                </a:lnTo>
                <a:cubicBezTo>
                  <a:pt x="0" y="1064"/>
                  <a:pt x="303" y="1370"/>
                  <a:pt x="677" y="1370"/>
                </a:cubicBezTo>
                <a:lnTo>
                  <a:pt x="677" y="1370"/>
                </a:lnTo>
                <a:cubicBezTo>
                  <a:pt x="1051" y="1370"/>
                  <a:pt x="1354" y="1064"/>
                  <a:pt x="1354" y="685"/>
                </a:cubicBezTo>
                <a:lnTo>
                  <a:pt x="1354" y="685"/>
                </a:lnTo>
                <a:cubicBezTo>
                  <a:pt x="1354" y="306"/>
                  <a:pt x="1051" y="0"/>
                  <a:pt x="677" y="0"/>
                </a:cubicBezTo>
                <a:lnTo>
                  <a:pt x="677" y="0"/>
                </a:lnTo>
                <a:cubicBezTo>
                  <a:pt x="303" y="0"/>
                  <a:pt x="0" y="306"/>
                  <a:pt x="0" y="685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15"/>
          <p:cNvSpPr>
            <a:spLocks noChangeArrowheads="1"/>
          </p:cNvSpPr>
          <p:nvPr/>
        </p:nvSpPr>
        <p:spPr bwMode="auto">
          <a:xfrm>
            <a:off x="18873501" y="10111929"/>
            <a:ext cx="2982107" cy="1572865"/>
          </a:xfrm>
          <a:custGeom>
            <a:avLst/>
            <a:gdLst>
              <a:gd name="T0" fmla="*/ 2492 w 2493"/>
              <a:gd name="T1" fmla="*/ 1312 h 1313"/>
              <a:gd name="T2" fmla="*/ 0 w 2493"/>
              <a:gd name="T3" fmla="*/ 1312 h 1313"/>
              <a:gd name="T4" fmla="*/ 0 w 2493"/>
              <a:gd name="T5" fmla="*/ 0 h 1313"/>
              <a:gd name="T6" fmla="*/ 2492 w 2493"/>
              <a:gd name="T7" fmla="*/ 0 h 1313"/>
              <a:gd name="T8" fmla="*/ 2492 w 2493"/>
              <a:gd name="T9" fmla="*/ 1312 h 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3" h="1313">
                <a:moveTo>
                  <a:pt x="2492" y="1312"/>
                </a:moveTo>
                <a:lnTo>
                  <a:pt x="0" y="1312"/>
                </a:lnTo>
                <a:lnTo>
                  <a:pt x="0" y="0"/>
                </a:lnTo>
                <a:lnTo>
                  <a:pt x="2492" y="0"/>
                </a:lnTo>
                <a:lnTo>
                  <a:pt x="2492" y="1312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16"/>
          <p:cNvSpPr>
            <a:spLocks noChangeArrowheads="1"/>
          </p:cNvSpPr>
          <p:nvPr/>
        </p:nvSpPr>
        <p:spPr bwMode="auto">
          <a:xfrm>
            <a:off x="19554370" y="9082708"/>
            <a:ext cx="1620369" cy="1641478"/>
          </a:xfrm>
          <a:custGeom>
            <a:avLst/>
            <a:gdLst>
              <a:gd name="T0" fmla="*/ 0 w 1355"/>
              <a:gd name="T1" fmla="*/ 685 h 1371"/>
              <a:gd name="T2" fmla="*/ 0 w 1355"/>
              <a:gd name="T3" fmla="*/ 685 h 1371"/>
              <a:gd name="T4" fmla="*/ 677 w 1355"/>
              <a:gd name="T5" fmla="*/ 1370 h 1371"/>
              <a:gd name="T6" fmla="*/ 677 w 1355"/>
              <a:gd name="T7" fmla="*/ 1370 h 1371"/>
              <a:gd name="T8" fmla="*/ 1354 w 1355"/>
              <a:gd name="T9" fmla="*/ 685 h 1371"/>
              <a:gd name="T10" fmla="*/ 1354 w 1355"/>
              <a:gd name="T11" fmla="*/ 685 h 1371"/>
              <a:gd name="T12" fmla="*/ 677 w 1355"/>
              <a:gd name="T13" fmla="*/ 0 h 1371"/>
              <a:gd name="T14" fmla="*/ 677 w 1355"/>
              <a:gd name="T15" fmla="*/ 0 h 1371"/>
              <a:gd name="T16" fmla="*/ 0 w 1355"/>
              <a:gd name="T17" fmla="*/ 685 h 1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5" h="1371">
                <a:moveTo>
                  <a:pt x="0" y="685"/>
                </a:moveTo>
                <a:lnTo>
                  <a:pt x="0" y="685"/>
                </a:lnTo>
                <a:cubicBezTo>
                  <a:pt x="0" y="1064"/>
                  <a:pt x="303" y="1370"/>
                  <a:pt x="677" y="1370"/>
                </a:cubicBezTo>
                <a:lnTo>
                  <a:pt x="677" y="1370"/>
                </a:lnTo>
                <a:cubicBezTo>
                  <a:pt x="1050" y="1370"/>
                  <a:pt x="1354" y="1064"/>
                  <a:pt x="1354" y="685"/>
                </a:cubicBezTo>
                <a:lnTo>
                  <a:pt x="1354" y="685"/>
                </a:lnTo>
                <a:cubicBezTo>
                  <a:pt x="1354" y="306"/>
                  <a:pt x="1050" y="0"/>
                  <a:pt x="677" y="0"/>
                </a:cubicBezTo>
                <a:lnTo>
                  <a:pt x="677" y="0"/>
                </a:lnTo>
                <a:cubicBezTo>
                  <a:pt x="303" y="0"/>
                  <a:pt x="0" y="306"/>
                  <a:pt x="0" y="685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17"/>
          <p:cNvSpPr>
            <a:spLocks noChangeArrowheads="1"/>
          </p:cNvSpPr>
          <p:nvPr/>
        </p:nvSpPr>
        <p:spPr bwMode="auto">
          <a:xfrm>
            <a:off x="15886113" y="6406725"/>
            <a:ext cx="2982107" cy="1572865"/>
          </a:xfrm>
          <a:custGeom>
            <a:avLst/>
            <a:gdLst>
              <a:gd name="T0" fmla="*/ 2491 w 2492"/>
              <a:gd name="T1" fmla="*/ 1312 h 1313"/>
              <a:gd name="T2" fmla="*/ 0 w 2492"/>
              <a:gd name="T3" fmla="*/ 1312 h 1313"/>
              <a:gd name="T4" fmla="*/ 0 w 2492"/>
              <a:gd name="T5" fmla="*/ 0 h 1313"/>
              <a:gd name="T6" fmla="*/ 2491 w 2492"/>
              <a:gd name="T7" fmla="*/ 0 h 1313"/>
              <a:gd name="T8" fmla="*/ 2491 w 2492"/>
              <a:gd name="T9" fmla="*/ 1312 h 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2" h="1313">
                <a:moveTo>
                  <a:pt x="2491" y="1312"/>
                </a:moveTo>
                <a:lnTo>
                  <a:pt x="0" y="1312"/>
                </a:lnTo>
                <a:lnTo>
                  <a:pt x="0" y="0"/>
                </a:lnTo>
                <a:lnTo>
                  <a:pt x="2491" y="0"/>
                </a:lnTo>
                <a:lnTo>
                  <a:pt x="2491" y="1312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18"/>
          <p:cNvSpPr>
            <a:spLocks noChangeArrowheads="1"/>
          </p:cNvSpPr>
          <p:nvPr/>
        </p:nvSpPr>
        <p:spPr bwMode="auto">
          <a:xfrm>
            <a:off x="16566983" y="5377503"/>
            <a:ext cx="1620369" cy="1641478"/>
          </a:xfrm>
          <a:custGeom>
            <a:avLst/>
            <a:gdLst>
              <a:gd name="T0" fmla="*/ 0 w 1355"/>
              <a:gd name="T1" fmla="*/ 685 h 1372"/>
              <a:gd name="T2" fmla="*/ 0 w 1355"/>
              <a:gd name="T3" fmla="*/ 685 h 1372"/>
              <a:gd name="T4" fmla="*/ 677 w 1355"/>
              <a:gd name="T5" fmla="*/ 1371 h 1372"/>
              <a:gd name="T6" fmla="*/ 677 w 1355"/>
              <a:gd name="T7" fmla="*/ 1371 h 1372"/>
              <a:gd name="T8" fmla="*/ 1354 w 1355"/>
              <a:gd name="T9" fmla="*/ 685 h 1372"/>
              <a:gd name="T10" fmla="*/ 1354 w 1355"/>
              <a:gd name="T11" fmla="*/ 685 h 1372"/>
              <a:gd name="T12" fmla="*/ 677 w 1355"/>
              <a:gd name="T13" fmla="*/ 0 h 1372"/>
              <a:gd name="T14" fmla="*/ 677 w 1355"/>
              <a:gd name="T15" fmla="*/ 0 h 1372"/>
              <a:gd name="T16" fmla="*/ 0 w 1355"/>
              <a:gd name="T17" fmla="*/ 685 h 1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5" h="1372">
                <a:moveTo>
                  <a:pt x="0" y="685"/>
                </a:moveTo>
                <a:lnTo>
                  <a:pt x="0" y="685"/>
                </a:lnTo>
                <a:cubicBezTo>
                  <a:pt x="0" y="1064"/>
                  <a:pt x="304" y="1371"/>
                  <a:pt x="677" y="1371"/>
                </a:cubicBezTo>
                <a:lnTo>
                  <a:pt x="677" y="1371"/>
                </a:lnTo>
                <a:cubicBezTo>
                  <a:pt x="1051" y="1371"/>
                  <a:pt x="1354" y="1064"/>
                  <a:pt x="1354" y="685"/>
                </a:cubicBezTo>
                <a:lnTo>
                  <a:pt x="1354" y="685"/>
                </a:lnTo>
                <a:cubicBezTo>
                  <a:pt x="1354" y="307"/>
                  <a:pt x="1051" y="0"/>
                  <a:pt x="677" y="0"/>
                </a:cubicBezTo>
                <a:lnTo>
                  <a:pt x="677" y="0"/>
                </a:lnTo>
                <a:cubicBezTo>
                  <a:pt x="304" y="0"/>
                  <a:pt x="0" y="307"/>
                  <a:pt x="0" y="68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" name="CuadroTexto 274"/>
          <p:cNvSpPr txBox="1"/>
          <p:nvPr/>
        </p:nvSpPr>
        <p:spPr>
          <a:xfrm>
            <a:off x="6652130" y="5487059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276" name="CuadroTexto 275"/>
          <p:cNvSpPr txBox="1"/>
          <p:nvPr/>
        </p:nvSpPr>
        <p:spPr>
          <a:xfrm>
            <a:off x="17023608" y="5479142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277" name="CuadroTexto 276"/>
          <p:cNvSpPr txBox="1"/>
          <p:nvPr/>
        </p:nvSpPr>
        <p:spPr>
          <a:xfrm>
            <a:off x="10948478" y="3651067"/>
            <a:ext cx="26725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8" name="CuadroTexto 277"/>
          <p:cNvSpPr txBox="1"/>
          <p:nvPr/>
        </p:nvSpPr>
        <p:spPr>
          <a:xfrm>
            <a:off x="5785694" y="7083478"/>
            <a:ext cx="25298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9" name="CuadroTexto 278"/>
          <p:cNvSpPr txBox="1"/>
          <p:nvPr/>
        </p:nvSpPr>
        <p:spPr>
          <a:xfrm>
            <a:off x="16129131" y="7098116"/>
            <a:ext cx="25683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280" name="CuadroTexto 279"/>
          <p:cNvSpPr txBox="1"/>
          <p:nvPr/>
        </p:nvSpPr>
        <p:spPr>
          <a:xfrm>
            <a:off x="3537424" y="9397058"/>
            <a:ext cx="9925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One</a:t>
            </a:r>
          </a:p>
        </p:txBody>
      </p:sp>
      <p:sp>
        <p:nvSpPr>
          <p:cNvPr id="281" name="CuadroTexto 280"/>
          <p:cNvSpPr txBox="1"/>
          <p:nvPr/>
        </p:nvSpPr>
        <p:spPr>
          <a:xfrm>
            <a:off x="9517970" y="9384168"/>
            <a:ext cx="9925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Two</a:t>
            </a:r>
          </a:p>
        </p:txBody>
      </p:sp>
      <p:sp>
        <p:nvSpPr>
          <p:cNvPr id="282" name="CuadroTexto 281"/>
          <p:cNvSpPr txBox="1"/>
          <p:nvPr/>
        </p:nvSpPr>
        <p:spPr>
          <a:xfrm>
            <a:off x="13901007" y="9397058"/>
            <a:ext cx="9925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One</a:t>
            </a:r>
          </a:p>
        </p:txBody>
      </p:sp>
      <p:sp>
        <p:nvSpPr>
          <p:cNvPr id="283" name="CuadroTexto 282"/>
          <p:cNvSpPr txBox="1"/>
          <p:nvPr/>
        </p:nvSpPr>
        <p:spPr>
          <a:xfrm>
            <a:off x="19906953" y="9384168"/>
            <a:ext cx="9925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Two</a:t>
            </a:r>
          </a:p>
        </p:txBody>
      </p:sp>
      <p:sp>
        <p:nvSpPr>
          <p:cNvPr id="284" name="CuadroTexto 283"/>
          <p:cNvSpPr txBox="1"/>
          <p:nvPr/>
        </p:nvSpPr>
        <p:spPr>
          <a:xfrm>
            <a:off x="2505722" y="10771431"/>
            <a:ext cx="3014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85" name="CuadroTexto 284"/>
          <p:cNvSpPr txBox="1"/>
          <p:nvPr/>
        </p:nvSpPr>
        <p:spPr>
          <a:xfrm>
            <a:off x="8480496" y="10771431"/>
            <a:ext cx="3014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86" name="CuadroTexto 285"/>
          <p:cNvSpPr txBox="1"/>
          <p:nvPr/>
        </p:nvSpPr>
        <p:spPr>
          <a:xfrm>
            <a:off x="12889923" y="10771431"/>
            <a:ext cx="3014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87" name="CuadroTexto 286"/>
          <p:cNvSpPr txBox="1"/>
          <p:nvPr/>
        </p:nvSpPr>
        <p:spPr>
          <a:xfrm>
            <a:off x="18857181" y="10774484"/>
            <a:ext cx="3014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3" name="CuadroTexto 275">
            <a:extLst>
              <a:ext uri="{FF2B5EF4-FFF2-40B4-BE49-F238E27FC236}">
                <a16:creationId xmlns:a16="http://schemas.microsoft.com/office/drawing/2014/main" id="{42111065-EAA2-B949-A20F-8C14EE1D1E53}"/>
              </a:ext>
            </a:extLst>
          </p:cNvPr>
          <p:cNvSpPr txBox="1"/>
          <p:nvPr/>
        </p:nvSpPr>
        <p:spPr>
          <a:xfrm>
            <a:off x="11768069" y="2133600"/>
            <a:ext cx="9124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8563484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"/>
          <p:cNvSpPr>
            <a:spLocks noChangeArrowheads="1"/>
          </p:cNvSpPr>
          <p:nvPr/>
        </p:nvSpPr>
        <p:spPr bwMode="auto">
          <a:xfrm>
            <a:off x="11265585" y="1253469"/>
            <a:ext cx="2917673" cy="2953178"/>
          </a:xfrm>
          <a:custGeom>
            <a:avLst/>
            <a:gdLst>
              <a:gd name="T0" fmla="*/ 0 w 2173"/>
              <a:gd name="T1" fmla="*/ 1101 h 2202"/>
              <a:gd name="T2" fmla="*/ 0 w 2173"/>
              <a:gd name="T3" fmla="*/ 1101 h 2202"/>
              <a:gd name="T4" fmla="*/ 1085 w 2173"/>
              <a:gd name="T5" fmla="*/ 2201 h 2202"/>
              <a:gd name="T6" fmla="*/ 1085 w 2173"/>
              <a:gd name="T7" fmla="*/ 2201 h 2202"/>
              <a:gd name="T8" fmla="*/ 2172 w 2173"/>
              <a:gd name="T9" fmla="*/ 1101 h 2202"/>
              <a:gd name="T10" fmla="*/ 2172 w 2173"/>
              <a:gd name="T11" fmla="*/ 1101 h 2202"/>
              <a:gd name="T12" fmla="*/ 1085 w 2173"/>
              <a:gd name="T13" fmla="*/ 0 h 2202"/>
              <a:gd name="T14" fmla="*/ 1085 w 2173"/>
              <a:gd name="T15" fmla="*/ 0 h 2202"/>
              <a:gd name="T16" fmla="*/ 0 w 2173"/>
              <a:gd name="T17" fmla="*/ 1101 h 2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3" h="2202">
                <a:moveTo>
                  <a:pt x="0" y="1101"/>
                </a:moveTo>
                <a:lnTo>
                  <a:pt x="0" y="1101"/>
                </a:lnTo>
                <a:cubicBezTo>
                  <a:pt x="0" y="1709"/>
                  <a:pt x="486" y="2201"/>
                  <a:pt x="1085" y="2201"/>
                </a:cubicBezTo>
                <a:lnTo>
                  <a:pt x="1085" y="2201"/>
                </a:lnTo>
                <a:cubicBezTo>
                  <a:pt x="1685" y="2201"/>
                  <a:pt x="2172" y="1709"/>
                  <a:pt x="2172" y="1101"/>
                </a:cubicBezTo>
                <a:lnTo>
                  <a:pt x="2172" y="1101"/>
                </a:lnTo>
                <a:cubicBezTo>
                  <a:pt x="2172" y="493"/>
                  <a:pt x="1685" y="0"/>
                  <a:pt x="1085" y="0"/>
                </a:cubicBezTo>
                <a:lnTo>
                  <a:pt x="1085" y="0"/>
                </a:lnTo>
                <a:cubicBezTo>
                  <a:pt x="486" y="0"/>
                  <a:pt x="0" y="493"/>
                  <a:pt x="0" y="110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2"/>
          <p:cNvSpPr>
            <a:spLocks noChangeArrowheads="1"/>
          </p:cNvSpPr>
          <p:nvPr/>
        </p:nvSpPr>
        <p:spPr bwMode="auto">
          <a:xfrm>
            <a:off x="4708223" y="4958260"/>
            <a:ext cx="15760158" cy="1213228"/>
          </a:xfrm>
          <a:custGeom>
            <a:avLst/>
            <a:gdLst>
              <a:gd name="T0" fmla="*/ 0 w 11744"/>
              <a:gd name="T1" fmla="*/ 903 h 904"/>
              <a:gd name="T2" fmla="*/ 0 w 11744"/>
              <a:gd name="T3" fmla="*/ 0 h 904"/>
              <a:gd name="T4" fmla="*/ 11743 w 11744"/>
              <a:gd name="T5" fmla="*/ 0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744" h="904">
                <a:moveTo>
                  <a:pt x="0" y="903"/>
                </a:moveTo>
                <a:lnTo>
                  <a:pt x="0" y="0"/>
                </a:lnTo>
                <a:lnTo>
                  <a:pt x="11743" y="0"/>
                </a:lnTo>
              </a:path>
            </a:pathLst>
          </a:cu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3"/>
          <p:cNvSpPr>
            <a:spLocks noChangeShapeType="1"/>
          </p:cNvSpPr>
          <p:nvPr/>
        </p:nvSpPr>
        <p:spPr bwMode="auto">
          <a:xfrm>
            <a:off x="9963581" y="4958260"/>
            <a:ext cx="5920" cy="1213228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20468381" y="4958260"/>
            <a:ext cx="5916" cy="1213228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5"/>
          <p:cNvSpPr>
            <a:spLocks noChangeShapeType="1"/>
          </p:cNvSpPr>
          <p:nvPr/>
        </p:nvSpPr>
        <p:spPr bwMode="auto">
          <a:xfrm>
            <a:off x="15213023" y="4958260"/>
            <a:ext cx="5916" cy="1213228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6"/>
          <p:cNvSpPr>
            <a:spLocks noChangeShapeType="1"/>
          </p:cNvSpPr>
          <p:nvPr/>
        </p:nvSpPr>
        <p:spPr bwMode="auto">
          <a:xfrm>
            <a:off x="12721461" y="4206647"/>
            <a:ext cx="5920" cy="751613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7"/>
          <p:cNvSpPr>
            <a:spLocks noChangeArrowheads="1"/>
          </p:cNvSpPr>
          <p:nvPr/>
        </p:nvSpPr>
        <p:spPr bwMode="auto">
          <a:xfrm>
            <a:off x="2968274" y="6775144"/>
            <a:ext cx="3479899" cy="1621586"/>
          </a:xfrm>
          <a:custGeom>
            <a:avLst/>
            <a:gdLst>
              <a:gd name="T0" fmla="*/ 2304 w 2595"/>
              <a:gd name="T1" fmla="*/ 1207 h 1208"/>
              <a:gd name="T2" fmla="*/ 289 w 2595"/>
              <a:gd name="T3" fmla="*/ 1207 h 1208"/>
              <a:gd name="T4" fmla="*/ 289 w 2595"/>
              <a:gd name="T5" fmla="*/ 1207 h 1208"/>
              <a:gd name="T6" fmla="*/ 0 w 2595"/>
              <a:gd name="T7" fmla="*/ 919 h 1208"/>
              <a:gd name="T8" fmla="*/ 0 w 2595"/>
              <a:gd name="T9" fmla="*/ 288 h 1208"/>
              <a:gd name="T10" fmla="*/ 0 w 2595"/>
              <a:gd name="T11" fmla="*/ 288 h 1208"/>
              <a:gd name="T12" fmla="*/ 289 w 2595"/>
              <a:gd name="T13" fmla="*/ 0 h 1208"/>
              <a:gd name="T14" fmla="*/ 2304 w 2595"/>
              <a:gd name="T15" fmla="*/ 0 h 1208"/>
              <a:gd name="T16" fmla="*/ 2304 w 2595"/>
              <a:gd name="T17" fmla="*/ 0 h 1208"/>
              <a:gd name="T18" fmla="*/ 2594 w 2595"/>
              <a:gd name="T19" fmla="*/ 288 h 1208"/>
              <a:gd name="T20" fmla="*/ 2594 w 2595"/>
              <a:gd name="T21" fmla="*/ 919 h 1208"/>
              <a:gd name="T22" fmla="*/ 2594 w 2595"/>
              <a:gd name="T23" fmla="*/ 919 h 1208"/>
              <a:gd name="T24" fmla="*/ 2304 w 2595"/>
              <a:gd name="T25" fmla="*/ 1207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95" h="1208">
                <a:moveTo>
                  <a:pt x="2304" y="1207"/>
                </a:moveTo>
                <a:lnTo>
                  <a:pt x="289" y="1207"/>
                </a:lnTo>
                <a:lnTo>
                  <a:pt x="289" y="1207"/>
                </a:lnTo>
                <a:cubicBezTo>
                  <a:pt x="130" y="1207"/>
                  <a:pt x="0" y="1078"/>
                  <a:pt x="0" y="919"/>
                </a:cubicBezTo>
                <a:lnTo>
                  <a:pt x="0" y="288"/>
                </a:lnTo>
                <a:lnTo>
                  <a:pt x="0" y="288"/>
                </a:lnTo>
                <a:cubicBezTo>
                  <a:pt x="0" y="128"/>
                  <a:pt x="130" y="0"/>
                  <a:pt x="289" y="0"/>
                </a:cubicBezTo>
                <a:lnTo>
                  <a:pt x="2304" y="0"/>
                </a:lnTo>
                <a:lnTo>
                  <a:pt x="2304" y="0"/>
                </a:lnTo>
                <a:cubicBezTo>
                  <a:pt x="2464" y="0"/>
                  <a:pt x="2594" y="128"/>
                  <a:pt x="2594" y="288"/>
                </a:cubicBezTo>
                <a:lnTo>
                  <a:pt x="2594" y="919"/>
                </a:lnTo>
                <a:lnTo>
                  <a:pt x="2594" y="919"/>
                </a:lnTo>
                <a:cubicBezTo>
                  <a:pt x="2594" y="1078"/>
                  <a:pt x="2464" y="1207"/>
                  <a:pt x="2304" y="120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8"/>
          <p:cNvSpPr>
            <a:spLocks noChangeArrowheads="1"/>
          </p:cNvSpPr>
          <p:nvPr/>
        </p:nvSpPr>
        <p:spPr bwMode="auto">
          <a:xfrm>
            <a:off x="2968274" y="8834676"/>
            <a:ext cx="3479899" cy="1621586"/>
          </a:xfrm>
          <a:custGeom>
            <a:avLst/>
            <a:gdLst>
              <a:gd name="T0" fmla="*/ 2304 w 2595"/>
              <a:gd name="T1" fmla="*/ 1209 h 1210"/>
              <a:gd name="T2" fmla="*/ 289 w 2595"/>
              <a:gd name="T3" fmla="*/ 1209 h 1210"/>
              <a:gd name="T4" fmla="*/ 289 w 2595"/>
              <a:gd name="T5" fmla="*/ 1209 h 1210"/>
              <a:gd name="T6" fmla="*/ 0 w 2595"/>
              <a:gd name="T7" fmla="*/ 920 h 1210"/>
              <a:gd name="T8" fmla="*/ 0 w 2595"/>
              <a:gd name="T9" fmla="*/ 290 h 1210"/>
              <a:gd name="T10" fmla="*/ 0 w 2595"/>
              <a:gd name="T11" fmla="*/ 290 h 1210"/>
              <a:gd name="T12" fmla="*/ 289 w 2595"/>
              <a:gd name="T13" fmla="*/ 0 h 1210"/>
              <a:gd name="T14" fmla="*/ 2304 w 2595"/>
              <a:gd name="T15" fmla="*/ 0 h 1210"/>
              <a:gd name="T16" fmla="*/ 2304 w 2595"/>
              <a:gd name="T17" fmla="*/ 0 h 1210"/>
              <a:gd name="T18" fmla="*/ 2594 w 2595"/>
              <a:gd name="T19" fmla="*/ 290 h 1210"/>
              <a:gd name="T20" fmla="*/ 2594 w 2595"/>
              <a:gd name="T21" fmla="*/ 920 h 1210"/>
              <a:gd name="T22" fmla="*/ 2594 w 2595"/>
              <a:gd name="T23" fmla="*/ 920 h 1210"/>
              <a:gd name="T24" fmla="*/ 2304 w 2595"/>
              <a:gd name="T25" fmla="*/ 1209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95" h="1210">
                <a:moveTo>
                  <a:pt x="2304" y="1209"/>
                </a:moveTo>
                <a:lnTo>
                  <a:pt x="289" y="1209"/>
                </a:lnTo>
                <a:lnTo>
                  <a:pt x="289" y="1209"/>
                </a:lnTo>
                <a:cubicBezTo>
                  <a:pt x="130" y="1209"/>
                  <a:pt x="0" y="1079"/>
                  <a:pt x="0" y="920"/>
                </a:cubicBezTo>
                <a:lnTo>
                  <a:pt x="0" y="290"/>
                </a:lnTo>
                <a:lnTo>
                  <a:pt x="0" y="290"/>
                </a:lnTo>
                <a:cubicBezTo>
                  <a:pt x="0" y="130"/>
                  <a:pt x="130" y="0"/>
                  <a:pt x="289" y="0"/>
                </a:cubicBezTo>
                <a:lnTo>
                  <a:pt x="2304" y="0"/>
                </a:lnTo>
                <a:lnTo>
                  <a:pt x="2304" y="0"/>
                </a:lnTo>
                <a:cubicBezTo>
                  <a:pt x="2464" y="0"/>
                  <a:pt x="2594" y="130"/>
                  <a:pt x="2594" y="290"/>
                </a:cubicBezTo>
                <a:lnTo>
                  <a:pt x="2594" y="920"/>
                </a:lnTo>
                <a:lnTo>
                  <a:pt x="2594" y="920"/>
                </a:lnTo>
                <a:cubicBezTo>
                  <a:pt x="2594" y="1079"/>
                  <a:pt x="2464" y="1209"/>
                  <a:pt x="2304" y="120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9"/>
          <p:cNvSpPr>
            <a:spLocks noChangeArrowheads="1"/>
          </p:cNvSpPr>
          <p:nvPr/>
        </p:nvSpPr>
        <p:spPr bwMode="auto">
          <a:xfrm>
            <a:off x="2968274" y="10840946"/>
            <a:ext cx="3479899" cy="1621586"/>
          </a:xfrm>
          <a:custGeom>
            <a:avLst/>
            <a:gdLst>
              <a:gd name="T0" fmla="*/ 2304 w 2595"/>
              <a:gd name="T1" fmla="*/ 1208 h 1209"/>
              <a:gd name="T2" fmla="*/ 289 w 2595"/>
              <a:gd name="T3" fmla="*/ 1208 h 1209"/>
              <a:gd name="T4" fmla="*/ 289 w 2595"/>
              <a:gd name="T5" fmla="*/ 1208 h 1209"/>
              <a:gd name="T6" fmla="*/ 0 w 2595"/>
              <a:gd name="T7" fmla="*/ 919 h 1209"/>
              <a:gd name="T8" fmla="*/ 0 w 2595"/>
              <a:gd name="T9" fmla="*/ 289 h 1209"/>
              <a:gd name="T10" fmla="*/ 0 w 2595"/>
              <a:gd name="T11" fmla="*/ 289 h 1209"/>
              <a:gd name="T12" fmla="*/ 289 w 2595"/>
              <a:gd name="T13" fmla="*/ 0 h 1209"/>
              <a:gd name="T14" fmla="*/ 2304 w 2595"/>
              <a:gd name="T15" fmla="*/ 0 h 1209"/>
              <a:gd name="T16" fmla="*/ 2304 w 2595"/>
              <a:gd name="T17" fmla="*/ 0 h 1209"/>
              <a:gd name="T18" fmla="*/ 2594 w 2595"/>
              <a:gd name="T19" fmla="*/ 289 h 1209"/>
              <a:gd name="T20" fmla="*/ 2594 w 2595"/>
              <a:gd name="T21" fmla="*/ 919 h 1209"/>
              <a:gd name="T22" fmla="*/ 2594 w 2595"/>
              <a:gd name="T23" fmla="*/ 919 h 1209"/>
              <a:gd name="T24" fmla="*/ 2304 w 2595"/>
              <a:gd name="T25" fmla="*/ 1208 h 1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95" h="1209">
                <a:moveTo>
                  <a:pt x="2304" y="1208"/>
                </a:moveTo>
                <a:lnTo>
                  <a:pt x="289" y="1208"/>
                </a:lnTo>
                <a:lnTo>
                  <a:pt x="289" y="1208"/>
                </a:lnTo>
                <a:cubicBezTo>
                  <a:pt x="130" y="1208"/>
                  <a:pt x="0" y="1078"/>
                  <a:pt x="0" y="919"/>
                </a:cubicBezTo>
                <a:lnTo>
                  <a:pt x="0" y="289"/>
                </a:lnTo>
                <a:lnTo>
                  <a:pt x="0" y="289"/>
                </a:lnTo>
                <a:cubicBezTo>
                  <a:pt x="0" y="129"/>
                  <a:pt x="130" y="0"/>
                  <a:pt x="289" y="0"/>
                </a:cubicBezTo>
                <a:lnTo>
                  <a:pt x="2304" y="0"/>
                </a:lnTo>
                <a:lnTo>
                  <a:pt x="2304" y="0"/>
                </a:lnTo>
                <a:cubicBezTo>
                  <a:pt x="2464" y="0"/>
                  <a:pt x="2594" y="129"/>
                  <a:pt x="2594" y="289"/>
                </a:cubicBezTo>
                <a:lnTo>
                  <a:pt x="2594" y="919"/>
                </a:lnTo>
                <a:lnTo>
                  <a:pt x="2594" y="919"/>
                </a:lnTo>
                <a:cubicBezTo>
                  <a:pt x="2594" y="1078"/>
                  <a:pt x="2464" y="1208"/>
                  <a:pt x="2304" y="12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10"/>
          <p:cNvSpPr>
            <a:spLocks noChangeArrowheads="1"/>
          </p:cNvSpPr>
          <p:nvPr/>
        </p:nvSpPr>
        <p:spPr bwMode="auto">
          <a:xfrm>
            <a:off x="8223632" y="8834676"/>
            <a:ext cx="3479899" cy="1621586"/>
          </a:xfrm>
          <a:custGeom>
            <a:avLst/>
            <a:gdLst>
              <a:gd name="T0" fmla="*/ 2304 w 2595"/>
              <a:gd name="T1" fmla="*/ 1209 h 1210"/>
              <a:gd name="T2" fmla="*/ 289 w 2595"/>
              <a:gd name="T3" fmla="*/ 1209 h 1210"/>
              <a:gd name="T4" fmla="*/ 289 w 2595"/>
              <a:gd name="T5" fmla="*/ 1209 h 1210"/>
              <a:gd name="T6" fmla="*/ 0 w 2595"/>
              <a:gd name="T7" fmla="*/ 920 h 1210"/>
              <a:gd name="T8" fmla="*/ 0 w 2595"/>
              <a:gd name="T9" fmla="*/ 290 h 1210"/>
              <a:gd name="T10" fmla="*/ 0 w 2595"/>
              <a:gd name="T11" fmla="*/ 290 h 1210"/>
              <a:gd name="T12" fmla="*/ 289 w 2595"/>
              <a:gd name="T13" fmla="*/ 0 h 1210"/>
              <a:gd name="T14" fmla="*/ 2304 w 2595"/>
              <a:gd name="T15" fmla="*/ 0 h 1210"/>
              <a:gd name="T16" fmla="*/ 2304 w 2595"/>
              <a:gd name="T17" fmla="*/ 0 h 1210"/>
              <a:gd name="T18" fmla="*/ 2594 w 2595"/>
              <a:gd name="T19" fmla="*/ 290 h 1210"/>
              <a:gd name="T20" fmla="*/ 2594 w 2595"/>
              <a:gd name="T21" fmla="*/ 920 h 1210"/>
              <a:gd name="T22" fmla="*/ 2594 w 2595"/>
              <a:gd name="T23" fmla="*/ 920 h 1210"/>
              <a:gd name="T24" fmla="*/ 2304 w 2595"/>
              <a:gd name="T25" fmla="*/ 1209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95" h="1210">
                <a:moveTo>
                  <a:pt x="2304" y="1209"/>
                </a:moveTo>
                <a:lnTo>
                  <a:pt x="289" y="1209"/>
                </a:lnTo>
                <a:lnTo>
                  <a:pt x="289" y="1209"/>
                </a:lnTo>
                <a:cubicBezTo>
                  <a:pt x="129" y="1209"/>
                  <a:pt x="0" y="1079"/>
                  <a:pt x="0" y="920"/>
                </a:cubicBezTo>
                <a:lnTo>
                  <a:pt x="0" y="290"/>
                </a:lnTo>
                <a:lnTo>
                  <a:pt x="0" y="290"/>
                </a:lnTo>
                <a:cubicBezTo>
                  <a:pt x="0" y="130"/>
                  <a:pt x="129" y="0"/>
                  <a:pt x="289" y="0"/>
                </a:cubicBezTo>
                <a:lnTo>
                  <a:pt x="2304" y="0"/>
                </a:lnTo>
                <a:lnTo>
                  <a:pt x="2304" y="0"/>
                </a:lnTo>
                <a:cubicBezTo>
                  <a:pt x="2464" y="0"/>
                  <a:pt x="2594" y="130"/>
                  <a:pt x="2594" y="290"/>
                </a:cubicBezTo>
                <a:lnTo>
                  <a:pt x="2594" y="920"/>
                </a:lnTo>
                <a:lnTo>
                  <a:pt x="2594" y="920"/>
                </a:lnTo>
                <a:cubicBezTo>
                  <a:pt x="2594" y="1079"/>
                  <a:pt x="2464" y="1209"/>
                  <a:pt x="2304" y="120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11"/>
          <p:cNvSpPr>
            <a:spLocks noChangeArrowheads="1"/>
          </p:cNvSpPr>
          <p:nvPr/>
        </p:nvSpPr>
        <p:spPr bwMode="auto">
          <a:xfrm>
            <a:off x="8223632" y="10840946"/>
            <a:ext cx="3479899" cy="1621586"/>
          </a:xfrm>
          <a:custGeom>
            <a:avLst/>
            <a:gdLst>
              <a:gd name="T0" fmla="*/ 2304 w 2595"/>
              <a:gd name="T1" fmla="*/ 1208 h 1209"/>
              <a:gd name="T2" fmla="*/ 289 w 2595"/>
              <a:gd name="T3" fmla="*/ 1208 h 1209"/>
              <a:gd name="T4" fmla="*/ 289 w 2595"/>
              <a:gd name="T5" fmla="*/ 1208 h 1209"/>
              <a:gd name="T6" fmla="*/ 0 w 2595"/>
              <a:gd name="T7" fmla="*/ 919 h 1209"/>
              <a:gd name="T8" fmla="*/ 0 w 2595"/>
              <a:gd name="T9" fmla="*/ 289 h 1209"/>
              <a:gd name="T10" fmla="*/ 0 w 2595"/>
              <a:gd name="T11" fmla="*/ 289 h 1209"/>
              <a:gd name="T12" fmla="*/ 289 w 2595"/>
              <a:gd name="T13" fmla="*/ 0 h 1209"/>
              <a:gd name="T14" fmla="*/ 2304 w 2595"/>
              <a:gd name="T15" fmla="*/ 0 h 1209"/>
              <a:gd name="T16" fmla="*/ 2304 w 2595"/>
              <a:gd name="T17" fmla="*/ 0 h 1209"/>
              <a:gd name="T18" fmla="*/ 2594 w 2595"/>
              <a:gd name="T19" fmla="*/ 289 h 1209"/>
              <a:gd name="T20" fmla="*/ 2594 w 2595"/>
              <a:gd name="T21" fmla="*/ 919 h 1209"/>
              <a:gd name="T22" fmla="*/ 2594 w 2595"/>
              <a:gd name="T23" fmla="*/ 919 h 1209"/>
              <a:gd name="T24" fmla="*/ 2304 w 2595"/>
              <a:gd name="T25" fmla="*/ 1208 h 1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95" h="1209">
                <a:moveTo>
                  <a:pt x="2304" y="1208"/>
                </a:moveTo>
                <a:lnTo>
                  <a:pt x="289" y="1208"/>
                </a:lnTo>
                <a:lnTo>
                  <a:pt x="289" y="1208"/>
                </a:lnTo>
                <a:cubicBezTo>
                  <a:pt x="129" y="1208"/>
                  <a:pt x="0" y="1078"/>
                  <a:pt x="0" y="919"/>
                </a:cubicBezTo>
                <a:lnTo>
                  <a:pt x="0" y="289"/>
                </a:lnTo>
                <a:lnTo>
                  <a:pt x="0" y="289"/>
                </a:lnTo>
                <a:cubicBezTo>
                  <a:pt x="0" y="129"/>
                  <a:pt x="129" y="0"/>
                  <a:pt x="289" y="0"/>
                </a:cubicBezTo>
                <a:lnTo>
                  <a:pt x="2304" y="0"/>
                </a:lnTo>
                <a:lnTo>
                  <a:pt x="2304" y="0"/>
                </a:lnTo>
                <a:cubicBezTo>
                  <a:pt x="2464" y="0"/>
                  <a:pt x="2594" y="129"/>
                  <a:pt x="2594" y="289"/>
                </a:cubicBezTo>
                <a:lnTo>
                  <a:pt x="2594" y="919"/>
                </a:lnTo>
                <a:lnTo>
                  <a:pt x="2594" y="919"/>
                </a:lnTo>
                <a:cubicBezTo>
                  <a:pt x="2594" y="1078"/>
                  <a:pt x="2464" y="1208"/>
                  <a:pt x="2304" y="120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12"/>
          <p:cNvSpPr>
            <a:spLocks noChangeArrowheads="1"/>
          </p:cNvSpPr>
          <p:nvPr/>
        </p:nvSpPr>
        <p:spPr bwMode="auto">
          <a:xfrm>
            <a:off x="13473074" y="8834676"/>
            <a:ext cx="3479899" cy="1621586"/>
          </a:xfrm>
          <a:custGeom>
            <a:avLst/>
            <a:gdLst>
              <a:gd name="T0" fmla="*/ 2304 w 2594"/>
              <a:gd name="T1" fmla="*/ 1209 h 1210"/>
              <a:gd name="T2" fmla="*/ 289 w 2594"/>
              <a:gd name="T3" fmla="*/ 1209 h 1210"/>
              <a:gd name="T4" fmla="*/ 289 w 2594"/>
              <a:gd name="T5" fmla="*/ 1209 h 1210"/>
              <a:gd name="T6" fmla="*/ 0 w 2594"/>
              <a:gd name="T7" fmla="*/ 920 h 1210"/>
              <a:gd name="T8" fmla="*/ 0 w 2594"/>
              <a:gd name="T9" fmla="*/ 290 h 1210"/>
              <a:gd name="T10" fmla="*/ 0 w 2594"/>
              <a:gd name="T11" fmla="*/ 290 h 1210"/>
              <a:gd name="T12" fmla="*/ 289 w 2594"/>
              <a:gd name="T13" fmla="*/ 0 h 1210"/>
              <a:gd name="T14" fmla="*/ 2304 w 2594"/>
              <a:gd name="T15" fmla="*/ 0 h 1210"/>
              <a:gd name="T16" fmla="*/ 2304 w 2594"/>
              <a:gd name="T17" fmla="*/ 0 h 1210"/>
              <a:gd name="T18" fmla="*/ 2593 w 2594"/>
              <a:gd name="T19" fmla="*/ 290 h 1210"/>
              <a:gd name="T20" fmla="*/ 2593 w 2594"/>
              <a:gd name="T21" fmla="*/ 920 h 1210"/>
              <a:gd name="T22" fmla="*/ 2593 w 2594"/>
              <a:gd name="T23" fmla="*/ 920 h 1210"/>
              <a:gd name="T24" fmla="*/ 2304 w 2594"/>
              <a:gd name="T25" fmla="*/ 1209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94" h="1210">
                <a:moveTo>
                  <a:pt x="2304" y="1209"/>
                </a:moveTo>
                <a:lnTo>
                  <a:pt x="289" y="1209"/>
                </a:lnTo>
                <a:lnTo>
                  <a:pt x="289" y="1209"/>
                </a:lnTo>
                <a:cubicBezTo>
                  <a:pt x="129" y="1209"/>
                  <a:pt x="0" y="1079"/>
                  <a:pt x="0" y="920"/>
                </a:cubicBezTo>
                <a:lnTo>
                  <a:pt x="0" y="290"/>
                </a:lnTo>
                <a:lnTo>
                  <a:pt x="0" y="290"/>
                </a:lnTo>
                <a:cubicBezTo>
                  <a:pt x="0" y="130"/>
                  <a:pt x="129" y="0"/>
                  <a:pt x="289" y="0"/>
                </a:cubicBezTo>
                <a:lnTo>
                  <a:pt x="2304" y="0"/>
                </a:lnTo>
                <a:lnTo>
                  <a:pt x="2304" y="0"/>
                </a:lnTo>
                <a:cubicBezTo>
                  <a:pt x="2465" y="0"/>
                  <a:pt x="2593" y="130"/>
                  <a:pt x="2593" y="290"/>
                </a:cubicBezTo>
                <a:lnTo>
                  <a:pt x="2593" y="920"/>
                </a:lnTo>
                <a:lnTo>
                  <a:pt x="2593" y="920"/>
                </a:lnTo>
                <a:cubicBezTo>
                  <a:pt x="2593" y="1079"/>
                  <a:pt x="2465" y="1209"/>
                  <a:pt x="2304" y="120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13"/>
          <p:cNvSpPr>
            <a:spLocks noChangeArrowheads="1"/>
          </p:cNvSpPr>
          <p:nvPr/>
        </p:nvSpPr>
        <p:spPr bwMode="auto">
          <a:xfrm>
            <a:off x="13473074" y="10840946"/>
            <a:ext cx="3479899" cy="1621586"/>
          </a:xfrm>
          <a:custGeom>
            <a:avLst/>
            <a:gdLst>
              <a:gd name="T0" fmla="*/ 2304 w 2594"/>
              <a:gd name="T1" fmla="*/ 1208 h 1209"/>
              <a:gd name="T2" fmla="*/ 289 w 2594"/>
              <a:gd name="T3" fmla="*/ 1208 h 1209"/>
              <a:gd name="T4" fmla="*/ 289 w 2594"/>
              <a:gd name="T5" fmla="*/ 1208 h 1209"/>
              <a:gd name="T6" fmla="*/ 0 w 2594"/>
              <a:gd name="T7" fmla="*/ 919 h 1209"/>
              <a:gd name="T8" fmla="*/ 0 w 2594"/>
              <a:gd name="T9" fmla="*/ 289 h 1209"/>
              <a:gd name="T10" fmla="*/ 0 w 2594"/>
              <a:gd name="T11" fmla="*/ 289 h 1209"/>
              <a:gd name="T12" fmla="*/ 289 w 2594"/>
              <a:gd name="T13" fmla="*/ 0 h 1209"/>
              <a:gd name="T14" fmla="*/ 2304 w 2594"/>
              <a:gd name="T15" fmla="*/ 0 h 1209"/>
              <a:gd name="T16" fmla="*/ 2304 w 2594"/>
              <a:gd name="T17" fmla="*/ 0 h 1209"/>
              <a:gd name="T18" fmla="*/ 2593 w 2594"/>
              <a:gd name="T19" fmla="*/ 289 h 1209"/>
              <a:gd name="T20" fmla="*/ 2593 w 2594"/>
              <a:gd name="T21" fmla="*/ 919 h 1209"/>
              <a:gd name="T22" fmla="*/ 2593 w 2594"/>
              <a:gd name="T23" fmla="*/ 919 h 1209"/>
              <a:gd name="T24" fmla="*/ 2304 w 2594"/>
              <a:gd name="T25" fmla="*/ 1208 h 1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94" h="1209">
                <a:moveTo>
                  <a:pt x="2304" y="1208"/>
                </a:moveTo>
                <a:lnTo>
                  <a:pt x="289" y="1208"/>
                </a:lnTo>
                <a:lnTo>
                  <a:pt x="289" y="1208"/>
                </a:lnTo>
                <a:cubicBezTo>
                  <a:pt x="129" y="1208"/>
                  <a:pt x="0" y="1078"/>
                  <a:pt x="0" y="919"/>
                </a:cubicBezTo>
                <a:lnTo>
                  <a:pt x="0" y="289"/>
                </a:lnTo>
                <a:lnTo>
                  <a:pt x="0" y="289"/>
                </a:lnTo>
                <a:cubicBezTo>
                  <a:pt x="0" y="129"/>
                  <a:pt x="129" y="0"/>
                  <a:pt x="289" y="0"/>
                </a:cubicBezTo>
                <a:lnTo>
                  <a:pt x="2304" y="0"/>
                </a:lnTo>
                <a:lnTo>
                  <a:pt x="2304" y="0"/>
                </a:lnTo>
                <a:cubicBezTo>
                  <a:pt x="2465" y="0"/>
                  <a:pt x="2593" y="129"/>
                  <a:pt x="2593" y="289"/>
                </a:cubicBezTo>
                <a:lnTo>
                  <a:pt x="2593" y="919"/>
                </a:lnTo>
                <a:lnTo>
                  <a:pt x="2593" y="919"/>
                </a:lnTo>
                <a:cubicBezTo>
                  <a:pt x="2593" y="1078"/>
                  <a:pt x="2465" y="1208"/>
                  <a:pt x="2304" y="120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14"/>
          <p:cNvSpPr>
            <a:spLocks noChangeArrowheads="1"/>
          </p:cNvSpPr>
          <p:nvPr/>
        </p:nvSpPr>
        <p:spPr bwMode="auto">
          <a:xfrm>
            <a:off x="18728432" y="8834676"/>
            <a:ext cx="3479899" cy="1621586"/>
          </a:xfrm>
          <a:custGeom>
            <a:avLst/>
            <a:gdLst>
              <a:gd name="T0" fmla="*/ 2305 w 2595"/>
              <a:gd name="T1" fmla="*/ 1209 h 1210"/>
              <a:gd name="T2" fmla="*/ 290 w 2595"/>
              <a:gd name="T3" fmla="*/ 1209 h 1210"/>
              <a:gd name="T4" fmla="*/ 290 w 2595"/>
              <a:gd name="T5" fmla="*/ 1209 h 1210"/>
              <a:gd name="T6" fmla="*/ 0 w 2595"/>
              <a:gd name="T7" fmla="*/ 920 h 1210"/>
              <a:gd name="T8" fmla="*/ 0 w 2595"/>
              <a:gd name="T9" fmla="*/ 290 h 1210"/>
              <a:gd name="T10" fmla="*/ 0 w 2595"/>
              <a:gd name="T11" fmla="*/ 290 h 1210"/>
              <a:gd name="T12" fmla="*/ 290 w 2595"/>
              <a:gd name="T13" fmla="*/ 0 h 1210"/>
              <a:gd name="T14" fmla="*/ 2305 w 2595"/>
              <a:gd name="T15" fmla="*/ 0 h 1210"/>
              <a:gd name="T16" fmla="*/ 2305 w 2595"/>
              <a:gd name="T17" fmla="*/ 0 h 1210"/>
              <a:gd name="T18" fmla="*/ 2594 w 2595"/>
              <a:gd name="T19" fmla="*/ 290 h 1210"/>
              <a:gd name="T20" fmla="*/ 2594 w 2595"/>
              <a:gd name="T21" fmla="*/ 920 h 1210"/>
              <a:gd name="T22" fmla="*/ 2594 w 2595"/>
              <a:gd name="T23" fmla="*/ 920 h 1210"/>
              <a:gd name="T24" fmla="*/ 2305 w 2595"/>
              <a:gd name="T25" fmla="*/ 1209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95" h="1210">
                <a:moveTo>
                  <a:pt x="2305" y="1209"/>
                </a:moveTo>
                <a:lnTo>
                  <a:pt x="290" y="1209"/>
                </a:lnTo>
                <a:lnTo>
                  <a:pt x="290" y="1209"/>
                </a:lnTo>
                <a:cubicBezTo>
                  <a:pt x="130" y="1209"/>
                  <a:pt x="0" y="1079"/>
                  <a:pt x="0" y="920"/>
                </a:cubicBezTo>
                <a:lnTo>
                  <a:pt x="0" y="290"/>
                </a:lnTo>
                <a:lnTo>
                  <a:pt x="0" y="290"/>
                </a:lnTo>
                <a:cubicBezTo>
                  <a:pt x="0" y="130"/>
                  <a:pt x="130" y="0"/>
                  <a:pt x="290" y="0"/>
                </a:cubicBezTo>
                <a:lnTo>
                  <a:pt x="2305" y="0"/>
                </a:lnTo>
                <a:lnTo>
                  <a:pt x="2305" y="0"/>
                </a:lnTo>
                <a:cubicBezTo>
                  <a:pt x="2465" y="0"/>
                  <a:pt x="2594" y="130"/>
                  <a:pt x="2594" y="290"/>
                </a:cubicBezTo>
                <a:lnTo>
                  <a:pt x="2594" y="920"/>
                </a:lnTo>
                <a:lnTo>
                  <a:pt x="2594" y="920"/>
                </a:lnTo>
                <a:cubicBezTo>
                  <a:pt x="2594" y="1079"/>
                  <a:pt x="2465" y="1209"/>
                  <a:pt x="2305" y="120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15"/>
          <p:cNvSpPr>
            <a:spLocks noChangeArrowheads="1"/>
          </p:cNvSpPr>
          <p:nvPr/>
        </p:nvSpPr>
        <p:spPr bwMode="auto">
          <a:xfrm>
            <a:off x="18728432" y="10840946"/>
            <a:ext cx="3479899" cy="1621586"/>
          </a:xfrm>
          <a:custGeom>
            <a:avLst/>
            <a:gdLst>
              <a:gd name="T0" fmla="*/ 2305 w 2595"/>
              <a:gd name="T1" fmla="*/ 1208 h 1209"/>
              <a:gd name="T2" fmla="*/ 290 w 2595"/>
              <a:gd name="T3" fmla="*/ 1208 h 1209"/>
              <a:gd name="T4" fmla="*/ 290 w 2595"/>
              <a:gd name="T5" fmla="*/ 1208 h 1209"/>
              <a:gd name="T6" fmla="*/ 0 w 2595"/>
              <a:gd name="T7" fmla="*/ 919 h 1209"/>
              <a:gd name="T8" fmla="*/ 0 w 2595"/>
              <a:gd name="T9" fmla="*/ 289 h 1209"/>
              <a:gd name="T10" fmla="*/ 0 w 2595"/>
              <a:gd name="T11" fmla="*/ 289 h 1209"/>
              <a:gd name="T12" fmla="*/ 290 w 2595"/>
              <a:gd name="T13" fmla="*/ 0 h 1209"/>
              <a:gd name="T14" fmla="*/ 2305 w 2595"/>
              <a:gd name="T15" fmla="*/ 0 h 1209"/>
              <a:gd name="T16" fmla="*/ 2305 w 2595"/>
              <a:gd name="T17" fmla="*/ 0 h 1209"/>
              <a:gd name="T18" fmla="*/ 2594 w 2595"/>
              <a:gd name="T19" fmla="*/ 289 h 1209"/>
              <a:gd name="T20" fmla="*/ 2594 w 2595"/>
              <a:gd name="T21" fmla="*/ 919 h 1209"/>
              <a:gd name="T22" fmla="*/ 2594 w 2595"/>
              <a:gd name="T23" fmla="*/ 919 h 1209"/>
              <a:gd name="T24" fmla="*/ 2305 w 2595"/>
              <a:gd name="T25" fmla="*/ 1208 h 1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95" h="1209">
                <a:moveTo>
                  <a:pt x="2305" y="1208"/>
                </a:moveTo>
                <a:lnTo>
                  <a:pt x="290" y="1208"/>
                </a:lnTo>
                <a:lnTo>
                  <a:pt x="290" y="1208"/>
                </a:lnTo>
                <a:cubicBezTo>
                  <a:pt x="130" y="1208"/>
                  <a:pt x="0" y="1078"/>
                  <a:pt x="0" y="919"/>
                </a:cubicBezTo>
                <a:lnTo>
                  <a:pt x="0" y="289"/>
                </a:lnTo>
                <a:lnTo>
                  <a:pt x="0" y="289"/>
                </a:lnTo>
                <a:cubicBezTo>
                  <a:pt x="0" y="129"/>
                  <a:pt x="130" y="0"/>
                  <a:pt x="290" y="0"/>
                </a:cubicBezTo>
                <a:lnTo>
                  <a:pt x="2305" y="0"/>
                </a:lnTo>
                <a:lnTo>
                  <a:pt x="2305" y="0"/>
                </a:lnTo>
                <a:cubicBezTo>
                  <a:pt x="2465" y="0"/>
                  <a:pt x="2594" y="129"/>
                  <a:pt x="2594" y="289"/>
                </a:cubicBezTo>
                <a:lnTo>
                  <a:pt x="2594" y="919"/>
                </a:lnTo>
                <a:lnTo>
                  <a:pt x="2594" y="919"/>
                </a:lnTo>
                <a:cubicBezTo>
                  <a:pt x="2594" y="1078"/>
                  <a:pt x="2465" y="1208"/>
                  <a:pt x="2305" y="120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16"/>
          <p:cNvSpPr>
            <a:spLocks noChangeArrowheads="1"/>
          </p:cNvSpPr>
          <p:nvPr/>
        </p:nvSpPr>
        <p:spPr bwMode="auto">
          <a:xfrm>
            <a:off x="8223632" y="6775144"/>
            <a:ext cx="3479899" cy="1621586"/>
          </a:xfrm>
          <a:custGeom>
            <a:avLst/>
            <a:gdLst>
              <a:gd name="T0" fmla="*/ 2304 w 2595"/>
              <a:gd name="T1" fmla="*/ 1207 h 1208"/>
              <a:gd name="T2" fmla="*/ 289 w 2595"/>
              <a:gd name="T3" fmla="*/ 1207 h 1208"/>
              <a:gd name="T4" fmla="*/ 289 w 2595"/>
              <a:gd name="T5" fmla="*/ 1207 h 1208"/>
              <a:gd name="T6" fmla="*/ 0 w 2595"/>
              <a:gd name="T7" fmla="*/ 919 h 1208"/>
              <a:gd name="T8" fmla="*/ 0 w 2595"/>
              <a:gd name="T9" fmla="*/ 288 h 1208"/>
              <a:gd name="T10" fmla="*/ 0 w 2595"/>
              <a:gd name="T11" fmla="*/ 288 h 1208"/>
              <a:gd name="T12" fmla="*/ 289 w 2595"/>
              <a:gd name="T13" fmla="*/ 0 h 1208"/>
              <a:gd name="T14" fmla="*/ 2304 w 2595"/>
              <a:gd name="T15" fmla="*/ 0 h 1208"/>
              <a:gd name="T16" fmla="*/ 2304 w 2595"/>
              <a:gd name="T17" fmla="*/ 0 h 1208"/>
              <a:gd name="T18" fmla="*/ 2594 w 2595"/>
              <a:gd name="T19" fmla="*/ 288 h 1208"/>
              <a:gd name="T20" fmla="*/ 2594 w 2595"/>
              <a:gd name="T21" fmla="*/ 919 h 1208"/>
              <a:gd name="T22" fmla="*/ 2594 w 2595"/>
              <a:gd name="T23" fmla="*/ 919 h 1208"/>
              <a:gd name="T24" fmla="*/ 2304 w 2595"/>
              <a:gd name="T25" fmla="*/ 1207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95" h="1208">
                <a:moveTo>
                  <a:pt x="2304" y="1207"/>
                </a:moveTo>
                <a:lnTo>
                  <a:pt x="289" y="1207"/>
                </a:lnTo>
                <a:lnTo>
                  <a:pt x="289" y="1207"/>
                </a:lnTo>
                <a:cubicBezTo>
                  <a:pt x="129" y="1207"/>
                  <a:pt x="0" y="1078"/>
                  <a:pt x="0" y="919"/>
                </a:cubicBezTo>
                <a:lnTo>
                  <a:pt x="0" y="288"/>
                </a:lnTo>
                <a:lnTo>
                  <a:pt x="0" y="288"/>
                </a:lnTo>
                <a:cubicBezTo>
                  <a:pt x="0" y="128"/>
                  <a:pt x="129" y="0"/>
                  <a:pt x="289" y="0"/>
                </a:cubicBezTo>
                <a:lnTo>
                  <a:pt x="2304" y="0"/>
                </a:lnTo>
                <a:lnTo>
                  <a:pt x="2304" y="0"/>
                </a:lnTo>
                <a:cubicBezTo>
                  <a:pt x="2464" y="0"/>
                  <a:pt x="2594" y="128"/>
                  <a:pt x="2594" y="288"/>
                </a:cubicBezTo>
                <a:lnTo>
                  <a:pt x="2594" y="919"/>
                </a:lnTo>
                <a:lnTo>
                  <a:pt x="2594" y="919"/>
                </a:lnTo>
                <a:cubicBezTo>
                  <a:pt x="2594" y="1078"/>
                  <a:pt x="2464" y="1207"/>
                  <a:pt x="2304" y="120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17"/>
          <p:cNvSpPr>
            <a:spLocks noChangeArrowheads="1"/>
          </p:cNvSpPr>
          <p:nvPr/>
        </p:nvSpPr>
        <p:spPr bwMode="auto">
          <a:xfrm>
            <a:off x="13473074" y="6775144"/>
            <a:ext cx="3479899" cy="1621586"/>
          </a:xfrm>
          <a:custGeom>
            <a:avLst/>
            <a:gdLst>
              <a:gd name="T0" fmla="*/ 2304 w 2594"/>
              <a:gd name="T1" fmla="*/ 1207 h 1208"/>
              <a:gd name="T2" fmla="*/ 289 w 2594"/>
              <a:gd name="T3" fmla="*/ 1207 h 1208"/>
              <a:gd name="T4" fmla="*/ 289 w 2594"/>
              <a:gd name="T5" fmla="*/ 1207 h 1208"/>
              <a:gd name="T6" fmla="*/ 0 w 2594"/>
              <a:gd name="T7" fmla="*/ 919 h 1208"/>
              <a:gd name="T8" fmla="*/ 0 w 2594"/>
              <a:gd name="T9" fmla="*/ 288 h 1208"/>
              <a:gd name="T10" fmla="*/ 0 w 2594"/>
              <a:gd name="T11" fmla="*/ 288 h 1208"/>
              <a:gd name="T12" fmla="*/ 289 w 2594"/>
              <a:gd name="T13" fmla="*/ 0 h 1208"/>
              <a:gd name="T14" fmla="*/ 2304 w 2594"/>
              <a:gd name="T15" fmla="*/ 0 h 1208"/>
              <a:gd name="T16" fmla="*/ 2304 w 2594"/>
              <a:gd name="T17" fmla="*/ 0 h 1208"/>
              <a:gd name="T18" fmla="*/ 2593 w 2594"/>
              <a:gd name="T19" fmla="*/ 288 h 1208"/>
              <a:gd name="T20" fmla="*/ 2593 w 2594"/>
              <a:gd name="T21" fmla="*/ 919 h 1208"/>
              <a:gd name="T22" fmla="*/ 2593 w 2594"/>
              <a:gd name="T23" fmla="*/ 919 h 1208"/>
              <a:gd name="T24" fmla="*/ 2304 w 2594"/>
              <a:gd name="T25" fmla="*/ 1207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94" h="1208">
                <a:moveTo>
                  <a:pt x="2304" y="1207"/>
                </a:moveTo>
                <a:lnTo>
                  <a:pt x="289" y="1207"/>
                </a:lnTo>
                <a:lnTo>
                  <a:pt x="289" y="1207"/>
                </a:lnTo>
                <a:cubicBezTo>
                  <a:pt x="129" y="1207"/>
                  <a:pt x="0" y="1078"/>
                  <a:pt x="0" y="919"/>
                </a:cubicBezTo>
                <a:lnTo>
                  <a:pt x="0" y="288"/>
                </a:lnTo>
                <a:lnTo>
                  <a:pt x="0" y="288"/>
                </a:lnTo>
                <a:cubicBezTo>
                  <a:pt x="0" y="128"/>
                  <a:pt x="129" y="0"/>
                  <a:pt x="289" y="0"/>
                </a:cubicBezTo>
                <a:lnTo>
                  <a:pt x="2304" y="0"/>
                </a:lnTo>
                <a:lnTo>
                  <a:pt x="2304" y="0"/>
                </a:lnTo>
                <a:cubicBezTo>
                  <a:pt x="2465" y="0"/>
                  <a:pt x="2593" y="128"/>
                  <a:pt x="2593" y="288"/>
                </a:cubicBezTo>
                <a:lnTo>
                  <a:pt x="2593" y="919"/>
                </a:lnTo>
                <a:lnTo>
                  <a:pt x="2593" y="919"/>
                </a:lnTo>
                <a:cubicBezTo>
                  <a:pt x="2593" y="1078"/>
                  <a:pt x="2465" y="1207"/>
                  <a:pt x="2304" y="120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18"/>
          <p:cNvSpPr>
            <a:spLocks noChangeArrowheads="1"/>
          </p:cNvSpPr>
          <p:nvPr/>
        </p:nvSpPr>
        <p:spPr bwMode="auto">
          <a:xfrm>
            <a:off x="18728432" y="6775144"/>
            <a:ext cx="3479899" cy="1621586"/>
          </a:xfrm>
          <a:custGeom>
            <a:avLst/>
            <a:gdLst>
              <a:gd name="T0" fmla="*/ 2305 w 2595"/>
              <a:gd name="T1" fmla="*/ 1207 h 1208"/>
              <a:gd name="T2" fmla="*/ 290 w 2595"/>
              <a:gd name="T3" fmla="*/ 1207 h 1208"/>
              <a:gd name="T4" fmla="*/ 290 w 2595"/>
              <a:gd name="T5" fmla="*/ 1207 h 1208"/>
              <a:gd name="T6" fmla="*/ 0 w 2595"/>
              <a:gd name="T7" fmla="*/ 919 h 1208"/>
              <a:gd name="T8" fmla="*/ 0 w 2595"/>
              <a:gd name="T9" fmla="*/ 288 h 1208"/>
              <a:gd name="T10" fmla="*/ 0 w 2595"/>
              <a:gd name="T11" fmla="*/ 288 h 1208"/>
              <a:gd name="T12" fmla="*/ 290 w 2595"/>
              <a:gd name="T13" fmla="*/ 0 h 1208"/>
              <a:gd name="T14" fmla="*/ 2305 w 2595"/>
              <a:gd name="T15" fmla="*/ 0 h 1208"/>
              <a:gd name="T16" fmla="*/ 2305 w 2595"/>
              <a:gd name="T17" fmla="*/ 0 h 1208"/>
              <a:gd name="T18" fmla="*/ 2594 w 2595"/>
              <a:gd name="T19" fmla="*/ 288 h 1208"/>
              <a:gd name="T20" fmla="*/ 2594 w 2595"/>
              <a:gd name="T21" fmla="*/ 919 h 1208"/>
              <a:gd name="T22" fmla="*/ 2594 w 2595"/>
              <a:gd name="T23" fmla="*/ 919 h 1208"/>
              <a:gd name="T24" fmla="*/ 2305 w 2595"/>
              <a:gd name="T25" fmla="*/ 1207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95" h="1208">
                <a:moveTo>
                  <a:pt x="2305" y="1207"/>
                </a:moveTo>
                <a:lnTo>
                  <a:pt x="290" y="1207"/>
                </a:lnTo>
                <a:lnTo>
                  <a:pt x="290" y="1207"/>
                </a:lnTo>
                <a:cubicBezTo>
                  <a:pt x="130" y="1207"/>
                  <a:pt x="0" y="1078"/>
                  <a:pt x="0" y="919"/>
                </a:cubicBezTo>
                <a:lnTo>
                  <a:pt x="0" y="288"/>
                </a:lnTo>
                <a:lnTo>
                  <a:pt x="0" y="288"/>
                </a:lnTo>
                <a:cubicBezTo>
                  <a:pt x="0" y="128"/>
                  <a:pt x="130" y="0"/>
                  <a:pt x="290" y="0"/>
                </a:cubicBezTo>
                <a:lnTo>
                  <a:pt x="2305" y="0"/>
                </a:lnTo>
                <a:lnTo>
                  <a:pt x="2305" y="0"/>
                </a:lnTo>
                <a:cubicBezTo>
                  <a:pt x="2465" y="0"/>
                  <a:pt x="2594" y="128"/>
                  <a:pt x="2594" y="288"/>
                </a:cubicBezTo>
                <a:lnTo>
                  <a:pt x="2594" y="919"/>
                </a:lnTo>
                <a:lnTo>
                  <a:pt x="2594" y="919"/>
                </a:lnTo>
                <a:cubicBezTo>
                  <a:pt x="2594" y="1078"/>
                  <a:pt x="2465" y="1207"/>
                  <a:pt x="2305" y="120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19"/>
          <p:cNvSpPr>
            <a:spLocks noChangeArrowheads="1"/>
          </p:cNvSpPr>
          <p:nvPr/>
        </p:nvSpPr>
        <p:spPr bwMode="auto">
          <a:xfrm>
            <a:off x="4489252" y="6171488"/>
            <a:ext cx="443863" cy="443867"/>
          </a:xfrm>
          <a:custGeom>
            <a:avLst/>
            <a:gdLst>
              <a:gd name="T0" fmla="*/ 0 w 329"/>
              <a:gd name="T1" fmla="*/ 165 h 330"/>
              <a:gd name="T2" fmla="*/ 0 w 329"/>
              <a:gd name="T3" fmla="*/ 165 h 330"/>
              <a:gd name="T4" fmla="*/ 164 w 329"/>
              <a:gd name="T5" fmla="*/ 329 h 330"/>
              <a:gd name="T6" fmla="*/ 164 w 329"/>
              <a:gd name="T7" fmla="*/ 329 h 330"/>
              <a:gd name="T8" fmla="*/ 328 w 329"/>
              <a:gd name="T9" fmla="*/ 165 h 330"/>
              <a:gd name="T10" fmla="*/ 328 w 329"/>
              <a:gd name="T11" fmla="*/ 165 h 330"/>
              <a:gd name="T12" fmla="*/ 164 w 329"/>
              <a:gd name="T13" fmla="*/ 0 h 330"/>
              <a:gd name="T14" fmla="*/ 164 w 329"/>
              <a:gd name="T15" fmla="*/ 0 h 330"/>
              <a:gd name="T16" fmla="*/ 0 w 329"/>
              <a:gd name="T17" fmla="*/ 1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9" h="330">
                <a:moveTo>
                  <a:pt x="0" y="165"/>
                </a:moveTo>
                <a:lnTo>
                  <a:pt x="0" y="165"/>
                </a:lnTo>
                <a:cubicBezTo>
                  <a:pt x="0" y="255"/>
                  <a:pt x="73" y="329"/>
                  <a:pt x="164" y="329"/>
                </a:cubicBezTo>
                <a:lnTo>
                  <a:pt x="164" y="329"/>
                </a:lnTo>
                <a:cubicBezTo>
                  <a:pt x="255" y="329"/>
                  <a:pt x="328" y="255"/>
                  <a:pt x="328" y="165"/>
                </a:cubicBezTo>
                <a:lnTo>
                  <a:pt x="328" y="165"/>
                </a:lnTo>
                <a:cubicBezTo>
                  <a:pt x="328" y="73"/>
                  <a:pt x="255" y="0"/>
                  <a:pt x="164" y="0"/>
                </a:cubicBezTo>
                <a:lnTo>
                  <a:pt x="164" y="0"/>
                </a:lnTo>
                <a:cubicBezTo>
                  <a:pt x="73" y="0"/>
                  <a:pt x="0" y="73"/>
                  <a:pt x="0" y="16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20"/>
          <p:cNvSpPr>
            <a:spLocks noChangeArrowheads="1"/>
          </p:cNvSpPr>
          <p:nvPr/>
        </p:nvSpPr>
        <p:spPr bwMode="auto">
          <a:xfrm>
            <a:off x="9738690" y="6171488"/>
            <a:ext cx="443867" cy="443867"/>
          </a:xfrm>
          <a:custGeom>
            <a:avLst/>
            <a:gdLst>
              <a:gd name="T0" fmla="*/ 0 w 330"/>
              <a:gd name="T1" fmla="*/ 165 h 330"/>
              <a:gd name="T2" fmla="*/ 0 w 330"/>
              <a:gd name="T3" fmla="*/ 165 h 330"/>
              <a:gd name="T4" fmla="*/ 164 w 330"/>
              <a:gd name="T5" fmla="*/ 329 h 330"/>
              <a:gd name="T6" fmla="*/ 164 w 330"/>
              <a:gd name="T7" fmla="*/ 329 h 330"/>
              <a:gd name="T8" fmla="*/ 329 w 330"/>
              <a:gd name="T9" fmla="*/ 165 h 330"/>
              <a:gd name="T10" fmla="*/ 329 w 330"/>
              <a:gd name="T11" fmla="*/ 165 h 330"/>
              <a:gd name="T12" fmla="*/ 164 w 330"/>
              <a:gd name="T13" fmla="*/ 0 h 330"/>
              <a:gd name="T14" fmla="*/ 164 w 330"/>
              <a:gd name="T15" fmla="*/ 0 h 330"/>
              <a:gd name="T16" fmla="*/ 0 w 330"/>
              <a:gd name="T17" fmla="*/ 1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0" h="330">
                <a:moveTo>
                  <a:pt x="0" y="165"/>
                </a:moveTo>
                <a:lnTo>
                  <a:pt x="0" y="165"/>
                </a:lnTo>
                <a:cubicBezTo>
                  <a:pt x="0" y="255"/>
                  <a:pt x="74" y="329"/>
                  <a:pt x="164" y="329"/>
                </a:cubicBezTo>
                <a:lnTo>
                  <a:pt x="164" y="329"/>
                </a:lnTo>
                <a:cubicBezTo>
                  <a:pt x="255" y="329"/>
                  <a:pt x="329" y="255"/>
                  <a:pt x="329" y="165"/>
                </a:cubicBezTo>
                <a:lnTo>
                  <a:pt x="329" y="165"/>
                </a:lnTo>
                <a:cubicBezTo>
                  <a:pt x="329" y="73"/>
                  <a:pt x="255" y="0"/>
                  <a:pt x="164" y="0"/>
                </a:cubicBezTo>
                <a:lnTo>
                  <a:pt x="164" y="0"/>
                </a:lnTo>
                <a:cubicBezTo>
                  <a:pt x="74" y="0"/>
                  <a:pt x="0" y="73"/>
                  <a:pt x="0" y="16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21"/>
          <p:cNvSpPr>
            <a:spLocks noChangeArrowheads="1"/>
          </p:cNvSpPr>
          <p:nvPr/>
        </p:nvSpPr>
        <p:spPr bwMode="auto">
          <a:xfrm>
            <a:off x="14994048" y="6171488"/>
            <a:ext cx="443867" cy="443867"/>
          </a:xfrm>
          <a:custGeom>
            <a:avLst/>
            <a:gdLst>
              <a:gd name="T0" fmla="*/ 0 w 329"/>
              <a:gd name="T1" fmla="*/ 165 h 330"/>
              <a:gd name="T2" fmla="*/ 0 w 329"/>
              <a:gd name="T3" fmla="*/ 165 h 330"/>
              <a:gd name="T4" fmla="*/ 164 w 329"/>
              <a:gd name="T5" fmla="*/ 329 h 330"/>
              <a:gd name="T6" fmla="*/ 164 w 329"/>
              <a:gd name="T7" fmla="*/ 329 h 330"/>
              <a:gd name="T8" fmla="*/ 328 w 329"/>
              <a:gd name="T9" fmla="*/ 165 h 330"/>
              <a:gd name="T10" fmla="*/ 328 w 329"/>
              <a:gd name="T11" fmla="*/ 165 h 330"/>
              <a:gd name="T12" fmla="*/ 164 w 329"/>
              <a:gd name="T13" fmla="*/ 0 h 330"/>
              <a:gd name="T14" fmla="*/ 164 w 329"/>
              <a:gd name="T15" fmla="*/ 0 h 330"/>
              <a:gd name="T16" fmla="*/ 0 w 329"/>
              <a:gd name="T17" fmla="*/ 1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9" h="330">
                <a:moveTo>
                  <a:pt x="0" y="165"/>
                </a:moveTo>
                <a:lnTo>
                  <a:pt x="0" y="165"/>
                </a:lnTo>
                <a:cubicBezTo>
                  <a:pt x="0" y="255"/>
                  <a:pt x="74" y="329"/>
                  <a:pt x="164" y="329"/>
                </a:cubicBezTo>
                <a:lnTo>
                  <a:pt x="164" y="329"/>
                </a:lnTo>
                <a:cubicBezTo>
                  <a:pt x="254" y="329"/>
                  <a:pt x="328" y="255"/>
                  <a:pt x="328" y="165"/>
                </a:cubicBezTo>
                <a:lnTo>
                  <a:pt x="328" y="165"/>
                </a:lnTo>
                <a:cubicBezTo>
                  <a:pt x="328" y="73"/>
                  <a:pt x="254" y="0"/>
                  <a:pt x="164" y="0"/>
                </a:cubicBezTo>
                <a:lnTo>
                  <a:pt x="164" y="0"/>
                </a:lnTo>
                <a:cubicBezTo>
                  <a:pt x="74" y="0"/>
                  <a:pt x="0" y="73"/>
                  <a:pt x="0" y="16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22"/>
          <p:cNvSpPr>
            <a:spLocks noChangeArrowheads="1"/>
          </p:cNvSpPr>
          <p:nvPr/>
        </p:nvSpPr>
        <p:spPr bwMode="auto">
          <a:xfrm>
            <a:off x="20249406" y="6171488"/>
            <a:ext cx="443867" cy="443867"/>
          </a:xfrm>
          <a:custGeom>
            <a:avLst/>
            <a:gdLst>
              <a:gd name="T0" fmla="*/ 0 w 330"/>
              <a:gd name="T1" fmla="*/ 165 h 330"/>
              <a:gd name="T2" fmla="*/ 0 w 330"/>
              <a:gd name="T3" fmla="*/ 165 h 330"/>
              <a:gd name="T4" fmla="*/ 165 w 330"/>
              <a:gd name="T5" fmla="*/ 329 h 330"/>
              <a:gd name="T6" fmla="*/ 165 w 330"/>
              <a:gd name="T7" fmla="*/ 329 h 330"/>
              <a:gd name="T8" fmla="*/ 329 w 330"/>
              <a:gd name="T9" fmla="*/ 165 h 330"/>
              <a:gd name="T10" fmla="*/ 329 w 330"/>
              <a:gd name="T11" fmla="*/ 165 h 330"/>
              <a:gd name="T12" fmla="*/ 165 w 330"/>
              <a:gd name="T13" fmla="*/ 0 h 330"/>
              <a:gd name="T14" fmla="*/ 165 w 330"/>
              <a:gd name="T15" fmla="*/ 0 h 330"/>
              <a:gd name="T16" fmla="*/ 0 w 330"/>
              <a:gd name="T17" fmla="*/ 1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0" h="330">
                <a:moveTo>
                  <a:pt x="0" y="165"/>
                </a:moveTo>
                <a:lnTo>
                  <a:pt x="0" y="165"/>
                </a:lnTo>
                <a:cubicBezTo>
                  <a:pt x="0" y="255"/>
                  <a:pt x="74" y="329"/>
                  <a:pt x="165" y="329"/>
                </a:cubicBezTo>
                <a:lnTo>
                  <a:pt x="165" y="329"/>
                </a:lnTo>
                <a:cubicBezTo>
                  <a:pt x="255" y="329"/>
                  <a:pt x="329" y="255"/>
                  <a:pt x="329" y="165"/>
                </a:cubicBezTo>
                <a:lnTo>
                  <a:pt x="329" y="165"/>
                </a:lnTo>
                <a:cubicBezTo>
                  <a:pt x="329" y="73"/>
                  <a:pt x="255" y="0"/>
                  <a:pt x="165" y="0"/>
                </a:cubicBezTo>
                <a:lnTo>
                  <a:pt x="165" y="0"/>
                </a:lnTo>
                <a:cubicBezTo>
                  <a:pt x="74" y="0"/>
                  <a:pt x="0" y="73"/>
                  <a:pt x="0" y="16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23"/>
          <p:cNvSpPr>
            <a:spLocks noChangeShapeType="1"/>
          </p:cNvSpPr>
          <p:nvPr/>
        </p:nvSpPr>
        <p:spPr bwMode="auto">
          <a:xfrm>
            <a:off x="2394210" y="7585939"/>
            <a:ext cx="5916" cy="4059882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Freeform 24"/>
          <p:cNvSpPr>
            <a:spLocks noChangeArrowheads="1"/>
          </p:cNvSpPr>
          <p:nvPr/>
        </p:nvSpPr>
        <p:spPr bwMode="auto">
          <a:xfrm>
            <a:off x="2169319" y="7366963"/>
            <a:ext cx="443863" cy="443867"/>
          </a:xfrm>
          <a:custGeom>
            <a:avLst/>
            <a:gdLst>
              <a:gd name="T0" fmla="*/ 0 w 330"/>
              <a:gd name="T1" fmla="*/ 164 h 330"/>
              <a:gd name="T2" fmla="*/ 0 w 330"/>
              <a:gd name="T3" fmla="*/ 164 h 330"/>
              <a:gd name="T4" fmla="*/ 164 w 330"/>
              <a:gd name="T5" fmla="*/ 329 h 330"/>
              <a:gd name="T6" fmla="*/ 164 w 330"/>
              <a:gd name="T7" fmla="*/ 329 h 330"/>
              <a:gd name="T8" fmla="*/ 329 w 330"/>
              <a:gd name="T9" fmla="*/ 164 h 330"/>
              <a:gd name="T10" fmla="*/ 329 w 330"/>
              <a:gd name="T11" fmla="*/ 164 h 330"/>
              <a:gd name="T12" fmla="*/ 164 w 330"/>
              <a:gd name="T13" fmla="*/ 0 h 330"/>
              <a:gd name="T14" fmla="*/ 164 w 330"/>
              <a:gd name="T15" fmla="*/ 0 h 330"/>
              <a:gd name="T16" fmla="*/ 0 w 330"/>
              <a:gd name="T17" fmla="*/ 164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0" h="330">
                <a:moveTo>
                  <a:pt x="0" y="164"/>
                </a:moveTo>
                <a:lnTo>
                  <a:pt x="0" y="164"/>
                </a:lnTo>
                <a:cubicBezTo>
                  <a:pt x="0" y="255"/>
                  <a:pt x="73" y="329"/>
                  <a:pt x="164" y="329"/>
                </a:cubicBezTo>
                <a:lnTo>
                  <a:pt x="164" y="329"/>
                </a:lnTo>
                <a:cubicBezTo>
                  <a:pt x="255" y="329"/>
                  <a:pt x="329" y="255"/>
                  <a:pt x="329" y="164"/>
                </a:cubicBezTo>
                <a:lnTo>
                  <a:pt x="329" y="164"/>
                </a:lnTo>
                <a:cubicBezTo>
                  <a:pt x="329" y="73"/>
                  <a:pt x="255" y="0"/>
                  <a:pt x="164" y="0"/>
                </a:cubicBezTo>
                <a:lnTo>
                  <a:pt x="164" y="0"/>
                </a:lnTo>
                <a:cubicBezTo>
                  <a:pt x="73" y="0"/>
                  <a:pt x="0" y="73"/>
                  <a:pt x="0" y="16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Freeform 25"/>
          <p:cNvSpPr>
            <a:spLocks noChangeArrowheads="1"/>
          </p:cNvSpPr>
          <p:nvPr/>
        </p:nvSpPr>
        <p:spPr bwMode="auto">
          <a:xfrm>
            <a:off x="2169319" y="11426846"/>
            <a:ext cx="443863" cy="443867"/>
          </a:xfrm>
          <a:custGeom>
            <a:avLst/>
            <a:gdLst>
              <a:gd name="T0" fmla="*/ 0 w 330"/>
              <a:gd name="T1" fmla="*/ 165 h 329"/>
              <a:gd name="T2" fmla="*/ 0 w 330"/>
              <a:gd name="T3" fmla="*/ 165 h 329"/>
              <a:gd name="T4" fmla="*/ 164 w 330"/>
              <a:gd name="T5" fmla="*/ 328 h 329"/>
              <a:gd name="T6" fmla="*/ 164 w 330"/>
              <a:gd name="T7" fmla="*/ 328 h 329"/>
              <a:gd name="T8" fmla="*/ 329 w 330"/>
              <a:gd name="T9" fmla="*/ 165 h 329"/>
              <a:gd name="T10" fmla="*/ 329 w 330"/>
              <a:gd name="T11" fmla="*/ 165 h 329"/>
              <a:gd name="T12" fmla="*/ 164 w 330"/>
              <a:gd name="T13" fmla="*/ 0 h 329"/>
              <a:gd name="T14" fmla="*/ 164 w 330"/>
              <a:gd name="T15" fmla="*/ 0 h 329"/>
              <a:gd name="T16" fmla="*/ 0 w 330"/>
              <a:gd name="T17" fmla="*/ 165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0" h="329">
                <a:moveTo>
                  <a:pt x="0" y="165"/>
                </a:moveTo>
                <a:lnTo>
                  <a:pt x="0" y="165"/>
                </a:lnTo>
                <a:cubicBezTo>
                  <a:pt x="0" y="255"/>
                  <a:pt x="73" y="328"/>
                  <a:pt x="164" y="328"/>
                </a:cubicBezTo>
                <a:lnTo>
                  <a:pt x="164" y="328"/>
                </a:lnTo>
                <a:cubicBezTo>
                  <a:pt x="255" y="328"/>
                  <a:pt x="329" y="255"/>
                  <a:pt x="329" y="165"/>
                </a:cubicBezTo>
                <a:lnTo>
                  <a:pt x="329" y="165"/>
                </a:lnTo>
                <a:cubicBezTo>
                  <a:pt x="329" y="74"/>
                  <a:pt x="255" y="0"/>
                  <a:pt x="164" y="0"/>
                </a:cubicBezTo>
                <a:lnTo>
                  <a:pt x="164" y="0"/>
                </a:lnTo>
                <a:cubicBezTo>
                  <a:pt x="73" y="0"/>
                  <a:pt x="0" y="74"/>
                  <a:pt x="0" y="16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Freeform 26"/>
          <p:cNvSpPr>
            <a:spLocks noChangeArrowheads="1"/>
          </p:cNvSpPr>
          <p:nvPr/>
        </p:nvSpPr>
        <p:spPr bwMode="auto">
          <a:xfrm>
            <a:off x="2169319" y="9426496"/>
            <a:ext cx="443863" cy="443867"/>
          </a:xfrm>
          <a:custGeom>
            <a:avLst/>
            <a:gdLst>
              <a:gd name="T0" fmla="*/ 0 w 330"/>
              <a:gd name="T1" fmla="*/ 164 h 329"/>
              <a:gd name="T2" fmla="*/ 0 w 330"/>
              <a:gd name="T3" fmla="*/ 164 h 329"/>
              <a:gd name="T4" fmla="*/ 164 w 330"/>
              <a:gd name="T5" fmla="*/ 328 h 329"/>
              <a:gd name="T6" fmla="*/ 164 w 330"/>
              <a:gd name="T7" fmla="*/ 328 h 329"/>
              <a:gd name="T8" fmla="*/ 329 w 330"/>
              <a:gd name="T9" fmla="*/ 164 h 329"/>
              <a:gd name="T10" fmla="*/ 329 w 330"/>
              <a:gd name="T11" fmla="*/ 164 h 329"/>
              <a:gd name="T12" fmla="*/ 164 w 330"/>
              <a:gd name="T13" fmla="*/ 0 h 329"/>
              <a:gd name="T14" fmla="*/ 164 w 330"/>
              <a:gd name="T15" fmla="*/ 0 h 329"/>
              <a:gd name="T16" fmla="*/ 0 w 330"/>
              <a:gd name="T17" fmla="*/ 164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0" h="329">
                <a:moveTo>
                  <a:pt x="0" y="164"/>
                </a:moveTo>
                <a:lnTo>
                  <a:pt x="0" y="164"/>
                </a:lnTo>
                <a:cubicBezTo>
                  <a:pt x="0" y="254"/>
                  <a:pt x="73" y="328"/>
                  <a:pt x="164" y="328"/>
                </a:cubicBezTo>
                <a:lnTo>
                  <a:pt x="164" y="328"/>
                </a:lnTo>
                <a:cubicBezTo>
                  <a:pt x="255" y="328"/>
                  <a:pt x="329" y="254"/>
                  <a:pt x="329" y="164"/>
                </a:cubicBezTo>
                <a:lnTo>
                  <a:pt x="329" y="164"/>
                </a:lnTo>
                <a:cubicBezTo>
                  <a:pt x="329" y="73"/>
                  <a:pt x="255" y="0"/>
                  <a:pt x="164" y="0"/>
                </a:cubicBezTo>
                <a:lnTo>
                  <a:pt x="164" y="0"/>
                </a:lnTo>
                <a:cubicBezTo>
                  <a:pt x="73" y="0"/>
                  <a:pt x="0" y="73"/>
                  <a:pt x="0" y="16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27"/>
          <p:cNvSpPr>
            <a:spLocks noChangeShapeType="1"/>
          </p:cNvSpPr>
          <p:nvPr/>
        </p:nvSpPr>
        <p:spPr bwMode="auto">
          <a:xfrm>
            <a:off x="7631812" y="7615528"/>
            <a:ext cx="5920" cy="4059882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Freeform 28"/>
          <p:cNvSpPr>
            <a:spLocks noChangeArrowheads="1"/>
          </p:cNvSpPr>
          <p:nvPr/>
        </p:nvSpPr>
        <p:spPr bwMode="auto">
          <a:xfrm>
            <a:off x="7412841" y="7396556"/>
            <a:ext cx="443863" cy="443863"/>
          </a:xfrm>
          <a:custGeom>
            <a:avLst/>
            <a:gdLst>
              <a:gd name="T0" fmla="*/ 0 w 330"/>
              <a:gd name="T1" fmla="*/ 165 h 330"/>
              <a:gd name="T2" fmla="*/ 0 w 330"/>
              <a:gd name="T3" fmla="*/ 165 h 330"/>
              <a:gd name="T4" fmla="*/ 164 w 330"/>
              <a:gd name="T5" fmla="*/ 329 h 330"/>
              <a:gd name="T6" fmla="*/ 164 w 330"/>
              <a:gd name="T7" fmla="*/ 329 h 330"/>
              <a:gd name="T8" fmla="*/ 329 w 330"/>
              <a:gd name="T9" fmla="*/ 165 h 330"/>
              <a:gd name="T10" fmla="*/ 329 w 330"/>
              <a:gd name="T11" fmla="*/ 165 h 330"/>
              <a:gd name="T12" fmla="*/ 164 w 330"/>
              <a:gd name="T13" fmla="*/ 0 h 330"/>
              <a:gd name="T14" fmla="*/ 164 w 330"/>
              <a:gd name="T15" fmla="*/ 0 h 330"/>
              <a:gd name="T16" fmla="*/ 0 w 330"/>
              <a:gd name="T17" fmla="*/ 1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0" h="330">
                <a:moveTo>
                  <a:pt x="0" y="165"/>
                </a:moveTo>
                <a:lnTo>
                  <a:pt x="0" y="165"/>
                </a:lnTo>
                <a:cubicBezTo>
                  <a:pt x="0" y="255"/>
                  <a:pt x="74" y="329"/>
                  <a:pt x="164" y="329"/>
                </a:cubicBezTo>
                <a:lnTo>
                  <a:pt x="164" y="329"/>
                </a:lnTo>
                <a:cubicBezTo>
                  <a:pt x="255" y="329"/>
                  <a:pt x="329" y="255"/>
                  <a:pt x="329" y="165"/>
                </a:cubicBezTo>
                <a:lnTo>
                  <a:pt x="329" y="165"/>
                </a:lnTo>
                <a:cubicBezTo>
                  <a:pt x="329" y="74"/>
                  <a:pt x="255" y="0"/>
                  <a:pt x="164" y="0"/>
                </a:cubicBezTo>
                <a:lnTo>
                  <a:pt x="164" y="0"/>
                </a:lnTo>
                <a:cubicBezTo>
                  <a:pt x="74" y="0"/>
                  <a:pt x="0" y="74"/>
                  <a:pt x="0" y="16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Freeform 29"/>
          <p:cNvSpPr>
            <a:spLocks noChangeArrowheads="1"/>
          </p:cNvSpPr>
          <p:nvPr/>
        </p:nvSpPr>
        <p:spPr bwMode="auto">
          <a:xfrm>
            <a:off x="7412841" y="11456439"/>
            <a:ext cx="443863" cy="443863"/>
          </a:xfrm>
          <a:custGeom>
            <a:avLst/>
            <a:gdLst>
              <a:gd name="T0" fmla="*/ 0 w 330"/>
              <a:gd name="T1" fmla="*/ 164 h 329"/>
              <a:gd name="T2" fmla="*/ 0 w 330"/>
              <a:gd name="T3" fmla="*/ 164 h 329"/>
              <a:gd name="T4" fmla="*/ 164 w 330"/>
              <a:gd name="T5" fmla="*/ 328 h 329"/>
              <a:gd name="T6" fmla="*/ 164 w 330"/>
              <a:gd name="T7" fmla="*/ 328 h 329"/>
              <a:gd name="T8" fmla="*/ 329 w 330"/>
              <a:gd name="T9" fmla="*/ 164 h 329"/>
              <a:gd name="T10" fmla="*/ 329 w 330"/>
              <a:gd name="T11" fmla="*/ 164 h 329"/>
              <a:gd name="T12" fmla="*/ 164 w 330"/>
              <a:gd name="T13" fmla="*/ 0 h 329"/>
              <a:gd name="T14" fmla="*/ 164 w 330"/>
              <a:gd name="T15" fmla="*/ 0 h 329"/>
              <a:gd name="T16" fmla="*/ 0 w 330"/>
              <a:gd name="T17" fmla="*/ 164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0" h="329">
                <a:moveTo>
                  <a:pt x="0" y="164"/>
                </a:moveTo>
                <a:lnTo>
                  <a:pt x="0" y="164"/>
                </a:lnTo>
                <a:cubicBezTo>
                  <a:pt x="0" y="255"/>
                  <a:pt x="74" y="328"/>
                  <a:pt x="164" y="328"/>
                </a:cubicBezTo>
                <a:lnTo>
                  <a:pt x="164" y="328"/>
                </a:lnTo>
                <a:cubicBezTo>
                  <a:pt x="255" y="328"/>
                  <a:pt x="329" y="255"/>
                  <a:pt x="329" y="164"/>
                </a:cubicBezTo>
                <a:lnTo>
                  <a:pt x="329" y="164"/>
                </a:lnTo>
                <a:cubicBezTo>
                  <a:pt x="329" y="73"/>
                  <a:pt x="255" y="0"/>
                  <a:pt x="164" y="0"/>
                </a:cubicBezTo>
                <a:lnTo>
                  <a:pt x="164" y="0"/>
                </a:lnTo>
                <a:cubicBezTo>
                  <a:pt x="74" y="0"/>
                  <a:pt x="0" y="73"/>
                  <a:pt x="0" y="16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Freeform 30"/>
          <p:cNvSpPr>
            <a:spLocks noChangeArrowheads="1"/>
          </p:cNvSpPr>
          <p:nvPr/>
        </p:nvSpPr>
        <p:spPr bwMode="auto">
          <a:xfrm>
            <a:off x="7412841" y="9456088"/>
            <a:ext cx="443863" cy="443863"/>
          </a:xfrm>
          <a:custGeom>
            <a:avLst/>
            <a:gdLst>
              <a:gd name="T0" fmla="*/ 0 w 330"/>
              <a:gd name="T1" fmla="*/ 164 h 329"/>
              <a:gd name="T2" fmla="*/ 0 w 330"/>
              <a:gd name="T3" fmla="*/ 164 h 329"/>
              <a:gd name="T4" fmla="*/ 164 w 330"/>
              <a:gd name="T5" fmla="*/ 328 h 329"/>
              <a:gd name="T6" fmla="*/ 164 w 330"/>
              <a:gd name="T7" fmla="*/ 328 h 329"/>
              <a:gd name="T8" fmla="*/ 329 w 330"/>
              <a:gd name="T9" fmla="*/ 164 h 329"/>
              <a:gd name="T10" fmla="*/ 329 w 330"/>
              <a:gd name="T11" fmla="*/ 164 h 329"/>
              <a:gd name="T12" fmla="*/ 164 w 330"/>
              <a:gd name="T13" fmla="*/ 0 h 329"/>
              <a:gd name="T14" fmla="*/ 164 w 330"/>
              <a:gd name="T15" fmla="*/ 0 h 329"/>
              <a:gd name="T16" fmla="*/ 0 w 330"/>
              <a:gd name="T17" fmla="*/ 164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0" h="329">
                <a:moveTo>
                  <a:pt x="0" y="164"/>
                </a:moveTo>
                <a:lnTo>
                  <a:pt x="0" y="164"/>
                </a:lnTo>
                <a:cubicBezTo>
                  <a:pt x="0" y="255"/>
                  <a:pt x="74" y="328"/>
                  <a:pt x="164" y="328"/>
                </a:cubicBezTo>
                <a:lnTo>
                  <a:pt x="164" y="328"/>
                </a:lnTo>
                <a:cubicBezTo>
                  <a:pt x="255" y="328"/>
                  <a:pt x="329" y="255"/>
                  <a:pt x="329" y="164"/>
                </a:cubicBezTo>
                <a:lnTo>
                  <a:pt x="329" y="164"/>
                </a:lnTo>
                <a:cubicBezTo>
                  <a:pt x="329" y="73"/>
                  <a:pt x="255" y="0"/>
                  <a:pt x="164" y="0"/>
                </a:cubicBezTo>
                <a:lnTo>
                  <a:pt x="164" y="0"/>
                </a:lnTo>
                <a:cubicBezTo>
                  <a:pt x="74" y="0"/>
                  <a:pt x="0" y="73"/>
                  <a:pt x="0" y="16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Line 31"/>
          <p:cNvSpPr>
            <a:spLocks noChangeShapeType="1"/>
          </p:cNvSpPr>
          <p:nvPr/>
        </p:nvSpPr>
        <p:spPr bwMode="auto">
          <a:xfrm>
            <a:off x="12916763" y="7585939"/>
            <a:ext cx="5916" cy="4059882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Freeform 32"/>
          <p:cNvSpPr>
            <a:spLocks noChangeArrowheads="1"/>
          </p:cNvSpPr>
          <p:nvPr/>
        </p:nvSpPr>
        <p:spPr bwMode="auto">
          <a:xfrm>
            <a:off x="12691872" y="7366963"/>
            <a:ext cx="443863" cy="443867"/>
          </a:xfrm>
          <a:custGeom>
            <a:avLst/>
            <a:gdLst>
              <a:gd name="T0" fmla="*/ 0 w 330"/>
              <a:gd name="T1" fmla="*/ 164 h 330"/>
              <a:gd name="T2" fmla="*/ 0 w 330"/>
              <a:gd name="T3" fmla="*/ 164 h 330"/>
              <a:gd name="T4" fmla="*/ 165 w 330"/>
              <a:gd name="T5" fmla="*/ 329 h 330"/>
              <a:gd name="T6" fmla="*/ 165 w 330"/>
              <a:gd name="T7" fmla="*/ 329 h 330"/>
              <a:gd name="T8" fmla="*/ 329 w 330"/>
              <a:gd name="T9" fmla="*/ 164 h 330"/>
              <a:gd name="T10" fmla="*/ 329 w 330"/>
              <a:gd name="T11" fmla="*/ 164 h 330"/>
              <a:gd name="T12" fmla="*/ 165 w 330"/>
              <a:gd name="T13" fmla="*/ 0 h 330"/>
              <a:gd name="T14" fmla="*/ 165 w 330"/>
              <a:gd name="T15" fmla="*/ 0 h 330"/>
              <a:gd name="T16" fmla="*/ 0 w 330"/>
              <a:gd name="T17" fmla="*/ 164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0" h="330">
                <a:moveTo>
                  <a:pt x="0" y="164"/>
                </a:moveTo>
                <a:lnTo>
                  <a:pt x="0" y="164"/>
                </a:lnTo>
                <a:cubicBezTo>
                  <a:pt x="0" y="255"/>
                  <a:pt x="74" y="329"/>
                  <a:pt x="165" y="329"/>
                </a:cubicBezTo>
                <a:lnTo>
                  <a:pt x="165" y="329"/>
                </a:lnTo>
                <a:cubicBezTo>
                  <a:pt x="256" y="329"/>
                  <a:pt x="329" y="255"/>
                  <a:pt x="329" y="164"/>
                </a:cubicBezTo>
                <a:lnTo>
                  <a:pt x="329" y="164"/>
                </a:lnTo>
                <a:cubicBezTo>
                  <a:pt x="329" y="73"/>
                  <a:pt x="256" y="0"/>
                  <a:pt x="165" y="0"/>
                </a:cubicBezTo>
                <a:lnTo>
                  <a:pt x="165" y="0"/>
                </a:lnTo>
                <a:cubicBezTo>
                  <a:pt x="74" y="0"/>
                  <a:pt x="0" y="73"/>
                  <a:pt x="0" y="16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33"/>
          <p:cNvSpPr>
            <a:spLocks noChangeArrowheads="1"/>
          </p:cNvSpPr>
          <p:nvPr/>
        </p:nvSpPr>
        <p:spPr bwMode="auto">
          <a:xfrm>
            <a:off x="12691872" y="11426846"/>
            <a:ext cx="443863" cy="443867"/>
          </a:xfrm>
          <a:custGeom>
            <a:avLst/>
            <a:gdLst>
              <a:gd name="T0" fmla="*/ 0 w 330"/>
              <a:gd name="T1" fmla="*/ 165 h 329"/>
              <a:gd name="T2" fmla="*/ 0 w 330"/>
              <a:gd name="T3" fmla="*/ 165 h 329"/>
              <a:gd name="T4" fmla="*/ 165 w 330"/>
              <a:gd name="T5" fmla="*/ 328 h 329"/>
              <a:gd name="T6" fmla="*/ 165 w 330"/>
              <a:gd name="T7" fmla="*/ 328 h 329"/>
              <a:gd name="T8" fmla="*/ 329 w 330"/>
              <a:gd name="T9" fmla="*/ 165 h 329"/>
              <a:gd name="T10" fmla="*/ 329 w 330"/>
              <a:gd name="T11" fmla="*/ 165 h 329"/>
              <a:gd name="T12" fmla="*/ 165 w 330"/>
              <a:gd name="T13" fmla="*/ 0 h 329"/>
              <a:gd name="T14" fmla="*/ 165 w 330"/>
              <a:gd name="T15" fmla="*/ 0 h 329"/>
              <a:gd name="T16" fmla="*/ 0 w 330"/>
              <a:gd name="T17" fmla="*/ 165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0" h="329">
                <a:moveTo>
                  <a:pt x="0" y="165"/>
                </a:moveTo>
                <a:lnTo>
                  <a:pt x="0" y="165"/>
                </a:lnTo>
                <a:cubicBezTo>
                  <a:pt x="0" y="255"/>
                  <a:pt x="74" y="328"/>
                  <a:pt x="165" y="328"/>
                </a:cubicBezTo>
                <a:lnTo>
                  <a:pt x="165" y="328"/>
                </a:lnTo>
                <a:cubicBezTo>
                  <a:pt x="256" y="328"/>
                  <a:pt x="329" y="255"/>
                  <a:pt x="329" y="165"/>
                </a:cubicBezTo>
                <a:lnTo>
                  <a:pt x="329" y="165"/>
                </a:lnTo>
                <a:cubicBezTo>
                  <a:pt x="329" y="74"/>
                  <a:pt x="256" y="0"/>
                  <a:pt x="165" y="0"/>
                </a:cubicBezTo>
                <a:lnTo>
                  <a:pt x="165" y="0"/>
                </a:lnTo>
                <a:cubicBezTo>
                  <a:pt x="74" y="0"/>
                  <a:pt x="0" y="74"/>
                  <a:pt x="0" y="16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34"/>
          <p:cNvSpPr>
            <a:spLocks noChangeArrowheads="1"/>
          </p:cNvSpPr>
          <p:nvPr/>
        </p:nvSpPr>
        <p:spPr bwMode="auto">
          <a:xfrm>
            <a:off x="12691872" y="9426496"/>
            <a:ext cx="443863" cy="443867"/>
          </a:xfrm>
          <a:custGeom>
            <a:avLst/>
            <a:gdLst>
              <a:gd name="T0" fmla="*/ 0 w 330"/>
              <a:gd name="T1" fmla="*/ 164 h 329"/>
              <a:gd name="T2" fmla="*/ 0 w 330"/>
              <a:gd name="T3" fmla="*/ 164 h 329"/>
              <a:gd name="T4" fmla="*/ 165 w 330"/>
              <a:gd name="T5" fmla="*/ 328 h 329"/>
              <a:gd name="T6" fmla="*/ 165 w 330"/>
              <a:gd name="T7" fmla="*/ 328 h 329"/>
              <a:gd name="T8" fmla="*/ 329 w 330"/>
              <a:gd name="T9" fmla="*/ 164 h 329"/>
              <a:gd name="T10" fmla="*/ 329 w 330"/>
              <a:gd name="T11" fmla="*/ 164 h 329"/>
              <a:gd name="T12" fmla="*/ 165 w 330"/>
              <a:gd name="T13" fmla="*/ 0 h 329"/>
              <a:gd name="T14" fmla="*/ 165 w 330"/>
              <a:gd name="T15" fmla="*/ 0 h 329"/>
              <a:gd name="T16" fmla="*/ 0 w 330"/>
              <a:gd name="T17" fmla="*/ 164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0" h="329">
                <a:moveTo>
                  <a:pt x="0" y="164"/>
                </a:moveTo>
                <a:lnTo>
                  <a:pt x="0" y="164"/>
                </a:lnTo>
                <a:cubicBezTo>
                  <a:pt x="0" y="254"/>
                  <a:pt x="74" y="328"/>
                  <a:pt x="165" y="328"/>
                </a:cubicBezTo>
                <a:lnTo>
                  <a:pt x="165" y="328"/>
                </a:lnTo>
                <a:cubicBezTo>
                  <a:pt x="256" y="328"/>
                  <a:pt x="329" y="254"/>
                  <a:pt x="329" y="164"/>
                </a:cubicBezTo>
                <a:lnTo>
                  <a:pt x="329" y="164"/>
                </a:lnTo>
                <a:cubicBezTo>
                  <a:pt x="329" y="73"/>
                  <a:pt x="256" y="0"/>
                  <a:pt x="165" y="0"/>
                </a:cubicBezTo>
                <a:lnTo>
                  <a:pt x="165" y="0"/>
                </a:lnTo>
                <a:cubicBezTo>
                  <a:pt x="74" y="0"/>
                  <a:pt x="0" y="73"/>
                  <a:pt x="0" y="16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Line 35"/>
          <p:cNvSpPr>
            <a:spLocks noChangeShapeType="1"/>
          </p:cNvSpPr>
          <p:nvPr/>
        </p:nvSpPr>
        <p:spPr bwMode="auto">
          <a:xfrm>
            <a:off x="18183958" y="7585939"/>
            <a:ext cx="5916" cy="4059882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Freeform 36"/>
          <p:cNvSpPr>
            <a:spLocks noChangeArrowheads="1"/>
          </p:cNvSpPr>
          <p:nvPr/>
        </p:nvSpPr>
        <p:spPr bwMode="auto">
          <a:xfrm>
            <a:off x="17964983" y="7366963"/>
            <a:ext cx="443867" cy="443867"/>
          </a:xfrm>
          <a:custGeom>
            <a:avLst/>
            <a:gdLst>
              <a:gd name="T0" fmla="*/ 0 w 330"/>
              <a:gd name="T1" fmla="*/ 164 h 330"/>
              <a:gd name="T2" fmla="*/ 0 w 330"/>
              <a:gd name="T3" fmla="*/ 164 h 330"/>
              <a:gd name="T4" fmla="*/ 164 w 330"/>
              <a:gd name="T5" fmla="*/ 329 h 330"/>
              <a:gd name="T6" fmla="*/ 164 w 330"/>
              <a:gd name="T7" fmla="*/ 329 h 330"/>
              <a:gd name="T8" fmla="*/ 329 w 330"/>
              <a:gd name="T9" fmla="*/ 164 h 330"/>
              <a:gd name="T10" fmla="*/ 329 w 330"/>
              <a:gd name="T11" fmla="*/ 164 h 330"/>
              <a:gd name="T12" fmla="*/ 164 w 330"/>
              <a:gd name="T13" fmla="*/ 0 h 330"/>
              <a:gd name="T14" fmla="*/ 164 w 330"/>
              <a:gd name="T15" fmla="*/ 0 h 330"/>
              <a:gd name="T16" fmla="*/ 0 w 330"/>
              <a:gd name="T17" fmla="*/ 164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0" h="330">
                <a:moveTo>
                  <a:pt x="0" y="164"/>
                </a:moveTo>
                <a:lnTo>
                  <a:pt x="0" y="164"/>
                </a:lnTo>
                <a:cubicBezTo>
                  <a:pt x="0" y="255"/>
                  <a:pt x="73" y="329"/>
                  <a:pt x="164" y="329"/>
                </a:cubicBezTo>
                <a:lnTo>
                  <a:pt x="164" y="329"/>
                </a:lnTo>
                <a:cubicBezTo>
                  <a:pt x="255" y="329"/>
                  <a:pt x="329" y="255"/>
                  <a:pt x="329" y="164"/>
                </a:cubicBezTo>
                <a:lnTo>
                  <a:pt x="329" y="164"/>
                </a:lnTo>
                <a:cubicBezTo>
                  <a:pt x="329" y="73"/>
                  <a:pt x="255" y="0"/>
                  <a:pt x="164" y="0"/>
                </a:cubicBezTo>
                <a:lnTo>
                  <a:pt x="164" y="0"/>
                </a:lnTo>
                <a:cubicBezTo>
                  <a:pt x="73" y="0"/>
                  <a:pt x="0" y="73"/>
                  <a:pt x="0" y="16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Freeform 37"/>
          <p:cNvSpPr>
            <a:spLocks noChangeArrowheads="1"/>
          </p:cNvSpPr>
          <p:nvPr/>
        </p:nvSpPr>
        <p:spPr bwMode="auto">
          <a:xfrm>
            <a:off x="17964983" y="11426846"/>
            <a:ext cx="443867" cy="443867"/>
          </a:xfrm>
          <a:custGeom>
            <a:avLst/>
            <a:gdLst>
              <a:gd name="T0" fmla="*/ 0 w 330"/>
              <a:gd name="T1" fmla="*/ 165 h 329"/>
              <a:gd name="T2" fmla="*/ 0 w 330"/>
              <a:gd name="T3" fmla="*/ 165 h 329"/>
              <a:gd name="T4" fmla="*/ 164 w 330"/>
              <a:gd name="T5" fmla="*/ 328 h 329"/>
              <a:gd name="T6" fmla="*/ 164 w 330"/>
              <a:gd name="T7" fmla="*/ 328 h 329"/>
              <a:gd name="T8" fmla="*/ 329 w 330"/>
              <a:gd name="T9" fmla="*/ 165 h 329"/>
              <a:gd name="T10" fmla="*/ 329 w 330"/>
              <a:gd name="T11" fmla="*/ 165 h 329"/>
              <a:gd name="T12" fmla="*/ 164 w 330"/>
              <a:gd name="T13" fmla="*/ 0 h 329"/>
              <a:gd name="T14" fmla="*/ 164 w 330"/>
              <a:gd name="T15" fmla="*/ 0 h 329"/>
              <a:gd name="T16" fmla="*/ 0 w 330"/>
              <a:gd name="T17" fmla="*/ 165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0" h="329">
                <a:moveTo>
                  <a:pt x="0" y="165"/>
                </a:moveTo>
                <a:lnTo>
                  <a:pt x="0" y="165"/>
                </a:lnTo>
                <a:cubicBezTo>
                  <a:pt x="0" y="255"/>
                  <a:pt x="73" y="328"/>
                  <a:pt x="164" y="328"/>
                </a:cubicBezTo>
                <a:lnTo>
                  <a:pt x="164" y="328"/>
                </a:lnTo>
                <a:cubicBezTo>
                  <a:pt x="255" y="328"/>
                  <a:pt x="329" y="255"/>
                  <a:pt x="329" y="165"/>
                </a:cubicBezTo>
                <a:lnTo>
                  <a:pt x="329" y="165"/>
                </a:lnTo>
                <a:cubicBezTo>
                  <a:pt x="329" y="74"/>
                  <a:pt x="255" y="0"/>
                  <a:pt x="164" y="0"/>
                </a:cubicBezTo>
                <a:lnTo>
                  <a:pt x="164" y="0"/>
                </a:lnTo>
                <a:cubicBezTo>
                  <a:pt x="73" y="0"/>
                  <a:pt x="0" y="74"/>
                  <a:pt x="0" y="16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Freeform 38"/>
          <p:cNvSpPr>
            <a:spLocks noChangeArrowheads="1"/>
          </p:cNvSpPr>
          <p:nvPr/>
        </p:nvSpPr>
        <p:spPr bwMode="auto">
          <a:xfrm>
            <a:off x="17964983" y="9426496"/>
            <a:ext cx="443867" cy="443867"/>
          </a:xfrm>
          <a:custGeom>
            <a:avLst/>
            <a:gdLst>
              <a:gd name="T0" fmla="*/ 0 w 330"/>
              <a:gd name="T1" fmla="*/ 164 h 329"/>
              <a:gd name="T2" fmla="*/ 0 w 330"/>
              <a:gd name="T3" fmla="*/ 164 h 329"/>
              <a:gd name="T4" fmla="*/ 164 w 330"/>
              <a:gd name="T5" fmla="*/ 328 h 329"/>
              <a:gd name="T6" fmla="*/ 164 w 330"/>
              <a:gd name="T7" fmla="*/ 328 h 329"/>
              <a:gd name="T8" fmla="*/ 329 w 330"/>
              <a:gd name="T9" fmla="*/ 164 h 329"/>
              <a:gd name="T10" fmla="*/ 329 w 330"/>
              <a:gd name="T11" fmla="*/ 164 h 329"/>
              <a:gd name="T12" fmla="*/ 164 w 330"/>
              <a:gd name="T13" fmla="*/ 0 h 329"/>
              <a:gd name="T14" fmla="*/ 164 w 330"/>
              <a:gd name="T15" fmla="*/ 0 h 329"/>
              <a:gd name="T16" fmla="*/ 0 w 330"/>
              <a:gd name="T17" fmla="*/ 164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0" h="329">
                <a:moveTo>
                  <a:pt x="0" y="164"/>
                </a:moveTo>
                <a:lnTo>
                  <a:pt x="0" y="164"/>
                </a:lnTo>
                <a:cubicBezTo>
                  <a:pt x="0" y="254"/>
                  <a:pt x="73" y="328"/>
                  <a:pt x="164" y="328"/>
                </a:cubicBezTo>
                <a:lnTo>
                  <a:pt x="164" y="328"/>
                </a:lnTo>
                <a:cubicBezTo>
                  <a:pt x="255" y="328"/>
                  <a:pt x="329" y="254"/>
                  <a:pt x="329" y="164"/>
                </a:cubicBezTo>
                <a:lnTo>
                  <a:pt x="329" y="164"/>
                </a:lnTo>
                <a:cubicBezTo>
                  <a:pt x="329" y="73"/>
                  <a:pt x="255" y="0"/>
                  <a:pt x="164" y="0"/>
                </a:cubicBezTo>
                <a:lnTo>
                  <a:pt x="164" y="0"/>
                </a:lnTo>
                <a:cubicBezTo>
                  <a:pt x="73" y="0"/>
                  <a:pt x="0" y="73"/>
                  <a:pt x="0" y="16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6" name="CuadroTexto 625"/>
          <p:cNvSpPr txBox="1"/>
          <p:nvPr/>
        </p:nvSpPr>
        <p:spPr>
          <a:xfrm>
            <a:off x="3690197" y="6874003"/>
            <a:ext cx="2105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627" name="CuadroTexto 626"/>
          <p:cNvSpPr txBox="1"/>
          <p:nvPr/>
        </p:nvSpPr>
        <p:spPr>
          <a:xfrm>
            <a:off x="3167594" y="7477149"/>
            <a:ext cx="3014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628" name="CuadroTexto 627"/>
          <p:cNvSpPr txBox="1"/>
          <p:nvPr/>
        </p:nvSpPr>
        <p:spPr>
          <a:xfrm>
            <a:off x="3652669" y="8962263"/>
            <a:ext cx="2137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629" name="CuadroTexto 628"/>
          <p:cNvSpPr txBox="1"/>
          <p:nvPr/>
        </p:nvSpPr>
        <p:spPr>
          <a:xfrm>
            <a:off x="3249615" y="9565409"/>
            <a:ext cx="3014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630" name="CuadroTexto 629"/>
          <p:cNvSpPr txBox="1"/>
          <p:nvPr/>
        </p:nvSpPr>
        <p:spPr>
          <a:xfrm>
            <a:off x="3508694" y="10928714"/>
            <a:ext cx="2427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631" name="CuadroTexto 630"/>
          <p:cNvSpPr txBox="1"/>
          <p:nvPr/>
        </p:nvSpPr>
        <p:spPr>
          <a:xfrm>
            <a:off x="3250711" y="11531860"/>
            <a:ext cx="3014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632" name="CuadroTexto 631"/>
          <p:cNvSpPr txBox="1"/>
          <p:nvPr/>
        </p:nvSpPr>
        <p:spPr>
          <a:xfrm>
            <a:off x="8916417" y="6895845"/>
            <a:ext cx="2105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633" name="CuadroTexto 632"/>
          <p:cNvSpPr txBox="1"/>
          <p:nvPr/>
        </p:nvSpPr>
        <p:spPr>
          <a:xfrm>
            <a:off x="8393814" y="7498991"/>
            <a:ext cx="3014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634" name="CuadroTexto 633"/>
          <p:cNvSpPr txBox="1"/>
          <p:nvPr/>
        </p:nvSpPr>
        <p:spPr>
          <a:xfrm>
            <a:off x="8896142" y="8966852"/>
            <a:ext cx="2137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635" name="CuadroTexto 634"/>
          <p:cNvSpPr txBox="1"/>
          <p:nvPr/>
        </p:nvSpPr>
        <p:spPr>
          <a:xfrm>
            <a:off x="8493088" y="9569998"/>
            <a:ext cx="3014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636" name="CuadroTexto 635"/>
          <p:cNvSpPr txBox="1"/>
          <p:nvPr/>
        </p:nvSpPr>
        <p:spPr>
          <a:xfrm>
            <a:off x="8734914" y="10950556"/>
            <a:ext cx="2427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637" name="CuadroTexto 636"/>
          <p:cNvSpPr txBox="1"/>
          <p:nvPr/>
        </p:nvSpPr>
        <p:spPr>
          <a:xfrm>
            <a:off x="8476931" y="11553702"/>
            <a:ext cx="3014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638" name="CuadroTexto 637"/>
          <p:cNvSpPr txBox="1"/>
          <p:nvPr/>
        </p:nvSpPr>
        <p:spPr>
          <a:xfrm>
            <a:off x="14160491" y="6874003"/>
            <a:ext cx="2105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639" name="CuadroTexto 638"/>
          <p:cNvSpPr txBox="1"/>
          <p:nvPr/>
        </p:nvSpPr>
        <p:spPr>
          <a:xfrm>
            <a:off x="13637888" y="7477149"/>
            <a:ext cx="3014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640" name="CuadroTexto 639"/>
          <p:cNvSpPr txBox="1"/>
          <p:nvPr/>
        </p:nvSpPr>
        <p:spPr>
          <a:xfrm>
            <a:off x="14140216" y="8945010"/>
            <a:ext cx="2137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641" name="CuadroTexto 640"/>
          <p:cNvSpPr txBox="1"/>
          <p:nvPr/>
        </p:nvSpPr>
        <p:spPr>
          <a:xfrm>
            <a:off x="13737162" y="9548156"/>
            <a:ext cx="3014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642" name="CuadroTexto 641"/>
          <p:cNvSpPr txBox="1"/>
          <p:nvPr/>
        </p:nvSpPr>
        <p:spPr>
          <a:xfrm>
            <a:off x="13978988" y="10928714"/>
            <a:ext cx="2427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643" name="CuadroTexto 642"/>
          <p:cNvSpPr txBox="1"/>
          <p:nvPr/>
        </p:nvSpPr>
        <p:spPr>
          <a:xfrm>
            <a:off x="13721005" y="11531860"/>
            <a:ext cx="3014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644" name="CuadroTexto 643"/>
          <p:cNvSpPr txBox="1"/>
          <p:nvPr/>
        </p:nvSpPr>
        <p:spPr>
          <a:xfrm>
            <a:off x="19420859" y="6895845"/>
            <a:ext cx="2105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645" name="CuadroTexto 644"/>
          <p:cNvSpPr txBox="1"/>
          <p:nvPr/>
        </p:nvSpPr>
        <p:spPr>
          <a:xfrm>
            <a:off x="18898256" y="7498991"/>
            <a:ext cx="3014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646" name="CuadroTexto 645"/>
          <p:cNvSpPr txBox="1"/>
          <p:nvPr/>
        </p:nvSpPr>
        <p:spPr>
          <a:xfrm>
            <a:off x="19400584" y="8966852"/>
            <a:ext cx="2137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647" name="CuadroTexto 646"/>
          <p:cNvSpPr txBox="1"/>
          <p:nvPr/>
        </p:nvSpPr>
        <p:spPr>
          <a:xfrm>
            <a:off x="18997530" y="9569998"/>
            <a:ext cx="3014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648" name="CuadroTexto 647"/>
          <p:cNvSpPr txBox="1"/>
          <p:nvPr/>
        </p:nvSpPr>
        <p:spPr>
          <a:xfrm>
            <a:off x="19256609" y="10950556"/>
            <a:ext cx="2427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649" name="CuadroTexto 648"/>
          <p:cNvSpPr txBox="1"/>
          <p:nvPr/>
        </p:nvSpPr>
        <p:spPr>
          <a:xfrm>
            <a:off x="18998626" y="11553702"/>
            <a:ext cx="3014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3643909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Line 1"/>
          <p:cNvSpPr>
            <a:spLocks noChangeShapeType="1"/>
          </p:cNvSpPr>
          <p:nvPr/>
        </p:nvSpPr>
        <p:spPr bwMode="auto">
          <a:xfrm flipH="1">
            <a:off x="13399112" y="2472801"/>
            <a:ext cx="3910705" cy="1336572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Line 2"/>
          <p:cNvSpPr>
            <a:spLocks noChangeShapeType="1"/>
          </p:cNvSpPr>
          <p:nvPr/>
        </p:nvSpPr>
        <p:spPr bwMode="auto">
          <a:xfrm flipH="1" flipV="1">
            <a:off x="13349607" y="5013935"/>
            <a:ext cx="4015212" cy="115506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Line 3"/>
          <p:cNvSpPr>
            <a:spLocks noChangeShapeType="1"/>
          </p:cNvSpPr>
          <p:nvPr/>
        </p:nvSpPr>
        <p:spPr bwMode="auto">
          <a:xfrm flipH="1">
            <a:off x="6188228" y="4326401"/>
            <a:ext cx="3124165" cy="2359623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4"/>
          <p:cNvSpPr>
            <a:spLocks noChangeShapeType="1"/>
          </p:cNvSpPr>
          <p:nvPr/>
        </p:nvSpPr>
        <p:spPr bwMode="auto">
          <a:xfrm flipH="1">
            <a:off x="13300106" y="8182103"/>
            <a:ext cx="4229722" cy="1446578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5"/>
          <p:cNvSpPr>
            <a:spLocks noChangeShapeType="1"/>
          </p:cNvSpPr>
          <p:nvPr/>
        </p:nvSpPr>
        <p:spPr bwMode="auto">
          <a:xfrm flipH="1" flipV="1">
            <a:off x="13245103" y="10827745"/>
            <a:ext cx="4240723" cy="1221065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6"/>
          <p:cNvSpPr>
            <a:spLocks noChangeShapeType="1"/>
          </p:cNvSpPr>
          <p:nvPr/>
        </p:nvSpPr>
        <p:spPr bwMode="auto">
          <a:xfrm>
            <a:off x="6111224" y="7940090"/>
            <a:ext cx="3096666" cy="2348626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Freeform 7"/>
          <p:cNvSpPr>
            <a:spLocks noChangeArrowheads="1"/>
          </p:cNvSpPr>
          <p:nvPr/>
        </p:nvSpPr>
        <p:spPr bwMode="auto">
          <a:xfrm>
            <a:off x="2068512" y="6576018"/>
            <a:ext cx="4268226" cy="1507080"/>
          </a:xfrm>
          <a:custGeom>
            <a:avLst/>
            <a:gdLst>
              <a:gd name="T0" fmla="*/ 3090 w 3423"/>
              <a:gd name="T1" fmla="*/ 1207 h 1208"/>
              <a:gd name="T2" fmla="*/ 332 w 3423"/>
              <a:gd name="T3" fmla="*/ 1207 h 1208"/>
              <a:gd name="T4" fmla="*/ 332 w 3423"/>
              <a:gd name="T5" fmla="*/ 1207 h 1208"/>
              <a:gd name="T6" fmla="*/ 0 w 3423"/>
              <a:gd name="T7" fmla="*/ 875 h 1208"/>
              <a:gd name="T8" fmla="*/ 0 w 3423"/>
              <a:gd name="T9" fmla="*/ 332 h 1208"/>
              <a:gd name="T10" fmla="*/ 0 w 3423"/>
              <a:gd name="T11" fmla="*/ 332 h 1208"/>
              <a:gd name="T12" fmla="*/ 332 w 3423"/>
              <a:gd name="T13" fmla="*/ 0 h 1208"/>
              <a:gd name="T14" fmla="*/ 3090 w 3423"/>
              <a:gd name="T15" fmla="*/ 0 h 1208"/>
              <a:gd name="T16" fmla="*/ 3090 w 3423"/>
              <a:gd name="T17" fmla="*/ 0 h 1208"/>
              <a:gd name="T18" fmla="*/ 3422 w 3423"/>
              <a:gd name="T19" fmla="*/ 332 h 1208"/>
              <a:gd name="T20" fmla="*/ 3422 w 3423"/>
              <a:gd name="T21" fmla="*/ 875 h 1208"/>
              <a:gd name="T22" fmla="*/ 3422 w 3423"/>
              <a:gd name="T23" fmla="*/ 875 h 1208"/>
              <a:gd name="T24" fmla="*/ 3090 w 3423"/>
              <a:gd name="T25" fmla="*/ 1207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23" h="1208">
                <a:moveTo>
                  <a:pt x="3090" y="1207"/>
                </a:moveTo>
                <a:lnTo>
                  <a:pt x="332" y="1207"/>
                </a:lnTo>
                <a:lnTo>
                  <a:pt x="332" y="1207"/>
                </a:lnTo>
                <a:cubicBezTo>
                  <a:pt x="149" y="1207"/>
                  <a:pt x="0" y="1058"/>
                  <a:pt x="0" y="875"/>
                </a:cubicBezTo>
                <a:lnTo>
                  <a:pt x="0" y="332"/>
                </a:lnTo>
                <a:lnTo>
                  <a:pt x="0" y="332"/>
                </a:lnTo>
                <a:cubicBezTo>
                  <a:pt x="0" y="148"/>
                  <a:pt x="149" y="0"/>
                  <a:pt x="332" y="0"/>
                </a:cubicBezTo>
                <a:lnTo>
                  <a:pt x="3090" y="0"/>
                </a:lnTo>
                <a:lnTo>
                  <a:pt x="3090" y="0"/>
                </a:lnTo>
                <a:cubicBezTo>
                  <a:pt x="3274" y="0"/>
                  <a:pt x="3422" y="148"/>
                  <a:pt x="3422" y="332"/>
                </a:cubicBezTo>
                <a:lnTo>
                  <a:pt x="3422" y="875"/>
                </a:lnTo>
                <a:lnTo>
                  <a:pt x="3422" y="875"/>
                </a:lnTo>
                <a:cubicBezTo>
                  <a:pt x="3422" y="1058"/>
                  <a:pt x="3274" y="1207"/>
                  <a:pt x="3090" y="120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Freeform 8"/>
          <p:cNvSpPr>
            <a:spLocks noChangeArrowheads="1"/>
          </p:cNvSpPr>
          <p:nvPr/>
        </p:nvSpPr>
        <p:spPr bwMode="auto">
          <a:xfrm>
            <a:off x="9224389" y="3638863"/>
            <a:ext cx="4268226" cy="1507080"/>
          </a:xfrm>
          <a:custGeom>
            <a:avLst/>
            <a:gdLst>
              <a:gd name="T0" fmla="*/ 3090 w 3423"/>
              <a:gd name="T1" fmla="*/ 1209 h 1210"/>
              <a:gd name="T2" fmla="*/ 332 w 3423"/>
              <a:gd name="T3" fmla="*/ 1209 h 1210"/>
              <a:gd name="T4" fmla="*/ 332 w 3423"/>
              <a:gd name="T5" fmla="*/ 1209 h 1210"/>
              <a:gd name="T6" fmla="*/ 0 w 3423"/>
              <a:gd name="T7" fmla="*/ 877 h 1210"/>
              <a:gd name="T8" fmla="*/ 0 w 3423"/>
              <a:gd name="T9" fmla="*/ 333 h 1210"/>
              <a:gd name="T10" fmla="*/ 0 w 3423"/>
              <a:gd name="T11" fmla="*/ 333 h 1210"/>
              <a:gd name="T12" fmla="*/ 332 w 3423"/>
              <a:gd name="T13" fmla="*/ 0 h 1210"/>
              <a:gd name="T14" fmla="*/ 3090 w 3423"/>
              <a:gd name="T15" fmla="*/ 0 h 1210"/>
              <a:gd name="T16" fmla="*/ 3090 w 3423"/>
              <a:gd name="T17" fmla="*/ 0 h 1210"/>
              <a:gd name="T18" fmla="*/ 3422 w 3423"/>
              <a:gd name="T19" fmla="*/ 333 h 1210"/>
              <a:gd name="T20" fmla="*/ 3422 w 3423"/>
              <a:gd name="T21" fmla="*/ 877 h 1210"/>
              <a:gd name="T22" fmla="*/ 3422 w 3423"/>
              <a:gd name="T23" fmla="*/ 877 h 1210"/>
              <a:gd name="T24" fmla="*/ 3090 w 3423"/>
              <a:gd name="T25" fmla="*/ 1209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23" h="1210">
                <a:moveTo>
                  <a:pt x="3090" y="1209"/>
                </a:moveTo>
                <a:lnTo>
                  <a:pt x="332" y="1209"/>
                </a:lnTo>
                <a:lnTo>
                  <a:pt x="332" y="1209"/>
                </a:lnTo>
                <a:cubicBezTo>
                  <a:pt x="149" y="1209"/>
                  <a:pt x="0" y="1060"/>
                  <a:pt x="0" y="877"/>
                </a:cubicBezTo>
                <a:lnTo>
                  <a:pt x="0" y="333"/>
                </a:lnTo>
                <a:lnTo>
                  <a:pt x="0" y="333"/>
                </a:lnTo>
                <a:cubicBezTo>
                  <a:pt x="0" y="149"/>
                  <a:pt x="149" y="0"/>
                  <a:pt x="332" y="0"/>
                </a:cubicBezTo>
                <a:lnTo>
                  <a:pt x="3090" y="0"/>
                </a:lnTo>
                <a:lnTo>
                  <a:pt x="3090" y="0"/>
                </a:lnTo>
                <a:cubicBezTo>
                  <a:pt x="3273" y="0"/>
                  <a:pt x="3422" y="149"/>
                  <a:pt x="3422" y="333"/>
                </a:cubicBezTo>
                <a:lnTo>
                  <a:pt x="3422" y="877"/>
                </a:lnTo>
                <a:lnTo>
                  <a:pt x="3422" y="877"/>
                </a:lnTo>
                <a:cubicBezTo>
                  <a:pt x="3422" y="1060"/>
                  <a:pt x="3273" y="1209"/>
                  <a:pt x="3090" y="120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Freeform 9"/>
          <p:cNvSpPr>
            <a:spLocks noChangeArrowheads="1"/>
          </p:cNvSpPr>
          <p:nvPr/>
        </p:nvSpPr>
        <p:spPr bwMode="auto">
          <a:xfrm>
            <a:off x="17359321" y="1719263"/>
            <a:ext cx="4268226" cy="1507080"/>
          </a:xfrm>
          <a:custGeom>
            <a:avLst/>
            <a:gdLst>
              <a:gd name="T0" fmla="*/ 3090 w 3423"/>
              <a:gd name="T1" fmla="*/ 1209 h 1210"/>
              <a:gd name="T2" fmla="*/ 332 w 3423"/>
              <a:gd name="T3" fmla="*/ 1209 h 1210"/>
              <a:gd name="T4" fmla="*/ 332 w 3423"/>
              <a:gd name="T5" fmla="*/ 1209 h 1210"/>
              <a:gd name="T6" fmla="*/ 0 w 3423"/>
              <a:gd name="T7" fmla="*/ 877 h 1210"/>
              <a:gd name="T8" fmla="*/ 0 w 3423"/>
              <a:gd name="T9" fmla="*/ 333 h 1210"/>
              <a:gd name="T10" fmla="*/ 0 w 3423"/>
              <a:gd name="T11" fmla="*/ 333 h 1210"/>
              <a:gd name="T12" fmla="*/ 332 w 3423"/>
              <a:gd name="T13" fmla="*/ 0 h 1210"/>
              <a:gd name="T14" fmla="*/ 3090 w 3423"/>
              <a:gd name="T15" fmla="*/ 0 h 1210"/>
              <a:gd name="T16" fmla="*/ 3090 w 3423"/>
              <a:gd name="T17" fmla="*/ 0 h 1210"/>
              <a:gd name="T18" fmla="*/ 3422 w 3423"/>
              <a:gd name="T19" fmla="*/ 333 h 1210"/>
              <a:gd name="T20" fmla="*/ 3422 w 3423"/>
              <a:gd name="T21" fmla="*/ 877 h 1210"/>
              <a:gd name="T22" fmla="*/ 3422 w 3423"/>
              <a:gd name="T23" fmla="*/ 877 h 1210"/>
              <a:gd name="T24" fmla="*/ 3090 w 3423"/>
              <a:gd name="T25" fmla="*/ 1209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23" h="1210">
                <a:moveTo>
                  <a:pt x="3090" y="1209"/>
                </a:moveTo>
                <a:lnTo>
                  <a:pt x="332" y="1209"/>
                </a:lnTo>
                <a:lnTo>
                  <a:pt x="332" y="1209"/>
                </a:lnTo>
                <a:cubicBezTo>
                  <a:pt x="148" y="1209"/>
                  <a:pt x="0" y="1060"/>
                  <a:pt x="0" y="877"/>
                </a:cubicBezTo>
                <a:lnTo>
                  <a:pt x="0" y="333"/>
                </a:lnTo>
                <a:lnTo>
                  <a:pt x="0" y="333"/>
                </a:lnTo>
                <a:cubicBezTo>
                  <a:pt x="0" y="150"/>
                  <a:pt x="148" y="0"/>
                  <a:pt x="332" y="0"/>
                </a:cubicBezTo>
                <a:lnTo>
                  <a:pt x="3090" y="0"/>
                </a:lnTo>
                <a:lnTo>
                  <a:pt x="3090" y="0"/>
                </a:lnTo>
                <a:cubicBezTo>
                  <a:pt x="3273" y="0"/>
                  <a:pt x="3422" y="150"/>
                  <a:pt x="3422" y="333"/>
                </a:cubicBezTo>
                <a:lnTo>
                  <a:pt x="3422" y="877"/>
                </a:lnTo>
                <a:lnTo>
                  <a:pt x="3422" y="877"/>
                </a:lnTo>
                <a:cubicBezTo>
                  <a:pt x="3422" y="1060"/>
                  <a:pt x="3273" y="1209"/>
                  <a:pt x="3090" y="120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Freeform 10"/>
          <p:cNvSpPr>
            <a:spLocks noChangeArrowheads="1"/>
          </p:cNvSpPr>
          <p:nvPr/>
        </p:nvSpPr>
        <p:spPr bwMode="auto">
          <a:xfrm>
            <a:off x="17359321" y="5409956"/>
            <a:ext cx="4268226" cy="1512582"/>
          </a:xfrm>
          <a:custGeom>
            <a:avLst/>
            <a:gdLst>
              <a:gd name="T0" fmla="*/ 3090 w 3423"/>
              <a:gd name="T1" fmla="*/ 1210 h 1211"/>
              <a:gd name="T2" fmla="*/ 332 w 3423"/>
              <a:gd name="T3" fmla="*/ 1210 h 1211"/>
              <a:gd name="T4" fmla="*/ 332 w 3423"/>
              <a:gd name="T5" fmla="*/ 1210 h 1211"/>
              <a:gd name="T6" fmla="*/ 0 w 3423"/>
              <a:gd name="T7" fmla="*/ 877 h 1211"/>
              <a:gd name="T8" fmla="*/ 0 w 3423"/>
              <a:gd name="T9" fmla="*/ 333 h 1211"/>
              <a:gd name="T10" fmla="*/ 0 w 3423"/>
              <a:gd name="T11" fmla="*/ 333 h 1211"/>
              <a:gd name="T12" fmla="*/ 332 w 3423"/>
              <a:gd name="T13" fmla="*/ 0 h 1211"/>
              <a:gd name="T14" fmla="*/ 3090 w 3423"/>
              <a:gd name="T15" fmla="*/ 0 h 1211"/>
              <a:gd name="T16" fmla="*/ 3090 w 3423"/>
              <a:gd name="T17" fmla="*/ 0 h 1211"/>
              <a:gd name="T18" fmla="*/ 3422 w 3423"/>
              <a:gd name="T19" fmla="*/ 333 h 1211"/>
              <a:gd name="T20" fmla="*/ 3422 w 3423"/>
              <a:gd name="T21" fmla="*/ 877 h 1211"/>
              <a:gd name="T22" fmla="*/ 3422 w 3423"/>
              <a:gd name="T23" fmla="*/ 877 h 1211"/>
              <a:gd name="T24" fmla="*/ 3090 w 3423"/>
              <a:gd name="T25" fmla="*/ 1210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23" h="1211">
                <a:moveTo>
                  <a:pt x="3090" y="1210"/>
                </a:moveTo>
                <a:lnTo>
                  <a:pt x="332" y="1210"/>
                </a:lnTo>
                <a:lnTo>
                  <a:pt x="332" y="1210"/>
                </a:lnTo>
                <a:cubicBezTo>
                  <a:pt x="148" y="1210"/>
                  <a:pt x="0" y="1060"/>
                  <a:pt x="0" y="877"/>
                </a:cubicBezTo>
                <a:lnTo>
                  <a:pt x="0" y="333"/>
                </a:lnTo>
                <a:lnTo>
                  <a:pt x="0" y="333"/>
                </a:lnTo>
                <a:cubicBezTo>
                  <a:pt x="0" y="149"/>
                  <a:pt x="148" y="0"/>
                  <a:pt x="332" y="0"/>
                </a:cubicBezTo>
                <a:lnTo>
                  <a:pt x="3090" y="0"/>
                </a:lnTo>
                <a:lnTo>
                  <a:pt x="3090" y="0"/>
                </a:lnTo>
                <a:cubicBezTo>
                  <a:pt x="3273" y="0"/>
                  <a:pt x="3422" y="149"/>
                  <a:pt x="3422" y="333"/>
                </a:cubicBezTo>
                <a:lnTo>
                  <a:pt x="3422" y="877"/>
                </a:lnTo>
                <a:lnTo>
                  <a:pt x="3422" y="877"/>
                </a:lnTo>
                <a:cubicBezTo>
                  <a:pt x="3422" y="1060"/>
                  <a:pt x="3273" y="1210"/>
                  <a:pt x="3090" y="121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Freeform 11"/>
          <p:cNvSpPr>
            <a:spLocks noChangeArrowheads="1"/>
          </p:cNvSpPr>
          <p:nvPr/>
        </p:nvSpPr>
        <p:spPr bwMode="auto">
          <a:xfrm>
            <a:off x="17359321" y="7533069"/>
            <a:ext cx="4268226" cy="1512582"/>
          </a:xfrm>
          <a:custGeom>
            <a:avLst/>
            <a:gdLst>
              <a:gd name="T0" fmla="*/ 3090 w 3423"/>
              <a:gd name="T1" fmla="*/ 1210 h 1211"/>
              <a:gd name="T2" fmla="*/ 332 w 3423"/>
              <a:gd name="T3" fmla="*/ 1210 h 1211"/>
              <a:gd name="T4" fmla="*/ 332 w 3423"/>
              <a:gd name="T5" fmla="*/ 1210 h 1211"/>
              <a:gd name="T6" fmla="*/ 0 w 3423"/>
              <a:gd name="T7" fmla="*/ 877 h 1211"/>
              <a:gd name="T8" fmla="*/ 0 w 3423"/>
              <a:gd name="T9" fmla="*/ 333 h 1211"/>
              <a:gd name="T10" fmla="*/ 0 w 3423"/>
              <a:gd name="T11" fmla="*/ 333 h 1211"/>
              <a:gd name="T12" fmla="*/ 332 w 3423"/>
              <a:gd name="T13" fmla="*/ 0 h 1211"/>
              <a:gd name="T14" fmla="*/ 3090 w 3423"/>
              <a:gd name="T15" fmla="*/ 0 h 1211"/>
              <a:gd name="T16" fmla="*/ 3090 w 3423"/>
              <a:gd name="T17" fmla="*/ 0 h 1211"/>
              <a:gd name="T18" fmla="*/ 3422 w 3423"/>
              <a:gd name="T19" fmla="*/ 333 h 1211"/>
              <a:gd name="T20" fmla="*/ 3422 w 3423"/>
              <a:gd name="T21" fmla="*/ 877 h 1211"/>
              <a:gd name="T22" fmla="*/ 3422 w 3423"/>
              <a:gd name="T23" fmla="*/ 877 h 1211"/>
              <a:gd name="T24" fmla="*/ 3090 w 3423"/>
              <a:gd name="T25" fmla="*/ 1210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23" h="1211">
                <a:moveTo>
                  <a:pt x="3090" y="1210"/>
                </a:moveTo>
                <a:lnTo>
                  <a:pt x="332" y="1210"/>
                </a:lnTo>
                <a:lnTo>
                  <a:pt x="332" y="1210"/>
                </a:lnTo>
                <a:cubicBezTo>
                  <a:pt x="148" y="1210"/>
                  <a:pt x="0" y="1060"/>
                  <a:pt x="0" y="877"/>
                </a:cubicBezTo>
                <a:lnTo>
                  <a:pt x="0" y="333"/>
                </a:lnTo>
                <a:lnTo>
                  <a:pt x="0" y="333"/>
                </a:lnTo>
                <a:cubicBezTo>
                  <a:pt x="0" y="149"/>
                  <a:pt x="148" y="0"/>
                  <a:pt x="332" y="0"/>
                </a:cubicBezTo>
                <a:lnTo>
                  <a:pt x="3090" y="0"/>
                </a:lnTo>
                <a:lnTo>
                  <a:pt x="3090" y="0"/>
                </a:lnTo>
                <a:cubicBezTo>
                  <a:pt x="3273" y="0"/>
                  <a:pt x="3422" y="149"/>
                  <a:pt x="3422" y="333"/>
                </a:cubicBezTo>
                <a:lnTo>
                  <a:pt x="3422" y="877"/>
                </a:lnTo>
                <a:lnTo>
                  <a:pt x="3422" y="877"/>
                </a:lnTo>
                <a:cubicBezTo>
                  <a:pt x="3422" y="1060"/>
                  <a:pt x="3273" y="1210"/>
                  <a:pt x="3090" y="121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Freeform 12"/>
          <p:cNvSpPr>
            <a:spLocks noChangeArrowheads="1"/>
          </p:cNvSpPr>
          <p:nvPr/>
        </p:nvSpPr>
        <p:spPr bwMode="auto">
          <a:xfrm>
            <a:off x="17359321" y="10987251"/>
            <a:ext cx="4268226" cy="1507080"/>
          </a:xfrm>
          <a:custGeom>
            <a:avLst/>
            <a:gdLst>
              <a:gd name="T0" fmla="*/ 3090 w 3423"/>
              <a:gd name="T1" fmla="*/ 1209 h 1210"/>
              <a:gd name="T2" fmla="*/ 332 w 3423"/>
              <a:gd name="T3" fmla="*/ 1209 h 1210"/>
              <a:gd name="T4" fmla="*/ 332 w 3423"/>
              <a:gd name="T5" fmla="*/ 1209 h 1210"/>
              <a:gd name="T6" fmla="*/ 0 w 3423"/>
              <a:gd name="T7" fmla="*/ 876 h 1210"/>
              <a:gd name="T8" fmla="*/ 0 w 3423"/>
              <a:gd name="T9" fmla="*/ 332 h 1210"/>
              <a:gd name="T10" fmla="*/ 0 w 3423"/>
              <a:gd name="T11" fmla="*/ 332 h 1210"/>
              <a:gd name="T12" fmla="*/ 332 w 3423"/>
              <a:gd name="T13" fmla="*/ 0 h 1210"/>
              <a:gd name="T14" fmla="*/ 3090 w 3423"/>
              <a:gd name="T15" fmla="*/ 0 h 1210"/>
              <a:gd name="T16" fmla="*/ 3090 w 3423"/>
              <a:gd name="T17" fmla="*/ 0 h 1210"/>
              <a:gd name="T18" fmla="*/ 3422 w 3423"/>
              <a:gd name="T19" fmla="*/ 332 h 1210"/>
              <a:gd name="T20" fmla="*/ 3422 w 3423"/>
              <a:gd name="T21" fmla="*/ 876 h 1210"/>
              <a:gd name="T22" fmla="*/ 3422 w 3423"/>
              <a:gd name="T23" fmla="*/ 876 h 1210"/>
              <a:gd name="T24" fmla="*/ 3090 w 3423"/>
              <a:gd name="T25" fmla="*/ 1209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23" h="1210">
                <a:moveTo>
                  <a:pt x="3090" y="1209"/>
                </a:moveTo>
                <a:lnTo>
                  <a:pt x="332" y="1209"/>
                </a:lnTo>
                <a:lnTo>
                  <a:pt x="332" y="1209"/>
                </a:lnTo>
                <a:cubicBezTo>
                  <a:pt x="148" y="1209"/>
                  <a:pt x="0" y="1059"/>
                  <a:pt x="0" y="876"/>
                </a:cubicBezTo>
                <a:lnTo>
                  <a:pt x="0" y="332"/>
                </a:lnTo>
                <a:lnTo>
                  <a:pt x="0" y="332"/>
                </a:lnTo>
                <a:cubicBezTo>
                  <a:pt x="0" y="149"/>
                  <a:pt x="148" y="0"/>
                  <a:pt x="332" y="0"/>
                </a:cubicBezTo>
                <a:lnTo>
                  <a:pt x="3090" y="0"/>
                </a:lnTo>
                <a:lnTo>
                  <a:pt x="3090" y="0"/>
                </a:lnTo>
                <a:cubicBezTo>
                  <a:pt x="3273" y="0"/>
                  <a:pt x="3422" y="149"/>
                  <a:pt x="3422" y="332"/>
                </a:cubicBezTo>
                <a:lnTo>
                  <a:pt x="3422" y="876"/>
                </a:lnTo>
                <a:lnTo>
                  <a:pt x="3422" y="876"/>
                </a:lnTo>
                <a:cubicBezTo>
                  <a:pt x="3422" y="1059"/>
                  <a:pt x="3273" y="1209"/>
                  <a:pt x="3090" y="120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Freeform 13"/>
          <p:cNvSpPr>
            <a:spLocks noChangeArrowheads="1"/>
          </p:cNvSpPr>
          <p:nvPr/>
        </p:nvSpPr>
        <p:spPr bwMode="auto">
          <a:xfrm>
            <a:off x="9136384" y="9480172"/>
            <a:ext cx="4268226" cy="1507080"/>
          </a:xfrm>
          <a:custGeom>
            <a:avLst/>
            <a:gdLst>
              <a:gd name="T0" fmla="*/ 3089 w 3423"/>
              <a:gd name="T1" fmla="*/ 1209 h 1210"/>
              <a:gd name="T2" fmla="*/ 332 w 3423"/>
              <a:gd name="T3" fmla="*/ 1209 h 1210"/>
              <a:gd name="T4" fmla="*/ 332 w 3423"/>
              <a:gd name="T5" fmla="*/ 1209 h 1210"/>
              <a:gd name="T6" fmla="*/ 0 w 3423"/>
              <a:gd name="T7" fmla="*/ 876 h 1210"/>
              <a:gd name="T8" fmla="*/ 0 w 3423"/>
              <a:gd name="T9" fmla="*/ 332 h 1210"/>
              <a:gd name="T10" fmla="*/ 0 w 3423"/>
              <a:gd name="T11" fmla="*/ 332 h 1210"/>
              <a:gd name="T12" fmla="*/ 332 w 3423"/>
              <a:gd name="T13" fmla="*/ 0 h 1210"/>
              <a:gd name="T14" fmla="*/ 3089 w 3423"/>
              <a:gd name="T15" fmla="*/ 0 h 1210"/>
              <a:gd name="T16" fmla="*/ 3089 w 3423"/>
              <a:gd name="T17" fmla="*/ 0 h 1210"/>
              <a:gd name="T18" fmla="*/ 3422 w 3423"/>
              <a:gd name="T19" fmla="*/ 332 h 1210"/>
              <a:gd name="T20" fmla="*/ 3422 w 3423"/>
              <a:gd name="T21" fmla="*/ 876 h 1210"/>
              <a:gd name="T22" fmla="*/ 3422 w 3423"/>
              <a:gd name="T23" fmla="*/ 876 h 1210"/>
              <a:gd name="T24" fmla="*/ 3089 w 3423"/>
              <a:gd name="T25" fmla="*/ 1209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23" h="1210">
                <a:moveTo>
                  <a:pt x="3089" y="1209"/>
                </a:moveTo>
                <a:lnTo>
                  <a:pt x="332" y="1209"/>
                </a:lnTo>
                <a:lnTo>
                  <a:pt x="332" y="1209"/>
                </a:lnTo>
                <a:cubicBezTo>
                  <a:pt x="149" y="1209"/>
                  <a:pt x="0" y="1060"/>
                  <a:pt x="0" y="876"/>
                </a:cubicBezTo>
                <a:lnTo>
                  <a:pt x="0" y="332"/>
                </a:lnTo>
                <a:lnTo>
                  <a:pt x="0" y="332"/>
                </a:lnTo>
                <a:cubicBezTo>
                  <a:pt x="0" y="149"/>
                  <a:pt x="149" y="0"/>
                  <a:pt x="332" y="0"/>
                </a:cubicBezTo>
                <a:lnTo>
                  <a:pt x="3089" y="0"/>
                </a:lnTo>
                <a:lnTo>
                  <a:pt x="3089" y="0"/>
                </a:lnTo>
                <a:cubicBezTo>
                  <a:pt x="3272" y="0"/>
                  <a:pt x="3422" y="149"/>
                  <a:pt x="3422" y="332"/>
                </a:cubicBezTo>
                <a:lnTo>
                  <a:pt x="3422" y="876"/>
                </a:lnTo>
                <a:lnTo>
                  <a:pt x="3422" y="876"/>
                </a:lnTo>
                <a:cubicBezTo>
                  <a:pt x="3422" y="1060"/>
                  <a:pt x="3272" y="1209"/>
                  <a:pt x="3089" y="120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" name="CuadroTexto 265"/>
          <p:cNvSpPr txBox="1"/>
          <p:nvPr/>
        </p:nvSpPr>
        <p:spPr>
          <a:xfrm>
            <a:off x="2467223" y="6753839"/>
            <a:ext cx="37673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 </a:t>
            </a:r>
            <a:endParaRPr lang="en-US" sz="6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67" name="CuadroTexto 266"/>
          <p:cNvSpPr txBox="1"/>
          <p:nvPr/>
        </p:nvSpPr>
        <p:spPr>
          <a:xfrm>
            <a:off x="9869872" y="3930738"/>
            <a:ext cx="30652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5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68" name="CuadroTexto 267"/>
          <p:cNvSpPr txBox="1"/>
          <p:nvPr/>
        </p:nvSpPr>
        <p:spPr>
          <a:xfrm>
            <a:off x="9749573" y="9772047"/>
            <a:ext cx="3113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269" name="CuadroTexto 268"/>
          <p:cNvSpPr txBox="1"/>
          <p:nvPr/>
        </p:nvSpPr>
        <p:spPr>
          <a:xfrm>
            <a:off x="17710808" y="1944744"/>
            <a:ext cx="37737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70" name="CuadroTexto 269"/>
          <p:cNvSpPr txBox="1"/>
          <p:nvPr/>
        </p:nvSpPr>
        <p:spPr>
          <a:xfrm>
            <a:off x="17710808" y="5673804"/>
            <a:ext cx="37737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71" name="CuadroTexto 270"/>
          <p:cNvSpPr txBox="1"/>
          <p:nvPr/>
        </p:nvSpPr>
        <p:spPr>
          <a:xfrm>
            <a:off x="17606568" y="7796917"/>
            <a:ext cx="37737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72" name="CuadroTexto 271"/>
          <p:cNvSpPr txBox="1"/>
          <p:nvPr/>
        </p:nvSpPr>
        <p:spPr>
          <a:xfrm>
            <a:off x="17669820" y="11248348"/>
            <a:ext cx="37737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3626681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 1"/>
          <p:cNvSpPr>
            <a:spLocks noChangeShapeType="1"/>
          </p:cNvSpPr>
          <p:nvPr/>
        </p:nvSpPr>
        <p:spPr bwMode="auto">
          <a:xfrm>
            <a:off x="12553941" y="3876212"/>
            <a:ext cx="5797" cy="811371"/>
          </a:xfrm>
          <a:prstGeom prst="line">
            <a:avLst/>
          </a:prstGeom>
          <a:noFill/>
          <a:ln w="439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2"/>
          <p:cNvSpPr>
            <a:spLocks noChangeArrowheads="1"/>
          </p:cNvSpPr>
          <p:nvPr/>
        </p:nvSpPr>
        <p:spPr bwMode="auto">
          <a:xfrm>
            <a:off x="5558765" y="4687583"/>
            <a:ext cx="13990355" cy="6647445"/>
          </a:xfrm>
          <a:custGeom>
            <a:avLst/>
            <a:gdLst>
              <a:gd name="T0" fmla="*/ 0 w 10647"/>
              <a:gd name="T1" fmla="*/ 5055 h 5056"/>
              <a:gd name="T2" fmla="*/ 0 w 10647"/>
              <a:gd name="T3" fmla="*/ 0 h 5056"/>
              <a:gd name="T4" fmla="*/ 10646 w 10647"/>
              <a:gd name="T5" fmla="*/ 0 h 5056"/>
              <a:gd name="T6" fmla="*/ 10646 w 10647"/>
              <a:gd name="T7" fmla="*/ 5055 h 5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647" h="5056">
                <a:moveTo>
                  <a:pt x="0" y="5055"/>
                </a:moveTo>
                <a:lnTo>
                  <a:pt x="0" y="0"/>
                </a:lnTo>
                <a:lnTo>
                  <a:pt x="10646" y="0"/>
                </a:lnTo>
                <a:lnTo>
                  <a:pt x="10646" y="5055"/>
                </a:lnTo>
              </a:path>
            </a:pathLst>
          </a:custGeom>
          <a:noFill/>
          <a:ln w="439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3"/>
          <p:cNvSpPr>
            <a:spLocks noChangeArrowheads="1"/>
          </p:cNvSpPr>
          <p:nvPr/>
        </p:nvSpPr>
        <p:spPr bwMode="auto">
          <a:xfrm>
            <a:off x="10421194" y="2218697"/>
            <a:ext cx="5598460" cy="1767628"/>
          </a:xfrm>
          <a:custGeom>
            <a:avLst/>
            <a:gdLst>
              <a:gd name="T0" fmla="*/ 3588 w 4261"/>
              <a:gd name="T1" fmla="*/ 1344 h 1345"/>
              <a:gd name="T2" fmla="*/ 0 w 4261"/>
              <a:gd name="T3" fmla="*/ 1344 h 1345"/>
              <a:gd name="T4" fmla="*/ 0 w 4261"/>
              <a:gd name="T5" fmla="*/ 0 h 1345"/>
              <a:gd name="T6" fmla="*/ 3588 w 4261"/>
              <a:gd name="T7" fmla="*/ 0 h 1345"/>
              <a:gd name="T8" fmla="*/ 3588 w 4261"/>
              <a:gd name="T9" fmla="*/ 0 h 1345"/>
              <a:gd name="T10" fmla="*/ 4260 w 4261"/>
              <a:gd name="T11" fmla="*/ 672 h 1345"/>
              <a:gd name="T12" fmla="*/ 4260 w 4261"/>
              <a:gd name="T13" fmla="*/ 672 h 1345"/>
              <a:gd name="T14" fmla="*/ 3588 w 4261"/>
              <a:gd name="T15" fmla="*/ 1344 h 1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61" h="1345">
                <a:moveTo>
                  <a:pt x="3588" y="1344"/>
                </a:moveTo>
                <a:lnTo>
                  <a:pt x="0" y="1344"/>
                </a:lnTo>
                <a:lnTo>
                  <a:pt x="0" y="0"/>
                </a:lnTo>
                <a:lnTo>
                  <a:pt x="3588" y="0"/>
                </a:lnTo>
                <a:lnTo>
                  <a:pt x="3588" y="0"/>
                </a:lnTo>
                <a:cubicBezTo>
                  <a:pt x="3960" y="0"/>
                  <a:pt x="4260" y="301"/>
                  <a:pt x="4260" y="672"/>
                </a:cubicBezTo>
                <a:lnTo>
                  <a:pt x="4260" y="672"/>
                </a:lnTo>
                <a:cubicBezTo>
                  <a:pt x="4260" y="1043"/>
                  <a:pt x="3960" y="1344"/>
                  <a:pt x="3588" y="13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4"/>
          <p:cNvSpPr>
            <a:spLocks noChangeArrowheads="1"/>
          </p:cNvSpPr>
          <p:nvPr/>
        </p:nvSpPr>
        <p:spPr bwMode="auto">
          <a:xfrm>
            <a:off x="8323220" y="2137560"/>
            <a:ext cx="1935699" cy="1935700"/>
          </a:xfrm>
          <a:custGeom>
            <a:avLst/>
            <a:gdLst>
              <a:gd name="T0" fmla="*/ 0 w 1473"/>
              <a:gd name="T1" fmla="*/ 736 h 1473"/>
              <a:gd name="T2" fmla="*/ 0 w 1473"/>
              <a:gd name="T3" fmla="*/ 736 h 1473"/>
              <a:gd name="T4" fmla="*/ 736 w 1473"/>
              <a:gd name="T5" fmla="*/ 1472 h 1473"/>
              <a:gd name="T6" fmla="*/ 736 w 1473"/>
              <a:gd name="T7" fmla="*/ 1472 h 1473"/>
              <a:gd name="T8" fmla="*/ 1472 w 1473"/>
              <a:gd name="T9" fmla="*/ 736 h 1473"/>
              <a:gd name="T10" fmla="*/ 1472 w 1473"/>
              <a:gd name="T11" fmla="*/ 736 h 1473"/>
              <a:gd name="T12" fmla="*/ 736 w 1473"/>
              <a:gd name="T13" fmla="*/ 0 h 1473"/>
              <a:gd name="T14" fmla="*/ 736 w 1473"/>
              <a:gd name="T15" fmla="*/ 0 h 1473"/>
              <a:gd name="T16" fmla="*/ 0 w 1473"/>
              <a:gd name="T17" fmla="*/ 736 h 1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3" h="1473">
                <a:moveTo>
                  <a:pt x="0" y="736"/>
                </a:moveTo>
                <a:lnTo>
                  <a:pt x="0" y="736"/>
                </a:lnTo>
                <a:cubicBezTo>
                  <a:pt x="0" y="1142"/>
                  <a:pt x="329" y="1472"/>
                  <a:pt x="736" y="1472"/>
                </a:cubicBezTo>
                <a:lnTo>
                  <a:pt x="736" y="1472"/>
                </a:lnTo>
                <a:cubicBezTo>
                  <a:pt x="1143" y="1472"/>
                  <a:pt x="1472" y="1142"/>
                  <a:pt x="1472" y="736"/>
                </a:cubicBezTo>
                <a:lnTo>
                  <a:pt x="1472" y="736"/>
                </a:lnTo>
                <a:cubicBezTo>
                  <a:pt x="1472" y="330"/>
                  <a:pt x="1143" y="0"/>
                  <a:pt x="736" y="0"/>
                </a:cubicBezTo>
                <a:lnTo>
                  <a:pt x="736" y="0"/>
                </a:lnTo>
                <a:cubicBezTo>
                  <a:pt x="329" y="0"/>
                  <a:pt x="0" y="330"/>
                  <a:pt x="0" y="73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5"/>
          <p:cNvSpPr>
            <a:spLocks noChangeArrowheads="1"/>
          </p:cNvSpPr>
          <p:nvPr/>
        </p:nvSpPr>
        <p:spPr bwMode="auto">
          <a:xfrm>
            <a:off x="4138864" y="6119072"/>
            <a:ext cx="4537884" cy="1431492"/>
          </a:xfrm>
          <a:custGeom>
            <a:avLst/>
            <a:gdLst>
              <a:gd name="T0" fmla="*/ 2909 w 3455"/>
              <a:gd name="T1" fmla="*/ 1088 h 1089"/>
              <a:gd name="T2" fmla="*/ 0 w 3455"/>
              <a:gd name="T3" fmla="*/ 1088 h 1089"/>
              <a:gd name="T4" fmla="*/ 0 w 3455"/>
              <a:gd name="T5" fmla="*/ 0 h 1089"/>
              <a:gd name="T6" fmla="*/ 2909 w 3455"/>
              <a:gd name="T7" fmla="*/ 0 h 1089"/>
              <a:gd name="T8" fmla="*/ 2909 w 3455"/>
              <a:gd name="T9" fmla="*/ 0 h 1089"/>
              <a:gd name="T10" fmla="*/ 3454 w 3455"/>
              <a:gd name="T11" fmla="*/ 545 h 1089"/>
              <a:gd name="T12" fmla="*/ 3454 w 3455"/>
              <a:gd name="T13" fmla="*/ 545 h 1089"/>
              <a:gd name="T14" fmla="*/ 2909 w 3455"/>
              <a:gd name="T15" fmla="*/ 1088 h 1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55" h="1089">
                <a:moveTo>
                  <a:pt x="2909" y="1088"/>
                </a:moveTo>
                <a:lnTo>
                  <a:pt x="0" y="1088"/>
                </a:lnTo>
                <a:lnTo>
                  <a:pt x="0" y="0"/>
                </a:lnTo>
                <a:lnTo>
                  <a:pt x="2909" y="0"/>
                </a:lnTo>
                <a:lnTo>
                  <a:pt x="2909" y="0"/>
                </a:lnTo>
                <a:cubicBezTo>
                  <a:pt x="3210" y="0"/>
                  <a:pt x="3454" y="244"/>
                  <a:pt x="3454" y="545"/>
                </a:cubicBezTo>
                <a:lnTo>
                  <a:pt x="3454" y="545"/>
                </a:lnTo>
                <a:cubicBezTo>
                  <a:pt x="3454" y="844"/>
                  <a:pt x="3210" y="1088"/>
                  <a:pt x="2909" y="10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6"/>
          <p:cNvSpPr>
            <a:spLocks noChangeArrowheads="1"/>
          </p:cNvSpPr>
          <p:nvPr/>
        </p:nvSpPr>
        <p:spPr bwMode="auto">
          <a:xfrm>
            <a:off x="2440782" y="6055323"/>
            <a:ext cx="1570581" cy="1570581"/>
          </a:xfrm>
          <a:custGeom>
            <a:avLst/>
            <a:gdLst>
              <a:gd name="T0" fmla="*/ 0 w 1193"/>
              <a:gd name="T1" fmla="*/ 597 h 1193"/>
              <a:gd name="T2" fmla="*/ 0 w 1193"/>
              <a:gd name="T3" fmla="*/ 597 h 1193"/>
              <a:gd name="T4" fmla="*/ 596 w 1193"/>
              <a:gd name="T5" fmla="*/ 1192 h 1193"/>
              <a:gd name="T6" fmla="*/ 596 w 1193"/>
              <a:gd name="T7" fmla="*/ 1192 h 1193"/>
              <a:gd name="T8" fmla="*/ 1192 w 1193"/>
              <a:gd name="T9" fmla="*/ 597 h 1193"/>
              <a:gd name="T10" fmla="*/ 1192 w 1193"/>
              <a:gd name="T11" fmla="*/ 597 h 1193"/>
              <a:gd name="T12" fmla="*/ 596 w 1193"/>
              <a:gd name="T13" fmla="*/ 0 h 1193"/>
              <a:gd name="T14" fmla="*/ 596 w 1193"/>
              <a:gd name="T15" fmla="*/ 0 h 1193"/>
              <a:gd name="T16" fmla="*/ 0 w 1193"/>
              <a:gd name="T17" fmla="*/ 597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3" h="1193">
                <a:moveTo>
                  <a:pt x="0" y="597"/>
                </a:moveTo>
                <a:lnTo>
                  <a:pt x="0" y="597"/>
                </a:lnTo>
                <a:cubicBezTo>
                  <a:pt x="0" y="925"/>
                  <a:pt x="267" y="1192"/>
                  <a:pt x="596" y="1192"/>
                </a:cubicBezTo>
                <a:lnTo>
                  <a:pt x="596" y="1192"/>
                </a:lnTo>
                <a:cubicBezTo>
                  <a:pt x="926" y="1192"/>
                  <a:pt x="1192" y="925"/>
                  <a:pt x="1192" y="597"/>
                </a:cubicBezTo>
                <a:lnTo>
                  <a:pt x="1192" y="597"/>
                </a:lnTo>
                <a:cubicBezTo>
                  <a:pt x="1192" y="268"/>
                  <a:pt x="926" y="0"/>
                  <a:pt x="596" y="0"/>
                </a:cubicBezTo>
                <a:lnTo>
                  <a:pt x="596" y="0"/>
                </a:lnTo>
                <a:cubicBezTo>
                  <a:pt x="267" y="0"/>
                  <a:pt x="0" y="268"/>
                  <a:pt x="0" y="5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7"/>
          <p:cNvSpPr>
            <a:spLocks noChangeArrowheads="1"/>
          </p:cNvSpPr>
          <p:nvPr/>
        </p:nvSpPr>
        <p:spPr bwMode="auto">
          <a:xfrm>
            <a:off x="4138864" y="8101135"/>
            <a:ext cx="4537884" cy="1431492"/>
          </a:xfrm>
          <a:custGeom>
            <a:avLst/>
            <a:gdLst>
              <a:gd name="T0" fmla="*/ 2909 w 3455"/>
              <a:gd name="T1" fmla="*/ 1090 h 1091"/>
              <a:gd name="T2" fmla="*/ 0 w 3455"/>
              <a:gd name="T3" fmla="*/ 1090 h 1091"/>
              <a:gd name="T4" fmla="*/ 0 w 3455"/>
              <a:gd name="T5" fmla="*/ 0 h 1091"/>
              <a:gd name="T6" fmla="*/ 2909 w 3455"/>
              <a:gd name="T7" fmla="*/ 0 h 1091"/>
              <a:gd name="T8" fmla="*/ 2909 w 3455"/>
              <a:gd name="T9" fmla="*/ 0 h 1091"/>
              <a:gd name="T10" fmla="*/ 3454 w 3455"/>
              <a:gd name="T11" fmla="*/ 545 h 1091"/>
              <a:gd name="T12" fmla="*/ 3454 w 3455"/>
              <a:gd name="T13" fmla="*/ 545 h 1091"/>
              <a:gd name="T14" fmla="*/ 2909 w 3455"/>
              <a:gd name="T15" fmla="*/ 1090 h 1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55" h="1091">
                <a:moveTo>
                  <a:pt x="2909" y="1090"/>
                </a:moveTo>
                <a:lnTo>
                  <a:pt x="0" y="1090"/>
                </a:lnTo>
                <a:lnTo>
                  <a:pt x="0" y="0"/>
                </a:lnTo>
                <a:lnTo>
                  <a:pt x="2909" y="0"/>
                </a:lnTo>
                <a:lnTo>
                  <a:pt x="2909" y="0"/>
                </a:lnTo>
                <a:cubicBezTo>
                  <a:pt x="3210" y="0"/>
                  <a:pt x="3454" y="244"/>
                  <a:pt x="3454" y="545"/>
                </a:cubicBezTo>
                <a:lnTo>
                  <a:pt x="3454" y="545"/>
                </a:lnTo>
                <a:cubicBezTo>
                  <a:pt x="3454" y="846"/>
                  <a:pt x="3210" y="1090"/>
                  <a:pt x="2909" y="109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8"/>
          <p:cNvSpPr>
            <a:spLocks noChangeArrowheads="1"/>
          </p:cNvSpPr>
          <p:nvPr/>
        </p:nvSpPr>
        <p:spPr bwMode="auto">
          <a:xfrm>
            <a:off x="2440782" y="8037387"/>
            <a:ext cx="1570581" cy="1570581"/>
          </a:xfrm>
          <a:custGeom>
            <a:avLst/>
            <a:gdLst>
              <a:gd name="T0" fmla="*/ 0 w 1193"/>
              <a:gd name="T1" fmla="*/ 596 h 1193"/>
              <a:gd name="T2" fmla="*/ 0 w 1193"/>
              <a:gd name="T3" fmla="*/ 596 h 1193"/>
              <a:gd name="T4" fmla="*/ 596 w 1193"/>
              <a:gd name="T5" fmla="*/ 1192 h 1193"/>
              <a:gd name="T6" fmla="*/ 596 w 1193"/>
              <a:gd name="T7" fmla="*/ 1192 h 1193"/>
              <a:gd name="T8" fmla="*/ 1192 w 1193"/>
              <a:gd name="T9" fmla="*/ 596 h 1193"/>
              <a:gd name="T10" fmla="*/ 1192 w 1193"/>
              <a:gd name="T11" fmla="*/ 596 h 1193"/>
              <a:gd name="T12" fmla="*/ 596 w 1193"/>
              <a:gd name="T13" fmla="*/ 0 h 1193"/>
              <a:gd name="T14" fmla="*/ 596 w 1193"/>
              <a:gd name="T15" fmla="*/ 0 h 1193"/>
              <a:gd name="T16" fmla="*/ 0 w 1193"/>
              <a:gd name="T17" fmla="*/ 596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3" h="1193">
                <a:moveTo>
                  <a:pt x="0" y="596"/>
                </a:moveTo>
                <a:lnTo>
                  <a:pt x="0" y="596"/>
                </a:lnTo>
                <a:cubicBezTo>
                  <a:pt x="0" y="925"/>
                  <a:pt x="267" y="1192"/>
                  <a:pt x="596" y="1192"/>
                </a:cubicBezTo>
                <a:lnTo>
                  <a:pt x="596" y="1192"/>
                </a:lnTo>
                <a:cubicBezTo>
                  <a:pt x="926" y="1192"/>
                  <a:pt x="1192" y="925"/>
                  <a:pt x="1192" y="596"/>
                </a:cubicBezTo>
                <a:lnTo>
                  <a:pt x="1192" y="596"/>
                </a:lnTo>
                <a:cubicBezTo>
                  <a:pt x="1192" y="267"/>
                  <a:pt x="926" y="0"/>
                  <a:pt x="596" y="0"/>
                </a:cubicBezTo>
                <a:lnTo>
                  <a:pt x="596" y="0"/>
                </a:lnTo>
                <a:cubicBezTo>
                  <a:pt x="267" y="0"/>
                  <a:pt x="0" y="267"/>
                  <a:pt x="0" y="59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9"/>
          <p:cNvSpPr>
            <a:spLocks noChangeArrowheads="1"/>
          </p:cNvSpPr>
          <p:nvPr/>
        </p:nvSpPr>
        <p:spPr bwMode="auto">
          <a:xfrm>
            <a:off x="4138864" y="10060017"/>
            <a:ext cx="4537884" cy="1431492"/>
          </a:xfrm>
          <a:custGeom>
            <a:avLst/>
            <a:gdLst>
              <a:gd name="T0" fmla="*/ 2909 w 3455"/>
              <a:gd name="T1" fmla="*/ 1089 h 1090"/>
              <a:gd name="T2" fmla="*/ 0 w 3455"/>
              <a:gd name="T3" fmla="*/ 1089 h 1090"/>
              <a:gd name="T4" fmla="*/ 0 w 3455"/>
              <a:gd name="T5" fmla="*/ 0 h 1090"/>
              <a:gd name="T6" fmla="*/ 2909 w 3455"/>
              <a:gd name="T7" fmla="*/ 0 h 1090"/>
              <a:gd name="T8" fmla="*/ 2909 w 3455"/>
              <a:gd name="T9" fmla="*/ 0 h 1090"/>
              <a:gd name="T10" fmla="*/ 3454 w 3455"/>
              <a:gd name="T11" fmla="*/ 545 h 1090"/>
              <a:gd name="T12" fmla="*/ 3454 w 3455"/>
              <a:gd name="T13" fmla="*/ 545 h 1090"/>
              <a:gd name="T14" fmla="*/ 2909 w 3455"/>
              <a:gd name="T15" fmla="*/ 1089 h 1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55" h="1090">
                <a:moveTo>
                  <a:pt x="2909" y="1089"/>
                </a:moveTo>
                <a:lnTo>
                  <a:pt x="0" y="1089"/>
                </a:lnTo>
                <a:lnTo>
                  <a:pt x="0" y="0"/>
                </a:lnTo>
                <a:lnTo>
                  <a:pt x="2909" y="0"/>
                </a:lnTo>
                <a:lnTo>
                  <a:pt x="2909" y="0"/>
                </a:lnTo>
                <a:cubicBezTo>
                  <a:pt x="3210" y="0"/>
                  <a:pt x="3454" y="244"/>
                  <a:pt x="3454" y="545"/>
                </a:cubicBezTo>
                <a:lnTo>
                  <a:pt x="3454" y="545"/>
                </a:lnTo>
                <a:cubicBezTo>
                  <a:pt x="3454" y="845"/>
                  <a:pt x="3210" y="1089"/>
                  <a:pt x="2909" y="108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10"/>
          <p:cNvSpPr>
            <a:spLocks noChangeArrowheads="1"/>
          </p:cNvSpPr>
          <p:nvPr/>
        </p:nvSpPr>
        <p:spPr bwMode="auto">
          <a:xfrm>
            <a:off x="2440782" y="9990471"/>
            <a:ext cx="1570581" cy="1570584"/>
          </a:xfrm>
          <a:custGeom>
            <a:avLst/>
            <a:gdLst>
              <a:gd name="T0" fmla="*/ 0 w 1193"/>
              <a:gd name="T1" fmla="*/ 597 h 1194"/>
              <a:gd name="T2" fmla="*/ 0 w 1193"/>
              <a:gd name="T3" fmla="*/ 597 h 1194"/>
              <a:gd name="T4" fmla="*/ 596 w 1193"/>
              <a:gd name="T5" fmla="*/ 1193 h 1194"/>
              <a:gd name="T6" fmla="*/ 596 w 1193"/>
              <a:gd name="T7" fmla="*/ 1193 h 1194"/>
              <a:gd name="T8" fmla="*/ 1192 w 1193"/>
              <a:gd name="T9" fmla="*/ 597 h 1194"/>
              <a:gd name="T10" fmla="*/ 1192 w 1193"/>
              <a:gd name="T11" fmla="*/ 597 h 1194"/>
              <a:gd name="T12" fmla="*/ 596 w 1193"/>
              <a:gd name="T13" fmla="*/ 0 h 1194"/>
              <a:gd name="T14" fmla="*/ 596 w 1193"/>
              <a:gd name="T15" fmla="*/ 0 h 1194"/>
              <a:gd name="T16" fmla="*/ 0 w 1193"/>
              <a:gd name="T17" fmla="*/ 597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3" h="1194">
                <a:moveTo>
                  <a:pt x="0" y="597"/>
                </a:moveTo>
                <a:lnTo>
                  <a:pt x="0" y="597"/>
                </a:lnTo>
                <a:cubicBezTo>
                  <a:pt x="0" y="926"/>
                  <a:pt x="267" y="1193"/>
                  <a:pt x="596" y="1193"/>
                </a:cubicBezTo>
                <a:lnTo>
                  <a:pt x="596" y="1193"/>
                </a:lnTo>
                <a:cubicBezTo>
                  <a:pt x="926" y="1193"/>
                  <a:pt x="1192" y="926"/>
                  <a:pt x="1192" y="597"/>
                </a:cubicBezTo>
                <a:lnTo>
                  <a:pt x="1192" y="597"/>
                </a:lnTo>
                <a:cubicBezTo>
                  <a:pt x="1192" y="267"/>
                  <a:pt x="926" y="0"/>
                  <a:pt x="596" y="0"/>
                </a:cubicBezTo>
                <a:lnTo>
                  <a:pt x="596" y="0"/>
                </a:lnTo>
                <a:cubicBezTo>
                  <a:pt x="267" y="0"/>
                  <a:pt x="0" y="267"/>
                  <a:pt x="0" y="59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11"/>
          <p:cNvSpPr>
            <a:spLocks noChangeArrowheads="1"/>
          </p:cNvSpPr>
          <p:nvPr/>
        </p:nvSpPr>
        <p:spPr bwMode="auto">
          <a:xfrm>
            <a:off x="17398985" y="6136460"/>
            <a:ext cx="4537884" cy="1431489"/>
          </a:xfrm>
          <a:custGeom>
            <a:avLst/>
            <a:gdLst>
              <a:gd name="T0" fmla="*/ 2909 w 3454"/>
              <a:gd name="T1" fmla="*/ 1088 h 1089"/>
              <a:gd name="T2" fmla="*/ 0 w 3454"/>
              <a:gd name="T3" fmla="*/ 1088 h 1089"/>
              <a:gd name="T4" fmla="*/ 0 w 3454"/>
              <a:gd name="T5" fmla="*/ 0 h 1089"/>
              <a:gd name="T6" fmla="*/ 2909 w 3454"/>
              <a:gd name="T7" fmla="*/ 0 h 1089"/>
              <a:gd name="T8" fmla="*/ 2909 w 3454"/>
              <a:gd name="T9" fmla="*/ 0 h 1089"/>
              <a:gd name="T10" fmla="*/ 3453 w 3454"/>
              <a:gd name="T11" fmla="*/ 544 h 1089"/>
              <a:gd name="T12" fmla="*/ 3453 w 3454"/>
              <a:gd name="T13" fmla="*/ 544 h 1089"/>
              <a:gd name="T14" fmla="*/ 2909 w 3454"/>
              <a:gd name="T15" fmla="*/ 1088 h 1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54" h="1089">
                <a:moveTo>
                  <a:pt x="2909" y="1088"/>
                </a:moveTo>
                <a:lnTo>
                  <a:pt x="0" y="1088"/>
                </a:lnTo>
                <a:lnTo>
                  <a:pt x="0" y="0"/>
                </a:lnTo>
                <a:lnTo>
                  <a:pt x="2909" y="0"/>
                </a:lnTo>
                <a:lnTo>
                  <a:pt x="2909" y="0"/>
                </a:lnTo>
                <a:cubicBezTo>
                  <a:pt x="3210" y="0"/>
                  <a:pt x="3453" y="244"/>
                  <a:pt x="3453" y="544"/>
                </a:cubicBezTo>
                <a:lnTo>
                  <a:pt x="3453" y="544"/>
                </a:lnTo>
                <a:cubicBezTo>
                  <a:pt x="3453" y="844"/>
                  <a:pt x="3210" y="1088"/>
                  <a:pt x="2909" y="108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12"/>
          <p:cNvSpPr>
            <a:spLocks noChangeArrowheads="1"/>
          </p:cNvSpPr>
          <p:nvPr/>
        </p:nvSpPr>
        <p:spPr bwMode="auto">
          <a:xfrm>
            <a:off x="15695106" y="6072708"/>
            <a:ext cx="1570584" cy="1564787"/>
          </a:xfrm>
          <a:custGeom>
            <a:avLst/>
            <a:gdLst>
              <a:gd name="T0" fmla="*/ 0 w 1194"/>
              <a:gd name="T1" fmla="*/ 596 h 1192"/>
              <a:gd name="T2" fmla="*/ 0 w 1194"/>
              <a:gd name="T3" fmla="*/ 596 h 1192"/>
              <a:gd name="T4" fmla="*/ 597 w 1194"/>
              <a:gd name="T5" fmla="*/ 1191 h 1192"/>
              <a:gd name="T6" fmla="*/ 597 w 1194"/>
              <a:gd name="T7" fmla="*/ 1191 h 1192"/>
              <a:gd name="T8" fmla="*/ 1193 w 1194"/>
              <a:gd name="T9" fmla="*/ 596 h 1192"/>
              <a:gd name="T10" fmla="*/ 1193 w 1194"/>
              <a:gd name="T11" fmla="*/ 596 h 1192"/>
              <a:gd name="T12" fmla="*/ 597 w 1194"/>
              <a:gd name="T13" fmla="*/ 0 h 1192"/>
              <a:gd name="T14" fmla="*/ 597 w 1194"/>
              <a:gd name="T15" fmla="*/ 0 h 1192"/>
              <a:gd name="T16" fmla="*/ 0 w 1194"/>
              <a:gd name="T17" fmla="*/ 596 h 1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4" h="1192">
                <a:moveTo>
                  <a:pt x="0" y="596"/>
                </a:moveTo>
                <a:lnTo>
                  <a:pt x="0" y="596"/>
                </a:lnTo>
                <a:cubicBezTo>
                  <a:pt x="0" y="925"/>
                  <a:pt x="268" y="1191"/>
                  <a:pt x="597" y="1191"/>
                </a:cubicBezTo>
                <a:lnTo>
                  <a:pt x="597" y="1191"/>
                </a:lnTo>
                <a:cubicBezTo>
                  <a:pt x="926" y="1191"/>
                  <a:pt x="1193" y="925"/>
                  <a:pt x="1193" y="596"/>
                </a:cubicBezTo>
                <a:lnTo>
                  <a:pt x="1193" y="596"/>
                </a:lnTo>
                <a:cubicBezTo>
                  <a:pt x="1193" y="267"/>
                  <a:pt x="926" y="0"/>
                  <a:pt x="597" y="0"/>
                </a:cubicBezTo>
                <a:lnTo>
                  <a:pt x="597" y="0"/>
                </a:lnTo>
                <a:cubicBezTo>
                  <a:pt x="268" y="0"/>
                  <a:pt x="0" y="267"/>
                  <a:pt x="0" y="59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13"/>
          <p:cNvSpPr>
            <a:spLocks noChangeArrowheads="1"/>
          </p:cNvSpPr>
          <p:nvPr/>
        </p:nvSpPr>
        <p:spPr bwMode="auto">
          <a:xfrm>
            <a:off x="17398985" y="8118524"/>
            <a:ext cx="4537884" cy="1431489"/>
          </a:xfrm>
          <a:custGeom>
            <a:avLst/>
            <a:gdLst>
              <a:gd name="T0" fmla="*/ 2909 w 3454"/>
              <a:gd name="T1" fmla="*/ 1089 h 1090"/>
              <a:gd name="T2" fmla="*/ 0 w 3454"/>
              <a:gd name="T3" fmla="*/ 1089 h 1090"/>
              <a:gd name="T4" fmla="*/ 0 w 3454"/>
              <a:gd name="T5" fmla="*/ 0 h 1090"/>
              <a:gd name="T6" fmla="*/ 2909 w 3454"/>
              <a:gd name="T7" fmla="*/ 0 h 1090"/>
              <a:gd name="T8" fmla="*/ 2909 w 3454"/>
              <a:gd name="T9" fmla="*/ 0 h 1090"/>
              <a:gd name="T10" fmla="*/ 3453 w 3454"/>
              <a:gd name="T11" fmla="*/ 545 h 1090"/>
              <a:gd name="T12" fmla="*/ 3453 w 3454"/>
              <a:gd name="T13" fmla="*/ 545 h 1090"/>
              <a:gd name="T14" fmla="*/ 2909 w 3454"/>
              <a:gd name="T15" fmla="*/ 1089 h 1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54" h="1090">
                <a:moveTo>
                  <a:pt x="2909" y="1089"/>
                </a:moveTo>
                <a:lnTo>
                  <a:pt x="0" y="1089"/>
                </a:lnTo>
                <a:lnTo>
                  <a:pt x="0" y="0"/>
                </a:lnTo>
                <a:lnTo>
                  <a:pt x="2909" y="0"/>
                </a:lnTo>
                <a:lnTo>
                  <a:pt x="2909" y="0"/>
                </a:lnTo>
                <a:cubicBezTo>
                  <a:pt x="3210" y="0"/>
                  <a:pt x="3453" y="244"/>
                  <a:pt x="3453" y="545"/>
                </a:cubicBezTo>
                <a:lnTo>
                  <a:pt x="3453" y="545"/>
                </a:lnTo>
                <a:cubicBezTo>
                  <a:pt x="3453" y="845"/>
                  <a:pt x="3210" y="1089"/>
                  <a:pt x="2909" y="108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14"/>
          <p:cNvSpPr>
            <a:spLocks noChangeArrowheads="1"/>
          </p:cNvSpPr>
          <p:nvPr/>
        </p:nvSpPr>
        <p:spPr bwMode="auto">
          <a:xfrm>
            <a:off x="15695106" y="8048978"/>
            <a:ext cx="1570584" cy="1570581"/>
          </a:xfrm>
          <a:custGeom>
            <a:avLst/>
            <a:gdLst>
              <a:gd name="T0" fmla="*/ 0 w 1194"/>
              <a:gd name="T1" fmla="*/ 597 h 1194"/>
              <a:gd name="T2" fmla="*/ 0 w 1194"/>
              <a:gd name="T3" fmla="*/ 597 h 1194"/>
              <a:gd name="T4" fmla="*/ 597 w 1194"/>
              <a:gd name="T5" fmla="*/ 1193 h 1194"/>
              <a:gd name="T6" fmla="*/ 597 w 1194"/>
              <a:gd name="T7" fmla="*/ 1193 h 1194"/>
              <a:gd name="T8" fmla="*/ 1193 w 1194"/>
              <a:gd name="T9" fmla="*/ 597 h 1194"/>
              <a:gd name="T10" fmla="*/ 1193 w 1194"/>
              <a:gd name="T11" fmla="*/ 597 h 1194"/>
              <a:gd name="T12" fmla="*/ 597 w 1194"/>
              <a:gd name="T13" fmla="*/ 0 h 1194"/>
              <a:gd name="T14" fmla="*/ 597 w 1194"/>
              <a:gd name="T15" fmla="*/ 0 h 1194"/>
              <a:gd name="T16" fmla="*/ 0 w 1194"/>
              <a:gd name="T17" fmla="*/ 597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4" h="1194">
                <a:moveTo>
                  <a:pt x="0" y="597"/>
                </a:moveTo>
                <a:lnTo>
                  <a:pt x="0" y="597"/>
                </a:lnTo>
                <a:cubicBezTo>
                  <a:pt x="0" y="926"/>
                  <a:pt x="268" y="1193"/>
                  <a:pt x="597" y="1193"/>
                </a:cubicBezTo>
                <a:lnTo>
                  <a:pt x="597" y="1193"/>
                </a:lnTo>
                <a:cubicBezTo>
                  <a:pt x="926" y="1193"/>
                  <a:pt x="1193" y="926"/>
                  <a:pt x="1193" y="597"/>
                </a:cubicBezTo>
                <a:lnTo>
                  <a:pt x="1193" y="597"/>
                </a:lnTo>
                <a:cubicBezTo>
                  <a:pt x="1193" y="267"/>
                  <a:pt x="926" y="0"/>
                  <a:pt x="597" y="0"/>
                </a:cubicBezTo>
                <a:lnTo>
                  <a:pt x="597" y="0"/>
                </a:lnTo>
                <a:cubicBezTo>
                  <a:pt x="268" y="0"/>
                  <a:pt x="0" y="267"/>
                  <a:pt x="0" y="5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15"/>
          <p:cNvSpPr>
            <a:spLocks noChangeArrowheads="1"/>
          </p:cNvSpPr>
          <p:nvPr/>
        </p:nvSpPr>
        <p:spPr bwMode="auto">
          <a:xfrm>
            <a:off x="17398985" y="10077405"/>
            <a:ext cx="4537884" cy="1431489"/>
          </a:xfrm>
          <a:custGeom>
            <a:avLst/>
            <a:gdLst>
              <a:gd name="T0" fmla="*/ 2909 w 3454"/>
              <a:gd name="T1" fmla="*/ 1088 h 1089"/>
              <a:gd name="T2" fmla="*/ 0 w 3454"/>
              <a:gd name="T3" fmla="*/ 1088 h 1089"/>
              <a:gd name="T4" fmla="*/ 0 w 3454"/>
              <a:gd name="T5" fmla="*/ 0 h 1089"/>
              <a:gd name="T6" fmla="*/ 2909 w 3454"/>
              <a:gd name="T7" fmla="*/ 0 h 1089"/>
              <a:gd name="T8" fmla="*/ 2909 w 3454"/>
              <a:gd name="T9" fmla="*/ 0 h 1089"/>
              <a:gd name="T10" fmla="*/ 3453 w 3454"/>
              <a:gd name="T11" fmla="*/ 544 h 1089"/>
              <a:gd name="T12" fmla="*/ 3453 w 3454"/>
              <a:gd name="T13" fmla="*/ 544 h 1089"/>
              <a:gd name="T14" fmla="*/ 2909 w 3454"/>
              <a:gd name="T15" fmla="*/ 1088 h 1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54" h="1089">
                <a:moveTo>
                  <a:pt x="2909" y="1088"/>
                </a:moveTo>
                <a:lnTo>
                  <a:pt x="0" y="1088"/>
                </a:lnTo>
                <a:lnTo>
                  <a:pt x="0" y="0"/>
                </a:lnTo>
                <a:lnTo>
                  <a:pt x="2909" y="0"/>
                </a:lnTo>
                <a:lnTo>
                  <a:pt x="2909" y="0"/>
                </a:lnTo>
                <a:cubicBezTo>
                  <a:pt x="3210" y="0"/>
                  <a:pt x="3453" y="243"/>
                  <a:pt x="3453" y="544"/>
                </a:cubicBezTo>
                <a:lnTo>
                  <a:pt x="3453" y="544"/>
                </a:lnTo>
                <a:cubicBezTo>
                  <a:pt x="3453" y="845"/>
                  <a:pt x="3210" y="1088"/>
                  <a:pt x="2909" y="108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16"/>
          <p:cNvSpPr>
            <a:spLocks noChangeArrowheads="1"/>
          </p:cNvSpPr>
          <p:nvPr/>
        </p:nvSpPr>
        <p:spPr bwMode="auto">
          <a:xfrm>
            <a:off x="15695106" y="10007859"/>
            <a:ext cx="1570584" cy="1570581"/>
          </a:xfrm>
          <a:custGeom>
            <a:avLst/>
            <a:gdLst>
              <a:gd name="T0" fmla="*/ 0 w 1194"/>
              <a:gd name="T1" fmla="*/ 596 h 1193"/>
              <a:gd name="T2" fmla="*/ 0 w 1194"/>
              <a:gd name="T3" fmla="*/ 596 h 1193"/>
              <a:gd name="T4" fmla="*/ 597 w 1194"/>
              <a:gd name="T5" fmla="*/ 1192 h 1193"/>
              <a:gd name="T6" fmla="*/ 597 w 1194"/>
              <a:gd name="T7" fmla="*/ 1192 h 1193"/>
              <a:gd name="T8" fmla="*/ 1193 w 1194"/>
              <a:gd name="T9" fmla="*/ 596 h 1193"/>
              <a:gd name="T10" fmla="*/ 1193 w 1194"/>
              <a:gd name="T11" fmla="*/ 596 h 1193"/>
              <a:gd name="T12" fmla="*/ 597 w 1194"/>
              <a:gd name="T13" fmla="*/ 0 h 1193"/>
              <a:gd name="T14" fmla="*/ 597 w 1194"/>
              <a:gd name="T15" fmla="*/ 0 h 1193"/>
              <a:gd name="T16" fmla="*/ 0 w 1194"/>
              <a:gd name="T17" fmla="*/ 596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4" h="1193">
                <a:moveTo>
                  <a:pt x="0" y="596"/>
                </a:moveTo>
                <a:lnTo>
                  <a:pt x="0" y="596"/>
                </a:lnTo>
                <a:cubicBezTo>
                  <a:pt x="0" y="925"/>
                  <a:pt x="268" y="1192"/>
                  <a:pt x="597" y="1192"/>
                </a:cubicBezTo>
                <a:lnTo>
                  <a:pt x="597" y="1192"/>
                </a:lnTo>
                <a:cubicBezTo>
                  <a:pt x="926" y="1192"/>
                  <a:pt x="1193" y="925"/>
                  <a:pt x="1193" y="596"/>
                </a:cubicBezTo>
                <a:lnTo>
                  <a:pt x="1193" y="596"/>
                </a:lnTo>
                <a:cubicBezTo>
                  <a:pt x="1193" y="267"/>
                  <a:pt x="926" y="0"/>
                  <a:pt x="597" y="0"/>
                </a:cubicBezTo>
                <a:lnTo>
                  <a:pt x="597" y="0"/>
                </a:lnTo>
                <a:cubicBezTo>
                  <a:pt x="268" y="0"/>
                  <a:pt x="0" y="267"/>
                  <a:pt x="0" y="59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" name="CuadroTexto 276"/>
          <p:cNvSpPr txBox="1"/>
          <p:nvPr/>
        </p:nvSpPr>
        <p:spPr>
          <a:xfrm>
            <a:off x="11336735" y="2509920"/>
            <a:ext cx="37673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 </a:t>
            </a:r>
          </a:p>
        </p:txBody>
      </p:sp>
      <p:sp>
        <p:nvSpPr>
          <p:cNvPr id="278" name="CuadroTexto 277"/>
          <p:cNvSpPr txBox="1"/>
          <p:nvPr/>
        </p:nvSpPr>
        <p:spPr>
          <a:xfrm>
            <a:off x="4520940" y="6325766"/>
            <a:ext cx="37737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79" name="CuadroTexto 278"/>
          <p:cNvSpPr txBox="1"/>
          <p:nvPr/>
        </p:nvSpPr>
        <p:spPr>
          <a:xfrm>
            <a:off x="4499384" y="8324438"/>
            <a:ext cx="37737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80" name="CuadroTexto 279"/>
          <p:cNvSpPr txBox="1"/>
          <p:nvPr/>
        </p:nvSpPr>
        <p:spPr>
          <a:xfrm>
            <a:off x="4499384" y="10283320"/>
            <a:ext cx="37737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81" name="CuadroTexto 280"/>
          <p:cNvSpPr txBox="1"/>
          <p:nvPr/>
        </p:nvSpPr>
        <p:spPr>
          <a:xfrm>
            <a:off x="17795549" y="6342375"/>
            <a:ext cx="37737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82" name="CuadroTexto 281"/>
          <p:cNvSpPr txBox="1"/>
          <p:nvPr/>
        </p:nvSpPr>
        <p:spPr>
          <a:xfrm>
            <a:off x="17795549" y="8341825"/>
            <a:ext cx="37737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83" name="CuadroTexto 282"/>
          <p:cNvSpPr txBox="1"/>
          <p:nvPr/>
        </p:nvSpPr>
        <p:spPr>
          <a:xfrm>
            <a:off x="17804746" y="10300706"/>
            <a:ext cx="37737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0884643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NF - 63 Light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ED4839"/>
      </a:accent1>
      <a:accent2>
        <a:srgbClr val="00A499"/>
      </a:accent2>
      <a:accent3>
        <a:srgbClr val="24547C"/>
      </a:accent3>
      <a:accent4>
        <a:srgbClr val="EF456E"/>
      </a:accent4>
      <a:accent5>
        <a:srgbClr val="FFD165"/>
      </a:accent5>
      <a:accent6>
        <a:srgbClr val="ED4839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85609</TotalTime>
  <Words>464</Words>
  <Application>Microsoft Macintosh PowerPoint</Application>
  <PresentationFormat>Custom</PresentationFormat>
  <Paragraphs>95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Lato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15463</cp:revision>
  <dcterms:created xsi:type="dcterms:W3CDTF">2014-11-12T21:47:38Z</dcterms:created>
  <dcterms:modified xsi:type="dcterms:W3CDTF">2019-06-08T00:57:26Z</dcterms:modified>
  <cp:category/>
</cp:coreProperties>
</file>