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2F2F2"/>
    <a:srgbClr val="5A5A66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8" autoAdjust="0"/>
    <p:restoredTop sz="95850" autoAdjust="0"/>
  </p:normalViewPr>
  <p:slideViewPr>
    <p:cSldViewPr snapToGrid="0" snapToObjects="1">
      <p:cViewPr>
        <p:scale>
          <a:sx n="46" d="100"/>
          <a:sy n="46" d="100"/>
        </p:scale>
        <p:origin x="592" y="9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4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5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14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2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4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>
            <a:off x="4980930" y="3587471"/>
            <a:ext cx="12645647" cy="6060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"/>
          <p:cNvSpPr>
            <a:spLocks noChangeShapeType="1"/>
          </p:cNvSpPr>
          <p:nvPr/>
        </p:nvSpPr>
        <p:spPr bwMode="auto">
          <a:xfrm>
            <a:off x="4980930" y="3587471"/>
            <a:ext cx="6060" cy="806266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"/>
          <p:cNvSpPr>
            <a:spLocks noChangeShapeType="1"/>
          </p:cNvSpPr>
          <p:nvPr/>
        </p:nvSpPr>
        <p:spPr bwMode="auto">
          <a:xfrm>
            <a:off x="11358313" y="3569283"/>
            <a:ext cx="6060" cy="806266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>
            <a:off x="17626577" y="3587471"/>
            <a:ext cx="6060" cy="806266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3010729" y="1502091"/>
            <a:ext cx="3946462" cy="4176820"/>
          </a:xfrm>
          <a:custGeom>
            <a:avLst/>
            <a:gdLst>
              <a:gd name="T0" fmla="*/ 2869 w 2870"/>
              <a:gd name="T1" fmla="*/ 3037 h 3038"/>
              <a:gd name="T2" fmla="*/ 0 w 2870"/>
              <a:gd name="T3" fmla="*/ 3037 h 3038"/>
              <a:gd name="T4" fmla="*/ 0 w 2870"/>
              <a:gd name="T5" fmla="*/ 0 h 3038"/>
              <a:gd name="T6" fmla="*/ 2869 w 2870"/>
              <a:gd name="T7" fmla="*/ 0 h 3038"/>
              <a:gd name="T8" fmla="*/ 2869 w 2870"/>
              <a:gd name="T9" fmla="*/ 3037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0" h="3038">
                <a:moveTo>
                  <a:pt x="2869" y="3037"/>
                </a:moveTo>
                <a:lnTo>
                  <a:pt x="0" y="3037"/>
                </a:lnTo>
                <a:lnTo>
                  <a:pt x="0" y="0"/>
                </a:lnTo>
                <a:lnTo>
                  <a:pt x="2869" y="0"/>
                </a:lnTo>
                <a:lnTo>
                  <a:pt x="2869" y="30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9388112" y="1502091"/>
            <a:ext cx="3946462" cy="4176820"/>
          </a:xfrm>
          <a:custGeom>
            <a:avLst/>
            <a:gdLst>
              <a:gd name="T0" fmla="*/ 2868 w 2869"/>
              <a:gd name="T1" fmla="*/ 3037 h 3038"/>
              <a:gd name="T2" fmla="*/ 0 w 2869"/>
              <a:gd name="T3" fmla="*/ 3037 h 3038"/>
              <a:gd name="T4" fmla="*/ 0 w 2869"/>
              <a:gd name="T5" fmla="*/ 0 h 3038"/>
              <a:gd name="T6" fmla="*/ 2868 w 2869"/>
              <a:gd name="T7" fmla="*/ 0 h 3038"/>
              <a:gd name="T8" fmla="*/ 2868 w 2869"/>
              <a:gd name="T9" fmla="*/ 3037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9" h="3038">
                <a:moveTo>
                  <a:pt x="2868" y="3037"/>
                </a:moveTo>
                <a:lnTo>
                  <a:pt x="0" y="3037"/>
                </a:lnTo>
                <a:lnTo>
                  <a:pt x="0" y="0"/>
                </a:lnTo>
                <a:lnTo>
                  <a:pt x="2868" y="0"/>
                </a:lnTo>
                <a:lnTo>
                  <a:pt x="2868" y="30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15656376" y="1502091"/>
            <a:ext cx="3946462" cy="4176820"/>
          </a:xfrm>
          <a:custGeom>
            <a:avLst/>
            <a:gdLst>
              <a:gd name="T0" fmla="*/ 2871 w 2872"/>
              <a:gd name="T1" fmla="*/ 3037 h 3038"/>
              <a:gd name="T2" fmla="*/ 0 w 2872"/>
              <a:gd name="T3" fmla="*/ 3037 h 3038"/>
              <a:gd name="T4" fmla="*/ 0 w 2872"/>
              <a:gd name="T5" fmla="*/ 0 h 3038"/>
              <a:gd name="T6" fmla="*/ 2871 w 2872"/>
              <a:gd name="T7" fmla="*/ 0 h 3038"/>
              <a:gd name="T8" fmla="*/ 2871 w 2872"/>
              <a:gd name="T9" fmla="*/ 3037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2" h="3038">
                <a:moveTo>
                  <a:pt x="2871" y="3037"/>
                </a:moveTo>
                <a:lnTo>
                  <a:pt x="0" y="3037"/>
                </a:lnTo>
                <a:lnTo>
                  <a:pt x="0" y="0"/>
                </a:lnTo>
                <a:lnTo>
                  <a:pt x="2871" y="0"/>
                </a:lnTo>
                <a:lnTo>
                  <a:pt x="2871" y="30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3125912" y="6854968"/>
            <a:ext cx="3710036" cy="1176057"/>
          </a:xfrm>
          <a:custGeom>
            <a:avLst/>
            <a:gdLst>
              <a:gd name="T0" fmla="*/ 2269 w 2698"/>
              <a:gd name="T1" fmla="*/ 855 h 856"/>
              <a:gd name="T2" fmla="*/ 428 w 2698"/>
              <a:gd name="T3" fmla="*/ 855 h 856"/>
              <a:gd name="T4" fmla="*/ 428 w 2698"/>
              <a:gd name="T5" fmla="*/ 855 h 856"/>
              <a:gd name="T6" fmla="*/ 0 w 2698"/>
              <a:gd name="T7" fmla="*/ 427 h 856"/>
              <a:gd name="T8" fmla="*/ 0 w 2698"/>
              <a:gd name="T9" fmla="*/ 427 h 856"/>
              <a:gd name="T10" fmla="*/ 428 w 2698"/>
              <a:gd name="T11" fmla="*/ 0 h 856"/>
              <a:gd name="T12" fmla="*/ 2269 w 2698"/>
              <a:gd name="T13" fmla="*/ 0 h 856"/>
              <a:gd name="T14" fmla="*/ 2269 w 2698"/>
              <a:gd name="T15" fmla="*/ 0 h 856"/>
              <a:gd name="T16" fmla="*/ 2697 w 2698"/>
              <a:gd name="T17" fmla="*/ 427 h 856"/>
              <a:gd name="T18" fmla="*/ 2697 w 2698"/>
              <a:gd name="T19" fmla="*/ 427 h 856"/>
              <a:gd name="T20" fmla="*/ 2269 w 2698"/>
              <a:gd name="T21" fmla="*/ 85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6">
                <a:moveTo>
                  <a:pt x="2269" y="855"/>
                </a:moveTo>
                <a:lnTo>
                  <a:pt x="428" y="855"/>
                </a:lnTo>
                <a:lnTo>
                  <a:pt x="428" y="855"/>
                </a:lnTo>
                <a:cubicBezTo>
                  <a:pt x="191" y="855"/>
                  <a:pt x="0" y="664"/>
                  <a:pt x="0" y="427"/>
                </a:cubicBezTo>
                <a:lnTo>
                  <a:pt x="0" y="427"/>
                </a:lnTo>
                <a:cubicBezTo>
                  <a:pt x="0" y="191"/>
                  <a:pt x="191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1"/>
                  <a:pt x="2697" y="427"/>
                </a:cubicBezTo>
                <a:lnTo>
                  <a:pt x="2697" y="427"/>
                </a:lnTo>
                <a:cubicBezTo>
                  <a:pt x="2697" y="664"/>
                  <a:pt x="2505" y="855"/>
                  <a:pt x="2269" y="85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3125912" y="8964597"/>
            <a:ext cx="3710036" cy="1176057"/>
          </a:xfrm>
          <a:custGeom>
            <a:avLst/>
            <a:gdLst>
              <a:gd name="T0" fmla="*/ 2269 w 2698"/>
              <a:gd name="T1" fmla="*/ 856 h 857"/>
              <a:gd name="T2" fmla="*/ 428 w 2698"/>
              <a:gd name="T3" fmla="*/ 856 h 857"/>
              <a:gd name="T4" fmla="*/ 428 w 2698"/>
              <a:gd name="T5" fmla="*/ 856 h 857"/>
              <a:gd name="T6" fmla="*/ 0 w 2698"/>
              <a:gd name="T7" fmla="*/ 428 h 857"/>
              <a:gd name="T8" fmla="*/ 0 w 2698"/>
              <a:gd name="T9" fmla="*/ 428 h 857"/>
              <a:gd name="T10" fmla="*/ 428 w 2698"/>
              <a:gd name="T11" fmla="*/ 0 h 857"/>
              <a:gd name="T12" fmla="*/ 2269 w 2698"/>
              <a:gd name="T13" fmla="*/ 0 h 857"/>
              <a:gd name="T14" fmla="*/ 2269 w 2698"/>
              <a:gd name="T15" fmla="*/ 0 h 857"/>
              <a:gd name="T16" fmla="*/ 2697 w 2698"/>
              <a:gd name="T17" fmla="*/ 428 h 857"/>
              <a:gd name="T18" fmla="*/ 2697 w 2698"/>
              <a:gd name="T19" fmla="*/ 428 h 857"/>
              <a:gd name="T20" fmla="*/ 2269 w 2698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7">
                <a:moveTo>
                  <a:pt x="2269" y="856"/>
                </a:moveTo>
                <a:lnTo>
                  <a:pt x="428" y="856"/>
                </a:lnTo>
                <a:lnTo>
                  <a:pt x="428" y="856"/>
                </a:lnTo>
                <a:cubicBezTo>
                  <a:pt x="191" y="856"/>
                  <a:pt x="0" y="664"/>
                  <a:pt x="0" y="428"/>
                </a:cubicBezTo>
                <a:lnTo>
                  <a:pt x="0" y="428"/>
                </a:lnTo>
                <a:cubicBezTo>
                  <a:pt x="0" y="191"/>
                  <a:pt x="191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1"/>
                  <a:pt x="2697" y="428"/>
                </a:cubicBezTo>
                <a:lnTo>
                  <a:pt x="2697" y="428"/>
                </a:lnTo>
                <a:cubicBezTo>
                  <a:pt x="2697" y="664"/>
                  <a:pt x="2505" y="856"/>
                  <a:pt x="2269" y="85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3125912" y="10995420"/>
            <a:ext cx="3710036" cy="1176057"/>
          </a:xfrm>
          <a:custGeom>
            <a:avLst/>
            <a:gdLst>
              <a:gd name="T0" fmla="*/ 2269 w 2698"/>
              <a:gd name="T1" fmla="*/ 856 h 857"/>
              <a:gd name="T2" fmla="*/ 428 w 2698"/>
              <a:gd name="T3" fmla="*/ 856 h 857"/>
              <a:gd name="T4" fmla="*/ 428 w 2698"/>
              <a:gd name="T5" fmla="*/ 856 h 857"/>
              <a:gd name="T6" fmla="*/ 0 w 2698"/>
              <a:gd name="T7" fmla="*/ 429 h 857"/>
              <a:gd name="T8" fmla="*/ 0 w 2698"/>
              <a:gd name="T9" fmla="*/ 429 h 857"/>
              <a:gd name="T10" fmla="*/ 428 w 2698"/>
              <a:gd name="T11" fmla="*/ 0 h 857"/>
              <a:gd name="T12" fmla="*/ 2269 w 2698"/>
              <a:gd name="T13" fmla="*/ 0 h 857"/>
              <a:gd name="T14" fmla="*/ 2269 w 2698"/>
              <a:gd name="T15" fmla="*/ 0 h 857"/>
              <a:gd name="T16" fmla="*/ 2697 w 2698"/>
              <a:gd name="T17" fmla="*/ 429 h 857"/>
              <a:gd name="T18" fmla="*/ 2697 w 2698"/>
              <a:gd name="T19" fmla="*/ 429 h 857"/>
              <a:gd name="T20" fmla="*/ 2269 w 2698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7">
                <a:moveTo>
                  <a:pt x="2269" y="856"/>
                </a:moveTo>
                <a:lnTo>
                  <a:pt x="428" y="856"/>
                </a:lnTo>
                <a:lnTo>
                  <a:pt x="428" y="856"/>
                </a:lnTo>
                <a:cubicBezTo>
                  <a:pt x="191" y="856"/>
                  <a:pt x="0" y="665"/>
                  <a:pt x="0" y="429"/>
                </a:cubicBezTo>
                <a:lnTo>
                  <a:pt x="0" y="429"/>
                </a:lnTo>
                <a:cubicBezTo>
                  <a:pt x="0" y="192"/>
                  <a:pt x="191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2"/>
                  <a:pt x="2697" y="429"/>
                </a:cubicBezTo>
                <a:lnTo>
                  <a:pt x="2697" y="429"/>
                </a:lnTo>
                <a:cubicBezTo>
                  <a:pt x="2697" y="665"/>
                  <a:pt x="2505" y="856"/>
                  <a:pt x="2269" y="856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9509355" y="6976917"/>
            <a:ext cx="3710036" cy="1176057"/>
          </a:xfrm>
          <a:custGeom>
            <a:avLst/>
            <a:gdLst>
              <a:gd name="T0" fmla="*/ 2268 w 2697"/>
              <a:gd name="T1" fmla="*/ 856 h 857"/>
              <a:gd name="T2" fmla="*/ 427 w 2697"/>
              <a:gd name="T3" fmla="*/ 856 h 857"/>
              <a:gd name="T4" fmla="*/ 427 w 2697"/>
              <a:gd name="T5" fmla="*/ 856 h 857"/>
              <a:gd name="T6" fmla="*/ 0 w 2697"/>
              <a:gd name="T7" fmla="*/ 428 h 857"/>
              <a:gd name="T8" fmla="*/ 0 w 2697"/>
              <a:gd name="T9" fmla="*/ 428 h 857"/>
              <a:gd name="T10" fmla="*/ 427 w 2697"/>
              <a:gd name="T11" fmla="*/ 0 h 857"/>
              <a:gd name="T12" fmla="*/ 2268 w 2697"/>
              <a:gd name="T13" fmla="*/ 0 h 857"/>
              <a:gd name="T14" fmla="*/ 2268 w 2697"/>
              <a:gd name="T15" fmla="*/ 0 h 857"/>
              <a:gd name="T16" fmla="*/ 2696 w 2697"/>
              <a:gd name="T17" fmla="*/ 428 h 857"/>
              <a:gd name="T18" fmla="*/ 2696 w 2697"/>
              <a:gd name="T19" fmla="*/ 428 h 857"/>
              <a:gd name="T20" fmla="*/ 2268 w 2697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7" h="857">
                <a:moveTo>
                  <a:pt x="2268" y="856"/>
                </a:moveTo>
                <a:lnTo>
                  <a:pt x="427" y="856"/>
                </a:lnTo>
                <a:lnTo>
                  <a:pt x="427" y="856"/>
                </a:lnTo>
                <a:cubicBezTo>
                  <a:pt x="191" y="856"/>
                  <a:pt x="0" y="664"/>
                  <a:pt x="0" y="428"/>
                </a:cubicBezTo>
                <a:lnTo>
                  <a:pt x="0" y="428"/>
                </a:lnTo>
                <a:cubicBezTo>
                  <a:pt x="0" y="192"/>
                  <a:pt x="191" y="0"/>
                  <a:pt x="427" y="0"/>
                </a:cubicBezTo>
                <a:lnTo>
                  <a:pt x="2268" y="0"/>
                </a:lnTo>
                <a:lnTo>
                  <a:pt x="2268" y="0"/>
                </a:lnTo>
                <a:cubicBezTo>
                  <a:pt x="2504" y="0"/>
                  <a:pt x="2696" y="192"/>
                  <a:pt x="2696" y="428"/>
                </a:cubicBezTo>
                <a:lnTo>
                  <a:pt x="2696" y="428"/>
                </a:lnTo>
                <a:cubicBezTo>
                  <a:pt x="2696" y="664"/>
                  <a:pt x="2504" y="856"/>
                  <a:pt x="2268" y="856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9509355" y="9086546"/>
            <a:ext cx="3710036" cy="1176057"/>
          </a:xfrm>
          <a:custGeom>
            <a:avLst/>
            <a:gdLst>
              <a:gd name="T0" fmla="*/ 2268 w 2697"/>
              <a:gd name="T1" fmla="*/ 856 h 857"/>
              <a:gd name="T2" fmla="*/ 427 w 2697"/>
              <a:gd name="T3" fmla="*/ 856 h 857"/>
              <a:gd name="T4" fmla="*/ 427 w 2697"/>
              <a:gd name="T5" fmla="*/ 856 h 857"/>
              <a:gd name="T6" fmla="*/ 0 w 2697"/>
              <a:gd name="T7" fmla="*/ 428 h 857"/>
              <a:gd name="T8" fmla="*/ 0 w 2697"/>
              <a:gd name="T9" fmla="*/ 428 h 857"/>
              <a:gd name="T10" fmla="*/ 427 w 2697"/>
              <a:gd name="T11" fmla="*/ 0 h 857"/>
              <a:gd name="T12" fmla="*/ 2268 w 2697"/>
              <a:gd name="T13" fmla="*/ 0 h 857"/>
              <a:gd name="T14" fmla="*/ 2268 w 2697"/>
              <a:gd name="T15" fmla="*/ 0 h 857"/>
              <a:gd name="T16" fmla="*/ 2696 w 2697"/>
              <a:gd name="T17" fmla="*/ 428 h 857"/>
              <a:gd name="T18" fmla="*/ 2696 w 2697"/>
              <a:gd name="T19" fmla="*/ 428 h 857"/>
              <a:gd name="T20" fmla="*/ 2268 w 2697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7" h="857">
                <a:moveTo>
                  <a:pt x="2268" y="856"/>
                </a:moveTo>
                <a:lnTo>
                  <a:pt x="427" y="856"/>
                </a:lnTo>
                <a:lnTo>
                  <a:pt x="427" y="856"/>
                </a:lnTo>
                <a:cubicBezTo>
                  <a:pt x="191" y="856"/>
                  <a:pt x="0" y="664"/>
                  <a:pt x="0" y="428"/>
                </a:cubicBezTo>
                <a:lnTo>
                  <a:pt x="0" y="428"/>
                </a:lnTo>
                <a:cubicBezTo>
                  <a:pt x="0" y="191"/>
                  <a:pt x="191" y="0"/>
                  <a:pt x="427" y="0"/>
                </a:cubicBezTo>
                <a:lnTo>
                  <a:pt x="2268" y="0"/>
                </a:lnTo>
                <a:lnTo>
                  <a:pt x="2268" y="0"/>
                </a:lnTo>
                <a:cubicBezTo>
                  <a:pt x="2504" y="0"/>
                  <a:pt x="2696" y="191"/>
                  <a:pt x="2696" y="428"/>
                </a:cubicBezTo>
                <a:lnTo>
                  <a:pt x="2696" y="428"/>
                </a:lnTo>
                <a:cubicBezTo>
                  <a:pt x="2696" y="664"/>
                  <a:pt x="2504" y="856"/>
                  <a:pt x="2268" y="856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0" name="Freeform 13"/>
          <p:cNvSpPr>
            <a:spLocks noChangeArrowheads="1"/>
          </p:cNvSpPr>
          <p:nvPr/>
        </p:nvSpPr>
        <p:spPr bwMode="auto">
          <a:xfrm>
            <a:off x="9509355" y="11111304"/>
            <a:ext cx="3710036" cy="1182118"/>
          </a:xfrm>
          <a:custGeom>
            <a:avLst/>
            <a:gdLst>
              <a:gd name="T0" fmla="*/ 2268 w 2697"/>
              <a:gd name="T1" fmla="*/ 857 h 858"/>
              <a:gd name="T2" fmla="*/ 427 w 2697"/>
              <a:gd name="T3" fmla="*/ 857 h 858"/>
              <a:gd name="T4" fmla="*/ 427 w 2697"/>
              <a:gd name="T5" fmla="*/ 857 h 858"/>
              <a:gd name="T6" fmla="*/ 0 w 2697"/>
              <a:gd name="T7" fmla="*/ 429 h 858"/>
              <a:gd name="T8" fmla="*/ 0 w 2697"/>
              <a:gd name="T9" fmla="*/ 429 h 858"/>
              <a:gd name="T10" fmla="*/ 427 w 2697"/>
              <a:gd name="T11" fmla="*/ 0 h 858"/>
              <a:gd name="T12" fmla="*/ 2268 w 2697"/>
              <a:gd name="T13" fmla="*/ 0 h 858"/>
              <a:gd name="T14" fmla="*/ 2268 w 2697"/>
              <a:gd name="T15" fmla="*/ 0 h 858"/>
              <a:gd name="T16" fmla="*/ 2696 w 2697"/>
              <a:gd name="T17" fmla="*/ 429 h 858"/>
              <a:gd name="T18" fmla="*/ 2696 w 2697"/>
              <a:gd name="T19" fmla="*/ 429 h 858"/>
              <a:gd name="T20" fmla="*/ 2268 w 2697"/>
              <a:gd name="T2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7" h="858">
                <a:moveTo>
                  <a:pt x="2268" y="857"/>
                </a:moveTo>
                <a:lnTo>
                  <a:pt x="427" y="857"/>
                </a:lnTo>
                <a:lnTo>
                  <a:pt x="427" y="857"/>
                </a:lnTo>
                <a:cubicBezTo>
                  <a:pt x="191" y="857"/>
                  <a:pt x="0" y="665"/>
                  <a:pt x="0" y="429"/>
                </a:cubicBezTo>
                <a:lnTo>
                  <a:pt x="0" y="429"/>
                </a:lnTo>
                <a:cubicBezTo>
                  <a:pt x="0" y="192"/>
                  <a:pt x="191" y="0"/>
                  <a:pt x="427" y="0"/>
                </a:cubicBezTo>
                <a:lnTo>
                  <a:pt x="2268" y="0"/>
                </a:lnTo>
                <a:lnTo>
                  <a:pt x="2268" y="0"/>
                </a:lnTo>
                <a:cubicBezTo>
                  <a:pt x="2504" y="0"/>
                  <a:pt x="2696" y="192"/>
                  <a:pt x="2696" y="429"/>
                </a:cubicBezTo>
                <a:lnTo>
                  <a:pt x="2696" y="429"/>
                </a:lnTo>
                <a:cubicBezTo>
                  <a:pt x="2696" y="665"/>
                  <a:pt x="2504" y="857"/>
                  <a:pt x="2268" y="85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1" name="Freeform 14"/>
          <p:cNvSpPr>
            <a:spLocks noChangeArrowheads="1"/>
          </p:cNvSpPr>
          <p:nvPr/>
        </p:nvSpPr>
        <p:spPr bwMode="auto">
          <a:xfrm>
            <a:off x="15777619" y="6897405"/>
            <a:ext cx="3710036" cy="1176057"/>
          </a:xfrm>
          <a:custGeom>
            <a:avLst/>
            <a:gdLst>
              <a:gd name="T0" fmla="*/ 2269 w 2698"/>
              <a:gd name="T1" fmla="*/ 856 h 857"/>
              <a:gd name="T2" fmla="*/ 428 w 2698"/>
              <a:gd name="T3" fmla="*/ 856 h 857"/>
              <a:gd name="T4" fmla="*/ 428 w 2698"/>
              <a:gd name="T5" fmla="*/ 856 h 857"/>
              <a:gd name="T6" fmla="*/ 0 w 2698"/>
              <a:gd name="T7" fmla="*/ 428 h 857"/>
              <a:gd name="T8" fmla="*/ 0 w 2698"/>
              <a:gd name="T9" fmla="*/ 428 h 857"/>
              <a:gd name="T10" fmla="*/ 428 w 2698"/>
              <a:gd name="T11" fmla="*/ 0 h 857"/>
              <a:gd name="T12" fmla="*/ 2269 w 2698"/>
              <a:gd name="T13" fmla="*/ 0 h 857"/>
              <a:gd name="T14" fmla="*/ 2269 w 2698"/>
              <a:gd name="T15" fmla="*/ 0 h 857"/>
              <a:gd name="T16" fmla="*/ 2697 w 2698"/>
              <a:gd name="T17" fmla="*/ 428 h 857"/>
              <a:gd name="T18" fmla="*/ 2697 w 2698"/>
              <a:gd name="T19" fmla="*/ 428 h 857"/>
              <a:gd name="T20" fmla="*/ 2269 w 2698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7">
                <a:moveTo>
                  <a:pt x="2269" y="856"/>
                </a:moveTo>
                <a:lnTo>
                  <a:pt x="428" y="856"/>
                </a:lnTo>
                <a:lnTo>
                  <a:pt x="428" y="856"/>
                </a:lnTo>
                <a:cubicBezTo>
                  <a:pt x="192" y="856"/>
                  <a:pt x="0" y="664"/>
                  <a:pt x="0" y="428"/>
                </a:cubicBezTo>
                <a:lnTo>
                  <a:pt x="0" y="428"/>
                </a:lnTo>
                <a:cubicBezTo>
                  <a:pt x="0" y="192"/>
                  <a:pt x="192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2"/>
                  <a:pt x="2697" y="428"/>
                </a:cubicBezTo>
                <a:lnTo>
                  <a:pt x="2697" y="428"/>
                </a:lnTo>
                <a:cubicBezTo>
                  <a:pt x="2697" y="664"/>
                  <a:pt x="2505" y="856"/>
                  <a:pt x="2269" y="856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5"/>
          <p:cNvSpPr>
            <a:spLocks noChangeArrowheads="1"/>
          </p:cNvSpPr>
          <p:nvPr/>
        </p:nvSpPr>
        <p:spPr bwMode="auto">
          <a:xfrm>
            <a:off x="15777619" y="9007034"/>
            <a:ext cx="3710036" cy="1176057"/>
          </a:xfrm>
          <a:custGeom>
            <a:avLst/>
            <a:gdLst>
              <a:gd name="T0" fmla="*/ 2269 w 2698"/>
              <a:gd name="T1" fmla="*/ 856 h 857"/>
              <a:gd name="T2" fmla="*/ 428 w 2698"/>
              <a:gd name="T3" fmla="*/ 856 h 857"/>
              <a:gd name="T4" fmla="*/ 428 w 2698"/>
              <a:gd name="T5" fmla="*/ 856 h 857"/>
              <a:gd name="T6" fmla="*/ 0 w 2698"/>
              <a:gd name="T7" fmla="*/ 428 h 857"/>
              <a:gd name="T8" fmla="*/ 0 w 2698"/>
              <a:gd name="T9" fmla="*/ 428 h 857"/>
              <a:gd name="T10" fmla="*/ 428 w 2698"/>
              <a:gd name="T11" fmla="*/ 0 h 857"/>
              <a:gd name="T12" fmla="*/ 2269 w 2698"/>
              <a:gd name="T13" fmla="*/ 0 h 857"/>
              <a:gd name="T14" fmla="*/ 2269 w 2698"/>
              <a:gd name="T15" fmla="*/ 0 h 857"/>
              <a:gd name="T16" fmla="*/ 2697 w 2698"/>
              <a:gd name="T17" fmla="*/ 428 h 857"/>
              <a:gd name="T18" fmla="*/ 2697 w 2698"/>
              <a:gd name="T19" fmla="*/ 428 h 857"/>
              <a:gd name="T20" fmla="*/ 2269 w 2698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7">
                <a:moveTo>
                  <a:pt x="2269" y="856"/>
                </a:moveTo>
                <a:lnTo>
                  <a:pt x="428" y="856"/>
                </a:lnTo>
                <a:lnTo>
                  <a:pt x="428" y="856"/>
                </a:lnTo>
                <a:cubicBezTo>
                  <a:pt x="192" y="856"/>
                  <a:pt x="0" y="664"/>
                  <a:pt x="0" y="428"/>
                </a:cubicBezTo>
                <a:lnTo>
                  <a:pt x="0" y="428"/>
                </a:lnTo>
                <a:cubicBezTo>
                  <a:pt x="0" y="191"/>
                  <a:pt x="192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1"/>
                  <a:pt x="2697" y="428"/>
                </a:cubicBezTo>
                <a:lnTo>
                  <a:pt x="2697" y="428"/>
                </a:lnTo>
                <a:cubicBezTo>
                  <a:pt x="2697" y="664"/>
                  <a:pt x="2505" y="856"/>
                  <a:pt x="2269" y="856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6"/>
          <p:cNvSpPr>
            <a:spLocks noChangeArrowheads="1"/>
          </p:cNvSpPr>
          <p:nvPr/>
        </p:nvSpPr>
        <p:spPr bwMode="auto">
          <a:xfrm>
            <a:off x="15777619" y="11031792"/>
            <a:ext cx="3710036" cy="1182118"/>
          </a:xfrm>
          <a:custGeom>
            <a:avLst/>
            <a:gdLst>
              <a:gd name="T0" fmla="*/ 2269 w 2698"/>
              <a:gd name="T1" fmla="*/ 857 h 858"/>
              <a:gd name="T2" fmla="*/ 428 w 2698"/>
              <a:gd name="T3" fmla="*/ 857 h 858"/>
              <a:gd name="T4" fmla="*/ 428 w 2698"/>
              <a:gd name="T5" fmla="*/ 857 h 858"/>
              <a:gd name="T6" fmla="*/ 0 w 2698"/>
              <a:gd name="T7" fmla="*/ 429 h 858"/>
              <a:gd name="T8" fmla="*/ 0 w 2698"/>
              <a:gd name="T9" fmla="*/ 429 h 858"/>
              <a:gd name="T10" fmla="*/ 428 w 2698"/>
              <a:gd name="T11" fmla="*/ 0 h 858"/>
              <a:gd name="T12" fmla="*/ 2269 w 2698"/>
              <a:gd name="T13" fmla="*/ 0 h 858"/>
              <a:gd name="T14" fmla="*/ 2269 w 2698"/>
              <a:gd name="T15" fmla="*/ 0 h 858"/>
              <a:gd name="T16" fmla="*/ 2697 w 2698"/>
              <a:gd name="T17" fmla="*/ 429 h 858"/>
              <a:gd name="T18" fmla="*/ 2697 w 2698"/>
              <a:gd name="T19" fmla="*/ 429 h 858"/>
              <a:gd name="T20" fmla="*/ 2269 w 2698"/>
              <a:gd name="T2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8">
                <a:moveTo>
                  <a:pt x="2269" y="857"/>
                </a:moveTo>
                <a:lnTo>
                  <a:pt x="428" y="857"/>
                </a:lnTo>
                <a:lnTo>
                  <a:pt x="428" y="857"/>
                </a:lnTo>
                <a:cubicBezTo>
                  <a:pt x="192" y="857"/>
                  <a:pt x="0" y="665"/>
                  <a:pt x="0" y="429"/>
                </a:cubicBezTo>
                <a:lnTo>
                  <a:pt x="0" y="429"/>
                </a:lnTo>
                <a:cubicBezTo>
                  <a:pt x="0" y="192"/>
                  <a:pt x="192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2"/>
                  <a:pt x="2697" y="429"/>
                </a:cubicBezTo>
                <a:lnTo>
                  <a:pt x="2697" y="429"/>
                </a:lnTo>
                <a:cubicBezTo>
                  <a:pt x="2697" y="665"/>
                  <a:pt x="2505" y="857"/>
                  <a:pt x="2269" y="85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7"/>
          <p:cNvSpPr>
            <a:spLocks noChangeArrowheads="1"/>
          </p:cNvSpPr>
          <p:nvPr/>
        </p:nvSpPr>
        <p:spPr bwMode="auto">
          <a:xfrm>
            <a:off x="3877618" y="2314419"/>
            <a:ext cx="2212683" cy="2509731"/>
          </a:xfrm>
          <a:custGeom>
            <a:avLst/>
            <a:gdLst>
              <a:gd name="T0" fmla="*/ 1253 w 1610"/>
              <a:gd name="T1" fmla="*/ 1548 h 1827"/>
              <a:gd name="T2" fmla="*/ 1075 w 1610"/>
              <a:gd name="T3" fmla="*/ 1575 h 1827"/>
              <a:gd name="T4" fmla="*/ 1004 w 1610"/>
              <a:gd name="T5" fmla="*/ 1583 h 1827"/>
              <a:gd name="T6" fmla="*/ 1004 w 1610"/>
              <a:gd name="T7" fmla="*/ 1583 h 1827"/>
              <a:gd name="T8" fmla="*/ 941 w 1610"/>
              <a:gd name="T9" fmla="*/ 1589 h 1827"/>
              <a:gd name="T10" fmla="*/ 930 w 1610"/>
              <a:gd name="T11" fmla="*/ 1590 h 1827"/>
              <a:gd name="T12" fmla="*/ 877 w 1610"/>
              <a:gd name="T13" fmla="*/ 1592 h 1827"/>
              <a:gd name="T14" fmla="*/ 866 w 1610"/>
              <a:gd name="T15" fmla="*/ 1592 h 1827"/>
              <a:gd name="T16" fmla="*/ 743 w 1610"/>
              <a:gd name="T17" fmla="*/ 1592 h 1827"/>
              <a:gd name="T18" fmla="*/ 732 w 1610"/>
              <a:gd name="T19" fmla="*/ 1592 h 1827"/>
              <a:gd name="T20" fmla="*/ 680 w 1610"/>
              <a:gd name="T21" fmla="*/ 1590 h 1827"/>
              <a:gd name="T22" fmla="*/ 667 w 1610"/>
              <a:gd name="T23" fmla="*/ 1589 h 1827"/>
              <a:gd name="T24" fmla="*/ 607 w 1610"/>
              <a:gd name="T25" fmla="*/ 1583 h 1827"/>
              <a:gd name="T26" fmla="*/ 605 w 1610"/>
              <a:gd name="T27" fmla="*/ 1583 h 1827"/>
              <a:gd name="T28" fmla="*/ 534 w 1610"/>
              <a:gd name="T29" fmla="*/ 1575 h 1827"/>
              <a:gd name="T30" fmla="*/ 356 w 1610"/>
              <a:gd name="T31" fmla="*/ 1548 h 1827"/>
              <a:gd name="T32" fmla="*/ 102 w 1610"/>
              <a:gd name="T33" fmla="*/ 1504 h 1827"/>
              <a:gd name="T34" fmla="*/ 301 w 1610"/>
              <a:gd name="T35" fmla="*/ 664 h 1827"/>
              <a:gd name="T36" fmla="*/ 556 w 1610"/>
              <a:gd name="T37" fmla="*/ 286 h 1827"/>
              <a:gd name="T38" fmla="*/ 672 w 1610"/>
              <a:gd name="T39" fmla="*/ 246 h 1827"/>
              <a:gd name="T40" fmla="*/ 673 w 1610"/>
              <a:gd name="T41" fmla="*/ 246 h 1827"/>
              <a:gd name="T42" fmla="*/ 925 w 1610"/>
              <a:gd name="T43" fmla="*/ 244 h 1827"/>
              <a:gd name="T44" fmla="*/ 926 w 1610"/>
              <a:gd name="T45" fmla="*/ 244 h 1827"/>
              <a:gd name="T46" fmla="*/ 1053 w 1610"/>
              <a:gd name="T47" fmla="*/ 286 h 1827"/>
              <a:gd name="T48" fmla="*/ 1297 w 1610"/>
              <a:gd name="T49" fmla="*/ 664 h 1827"/>
              <a:gd name="T50" fmla="*/ 1297 w 1610"/>
              <a:gd name="T51" fmla="*/ 962 h 1827"/>
              <a:gd name="T52" fmla="*/ 1253 w 1610"/>
              <a:gd name="T53" fmla="*/ 1548 h 1827"/>
              <a:gd name="T54" fmla="*/ 805 w 1610"/>
              <a:gd name="T55" fmla="*/ 1759 h 1827"/>
              <a:gd name="T56" fmla="*/ 591 w 1610"/>
              <a:gd name="T57" fmla="*/ 1649 h 1827"/>
              <a:gd name="T58" fmla="*/ 804 w 1610"/>
              <a:gd name="T59" fmla="*/ 1660 h 1827"/>
              <a:gd name="T60" fmla="*/ 1018 w 1610"/>
              <a:gd name="T61" fmla="*/ 1649 h 1827"/>
              <a:gd name="T62" fmla="*/ 699 w 1610"/>
              <a:gd name="T63" fmla="*/ 166 h 1827"/>
              <a:gd name="T64" fmla="*/ 799 w 1610"/>
              <a:gd name="T65" fmla="*/ 66 h 1827"/>
              <a:gd name="T66" fmla="*/ 899 w 1610"/>
              <a:gd name="T67" fmla="*/ 166 h 1827"/>
              <a:gd name="T68" fmla="*/ 899 w 1610"/>
              <a:gd name="T69" fmla="*/ 172 h 1827"/>
              <a:gd name="T70" fmla="*/ 699 w 1610"/>
              <a:gd name="T71" fmla="*/ 166 h 1827"/>
              <a:gd name="T72" fmla="*/ 1597 w 1610"/>
              <a:gd name="T73" fmla="*/ 1503 h 1827"/>
              <a:gd name="T74" fmla="*/ 1364 w 1610"/>
              <a:gd name="T75" fmla="*/ 664 h 1827"/>
              <a:gd name="T76" fmla="*/ 1081 w 1610"/>
              <a:gd name="T77" fmla="*/ 225 h 1827"/>
              <a:gd name="T78" fmla="*/ 964 w 1610"/>
              <a:gd name="T79" fmla="*/ 185 h 1827"/>
              <a:gd name="T80" fmla="*/ 964 w 1610"/>
              <a:gd name="T81" fmla="*/ 166 h 1827"/>
              <a:gd name="T82" fmla="*/ 799 w 1610"/>
              <a:gd name="T83" fmla="*/ 0 h 1827"/>
              <a:gd name="T84" fmla="*/ 632 w 1610"/>
              <a:gd name="T85" fmla="*/ 188 h 1827"/>
              <a:gd name="T86" fmla="*/ 528 w 1610"/>
              <a:gd name="T87" fmla="*/ 225 h 1827"/>
              <a:gd name="T88" fmla="*/ 234 w 1610"/>
              <a:gd name="T89" fmla="*/ 664 h 1827"/>
              <a:gd name="T90" fmla="*/ 234 w 1610"/>
              <a:gd name="T91" fmla="*/ 962 h 1827"/>
              <a:gd name="T92" fmla="*/ 12 w 1610"/>
              <a:gd name="T93" fmla="*/ 1503 h 1827"/>
              <a:gd name="T94" fmla="*/ 4 w 1610"/>
              <a:gd name="T95" fmla="*/ 1536 h 1827"/>
              <a:gd name="T96" fmla="*/ 345 w 1610"/>
              <a:gd name="T97" fmla="*/ 1614 h 1827"/>
              <a:gd name="T98" fmla="*/ 509 w 1610"/>
              <a:gd name="T99" fmla="*/ 1639 h 1827"/>
              <a:gd name="T100" fmla="*/ 805 w 1610"/>
              <a:gd name="T101" fmla="*/ 1826 h 1827"/>
              <a:gd name="T102" fmla="*/ 1101 w 1610"/>
              <a:gd name="T103" fmla="*/ 1639 h 1827"/>
              <a:gd name="T104" fmla="*/ 1264 w 1610"/>
              <a:gd name="T105" fmla="*/ 1614 h 1827"/>
              <a:gd name="T106" fmla="*/ 1579 w 1610"/>
              <a:gd name="T107" fmla="*/ 1559 h 1827"/>
              <a:gd name="T108" fmla="*/ 1605 w 1610"/>
              <a:gd name="T109" fmla="*/ 1536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0" h="1827">
                <a:moveTo>
                  <a:pt x="1253" y="1548"/>
                </a:moveTo>
                <a:lnTo>
                  <a:pt x="1253" y="1548"/>
                </a:lnTo>
                <a:cubicBezTo>
                  <a:pt x="1189" y="1559"/>
                  <a:pt x="1131" y="1568"/>
                  <a:pt x="1075" y="1575"/>
                </a:cubicBezTo>
                <a:lnTo>
                  <a:pt x="1075" y="1575"/>
                </a:lnTo>
                <a:lnTo>
                  <a:pt x="1075" y="1575"/>
                </a:lnTo>
                <a:cubicBezTo>
                  <a:pt x="1051" y="1579"/>
                  <a:pt x="1027" y="1581"/>
                  <a:pt x="1004" y="1583"/>
                </a:cubicBezTo>
                <a:lnTo>
                  <a:pt x="1004" y="1583"/>
                </a:lnTo>
                <a:lnTo>
                  <a:pt x="1004" y="1583"/>
                </a:lnTo>
                <a:cubicBezTo>
                  <a:pt x="982" y="1585"/>
                  <a:pt x="962" y="1587"/>
                  <a:pt x="941" y="1589"/>
                </a:cubicBezTo>
                <a:lnTo>
                  <a:pt x="941" y="1589"/>
                </a:lnTo>
                <a:cubicBezTo>
                  <a:pt x="938" y="1589"/>
                  <a:pt x="933" y="1590"/>
                  <a:pt x="930" y="1590"/>
                </a:cubicBezTo>
                <a:lnTo>
                  <a:pt x="930" y="1590"/>
                </a:lnTo>
                <a:cubicBezTo>
                  <a:pt x="912" y="1591"/>
                  <a:pt x="894" y="1591"/>
                  <a:pt x="877" y="1592"/>
                </a:cubicBezTo>
                <a:lnTo>
                  <a:pt x="877" y="1592"/>
                </a:lnTo>
                <a:cubicBezTo>
                  <a:pt x="873" y="1592"/>
                  <a:pt x="870" y="1592"/>
                  <a:pt x="866" y="1592"/>
                </a:cubicBezTo>
                <a:lnTo>
                  <a:pt x="866" y="1592"/>
                </a:lnTo>
                <a:cubicBezTo>
                  <a:pt x="825" y="1594"/>
                  <a:pt x="784" y="1594"/>
                  <a:pt x="743" y="1592"/>
                </a:cubicBezTo>
                <a:lnTo>
                  <a:pt x="743" y="1592"/>
                </a:lnTo>
                <a:cubicBezTo>
                  <a:pt x="739" y="1592"/>
                  <a:pt x="736" y="1592"/>
                  <a:pt x="732" y="1592"/>
                </a:cubicBezTo>
                <a:lnTo>
                  <a:pt x="732" y="1592"/>
                </a:lnTo>
                <a:cubicBezTo>
                  <a:pt x="715" y="1591"/>
                  <a:pt x="697" y="1591"/>
                  <a:pt x="680" y="1590"/>
                </a:cubicBezTo>
                <a:lnTo>
                  <a:pt x="680" y="1590"/>
                </a:lnTo>
                <a:cubicBezTo>
                  <a:pt x="676" y="1590"/>
                  <a:pt x="671" y="1589"/>
                  <a:pt x="667" y="1589"/>
                </a:cubicBezTo>
                <a:lnTo>
                  <a:pt x="667" y="1589"/>
                </a:lnTo>
                <a:cubicBezTo>
                  <a:pt x="648" y="1587"/>
                  <a:pt x="628" y="1586"/>
                  <a:pt x="607" y="1583"/>
                </a:cubicBezTo>
                <a:lnTo>
                  <a:pt x="607" y="1583"/>
                </a:lnTo>
                <a:cubicBezTo>
                  <a:pt x="606" y="1583"/>
                  <a:pt x="606" y="1583"/>
                  <a:pt x="605" y="1583"/>
                </a:cubicBezTo>
                <a:lnTo>
                  <a:pt x="605" y="1583"/>
                </a:lnTo>
                <a:cubicBezTo>
                  <a:pt x="582" y="1581"/>
                  <a:pt x="559" y="1579"/>
                  <a:pt x="534" y="1575"/>
                </a:cubicBezTo>
                <a:lnTo>
                  <a:pt x="534" y="1575"/>
                </a:lnTo>
                <a:lnTo>
                  <a:pt x="534" y="1575"/>
                </a:lnTo>
                <a:cubicBezTo>
                  <a:pt x="478" y="1568"/>
                  <a:pt x="420" y="1559"/>
                  <a:pt x="356" y="1548"/>
                </a:cubicBezTo>
                <a:lnTo>
                  <a:pt x="102" y="1504"/>
                </a:lnTo>
                <a:lnTo>
                  <a:pt x="102" y="1504"/>
                </a:lnTo>
                <a:cubicBezTo>
                  <a:pt x="234" y="1353"/>
                  <a:pt x="301" y="1171"/>
                  <a:pt x="301" y="962"/>
                </a:cubicBezTo>
                <a:lnTo>
                  <a:pt x="301" y="664"/>
                </a:lnTo>
                <a:lnTo>
                  <a:pt x="301" y="664"/>
                </a:lnTo>
                <a:cubicBezTo>
                  <a:pt x="302" y="483"/>
                  <a:pt x="430" y="344"/>
                  <a:pt x="556" y="286"/>
                </a:cubicBezTo>
                <a:lnTo>
                  <a:pt x="556" y="286"/>
                </a:lnTo>
                <a:cubicBezTo>
                  <a:pt x="594" y="269"/>
                  <a:pt x="632" y="256"/>
                  <a:pt x="672" y="246"/>
                </a:cubicBezTo>
                <a:lnTo>
                  <a:pt x="672" y="246"/>
                </a:lnTo>
                <a:cubicBezTo>
                  <a:pt x="673" y="246"/>
                  <a:pt x="673" y="246"/>
                  <a:pt x="673" y="246"/>
                </a:cubicBezTo>
                <a:lnTo>
                  <a:pt x="673" y="246"/>
                </a:lnTo>
                <a:cubicBezTo>
                  <a:pt x="755" y="228"/>
                  <a:pt x="842" y="227"/>
                  <a:pt x="925" y="244"/>
                </a:cubicBezTo>
                <a:lnTo>
                  <a:pt x="925" y="244"/>
                </a:lnTo>
                <a:lnTo>
                  <a:pt x="926" y="244"/>
                </a:lnTo>
                <a:lnTo>
                  <a:pt x="926" y="244"/>
                </a:lnTo>
                <a:cubicBezTo>
                  <a:pt x="969" y="253"/>
                  <a:pt x="1012" y="267"/>
                  <a:pt x="1053" y="286"/>
                </a:cubicBezTo>
                <a:lnTo>
                  <a:pt x="1053" y="286"/>
                </a:lnTo>
                <a:cubicBezTo>
                  <a:pt x="1175" y="341"/>
                  <a:pt x="1298" y="480"/>
                  <a:pt x="1297" y="664"/>
                </a:cubicBezTo>
                <a:lnTo>
                  <a:pt x="1297" y="962"/>
                </a:lnTo>
                <a:lnTo>
                  <a:pt x="1297" y="962"/>
                </a:lnTo>
                <a:cubicBezTo>
                  <a:pt x="1297" y="1162"/>
                  <a:pt x="1369" y="1349"/>
                  <a:pt x="1507" y="1504"/>
                </a:cubicBezTo>
                <a:lnTo>
                  <a:pt x="1253" y="1548"/>
                </a:lnTo>
                <a:close/>
                <a:moveTo>
                  <a:pt x="805" y="1759"/>
                </a:moveTo>
                <a:lnTo>
                  <a:pt x="805" y="1759"/>
                </a:lnTo>
                <a:cubicBezTo>
                  <a:pt x="721" y="1759"/>
                  <a:pt x="642" y="1717"/>
                  <a:pt x="591" y="1649"/>
                </a:cubicBezTo>
                <a:lnTo>
                  <a:pt x="591" y="1649"/>
                </a:lnTo>
                <a:cubicBezTo>
                  <a:pt x="666" y="1657"/>
                  <a:pt x="735" y="1660"/>
                  <a:pt x="804" y="1660"/>
                </a:cubicBezTo>
                <a:lnTo>
                  <a:pt x="804" y="1660"/>
                </a:lnTo>
                <a:cubicBezTo>
                  <a:pt x="874" y="1660"/>
                  <a:pt x="943" y="1657"/>
                  <a:pt x="1018" y="1649"/>
                </a:cubicBezTo>
                <a:lnTo>
                  <a:pt x="1018" y="1649"/>
                </a:lnTo>
                <a:cubicBezTo>
                  <a:pt x="968" y="1717"/>
                  <a:pt x="889" y="1759"/>
                  <a:pt x="805" y="1759"/>
                </a:cubicBezTo>
                <a:close/>
                <a:moveTo>
                  <a:pt x="699" y="166"/>
                </a:moveTo>
                <a:lnTo>
                  <a:pt x="699" y="166"/>
                </a:lnTo>
                <a:cubicBezTo>
                  <a:pt x="699" y="111"/>
                  <a:pt x="744" y="66"/>
                  <a:pt x="799" y="66"/>
                </a:cubicBezTo>
                <a:lnTo>
                  <a:pt x="799" y="66"/>
                </a:lnTo>
                <a:cubicBezTo>
                  <a:pt x="854" y="66"/>
                  <a:pt x="899" y="111"/>
                  <a:pt x="899" y="166"/>
                </a:cubicBezTo>
                <a:lnTo>
                  <a:pt x="899" y="172"/>
                </a:lnTo>
                <a:lnTo>
                  <a:pt x="899" y="172"/>
                </a:lnTo>
                <a:cubicBezTo>
                  <a:pt x="832" y="162"/>
                  <a:pt x="765" y="163"/>
                  <a:pt x="699" y="173"/>
                </a:cubicBezTo>
                <a:lnTo>
                  <a:pt x="699" y="166"/>
                </a:lnTo>
                <a:close/>
                <a:moveTo>
                  <a:pt x="1597" y="1503"/>
                </a:moveTo>
                <a:lnTo>
                  <a:pt x="1597" y="1503"/>
                </a:lnTo>
                <a:cubicBezTo>
                  <a:pt x="1442" y="1349"/>
                  <a:pt x="1364" y="1167"/>
                  <a:pt x="1364" y="962"/>
                </a:cubicBezTo>
                <a:lnTo>
                  <a:pt x="1364" y="664"/>
                </a:lnTo>
                <a:lnTo>
                  <a:pt x="1364" y="664"/>
                </a:lnTo>
                <a:cubicBezTo>
                  <a:pt x="1365" y="436"/>
                  <a:pt x="1212" y="285"/>
                  <a:pt x="1081" y="225"/>
                </a:cubicBezTo>
                <a:lnTo>
                  <a:pt x="1081" y="225"/>
                </a:lnTo>
                <a:cubicBezTo>
                  <a:pt x="1043" y="208"/>
                  <a:pt x="1004" y="194"/>
                  <a:pt x="964" y="185"/>
                </a:cubicBezTo>
                <a:lnTo>
                  <a:pt x="964" y="166"/>
                </a:lnTo>
                <a:lnTo>
                  <a:pt x="964" y="166"/>
                </a:lnTo>
                <a:cubicBezTo>
                  <a:pt x="964" y="74"/>
                  <a:pt x="890" y="0"/>
                  <a:pt x="799" y="0"/>
                </a:cubicBezTo>
                <a:lnTo>
                  <a:pt x="799" y="0"/>
                </a:lnTo>
                <a:cubicBezTo>
                  <a:pt x="707" y="0"/>
                  <a:pt x="632" y="74"/>
                  <a:pt x="632" y="166"/>
                </a:cubicBezTo>
                <a:lnTo>
                  <a:pt x="632" y="188"/>
                </a:lnTo>
                <a:lnTo>
                  <a:pt x="632" y="188"/>
                </a:lnTo>
                <a:cubicBezTo>
                  <a:pt x="597" y="197"/>
                  <a:pt x="562" y="210"/>
                  <a:pt x="528" y="225"/>
                </a:cubicBezTo>
                <a:lnTo>
                  <a:pt x="528" y="225"/>
                </a:lnTo>
                <a:cubicBezTo>
                  <a:pt x="383" y="292"/>
                  <a:pt x="235" y="454"/>
                  <a:pt x="234" y="664"/>
                </a:cubicBezTo>
                <a:lnTo>
                  <a:pt x="234" y="962"/>
                </a:lnTo>
                <a:lnTo>
                  <a:pt x="234" y="962"/>
                </a:lnTo>
                <a:cubicBezTo>
                  <a:pt x="234" y="1174"/>
                  <a:pt x="160" y="1356"/>
                  <a:pt x="12" y="1503"/>
                </a:cubicBezTo>
                <a:lnTo>
                  <a:pt x="12" y="1503"/>
                </a:lnTo>
                <a:cubicBezTo>
                  <a:pt x="3" y="1512"/>
                  <a:pt x="0" y="1524"/>
                  <a:pt x="4" y="1536"/>
                </a:cubicBezTo>
                <a:lnTo>
                  <a:pt x="4" y="1536"/>
                </a:lnTo>
                <a:cubicBezTo>
                  <a:pt x="7" y="1548"/>
                  <a:pt x="17" y="1557"/>
                  <a:pt x="29" y="1559"/>
                </a:cubicBezTo>
                <a:lnTo>
                  <a:pt x="345" y="1614"/>
                </a:lnTo>
                <a:lnTo>
                  <a:pt x="345" y="1614"/>
                </a:lnTo>
                <a:cubicBezTo>
                  <a:pt x="403" y="1624"/>
                  <a:pt x="458" y="1632"/>
                  <a:pt x="509" y="1639"/>
                </a:cubicBezTo>
                <a:lnTo>
                  <a:pt x="509" y="1639"/>
                </a:lnTo>
                <a:cubicBezTo>
                  <a:pt x="567" y="1753"/>
                  <a:pt x="681" y="1826"/>
                  <a:pt x="805" y="1826"/>
                </a:cubicBezTo>
                <a:lnTo>
                  <a:pt x="805" y="1826"/>
                </a:lnTo>
                <a:cubicBezTo>
                  <a:pt x="929" y="1826"/>
                  <a:pt x="1043" y="1752"/>
                  <a:pt x="1101" y="1639"/>
                </a:cubicBezTo>
                <a:lnTo>
                  <a:pt x="1101" y="1639"/>
                </a:lnTo>
                <a:cubicBezTo>
                  <a:pt x="1152" y="1632"/>
                  <a:pt x="1206" y="1624"/>
                  <a:pt x="1264" y="1614"/>
                </a:cubicBezTo>
                <a:lnTo>
                  <a:pt x="1579" y="1559"/>
                </a:lnTo>
                <a:lnTo>
                  <a:pt x="1579" y="1559"/>
                </a:lnTo>
                <a:cubicBezTo>
                  <a:pt x="1591" y="1557"/>
                  <a:pt x="1601" y="1548"/>
                  <a:pt x="1605" y="1536"/>
                </a:cubicBezTo>
                <a:lnTo>
                  <a:pt x="1605" y="1536"/>
                </a:lnTo>
                <a:cubicBezTo>
                  <a:pt x="1609" y="1524"/>
                  <a:pt x="1605" y="1512"/>
                  <a:pt x="1597" y="15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8"/>
          <p:cNvSpPr>
            <a:spLocks noChangeArrowheads="1"/>
          </p:cNvSpPr>
          <p:nvPr/>
        </p:nvSpPr>
        <p:spPr bwMode="auto">
          <a:xfrm>
            <a:off x="4429272" y="2750894"/>
            <a:ext cx="872950" cy="521345"/>
          </a:xfrm>
          <a:custGeom>
            <a:avLst/>
            <a:gdLst>
              <a:gd name="T0" fmla="*/ 612 w 637"/>
              <a:gd name="T1" fmla="*/ 59 h 380"/>
              <a:gd name="T2" fmla="*/ 612 w 637"/>
              <a:gd name="T3" fmla="*/ 59 h 380"/>
              <a:gd name="T4" fmla="*/ 198 w 637"/>
              <a:gd name="T5" fmla="*/ 59 h 380"/>
              <a:gd name="T6" fmla="*/ 198 w 637"/>
              <a:gd name="T7" fmla="*/ 59 h 380"/>
              <a:gd name="T8" fmla="*/ 1 w 637"/>
              <a:gd name="T9" fmla="*/ 347 h 380"/>
              <a:gd name="T10" fmla="*/ 1 w 637"/>
              <a:gd name="T11" fmla="*/ 347 h 380"/>
              <a:gd name="T12" fmla="*/ 34 w 637"/>
              <a:gd name="T13" fmla="*/ 379 h 380"/>
              <a:gd name="T14" fmla="*/ 34 w 637"/>
              <a:gd name="T15" fmla="*/ 379 h 380"/>
              <a:gd name="T16" fmla="*/ 34 w 637"/>
              <a:gd name="T17" fmla="*/ 379 h 380"/>
              <a:gd name="T18" fmla="*/ 67 w 637"/>
              <a:gd name="T19" fmla="*/ 347 h 380"/>
              <a:gd name="T20" fmla="*/ 67 w 637"/>
              <a:gd name="T21" fmla="*/ 347 h 380"/>
              <a:gd name="T22" fmla="*/ 226 w 637"/>
              <a:gd name="T23" fmla="*/ 120 h 380"/>
              <a:gd name="T24" fmla="*/ 226 w 637"/>
              <a:gd name="T25" fmla="*/ 120 h 380"/>
              <a:gd name="T26" fmla="*/ 584 w 637"/>
              <a:gd name="T27" fmla="*/ 120 h 380"/>
              <a:gd name="T28" fmla="*/ 584 w 637"/>
              <a:gd name="T29" fmla="*/ 120 h 380"/>
              <a:gd name="T30" fmla="*/ 628 w 637"/>
              <a:gd name="T31" fmla="*/ 103 h 380"/>
              <a:gd name="T32" fmla="*/ 628 w 637"/>
              <a:gd name="T33" fmla="*/ 103 h 380"/>
              <a:gd name="T34" fmla="*/ 612 w 637"/>
              <a:gd name="T35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7" h="380">
                <a:moveTo>
                  <a:pt x="612" y="59"/>
                </a:moveTo>
                <a:lnTo>
                  <a:pt x="612" y="59"/>
                </a:lnTo>
                <a:cubicBezTo>
                  <a:pt x="483" y="0"/>
                  <a:pt x="326" y="0"/>
                  <a:pt x="198" y="59"/>
                </a:cubicBezTo>
                <a:lnTo>
                  <a:pt x="198" y="59"/>
                </a:lnTo>
                <a:cubicBezTo>
                  <a:pt x="125" y="93"/>
                  <a:pt x="1" y="191"/>
                  <a:pt x="1" y="347"/>
                </a:cubicBezTo>
                <a:lnTo>
                  <a:pt x="1" y="347"/>
                </a:lnTo>
                <a:cubicBezTo>
                  <a:pt x="0" y="365"/>
                  <a:pt x="15" y="379"/>
                  <a:pt x="34" y="379"/>
                </a:cubicBezTo>
                <a:lnTo>
                  <a:pt x="34" y="379"/>
                </a:lnTo>
                <a:lnTo>
                  <a:pt x="34" y="379"/>
                </a:lnTo>
                <a:cubicBezTo>
                  <a:pt x="52" y="379"/>
                  <a:pt x="67" y="365"/>
                  <a:pt x="67" y="347"/>
                </a:cubicBezTo>
                <a:lnTo>
                  <a:pt x="67" y="347"/>
                </a:lnTo>
                <a:cubicBezTo>
                  <a:pt x="67" y="225"/>
                  <a:pt x="167" y="147"/>
                  <a:pt x="226" y="120"/>
                </a:cubicBezTo>
                <a:lnTo>
                  <a:pt x="226" y="120"/>
                </a:lnTo>
                <a:cubicBezTo>
                  <a:pt x="336" y="68"/>
                  <a:pt x="473" y="68"/>
                  <a:pt x="584" y="120"/>
                </a:cubicBezTo>
                <a:lnTo>
                  <a:pt x="584" y="120"/>
                </a:lnTo>
                <a:cubicBezTo>
                  <a:pt x="601" y="127"/>
                  <a:pt x="620" y="120"/>
                  <a:pt x="628" y="103"/>
                </a:cubicBezTo>
                <a:lnTo>
                  <a:pt x="628" y="103"/>
                </a:lnTo>
                <a:cubicBezTo>
                  <a:pt x="636" y="86"/>
                  <a:pt x="628" y="67"/>
                  <a:pt x="612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9"/>
          <p:cNvSpPr>
            <a:spLocks noChangeArrowheads="1"/>
          </p:cNvSpPr>
          <p:nvPr/>
        </p:nvSpPr>
        <p:spPr bwMode="auto">
          <a:xfrm>
            <a:off x="10327747" y="2296231"/>
            <a:ext cx="2073256" cy="2546103"/>
          </a:xfrm>
          <a:custGeom>
            <a:avLst/>
            <a:gdLst>
              <a:gd name="T0" fmla="*/ 1437 w 1507"/>
              <a:gd name="T1" fmla="*/ 1602 h 1850"/>
              <a:gd name="T2" fmla="*/ 1437 w 1507"/>
              <a:gd name="T3" fmla="*/ 1602 h 1850"/>
              <a:gd name="T4" fmla="*/ 1258 w 1507"/>
              <a:gd name="T5" fmla="*/ 1781 h 1850"/>
              <a:gd name="T6" fmla="*/ 247 w 1507"/>
              <a:gd name="T7" fmla="*/ 1781 h 1850"/>
              <a:gd name="T8" fmla="*/ 247 w 1507"/>
              <a:gd name="T9" fmla="*/ 1781 h 1850"/>
              <a:gd name="T10" fmla="*/ 68 w 1507"/>
              <a:gd name="T11" fmla="*/ 1602 h 1850"/>
              <a:gd name="T12" fmla="*/ 68 w 1507"/>
              <a:gd name="T13" fmla="*/ 932 h 1850"/>
              <a:gd name="T14" fmla="*/ 68 w 1507"/>
              <a:gd name="T15" fmla="*/ 932 h 1850"/>
              <a:gd name="T16" fmla="*/ 247 w 1507"/>
              <a:gd name="T17" fmla="*/ 753 h 1850"/>
              <a:gd name="T18" fmla="*/ 1258 w 1507"/>
              <a:gd name="T19" fmla="*/ 753 h 1850"/>
              <a:gd name="T20" fmla="*/ 1258 w 1507"/>
              <a:gd name="T21" fmla="*/ 753 h 1850"/>
              <a:gd name="T22" fmla="*/ 1437 w 1507"/>
              <a:gd name="T23" fmla="*/ 932 h 1850"/>
              <a:gd name="T24" fmla="*/ 1437 w 1507"/>
              <a:gd name="T25" fmla="*/ 1602 h 1850"/>
              <a:gd name="T26" fmla="*/ 274 w 1507"/>
              <a:gd name="T27" fmla="*/ 496 h 1850"/>
              <a:gd name="T28" fmla="*/ 274 w 1507"/>
              <a:gd name="T29" fmla="*/ 496 h 1850"/>
              <a:gd name="T30" fmla="*/ 753 w 1507"/>
              <a:gd name="T31" fmla="*/ 68 h 1850"/>
              <a:gd name="T32" fmla="*/ 753 w 1507"/>
              <a:gd name="T33" fmla="*/ 68 h 1850"/>
              <a:gd name="T34" fmla="*/ 1232 w 1507"/>
              <a:gd name="T35" fmla="*/ 496 h 1850"/>
              <a:gd name="T36" fmla="*/ 1232 w 1507"/>
              <a:gd name="T37" fmla="*/ 685 h 1850"/>
              <a:gd name="T38" fmla="*/ 274 w 1507"/>
              <a:gd name="T39" fmla="*/ 685 h 1850"/>
              <a:gd name="T40" fmla="*/ 274 w 1507"/>
              <a:gd name="T41" fmla="*/ 496 h 1850"/>
              <a:gd name="T42" fmla="*/ 1300 w 1507"/>
              <a:gd name="T43" fmla="*/ 688 h 1850"/>
              <a:gd name="T44" fmla="*/ 1300 w 1507"/>
              <a:gd name="T45" fmla="*/ 496 h 1850"/>
              <a:gd name="T46" fmla="*/ 1300 w 1507"/>
              <a:gd name="T47" fmla="*/ 496 h 1850"/>
              <a:gd name="T48" fmla="*/ 753 w 1507"/>
              <a:gd name="T49" fmla="*/ 0 h 1850"/>
              <a:gd name="T50" fmla="*/ 753 w 1507"/>
              <a:gd name="T51" fmla="*/ 0 h 1850"/>
              <a:gd name="T52" fmla="*/ 205 w 1507"/>
              <a:gd name="T53" fmla="*/ 496 h 1850"/>
              <a:gd name="T54" fmla="*/ 205 w 1507"/>
              <a:gd name="T55" fmla="*/ 688 h 1850"/>
              <a:gd name="T56" fmla="*/ 205 w 1507"/>
              <a:gd name="T57" fmla="*/ 688 h 1850"/>
              <a:gd name="T58" fmla="*/ 0 w 1507"/>
              <a:gd name="T59" fmla="*/ 932 h 1850"/>
              <a:gd name="T60" fmla="*/ 0 w 1507"/>
              <a:gd name="T61" fmla="*/ 1602 h 1850"/>
              <a:gd name="T62" fmla="*/ 0 w 1507"/>
              <a:gd name="T63" fmla="*/ 1602 h 1850"/>
              <a:gd name="T64" fmla="*/ 247 w 1507"/>
              <a:gd name="T65" fmla="*/ 1849 h 1850"/>
              <a:gd name="T66" fmla="*/ 1258 w 1507"/>
              <a:gd name="T67" fmla="*/ 1849 h 1850"/>
              <a:gd name="T68" fmla="*/ 1258 w 1507"/>
              <a:gd name="T69" fmla="*/ 1849 h 1850"/>
              <a:gd name="T70" fmla="*/ 1506 w 1507"/>
              <a:gd name="T71" fmla="*/ 1602 h 1850"/>
              <a:gd name="T72" fmla="*/ 1506 w 1507"/>
              <a:gd name="T73" fmla="*/ 932 h 1850"/>
              <a:gd name="T74" fmla="*/ 1506 w 1507"/>
              <a:gd name="T75" fmla="*/ 932 h 1850"/>
              <a:gd name="T76" fmla="*/ 1300 w 1507"/>
              <a:gd name="T77" fmla="*/ 688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07" h="1850">
                <a:moveTo>
                  <a:pt x="1437" y="1602"/>
                </a:moveTo>
                <a:lnTo>
                  <a:pt x="1437" y="1602"/>
                </a:lnTo>
                <a:cubicBezTo>
                  <a:pt x="1437" y="1701"/>
                  <a:pt x="1357" y="1781"/>
                  <a:pt x="1258" y="1781"/>
                </a:cubicBezTo>
                <a:lnTo>
                  <a:pt x="247" y="1781"/>
                </a:lnTo>
                <a:lnTo>
                  <a:pt x="247" y="1781"/>
                </a:lnTo>
                <a:cubicBezTo>
                  <a:pt x="148" y="1781"/>
                  <a:pt x="68" y="1701"/>
                  <a:pt x="68" y="1602"/>
                </a:cubicBezTo>
                <a:lnTo>
                  <a:pt x="68" y="932"/>
                </a:lnTo>
                <a:lnTo>
                  <a:pt x="68" y="932"/>
                </a:lnTo>
                <a:cubicBezTo>
                  <a:pt x="68" y="834"/>
                  <a:pt x="148" y="753"/>
                  <a:pt x="247" y="753"/>
                </a:cubicBezTo>
                <a:lnTo>
                  <a:pt x="1258" y="753"/>
                </a:lnTo>
                <a:lnTo>
                  <a:pt x="1258" y="753"/>
                </a:lnTo>
                <a:cubicBezTo>
                  <a:pt x="1357" y="753"/>
                  <a:pt x="1437" y="834"/>
                  <a:pt x="1437" y="932"/>
                </a:cubicBezTo>
                <a:lnTo>
                  <a:pt x="1437" y="1602"/>
                </a:lnTo>
                <a:close/>
                <a:moveTo>
                  <a:pt x="274" y="496"/>
                </a:moveTo>
                <a:lnTo>
                  <a:pt x="274" y="496"/>
                </a:lnTo>
                <a:cubicBezTo>
                  <a:pt x="274" y="260"/>
                  <a:pt x="489" y="68"/>
                  <a:pt x="753" y="68"/>
                </a:cubicBezTo>
                <a:lnTo>
                  <a:pt x="753" y="68"/>
                </a:lnTo>
                <a:cubicBezTo>
                  <a:pt x="1017" y="68"/>
                  <a:pt x="1232" y="260"/>
                  <a:pt x="1232" y="496"/>
                </a:cubicBezTo>
                <a:lnTo>
                  <a:pt x="1232" y="685"/>
                </a:lnTo>
                <a:lnTo>
                  <a:pt x="274" y="685"/>
                </a:lnTo>
                <a:lnTo>
                  <a:pt x="274" y="496"/>
                </a:lnTo>
                <a:close/>
                <a:moveTo>
                  <a:pt x="1300" y="688"/>
                </a:moveTo>
                <a:lnTo>
                  <a:pt x="1300" y="496"/>
                </a:lnTo>
                <a:lnTo>
                  <a:pt x="1300" y="496"/>
                </a:lnTo>
                <a:cubicBezTo>
                  <a:pt x="1300" y="222"/>
                  <a:pt x="1054" y="0"/>
                  <a:pt x="753" y="0"/>
                </a:cubicBezTo>
                <a:lnTo>
                  <a:pt x="753" y="0"/>
                </a:lnTo>
                <a:cubicBezTo>
                  <a:pt x="451" y="0"/>
                  <a:pt x="205" y="222"/>
                  <a:pt x="205" y="496"/>
                </a:cubicBezTo>
                <a:lnTo>
                  <a:pt x="205" y="688"/>
                </a:lnTo>
                <a:lnTo>
                  <a:pt x="205" y="688"/>
                </a:lnTo>
                <a:cubicBezTo>
                  <a:pt x="89" y="708"/>
                  <a:pt x="0" y="810"/>
                  <a:pt x="0" y="932"/>
                </a:cubicBezTo>
                <a:lnTo>
                  <a:pt x="0" y="1602"/>
                </a:lnTo>
                <a:lnTo>
                  <a:pt x="0" y="1602"/>
                </a:lnTo>
                <a:cubicBezTo>
                  <a:pt x="0" y="1738"/>
                  <a:pt x="111" y="1849"/>
                  <a:pt x="247" y="1849"/>
                </a:cubicBezTo>
                <a:lnTo>
                  <a:pt x="1258" y="1849"/>
                </a:lnTo>
                <a:lnTo>
                  <a:pt x="1258" y="1849"/>
                </a:lnTo>
                <a:cubicBezTo>
                  <a:pt x="1394" y="1849"/>
                  <a:pt x="1506" y="1738"/>
                  <a:pt x="1506" y="1602"/>
                </a:cubicBezTo>
                <a:lnTo>
                  <a:pt x="1506" y="932"/>
                </a:lnTo>
                <a:lnTo>
                  <a:pt x="1506" y="932"/>
                </a:lnTo>
                <a:cubicBezTo>
                  <a:pt x="1506" y="810"/>
                  <a:pt x="1416" y="708"/>
                  <a:pt x="1300" y="6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0"/>
          <p:cNvSpPr>
            <a:spLocks noChangeArrowheads="1"/>
          </p:cNvSpPr>
          <p:nvPr/>
        </p:nvSpPr>
        <p:spPr bwMode="auto">
          <a:xfrm>
            <a:off x="11170384" y="3617780"/>
            <a:ext cx="375853" cy="660776"/>
          </a:xfrm>
          <a:custGeom>
            <a:avLst/>
            <a:gdLst>
              <a:gd name="T0" fmla="*/ 205 w 274"/>
              <a:gd name="T1" fmla="*/ 342 h 480"/>
              <a:gd name="T2" fmla="*/ 205 w 274"/>
              <a:gd name="T3" fmla="*/ 342 h 480"/>
              <a:gd name="T4" fmla="*/ 137 w 274"/>
              <a:gd name="T5" fmla="*/ 410 h 480"/>
              <a:gd name="T6" fmla="*/ 137 w 274"/>
              <a:gd name="T7" fmla="*/ 410 h 480"/>
              <a:gd name="T8" fmla="*/ 69 w 274"/>
              <a:gd name="T9" fmla="*/ 342 h 480"/>
              <a:gd name="T10" fmla="*/ 69 w 274"/>
              <a:gd name="T11" fmla="*/ 137 h 480"/>
              <a:gd name="T12" fmla="*/ 69 w 274"/>
              <a:gd name="T13" fmla="*/ 137 h 480"/>
              <a:gd name="T14" fmla="*/ 137 w 274"/>
              <a:gd name="T15" fmla="*/ 68 h 480"/>
              <a:gd name="T16" fmla="*/ 137 w 274"/>
              <a:gd name="T17" fmla="*/ 68 h 480"/>
              <a:gd name="T18" fmla="*/ 205 w 274"/>
              <a:gd name="T19" fmla="*/ 137 h 480"/>
              <a:gd name="T20" fmla="*/ 205 w 274"/>
              <a:gd name="T21" fmla="*/ 342 h 480"/>
              <a:gd name="T22" fmla="*/ 137 w 274"/>
              <a:gd name="T23" fmla="*/ 0 h 480"/>
              <a:gd name="T24" fmla="*/ 137 w 274"/>
              <a:gd name="T25" fmla="*/ 0 h 480"/>
              <a:gd name="T26" fmla="*/ 0 w 274"/>
              <a:gd name="T27" fmla="*/ 137 h 480"/>
              <a:gd name="T28" fmla="*/ 0 w 274"/>
              <a:gd name="T29" fmla="*/ 342 h 480"/>
              <a:gd name="T30" fmla="*/ 0 w 274"/>
              <a:gd name="T31" fmla="*/ 342 h 480"/>
              <a:gd name="T32" fmla="*/ 137 w 274"/>
              <a:gd name="T33" fmla="*/ 479 h 480"/>
              <a:gd name="T34" fmla="*/ 137 w 274"/>
              <a:gd name="T35" fmla="*/ 479 h 480"/>
              <a:gd name="T36" fmla="*/ 273 w 274"/>
              <a:gd name="T37" fmla="*/ 342 h 480"/>
              <a:gd name="T38" fmla="*/ 273 w 274"/>
              <a:gd name="T39" fmla="*/ 137 h 480"/>
              <a:gd name="T40" fmla="*/ 273 w 274"/>
              <a:gd name="T41" fmla="*/ 137 h 480"/>
              <a:gd name="T42" fmla="*/ 137 w 274"/>
              <a:gd name="T4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4" h="480">
                <a:moveTo>
                  <a:pt x="205" y="342"/>
                </a:moveTo>
                <a:lnTo>
                  <a:pt x="205" y="342"/>
                </a:lnTo>
                <a:cubicBezTo>
                  <a:pt x="205" y="380"/>
                  <a:pt x="174" y="410"/>
                  <a:pt x="137" y="410"/>
                </a:cubicBezTo>
                <a:lnTo>
                  <a:pt x="137" y="410"/>
                </a:lnTo>
                <a:cubicBezTo>
                  <a:pt x="99" y="410"/>
                  <a:pt x="69" y="380"/>
                  <a:pt x="69" y="342"/>
                </a:cubicBezTo>
                <a:lnTo>
                  <a:pt x="69" y="137"/>
                </a:lnTo>
                <a:lnTo>
                  <a:pt x="69" y="137"/>
                </a:lnTo>
                <a:cubicBezTo>
                  <a:pt x="69" y="99"/>
                  <a:pt x="99" y="68"/>
                  <a:pt x="137" y="68"/>
                </a:cubicBezTo>
                <a:lnTo>
                  <a:pt x="137" y="68"/>
                </a:lnTo>
                <a:cubicBezTo>
                  <a:pt x="174" y="68"/>
                  <a:pt x="205" y="99"/>
                  <a:pt x="205" y="137"/>
                </a:cubicBezTo>
                <a:lnTo>
                  <a:pt x="205" y="342"/>
                </a:lnTo>
                <a:close/>
                <a:moveTo>
                  <a:pt x="137" y="0"/>
                </a:moveTo>
                <a:lnTo>
                  <a:pt x="137" y="0"/>
                </a:lnTo>
                <a:cubicBezTo>
                  <a:pt x="61" y="0"/>
                  <a:pt x="0" y="61"/>
                  <a:pt x="0" y="137"/>
                </a:cubicBezTo>
                <a:lnTo>
                  <a:pt x="0" y="342"/>
                </a:lnTo>
                <a:lnTo>
                  <a:pt x="0" y="342"/>
                </a:lnTo>
                <a:cubicBezTo>
                  <a:pt x="0" y="418"/>
                  <a:pt x="61" y="479"/>
                  <a:pt x="137" y="479"/>
                </a:cubicBezTo>
                <a:lnTo>
                  <a:pt x="137" y="479"/>
                </a:lnTo>
                <a:cubicBezTo>
                  <a:pt x="212" y="479"/>
                  <a:pt x="273" y="418"/>
                  <a:pt x="273" y="342"/>
                </a:cubicBezTo>
                <a:lnTo>
                  <a:pt x="273" y="137"/>
                </a:lnTo>
                <a:lnTo>
                  <a:pt x="273" y="137"/>
                </a:lnTo>
                <a:cubicBezTo>
                  <a:pt x="273" y="61"/>
                  <a:pt x="212" y="0"/>
                  <a:pt x="1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1"/>
          <p:cNvSpPr>
            <a:spLocks noChangeArrowheads="1"/>
          </p:cNvSpPr>
          <p:nvPr/>
        </p:nvSpPr>
        <p:spPr bwMode="auto">
          <a:xfrm>
            <a:off x="16341401" y="2332604"/>
            <a:ext cx="2570352" cy="2570352"/>
          </a:xfrm>
          <a:custGeom>
            <a:avLst/>
            <a:gdLst>
              <a:gd name="T0" fmla="*/ 935 w 1870"/>
              <a:gd name="T1" fmla="*/ 1798 h 1870"/>
              <a:gd name="T2" fmla="*/ 935 w 1870"/>
              <a:gd name="T3" fmla="*/ 1798 h 1870"/>
              <a:gd name="T4" fmla="*/ 72 w 1870"/>
              <a:gd name="T5" fmla="*/ 935 h 1870"/>
              <a:gd name="T6" fmla="*/ 72 w 1870"/>
              <a:gd name="T7" fmla="*/ 935 h 1870"/>
              <a:gd name="T8" fmla="*/ 935 w 1870"/>
              <a:gd name="T9" fmla="*/ 72 h 1870"/>
              <a:gd name="T10" fmla="*/ 935 w 1870"/>
              <a:gd name="T11" fmla="*/ 72 h 1870"/>
              <a:gd name="T12" fmla="*/ 1797 w 1870"/>
              <a:gd name="T13" fmla="*/ 935 h 1870"/>
              <a:gd name="T14" fmla="*/ 1797 w 1870"/>
              <a:gd name="T15" fmla="*/ 935 h 1870"/>
              <a:gd name="T16" fmla="*/ 935 w 1870"/>
              <a:gd name="T17" fmla="*/ 1798 h 1870"/>
              <a:gd name="T18" fmla="*/ 935 w 1870"/>
              <a:gd name="T19" fmla="*/ 0 h 1870"/>
              <a:gd name="T20" fmla="*/ 935 w 1870"/>
              <a:gd name="T21" fmla="*/ 0 h 1870"/>
              <a:gd name="T22" fmla="*/ 0 w 1870"/>
              <a:gd name="T23" fmla="*/ 935 h 1870"/>
              <a:gd name="T24" fmla="*/ 0 w 1870"/>
              <a:gd name="T25" fmla="*/ 935 h 1870"/>
              <a:gd name="T26" fmla="*/ 935 w 1870"/>
              <a:gd name="T27" fmla="*/ 1869 h 1870"/>
              <a:gd name="T28" fmla="*/ 935 w 1870"/>
              <a:gd name="T29" fmla="*/ 1869 h 1870"/>
              <a:gd name="T30" fmla="*/ 1869 w 1870"/>
              <a:gd name="T31" fmla="*/ 935 h 1870"/>
              <a:gd name="T32" fmla="*/ 1869 w 1870"/>
              <a:gd name="T33" fmla="*/ 935 h 1870"/>
              <a:gd name="T34" fmla="*/ 935 w 1870"/>
              <a:gd name="T35" fmla="*/ 0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70" h="1870">
                <a:moveTo>
                  <a:pt x="935" y="1798"/>
                </a:moveTo>
                <a:lnTo>
                  <a:pt x="935" y="1798"/>
                </a:lnTo>
                <a:cubicBezTo>
                  <a:pt x="459" y="1798"/>
                  <a:pt x="72" y="1411"/>
                  <a:pt x="72" y="935"/>
                </a:cubicBezTo>
                <a:lnTo>
                  <a:pt x="72" y="935"/>
                </a:lnTo>
                <a:cubicBezTo>
                  <a:pt x="72" y="459"/>
                  <a:pt x="459" y="72"/>
                  <a:pt x="935" y="72"/>
                </a:cubicBezTo>
                <a:lnTo>
                  <a:pt x="935" y="72"/>
                </a:lnTo>
                <a:cubicBezTo>
                  <a:pt x="1410" y="72"/>
                  <a:pt x="1797" y="459"/>
                  <a:pt x="1797" y="935"/>
                </a:cubicBezTo>
                <a:lnTo>
                  <a:pt x="1797" y="935"/>
                </a:lnTo>
                <a:cubicBezTo>
                  <a:pt x="1797" y="1411"/>
                  <a:pt x="1410" y="1798"/>
                  <a:pt x="935" y="1798"/>
                </a:cubicBezTo>
                <a:close/>
                <a:moveTo>
                  <a:pt x="935" y="0"/>
                </a:moveTo>
                <a:lnTo>
                  <a:pt x="935" y="0"/>
                </a:lnTo>
                <a:cubicBezTo>
                  <a:pt x="419" y="0"/>
                  <a:pt x="0" y="419"/>
                  <a:pt x="0" y="935"/>
                </a:cubicBezTo>
                <a:lnTo>
                  <a:pt x="0" y="935"/>
                </a:lnTo>
                <a:cubicBezTo>
                  <a:pt x="0" y="1450"/>
                  <a:pt x="419" y="1869"/>
                  <a:pt x="935" y="1869"/>
                </a:cubicBezTo>
                <a:lnTo>
                  <a:pt x="935" y="1869"/>
                </a:lnTo>
                <a:cubicBezTo>
                  <a:pt x="1450" y="1869"/>
                  <a:pt x="1869" y="1450"/>
                  <a:pt x="1869" y="935"/>
                </a:cubicBezTo>
                <a:lnTo>
                  <a:pt x="1869" y="935"/>
                </a:lnTo>
                <a:cubicBezTo>
                  <a:pt x="1869" y="419"/>
                  <a:pt x="1450" y="0"/>
                  <a:pt x="9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2"/>
          <p:cNvSpPr>
            <a:spLocks noChangeArrowheads="1"/>
          </p:cNvSpPr>
          <p:nvPr/>
        </p:nvSpPr>
        <p:spPr bwMode="auto">
          <a:xfrm>
            <a:off x="16929428" y="3066126"/>
            <a:ext cx="1394295" cy="994193"/>
          </a:xfrm>
          <a:custGeom>
            <a:avLst/>
            <a:gdLst>
              <a:gd name="T0" fmla="*/ 948 w 1016"/>
              <a:gd name="T1" fmla="*/ 16 h 724"/>
              <a:gd name="T2" fmla="*/ 395 w 1016"/>
              <a:gd name="T3" fmla="*/ 637 h 724"/>
              <a:gd name="T4" fmla="*/ 62 w 1016"/>
              <a:gd name="T5" fmla="*/ 372 h 724"/>
              <a:gd name="T6" fmla="*/ 62 w 1016"/>
              <a:gd name="T7" fmla="*/ 372 h 724"/>
              <a:gd name="T8" fmla="*/ 12 w 1016"/>
              <a:gd name="T9" fmla="*/ 377 h 724"/>
              <a:gd name="T10" fmla="*/ 12 w 1016"/>
              <a:gd name="T11" fmla="*/ 377 h 724"/>
              <a:gd name="T12" fmla="*/ 18 w 1016"/>
              <a:gd name="T13" fmla="*/ 428 h 724"/>
              <a:gd name="T14" fmla="*/ 377 w 1016"/>
              <a:gd name="T15" fmla="*/ 715 h 724"/>
              <a:gd name="T16" fmla="*/ 377 w 1016"/>
              <a:gd name="T17" fmla="*/ 715 h 724"/>
              <a:gd name="T18" fmla="*/ 399 w 1016"/>
              <a:gd name="T19" fmla="*/ 723 h 724"/>
              <a:gd name="T20" fmla="*/ 399 w 1016"/>
              <a:gd name="T21" fmla="*/ 723 h 724"/>
              <a:gd name="T22" fmla="*/ 426 w 1016"/>
              <a:gd name="T23" fmla="*/ 711 h 724"/>
              <a:gd name="T24" fmla="*/ 1001 w 1016"/>
              <a:gd name="T25" fmla="*/ 64 h 724"/>
              <a:gd name="T26" fmla="*/ 1001 w 1016"/>
              <a:gd name="T27" fmla="*/ 64 h 724"/>
              <a:gd name="T28" fmla="*/ 998 w 1016"/>
              <a:gd name="T29" fmla="*/ 13 h 724"/>
              <a:gd name="T30" fmla="*/ 998 w 1016"/>
              <a:gd name="T31" fmla="*/ 13 h 724"/>
              <a:gd name="T32" fmla="*/ 948 w 1016"/>
              <a:gd name="T33" fmla="*/ 16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6" h="724">
                <a:moveTo>
                  <a:pt x="948" y="16"/>
                </a:moveTo>
                <a:lnTo>
                  <a:pt x="395" y="637"/>
                </a:lnTo>
                <a:lnTo>
                  <a:pt x="62" y="372"/>
                </a:lnTo>
                <a:lnTo>
                  <a:pt x="62" y="372"/>
                </a:lnTo>
                <a:cubicBezTo>
                  <a:pt x="47" y="359"/>
                  <a:pt x="25" y="362"/>
                  <a:pt x="12" y="377"/>
                </a:cubicBezTo>
                <a:lnTo>
                  <a:pt x="12" y="377"/>
                </a:lnTo>
                <a:cubicBezTo>
                  <a:pt x="0" y="393"/>
                  <a:pt x="2" y="416"/>
                  <a:pt x="18" y="428"/>
                </a:cubicBezTo>
                <a:lnTo>
                  <a:pt x="377" y="715"/>
                </a:lnTo>
                <a:lnTo>
                  <a:pt x="377" y="715"/>
                </a:lnTo>
                <a:cubicBezTo>
                  <a:pt x="384" y="721"/>
                  <a:pt x="392" y="723"/>
                  <a:pt x="399" y="723"/>
                </a:cubicBezTo>
                <a:lnTo>
                  <a:pt x="399" y="723"/>
                </a:lnTo>
                <a:cubicBezTo>
                  <a:pt x="409" y="723"/>
                  <a:pt x="419" y="719"/>
                  <a:pt x="426" y="711"/>
                </a:cubicBezTo>
                <a:lnTo>
                  <a:pt x="1001" y="64"/>
                </a:lnTo>
                <a:lnTo>
                  <a:pt x="1001" y="64"/>
                </a:lnTo>
                <a:cubicBezTo>
                  <a:pt x="1015" y="49"/>
                  <a:pt x="1013" y="27"/>
                  <a:pt x="998" y="13"/>
                </a:cubicBezTo>
                <a:lnTo>
                  <a:pt x="998" y="13"/>
                </a:lnTo>
                <a:cubicBezTo>
                  <a:pt x="984" y="0"/>
                  <a:pt x="961" y="2"/>
                  <a:pt x="948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CuadroTexto 459"/>
          <p:cNvSpPr txBox="1"/>
          <p:nvPr/>
        </p:nvSpPr>
        <p:spPr>
          <a:xfrm>
            <a:off x="3819930" y="7031682"/>
            <a:ext cx="2316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3850035" y="9194884"/>
            <a:ext cx="2306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2" name="CuadroTexto 461"/>
          <p:cNvSpPr txBox="1"/>
          <p:nvPr/>
        </p:nvSpPr>
        <p:spPr>
          <a:xfrm>
            <a:off x="3656305" y="11195233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0246233" y="7054801"/>
            <a:ext cx="2316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64" name="CuadroTexto 463"/>
          <p:cNvSpPr txBox="1"/>
          <p:nvPr/>
        </p:nvSpPr>
        <p:spPr>
          <a:xfrm>
            <a:off x="10276338" y="9277637"/>
            <a:ext cx="2306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0082608" y="11277986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16493255" y="7086036"/>
            <a:ext cx="2316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7" name="CuadroTexto 466"/>
          <p:cNvSpPr txBox="1"/>
          <p:nvPr/>
        </p:nvSpPr>
        <p:spPr>
          <a:xfrm>
            <a:off x="16523360" y="9209482"/>
            <a:ext cx="2306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6329630" y="11269465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7100329" y="6813670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7099051" y="8951714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7099051" y="1095413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3426272" y="685496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13424994" y="8993012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13424994" y="10995435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9771401" y="6828385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9770123" y="8966429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9770123" y="10968852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108658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/>
          <p:cNvSpPr>
            <a:spLocks noChangeShapeType="1"/>
          </p:cNvSpPr>
          <p:nvPr/>
        </p:nvSpPr>
        <p:spPr bwMode="auto">
          <a:xfrm>
            <a:off x="12188826" y="2189053"/>
            <a:ext cx="4984" cy="3898683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2"/>
          <p:cNvSpPr>
            <a:spLocks noChangeArrowheads="1"/>
          </p:cNvSpPr>
          <p:nvPr/>
        </p:nvSpPr>
        <p:spPr bwMode="auto">
          <a:xfrm>
            <a:off x="9755888" y="1535950"/>
            <a:ext cx="4860888" cy="1306208"/>
          </a:xfrm>
          <a:custGeom>
            <a:avLst/>
            <a:gdLst>
              <a:gd name="T0" fmla="*/ 3720 w 4298"/>
              <a:gd name="T1" fmla="*/ 1154 h 1155"/>
              <a:gd name="T2" fmla="*/ 577 w 4298"/>
              <a:gd name="T3" fmla="*/ 1154 h 1155"/>
              <a:gd name="T4" fmla="*/ 577 w 4298"/>
              <a:gd name="T5" fmla="*/ 1154 h 1155"/>
              <a:gd name="T6" fmla="*/ 0 w 4298"/>
              <a:gd name="T7" fmla="*/ 577 h 1155"/>
              <a:gd name="T8" fmla="*/ 0 w 4298"/>
              <a:gd name="T9" fmla="*/ 577 h 1155"/>
              <a:gd name="T10" fmla="*/ 577 w 4298"/>
              <a:gd name="T11" fmla="*/ 0 h 1155"/>
              <a:gd name="T12" fmla="*/ 3720 w 4298"/>
              <a:gd name="T13" fmla="*/ 0 h 1155"/>
              <a:gd name="T14" fmla="*/ 3720 w 4298"/>
              <a:gd name="T15" fmla="*/ 0 h 1155"/>
              <a:gd name="T16" fmla="*/ 4297 w 4298"/>
              <a:gd name="T17" fmla="*/ 577 h 1155"/>
              <a:gd name="T18" fmla="*/ 4297 w 4298"/>
              <a:gd name="T19" fmla="*/ 577 h 1155"/>
              <a:gd name="T20" fmla="*/ 3720 w 4298"/>
              <a:gd name="T21" fmla="*/ 1154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8" h="1155">
                <a:moveTo>
                  <a:pt x="3720" y="1154"/>
                </a:moveTo>
                <a:lnTo>
                  <a:pt x="577" y="1154"/>
                </a:lnTo>
                <a:lnTo>
                  <a:pt x="577" y="1154"/>
                </a:lnTo>
                <a:cubicBezTo>
                  <a:pt x="259" y="1154"/>
                  <a:pt x="0" y="896"/>
                  <a:pt x="0" y="577"/>
                </a:cubicBezTo>
                <a:lnTo>
                  <a:pt x="0" y="577"/>
                </a:lnTo>
                <a:cubicBezTo>
                  <a:pt x="0" y="258"/>
                  <a:pt x="259" y="0"/>
                  <a:pt x="577" y="0"/>
                </a:cubicBezTo>
                <a:lnTo>
                  <a:pt x="3720" y="0"/>
                </a:lnTo>
                <a:lnTo>
                  <a:pt x="3720" y="0"/>
                </a:lnTo>
                <a:cubicBezTo>
                  <a:pt x="4038" y="0"/>
                  <a:pt x="4297" y="258"/>
                  <a:pt x="4297" y="577"/>
                </a:cubicBezTo>
                <a:lnTo>
                  <a:pt x="4297" y="577"/>
                </a:lnTo>
                <a:cubicBezTo>
                  <a:pt x="4297" y="896"/>
                  <a:pt x="4038" y="1154"/>
                  <a:pt x="3720" y="11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"/>
          <p:cNvSpPr>
            <a:spLocks noChangeArrowheads="1"/>
          </p:cNvSpPr>
          <p:nvPr/>
        </p:nvSpPr>
        <p:spPr bwMode="auto">
          <a:xfrm>
            <a:off x="8205387" y="6087735"/>
            <a:ext cx="7966873" cy="1022035"/>
          </a:xfrm>
          <a:custGeom>
            <a:avLst/>
            <a:gdLst>
              <a:gd name="T0" fmla="*/ 0 w 7048"/>
              <a:gd name="T1" fmla="*/ 901 h 902"/>
              <a:gd name="T2" fmla="*/ 0 w 7048"/>
              <a:gd name="T3" fmla="*/ 0 h 902"/>
              <a:gd name="T4" fmla="*/ 7047 w 7048"/>
              <a:gd name="T5" fmla="*/ 0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48" h="902">
                <a:moveTo>
                  <a:pt x="0" y="901"/>
                </a:moveTo>
                <a:lnTo>
                  <a:pt x="0" y="0"/>
                </a:lnTo>
                <a:lnTo>
                  <a:pt x="7047" y="0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4"/>
          <p:cNvSpPr>
            <a:spLocks noChangeShapeType="1"/>
          </p:cNvSpPr>
          <p:nvPr/>
        </p:nvSpPr>
        <p:spPr bwMode="auto">
          <a:xfrm>
            <a:off x="16172260" y="6087735"/>
            <a:ext cx="4987" cy="1017048"/>
          </a:xfrm>
          <a:prstGeom prst="line">
            <a:avLst/>
          </a:prstGeom>
          <a:noFill/>
          <a:ln w="11160" cap="flat">
            <a:solidFill>
              <a:srgbClr val="A7A8A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5"/>
          <p:cNvSpPr>
            <a:spLocks noChangeArrowheads="1"/>
          </p:cNvSpPr>
          <p:nvPr/>
        </p:nvSpPr>
        <p:spPr bwMode="auto">
          <a:xfrm>
            <a:off x="3434239" y="4362743"/>
            <a:ext cx="17509173" cy="1012064"/>
          </a:xfrm>
          <a:custGeom>
            <a:avLst/>
            <a:gdLst>
              <a:gd name="T0" fmla="*/ 0 w 15488"/>
              <a:gd name="T1" fmla="*/ 895 h 896"/>
              <a:gd name="T2" fmla="*/ 0 w 15488"/>
              <a:gd name="T3" fmla="*/ 0 h 896"/>
              <a:gd name="T4" fmla="*/ 15487 w 15488"/>
              <a:gd name="T5" fmla="*/ 0 h 896"/>
              <a:gd name="T6" fmla="*/ 15487 w 15488"/>
              <a:gd name="T7" fmla="*/ 895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88" h="896">
                <a:moveTo>
                  <a:pt x="0" y="895"/>
                </a:moveTo>
                <a:lnTo>
                  <a:pt x="0" y="0"/>
                </a:lnTo>
                <a:lnTo>
                  <a:pt x="15487" y="0"/>
                </a:lnTo>
                <a:lnTo>
                  <a:pt x="15487" y="895"/>
                </a:ln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6"/>
          <p:cNvSpPr>
            <a:spLocks noChangeArrowheads="1"/>
          </p:cNvSpPr>
          <p:nvPr/>
        </p:nvSpPr>
        <p:spPr bwMode="auto">
          <a:xfrm>
            <a:off x="1808957" y="5374806"/>
            <a:ext cx="3250564" cy="902379"/>
          </a:xfrm>
          <a:custGeom>
            <a:avLst/>
            <a:gdLst>
              <a:gd name="T0" fmla="*/ 2480 w 2873"/>
              <a:gd name="T1" fmla="*/ 797 h 798"/>
              <a:gd name="T2" fmla="*/ 391 w 2873"/>
              <a:gd name="T3" fmla="*/ 797 h 798"/>
              <a:gd name="T4" fmla="*/ 391 w 2873"/>
              <a:gd name="T5" fmla="*/ 797 h 798"/>
              <a:gd name="T6" fmla="*/ 0 w 2873"/>
              <a:gd name="T7" fmla="*/ 405 h 798"/>
              <a:gd name="T8" fmla="*/ 0 w 2873"/>
              <a:gd name="T9" fmla="*/ 391 h 798"/>
              <a:gd name="T10" fmla="*/ 0 w 2873"/>
              <a:gd name="T11" fmla="*/ 391 h 798"/>
              <a:gd name="T12" fmla="*/ 391 w 2873"/>
              <a:gd name="T13" fmla="*/ 0 h 798"/>
              <a:gd name="T14" fmla="*/ 2480 w 2873"/>
              <a:gd name="T15" fmla="*/ 0 h 798"/>
              <a:gd name="T16" fmla="*/ 2480 w 2873"/>
              <a:gd name="T17" fmla="*/ 0 h 798"/>
              <a:gd name="T18" fmla="*/ 2872 w 2873"/>
              <a:gd name="T19" fmla="*/ 391 h 798"/>
              <a:gd name="T20" fmla="*/ 2872 w 2873"/>
              <a:gd name="T21" fmla="*/ 405 h 798"/>
              <a:gd name="T22" fmla="*/ 2872 w 2873"/>
              <a:gd name="T23" fmla="*/ 405 h 798"/>
              <a:gd name="T24" fmla="*/ 2480 w 2873"/>
              <a:gd name="T25" fmla="*/ 79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3" h="798">
                <a:moveTo>
                  <a:pt x="2480" y="797"/>
                </a:moveTo>
                <a:lnTo>
                  <a:pt x="391" y="797"/>
                </a:lnTo>
                <a:lnTo>
                  <a:pt x="391" y="797"/>
                </a:lnTo>
                <a:cubicBezTo>
                  <a:pt x="175" y="797"/>
                  <a:pt x="0" y="621"/>
                  <a:pt x="0" y="405"/>
                </a:cubicBezTo>
                <a:lnTo>
                  <a:pt x="0" y="391"/>
                </a:lnTo>
                <a:lnTo>
                  <a:pt x="0" y="391"/>
                </a:lnTo>
                <a:cubicBezTo>
                  <a:pt x="0" y="176"/>
                  <a:pt x="175" y="0"/>
                  <a:pt x="391" y="0"/>
                </a:cubicBezTo>
                <a:lnTo>
                  <a:pt x="2480" y="0"/>
                </a:lnTo>
                <a:lnTo>
                  <a:pt x="2480" y="0"/>
                </a:lnTo>
                <a:cubicBezTo>
                  <a:pt x="2697" y="0"/>
                  <a:pt x="2872" y="176"/>
                  <a:pt x="2872" y="391"/>
                </a:cubicBezTo>
                <a:lnTo>
                  <a:pt x="2872" y="405"/>
                </a:lnTo>
                <a:lnTo>
                  <a:pt x="2872" y="405"/>
                </a:lnTo>
                <a:cubicBezTo>
                  <a:pt x="2872" y="621"/>
                  <a:pt x="2697" y="797"/>
                  <a:pt x="2480" y="7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7"/>
          <p:cNvSpPr>
            <a:spLocks noChangeArrowheads="1"/>
          </p:cNvSpPr>
          <p:nvPr/>
        </p:nvSpPr>
        <p:spPr bwMode="auto">
          <a:xfrm>
            <a:off x="6580105" y="7109770"/>
            <a:ext cx="3250564" cy="902379"/>
          </a:xfrm>
          <a:custGeom>
            <a:avLst/>
            <a:gdLst>
              <a:gd name="T0" fmla="*/ 2480 w 2873"/>
              <a:gd name="T1" fmla="*/ 797 h 798"/>
              <a:gd name="T2" fmla="*/ 392 w 2873"/>
              <a:gd name="T3" fmla="*/ 797 h 798"/>
              <a:gd name="T4" fmla="*/ 392 w 2873"/>
              <a:gd name="T5" fmla="*/ 797 h 798"/>
              <a:gd name="T6" fmla="*/ 0 w 2873"/>
              <a:gd name="T7" fmla="*/ 405 h 798"/>
              <a:gd name="T8" fmla="*/ 0 w 2873"/>
              <a:gd name="T9" fmla="*/ 392 h 798"/>
              <a:gd name="T10" fmla="*/ 0 w 2873"/>
              <a:gd name="T11" fmla="*/ 392 h 798"/>
              <a:gd name="T12" fmla="*/ 392 w 2873"/>
              <a:gd name="T13" fmla="*/ 0 h 798"/>
              <a:gd name="T14" fmla="*/ 2480 w 2873"/>
              <a:gd name="T15" fmla="*/ 0 h 798"/>
              <a:gd name="T16" fmla="*/ 2480 w 2873"/>
              <a:gd name="T17" fmla="*/ 0 h 798"/>
              <a:gd name="T18" fmla="*/ 2872 w 2873"/>
              <a:gd name="T19" fmla="*/ 392 h 798"/>
              <a:gd name="T20" fmla="*/ 2872 w 2873"/>
              <a:gd name="T21" fmla="*/ 405 h 798"/>
              <a:gd name="T22" fmla="*/ 2872 w 2873"/>
              <a:gd name="T23" fmla="*/ 405 h 798"/>
              <a:gd name="T24" fmla="*/ 2480 w 2873"/>
              <a:gd name="T25" fmla="*/ 79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3" h="798">
                <a:moveTo>
                  <a:pt x="2480" y="797"/>
                </a:moveTo>
                <a:lnTo>
                  <a:pt x="392" y="797"/>
                </a:lnTo>
                <a:lnTo>
                  <a:pt x="392" y="797"/>
                </a:lnTo>
                <a:cubicBezTo>
                  <a:pt x="175" y="797"/>
                  <a:pt x="0" y="622"/>
                  <a:pt x="0" y="405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176"/>
                  <a:pt x="175" y="0"/>
                  <a:pt x="392" y="0"/>
                </a:cubicBezTo>
                <a:lnTo>
                  <a:pt x="2480" y="0"/>
                </a:lnTo>
                <a:lnTo>
                  <a:pt x="2480" y="0"/>
                </a:lnTo>
                <a:cubicBezTo>
                  <a:pt x="2697" y="0"/>
                  <a:pt x="2872" y="176"/>
                  <a:pt x="2872" y="392"/>
                </a:cubicBezTo>
                <a:lnTo>
                  <a:pt x="2872" y="405"/>
                </a:lnTo>
                <a:lnTo>
                  <a:pt x="2872" y="405"/>
                </a:lnTo>
                <a:cubicBezTo>
                  <a:pt x="2872" y="622"/>
                  <a:pt x="2697" y="797"/>
                  <a:pt x="2480" y="7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8"/>
          <p:cNvSpPr>
            <a:spLocks noChangeArrowheads="1"/>
          </p:cNvSpPr>
          <p:nvPr/>
        </p:nvSpPr>
        <p:spPr bwMode="auto">
          <a:xfrm>
            <a:off x="14546978" y="7109770"/>
            <a:ext cx="3250564" cy="902379"/>
          </a:xfrm>
          <a:custGeom>
            <a:avLst/>
            <a:gdLst>
              <a:gd name="T0" fmla="*/ 2481 w 2874"/>
              <a:gd name="T1" fmla="*/ 797 h 798"/>
              <a:gd name="T2" fmla="*/ 392 w 2874"/>
              <a:gd name="T3" fmla="*/ 797 h 798"/>
              <a:gd name="T4" fmla="*/ 392 w 2874"/>
              <a:gd name="T5" fmla="*/ 797 h 798"/>
              <a:gd name="T6" fmla="*/ 0 w 2874"/>
              <a:gd name="T7" fmla="*/ 405 h 798"/>
              <a:gd name="T8" fmla="*/ 0 w 2874"/>
              <a:gd name="T9" fmla="*/ 392 h 798"/>
              <a:gd name="T10" fmla="*/ 0 w 2874"/>
              <a:gd name="T11" fmla="*/ 392 h 798"/>
              <a:gd name="T12" fmla="*/ 392 w 2874"/>
              <a:gd name="T13" fmla="*/ 0 h 798"/>
              <a:gd name="T14" fmla="*/ 2481 w 2874"/>
              <a:gd name="T15" fmla="*/ 0 h 798"/>
              <a:gd name="T16" fmla="*/ 2481 w 2874"/>
              <a:gd name="T17" fmla="*/ 0 h 798"/>
              <a:gd name="T18" fmla="*/ 2873 w 2874"/>
              <a:gd name="T19" fmla="*/ 392 h 798"/>
              <a:gd name="T20" fmla="*/ 2873 w 2874"/>
              <a:gd name="T21" fmla="*/ 405 h 798"/>
              <a:gd name="T22" fmla="*/ 2873 w 2874"/>
              <a:gd name="T23" fmla="*/ 405 h 798"/>
              <a:gd name="T24" fmla="*/ 2481 w 2874"/>
              <a:gd name="T25" fmla="*/ 79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4" h="798">
                <a:moveTo>
                  <a:pt x="2481" y="797"/>
                </a:moveTo>
                <a:lnTo>
                  <a:pt x="392" y="797"/>
                </a:lnTo>
                <a:lnTo>
                  <a:pt x="392" y="797"/>
                </a:lnTo>
                <a:cubicBezTo>
                  <a:pt x="175" y="797"/>
                  <a:pt x="0" y="622"/>
                  <a:pt x="0" y="405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176"/>
                  <a:pt x="175" y="0"/>
                  <a:pt x="392" y="0"/>
                </a:cubicBezTo>
                <a:lnTo>
                  <a:pt x="2481" y="0"/>
                </a:lnTo>
                <a:lnTo>
                  <a:pt x="2481" y="0"/>
                </a:lnTo>
                <a:cubicBezTo>
                  <a:pt x="2697" y="0"/>
                  <a:pt x="2873" y="176"/>
                  <a:pt x="2873" y="392"/>
                </a:cubicBezTo>
                <a:lnTo>
                  <a:pt x="2873" y="405"/>
                </a:lnTo>
                <a:lnTo>
                  <a:pt x="2873" y="405"/>
                </a:lnTo>
                <a:cubicBezTo>
                  <a:pt x="2873" y="622"/>
                  <a:pt x="2697" y="797"/>
                  <a:pt x="2481" y="7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9"/>
          <p:cNvSpPr>
            <a:spLocks noChangeArrowheads="1"/>
          </p:cNvSpPr>
          <p:nvPr/>
        </p:nvSpPr>
        <p:spPr bwMode="auto">
          <a:xfrm>
            <a:off x="19318130" y="5374806"/>
            <a:ext cx="3250564" cy="902379"/>
          </a:xfrm>
          <a:custGeom>
            <a:avLst/>
            <a:gdLst>
              <a:gd name="T0" fmla="*/ 2481 w 2873"/>
              <a:gd name="T1" fmla="*/ 797 h 798"/>
              <a:gd name="T2" fmla="*/ 392 w 2873"/>
              <a:gd name="T3" fmla="*/ 797 h 798"/>
              <a:gd name="T4" fmla="*/ 392 w 2873"/>
              <a:gd name="T5" fmla="*/ 797 h 798"/>
              <a:gd name="T6" fmla="*/ 0 w 2873"/>
              <a:gd name="T7" fmla="*/ 405 h 798"/>
              <a:gd name="T8" fmla="*/ 0 w 2873"/>
              <a:gd name="T9" fmla="*/ 391 h 798"/>
              <a:gd name="T10" fmla="*/ 0 w 2873"/>
              <a:gd name="T11" fmla="*/ 391 h 798"/>
              <a:gd name="T12" fmla="*/ 392 w 2873"/>
              <a:gd name="T13" fmla="*/ 0 h 798"/>
              <a:gd name="T14" fmla="*/ 2481 w 2873"/>
              <a:gd name="T15" fmla="*/ 0 h 798"/>
              <a:gd name="T16" fmla="*/ 2481 w 2873"/>
              <a:gd name="T17" fmla="*/ 0 h 798"/>
              <a:gd name="T18" fmla="*/ 2872 w 2873"/>
              <a:gd name="T19" fmla="*/ 391 h 798"/>
              <a:gd name="T20" fmla="*/ 2872 w 2873"/>
              <a:gd name="T21" fmla="*/ 405 h 798"/>
              <a:gd name="T22" fmla="*/ 2872 w 2873"/>
              <a:gd name="T23" fmla="*/ 405 h 798"/>
              <a:gd name="T24" fmla="*/ 2481 w 2873"/>
              <a:gd name="T25" fmla="*/ 79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3" h="798">
                <a:moveTo>
                  <a:pt x="2481" y="797"/>
                </a:moveTo>
                <a:lnTo>
                  <a:pt x="392" y="797"/>
                </a:lnTo>
                <a:lnTo>
                  <a:pt x="392" y="797"/>
                </a:lnTo>
                <a:cubicBezTo>
                  <a:pt x="175" y="797"/>
                  <a:pt x="0" y="621"/>
                  <a:pt x="0" y="405"/>
                </a:cubicBezTo>
                <a:lnTo>
                  <a:pt x="0" y="391"/>
                </a:lnTo>
                <a:lnTo>
                  <a:pt x="0" y="391"/>
                </a:lnTo>
                <a:cubicBezTo>
                  <a:pt x="0" y="176"/>
                  <a:pt x="175" y="0"/>
                  <a:pt x="392" y="0"/>
                </a:cubicBezTo>
                <a:lnTo>
                  <a:pt x="2481" y="0"/>
                </a:lnTo>
                <a:lnTo>
                  <a:pt x="2481" y="0"/>
                </a:lnTo>
                <a:cubicBezTo>
                  <a:pt x="2697" y="0"/>
                  <a:pt x="2872" y="176"/>
                  <a:pt x="2872" y="391"/>
                </a:cubicBezTo>
                <a:lnTo>
                  <a:pt x="2872" y="405"/>
                </a:lnTo>
                <a:lnTo>
                  <a:pt x="2872" y="405"/>
                </a:lnTo>
                <a:cubicBezTo>
                  <a:pt x="2872" y="621"/>
                  <a:pt x="2697" y="797"/>
                  <a:pt x="2481" y="7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0"/>
          <p:cNvSpPr>
            <a:spLocks noChangeArrowheads="1"/>
          </p:cNvSpPr>
          <p:nvPr/>
        </p:nvSpPr>
        <p:spPr bwMode="auto">
          <a:xfrm>
            <a:off x="2182870" y="5823504"/>
            <a:ext cx="2502735" cy="2163719"/>
          </a:xfrm>
          <a:custGeom>
            <a:avLst/>
            <a:gdLst>
              <a:gd name="T0" fmla="*/ 2211 w 2212"/>
              <a:gd name="T1" fmla="*/ 1912 h 1913"/>
              <a:gd name="T2" fmla="*/ 0 w 2212"/>
              <a:gd name="T3" fmla="*/ 1912 h 1913"/>
              <a:gd name="T4" fmla="*/ 0 w 2212"/>
              <a:gd name="T5" fmla="*/ 0 h 1913"/>
              <a:gd name="T6" fmla="*/ 2211 w 2212"/>
              <a:gd name="T7" fmla="*/ 0 h 1913"/>
              <a:gd name="T8" fmla="*/ 2211 w 2212"/>
              <a:gd name="T9" fmla="*/ 1912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2" h="1913">
                <a:moveTo>
                  <a:pt x="2211" y="1912"/>
                </a:moveTo>
                <a:lnTo>
                  <a:pt x="0" y="1912"/>
                </a:lnTo>
                <a:lnTo>
                  <a:pt x="0" y="0"/>
                </a:lnTo>
                <a:lnTo>
                  <a:pt x="2211" y="0"/>
                </a:lnTo>
                <a:lnTo>
                  <a:pt x="2211" y="19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1"/>
          <p:cNvSpPr>
            <a:spLocks noChangeArrowheads="1"/>
          </p:cNvSpPr>
          <p:nvPr/>
        </p:nvSpPr>
        <p:spPr bwMode="auto">
          <a:xfrm>
            <a:off x="6954022" y="7558467"/>
            <a:ext cx="2497748" cy="2163719"/>
          </a:xfrm>
          <a:custGeom>
            <a:avLst/>
            <a:gdLst>
              <a:gd name="T0" fmla="*/ 2210 w 2211"/>
              <a:gd name="T1" fmla="*/ 1913 h 1914"/>
              <a:gd name="T2" fmla="*/ 0 w 2211"/>
              <a:gd name="T3" fmla="*/ 1913 h 1914"/>
              <a:gd name="T4" fmla="*/ 0 w 2211"/>
              <a:gd name="T5" fmla="*/ 0 h 1914"/>
              <a:gd name="T6" fmla="*/ 2210 w 2211"/>
              <a:gd name="T7" fmla="*/ 0 h 1914"/>
              <a:gd name="T8" fmla="*/ 2210 w 2211"/>
              <a:gd name="T9" fmla="*/ 1913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1" h="1914">
                <a:moveTo>
                  <a:pt x="2210" y="1913"/>
                </a:moveTo>
                <a:lnTo>
                  <a:pt x="0" y="1913"/>
                </a:lnTo>
                <a:lnTo>
                  <a:pt x="0" y="0"/>
                </a:lnTo>
                <a:lnTo>
                  <a:pt x="2210" y="0"/>
                </a:lnTo>
                <a:lnTo>
                  <a:pt x="2210" y="19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2"/>
          <p:cNvSpPr>
            <a:spLocks noChangeArrowheads="1"/>
          </p:cNvSpPr>
          <p:nvPr/>
        </p:nvSpPr>
        <p:spPr bwMode="auto">
          <a:xfrm>
            <a:off x="14920895" y="7558467"/>
            <a:ext cx="2502735" cy="2163719"/>
          </a:xfrm>
          <a:custGeom>
            <a:avLst/>
            <a:gdLst>
              <a:gd name="T0" fmla="*/ 2211 w 2212"/>
              <a:gd name="T1" fmla="*/ 1913 h 1914"/>
              <a:gd name="T2" fmla="*/ 0 w 2212"/>
              <a:gd name="T3" fmla="*/ 1913 h 1914"/>
              <a:gd name="T4" fmla="*/ 0 w 2212"/>
              <a:gd name="T5" fmla="*/ 0 h 1914"/>
              <a:gd name="T6" fmla="*/ 2211 w 2212"/>
              <a:gd name="T7" fmla="*/ 0 h 1914"/>
              <a:gd name="T8" fmla="*/ 2211 w 2212"/>
              <a:gd name="T9" fmla="*/ 1913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2" h="1914">
                <a:moveTo>
                  <a:pt x="2211" y="1913"/>
                </a:moveTo>
                <a:lnTo>
                  <a:pt x="0" y="1913"/>
                </a:lnTo>
                <a:lnTo>
                  <a:pt x="0" y="0"/>
                </a:lnTo>
                <a:lnTo>
                  <a:pt x="2211" y="0"/>
                </a:lnTo>
                <a:lnTo>
                  <a:pt x="2211" y="191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3"/>
          <p:cNvSpPr>
            <a:spLocks noChangeArrowheads="1"/>
          </p:cNvSpPr>
          <p:nvPr/>
        </p:nvSpPr>
        <p:spPr bwMode="auto">
          <a:xfrm>
            <a:off x="19692043" y="5738748"/>
            <a:ext cx="2497751" cy="2163719"/>
          </a:xfrm>
          <a:custGeom>
            <a:avLst/>
            <a:gdLst>
              <a:gd name="T0" fmla="*/ 2210 w 2211"/>
              <a:gd name="T1" fmla="*/ 1912 h 1913"/>
              <a:gd name="T2" fmla="*/ 0 w 2211"/>
              <a:gd name="T3" fmla="*/ 1912 h 1913"/>
              <a:gd name="T4" fmla="*/ 0 w 2211"/>
              <a:gd name="T5" fmla="*/ 0 h 1913"/>
              <a:gd name="T6" fmla="*/ 2210 w 2211"/>
              <a:gd name="T7" fmla="*/ 0 h 1913"/>
              <a:gd name="T8" fmla="*/ 2210 w 2211"/>
              <a:gd name="T9" fmla="*/ 1912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1" h="1913">
                <a:moveTo>
                  <a:pt x="2210" y="1912"/>
                </a:moveTo>
                <a:lnTo>
                  <a:pt x="0" y="1912"/>
                </a:lnTo>
                <a:lnTo>
                  <a:pt x="0" y="0"/>
                </a:lnTo>
                <a:lnTo>
                  <a:pt x="2210" y="0"/>
                </a:lnTo>
                <a:lnTo>
                  <a:pt x="2210" y="19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98"/>
          <p:cNvSpPr>
            <a:spLocks noChangeArrowheads="1"/>
          </p:cNvSpPr>
          <p:nvPr/>
        </p:nvSpPr>
        <p:spPr bwMode="auto">
          <a:xfrm>
            <a:off x="15165184" y="10066186"/>
            <a:ext cx="2113864" cy="2113864"/>
          </a:xfrm>
          <a:custGeom>
            <a:avLst/>
            <a:gdLst>
              <a:gd name="T0" fmla="*/ 934 w 1869"/>
              <a:gd name="T1" fmla="*/ 1797 h 1870"/>
              <a:gd name="T2" fmla="*/ 934 w 1869"/>
              <a:gd name="T3" fmla="*/ 1797 h 1870"/>
              <a:gd name="T4" fmla="*/ 71 w 1869"/>
              <a:gd name="T5" fmla="*/ 934 h 1870"/>
              <a:gd name="T6" fmla="*/ 71 w 1869"/>
              <a:gd name="T7" fmla="*/ 934 h 1870"/>
              <a:gd name="T8" fmla="*/ 934 w 1869"/>
              <a:gd name="T9" fmla="*/ 72 h 1870"/>
              <a:gd name="T10" fmla="*/ 934 w 1869"/>
              <a:gd name="T11" fmla="*/ 72 h 1870"/>
              <a:gd name="T12" fmla="*/ 1796 w 1869"/>
              <a:gd name="T13" fmla="*/ 934 h 1870"/>
              <a:gd name="T14" fmla="*/ 1796 w 1869"/>
              <a:gd name="T15" fmla="*/ 934 h 1870"/>
              <a:gd name="T16" fmla="*/ 934 w 1869"/>
              <a:gd name="T17" fmla="*/ 1797 h 1870"/>
              <a:gd name="T18" fmla="*/ 934 w 1869"/>
              <a:gd name="T19" fmla="*/ 0 h 1870"/>
              <a:gd name="T20" fmla="*/ 934 w 1869"/>
              <a:gd name="T21" fmla="*/ 0 h 1870"/>
              <a:gd name="T22" fmla="*/ 0 w 1869"/>
              <a:gd name="T23" fmla="*/ 934 h 1870"/>
              <a:gd name="T24" fmla="*/ 0 w 1869"/>
              <a:gd name="T25" fmla="*/ 934 h 1870"/>
              <a:gd name="T26" fmla="*/ 934 w 1869"/>
              <a:gd name="T27" fmla="*/ 1869 h 1870"/>
              <a:gd name="T28" fmla="*/ 934 w 1869"/>
              <a:gd name="T29" fmla="*/ 1869 h 1870"/>
              <a:gd name="T30" fmla="*/ 1868 w 1869"/>
              <a:gd name="T31" fmla="*/ 934 h 1870"/>
              <a:gd name="T32" fmla="*/ 1868 w 1869"/>
              <a:gd name="T33" fmla="*/ 934 h 1870"/>
              <a:gd name="T34" fmla="*/ 934 w 1869"/>
              <a:gd name="T35" fmla="*/ 0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9" h="1870">
                <a:moveTo>
                  <a:pt x="934" y="1797"/>
                </a:moveTo>
                <a:lnTo>
                  <a:pt x="934" y="1797"/>
                </a:lnTo>
                <a:cubicBezTo>
                  <a:pt x="458" y="1797"/>
                  <a:pt x="71" y="1410"/>
                  <a:pt x="71" y="934"/>
                </a:cubicBezTo>
                <a:lnTo>
                  <a:pt x="71" y="934"/>
                </a:lnTo>
                <a:cubicBezTo>
                  <a:pt x="71" y="459"/>
                  <a:pt x="458" y="72"/>
                  <a:pt x="934" y="72"/>
                </a:cubicBezTo>
                <a:lnTo>
                  <a:pt x="934" y="72"/>
                </a:lnTo>
                <a:cubicBezTo>
                  <a:pt x="1409" y="72"/>
                  <a:pt x="1796" y="459"/>
                  <a:pt x="1796" y="934"/>
                </a:cubicBezTo>
                <a:lnTo>
                  <a:pt x="1796" y="934"/>
                </a:lnTo>
                <a:cubicBezTo>
                  <a:pt x="1796" y="1410"/>
                  <a:pt x="1409" y="1797"/>
                  <a:pt x="934" y="1797"/>
                </a:cubicBezTo>
                <a:close/>
                <a:moveTo>
                  <a:pt x="934" y="0"/>
                </a:moveTo>
                <a:lnTo>
                  <a:pt x="934" y="0"/>
                </a:lnTo>
                <a:cubicBezTo>
                  <a:pt x="419" y="0"/>
                  <a:pt x="0" y="419"/>
                  <a:pt x="0" y="934"/>
                </a:cubicBezTo>
                <a:lnTo>
                  <a:pt x="0" y="934"/>
                </a:lnTo>
                <a:cubicBezTo>
                  <a:pt x="0" y="1450"/>
                  <a:pt x="419" y="1869"/>
                  <a:pt x="934" y="1869"/>
                </a:cubicBezTo>
                <a:lnTo>
                  <a:pt x="934" y="1869"/>
                </a:lnTo>
                <a:cubicBezTo>
                  <a:pt x="1449" y="1869"/>
                  <a:pt x="1868" y="1450"/>
                  <a:pt x="1868" y="934"/>
                </a:cubicBezTo>
                <a:lnTo>
                  <a:pt x="1868" y="934"/>
                </a:lnTo>
                <a:cubicBezTo>
                  <a:pt x="1868" y="419"/>
                  <a:pt x="1449" y="0"/>
                  <a:pt x="9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99"/>
          <p:cNvSpPr>
            <a:spLocks noChangeArrowheads="1"/>
          </p:cNvSpPr>
          <p:nvPr/>
        </p:nvSpPr>
        <p:spPr bwMode="auto">
          <a:xfrm>
            <a:off x="15643795" y="10674421"/>
            <a:ext cx="1146671" cy="817627"/>
          </a:xfrm>
          <a:custGeom>
            <a:avLst/>
            <a:gdLst>
              <a:gd name="T0" fmla="*/ 948 w 1016"/>
              <a:gd name="T1" fmla="*/ 16 h 724"/>
              <a:gd name="T2" fmla="*/ 396 w 1016"/>
              <a:gd name="T3" fmla="*/ 638 h 724"/>
              <a:gd name="T4" fmla="*/ 63 w 1016"/>
              <a:gd name="T5" fmla="*/ 371 h 724"/>
              <a:gd name="T6" fmla="*/ 63 w 1016"/>
              <a:gd name="T7" fmla="*/ 371 h 724"/>
              <a:gd name="T8" fmla="*/ 13 w 1016"/>
              <a:gd name="T9" fmla="*/ 377 h 724"/>
              <a:gd name="T10" fmla="*/ 13 w 1016"/>
              <a:gd name="T11" fmla="*/ 377 h 724"/>
              <a:gd name="T12" fmla="*/ 18 w 1016"/>
              <a:gd name="T13" fmla="*/ 427 h 724"/>
              <a:gd name="T14" fmla="*/ 377 w 1016"/>
              <a:gd name="T15" fmla="*/ 715 h 724"/>
              <a:gd name="T16" fmla="*/ 377 w 1016"/>
              <a:gd name="T17" fmla="*/ 715 h 724"/>
              <a:gd name="T18" fmla="*/ 400 w 1016"/>
              <a:gd name="T19" fmla="*/ 723 h 724"/>
              <a:gd name="T20" fmla="*/ 400 w 1016"/>
              <a:gd name="T21" fmla="*/ 723 h 724"/>
              <a:gd name="T22" fmla="*/ 427 w 1016"/>
              <a:gd name="T23" fmla="*/ 711 h 724"/>
              <a:gd name="T24" fmla="*/ 1002 w 1016"/>
              <a:gd name="T25" fmla="*/ 64 h 724"/>
              <a:gd name="T26" fmla="*/ 1002 w 1016"/>
              <a:gd name="T27" fmla="*/ 64 h 724"/>
              <a:gd name="T28" fmla="*/ 999 w 1016"/>
              <a:gd name="T29" fmla="*/ 13 h 724"/>
              <a:gd name="T30" fmla="*/ 999 w 1016"/>
              <a:gd name="T31" fmla="*/ 13 h 724"/>
              <a:gd name="T32" fmla="*/ 948 w 1016"/>
              <a:gd name="T33" fmla="*/ 16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6" h="724">
                <a:moveTo>
                  <a:pt x="948" y="16"/>
                </a:moveTo>
                <a:lnTo>
                  <a:pt x="396" y="638"/>
                </a:lnTo>
                <a:lnTo>
                  <a:pt x="63" y="371"/>
                </a:lnTo>
                <a:lnTo>
                  <a:pt x="63" y="371"/>
                </a:lnTo>
                <a:cubicBezTo>
                  <a:pt x="47" y="359"/>
                  <a:pt x="25" y="361"/>
                  <a:pt x="13" y="377"/>
                </a:cubicBezTo>
                <a:lnTo>
                  <a:pt x="13" y="377"/>
                </a:lnTo>
                <a:cubicBezTo>
                  <a:pt x="0" y="393"/>
                  <a:pt x="3" y="415"/>
                  <a:pt x="18" y="427"/>
                </a:cubicBezTo>
                <a:lnTo>
                  <a:pt x="377" y="715"/>
                </a:lnTo>
                <a:lnTo>
                  <a:pt x="377" y="715"/>
                </a:lnTo>
                <a:cubicBezTo>
                  <a:pt x="384" y="720"/>
                  <a:pt x="392" y="723"/>
                  <a:pt x="400" y="723"/>
                </a:cubicBezTo>
                <a:lnTo>
                  <a:pt x="400" y="723"/>
                </a:lnTo>
                <a:cubicBezTo>
                  <a:pt x="410" y="723"/>
                  <a:pt x="420" y="719"/>
                  <a:pt x="427" y="711"/>
                </a:cubicBezTo>
                <a:lnTo>
                  <a:pt x="1002" y="64"/>
                </a:lnTo>
                <a:lnTo>
                  <a:pt x="1002" y="64"/>
                </a:lnTo>
                <a:cubicBezTo>
                  <a:pt x="1015" y="49"/>
                  <a:pt x="1014" y="26"/>
                  <a:pt x="999" y="13"/>
                </a:cubicBezTo>
                <a:lnTo>
                  <a:pt x="999" y="13"/>
                </a:lnTo>
                <a:cubicBezTo>
                  <a:pt x="984" y="0"/>
                  <a:pt x="961" y="1"/>
                  <a:pt x="948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00"/>
          <p:cNvSpPr>
            <a:spLocks noChangeArrowheads="1"/>
          </p:cNvSpPr>
          <p:nvPr/>
        </p:nvSpPr>
        <p:spPr bwMode="auto">
          <a:xfrm>
            <a:off x="2521886" y="8281367"/>
            <a:ext cx="1819719" cy="2064008"/>
          </a:xfrm>
          <a:custGeom>
            <a:avLst/>
            <a:gdLst>
              <a:gd name="T0" fmla="*/ 1253 w 1610"/>
              <a:gd name="T1" fmla="*/ 1548 h 1826"/>
              <a:gd name="T2" fmla="*/ 1075 w 1610"/>
              <a:gd name="T3" fmla="*/ 1575 h 1826"/>
              <a:gd name="T4" fmla="*/ 1004 w 1610"/>
              <a:gd name="T5" fmla="*/ 1583 h 1826"/>
              <a:gd name="T6" fmla="*/ 1003 w 1610"/>
              <a:gd name="T7" fmla="*/ 1583 h 1826"/>
              <a:gd name="T8" fmla="*/ 941 w 1610"/>
              <a:gd name="T9" fmla="*/ 1588 h 1826"/>
              <a:gd name="T10" fmla="*/ 929 w 1610"/>
              <a:gd name="T11" fmla="*/ 1590 h 1826"/>
              <a:gd name="T12" fmla="*/ 877 w 1610"/>
              <a:gd name="T13" fmla="*/ 1592 h 1826"/>
              <a:gd name="T14" fmla="*/ 866 w 1610"/>
              <a:gd name="T15" fmla="*/ 1593 h 1826"/>
              <a:gd name="T16" fmla="*/ 743 w 1610"/>
              <a:gd name="T17" fmla="*/ 1593 h 1826"/>
              <a:gd name="T18" fmla="*/ 732 w 1610"/>
              <a:gd name="T19" fmla="*/ 1592 h 1826"/>
              <a:gd name="T20" fmla="*/ 680 w 1610"/>
              <a:gd name="T21" fmla="*/ 1590 h 1826"/>
              <a:gd name="T22" fmla="*/ 667 w 1610"/>
              <a:gd name="T23" fmla="*/ 1588 h 1826"/>
              <a:gd name="T24" fmla="*/ 606 w 1610"/>
              <a:gd name="T25" fmla="*/ 1583 h 1826"/>
              <a:gd name="T26" fmla="*/ 604 w 1610"/>
              <a:gd name="T27" fmla="*/ 1583 h 1826"/>
              <a:gd name="T28" fmla="*/ 534 w 1610"/>
              <a:gd name="T29" fmla="*/ 1575 h 1826"/>
              <a:gd name="T30" fmla="*/ 356 w 1610"/>
              <a:gd name="T31" fmla="*/ 1548 h 1826"/>
              <a:gd name="T32" fmla="*/ 101 w 1610"/>
              <a:gd name="T33" fmla="*/ 1505 h 1826"/>
              <a:gd name="T34" fmla="*/ 300 w 1610"/>
              <a:gd name="T35" fmla="*/ 664 h 1826"/>
              <a:gd name="T36" fmla="*/ 556 w 1610"/>
              <a:gd name="T37" fmla="*/ 286 h 1826"/>
              <a:gd name="T38" fmla="*/ 672 w 1610"/>
              <a:gd name="T39" fmla="*/ 247 h 1826"/>
              <a:gd name="T40" fmla="*/ 673 w 1610"/>
              <a:gd name="T41" fmla="*/ 246 h 1826"/>
              <a:gd name="T42" fmla="*/ 924 w 1610"/>
              <a:gd name="T43" fmla="*/ 244 h 1826"/>
              <a:gd name="T44" fmla="*/ 925 w 1610"/>
              <a:gd name="T45" fmla="*/ 244 h 1826"/>
              <a:gd name="T46" fmla="*/ 1053 w 1610"/>
              <a:gd name="T47" fmla="*/ 285 h 1826"/>
              <a:gd name="T48" fmla="*/ 1297 w 1610"/>
              <a:gd name="T49" fmla="*/ 664 h 1826"/>
              <a:gd name="T50" fmla="*/ 1297 w 1610"/>
              <a:gd name="T51" fmla="*/ 962 h 1826"/>
              <a:gd name="T52" fmla="*/ 1253 w 1610"/>
              <a:gd name="T53" fmla="*/ 1548 h 1826"/>
              <a:gd name="T54" fmla="*/ 804 w 1610"/>
              <a:gd name="T55" fmla="*/ 1759 h 1826"/>
              <a:gd name="T56" fmla="*/ 592 w 1610"/>
              <a:gd name="T57" fmla="*/ 1649 h 1826"/>
              <a:gd name="T58" fmla="*/ 804 w 1610"/>
              <a:gd name="T59" fmla="*/ 1660 h 1826"/>
              <a:gd name="T60" fmla="*/ 1017 w 1610"/>
              <a:gd name="T61" fmla="*/ 1649 h 1826"/>
              <a:gd name="T62" fmla="*/ 699 w 1610"/>
              <a:gd name="T63" fmla="*/ 166 h 1826"/>
              <a:gd name="T64" fmla="*/ 798 w 1610"/>
              <a:gd name="T65" fmla="*/ 66 h 1826"/>
              <a:gd name="T66" fmla="*/ 898 w 1610"/>
              <a:gd name="T67" fmla="*/ 166 h 1826"/>
              <a:gd name="T68" fmla="*/ 898 w 1610"/>
              <a:gd name="T69" fmla="*/ 171 h 1826"/>
              <a:gd name="T70" fmla="*/ 699 w 1610"/>
              <a:gd name="T71" fmla="*/ 166 h 1826"/>
              <a:gd name="T72" fmla="*/ 1596 w 1610"/>
              <a:gd name="T73" fmla="*/ 1503 h 1826"/>
              <a:gd name="T74" fmla="*/ 1363 w 1610"/>
              <a:gd name="T75" fmla="*/ 664 h 1826"/>
              <a:gd name="T76" fmla="*/ 1080 w 1610"/>
              <a:gd name="T77" fmla="*/ 225 h 1826"/>
              <a:gd name="T78" fmla="*/ 964 w 1610"/>
              <a:gd name="T79" fmla="*/ 185 h 1826"/>
              <a:gd name="T80" fmla="*/ 964 w 1610"/>
              <a:gd name="T81" fmla="*/ 166 h 1826"/>
              <a:gd name="T82" fmla="*/ 798 w 1610"/>
              <a:gd name="T83" fmla="*/ 0 h 1826"/>
              <a:gd name="T84" fmla="*/ 632 w 1610"/>
              <a:gd name="T85" fmla="*/ 187 h 1826"/>
              <a:gd name="T86" fmla="*/ 528 w 1610"/>
              <a:gd name="T87" fmla="*/ 225 h 1826"/>
              <a:gd name="T88" fmla="*/ 235 w 1610"/>
              <a:gd name="T89" fmla="*/ 664 h 1826"/>
              <a:gd name="T90" fmla="*/ 235 w 1610"/>
              <a:gd name="T91" fmla="*/ 962 h 1826"/>
              <a:gd name="T92" fmla="*/ 11 w 1610"/>
              <a:gd name="T93" fmla="*/ 1503 h 1826"/>
              <a:gd name="T94" fmla="*/ 3 w 1610"/>
              <a:gd name="T95" fmla="*/ 1536 h 1826"/>
              <a:gd name="T96" fmla="*/ 345 w 1610"/>
              <a:gd name="T97" fmla="*/ 1613 h 1826"/>
              <a:gd name="T98" fmla="*/ 508 w 1610"/>
              <a:gd name="T99" fmla="*/ 1639 h 1826"/>
              <a:gd name="T100" fmla="*/ 804 w 1610"/>
              <a:gd name="T101" fmla="*/ 1825 h 1826"/>
              <a:gd name="T102" fmla="*/ 1101 w 1610"/>
              <a:gd name="T103" fmla="*/ 1639 h 1826"/>
              <a:gd name="T104" fmla="*/ 1264 w 1610"/>
              <a:gd name="T105" fmla="*/ 1613 h 1826"/>
              <a:gd name="T106" fmla="*/ 1579 w 1610"/>
              <a:gd name="T107" fmla="*/ 1559 h 1826"/>
              <a:gd name="T108" fmla="*/ 1605 w 1610"/>
              <a:gd name="T109" fmla="*/ 1536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0" h="1826">
                <a:moveTo>
                  <a:pt x="1253" y="1548"/>
                </a:moveTo>
                <a:lnTo>
                  <a:pt x="1253" y="1548"/>
                </a:lnTo>
                <a:cubicBezTo>
                  <a:pt x="1188" y="1559"/>
                  <a:pt x="1130" y="1568"/>
                  <a:pt x="1075" y="1575"/>
                </a:cubicBezTo>
                <a:lnTo>
                  <a:pt x="1075" y="1575"/>
                </a:lnTo>
                <a:lnTo>
                  <a:pt x="1075" y="1575"/>
                </a:lnTo>
                <a:cubicBezTo>
                  <a:pt x="1051" y="1578"/>
                  <a:pt x="1027" y="1581"/>
                  <a:pt x="1004" y="1583"/>
                </a:cubicBezTo>
                <a:lnTo>
                  <a:pt x="1003" y="1583"/>
                </a:lnTo>
                <a:lnTo>
                  <a:pt x="1003" y="1583"/>
                </a:lnTo>
                <a:cubicBezTo>
                  <a:pt x="982" y="1585"/>
                  <a:pt x="962" y="1587"/>
                  <a:pt x="941" y="1588"/>
                </a:cubicBezTo>
                <a:lnTo>
                  <a:pt x="941" y="1588"/>
                </a:lnTo>
                <a:cubicBezTo>
                  <a:pt x="937" y="1589"/>
                  <a:pt x="933" y="1589"/>
                  <a:pt x="929" y="1590"/>
                </a:cubicBezTo>
                <a:lnTo>
                  <a:pt x="929" y="1590"/>
                </a:lnTo>
                <a:cubicBezTo>
                  <a:pt x="912" y="1591"/>
                  <a:pt x="894" y="1592"/>
                  <a:pt x="877" y="1592"/>
                </a:cubicBezTo>
                <a:lnTo>
                  <a:pt x="877" y="1592"/>
                </a:lnTo>
                <a:cubicBezTo>
                  <a:pt x="873" y="1592"/>
                  <a:pt x="869" y="1593"/>
                  <a:pt x="866" y="1593"/>
                </a:cubicBezTo>
                <a:lnTo>
                  <a:pt x="866" y="1593"/>
                </a:lnTo>
                <a:cubicBezTo>
                  <a:pt x="825" y="1594"/>
                  <a:pt x="784" y="1594"/>
                  <a:pt x="743" y="1593"/>
                </a:cubicBezTo>
                <a:lnTo>
                  <a:pt x="743" y="1593"/>
                </a:lnTo>
                <a:cubicBezTo>
                  <a:pt x="739" y="1593"/>
                  <a:pt x="735" y="1592"/>
                  <a:pt x="732" y="1592"/>
                </a:cubicBezTo>
                <a:lnTo>
                  <a:pt x="732" y="1592"/>
                </a:lnTo>
                <a:cubicBezTo>
                  <a:pt x="714" y="1592"/>
                  <a:pt x="697" y="1591"/>
                  <a:pt x="680" y="1590"/>
                </a:cubicBezTo>
                <a:lnTo>
                  <a:pt x="680" y="1590"/>
                </a:lnTo>
                <a:cubicBezTo>
                  <a:pt x="675" y="1589"/>
                  <a:pt x="671" y="1589"/>
                  <a:pt x="667" y="1588"/>
                </a:cubicBezTo>
                <a:lnTo>
                  <a:pt x="667" y="1588"/>
                </a:lnTo>
                <a:cubicBezTo>
                  <a:pt x="647" y="1587"/>
                  <a:pt x="627" y="1585"/>
                  <a:pt x="606" y="1583"/>
                </a:cubicBezTo>
                <a:lnTo>
                  <a:pt x="606" y="1583"/>
                </a:lnTo>
                <a:cubicBezTo>
                  <a:pt x="606" y="1583"/>
                  <a:pt x="605" y="1583"/>
                  <a:pt x="604" y="1583"/>
                </a:cubicBezTo>
                <a:lnTo>
                  <a:pt x="604" y="1583"/>
                </a:lnTo>
                <a:cubicBezTo>
                  <a:pt x="581" y="1581"/>
                  <a:pt x="558" y="1578"/>
                  <a:pt x="534" y="1575"/>
                </a:cubicBezTo>
                <a:lnTo>
                  <a:pt x="534" y="1575"/>
                </a:lnTo>
                <a:lnTo>
                  <a:pt x="534" y="1575"/>
                </a:lnTo>
                <a:cubicBezTo>
                  <a:pt x="478" y="1568"/>
                  <a:pt x="420" y="1559"/>
                  <a:pt x="356" y="1548"/>
                </a:cubicBezTo>
                <a:lnTo>
                  <a:pt x="101" y="1505"/>
                </a:lnTo>
                <a:lnTo>
                  <a:pt x="101" y="1505"/>
                </a:lnTo>
                <a:cubicBezTo>
                  <a:pt x="233" y="1353"/>
                  <a:pt x="300" y="1171"/>
                  <a:pt x="300" y="962"/>
                </a:cubicBezTo>
                <a:lnTo>
                  <a:pt x="300" y="664"/>
                </a:lnTo>
                <a:lnTo>
                  <a:pt x="300" y="664"/>
                </a:lnTo>
                <a:cubicBezTo>
                  <a:pt x="302" y="483"/>
                  <a:pt x="430" y="344"/>
                  <a:pt x="556" y="286"/>
                </a:cubicBezTo>
                <a:lnTo>
                  <a:pt x="556" y="286"/>
                </a:lnTo>
                <a:cubicBezTo>
                  <a:pt x="593" y="269"/>
                  <a:pt x="632" y="255"/>
                  <a:pt x="672" y="247"/>
                </a:cubicBezTo>
                <a:lnTo>
                  <a:pt x="672" y="247"/>
                </a:lnTo>
                <a:cubicBezTo>
                  <a:pt x="672" y="247"/>
                  <a:pt x="672" y="247"/>
                  <a:pt x="673" y="246"/>
                </a:cubicBezTo>
                <a:lnTo>
                  <a:pt x="673" y="246"/>
                </a:lnTo>
                <a:cubicBezTo>
                  <a:pt x="754" y="228"/>
                  <a:pt x="842" y="227"/>
                  <a:pt x="924" y="244"/>
                </a:cubicBezTo>
                <a:lnTo>
                  <a:pt x="924" y="244"/>
                </a:lnTo>
                <a:cubicBezTo>
                  <a:pt x="925" y="244"/>
                  <a:pt x="925" y="244"/>
                  <a:pt x="925" y="244"/>
                </a:cubicBezTo>
                <a:lnTo>
                  <a:pt x="925" y="244"/>
                </a:lnTo>
                <a:cubicBezTo>
                  <a:pt x="969" y="253"/>
                  <a:pt x="1012" y="267"/>
                  <a:pt x="1053" y="285"/>
                </a:cubicBezTo>
                <a:lnTo>
                  <a:pt x="1053" y="285"/>
                </a:lnTo>
                <a:cubicBezTo>
                  <a:pt x="1175" y="341"/>
                  <a:pt x="1298" y="480"/>
                  <a:pt x="1297" y="664"/>
                </a:cubicBezTo>
                <a:lnTo>
                  <a:pt x="1297" y="962"/>
                </a:lnTo>
                <a:lnTo>
                  <a:pt x="1297" y="962"/>
                </a:lnTo>
                <a:cubicBezTo>
                  <a:pt x="1297" y="1163"/>
                  <a:pt x="1370" y="1349"/>
                  <a:pt x="1506" y="1505"/>
                </a:cubicBezTo>
                <a:lnTo>
                  <a:pt x="1253" y="1548"/>
                </a:lnTo>
                <a:close/>
                <a:moveTo>
                  <a:pt x="804" y="1759"/>
                </a:moveTo>
                <a:lnTo>
                  <a:pt x="804" y="1759"/>
                </a:lnTo>
                <a:cubicBezTo>
                  <a:pt x="720" y="1759"/>
                  <a:pt x="642" y="1717"/>
                  <a:pt x="592" y="1649"/>
                </a:cubicBezTo>
                <a:lnTo>
                  <a:pt x="592" y="1649"/>
                </a:lnTo>
                <a:cubicBezTo>
                  <a:pt x="666" y="1656"/>
                  <a:pt x="735" y="1660"/>
                  <a:pt x="804" y="1660"/>
                </a:cubicBezTo>
                <a:lnTo>
                  <a:pt x="804" y="1660"/>
                </a:lnTo>
                <a:cubicBezTo>
                  <a:pt x="873" y="1660"/>
                  <a:pt x="943" y="1656"/>
                  <a:pt x="1017" y="1649"/>
                </a:cubicBezTo>
                <a:lnTo>
                  <a:pt x="1017" y="1649"/>
                </a:lnTo>
                <a:cubicBezTo>
                  <a:pt x="967" y="1717"/>
                  <a:pt x="888" y="1759"/>
                  <a:pt x="804" y="1759"/>
                </a:cubicBezTo>
                <a:close/>
                <a:moveTo>
                  <a:pt x="699" y="166"/>
                </a:moveTo>
                <a:lnTo>
                  <a:pt x="699" y="166"/>
                </a:lnTo>
                <a:cubicBezTo>
                  <a:pt x="699" y="111"/>
                  <a:pt x="743" y="66"/>
                  <a:pt x="798" y="66"/>
                </a:cubicBezTo>
                <a:lnTo>
                  <a:pt x="798" y="66"/>
                </a:lnTo>
                <a:cubicBezTo>
                  <a:pt x="853" y="66"/>
                  <a:pt x="898" y="111"/>
                  <a:pt x="898" y="166"/>
                </a:cubicBezTo>
                <a:lnTo>
                  <a:pt x="898" y="171"/>
                </a:lnTo>
                <a:lnTo>
                  <a:pt x="898" y="171"/>
                </a:lnTo>
                <a:cubicBezTo>
                  <a:pt x="832" y="162"/>
                  <a:pt x="765" y="163"/>
                  <a:pt x="699" y="173"/>
                </a:cubicBezTo>
                <a:lnTo>
                  <a:pt x="699" y="166"/>
                </a:lnTo>
                <a:close/>
                <a:moveTo>
                  <a:pt x="1596" y="1503"/>
                </a:moveTo>
                <a:lnTo>
                  <a:pt x="1596" y="1503"/>
                </a:lnTo>
                <a:cubicBezTo>
                  <a:pt x="1442" y="1349"/>
                  <a:pt x="1363" y="1168"/>
                  <a:pt x="1363" y="962"/>
                </a:cubicBezTo>
                <a:lnTo>
                  <a:pt x="1363" y="664"/>
                </a:lnTo>
                <a:lnTo>
                  <a:pt x="1363" y="664"/>
                </a:lnTo>
                <a:cubicBezTo>
                  <a:pt x="1365" y="436"/>
                  <a:pt x="1212" y="285"/>
                  <a:pt x="1080" y="225"/>
                </a:cubicBezTo>
                <a:lnTo>
                  <a:pt x="1080" y="225"/>
                </a:lnTo>
                <a:cubicBezTo>
                  <a:pt x="1043" y="208"/>
                  <a:pt x="1004" y="195"/>
                  <a:pt x="964" y="185"/>
                </a:cubicBezTo>
                <a:lnTo>
                  <a:pt x="964" y="166"/>
                </a:lnTo>
                <a:lnTo>
                  <a:pt x="964" y="166"/>
                </a:lnTo>
                <a:cubicBezTo>
                  <a:pt x="964" y="74"/>
                  <a:pt x="890" y="0"/>
                  <a:pt x="798" y="0"/>
                </a:cubicBezTo>
                <a:lnTo>
                  <a:pt x="798" y="0"/>
                </a:lnTo>
                <a:cubicBezTo>
                  <a:pt x="707" y="0"/>
                  <a:pt x="632" y="74"/>
                  <a:pt x="632" y="166"/>
                </a:cubicBezTo>
                <a:lnTo>
                  <a:pt x="632" y="187"/>
                </a:lnTo>
                <a:lnTo>
                  <a:pt x="632" y="187"/>
                </a:lnTo>
                <a:cubicBezTo>
                  <a:pt x="597" y="197"/>
                  <a:pt x="562" y="210"/>
                  <a:pt x="528" y="225"/>
                </a:cubicBezTo>
                <a:lnTo>
                  <a:pt x="528" y="225"/>
                </a:lnTo>
                <a:cubicBezTo>
                  <a:pt x="382" y="293"/>
                  <a:pt x="236" y="454"/>
                  <a:pt x="235" y="664"/>
                </a:cubicBezTo>
                <a:lnTo>
                  <a:pt x="235" y="962"/>
                </a:lnTo>
                <a:lnTo>
                  <a:pt x="235" y="962"/>
                </a:lnTo>
                <a:cubicBezTo>
                  <a:pt x="235" y="1174"/>
                  <a:pt x="159" y="1356"/>
                  <a:pt x="11" y="1503"/>
                </a:cubicBezTo>
                <a:lnTo>
                  <a:pt x="11" y="1503"/>
                </a:lnTo>
                <a:cubicBezTo>
                  <a:pt x="3" y="1512"/>
                  <a:pt x="0" y="1525"/>
                  <a:pt x="3" y="1536"/>
                </a:cubicBezTo>
                <a:lnTo>
                  <a:pt x="3" y="1536"/>
                </a:lnTo>
                <a:cubicBezTo>
                  <a:pt x="7" y="1549"/>
                  <a:pt x="17" y="1557"/>
                  <a:pt x="29" y="1559"/>
                </a:cubicBezTo>
                <a:lnTo>
                  <a:pt x="345" y="1613"/>
                </a:lnTo>
                <a:lnTo>
                  <a:pt x="345" y="1613"/>
                </a:lnTo>
                <a:cubicBezTo>
                  <a:pt x="403" y="1624"/>
                  <a:pt x="457" y="1632"/>
                  <a:pt x="508" y="1639"/>
                </a:cubicBezTo>
                <a:lnTo>
                  <a:pt x="508" y="1639"/>
                </a:lnTo>
                <a:cubicBezTo>
                  <a:pt x="567" y="1752"/>
                  <a:pt x="680" y="1825"/>
                  <a:pt x="804" y="1825"/>
                </a:cubicBezTo>
                <a:lnTo>
                  <a:pt x="804" y="1825"/>
                </a:lnTo>
                <a:cubicBezTo>
                  <a:pt x="929" y="1825"/>
                  <a:pt x="1042" y="1752"/>
                  <a:pt x="1101" y="1639"/>
                </a:cubicBezTo>
                <a:lnTo>
                  <a:pt x="1101" y="1639"/>
                </a:lnTo>
                <a:cubicBezTo>
                  <a:pt x="1152" y="1632"/>
                  <a:pt x="1206" y="1624"/>
                  <a:pt x="1264" y="1613"/>
                </a:cubicBezTo>
                <a:lnTo>
                  <a:pt x="1579" y="1559"/>
                </a:lnTo>
                <a:lnTo>
                  <a:pt x="1579" y="1559"/>
                </a:lnTo>
                <a:cubicBezTo>
                  <a:pt x="1591" y="1557"/>
                  <a:pt x="1601" y="1548"/>
                  <a:pt x="1605" y="1536"/>
                </a:cubicBezTo>
                <a:lnTo>
                  <a:pt x="1605" y="1536"/>
                </a:lnTo>
                <a:cubicBezTo>
                  <a:pt x="1609" y="1525"/>
                  <a:pt x="1605" y="1512"/>
                  <a:pt x="1596" y="15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01"/>
          <p:cNvSpPr>
            <a:spLocks noChangeArrowheads="1"/>
          </p:cNvSpPr>
          <p:nvPr/>
        </p:nvSpPr>
        <p:spPr bwMode="auto">
          <a:xfrm>
            <a:off x="2975570" y="8640325"/>
            <a:ext cx="717916" cy="428755"/>
          </a:xfrm>
          <a:custGeom>
            <a:avLst/>
            <a:gdLst>
              <a:gd name="T0" fmla="*/ 611 w 636"/>
              <a:gd name="T1" fmla="*/ 59 h 381"/>
              <a:gd name="T2" fmla="*/ 611 w 636"/>
              <a:gd name="T3" fmla="*/ 59 h 381"/>
              <a:gd name="T4" fmla="*/ 198 w 636"/>
              <a:gd name="T5" fmla="*/ 59 h 381"/>
              <a:gd name="T6" fmla="*/ 198 w 636"/>
              <a:gd name="T7" fmla="*/ 59 h 381"/>
              <a:gd name="T8" fmla="*/ 0 w 636"/>
              <a:gd name="T9" fmla="*/ 346 h 381"/>
              <a:gd name="T10" fmla="*/ 0 w 636"/>
              <a:gd name="T11" fmla="*/ 346 h 381"/>
              <a:gd name="T12" fmla="*/ 33 w 636"/>
              <a:gd name="T13" fmla="*/ 380 h 381"/>
              <a:gd name="T14" fmla="*/ 33 w 636"/>
              <a:gd name="T15" fmla="*/ 380 h 381"/>
              <a:gd name="T16" fmla="*/ 33 w 636"/>
              <a:gd name="T17" fmla="*/ 380 h 381"/>
              <a:gd name="T18" fmla="*/ 66 w 636"/>
              <a:gd name="T19" fmla="*/ 347 h 381"/>
              <a:gd name="T20" fmla="*/ 66 w 636"/>
              <a:gd name="T21" fmla="*/ 347 h 381"/>
              <a:gd name="T22" fmla="*/ 225 w 636"/>
              <a:gd name="T23" fmla="*/ 119 h 381"/>
              <a:gd name="T24" fmla="*/ 225 w 636"/>
              <a:gd name="T25" fmla="*/ 119 h 381"/>
              <a:gd name="T26" fmla="*/ 583 w 636"/>
              <a:gd name="T27" fmla="*/ 119 h 381"/>
              <a:gd name="T28" fmla="*/ 583 w 636"/>
              <a:gd name="T29" fmla="*/ 119 h 381"/>
              <a:gd name="T30" fmla="*/ 628 w 636"/>
              <a:gd name="T31" fmla="*/ 103 h 381"/>
              <a:gd name="T32" fmla="*/ 628 w 636"/>
              <a:gd name="T33" fmla="*/ 103 h 381"/>
              <a:gd name="T34" fmla="*/ 611 w 636"/>
              <a:gd name="T35" fmla="*/ 59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381">
                <a:moveTo>
                  <a:pt x="611" y="59"/>
                </a:moveTo>
                <a:lnTo>
                  <a:pt x="611" y="59"/>
                </a:lnTo>
                <a:cubicBezTo>
                  <a:pt x="483" y="0"/>
                  <a:pt x="325" y="0"/>
                  <a:pt x="198" y="59"/>
                </a:cubicBezTo>
                <a:lnTo>
                  <a:pt x="198" y="59"/>
                </a:lnTo>
                <a:cubicBezTo>
                  <a:pt x="124" y="93"/>
                  <a:pt x="1" y="191"/>
                  <a:pt x="0" y="346"/>
                </a:cubicBezTo>
                <a:lnTo>
                  <a:pt x="0" y="346"/>
                </a:lnTo>
                <a:cubicBezTo>
                  <a:pt x="0" y="364"/>
                  <a:pt x="15" y="380"/>
                  <a:pt x="33" y="380"/>
                </a:cubicBezTo>
                <a:lnTo>
                  <a:pt x="33" y="380"/>
                </a:lnTo>
                <a:lnTo>
                  <a:pt x="33" y="380"/>
                </a:lnTo>
                <a:cubicBezTo>
                  <a:pt x="52" y="380"/>
                  <a:pt x="66" y="365"/>
                  <a:pt x="66" y="347"/>
                </a:cubicBezTo>
                <a:lnTo>
                  <a:pt x="66" y="347"/>
                </a:lnTo>
                <a:cubicBezTo>
                  <a:pt x="67" y="225"/>
                  <a:pt x="167" y="146"/>
                  <a:pt x="225" y="119"/>
                </a:cubicBezTo>
                <a:lnTo>
                  <a:pt x="225" y="119"/>
                </a:lnTo>
                <a:cubicBezTo>
                  <a:pt x="336" y="69"/>
                  <a:pt x="472" y="69"/>
                  <a:pt x="583" y="119"/>
                </a:cubicBezTo>
                <a:lnTo>
                  <a:pt x="583" y="119"/>
                </a:lnTo>
                <a:cubicBezTo>
                  <a:pt x="600" y="127"/>
                  <a:pt x="620" y="120"/>
                  <a:pt x="628" y="103"/>
                </a:cubicBezTo>
                <a:lnTo>
                  <a:pt x="628" y="103"/>
                </a:lnTo>
                <a:cubicBezTo>
                  <a:pt x="635" y="86"/>
                  <a:pt x="628" y="67"/>
                  <a:pt x="611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02"/>
          <p:cNvSpPr>
            <a:spLocks noChangeArrowheads="1"/>
          </p:cNvSpPr>
          <p:nvPr/>
        </p:nvSpPr>
        <p:spPr bwMode="auto">
          <a:xfrm>
            <a:off x="19861551" y="8221541"/>
            <a:ext cx="2183661" cy="2183661"/>
          </a:xfrm>
          <a:custGeom>
            <a:avLst/>
            <a:gdLst>
              <a:gd name="T0" fmla="*/ 1829 w 1930"/>
              <a:gd name="T1" fmla="*/ 1108 h 1930"/>
              <a:gd name="T2" fmla="*/ 1519 w 1930"/>
              <a:gd name="T3" fmla="*/ 1195 h 1930"/>
              <a:gd name="T4" fmla="*/ 1677 w 1930"/>
              <a:gd name="T5" fmla="*/ 1476 h 1930"/>
              <a:gd name="T6" fmla="*/ 1515 w 1930"/>
              <a:gd name="T7" fmla="*/ 1678 h 1930"/>
              <a:gd name="T8" fmla="*/ 1348 w 1930"/>
              <a:gd name="T9" fmla="*/ 1550 h 1930"/>
              <a:gd name="T10" fmla="*/ 1194 w 1930"/>
              <a:gd name="T11" fmla="*/ 1519 h 1930"/>
              <a:gd name="T12" fmla="*/ 1107 w 1930"/>
              <a:gd name="T13" fmla="*/ 1830 h 1930"/>
              <a:gd name="T14" fmla="*/ 849 w 1930"/>
              <a:gd name="T15" fmla="*/ 1858 h 1930"/>
              <a:gd name="T16" fmla="*/ 822 w 1930"/>
              <a:gd name="T17" fmla="*/ 1650 h 1930"/>
              <a:gd name="T18" fmla="*/ 680 w 1930"/>
              <a:gd name="T19" fmla="*/ 1508 h 1930"/>
              <a:gd name="T20" fmla="*/ 454 w 1930"/>
              <a:gd name="T21" fmla="*/ 1678 h 1930"/>
              <a:gd name="T22" fmla="*/ 252 w 1930"/>
              <a:gd name="T23" fmla="*/ 1515 h 1930"/>
              <a:gd name="T24" fmla="*/ 380 w 1930"/>
              <a:gd name="T25" fmla="*/ 1348 h 1930"/>
              <a:gd name="T26" fmla="*/ 409 w 1930"/>
              <a:gd name="T27" fmla="*/ 1195 h 1930"/>
              <a:gd name="T28" fmla="*/ 99 w 1930"/>
              <a:gd name="T29" fmla="*/ 1108 h 1930"/>
              <a:gd name="T30" fmla="*/ 71 w 1930"/>
              <a:gd name="T31" fmla="*/ 850 h 1930"/>
              <a:gd name="T32" fmla="*/ 280 w 1930"/>
              <a:gd name="T33" fmla="*/ 822 h 1930"/>
              <a:gd name="T34" fmla="*/ 380 w 1930"/>
              <a:gd name="T35" fmla="*/ 582 h 1930"/>
              <a:gd name="T36" fmla="*/ 252 w 1930"/>
              <a:gd name="T37" fmla="*/ 414 h 1930"/>
              <a:gd name="T38" fmla="*/ 454 w 1930"/>
              <a:gd name="T39" fmla="*/ 252 h 1930"/>
              <a:gd name="T40" fmla="*/ 735 w 1930"/>
              <a:gd name="T41" fmla="*/ 410 h 1930"/>
              <a:gd name="T42" fmla="*/ 822 w 1930"/>
              <a:gd name="T43" fmla="*/ 99 h 1930"/>
              <a:gd name="T44" fmla="*/ 1080 w 1930"/>
              <a:gd name="T45" fmla="*/ 72 h 1930"/>
              <a:gd name="T46" fmla="*/ 1107 w 1930"/>
              <a:gd name="T47" fmla="*/ 280 h 1930"/>
              <a:gd name="T48" fmla="*/ 1194 w 1930"/>
              <a:gd name="T49" fmla="*/ 410 h 1930"/>
              <a:gd name="T50" fmla="*/ 1476 w 1930"/>
              <a:gd name="T51" fmla="*/ 252 h 1930"/>
              <a:gd name="T52" fmla="*/ 1677 w 1930"/>
              <a:gd name="T53" fmla="*/ 415 h 1930"/>
              <a:gd name="T54" fmla="*/ 1550 w 1930"/>
              <a:gd name="T55" fmla="*/ 582 h 1930"/>
              <a:gd name="T56" fmla="*/ 1649 w 1930"/>
              <a:gd name="T57" fmla="*/ 822 h 1930"/>
              <a:gd name="T58" fmla="*/ 1858 w 1930"/>
              <a:gd name="T59" fmla="*/ 850 h 1930"/>
              <a:gd name="T60" fmla="*/ 1649 w 1930"/>
              <a:gd name="T61" fmla="*/ 751 h 1930"/>
              <a:gd name="T62" fmla="*/ 1585 w 1930"/>
              <a:gd name="T63" fmla="*/ 708 h 1930"/>
              <a:gd name="T64" fmla="*/ 1728 w 1930"/>
              <a:gd name="T65" fmla="*/ 505 h 1930"/>
              <a:gd name="T66" fmla="*/ 1728 w 1930"/>
              <a:gd name="T67" fmla="*/ 364 h 1930"/>
              <a:gd name="T68" fmla="*/ 1425 w 1930"/>
              <a:gd name="T69" fmla="*/ 201 h 1930"/>
              <a:gd name="T70" fmla="*/ 1222 w 1930"/>
              <a:gd name="T71" fmla="*/ 344 h 1930"/>
              <a:gd name="T72" fmla="*/ 1179 w 1930"/>
              <a:gd name="T73" fmla="*/ 99 h 1930"/>
              <a:gd name="T74" fmla="*/ 849 w 1930"/>
              <a:gd name="T75" fmla="*/ 0 h 1930"/>
              <a:gd name="T76" fmla="*/ 750 w 1930"/>
              <a:gd name="T77" fmla="*/ 280 h 1930"/>
              <a:gd name="T78" fmla="*/ 707 w 1930"/>
              <a:gd name="T79" fmla="*/ 344 h 1930"/>
              <a:gd name="T80" fmla="*/ 504 w 1930"/>
              <a:gd name="T81" fmla="*/ 201 h 1930"/>
              <a:gd name="T82" fmla="*/ 201 w 1930"/>
              <a:gd name="T83" fmla="*/ 364 h 1930"/>
              <a:gd name="T84" fmla="*/ 201 w 1930"/>
              <a:gd name="T85" fmla="*/ 505 h 1930"/>
              <a:gd name="T86" fmla="*/ 343 w 1930"/>
              <a:gd name="T87" fmla="*/ 708 h 1930"/>
              <a:gd name="T88" fmla="*/ 99 w 1930"/>
              <a:gd name="T89" fmla="*/ 751 h 1930"/>
              <a:gd name="T90" fmla="*/ 0 w 1930"/>
              <a:gd name="T91" fmla="*/ 1080 h 1930"/>
              <a:gd name="T92" fmla="*/ 280 w 1930"/>
              <a:gd name="T93" fmla="*/ 1179 h 1930"/>
              <a:gd name="T94" fmla="*/ 343 w 1930"/>
              <a:gd name="T95" fmla="*/ 1222 h 1930"/>
              <a:gd name="T96" fmla="*/ 201 w 1930"/>
              <a:gd name="T97" fmla="*/ 1425 h 1930"/>
              <a:gd name="T98" fmla="*/ 201 w 1930"/>
              <a:gd name="T99" fmla="*/ 1565 h 1930"/>
              <a:gd name="T100" fmla="*/ 504 w 1930"/>
              <a:gd name="T101" fmla="*/ 1728 h 1930"/>
              <a:gd name="T102" fmla="*/ 707 w 1930"/>
              <a:gd name="T103" fmla="*/ 1585 h 1930"/>
              <a:gd name="T104" fmla="*/ 750 w 1930"/>
              <a:gd name="T105" fmla="*/ 1830 h 1930"/>
              <a:gd name="T106" fmla="*/ 1080 w 1930"/>
              <a:gd name="T107" fmla="*/ 1929 h 1930"/>
              <a:gd name="T108" fmla="*/ 1179 w 1930"/>
              <a:gd name="T109" fmla="*/ 1650 h 1930"/>
              <a:gd name="T110" fmla="*/ 1222 w 1930"/>
              <a:gd name="T111" fmla="*/ 1585 h 1930"/>
              <a:gd name="T112" fmla="*/ 1425 w 1930"/>
              <a:gd name="T113" fmla="*/ 1728 h 1930"/>
              <a:gd name="T114" fmla="*/ 1728 w 1930"/>
              <a:gd name="T115" fmla="*/ 1565 h 1930"/>
              <a:gd name="T116" fmla="*/ 1728 w 1930"/>
              <a:gd name="T117" fmla="*/ 1425 h 1930"/>
              <a:gd name="T118" fmla="*/ 1585 w 1930"/>
              <a:gd name="T119" fmla="*/ 1222 h 1930"/>
              <a:gd name="T120" fmla="*/ 1829 w 1930"/>
              <a:gd name="T121" fmla="*/ 1179 h 1930"/>
              <a:gd name="T122" fmla="*/ 1929 w 1930"/>
              <a:gd name="T123" fmla="*/ 850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30" h="1930">
                <a:moveTo>
                  <a:pt x="1858" y="1080"/>
                </a:moveTo>
                <a:lnTo>
                  <a:pt x="1858" y="1080"/>
                </a:lnTo>
                <a:cubicBezTo>
                  <a:pt x="1858" y="1095"/>
                  <a:pt x="1845" y="1108"/>
                  <a:pt x="1829" y="1108"/>
                </a:cubicBezTo>
                <a:lnTo>
                  <a:pt x="1649" y="1108"/>
                </a:lnTo>
                <a:lnTo>
                  <a:pt x="1649" y="1108"/>
                </a:lnTo>
                <a:cubicBezTo>
                  <a:pt x="1591" y="1108"/>
                  <a:pt x="1541" y="1141"/>
                  <a:pt x="1519" y="1195"/>
                </a:cubicBezTo>
                <a:lnTo>
                  <a:pt x="1519" y="1195"/>
                </a:lnTo>
                <a:cubicBezTo>
                  <a:pt x="1497" y="1249"/>
                  <a:pt x="1508" y="1307"/>
                  <a:pt x="1550" y="1348"/>
                </a:cubicBezTo>
                <a:lnTo>
                  <a:pt x="1677" y="1476"/>
                </a:lnTo>
                <a:lnTo>
                  <a:pt x="1677" y="1476"/>
                </a:lnTo>
                <a:cubicBezTo>
                  <a:pt x="1688" y="1486"/>
                  <a:pt x="1688" y="1504"/>
                  <a:pt x="1677" y="1515"/>
                </a:cubicBezTo>
                <a:lnTo>
                  <a:pt x="1515" y="1678"/>
                </a:lnTo>
                <a:lnTo>
                  <a:pt x="1515" y="1678"/>
                </a:lnTo>
                <a:cubicBezTo>
                  <a:pt x="1504" y="1689"/>
                  <a:pt x="1486" y="1689"/>
                  <a:pt x="1476" y="1678"/>
                </a:cubicBezTo>
                <a:lnTo>
                  <a:pt x="1348" y="1550"/>
                </a:lnTo>
                <a:lnTo>
                  <a:pt x="1348" y="1550"/>
                </a:lnTo>
                <a:cubicBezTo>
                  <a:pt x="1307" y="1509"/>
                  <a:pt x="1248" y="1497"/>
                  <a:pt x="1194" y="1519"/>
                </a:cubicBezTo>
                <a:lnTo>
                  <a:pt x="1194" y="1519"/>
                </a:lnTo>
                <a:cubicBezTo>
                  <a:pt x="1141" y="1542"/>
                  <a:pt x="1107" y="1592"/>
                  <a:pt x="1107" y="1650"/>
                </a:cubicBezTo>
                <a:lnTo>
                  <a:pt x="1107" y="1830"/>
                </a:lnTo>
                <a:lnTo>
                  <a:pt x="1107" y="1830"/>
                </a:lnTo>
                <a:cubicBezTo>
                  <a:pt x="1107" y="1845"/>
                  <a:pt x="1095" y="1858"/>
                  <a:pt x="1080" y="1858"/>
                </a:cubicBezTo>
                <a:lnTo>
                  <a:pt x="849" y="1858"/>
                </a:lnTo>
                <a:lnTo>
                  <a:pt x="849" y="1858"/>
                </a:lnTo>
                <a:cubicBezTo>
                  <a:pt x="834" y="1858"/>
                  <a:pt x="822" y="1845"/>
                  <a:pt x="822" y="1830"/>
                </a:cubicBezTo>
                <a:lnTo>
                  <a:pt x="822" y="1650"/>
                </a:lnTo>
                <a:lnTo>
                  <a:pt x="822" y="1650"/>
                </a:lnTo>
                <a:cubicBezTo>
                  <a:pt x="822" y="1592"/>
                  <a:pt x="788" y="1542"/>
                  <a:pt x="735" y="1519"/>
                </a:cubicBezTo>
                <a:lnTo>
                  <a:pt x="735" y="1519"/>
                </a:lnTo>
                <a:cubicBezTo>
                  <a:pt x="716" y="1512"/>
                  <a:pt x="698" y="1508"/>
                  <a:pt x="680" y="1508"/>
                </a:cubicBezTo>
                <a:lnTo>
                  <a:pt x="680" y="1508"/>
                </a:lnTo>
                <a:cubicBezTo>
                  <a:pt x="644" y="1508"/>
                  <a:pt x="608" y="1523"/>
                  <a:pt x="581" y="1550"/>
                </a:cubicBezTo>
                <a:lnTo>
                  <a:pt x="454" y="1678"/>
                </a:lnTo>
                <a:lnTo>
                  <a:pt x="454" y="1678"/>
                </a:lnTo>
                <a:cubicBezTo>
                  <a:pt x="443" y="1689"/>
                  <a:pt x="426" y="1689"/>
                  <a:pt x="414" y="1678"/>
                </a:cubicBezTo>
                <a:lnTo>
                  <a:pt x="252" y="1515"/>
                </a:lnTo>
                <a:lnTo>
                  <a:pt x="252" y="1515"/>
                </a:lnTo>
                <a:cubicBezTo>
                  <a:pt x="241" y="1504"/>
                  <a:pt x="241" y="1486"/>
                  <a:pt x="252" y="1475"/>
                </a:cubicBezTo>
                <a:lnTo>
                  <a:pt x="380" y="1348"/>
                </a:lnTo>
                <a:lnTo>
                  <a:pt x="380" y="1348"/>
                </a:lnTo>
                <a:cubicBezTo>
                  <a:pt x="421" y="1307"/>
                  <a:pt x="432" y="1249"/>
                  <a:pt x="409" y="1195"/>
                </a:cubicBezTo>
                <a:lnTo>
                  <a:pt x="409" y="1195"/>
                </a:lnTo>
                <a:cubicBezTo>
                  <a:pt x="387" y="1141"/>
                  <a:pt x="338" y="1108"/>
                  <a:pt x="280" y="1108"/>
                </a:cubicBezTo>
                <a:lnTo>
                  <a:pt x="99" y="1108"/>
                </a:lnTo>
                <a:lnTo>
                  <a:pt x="99" y="1108"/>
                </a:lnTo>
                <a:cubicBezTo>
                  <a:pt x="83" y="1108"/>
                  <a:pt x="71" y="1095"/>
                  <a:pt x="71" y="1080"/>
                </a:cubicBezTo>
                <a:lnTo>
                  <a:pt x="71" y="850"/>
                </a:lnTo>
                <a:lnTo>
                  <a:pt x="71" y="850"/>
                </a:lnTo>
                <a:cubicBezTo>
                  <a:pt x="71" y="835"/>
                  <a:pt x="83" y="822"/>
                  <a:pt x="99" y="822"/>
                </a:cubicBezTo>
                <a:lnTo>
                  <a:pt x="280" y="822"/>
                </a:lnTo>
                <a:lnTo>
                  <a:pt x="280" y="822"/>
                </a:lnTo>
                <a:cubicBezTo>
                  <a:pt x="338" y="822"/>
                  <a:pt x="387" y="789"/>
                  <a:pt x="409" y="735"/>
                </a:cubicBezTo>
                <a:lnTo>
                  <a:pt x="409" y="735"/>
                </a:lnTo>
                <a:cubicBezTo>
                  <a:pt x="432" y="681"/>
                  <a:pt x="421" y="623"/>
                  <a:pt x="380" y="582"/>
                </a:cubicBezTo>
                <a:lnTo>
                  <a:pt x="252" y="454"/>
                </a:lnTo>
                <a:lnTo>
                  <a:pt x="252" y="454"/>
                </a:lnTo>
                <a:cubicBezTo>
                  <a:pt x="241" y="443"/>
                  <a:pt x="241" y="425"/>
                  <a:pt x="252" y="414"/>
                </a:cubicBezTo>
                <a:lnTo>
                  <a:pt x="414" y="252"/>
                </a:lnTo>
                <a:lnTo>
                  <a:pt x="414" y="252"/>
                </a:lnTo>
                <a:cubicBezTo>
                  <a:pt x="426" y="241"/>
                  <a:pt x="443" y="241"/>
                  <a:pt x="454" y="252"/>
                </a:cubicBezTo>
                <a:lnTo>
                  <a:pt x="581" y="379"/>
                </a:lnTo>
                <a:lnTo>
                  <a:pt x="581" y="379"/>
                </a:lnTo>
                <a:cubicBezTo>
                  <a:pt x="622" y="420"/>
                  <a:pt x="681" y="433"/>
                  <a:pt x="735" y="410"/>
                </a:cubicBezTo>
                <a:lnTo>
                  <a:pt x="735" y="410"/>
                </a:lnTo>
                <a:cubicBezTo>
                  <a:pt x="788" y="388"/>
                  <a:pt x="822" y="338"/>
                  <a:pt x="822" y="280"/>
                </a:cubicBezTo>
                <a:lnTo>
                  <a:pt x="822" y="99"/>
                </a:lnTo>
                <a:lnTo>
                  <a:pt x="822" y="99"/>
                </a:lnTo>
                <a:cubicBezTo>
                  <a:pt x="822" y="84"/>
                  <a:pt x="834" y="72"/>
                  <a:pt x="849" y="72"/>
                </a:cubicBezTo>
                <a:lnTo>
                  <a:pt x="1080" y="72"/>
                </a:lnTo>
                <a:lnTo>
                  <a:pt x="1080" y="72"/>
                </a:lnTo>
                <a:cubicBezTo>
                  <a:pt x="1095" y="72"/>
                  <a:pt x="1107" y="84"/>
                  <a:pt x="1107" y="99"/>
                </a:cubicBezTo>
                <a:lnTo>
                  <a:pt x="1107" y="280"/>
                </a:lnTo>
                <a:lnTo>
                  <a:pt x="1107" y="280"/>
                </a:lnTo>
                <a:cubicBezTo>
                  <a:pt x="1107" y="338"/>
                  <a:pt x="1141" y="388"/>
                  <a:pt x="1194" y="410"/>
                </a:cubicBezTo>
                <a:lnTo>
                  <a:pt x="1194" y="410"/>
                </a:lnTo>
                <a:cubicBezTo>
                  <a:pt x="1248" y="433"/>
                  <a:pt x="1307" y="420"/>
                  <a:pt x="1348" y="379"/>
                </a:cubicBezTo>
                <a:lnTo>
                  <a:pt x="1476" y="252"/>
                </a:lnTo>
                <a:lnTo>
                  <a:pt x="1476" y="252"/>
                </a:lnTo>
                <a:cubicBezTo>
                  <a:pt x="1486" y="241"/>
                  <a:pt x="1504" y="241"/>
                  <a:pt x="1515" y="252"/>
                </a:cubicBezTo>
                <a:lnTo>
                  <a:pt x="1677" y="415"/>
                </a:lnTo>
                <a:lnTo>
                  <a:pt x="1677" y="415"/>
                </a:lnTo>
                <a:cubicBezTo>
                  <a:pt x="1688" y="425"/>
                  <a:pt x="1688" y="444"/>
                  <a:pt x="1677" y="454"/>
                </a:cubicBezTo>
                <a:lnTo>
                  <a:pt x="1550" y="582"/>
                </a:lnTo>
                <a:lnTo>
                  <a:pt x="1550" y="582"/>
                </a:lnTo>
                <a:cubicBezTo>
                  <a:pt x="1509" y="623"/>
                  <a:pt x="1497" y="681"/>
                  <a:pt x="1519" y="735"/>
                </a:cubicBezTo>
                <a:lnTo>
                  <a:pt x="1519" y="735"/>
                </a:lnTo>
                <a:cubicBezTo>
                  <a:pt x="1541" y="789"/>
                  <a:pt x="1591" y="822"/>
                  <a:pt x="1649" y="822"/>
                </a:cubicBezTo>
                <a:lnTo>
                  <a:pt x="1829" y="822"/>
                </a:lnTo>
                <a:lnTo>
                  <a:pt x="1829" y="822"/>
                </a:lnTo>
                <a:cubicBezTo>
                  <a:pt x="1845" y="822"/>
                  <a:pt x="1858" y="835"/>
                  <a:pt x="1858" y="850"/>
                </a:cubicBezTo>
                <a:lnTo>
                  <a:pt x="1858" y="1080"/>
                </a:lnTo>
                <a:close/>
                <a:moveTo>
                  <a:pt x="1829" y="751"/>
                </a:moveTo>
                <a:lnTo>
                  <a:pt x="1649" y="751"/>
                </a:lnTo>
                <a:lnTo>
                  <a:pt x="1649" y="751"/>
                </a:lnTo>
                <a:cubicBezTo>
                  <a:pt x="1620" y="751"/>
                  <a:pt x="1597" y="735"/>
                  <a:pt x="1585" y="708"/>
                </a:cubicBezTo>
                <a:lnTo>
                  <a:pt x="1585" y="708"/>
                </a:lnTo>
                <a:cubicBezTo>
                  <a:pt x="1575" y="681"/>
                  <a:pt x="1580" y="653"/>
                  <a:pt x="1600" y="632"/>
                </a:cubicBezTo>
                <a:lnTo>
                  <a:pt x="1728" y="505"/>
                </a:lnTo>
                <a:lnTo>
                  <a:pt x="1728" y="505"/>
                </a:lnTo>
                <a:cubicBezTo>
                  <a:pt x="1746" y="486"/>
                  <a:pt x="1757" y="461"/>
                  <a:pt x="1757" y="434"/>
                </a:cubicBezTo>
                <a:lnTo>
                  <a:pt x="1757" y="434"/>
                </a:lnTo>
                <a:cubicBezTo>
                  <a:pt x="1757" y="408"/>
                  <a:pt x="1746" y="383"/>
                  <a:pt x="1728" y="364"/>
                </a:cubicBezTo>
                <a:lnTo>
                  <a:pt x="1565" y="201"/>
                </a:lnTo>
                <a:lnTo>
                  <a:pt x="1565" y="201"/>
                </a:lnTo>
                <a:cubicBezTo>
                  <a:pt x="1528" y="164"/>
                  <a:pt x="1462" y="164"/>
                  <a:pt x="1425" y="201"/>
                </a:cubicBezTo>
                <a:lnTo>
                  <a:pt x="1297" y="329"/>
                </a:lnTo>
                <a:lnTo>
                  <a:pt x="1297" y="329"/>
                </a:lnTo>
                <a:cubicBezTo>
                  <a:pt x="1277" y="349"/>
                  <a:pt x="1248" y="355"/>
                  <a:pt x="1222" y="344"/>
                </a:cubicBezTo>
                <a:lnTo>
                  <a:pt x="1222" y="344"/>
                </a:lnTo>
                <a:cubicBezTo>
                  <a:pt x="1195" y="333"/>
                  <a:pt x="1179" y="309"/>
                  <a:pt x="1179" y="280"/>
                </a:cubicBezTo>
                <a:lnTo>
                  <a:pt x="1179" y="99"/>
                </a:lnTo>
                <a:lnTo>
                  <a:pt x="1179" y="99"/>
                </a:lnTo>
                <a:cubicBezTo>
                  <a:pt x="1179" y="45"/>
                  <a:pt x="1134" y="0"/>
                  <a:pt x="1080" y="0"/>
                </a:cubicBezTo>
                <a:lnTo>
                  <a:pt x="849" y="0"/>
                </a:lnTo>
                <a:lnTo>
                  <a:pt x="849" y="0"/>
                </a:lnTo>
                <a:cubicBezTo>
                  <a:pt x="795" y="0"/>
                  <a:pt x="750" y="45"/>
                  <a:pt x="750" y="99"/>
                </a:cubicBezTo>
                <a:lnTo>
                  <a:pt x="750" y="280"/>
                </a:lnTo>
                <a:lnTo>
                  <a:pt x="750" y="280"/>
                </a:lnTo>
                <a:cubicBezTo>
                  <a:pt x="750" y="309"/>
                  <a:pt x="734" y="333"/>
                  <a:pt x="707" y="344"/>
                </a:cubicBezTo>
                <a:lnTo>
                  <a:pt x="707" y="344"/>
                </a:lnTo>
                <a:cubicBezTo>
                  <a:pt x="680" y="355"/>
                  <a:pt x="652" y="349"/>
                  <a:pt x="632" y="329"/>
                </a:cubicBezTo>
                <a:lnTo>
                  <a:pt x="504" y="201"/>
                </a:lnTo>
                <a:lnTo>
                  <a:pt x="504" y="201"/>
                </a:lnTo>
                <a:cubicBezTo>
                  <a:pt x="466" y="164"/>
                  <a:pt x="402" y="164"/>
                  <a:pt x="364" y="201"/>
                </a:cubicBezTo>
                <a:lnTo>
                  <a:pt x="201" y="364"/>
                </a:lnTo>
                <a:lnTo>
                  <a:pt x="201" y="364"/>
                </a:lnTo>
                <a:cubicBezTo>
                  <a:pt x="183" y="382"/>
                  <a:pt x="172" y="408"/>
                  <a:pt x="172" y="434"/>
                </a:cubicBezTo>
                <a:lnTo>
                  <a:pt x="172" y="434"/>
                </a:lnTo>
                <a:cubicBezTo>
                  <a:pt x="172" y="461"/>
                  <a:pt x="183" y="486"/>
                  <a:pt x="201" y="505"/>
                </a:cubicBezTo>
                <a:lnTo>
                  <a:pt x="329" y="632"/>
                </a:lnTo>
                <a:lnTo>
                  <a:pt x="329" y="632"/>
                </a:lnTo>
                <a:cubicBezTo>
                  <a:pt x="349" y="653"/>
                  <a:pt x="354" y="681"/>
                  <a:pt x="343" y="708"/>
                </a:cubicBezTo>
                <a:lnTo>
                  <a:pt x="343" y="708"/>
                </a:lnTo>
                <a:cubicBezTo>
                  <a:pt x="332" y="735"/>
                  <a:pt x="309" y="751"/>
                  <a:pt x="280" y="751"/>
                </a:cubicBezTo>
                <a:lnTo>
                  <a:pt x="99" y="751"/>
                </a:lnTo>
                <a:lnTo>
                  <a:pt x="99" y="751"/>
                </a:lnTo>
                <a:cubicBezTo>
                  <a:pt x="44" y="751"/>
                  <a:pt x="0" y="795"/>
                  <a:pt x="0" y="850"/>
                </a:cubicBezTo>
                <a:lnTo>
                  <a:pt x="0" y="1080"/>
                </a:lnTo>
                <a:lnTo>
                  <a:pt x="0" y="1080"/>
                </a:lnTo>
                <a:cubicBezTo>
                  <a:pt x="0" y="1135"/>
                  <a:pt x="44" y="1179"/>
                  <a:pt x="99" y="1179"/>
                </a:cubicBezTo>
                <a:lnTo>
                  <a:pt x="280" y="1179"/>
                </a:lnTo>
                <a:lnTo>
                  <a:pt x="280" y="1179"/>
                </a:lnTo>
                <a:cubicBezTo>
                  <a:pt x="309" y="1179"/>
                  <a:pt x="332" y="1195"/>
                  <a:pt x="343" y="1222"/>
                </a:cubicBezTo>
                <a:lnTo>
                  <a:pt x="343" y="1222"/>
                </a:lnTo>
                <a:cubicBezTo>
                  <a:pt x="355" y="1249"/>
                  <a:pt x="349" y="1277"/>
                  <a:pt x="329" y="1297"/>
                </a:cubicBezTo>
                <a:lnTo>
                  <a:pt x="201" y="1425"/>
                </a:lnTo>
                <a:lnTo>
                  <a:pt x="201" y="1425"/>
                </a:lnTo>
                <a:cubicBezTo>
                  <a:pt x="183" y="1444"/>
                  <a:pt x="172" y="1469"/>
                  <a:pt x="172" y="1496"/>
                </a:cubicBezTo>
                <a:lnTo>
                  <a:pt x="172" y="1496"/>
                </a:lnTo>
                <a:cubicBezTo>
                  <a:pt x="172" y="1522"/>
                  <a:pt x="183" y="1547"/>
                  <a:pt x="201" y="1565"/>
                </a:cubicBezTo>
                <a:lnTo>
                  <a:pt x="364" y="1728"/>
                </a:lnTo>
                <a:lnTo>
                  <a:pt x="364" y="1728"/>
                </a:lnTo>
                <a:cubicBezTo>
                  <a:pt x="402" y="1766"/>
                  <a:pt x="466" y="1766"/>
                  <a:pt x="504" y="1728"/>
                </a:cubicBezTo>
                <a:lnTo>
                  <a:pt x="632" y="1601"/>
                </a:lnTo>
                <a:lnTo>
                  <a:pt x="632" y="1601"/>
                </a:lnTo>
                <a:cubicBezTo>
                  <a:pt x="652" y="1580"/>
                  <a:pt x="680" y="1574"/>
                  <a:pt x="707" y="1585"/>
                </a:cubicBezTo>
                <a:lnTo>
                  <a:pt x="707" y="1585"/>
                </a:lnTo>
                <a:cubicBezTo>
                  <a:pt x="734" y="1597"/>
                  <a:pt x="750" y="1621"/>
                  <a:pt x="750" y="1650"/>
                </a:cubicBezTo>
                <a:lnTo>
                  <a:pt x="750" y="1830"/>
                </a:lnTo>
                <a:lnTo>
                  <a:pt x="750" y="1830"/>
                </a:lnTo>
                <a:cubicBezTo>
                  <a:pt x="750" y="1885"/>
                  <a:pt x="795" y="1929"/>
                  <a:pt x="849" y="1929"/>
                </a:cubicBezTo>
                <a:lnTo>
                  <a:pt x="1080" y="1929"/>
                </a:lnTo>
                <a:lnTo>
                  <a:pt x="1080" y="1929"/>
                </a:lnTo>
                <a:cubicBezTo>
                  <a:pt x="1134" y="1929"/>
                  <a:pt x="1179" y="1885"/>
                  <a:pt x="1179" y="1830"/>
                </a:cubicBezTo>
                <a:lnTo>
                  <a:pt x="1179" y="1650"/>
                </a:lnTo>
                <a:lnTo>
                  <a:pt x="1179" y="1650"/>
                </a:lnTo>
                <a:cubicBezTo>
                  <a:pt x="1179" y="1621"/>
                  <a:pt x="1195" y="1597"/>
                  <a:pt x="1222" y="1585"/>
                </a:cubicBezTo>
                <a:lnTo>
                  <a:pt x="1222" y="1585"/>
                </a:lnTo>
                <a:cubicBezTo>
                  <a:pt x="1248" y="1574"/>
                  <a:pt x="1277" y="1580"/>
                  <a:pt x="1297" y="1601"/>
                </a:cubicBezTo>
                <a:lnTo>
                  <a:pt x="1425" y="1728"/>
                </a:lnTo>
                <a:lnTo>
                  <a:pt x="1425" y="1728"/>
                </a:lnTo>
                <a:cubicBezTo>
                  <a:pt x="1462" y="1766"/>
                  <a:pt x="1528" y="1766"/>
                  <a:pt x="1565" y="1728"/>
                </a:cubicBezTo>
                <a:lnTo>
                  <a:pt x="1728" y="1565"/>
                </a:lnTo>
                <a:lnTo>
                  <a:pt x="1728" y="1565"/>
                </a:lnTo>
                <a:cubicBezTo>
                  <a:pt x="1746" y="1547"/>
                  <a:pt x="1757" y="1522"/>
                  <a:pt x="1757" y="1496"/>
                </a:cubicBezTo>
                <a:lnTo>
                  <a:pt x="1757" y="1496"/>
                </a:lnTo>
                <a:cubicBezTo>
                  <a:pt x="1757" y="1469"/>
                  <a:pt x="1746" y="1444"/>
                  <a:pt x="1728" y="1425"/>
                </a:cubicBezTo>
                <a:lnTo>
                  <a:pt x="1600" y="1297"/>
                </a:lnTo>
                <a:lnTo>
                  <a:pt x="1600" y="1297"/>
                </a:lnTo>
                <a:cubicBezTo>
                  <a:pt x="1580" y="1277"/>
                  <a:pt x="1575" y="1249"/>
                  <a:pt x="1585" y="1222"/>
                </a:cubicBezTo>
                <a:lnTo>
                  <a:pt x="1585" y="1222"/>
                </a:lnTo>
                <a:cubicBezTo>
                  <a:pt x="1596" y="1195"/>
                  <a:pt x="1620" y="1179"/>
                  <a:pt x="1649" y="1179"/>
                </a:cubicBezTo>
                <a:lnTo>
                  <a:pt x="1829" y="1179"/>
                </a:lnTo>
                <a:lnTo>
                  <a:pt x="1829" y="1179"/>
                </a:lnTo>
                <a:cubicBezTo>
                  <a:pt x="1885" y="1179"/>
                  <a:pt x="1929" y="1135"/>
                  <a:pt x="1929" y="1080"/>
                </a:cubicBezTo>
                <a:lnTo>
                  <a:pt x="1929" y="850"/>
                </a:lnTo>
                <a:lnTo>
                  <a:pt x="1929" y="850"/>
                </a:lnTo>
                <a:cubicBezTo>
                  <a:pt x="1929" y="795"/>
                  <a:pt x="1885" y="751"/>
                  <a:pt x="1829" y="7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03"/>
          <p:cNvSpPr>
            <a:spLocks noChangeArrowheads="1"/>
          </p:cNvSpPr>
          <p:nvPr/>
        </p:nvSpPr>
        <p:spPr bwMode="auto">
          <a:xfrm>
            <a:off x="20589438" y="8949428"/>
            <a:ext cx="727887" cy="727887"/>
          </a:xfrm>
          <a:custGeom>
            <a:avLst/>
            <a:gdLst>
              <a:gd name="T0" fmla="*/ 322 w 644"/>
              <a:gd name="T1" fmla="*/ 572 h 644"/>
              <a:gd name="T2" fmla="*/ 322 w 644"/>
              <a:gd name="T3" fmla="*/ 572 h 644"/>
              <a:gd name="T4" fmla="*/ 72 w 644"/>
              <a:gd name="T5" fmla="*/ 322 h 644"/>
              <a:gd name="T6" fmla="*/ 72 w 644"/>
              <a:gd name="T7" fmla="*/ 322 h 644"/>
              <a:gd name="T8" fmla="*/ 322 w 644"/>
              <a:gd name="T9" fmla="*/ 72 h 644"/>
              <a:gd name="T10" fmla="*/ 322 w 644"/>
              <a:gd name="T11" fmla="*/ 72 h 644"/>
              <a:gd name="T12" fmla="*/ 571 w 644"/>
              <a:gd name="T13" fmla="*/ 322 h 644"/>
              <a:gd name="T14" fmla="*/ 571 w 644"/>
              <a:gd name="T15" fmla="*/ 322 h 644"/>
              <a:gd name="T16" fmla="*/ 322 w 644"/>
              <a:gd name="T17" fmla="*/ 572 h 644"/>
              <a:gd name="T18" fmla="*/ 322 w 644"/>
              <a:gd name="T19" fmla="*/ 0 h 644"/>
              <a:gd name="T20" fmla="*/ 322 w 644"/>
              <a:gd name="T21" fmla="*/ 0 h 644"/>
              <a:gd name="T22" fmla="*/ 0 w 644"/>
              <a:gd name="T23" fmla="*/ 322 h 644"/>
              <a:gd name="T24" fmla="*/ 0 w 644"/>
              <a:gd name="T25" fmla="*/ 322 h 644"/>
              <a:gd name="T26" fmla="*/ 322 w 644"/>
              <a:gd name="T27" fmla="*/ 643 h 644"/>
              <a:gd name="T28" fmla="*/ 322 w 644"/>
              <a:gd name="T29" fmla="*/ 643 h 644"/>
              <a:gd name="T30" fmla="*/ 643 w 644"/>
              <a:gd name="T31" fmla="*/ 322 h 644"/>
              <a:gd name="T32" fmla="*/ 643 w 644"/>
              <a:gd name="T33" fmla="*/ 322 h 644"/>
              <a:gd name="T34" fmla="*/ 322 w 644"/>
              <a:gd name="T35" fmla="*/ 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4" h="644">
                <a:moveTo>
                  <a:pt x="322" y="572"/>
                </a:moveTo>
                <a:lnTo>
                  <a:pt x="322" y="572"/>
                </a:lnTo>
                <a:cubicBezTo>
                  <a:pt x="184" y="572"/>
                  <a:pt x="72" y="460"/>
                  <a:pt x="72" y="322"/>
                </a:cubicBezTo>
                <a:lnTo>
                  <a:pt x="72" y="322"/>
                </a:lnTo>
                <a:cubicBezTo>
                  <a:pt x="72" y="184"/>
                  <a:pt x="184" y="72"/>
                  <a:pt x="322" y="72"/>
                </a:cubicBezTo>
                <a:lnTo>
                  <a:pt x="322" y="72"/>
                </a:lnTo>
                <a:cubicBezTo>
                  <a:pt x="460" y="72"/>
                  <a:pt x="571" y="184"/>
                  <a:pt x="571" y="322"/>
                </a:cubicBezTo>
                <a:lnTo>
                  <a:pt x="571" y="322"/>
                </a:lnTo>
                <a:cubicBezTo>
                  <a:pt x="571" y="460"/>
                  <a:pt x="460" y="572"/>
                  <a:pt x="322" y="572"/>
                </a:cubicBezTo>
                <a:close/>
                <a:moveTo>
                  <a:pt x="322" y="0"/>
                </a:moveTo>
                <a:lnTo>
                  <a:pt x="322" y="0"/>
                </a:lnTo>
                <a:cubicBezTo>
                  <a:pt x="144" y="0"/>
                  <a:pt x="0" y="144"/>
                  <a:pt x="0" y="322"/>
                </a:cubicBezTo>
                <a:lnTo>
                  <a:pt x="0" y="322"/>
                </a:lnTo>
                <a:cubicBezTo>
                  <a:pt x="0" y="499"/>
                  <a:pt x="144" y="643"/>
                  <a:pt x="322" y="643"/>
                </a:cubicBezTo>
                <a:lnTo>
                  <a:pt x="322" y="643"/>
                </a:lnTo>
                <a:cubicBezTo>
                  <a:pt x="499" y="643"/>
                  <a:pt x="643" y="499"/>
                  <a:pt x="643" y="322"/>
                </a:cubicBezTo>
                <a:lnTo>
                  <a:pt x="643" y="322"/>
                </a:lnTo>
                <a:cubicBezTo>
                  <a:pt x="643" y="144"/>
                  <a:pt x="499" y="0"/>
                  <a:pt x="3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04"/>
          <p:cNvSpPr>
            <a:spLocks noChangeArrowheads="1"/>
          </p:cNvSpPr>
          <p:nvPr/>
        </p:nvSpPr>
        <p:spPr bwMode="auto">
          <a:xfrm>
            <a:off x="7352864" y="10031289"/>
            <a:ext cx="1705050" cy="2093922"/>
          </a:xfrm>
          <a:custGeom>
            <a:avLst/>
            <a:gdLst>
              <a:gd name="T0" fmla="*/ 1438 w 1507"/>
              <a:gd name="T1" fmla="*/ 1602 h 1850"/>
              <a:gd name="T2" fmla="*/ 1438 w 1507"/>
              <a:gd name="T3" fmla="*/ 1602 h 1850"/>
              <a:gd name="T4" fmla="*/ 1259 w 1507"/>
              <a:gd name="T5" fmla="*/ 1781 h 1850"/>
              <a:gd name="T6" fmla="*/ 247 w 1507"/>
              <a:gd name="T7" fmla="*/ 1781 h 1850"/>
              <a:gd name="T8" fmla="*/ 247 w 1507"/>
              <a:gd name="T9" fmla="*/ 1781 h 1850"/>
              <a:gd name="T10" fmla="*/ 68 w 1507"/>
              <a:gd name="T11" fmla="*/ 1602 h 1850"/>
              <a:gd name="T12" fmla="*/ 68 w 1507"/>
              <a:gd name="T13" fmla="*/ 933 h 1850"/>
              <a:gd name="T14" fmla="*/ 68 w 1507"/>
              <a:gd name="T15" fmla="*/ 933 h 1850"/>
              <a:gd name="T16" fmla="*/ 247 w 1507"/>
              <a:gd name="T17" fmla="*/ 753 h 1850"/>
              <a:gd name="T18" fmla="*/ 1259 w 1507"/>
              <a:gd name="T19" fmla="*/ 753 h 1850"/>
              <a:gd name="T20" fmla="*/ 1259 w 1507"/>
              <a:gd name="T21" fmla="*/ 753 h 1850"/>
              <a:gd name="T22" fmla="*/ 1438 w 1507"/>
              <a:gd name="T23" fmla="*/ 933 h 1850"/>
              <a:gd name="T24" fmla="*/ 1438 w 1507"/>
              <a:gd name="T25" fmla="*/ 1602 h 1850"/>
              <a:gd name="T26" fmla="*/ 273 w 1507"/>
              <a:gd name="T27" fmla="*/ 497 h 1850"/>
              <a:gd name="T28" fmla="*/ 273 w 1507"/>
              <a:gd name="T29" fmla="*/ 497 h 1850"/>
              <a:gd name="T30" fmla="*/ 753 w 1507"/>
              <a:gd name="T31" fmla="*/ 69 h 1850"/>
              <a:gd name="T32" fmla="*/ 753 w 1507"/>
              <a:gd name="T33" fmla="*/ 69 h 1850"/>
              <a:gd name="T34" fmla="*/ 1233 w 1507"/>
              <a:gd name="T35" fmla="*/ 497 h 1850"/>
              <a:gd name="T36" fmla="*/ 1233 w 1507"/>
              <a:gd name="T37" fmla="*/ 685 h 1850"/>
              <a:gd name="T38" fmla="*/ 273 w 1507"/>
              <a:gd name="T39" fmla="*/ 685 h 1850"/>
              <a:gd name="T40" fmla="*/ 273 w 1507"/>
              <a:gd name="T41" fmla="*/ 497 h 1850"/>
              <a:gd name="T42" fmla="*/ 1301 w 1507"/>
              <a:gd name="T43" fmla="*/ 689 h 1850"/>
              <a:gd name="T44" fmla="*/ 1301 w 1507"/>
              <a:gd name="T45" fmla="*/ 497 h 1850"/>
              <a:gd name="T46" fmla="*/ 1301 w 1507"/>
              <a:gd name="T47" fmla="*/ 497 h 1850"/>
              <a:gd name="T48" fmla="*/ 753 w 1507"/>
              <a:gd name="T49" fmla="*/ 0 h 1850"/>
              <a:gd name="T50" fmla="*/ 753 w 1507"/>
              <a:gd name="T51" fmla="*/ 0 h 1850"/>
              <a:gd name="T52" fmla="*/ 205 w 1507"/>
              <a:gd name="T53" fmla="*/ 497 h 1850"/>
              <a:gd name="T54" fmla="*/ 205 w 1507"/>
              <a:gd name="T55" fmla="*/ 689 h 1850"/>
              <a:gd name="T56" fmla="*/ 205 w 1507"/>
              <a:gd name="T57" fmla="*/ 689 h 1850"/>
              <a:gd name="T58" fmla="*/ 0 w 1507"/>
              <a:gd name="T59" fmla="*/ 933 h 1850"/>
              <a:gd name="T60" fmla="*/ 0 w 1507"/>
              <a:gd name="T61" fmla="*/ 1602 h 1850"/>
              <a:gd name="T62" fmla="*/ 0 w 1507"/>
              <a:gd name="T63" fmla="*/ 1602 h 1850"/>
              <a:gd name="T64" fmla="*/ 247 w 1507"/>
              <a:gd name="T65" fmla="*/ 1849 h 1850"/>
              <a:gd name="T66" fmla="*/ 1259 w 1507"/>
              <a:gd name="T67" fmla="*/ 1849 h 1850"/>
              <a:gd name="T68" fmla="*/ 1259 w 1507"/>
              <a:gd name="T69" fmla="*/ 1849 h 1850"/>
              <a:gd name="T70" fmla="*/ 1506 w 1507"/>
              <a:gd name="T71" fmla="*/ 1602 h 1850"/>
              <a:gd name="T72" fmla="*/ 1506 w 1507"/>
              <a:gd name="T73" fmla="*/ 933 h 1850"/>
              <a:gd name="T74" fmla="*/ 1506 w 1507"/>
              <a:gd name="T75" fmla="*/ 933 h 1850"/>
              <a:gd name="T76" fmla="*/ 1301 w 1507"/>
              <a:gd name="T77" fmla="*/ 689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07" h="1850">
                <a:moveTo>
                  <a:pt x="1438" y="1602"/>
                </a:moveTo>
                <a:lnTo>
                  <a:pt x="1438" y="1602"/>
                </a:lnTo>
                <a:cubicBezTo>
                  <a:pt x="1438" y="1701"/>
                  <a:pt x="1357" y="1781"/>
                  <a:pt x="1259" y="1781"/>
                </a:cubicBezTo>
                <a:lnTo>
                  <a:pt x="247" y="1781"/>
                </a:lnTo>
                <a:lnTo>
                  <a:pt x="247" y="1781"/>
                </a:lnTo>
                <a:cubicBezTo>
                  <a:pt x="149" y="1781"/>
                  <a:pt x="68" y="1701"/>
                  <a:pt x="68" y="1602"/>
                </a:cubicBezTo>
                <a:lnTo>
                  <a:pt x="68" y="933"/>
                </a:lnTo>
                <a:lnTo>
                  <a:pt x="68" y="933"/>
                </a:lnTo>
                <a:cubicBezTo>
                  <a:pt x="68" y="834"/>
                  <a:pt x="149" y="753"/>
                  <a:pt x="247" y="753"/>
                </a:cubicBezTo>
                <a:lnTo>
                  <a:pt x="1259" y="753"/>
                </a:lnTo>
                <a:lnTo>
                  <a:pt x="1259" y="753"/>
                </a:lnTo>
                <a:cubicBezTo>
                  <a:pt x="1357" y="753"/>
                  <a:pt x="1438" y="834"/>
                  <a:pt x="1438" y="933"/>
                </a:cubicBezTo>
                <a:lnTo>
                  <a:pt x="1438" y="1602"/>
                </a:lnTo>
                <a:close/>
                <a:moveTo>
                  <a:pt x="273" y="497"/>
                </a:moveTo>
                <a:lnTo>
                  <a:pt x="273" y="497"/>
                </a:lnTo>
                <a:cubicBezTo>
                  <a:pt x="273" y="260"/>
                  <a:pt x="488" y="69"/>
                  <a:pt x="753" y="69"/>
                </a:cubicBezTo>
                <a:lnTo>
                  <a:pt x="753" y="69"/>
                </a:lnTo>
                <a:cubicBezTo>
                  <a:pt x="1017" y="69"/>
                  <a:pt x="1233" y="260"/>
                  <a:pt x="1233" y="497"/>
                </a:cubicBezTo>
                <a:lnTo>
                  <a:pt x="1233" y="685"/>
                </a:lnTo>
                <a:lnTo>
                  <a:pt x="273" y="685"/>
                </a:lnTo>
                <a:lnTo>
                  <a:pt x="273" y="497"/>
                </a:lnTo>
                <a:close/>
                <a:moveTo>
                  <a:pt x="1301" y="689"/>
                </a:moveTo>
                <a:lnTo>
                  <a:pt x="1301" y="497"/>
                </a:lnTo>
                <a:lnTo>
                  <a:pt x="1301" y="497"/>
                </a:lnTo>
                <a:cubicBezTo>
                  <a:pt x="1301" y="223"/>
                  <a:pt x="1055" y="0"/>
                  <a:pt x="753" y="0"/>
                </a:cubicBezTo>
                <a:lnTo>
                  <a:pt x="753" y="0"/>
                </a:lnTo>
                <a:cubicBezTo>
                  <a:pt x="451" y="0"/>
                  <a:pt x="205" y="223"/>
                  <a:pt x="205" y="497"/>
                </a:cubicBezTo>
                <a:lnTo>
                  <a:pt x="205" y="689"/>
                </a:lnTo>
                <a:lnTo>
                  <a:pt x="205" y="689"/>
                </a:lnTo>
                <a:cubicBezTo>
                  <a:pt x="88" y="709"/>
                  <a:pt x="0" y="810"/>
                  <a:pt x="0" y="933"/>
                </a:cubicBezTo>
                <a:lnTo>
                  <a:pt x="0" y="1602"/>
                </a:lnTo>
                <a:lnTo>
                  <a:pt x="0" y="1602"/>
                </a:lnTo>
                <a:cubicBezTo>
                  <a:pt x="0" y="1739"/>
                  <a:pt x="110" y="1849"/>
                  <a:pt x="247" y="1849"/>
                </a:cubicBezTo>
                <a:lnTo>
                  <a:pt x="1259" y="1849"/>
                </a:lnTo>
                <a:lnTo>
                  <a:pt x="1259" y="1849"/>
                </a:lnTo>
                <a:cubicBezTo>
                  <a:pt x="1395" y="1849"/>
                  <a:pt x="1506" y="1739"/>
                  <a:pt x="1506" y="1602"/>
                </a:cubicBezTo>
                <a:lnTo>
                  <a:pt x="1506" y="933"/>
                </a:lnTo>
                <a:lnTo>
                  <a:pt x="1506" y="933"/>
                </a:lnTo>
                <a:cubicBezTo>
                  <a:pt x="1506" y="810"/>
                  <a:pt x="1417" y="709"/>
                  <a:pt x="1301" y="6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05"/>
          <p:cNvSpPr>
            <a:spLocks noChangeArrowheads="1"/>
          </p:cNvSpPr>
          <p:nvPr/>
        </p:nvSpPr>
        <p:spPr bwMode="auto">
          <a:xfrm>
            <a:off x="8045850" y="11113147"/>
            <a:ext cx="309103" cy="543424"/>
          </a:xfrm>
          <a:custGeom>
            <a:avLst/>
            <a:gdLst>
              <a:gd name="T0" fmla="*/ 205 w 275"/>
              <a:gd name="T1" fmla="*/ 342 h 480"/>
              <a:gd name="T2" fmla="*/ 205 w 275"/>
              <a:gd name="T3" fmla="*/ 342 h 480"/>
              <a:gd name="T4" fmla="*/ 137 w 275"/>
              <a:gd name="T5" fmla="*/ 411 h 480"/>
              <a:gd name="T6" fmla="*/ 137 w 275"/>
              <a:gd name="T7" fmla="*/ 411 h 480"/>
              <a:gd name="T8" fmla="*/ 69 w 275"/>
              <a:gd name="T9" fmla="*/ 342 h 480"/>
              <a:gd name="T10" fmla="*/ 69 w 275"/>
              <a:gd name="T11" fmla="*/ 137 h 480"/>
              <a:gd name="T12" fmla="*/ 69 w 275"/>
              <a:gd name="T13" fmla="*/ 137 h 480"/>
              <a:gd name="T14" fmla="*/ 137 w 275"/>
              <a:gd name="T15" fmla="*/ 69 h 480"/>
              <a:gd name="T16" fmla="*/ 137 w 275"/>
              <a:gd name="T17" fmla="*/ 69 h 480"/>
              <a:gd name="T18" fmla="*/ 205 w 275"/>
              <a:gd name="T19" fmla="*/ 137 h 480"/>
              <a:gd name="T20" fmla="*/ 205 w 275"/>
              <a:gd name="T21" fmla="*/ 342 h 480"/>
              <a:gd name="T22" fmla="*/ 137 w 275"/>
              <a:gd name="T23" fmla="*/ 0 h 480"/>
              <a:gd name="T24" fmla="*/ 137 w 275"/>
              <a:gd name="T25" fmla="*/ 0 h 480"/>
              <a:gd name="T26" fmla="*/ 0 w 275"/>
              <a:gd name="T27" fmla="*/ 137 h 480"/>
              <a:gd name="T28" fmla="*/ 0 w 275"/>
              <a:gd name="T29" fmla="*/ 342 h 480"/>
              <a:gd name="T30" fmla="*/ 0 w 275"/>
              <a:gd name="T31" fmla="*/ 342 h 480"/>
              <a:gd name="T32" fmla="*/ 137 w 275"/>
              <a:gd name="T33" fmla="*/ 479 h 480"/>
              <a:gd name="T34" fmla="*/ 137 w 275"/>
              <a:gd name="T35" fmla="*/ 479 h 480"/>
              <a:gd name="T36" fmla="*/ 274 w 275"/>
              <a:gd name="T37" fmla="*/ 342 h 480"/>
              <a:gd name="T38" fmla="*/ 274 w 275"/>
              <a:gd name="T39" fmla="*/ 137 h 480"/>
              <a:gd name="T40" fmla="*/ 274 w 275"/>
              <a:gd name="T41" fmla="*/ 137 h 480"/>
              <a:gd name="T42" fmla="*/ 137 w 275"/>
              <a:gd name="T4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5" h="480">
                <a:moveTo>
                  <a:pt x="205" y="342"/>
                </a:moveTo>
                <a:lnTo>
                  <a:pt x="205" y="342"/>
                </a:lnTo>
                <a:cubicBezTo>
                  <a:pt x="205" y="380"/>
                  <a:pt x="175" y="411"/>
                  <a:pt x="137" y="411"/>
                </a:cubicBezTo>
                <a:lnTo>
                  <a:pt x="137" y="411"/>
                </a:lnTo>
                <a:cubicBezTo>
                  <a:pt x="99" y="411"/>
                  <a:pt x="69" y="380"/>
                  <a:pt x="69" y="342"/>
                </a:cubicBezTo>
                <a:lnTo>
                  <a:pt x="69" y="137"/>
                </a:lnTo>
                <a:lnTo>
                  <a:pt x="69" y="137"/>
                </a:lnTo>
                <a:cubicBezTo>
                  <a:pt x="69" y="100"/>
                  <a:pt x="99" y="69"/>
                  <a:pt x="137" y="69"/>
                </a:cubicBezTo>
                <a:lnTo>
                  <a:pt x="137" y="69"/>
                </a:lnTo>
                <a:cubicBezTo>
                  <a:pt x="175" y="69"/>
                  <a:pt x="205" y="100"/>
                  <a:pt x="205" y="137"/>
                </a:cubicBezTo>
                <a:lnTo>
                  <a:pt x="205" y="342"/>
                </a:lnTo>
                <a:close/>
                <a:moveTo>
                  <a:pt x="137" y="0"/>
                </a:moveTo>
                <a:lnTo>
                  <a:pt x="137" y="0"/>
                </a:lnTo>
                <a:cubicBezTo>
                  <a:pt x="61" y="0"/>
                  <a:pt x="0" y="62"/>
                  <a:pt x="0" y="137"/>
                </a:cubicBezTo>
                <a:lnTo>
                  <a:pt x="0" y="342"/>
                </a:lnTo>
                <a:lnTo>
                  <a:pt x="0" y="342"/>
                </a:lnTo>
                <a:cubicBezTo>
                  <a:pt x="0" y="418"/>
                  <a:pt x="61" y="479"/>
                  <a:pt x="137" y="479"/>
                </a:cubicBezTo>
                <a:lnTo>
                  <a:pt x="137" y="479"/>
                </a:lnTo>
                <a:cubicBezTo>
                  <a:pt x="212" y="479"/>
                  <a:pt x="274" y="418"/>
                  <a:pt x="274" y="342"/>
                </a:cubicBezTo>
                <a:lnTo>
                  <a:pt x="274" y="137"/>
                </a:lnTo>
                <a:lnTo>
                  <a:pt x="274" y="137"/>
                </a:lnTo>
                <a:cubicBezTo>
                  <a:pt x="274" y="62"/>
                  <a:pt x="212" y="0"/>
                  <a:pt x="1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CuadroTexto 264"/>
          <p:cNvSpPr txBox="1"/>
          <p:nvPr/>
        </p:nvSpPr>
        <p:spPr>
          <a:xfrm>
            <a:off x="10414670" y="1675128"/>
            <a:ext cx="3583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 </a:t>
            </a:r>
            <a:endParaRPr lang="en-US" sz="6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6" name="CuadroTexto 265"/>
          <p:cNvSpPr txBox="1"/>
          <p:nvPr/>
        </p:nvSpPr>
        <p:spPr>
          <a:xfrm>
            <a:off x="2174294" y="5372957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7" name="CuadroTexto 266"/>
          <p:cNvSpPr txBox="1"/>
          <p:nvPr/>
        </p:nvSpPr>
        <p:spPr>
          <a:xfrm>
            <a:off x="6954022" y="7133026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8" name="CuadroTexto 267"/>
          <p:cNvSpPr txBox="1"/>
          <p:nvPr/>
        </p:nvSpPr>
        <p:spPr>
          <a:xfrm>
            <a:off x="14755031" y="7133026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9" name="CuadroTexto 268"/>
          <p:cNvSpPr txBox="1"/>
          <p:nvPr/>
        </p:nvSpPr>
        <p:spPr>
          <a:xfrm>
            <a:off x="19635377" y="5383250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0" name="CuadroTexto 269"/>
          <p:cNvSpPr txBox="1"/>
          <p:nvPr/>
        </p:nvSpPr>
        <p:spPr>
          <a:xfrm>
            <a:off x="15044100" y="819715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19859753" y="6405293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7072241" y="819162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3" name="CuadroTexto 272"/>
          <p:cNvSpPr txBox="1"/>
          <p:nvPr/>
        </p:nvSpPr>
        <p:spPr>
          <a:xfrm>
            <a:off x="2303585" y="6405293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467339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3550322" y="4917976"/>
            <a:ext cx="4003996" cy="4003996"/>
          </a:xfrm>
          <a:custGeom>
            <a:avLst/>
            <a:gdLst>
              <a:gd name="T0" fmla="*/ 0 w 3278"/>
              <a:gd name="T1" fmla="*/ 1637 h 3276"/>
              <a:gd name="T2" fmla="*/ 0 w 3278"/>
              <a:gd name="T3" fmla="*/ 1637 h 3276"/>
              <a:gd name="T4" fmla="*/ 1639 w 3278"/>
              <a:gd name="T5" fmla="*/ 3275 h 3276"/>
              <a:gd name="T6" fmla="*/ 1639 w 3278"/>
              <a:gd name="T7" fmla="*/ 3275 h 3276"/>
              <a:gd name="T8" fmla="*/ 3277 w 3278"/>
              <a:gd name="T9" fmla="*/ 1637 h 3276"/>
              <a:gd name="T10" fmla="*/ 3277 w 3278"/>
              <a:gd name="T11" fmla="*/ 1637 h 3276"/>
              <a:gd name="T12" fmla="*/ 1639 w 3278"/>
              <a:gd name="T13" fmla="*/ 0 h 3276"/>
              <a:gd name="T14" fmla="*/ 1639 w 3278"/>
              <a:gd name="T15" fmla="*/ 0 h 3276"/>
              <a:gd name="T16" fmla="*/ 0 w 3278"/>
              <a:gd name="T17" fmla="*/ 1637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78" h="3276">
                <a:moveTo>
                  <a:pt x="0" y="1637"/>
                </a:moveTo>
                <a:lnTo>
                  <a:pt x="0" y="1637"/>
                </a:lnTo>
                <a:cubicBezTo>
                  <a:pt x="0" y="2542"/>
                  <a:pt x="733" y="3275"/>
                  <a:pt x="1639" y="3275"/>
                </a:cubicBezTo>
                <a:lnTo>
                  <a:pt x="1639" y="3275"/>
                </a:lnTo>
                <a:cubicBezTo>
                  <a:pt x="2543" y="3275"/>
                  <a:pt x="3277" y="2542"/>
                  <a:pt x="3277" y="1637"/>
                </a:cubicBezTo>
                <a:lnTo>
                  <a:pt x="3277" y="1637"/>
                </a:lnTo>
                <a:cubicBezTo>
                  <a:pt x="3277" y="733"/>
                  <a:pt x="2543" y="0"/>
                  <a:pt x="1639" y="0"/>
                </a:cubicBezTo>
                <a:lnTo>
                  <a:pt x="1639" y="0"/>
                </a:lnTo>
                <a:cubicBezTo>
                  <a:pt x="733" y="0"/>
                  <a:pt x="0" y="733"/>
                  <a:pt x="0" y="16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2"/>
          <p:cNvSpPr>
            <a:spLocks noChangeArrowheads="1"/>
          </p:cNvSpPr>
          <p:nvPr/>
        </p:nvSpPr>
        <p:spPr bwMode="auto">
          <a:xfrm>
            <a:off x="11601428" y="1700765"/>
            <a:ext cx="1837634" cy="1837637"/>
          </a:xfrm>
          <a:custGeom>
            <a:avLst/>
            <a:gdLst>
              <a:gd name="T0" fmla="*/ 0 w 1504"/>
              <a:gd name="T1" fmla="*/ 752 h 1504"/>
              <a:gd name="T2" fmla="*/ 0 w 1504"/>
              <a:gd name="T3" fmla="*/ 752 h 1504"/>
              <a:gd name="T4" fmla="*/ 751 w 1504"/>
              <a:gd name="T5" fmla="*/ 1503 h 1504"/>
              <a:gd name="T6" fmla="*/ 751 w 1504"/>
              <a:gd name="T7" fmla="*/ 1503 h 1504"/>
              <a:gd name="T8" fmla="*/ 1503 w 1504"/>
              <a:gd name="T9" fmla="*/ 752 h 1504"/>
              <a:gd name="T10" fmla="*/ 1503 w 1504"/>
              <a:gd name="T11" fmla="*/ 752 h 1504"/>
              <a:gd name="T12" fmla="*/ 751 w 1504"/>
              <a:gd name="T13" fmla="*/ 0 h 1504"/>
              <a:gd name="T14" fmla="*/ 751 w 1504"/>
              <a:gd name="T15" fmla="*/ 0 h 1504"/>
              <a:gd name="T16" fmla="*/ 0 w 1504"/>
              <a:gd name="T17" fmla="*/ 752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4" h="1504">
                <a:moveTo>
                  <a:pt x="0" y="752"/>
                </a:moveTo>
                <a:lnTo>
                  <a:pt x="0" y="752"/>
                </a:lnTo>
                <a:cubicBezTo>
                  <a:pt x="0" y="1167"/>
                  <a:pt x="336" y="1503"/>
                  <a:pt x="751" y="1503"/>
                </a:cubicBezTo>
                <a:lnTo>
                  <a:pt x="751" y="1503"/>
                </a:lnTo>
                <a:cubicBezTo>
                  <a:pt x="1166" y="1503"/>
                  <a:pt x="1503" y="1167"/>
                  <a:pt x="1503" y="752"/>
                </a:cubicBezTo>
                <a:lnTo>
                  <a:pt x="1503" y="752"/>
                </a:lnTo>
                <a:cubicBezTo>
                  <a:pt x="1503" y="336"/>
                  <a:pt x="1166" y="0"/>
                  <a:pt x="751" y="0"/>
                </a:cubicBezTo>
                <a:lnTo>
                  <a:pt x="751" y="0"/>
                </a:lnTo>
                <a:cubicBezTo>
                  <a:pt x="336" y="0"/>
                  <a:pt x="0" y="336"/>
                  <a:pt x="0" y="7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"/>
          <p:cNvSpPr>
            <a:spLocks noChangeShapeType="1"/>
          </p:cNvSpPr>
          <p:nvPr/>
        </p:nvSpPr>
        <p:spPr bwMode="auto">
          <a:xfrm>
            <a:off x="9435066" y="2616888"/>
            <a:ext cx="5387" cy="8476836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8971616" y="2158828"/>
            <a:ext cx="921510" cy="921511"/>
          </a:xfrm>
          <a:custGeom>
            <a:avLst/>
            <a:gdLst>
              <a:gd name="T0" fmla="*/ 0 w 755"/>
              <a:gd name="T1" fmla="*/ 377 h 754"/>
              <a:gd name="T2" fmla="*/ 0 w 755"/>
              <a:gd name="T3" fmla="*/ 377 h 754"/>
              <a:gd name="T4" fmla="*/ 377 w 755"/>
              <a:gd name="T5" fmla="*/ 753 h 754"/>
              <a:gd name="T6" fmla="*/ 377 w 755"/>
              <a:gd name="T7" fmla="*/ 753 h 754"/>
              <a:gd name="T8" fmla="*/ 754 w 755"/>
              <a:gd name="T9" fmla="*/ 377 h 754"/>
              <a:gd name="T10" fmla="*/ 754 w 755"/>
              <a:gd name="T11" fmla="*/ 377 h 754"/>
              <a:gd name="T12" fmla="*/ 377 w 755"/>
              <a:gd name="T13" fmla="*/ 0 h 754"/>
              <a:gd name="T14" fmla="*/ 377 w 755"/>
              <a:gd name="T15" fmla="*/ 0 h 754"/>
              <a:gd name="T16" fmla="*/ 0 w 755"/>
              <a:gd name="T17" fmla="*/ 377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754">
                <a:moveTo>
                  <a:pt x="0" y="377"/>
                </a:moveTo>
                <a:lnTo>
                  <a:pt x="0" y="377"/>
                </a:lnTo>
                <a:cubicBezTo>
                  <a:pt x="0" y="585"/>
                  <a:pt x="169" y="753"/>
                  <a:pt x="377" y="753"/>
                </a:cubicBezTo>
                <a:lnTo>
                  <a:pt x="377" y="753"/>
                </a:lnTo>
                <a:cubicBezTo>
                  <a:pt x="585" y="753"/>
                  <a:pt x="754" y="585"/>
                  <a:pt x="754" y="377"/>
                </a:cubicBezTo>
                <a:lnTo>
                  <a:pt x="754" y="377"/>
                </a:lnTo>
                <a:cubicBezTo>
                  <a:pt x="754" y="169"/>
                  <a:pt x="585" y="0"/>
                  <a:pt x="377" y="0"/>
                </a:cubicBezTo>
                <a:lnTo>
                  <a:pt x="377" y="0"/>
                </a:lnTo>
                <a:cubicBezTo>
                  <a:pt x="169" y="0"/>
                  <a:pt x="0" y="169"/>
                  <a:pt x="0" y="3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5"/>
          <p:cNvSpPr>
            <a:spLocks noChangeArrowheads="1"/>
          </p:cNvSpPr>
          <p:nvPr/>
        </p:nvSpPr>
        <p:spPr bwMode="auto">
          <a:xfrm>
            <a:off x="8971616" y="10635661"/>
            <a:ext cx="921510" cy="921514"/>
          </a:xfrm>
          <a:custGeom>
            <a:avLst/>
            <a:gdLst>
              <a:gd name="T0" fmla="*/ 0 w 755"/>
              <a:gd name="T1" fmla="*/ 376 h 754"/>
              <a:gd name="T2" fmla="*/ 0 w 755"/>
              <a:gd name="T3" fmla="*/ 376 h 754"/>
              <a:gd name="T4" fmla="*/ 377 w 755"/>
              <a:gd name="T5" fmla="*/ 753 h 754"/>
              <a:gd name="T6" fmla="*/ 377 w 755"/>
              <a:gd name="T7" fmla="*/ 753 h 754"/>
              <a:gd name="T8" fmla="*/ 754 w 755"/>
              <a:gd name="T9" fmla="*/ 376 h 754"/>
              <a:gd name="T10" fmla="*/ 754 w 755"/>
              <a:gd name="T11" fmla="*/ 376 h 754"/>
              <a:gd name="T12" fmla="*/ 377 w 755"/>
              <a:gd name="T13" fmla="*/ 0 h 754"/>
              <a:gd name="T14" fmla="*/ 377 w 755"/>
              <a:gd name="T15" fmla="*/ 0 h 754"/>
              <a:gd name="T16" fmla="*/ 0 w 755"/>
              <a:gd name="T17" fmla="*/ 37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754">
                <a:moveTo>
                  <a:pt x="0" y="376"/>
                </a:moveTo>
                <a:lnTo>
                  <a:pt x="0" y="376"/>
                </a:lnTo>
                <a:cubicBezTo>
                  <a:pt x="0" y="584"/>
                  <a:pt x="169" y="753"/>
                  <a:pt x="377" y="753"/>
                </a:cubicBezTo>
                <a:lnTo>
                  <a:pt x="377" y="753"/>
                </a:lnTo>
                <a:cubicBezTo>
                  <a:pt x="585" y="753"/>
                  <a:pt x="754" y="584"/>
                  <a:pt x="754" y="376"/>
                </a:cubicBezTo>
                <a:lnTo>
                  <a:pt x="754" y="376"/>
                </a:lnTo>
                <a:cubicBezTo>
                  <a:pt x="754" y="168"/>
                  <a:pt x="585" y="0"/>
                  <a:pt x="377" y="0"/>
                </a:cubicBezTo>
                <a:lnTo>
                  <a:pt x="377" y="0"/>
                </a:lnTo>
                <a:cubicBezTo>
                  <a:pt x="169" y="0"/>
                  <a:pt x="0" y="168"/>
                  <a:pt x="0" y="3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>
            <a:off x="8971616" y="6459219"/>
            <a:ext cx="921510" cy="921511"/>
          </a:xfrm>
          <a:custGeom>
            <a:avLst/>
            <a:gdLst>
              <a:gd name="T0" fmla="*/ 0 w 755"/>
              <a:gd name="T1" fmla="*/ 375 h 753"/>
              <a:gd name="T2" fmla="*/ 0 w 755"/>
              <a:gd name="T3" fmla="*/ 375 h 753"/>
              <a:gd name="T4" fmla="*/ 377 w 755"/>
              <a:gd name="T5" fmla="*/ 752 h 753"/>
              <a:gd name="T6" fmla="*/ 377 w 755"/>
              <a:gd name="T7" fmla="*/ 752 h 753"/>
              <a:gd name="T8" fmla="*/ 754 w 755"/>
              <a:gd name="T9" fmla="*/ 375 h 753"/>
              <a:gd name="T10" fmla="*/ 754 w 755"/>
              <a:gd name="T11" fmla="*/ 375 h 753"/>
              <a:gd name="T12" fmla="*/ 377 w 755"/>
              <a:gd name="T13" fmla="*/ 0 h 753"/>
              <a:gd name="T14" fmla="*/ 377 w 755"/>
              <a:gd name="T15" fmla="*/ 0 h 753"/>
              <a:gd name="T16" fmla="*/ 0 w 755"/>
              <a:gd name="T17" fmla="*/ 375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753">
                <a:moveTo>
                  <a:pt x="0" y="375"/>
                </a:moveTo>
                <a:lnTo>
                  <a:pt x="0" y="375"/>
                </a:lnTo>
                <a:cubicBezTo>
                  <a:pt x="0" y="583"/>
                  <a:pt x="169" y="752"/>
                  <a:pt x="377" y="752"/>
                </a:cubicBezTo>
                <a:lnTo>
                  <a:pt x="377" y="752"/>
                </a:lnTo>
                <a:cubicBezTo>
                  <a:pt x="585" y="752"/>
                  <a:pt x="754" y="583"/>
                  <a:pt x="754" y="375"/>
                </a:cubicBezTo>
                <a:lnTo>
                  <a:pt x="754" y="375"/>
                </a:lnTo>
                <a:cubicBezTo>
                  <a:pt x="754" y="168"/>
                  <a:pt x="585" y="0"/>
                  <a:pt x="377" y="0"/>
                </a:cubicBezTo>
                <a:lnTo>
                  <a:pt x="377" y="0"/>
                </a:lnTo>
                <a:cubicBezTo>
                  <a:pt x="169" y="0"/>
                  <a:pt x="0" y="168"/>
                  <a:pt x="0" y="3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7"/>
          <p:cNvSpPr>
            <a:spLocks noChangeArrowheads="1"/>
          </p:cNvSpPr>
          <p:nvPr/>
        </p:nvSpPr>
        <p:spPr bwMode="auto">
          <a:xfrm>
            <a:off x="13967180" y="1700765"/>
            <a:ext cx="6860148" cy="1837637"/>
          </a:xfrm>
          <a:custGeom>
            <a:avLst/>
            <a:gdLst>
              <a:gd name="T0" fmla="*/ 4861 w 5614"/>
              <a:gd name="T1" fmla="*/ 1503 h 1504"/>
              <a:gd name="T2" fmla="*/ 751 w 5614"/>
              <a:gd name="T3" fmla="*/ 1503 h 1504"/>
              <a:gd name="T4" fmla="*/ 751 w 5614"/>
              <a:gd name="T5" fmla="*/ 1503 h 1504"/>
              <a:gd name="T6" fmla="*/ 0 w 5614"/>
              <a:gd name="T7" fmla="*/ 752 h 1504"/>
              <a:gd name="T8" fmla="*/ 0 w 5614"/>
              <a:gd name="T9" fmla="*/ 752 h 1504"/>
              <a:gd name="T10" fmla="*/ 751 w 5614"/>
              <a:gd name="T11" fmla="*/ 0 h 1504"/>
              <a:gd name="T12" fmla="*/ 4861 w 5614"/>
              <a:gd name="T13" fmla="*/ 0 h 1504"/>
              <a:gd name="T14" fmla="*/ 4861 w 5614"/>
              <a:gd name="T15" fmla="*/ 0 h 1504"/>
              <a:gd name="T16" fmla="*/ 5613 w 5614"/>
              <a:gd name="T17" fmla="*/ 752 h 1504"/>
              <a:gd name="T18" fmla="*/ 5613 w 5614"/>
              <a:gd name="T19" fmla="*/ 752 h 1504"/>
              <a:gd name="T20" fmla="*/ 4861 w 5614"/>
              <a:gd name="T21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14" h="1504">
                <a:moveTo>
                  <a:pt x="4861" y="1503"/>
                </a:moveTo>
                <a:lnTo>
                  <a:pt x="751" y="1503"/>
                </a:lnTo>
                <a:lnTo>
                  <a:pt x="751" y="1503"/>
                </a:lnTo>
                <a:cubicBezTo>
                  <a:pt x="336" y="1503"/>
                  <a:pt x="0" y="1167"/>
                  <a:pt x="0" y="752"/>
                </a:cubicBezTo>
                <a:lnTo>
                  <a:pt x="0" y="752"/>
                </a:lnTo>
                <a:cubicBezTo>
                  <a:pt x="0" y="336"/>
                  <a:pt x="336" y="0"/>
                  <a:pt x="751" y="0"/>
                </a:cubicBezTo>
                <a:lnTo>
                  <a:pt x="4861" y="0"/>
                </a:lnTo>
                <a:lnTo>
                  <a:pt x="4861" y="0"/>
                </a:lnTo>
                <a:cubicBezTo>
                  <a:pt x="5276" y="0"/>
                  <a:pt x="5613" y="336"/>
                  <a:pt x="5613" y="752"/>
                </a:cubicBezTo>
                <a:lnTo>
                  <a:pt x="5613" y="752"/>
                </a:lnTo>
                <a:cubicBezTo>
                  <a:pt x="5613" y="1167"/>
                  <a:pt x="5276" y="1503"/>
                  <a:pt x="4861" y="15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8"/>
          <p:cNvSpPr>
            <a:spLocks noChangeArrowheads="1"/>
          </p:cNvSpPr>
          <p:nvPr/>
        </p:nvSpPr>
        <p:spPr bwMode="auto">
          <a:xfrm>
            <a:off x="11542148" y="5936488"/>
            <a:ext cx="1837637" cy="1837637"/>
          </a:xfrm>
          <a:custGeom>
            <a:avLst/>
            <a:gdLst>
              <a:gd name="T0" fmla="*/ 0 w 1504"/>
              <a:gd name="T1" fmla="*/ 752 h 1504"/>
              <a:gd name="T2" fmla="*/ 0 w 1504"/>
              <a:gd name="T3" fmla="*/ 752 h 1504"/>
              <a:gd name="T4" fmla="*/ 751 w 1504"/>
              <a:gd name="T5" fmla="*/ 1503 h 1504"/>
              <a:gd name="T6" fmla="*/ 751 w 1504"/>
              <a:gd name="T7" fmla="*/ 1503 h 1504"/>
              <a:gd name="T8" fmla="*/ 1503 w 1504"/>
              <a:gd name="T9" fmla="*/ 752 h 1504"/>
              <a:gd name="T10" fmla="*/ 1503 w 1504"/>
              <a:gd name="T11" fmla="*/ 752 h 1504"/>
              <a:gd name="T12" fmla="*/ 751 w 1504"/>
              <a:gd name="T13" fmla="*/ 0 h 1504"/>
              <a:gd name="T14" fmla="*/ 751 w 1504"/>
              <a:gd name="T15" fmla="*/ 0 h 1504"/>
              <a:gd name="T16" fmla="*/ 0 w 1504"/>
              <a:gd name="T17" fmla="*/ 752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4" h="1504">
                <a:moveTo>
                  <a:pt x="0" y="752"/>
                </a:moveTo>
                <a:lnTo>
                  <a:pt x="0" y="752"/>
                </a:lnTo>
                <a:cubicBezTo>
                  <a:pt x="0" y="1166"/>
                  <a:pt x="337" y="1503"/>
                  <a:pt x="751" y="1503"/>
                </a:cubicBezTo>
                <a:lnTo>
                  <a:pt x="751" y="1503"/>
                </a:lnTo>
                <a:cubicBezTo>
                  <a:pt x="1166" y="1503"/>
                  <a:pt x="1503" y="1166"/>
                  <a:pt x="1503" y="752"/>
                </a:cubicBezTo>
                <a:lnTo>
                  <a:pt x="1503" y="752"/>
                </a:lnTo>
                <a:cubicBezTo>
                  <a:pt x="1503" y="337"/>
                  <a:pt x="1166" y="0"/>
                  <a:pt x="751" y="0"/>
                </a:cubicBezTo>
                <a:lnTo>
                  <a:pt x="751" y="0"/>
                </a:lnTo>
                <a:cubicBezTo>
                  <a:pt x="337" y="0"/>
                  <a:pt x="0" y="337"/>
                  <a:pt x="0" y="7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9"/>
          <p:cNvSpPr>
            <a:spLocks noChangeArrowheads="1"/>
          </p:cNvSpPr>
          <p:nvPr/>
        </p:nvSpPr>
        <p:spPr bwMode="auto">
          <a:xfrm>
            <a:off x="13913291" y="5936488"/>
            <a:ext cx="6860148" cy="1837637"/>
          </a:xfrm>
          <a:custGeom>
            <a:avLst/>
            <a:gdLst>
              <a:gd name="T0" fmla="*/ 4861 w 5614"/>
              <a:gd name="T1" fmla="*/ 1503 h 1504"/>
              <a:gd name="T2" fmla="*/ 752 w 5614"/>
              <a:gd name="T3" fmla="*/ 1503 h 1504"/>
              <a:gd name="T4" fmla="*/ 752 w 5614"/>
              <a:gd name="T5" fmla="*/ 1503 h 1504"/>
              <a:gd name="T6" fmla="*/ 0 w 5614"/>
              <a:gd name="T7" fmla="*/ 752 h 1504"/>
              <a:gd name="T8" fmla="*/ 0 w 5614"/>
              <a:gd name="T9" fmla="*/ 752 h 1504"/>
              <a:gd name="T10" fmla="*/ 752 w 5614"/>
              <a:gd name="T11" fmla="*/ 0 h 1504"/>
              <a:gd name="T12" fmla="*/ 4861 w 5614"/>
              <a:gd name="T13" fmla="*/ 0 h 1504"/>
              <a:gd name="T14" fmla="*/ 4861 w 5614"/>
              <a:gd name="T15" fmla="*/ 0 h 1504"/>
              <a:gd name="T16" fmla="*/ 5613 w 5614"/>
              <a:gd name="T17" fmla="*/ 752 h 1504"/>
              <a:gd name="T18" fmla="*/ 5613 w 5614"/>
              <a:gd name="T19" fmla="*/ 752 h 1504"/>
              <a:gd name="T20" fmla="*/ 4861 w 5614"/>
              <a:gd name="T21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14" h="1504">
                <a:moveTo>
                  <a:pt x="4861" y="1503"/>
                </a:moveTo>
                <a:lnTo>
                  <a:pt x="752" y="1503"/>
                </a:lnTo>
                <a:lnTo>
                  <a:pt x="752" y="1503"/>
                </a:lnTo>
                <a:cubicBezTo>
                  <a:pt x="337" y="1503"/>
                  <a:pt x="0" y="1166"/>
                  <a:pt x="0" y="752"/>
                </a:cubicBezTo>
                <a:lnTo>
                  <a:pt x="0" y="752"/>
                </a:lnTo>
                <a:cubicBezTo>
                  <a:pt x="0" y="337"/>
                  <a:pt x="337" y="0"/>
                  <a:pt x="752" y="0"/>
                </a:cubicBezTo>
                <a:lnTo>
                  <a:pt x="4861" y="0"/>
                </a:lnTo>
                <a:lnTo>
                  <a:pt x="4861" y="0"/>
                </a:lnTo>
                <a:cubicBezTo>
                  <a:pt x="5277" y="0"/>
                  <a:pt x="5613" y="337"/>
                  <a:pt x="5613" y="752"/>
                </a:cubicBezTo>
                <a:lnTo>
                  <a:pt x="5613" y="752"/>
                </a:lnTo>
                <a:cubicBezTo>
                  <a:pt x="5613" y="1166"/>
                  <a:pt x="5277" y="1503"/>
                  <a:pt x="4861" y="15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0"/>
          <p:cNvSpPr>
            <a:spLocks noChangeArrowheads="1"/>
          </p:cNvSpPr>
          <p:nvPr/>
        </p:nvSpPr>
        <p:spPr bwMode="auto">
          <a:xfrm>
            <a:off x="11542148" y="10177601"/>
            <a:ext cx="1837637" cy="1837634"/>
          </a:xfrm>
          <a:custGeom>
            <a:avLst/>
            <a:gdLst>
              <a:gd name="T0" fmla="*/ 0 w 1504"/>
              <a:gd name="T1" fmla="*/ 751 h 1505"/>
              <a:gd name="T2" fmla="*/ 0 w 1504"/>
              <a:gd name="T3" fmla="*/ 751 h 1505"/>
              <a:gd name="T4" fmla="*/ 751 w 1504"/>
              <a:gd name="T5" fmla="*/ 1504 h 1505"/>
              <a:gd name="T6" fmla="*/ 751 w 1504"/>
              <a:gd name="T7" fmla="*/ 1504 h 1505"/>
              <a:gd name="T8" fmla="*/ 1503 w 1504"/>
              <a:gd name="T9" fmla="*/ 751 h 1505"/>
              <a:gd name="T10" fmla="*/ 1503 w 1504"/>
              <a:gd name="T11" fmla="*/ 751 h 1505"/>
              <a:gd name="T12" fmla="*/ 751 w 1504"/>
              <a:gd name="T13" fmla="*/ 0 h 1505"/>
              <a:gd name="T14" fmla="*/ 751 w 1504"/>
              <a:gd name="T15" fmla="*/ 0 h 1505"/>
              <a:gd name="T16" fmla="*/ 0 w 1504"/>
              <a:gd name="T17" fmla="*/ 751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4" h="1505">
                <a:moveTo>
                  <a:pt x="0" y="751"/>
                </a:moveTo>
                <a:lnTo>
                  <a:pt x="0" y="751"/>
                </a:lnTo>
                <a:cubicBezTo>
                  <a:pt x="0" y="1167"/>
                  <a:pt x="337" y="1504"/>
                  <a:pt x="751" y="1504"/>
                </a:cubicBezTo>
                <a:lnTo>
                  <a:pt x="751" y="1504"/>
                </a:lnTo>
                <a:cubicBezTo>
                  <a:pt x="1166" y="1504"/>
                  <a:pt x="1503" y="1167"/>
                  <a:pt x="1503" y="751"/>
                </a:cubicBezTo>
                <a:lnTo>
                  <a:pt x="1503" y="751"/>
                </a:lnTo>
                <a:cubicBezTo>
                  <a:pt x="1503" y="336"/>
                  <a:pt x="1166" y="0"/>
                  <a:pt x="751" y="0"/>
                </a:cubicBezTo>
                <a:lnTo>
                  <a:pt x="751" y="0"/>
                </a:lnTo>
                <a:cubicBezTo>
                  <a:pt x="337" y="0"/>
                  <a:pt x="0" y="336"/>
                  <a:pt x="0" y="7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1"/>
          <p:cNvSpPr>
            <a:spLocks noChangeArrowheads="1"/>
          </p:cNvSpPr>
          <p:nvPr/>
        </p:nvSpPr>
        <p:spPr bwMode="auto">
          <a:xfrm>
            <a:off x="13913291" y="10177601"/>
            <a:ext cx="6860148" cy="1837634"/>
          </a:xfrm>
          <a:custGeom>
            <a:avLst/>
            <a:gdLst>
              <a:gd name="T0" fmla="*/ 4861 w 5614"/>
              <a:gd name="T1" fmla="*/ 1504 h 1505"/>
              <a:gd name="T2" fmla="*/ 752 w 5614"/>
              <a:gd name="T3" fmla="*/ 1504 h 1505"/>
              <a:gd name="T4" fmla="*/ 752 w 5614"/>
              <a:gd name="T5" fmla="*/ 1504 h 1505"/>
              <a:gd name="T6" fmla="*/ 0 w 5614"/>
              <a:gd name="T7" fmla="*/ 751 h 1505"/>
              <a:gd name="T8" fmla="*/ 0 w 5614"/>
              <a:gd name="T9" fmla="*/ 751 h 1505"/>
              <a:gd name="T10" fmla="*/ 752 w 5614"/>
              <a:gd name="T11" fmla="*/ 0 h 1505"/>
              <a:gd name="T12" fmla="*/ 4861 w 5614"/>
              <a:gd name="T13" fmla="*/ 0 h 1505"/>
              <a:gd name="T14" fmla="*/ 4861 w 5614"/>
              <a:gd name="T15" fmla="*/ 0 h 1505"/>
              <a:gd name="T16" fmla="*/ 5613 w 5614"/>
              <a:gd name="T17" fmla="*/ 751 h 1505"/>
              <a:gd name="T18" fmla="*/ 5613 w 5614"/>
              <a:gd name="T19" fmla="*/ 751 h 1505"/>
              <a:gd name="T20" fmla="*/ 4861 w 5614"/>
              <a:gd name="T21" fmla="*/ 1504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14" h="1505">
                <a:moveTo>
                  <a:pt x="4861" y="1504"/>
                </a:moveTo>
                <a:lnTo>
                  <a:pt x="752" y="1504"/>
                </a:lnTo>
                <a:lnTo>
                  <a:pt x="752" y="1504"/>
                </a:lnTo>
                <a:cubicBezTo>
                  <a:pt x="337" y="1504"/>
                  <a:pt x="0" y="1167"/>
                  <a:pt x="0" y="751"/>
                </a:cubicBezTo>
                <a:lnTo>
                  <a:pt x="0" y="751"/>
                </a:lnTo>
                <a:cubicBezTo>
                  <a:pt x="0" y="336"/>
                  <a:pt x="337" y="0"/>
                  <a:pt x="752" y="0"/>
                </a:cubicBezTo>
                <a:lnTo>
                  <a:pt x="4861" y="0"/>
                </a:lnTo>
                <a:lnTo>
                  <a:pt x="4861" y="0"/>
                </a:lnTo>
                <a:cubicBezTo>
                  <a:pt x="5277" y="0"/>
                  <a:pt x="5613" y="336"/>
                  <a:pt x="5613" y="751"/>
                </a:cubicBezTo>
                <a:lnTo>
                  <a:pt x="5613" y="751"/>
                </a:lnTo>
                <a:cubicBezTo>
                  <a:pt x="5613" y="1167"/>
                  <a:pt x="5277" y="1504"/>
                  <a:pt x="4861" y="15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CuadroTexto 163"/>
          <p:cNvSpPr txBox="1"/>
          <p:nvPr/>
        </p:nvSpPr>
        <p:spPr>
          <a:xfrm>
            <a:off x="11700529" y="1556664"/>
            <a:ext cx="16394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5" name="CuadroTexto 164"/>
          <p:cNvSpPr txBox="1"/>
          <p:nvPr/>
        </p:nvSpPr>
        <p:spPr>
          <a:xfrm>
            <a:off x="11664110" y="5891245"/>
            <a:ext cx="16394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6" name="CuadroTexto 165"/>
          <p:cNvSpPr txBox="1"/>
          <p:nvPr/>
        </p:nvSpPr>
        <p:spPr>
          <a:xfrm>
            <a:off x="11595529" y="10128996"/>
            <a:ext cx="16394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7" name="CuadroTexto 166"/>
          <p:cNvSpPr txBox="1"/>
          <p:nvPr/>
        </p:nvSpPr>
        <p:spPr>
          <a:xfrm>
            <a:off x="15147364" y="2016723"/>
            <a:ext cx="453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8" name="CuadroTexto 167"/>
          <p:cNvSpPr txBox="1"/>
          <p:nvPr/>
        </p:nvSpPr>
        <p:spPr>
          <a:xfrm>
            <a:off x="15147364" y="6222104"/>
            <a:ext cx="453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9" name="CuadroTexto 168"/>
          <p:cNvSpPr txBox="1"/>
          <p:nvPr/>
        </p:nvSpPr>
        <p:spPr>
          <a:xfrm>
            <a:off x="15147364" y="10493559"/>
            <a:ext cx="453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01904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"/>
          <p:cNvSpPr>
            <a:spLocks noChangeArrowheads="1"/>
          </p:cNvSpPr>
          <p:nvPr/>
        </p:nvSpPr>
        <p:spPr bwMode="auto">
          <a:xfrm>
            <a:off x="9840551" y="4504757"/>
            <a:ext cx="4686610" cy="4681639"/>
          </a:xfrm>
          <a:custGeom>
            <a:avLst/>
            <a:gdLst>
              <a:gd name="T0" fmla="*/ 0 w 4158"/>
              <a:gd name="T1" fmla="*/ 2078 h 4156"/>
              <a:gd name="T2" fmla="*/ 0 w 4158"/>
              <a:gd name="T3" fmla="*/ 2078 h 4156"/>
              <a:gd name="T4" fmla="*/ 2079 w 4158"/>
              <a:gd name="T5" fmla="*/ 4155 h 4156"/>
              <a:gd name="T6" fmla="*/ 2079 w 4158"/>
              <a:gd name="T7" fmla="*/ 4155 h 4156"/>
              <a:gd name="T8" fmla="*/ 4157 w 4158"/>
              <a:gd name="T9" fmla="*/ 2078 h 4156"/>
              <a:gd name="T10" fmla="*/ 4157 w 4158"/>
              <a:gd name="T11" fmla="*/ 2078 h 4156"/>
              <a:gd name="T12" fmla="*/ 2079 w 4158"/>
              <a:gd name="T13" fmla="*/ 0 h 4156"/>
              <a:gd name="T14" fmla="*/ 2079 w 4158"/>
              <a:gd name="T15" fmla="*/ 0 h 4156"/>
              <a:gd name="T16" fmla="*/ 0 w 4158"/>
              <a:gd name="T17" fmla="*/ 2078 h 4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58" h="4156">
                <a:moveTo>
                  <a:pt x="0" y="2078"/>
                </a:moveTo>
                <a:lnTo>
                  <a:pt x="0" y="2078"/>
                </a:lnTo>
                <a:cubicBezTo>
                  <a:pt x="0" y="3225"/>
                  <a:pt x="931" y="4155"/>
                  <a:pt x="2079" y="4155"/>
                </a:cubicBezTo>
                <a:lnTo>
                  <a:pt x="2079" y="4155"/>
                </a:lnTo>
                <a:cubicBezTo>
                  <a:pt x="3226" y="4155"/>
                  <a:pt x="4157" y="3225"/>
                  <a:pt x="4157" y="2078"/>
                </a:cubicBezTo>
                <a:lnTo>
                  <a:pt x="4157" y="2078"/>
                </a:lnTo>
                <a:cubicBezTo>
                  <a:pt x="4157" y="930"/>
                  <a:pt x="3226" y="0"/>
                  <a:pt x="2079" y="0"/>
                </a:cubicBezTo>
                <a:lnTo>
                  <a:pt x="2079" y="0"/>
                </a:lnTo>
                <a:cubicBezTo>
                  <a:pt x="931" y="0"/>
                  <a:pt x="0" y="930"/>
                  <a:pt x="0" y="2078"/>
                </a:cubicBezTo>
              </a:path>
            </a:pathLst>
          </a:custGeom>
          <a:solidFill>
            <a:schemeClr val="bg2">
              <a:lumMod val="50000"/>
              <a:alpha val="2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"/>
          <p:cNvSpPr>
            <a:spLocks noChangeShapeType="1"/>
          </p:cNvSpPr>
          <p:nvPr/>
        </p:nvSpPr>
        <p:spPr bwMode="auto">
          <a:xfrm>
            <a:off x="14522189" y="6845574"/>
            <a:ext cx="2812959" cy="497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7022623" y="6845574"/>
            <a:ext cx="2817927" cy="497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 flipV="1">
            <a:off x="13717067" y="3113187"/>
            <a:ext cx="1992928" cy="2002865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H="1" flipV="1">
            <a:off x="13697187" y="8599948"/>
            <a:ext cx="2002868" cy="2002865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8622928" y="8570129"/>
            <a:ext cx="2002865" cy="1992925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8598077" y="3133066"/>
            <a:ext cx="1992928" cy="1992925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8"/>
          <p:cNvSpPr>
            <a:spLocks noChangeArrowheads="1"/>
          </p:cNvSpPr>
          <p:nvPr/>
        </p:nvSpPr>
        <p:spPr bwMode="auto">
          <a:xfrm>
            <a:off x="15660296" y="2332912"/>
            <a:ext cx="4840675" cy="1570486"/>
          </a:xfrm>
          <a:custGeom>
            <a:avLst/>
            <a:gdLst>
              <a:gd name="T0" fmla="*/ 4139 w 4295"/>
              <a:gd name="T1" fmla="*/ 1392 h 1393"/>
              <a:gd name="T2" fmla="*/ 155 w 4295"/>
              <a:gd name="T3" fmla="*/ 1392 h 1393"/>
              <a:gd name="T4" fmla="*/ 155 w 4295"/>
              <a:gd name="T5" fmla="*/ 1392 h 1393"/>
              <a:gd name="T6" fmla="*/ 0 w 4295"/>
              <a:gd name="T7" fmla="*/ 1237 h 1393"/>
              <a:gd name="T8" fmla="*/ 0 w 4295"/>
              <a:gd name="T9" fmla="*/ 155 h 1393"/>
              <a:gd name="T10" fmla="*/ 0 w 4295"/>
              <a:gd name="T11" fmla="*/ 155 h 1393"/>
              <a:gd name="T12" fmla="*/ 155 w 4295"/>
              <a:gd name="T13" fmla="*/ 0 h 1393"/>
              <a:gd name="T14" fmla="*/ 4139 w 4295"/>
              <a:gd name="T15" fmla="*/ 0 h 1393"/>
              <a:gd name="T16" fmla="*/ 4139 w 4295"/>
              <a:gd name="T17" fmla="*/ 0 h 1393"/>
              <a:gd name="T18" fmla="*/ 4294 w 4295"/>
              <a:gd name="T19" fmla="*/ 155 h 1393"/>
              <a:gd name="T20" fmla="*/ 4294 w 4295"/>
              <a:gd name="T21" fmla="*/ 1237 h 1393"/>
              <a:gd name="T22" fmla="*/ 4294 w 4295"/>
              <a:gd name="T23" fmla="*/ 1237 h 1393"/>
              <a:gd name="T24" fmla="*/ 4139 w 4295"/>
              <a:gd name="T25" fmla="*/ 1392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3">
                <a:moveTo>
                  <a:pt x="4139" y="1392"/>
                </a:moveTo>
                <a:lnTo>
                  <a:pt x="155" y="1392"/>
                </a:lnTo>
                <a:lnTo>
                  <a:pt x="155" y="1392"/>
                </a:lnTo>
                <a:cubicBezTo>
                  <a:pt x="70" y="1392"/>
                  <a:pt x="0" y="1323"/>
                  <a:pt x="0" y="1237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70"/>
                  <a:pt x="70" y="0"/>
                  <a:pt x="155" y="0"/>
                </a:cubicBezTo>
                <a:lnTo>
                  <a:pt x="4139" y="0"/>
                </a:lnTo>
                <a:lnTo>
                  <a:pt x="4139" y="0"/>
                </a:lnTo>
                <a:cubicBezTo>
                  <a:pt x="4224" y="0"/>
                  <a:pt x="4294" y="70"/>
                  <a:pt x="4294" y="155"/>
                </a:cubicBezTo>
                <a:lnTo>
                  <a:pt x="4294" y="1237"/>
                </a:lnTo>
                <a:lnTo>
                  <a:pt x="4294" y="1237"/>
                </a:lnTo>
                <a:cubicBezTo>
                  <a:pt x="4294" y="1323"/>
                  <a:pt x="4224" y="1392"/>
                  <a:pt x="4139" y="13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9"/>
          <p:cNvSpPr>
            <a:spLocks noChangeArrowheads="1"/>
          </p:cNvSpPr>
          <p:nvPr/>
        </p:nvSpPr>
        <p:spPr bwMode="auto">
          <a:xfrm>
            <a:off x="17315269" y="6060331"/>
            <a:ext cx="4840675" cy="1570486"/>
          </a:xfrm>
          <a:custGeom>
            <a:avLst/>
            <a:gdLst>
              <a:gd name="T0" fmla="*/ 4139 w 4295"/>
              <a:gd name="T1" fmla="*/ 1392 h 1393"/>
              <a:gd name="T2" fmla="*/ 155 w 4295"/>
              <a:gd name="T3" fmla="*/ 1392 h 1393"/>
              <a:gd name="T4" fmla="*/ 155 w 4295"/>
              <a:gd name="T5" fmla="*/ 1392 h 1393"/>
              <a:gd name="T6" fmla="*/ 0 w 4295"/>
              <a:gd name="T7" fmla="*/ 1237 h 1393"/>
              <a:gd name="T8" fmla="*/ 0 w 4295"/>
              <a:gd name="T9" fmla="*/ 156 h 1393"/>
              <a:gd name="T10" fmla="*/ 0 w 4295"/>
              <a:gd name="T11" fmla="*/ 156 h 1393"/>
              <a:gd name="T12" fmla="*/ 155 w 4295"/>
              <a:gd name="T13" fmla="*/ 0 h 1393"/>
              <a:gd name="T14" fmla="*/ 4139 w 4295"/>
              <a:gd name="T15" fmla="*/ 0 h 1393"/>
              <a:gd name="T16" fmla="*/ 4139 w 4295"/>
              <a:gd name="T17" fmla="*/ 0 h 1393"/>
              <a:gd name="T18" fmla="*/ 4294 w 4295"/>
              <a:gd name="T19" fmla="*/ 156 h 1393"/>
              <a:gd name="T20" fmla="*/ 4294 w 4295"/>
              <a:gd name="T21" fmla="*/ 1237 h 1393"/>
              <a:gd name="T22" fmla="*/ 4294 w 4295"/>
              <a:gd name="T23" fmla="*/ 1237 h 1393"/>
              <a:gd name="T24" fmla="*/ 4139 w 4295"/>
              <a:gd name="T25" fmla="*/ 1392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3">
                <a:moveTo>
                  <a:pt x="4139" y="1392"/>
                </a:moveTo>
                <a:lnTo>
                  <a:pt x="155" y="1392"/>
                </a:lnTo>
                <a:lnTo>
                  <a:pt x="155" y="1392"/>
                </a:lnTo>
                <a:cubicBezTo>
                  <a:pt x="70" y="1392"/>
                  <a:pt x="0" y="1323"/>
                  <a:pt x="0" y="1237"/>
                </a:cubicBezTo>
                <a:lnTo>
                  <a:pt x="0" y="156"/>
                </a:lnTo>
                <a:lnTo>
                  <a:pt x="0" y="156"/>
                </a:lnTo>
                <a:cubicBezTo>
                  <a:pt x="0" y="70"/>
                  <a:pt x="70" y="0"/>
                  <a:pt x="155" y="0"/>
                </a:cubicBezTo>
                <a:lnTo>
                  <a:pt x="4139" y="0"/>
                </a:lnTo>
                <a:lnTo>
                  <a:pt x="4139" y="0"/>
                </a:lnTo>
                <a:cubicBezTo>
                  <a:pt x="4225" y="0"/>
                  <a:pt x="4294" y="70"/>
                  <a:pt x="4294" y="156"/>
                </a:cubicBezTo>
                <a:lnTo>
                  <a:pt x="4294" y="1237"/>
                </a:lnTo>
                <a:lnTo>
                  <a:pt x="4294" y="1237"/>
                </a:lnTo>
                <a:cubicBezTo>
                  <a:pt x="4294" y="1323"/>
                  <a:pt x="4225" y="1392"/>
                  <a:pt x="4139" y="13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0"/>
          <p:cNvSpPr>
            <a:spLocks noChangeArrowheads="1"/>
          </p:cNvSpPr>
          <p:nvPr/>
        </p:nvSpPr>
        <p:spPr bwMode="auto">
          <a:xfrm>
            <a:off x="2221707" y="6060331"/>
            <a:ext cx="4840675" cy="1570486"/>
          </a:xfrm>
          <a:custGeom>
            <a:avLst/>
            <a:gdLst>
              <a:gd name="T0" fmla="*/ 4139 w 4295"/>
              <a:gd name="T1" fmla="*/ 1392 h 1393"/>
              <a:gd name="T2" fmla="*/ 155 w 4295"/>
              <a:gd name="T3" fmla="*/ 1392 h 1393"/>
              <a:gd name="T4" fmla="*/ 155 w 4295"/>
              <a:gd name="T5" fmla="*/ 1392 h 1393"/>
              <a:gd name="T6" fmla="*/ 0 w 4295"/>
              <a:gd name="T7" fmla="*/ 1237 h 1393"/>
              <a:gd name="T8" fmla="*/ 0 w 4295"/>
              <a:gd name="T9" fmla="*/ 156 h 1393"/>
              <a:gd name="T10" fmla="*/ 0 w 4295"/>
              <a:gd name="T11" fmla="*/ 156 h 1393"/>
              <a:gd name="T12" fmla="*/ 155 w 4295"/>
              <a:gd name="T13" fmla="*/ 0 h 1393"/>
              <a:gd name="T14" fmla="*/ 4139 w 4295"/>
              <a:gd name="T15" fmla="*/ 0 h 1393"/>
              <a:gd name="T16" fmla="*/ 4139 w 4295"/>
              <a:gd name="T17" fmla="*/ 0 h 1393"/>
              <a:gd name="T18" fmla="*/ 4294 w 4295"/>
              <a:gd name="T19" fmla="*/ 156 h 1393"/>
              <a:gd name="T20" fmla="*/ 4294 w 4295"/>
              <a:gd name="T21" fmla="*/ 1237 h 1393"/>
              <a:gd name="T22" fmla="*/ 4294 w 4295"/>
              <a:gd name="T23" fmla="*/ 1237 h 1393"/>
              <a:gd name="T24" fmla="*/ 4139 w 4295"/>
              <a:gd name="T25" fmla="*/ 1392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3">
                <a:moveTo>
                  <a:pt x="4139" y="1392"/>
                </a:moveTo>
                <a:lnTo>
                  <a:pt x="155" y="1392"/>
                </a:lnTo>
                <a:lnTo>
                  <a:pt x="155" y="1392"/>
                </a:lnTo>
                <a:cubicBezTo>
                  <a:pt x="70" y="1392"/>
                  <a:pt x="0" y="1323"/>
                  <a:pt x="0" y="1237"/>
                </a:cubicBezTo>
                <a:lnTo>
                  <a:pt x="0" y="156"/>
                </a:lnTo>
                <a:lnTo>
                  <a:pt x="0" y="156"/>
                </a:lnTo>
                <a:cubicBezTo>
                  <a:pt x="0" y="70"/>
                  <a:pt x="70" y="0"/>
                  <a:pt x="155" y="0"/>
                </a:cubicBezTo>
                <a:lnTo>
                  <a:pt x="4139" y="0"/>
                </a:lnTo>
                <a:lnTo>
                  <a:pt x="4139" y="0"/>
                </a:lnTo>
                <a:cubicBezTo>
                  <a:pt x="4224" y="0"/>
                  <a:pt x="4294" y="70"/>
                  <a:pt x="4294" y="156"/>
                </a:cubicBezTo>
                <a:lnTo>
                  <a:pt x="4294" y="1237"/>
                </a:lnTo>
                <a:lnTo>
                  <a:pt x="4294" y="1237"/>
                </a:lnTo>
                <a:cubicBezTo>
                  <a:pt x="4294" y="1323"/>
                  <a:pt x="4224" y="1392"/>
                  <a:pt x="4139" y="13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1"/>
          <p:cNvSpPr>
            <a:spLocks noChangeArrowheads="1"/>
          </p:cNvSpPr>
          <p:nvPr/>
        </p:nvSpPr>
        <p:spPr bwMode="auto">
          <a:xfrm>
            <a:off x="3757402" y="2362731"/>
            <a:ext cx="4840675" cy="1570486"/>
          </a:xfrm>
          <a:custGeom>
            <a:avLst/>
            <a:gdLst>
              <a:gd name="T0" fmla="*/ 4139 w 4295"/>
              <a:gd name="T1" fmla="*/ 1393 h 1394"/>
              <a:gd name="T2" fmla="*/ 155 w 4295"/>
              <a:gd name="T3" fmla="*/ 1393 h 1394"/>
              <a:gd name="T4" fmla="*/ 155 w 4295"/>
              <a:gd name="T5" fmla="*/ 1393 h 1394"/>
              <a:gd name="T6" fmla="*/ 0 w 4295"/>
              <a:gd name="T7" fmla="*/ 1238 h 1394"/>
              <a:gd name="T8" fmla="*/ 0 w 4295"/>
              <a:gd name="T9" fmla="*/ 155 h 1394"/>
              <a:gd name="T10" fmla="*/ 0 w 4295"/>
              <a:gd name="T11" fmla="*/ 155 h 1394"/>
              <a:gd name="T12" fmla="*/ 155 w 4295"/>
              <a:gd name="T13" fmla="*/ 0 h 1394"/>
              <a:gd name="T14" fmla="*/ 4139 w 4295"/>
              <a:gd name="T15" fmla="*/ 0 h 1394"/>
              <a:gd name="T16" fmla="*/ 4139 w 4295"/>
              <a:gd name="T17" fmla="*/ 0 h 1394"/>
              <a:gd name="T18" fmla="*/ 4294 w 4295"/>
              <a:gd name="T19" fmla="*/ 155 h 1394"/>
              <a:gd name="T20" fmla="*/ 4294 w 4295"/>
              <a:gd name="T21" fmla="*/ 1238 h 1394"/>
              <a:gd name="T22" fmla="*/ 4294 w 4295"/>
              <a:gd name="T23" fmla="*/ 1238 h 1394"/>
              <a:gd name="T24" fmla="*/ 4139 w 4295"/>
              <a:gd name="T25" fmla="*/ 1393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4">
                <a:moveTo>
                  <a:pt x="4139" y="1393"/>
                </a:moveTo>
                <a:lnTo>
                  <a:pt x="155" y="1393"/>
                </a:lnTo>
                <a:lnTo>
                  <a:pt x="155" y="1393"/>
                </a:lnTo>
                <a:cubicBezTo>
                  <a:pt x="69" y="1393"/>
                  <a:pt x="0" y="1323"/>
                  <a:pt x="0" y="1238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70"/>
                  <a:pt x="69" y="0"/>
                  <a:pt x="155" y="0"/>
                </a:cubicBezTo>
                <a:lnTo>
                  <a:pt x="4139" y="0"/>
                </a:lnTo>
                <a:lnTo>
                  <a:pt x="4139" y="0"/>
                </a:lnTo>
                <a:cubicBezTo>
                  <a:pt x="4224" y="0"/>
                  <a:pt x="4294" y="70"/>
                  <a:pt x="4294" y="155"/>
                </a:cubicBezTo>
                <a:lnTo>
                  <a:pt x="4294" y="1238"/>
                </a:lnTo>
                <a:lnTo>
                  <a:pt x="4294" y="1238"/>
                </a:lnTo>
                <a:cubicBezTo>
                  <a:pt x="4294" y="1323"/>
                  <a:pt x="4224" y="1393"/>
                  <a:pt x="4139" y="13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2"/>
          <p:cNvSpPr>
            <a:spLocks noChangeArrowheads="1"/>
          </p:cNvSpPr>
          <p:nvPr/>
        </p:nvSpPr>
        <p:spPr bwMode="auto">
          <a:xfrm>
            <a:off x="15709995" y="9777811"/>
            <a:ext cx="4840675" cy="1570486"/>
          </a:xfrm>
          <a:custGeom>
            <a:avLst/>
            <a:gdLst>
              <a:gd name="T0" fmla="*/ 4139 w 4295"/>
              <a:gd name="T1" fmla="*/ 1393 h 1394"/>
              <a:gd name="T2" fmla="*/ 155 w 4295"/>
              <a:gd name="T3" fmla="*/ 1393 h 1394"/>
              <a:gd name="T4" fmla="*/ 155 w 4295"/>
              <a:gd name="T5" fmla="*/ 1393 h 1394"/>
              <a:gd name="T6" fmla="*/ 0 w 4295"/>
              <a:gd name="T7" fmla="*/ 1237 h 1394"/>
              <a:gd name="T8" fmla="*/ 0 w 4295"/>
              <a:gd name="T9" fmla="*/ 155 h 1394"/>
              <a:gd name="T10" fmla="*/ 0 w 4295"/>
              <a:gd name="T11" fmla="*/ 155 h 1394"/>
              <a:gd name="T12" fmla="*/ 155 w 4295"/>
              <a:gd name="T13" fmla="*/ 0 h 1394"/>
              <a:gd name="T14" fmla="*/ 4139 w 4295"/>
              <a:gd name="T15" fmla="*/ 0 h 1394"/>
              <a:gd name="T16" fmla="*/ 4139 w 4295"/>
              <a:gd name="T17" fmla="*/ 0 h 1394"/>
              <a:gd name="T18" fmla="*/ 4294 w 4295"/>
              <a:gd name="T19" fmla="*/ 155 h 1394"/>
              <a:gd name="T20" fmla="*/ 4294 w 4295"/>
              <a:gd name="T21" fmla="*/ 1237 h 1394"/>
              <a:gd name="T22" fmla="*/ 4294 w 4295"/>
              <a:gd name="T23" fmla="*/ 1237 h 1394"/>
              <a:gd name="T24" fmla="*/ 4139 w 4295"/>
              <a:gd name="T25" fmla="*/ 1393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4">
                <a:moveTo>
                  <a:pt x="4139" y="1393"/>
                </a:moveTo>
                <a:lnTo>
                  <a:pt x="155" y="1393"/>
                </a:lnTo>
                <a:lnTo>
                  <a:pt x="155" y="1393"/>
                </a:lnTo>
                <a:cubicBezTo>
                  <a:pt x="69" y="1393"/>
                  <a:pt x="0" y="1323"/>
                  <a:pt x="0" y="1237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69"/>
                  <a:pt x="69" y="0"/>
                  <a:pt x="155" y="0"/>
                </a:cubicBezTo>
                <a:lnTo>
                  <a:pt x="4139" y="0"/>
                </a:lnTo>
                <a:lnTo>
                  <a:pt x="4139" y="0"/>
                </a:lnTo>
                <a:cubicBezTo>
                  <a:pt x="4224" y="0"/>
                  <a:pt x="4294" y="69"/>
                  <a:pt x="4294" y="155"/>
                </a:cubicBezTo>
                <a:lnTo>
                  <a:pt x="4294" y="1237"/>
                </a:lnTo>
                <a:lnTo>
                  <a:pt x="4294" y="1237"/>
                </a:lnTo>
                <a:cubicBezTo>
                  <a:pt x="4294" y="1323"/>
                  <a:pt x="4224" y="1393"/>
                  <a:pt x="4139" y="13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3"/>
          <p:cNvSpPr>
            <a:spLocks noChangeArrowheads="1"/>
          </p:cNvSpPr>
          <p:nvPr/>
        </p:nvSpPr>
        <p:spPr bwMode="auto">
          <a:xfrm>
            <a:off x="3787222" y="9812602"/>
            <a:ext cx="4840675" cy="1570486"/>
          </a:xfrm>
          <a:custGeom>
            <a:avLst/>
            <a:gdLst>
              <a:gd name="T0" fmla="*/ 4138 w 4295"/>
              <a:gd name="T1" fmla="*/ 1392 h 1393"/>
              <a:gd name="T2" fmla="*/ 155 w 4295"/>
              <a:gd name="T3" fmla="*/ 1392 h 1393"/>
              <a:gd name="T4" fmla="*/ 155 w 4295"/>
              <a:gd name="T5" fmla="*/ 1392 h 1393"/>
              <a:gd name="T6" fmla="*/ 0 w 4295"/>
              <a:gd name="T7" fmla="*/ 1238 h 1393"/>
              <a:gd name="T8" fmla="*/ 0 w 4295"/>
              <a:gd name="T9" fmla="*/ 155 h 1393"/>
              <a:gd name="T10" fmla="*/ 0 w 4295"/>
              <a:gd name="T11" fmla="*/ 155 h 1393"/>
              <a:gd name="T12" fmla="*/ 155 w 4295"/>
              <a:gd name="T13" fmla="*/ 0 h 1393"/>
              <a:gd name="T14" fmla="*/ 4138 w 4295"/>
              <a:gd name="T15" fmla="*/ 0 h 1393"/>
              <a:gd name="T16" fmla="*/ 4138 w 4295"/>
              <a:gd name="T17" fmla="*/ 0 h 1393"/>
              <a:gd name="T18" fmla="*/ 4294 w 4295"/>
              <a:gd name="T19" fmla="*/ 155 h 1393"/>
              <a:gd name="T20" fmla="*/ 4294 w 4295"/>
              <a:gd name="T21" fmla="*/ 1238 h 1393"/>
              <a:gd name="T22" fmla="*/ 4294 w 4295"/>
              <a:gd name="T23" fmla="*/ 1238 h 1393"/>
              <a:gd name="T24" fmla="*/ 4138 w 4295"/>
              <a:gd name="T25" fmla="*/ 1392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3">
                <a:moveTo>
                  <a:pt x="4138" y="1392"/>
                </a:moveTo>
                <a:lnTo>
                  <a:pt x="155" y="1392"/>
                </a:lnTo>
                <a:lnTo>
                  <a:pt x="155" y="1392"/>
                </a:lnTo>
                <a:cubicBezTo>
                  <a:pt x="69" y="1392"/>
                  <a:pt x="0" y="1323"/>
                  <a:pt x="0" y="1238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70"/>
                  <a:pt x="69" y="0"/>
                  <a:pt x="155" y="0"/>
                </a:cubicBezTo>
                <a:lnTo>
                  <a:pt x="4138" y="0"/>
                </a:lnTo>
                <a:lnTo>
                  <a:pt x="4138" y="0"/>
                </a:lnTo>
                <a:cubicBezTo>
                  <a:pt x="4224" y="0"/>
                  <a:pt x="4294" y="70"/>
                  <a:pt x="4294" y="155"/>
                </a:cubicBezTo>
                <a:lnTo>
                  <a:pt x="4294" y="1238"/>
                </a:lnTo>
                <a:lnTo>
                  <a:pt x="4294" y="1238"/>
                </a:lnTo>
                <a:cubicBezTo>
                  <a:pt x="4294" y="1323"/>
                  <a:pt x="4224" y="1392"/>
                  <a:pt x="4138" y="13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4"/>
          <p:cNvSpPr>
            <a:spLocks noChangeArrowheads="1"/>
          </p:cNvSpPr>
          <p:nvPr/>
        </p:nvSpPr>
        <p:spPr bwMode="auto">
          <a:xfrm>
            <a:off x="10874288" y="5449036"/>
            <a:ext cx="2673802" cy="2673802"/>
          </a:xfrm>
          <a:custGeom>
            <a:avLst/>
            <a:gdLst>
              <a:gd name="T0" fmla="*/ 1185 w 2372"/>
              <a:gd name="T1" fmla="*/ 2279 h 2371"/>
              <a:gd name="T2" fmla="*/ 1185 w 2372"/>
              <a:gd name="T3" fmla="*/ 2279 h 2371"/>
              <a:gd name="T4" fmla="*/ 92 w 2372"/>
              <a:gd name="T5" fmla="*/ 1185 h 2371"/>
              <a:gd name="T6" fmla="*/ 92 w 2372"/>
              <a:gd name="T7" fmla="*/ 1185 h 2371"/>
              <a:gd name="T8" fmla="*/ 1185 w 2372"/>
              <a:gd name="T9" fmla="*/ 91 h 2371"/>
              <a:gd name="T10" fmla="*/ 1185 w 2372"/>
              <a:gd name="T11" fmla="*/ 91 h 2371"/>
              <a:gd name="T12" fmla="*/ 2279 w 2372"/>
              <a:gd name="T13" fmla="*/ 1185 h 2371"/>
              <a:gd name="T14" fmla="*/ 2279 w 2372"/>
              <a:gd name="T15" fmla="*/ 1185 h 2371"/>
              <a:gd name="T16" fmla="*/ 1185 w 2372"/>
              <a:gd name="T17" fmla="*/ 2279 h 2371"/>
              <a:gd name="T18" fmla="*/ 1185 w 2372"/>
              <a:gd name="T19" fmla="*/ 0 h 2371"/>
              <a:gd name="T20" fmla="*/ 1185 w 2372"/>
              <a:gd name="T21" fmla="*/ 0 h 2371"/>
              <a:gd name="T22" fmla="*/ 0 w 2372"/>
              <a:gd name="T23" fmla="*/ 1185 h 2371"/>
              <a:gd name="T24" fmla="*/ 0 w 2372"/>
              <a:gd name="T25" fmla="*/ 1185 h 2371"/>
              <a:gd name="T26" fmla="*/ 1185 w 2372"/>
              <a:gd name="T27" fmla="*/ 2370 h 2371"/>
              <a:gd name="T28" fmla="*/ 1185 w 2372"/>
              <a:gd name="T29" fmla="*/ 2370 h 2371"/>
              <a:gd name="T30" fmla="*/ 2371 w 2372"/>
              <a:gd name="T31" fmla="*/ 1185 h 2371"/>
              <a:gd name="T32" fmla="*/ 2371 w 2372"/>
              <a:gd name="T33" fmla="*/ 1185 h 2371"/>
              <a:gd name="T34" fmla="*/ 1185 w 2372"/>
              <a:gd name="T35" fmla="*/ 0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72" h="2371">
                <a:moveTo>
                  <a:pt x="1185" y="2279"/>
                </a:moveTo>
                <a:lnTo>
                  <a:pt x="1185" y="2279"/>
                </a:lnTo>
                <a:cubicBezTo>
                  <a:pt x="582" y="2279"/>
                  <a:pt x="92" y="1787"/>
                  <a:pt x="92" y="1185"/>
                </a:cubicBezTo>
                <a:lnTo>
                  <a:pt x="92" y="1185"/>
                </a:lnTo>
                <a:cubicBezTo>
                  <a:pt x="92" y="582"/>
                  <a:pt x="582" y="91"/>
                  <a:pt x="1185" y="91"/>
                </a:cubicBezTo>
                <a:lnTo>
                  <a:pt x="1185" y="91"/>
                </a:lnTo>
                <a:cubicBezTo>
                  <a:pt x="1788" y="91"/>
                  <a:pt x="2279" y="582"/>
                  <a:pt x="2279" y="1185"/>
                </a:cubicBezTo>
                <a:lnTo>
                  <a:pt x="2279" y="1185"/>
                </a:lnTo>
                <a:cubicBezTo>
                  <a:pt x="2279" y="1787"/>
                  <a:pt x="1788" y="2279"/>
                  <a:pt x="1185" y="2279"/>
                </a:cubicBezTo>
                <a:close/>
                <a:moveTo>
                  <a:pt x="1185" y="0"/>
                </a:moveTo>
                <a:lnTo>
                  <a:pt x="1185" y="0"/>
                </a:lnTo>
                <a:cubicBezTo>
                  <a:pt x="532" y="0"/>
                  <a:pt x="0" y="532"/>
                  <a:pt x="0" y="1185"/>
                </a:cubicBezTo>
                <a:lnTo>
                  <a:pt x="0" y="1185"/>
                </a:lnTo>
                <a:cubicBezTo>
                  <a:pt x="0" y="1838"/>
                  <a:pt x="532" y="2370"/>
                  <a:pt x="1185" y="2370"/>
                </a:cubicBezTo>
                <a:lnTo>
                  <a:pt x="1185" y="2370"/>
                </a:lnTo>
                <a:cubicBezTo>
                  <a:pt x="1838" y="2370"/>
                  <a:pt x="2371" y="1838"/>
                  <a:pt x="2371" y="1185"/>
                </a:cubicBezTo>
                <a:lnTo>
                  <a:pt x="2371" y="1185"/>
                </a:lnTo>
                <a:cubicBezTo>
                  <a:pt x="2371" y="532"/>
                  <a:pt x="1838" y="0"/>
                  <a:pt x="11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5"/>
          <p:cNvSpPr>
            <a:spLocks noChangeArrowheads="1"/>
          </p:cNvSpPr>
          <p:nvPr/>
        </p:nvSpPr>
        <p:spPr bwMode="auto">
          <a:xfrm>
            <a:off x="11485587" y="6214400"/>
            <a:ext cx="1451209" cy="1033738"/>
          </a:xfrm>
          <a:custGeom>
            <a:avLst/>
            <a:gdLst>
              <a:gd name="T0" fmla="*/ 1202 w 1288"/>
              <a:gd name="T1" fmla="*/ 21 h 918"/>
              <a:gd name="T2" fmla="*/ 502 w 1288"/>
              <a:gd name="T3" fmla="*/ 809 h 918"/>
              <a:gd name="T4" fmla="*/ 79 w 1288"/>
              <a:gd name="T5" fmla="*/ 471 h 918"/>
              <a:gd name="T6" fmla="*/ 79 w 1288"/>
              <a:gd name="T7" fmla="*/ 471 h 918"/>
              <a:gd name="T8" fmla="*/ 15 w 1288"/>
              <a:gd name="T9" fmla="*/ 479 h 918"/>
              <a:gd name="T10" fmla="*/ 15 w 1288"/>
              <a:gd name="T11" fmla="*/ 479 h 918"/>
              <a:gd name="T12" fmla="*/ 22 w 1288"/>
              <a:gd name="T13" fmla="*/ 543 h 918"/>
              <a:gd name="T14" fmla="*/ 479 w 1288"/>
              <a:gd name="T15" fmla="*/ 906 h 918"/>
              <a:gd name="T16" fmla="*/ 479 w 1288"/>
              <a:gd name="T17" fmla="*/ 906 h 918"/>
              <a:gd name="T18" fmla="*/ 507 w 1288"/>
              <a:gd name="T19" fmla="*/ 917 h 918"/>
              <a:gd name="T20" fmla="*/ 507 w 1288"/>
              <a:gd name="T21" fmla="*/ 917 h 918"/>
              <a:gd name="T22" fmla="*/ 541 w 1288"/>
              <a:gd name="T23" fmla="*/ 901 h 918"/>
              <a:gd name="T24" fmla="*/ 1270 w 1288"/>
              <a:gd name="T25" fmla="*/ 82 h 918"/>
              <a:gd name="T26" fmla="*/ 1270 w 1288"/>
              <a:gd name="T27" fmla="*/ 82 h 918"/>
              <a:gd name="T28" fmla="*/ 1266 w 1288"/>
              <a:gd name="T29" fmla="*/ 17 h 918"/>
              <a:gd name="T30" fmla="*/ 1266 w 1288"/>
              <a:gd name="T31" fmla="*/ 17 h 918"/>
              <a:gd name="T32" fmla="*/ 1202 w 1288"/>
              <a:gd name="T33" fmla="*/ 21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8" h="918">
                <a:moveTo>
                  <a:pt x="1202" y="21"/>
                </a:moveTo>
                <a:lnTo>
                  <a:pt x="502" y="809"/>
                </a:lnTo>
                <a:lnTo>
                  <a:pt x="79" y="471"/>
                </a:lnTo>
                <a:lnTo>
                  <a:pt x="79" y="471"/>
                </a:lnTo>
                <a:cubicBezTo>
                  <a:pt x="60" y="456"/>
                  <a:pt x="31" y="459"/>
                  <a:pt x="15" y="479"/>
                </a:cubicBezTo>
                <a:lnTo>
                  <a:pt x="15" y="479"/>
                </a:lnTo>
                <a:cubicBezTo>
                  <a:pt x="0" y="498"/>
                  <a:pt x="3" y="527"/>
                  <a:pt x="22" y="543"/>
                </a:cubicBezTo>
                <a:lnTo>
                  <a:pt x="479" y="906"/>
                </a:lnTo>
                <a:lnTo>
                  <a:pt x="479" y="906"/>
                </a:lnTo>
                <a:cubicBezTo>
                  <a:pt x="487" y="913"/>
                  <a:pt x="497" y="917"/>
                  <a:pt x="507" y="917"/>
                </a:cubicBezTo>
                <a:lnTo>
                  <a:pt x="507" y="917"/>
                </a:lnTo>
                <a:cubicBezTo>
                  <a:pt x="520" y="917"/>
                  <a:pt x="532" y="911"/>
                  <a:pt x="541" y="901"/>
                </a:cubicBezTo>
                <a:lnTo>
                  <a:pt x="1270" y="82"/>
                </a:lnTo>
                <a:lnTo>
                  <a:pt x="1270" y="82"/>
                </a:lnTo>
                <a:cubicBezTo>
                  <a:pt x="1287" y="63"/>
                  <a:pt x="1285" y="34"/>
                  <a:pt x="1266" y="17"/>
                </a:cubicBezTo>
                <a:lnTo>
                  <a:pt x="1266" y="17"/>
                </a:lnTo>
                <a:cubicBezTo>
                  <a:pt x="1247" y="0"/>
                  <a:pt x="1218" y="2"/>
                  <a:pt x="1202" y="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CuadroTexto 312"/>
          <p:cNvSpPr txBox="1"/>
          <p:nvPr/>
        </p:nvSpPr>
        <p:spPr>
          <a:xfrm>
            <a:off x="5048427" y="2392601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14" name="CuadroTexto 313"/>
          <p:cNvSpPr txBox="1"/>
          <p:nvPr/>
        </p:nvSpPr>
        <p:spPr>
          <a:xfrm>
            <a:off x="4550718" y="3010090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15" name="CuadroTexto 314"/>
          <p:cNvSpPr txBox="1"/>
          <p:nvPr/>
        </p:nvSpPr>
        <p:spPr>
          <a:xfrm>
            <a:off x="3444600" y="6087976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6" name="CuadroTexto 315"/>
          <p:cNvSpPr txBox="1"/>
          <p:nvPr/>
        </p:nvSpPr>
        <p:spPr>
          <a:xfrm>
            <a:off x="2965326" y="6705465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4869692" y="9825576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18" name="CuadroTexto 317"/>
          <p:cNvSpPr txBox="1"/>
          <p:nvPr/>
        </p:nvSpPr>
        <p:spPr>
          <a:xfrm>
            <a:off x="4550718" y="10443065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19" name="CuadroTexto 318"/>
          <p:cNvSpPr txBox="1"/>
          <p:nvPr/>
        </p:nvSpPr>
        <p:spPr>
          <a:xfrm>
            <a:off x="17021357" y="2392601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20" name="CuadroTexto 319"/>
          <p:cNvSpPr txBox="1"/>
          <p:nvPr/>
        </p:nvSpPr>
        <p:spPr>
          <a:xfrm>
            <a:off x="16523648" y="3010090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18594303" y="6087976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22" name="CuadroTexto 321"/>
          <p:cNvSpPr txBox="1"/>
          <p:nvPr/>
        </p:nvSpPr>
        <p:spPr>
          <a:xfrm>
            <a:off x="18115029" y="6705465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23" name="CuadroTexto 322"/>
          <p:cNvSpPr txBox="1"/>
          <p:nvPr/>
        </p:nvSpPr>
        <p:spPr>
          <a:xfrm>
            <a:off x="16842622" y="9825576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24" name="CuadroTexto 323"/>
          <p:cNvSpPr txBox="1"/>
          <p:nvPr/>
        </p:nvSpPr>
        <p:spPr>
          <a:xfrm>
            <a:off x="16523648" y="10443065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8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"/>
          <p:cNvSpPr>
            <a:spLocks noChangeShapeType="1"/>
          </p:cNvSpPr>
          <p:nvPr/>
        </p:nvSpPr>
        <p:spPr bwMode="auto">
          <a:xfrm>
            <a:off x="8121815" y="2482216"/>
            <a:ext cx="8145783" cy="588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"/>
          <p:cNvSpPr>
            <a:spLocks noChangeShapeType="1"/>
          </p:cNvSpPr>
          <p:nvPr/>
        </p:nvSpPr>
        <p:spPr bwMode="auto">
          <a:xfrm>
            <a:off x="8104173" y="5464103"/>
            <a:ext cx="8145780" cy="5880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"/>
          <p:cNvSpPr>
            <a:spLocks noChangeShapeType="1"/>
          </p:cNvSpPr>
          <p:nvPr/>
        </p:nvSpPr>
        <p:spPr bwMode="auto">
          <a:xfrm>
            <a:off x="8104173" y="8346004"/>
            <a:ext cx="8145780" cy="5880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8104173" y="11233785"/>
            <a:ext cx="8145780" cy="588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5"/>
          <p:cNvSpPr>
            <a:spLocks noChangeArrowheads="1"/>
          </p:cNvSpPr>
          <p:nvPr/>
        </p:nvSpPr>
        <p:spPr bwMode="auto">
          <a:xfrm>
            <a:off x="10933139" y="1235353"/>
            <a:ext cx="2493727" cy="2493727"/>
          </a:xfrm>
          <a:custGeom>
            <a:avLst/>
            <a:gdLst>
              <a:gd name="T0" fmla="*/ 0 w 1868"/>
              <a:gd name="T1" fmla="*/ 934 h 1869"/>
              <a:gd name="T2" fmla="*/ 0 w 1868"/>
              <a:gd name="T3" fmla="*/ 934 h 1869"/>
              <a:gd name="T4" fmla="*/ 934 w 1868"/>
              <a:gd name="T5" fmla="*/ 1868 h 1869"/>
              <a:gd name="T6" fmla="*/ 934 w 1868"/>
              <a:gd name="T7" fmla="*/ 1868 h 1869"/>
              <a:gd name="T8" fmla="*/ 1867 w 1868"/>
              <a:gd name="T9" fmla="*/ 934 h 1869"/>
              <a:gd name="T10" fmla="*/ 1867 w 1868"/>
              <a:gd name="T11" fmla="*/ 934 h 1869"/>
              <a:gd name="T12" fmla="*/ 934 w 1868"/>
              <a:gd name="T13" fmla="*/ 0 h 1869"/>
              <a:gd name="T14" fmla="*/ 934 w 1868"/>
              <a:gd name="T15" fmla="*/ 0 h 1869"/>
              <a:gd name="T16" fmla="*/ 0 w 1868"/>
              <a:gd name="T17" fmla="*/ 934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8" h="1869">
                <a:moveTo>
                  <a:pt x="0" y="934"/>
                </a:moveTo>
                <a:lnTo>
                  <a:pt x="0" y="934"/>
                </a:lnTo>
                <a:cubicBezTo>
                  <a:pt x="0" y="1450"/>
                  <a:pt x="418" y="1868"/>
                  <a:pt x="934" y="1868"/>
                </a:cubicBezTo>
                <a:lnTo>
                  <a:pt x="934" y="1868"/>
                </a:lnTo>
                <a:cubicBezTo>
                  <a:pt x="1449" y="1868"/>
                  <a:pt x="1867" y="1450"/>
                  <a:pt x="1867" y="934"/>
                </a:cubicBezTo>
                <a:lnTo>
                  <a:pt x="1867" y="934"/>
                </a:lnTo>
                <a:cubicBezTo>
                  <a:pt x="1867" y="418"/>
                  <a:pt x="1449" y="0"/>
                  <a:pt x="934" y="0"/>
                </a:cubicBezTo>
                <a:lnTo>
                  <a:pt x="934" y="0"/>
                </a:lnTo>
                <a:cubicBezTo>
                  <a:pt x="418" y="0"/>
                  <a:pt x="0" y="418"/>
                  <a:pt x="0" y="9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>
            <a:off x="10933139" y="4217240"/>
            <a:ext cx="2493727" cy="2493727"/>
          </a:xfrm>
          <a:custGeom>
            <a:avLst/>
            <a:gdLst>
              <a:gd name="T0" fmla="*/ 0 w 1868"/>
              <a:gd name="T1" fmla="*/ 935 h 1869"/>
              <a:gd name="T2" fmla="*/ 0 w 1868"/>
              <a:gd name="T3" fmla="*/ 935 h 1869"/>
              <a:gd name="T4" fmla="*/ 934 w 1868"/>
              <a:gd name="T5" fmla="*/ 1868 h 1869"/>
              <a:gd name="T6" fmla="*/ 934 w 1868"/>
              <a:gd name="T7" fmla="*/ 1868 h 1869"/>
              <a:gd name="T8" fmla="*/ 1867 w 1868"/>
              <a:gd name="T9" fmla="*/ 935 h 1869"/>
              <a:gd name="T10" fmla="*/ 1867 w 1868"/>
              <a:gd name="T11" fmla="*/ 935 h 1869"/>
              <a:gd name="T12" fmla="*/ 934 w 1868"/>
              <a:gd name="T13" fmla="*/ 0 h 1869"/>
              <a:gd name="T14" fmla="*/ 934 w 1868"/>
              <a:gd name="T15" fmla="*/ 0 h 1869"/>
              <a:gd name="T16" fmla="*/ 0 w 1868"/>
              <a:gd name="T17" fmla="*/ 935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8" h="1869">
                <a:moveTo>
                  <a:pt x="0" y="935"/>
                </a:moveTo>
                <a:lnTo>
                  <a:pt x="0" y="935"/>
                </a:lnTo>
                <a:cubicBezTo>
                  <a:pt x="0" y="1450"/>
                  <a:pt x="418" y="1868"/>
                  <a:pt x="934" y="1868"/>
                </a:cubicBezTo>
                <a:lnTo>
                  <a:pt x="934" y="1868"/>
                </a:lnTo>
                <a:cubicBezTo>
                  <a:pt x="1449" y="1868"/>
                  <a:pt x="1867" y="1450"/>
                  <a:pt x="1867" y="935"/>
                </a:cubicBezTo>
                <a:lnTo>
                  <a:pt x="1867" y="935"/>
                </a:lnTo>
                <a:cubicBezTo>
                  <a:pt x="1867" y="419"/>
                  <a:pt x="1449" y="0"/>
                  <a:pt x="934" y="0"/>
                </a:cubicBezTo>
                <a:lnTo>
                  <a:pt x="934" y="0"/>
                </a:lnTo>
                <a:cubicBezTo>
                  <a:pt x="418" y="0"/>
                  <a:pt x="0" y="419"/>
                  <a:pt x="0" y="9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7"/>
          <p:cNvSpPr>
            <a:spLocks noChangeArrowheads="1"/>
          </p:cNvSpPr>
          <p:nvPr/>
        </p:nvSpPr>
        <p:spPr bwMode="auto">
          <a:xfrm>
            <a:off x="10933139" y="7105021"/>
            <a:ext cx="2493727" cy="2493727"/>
          </a:xfrm>
          <a:custGeom>
            <a:avLst/>
            <a:gdLst>
              <a:gd name="T0" fmla="*/ 0 w 1868"/>
              <a:gd name="T1" fmla="*/ 933 h 1868"/>
              <a:gd name="T2" fmla="*/ 0 w 1868"/>
              <a:gd name="T3" fmla="*/ 933 h 1868"/>
              <a:gd name="T4" fmla="*/ 934 w 1868"/>
              <a:gd name="T5" fmla="*/ 1867 h 1868"/>
              <a:gd name="T6" fmla="*/ 934 w 1868"/>
              <a:gd name="T7" fmla="*/ 1867 h 1868"/>
              <a:gd name="T8" fmla="*/ 1867 w 1868"/>
              <a:gd name="T9" fmla="*/ 933 h 1868"/>
              <a:gd name="T10" fmla="*/ 1867 w 1868"/>
              <a:gd name="T11" fmla="*/ 933 h 1868"/>
              <a:gd name="T12" fmla="*/ 934 w 1868"/>
              <a:gd name="T13" fmla="*/ 0 h 1868"/>
              <a:gd name="T14" fmla="*/ 934 w 1868"/>
              <a:gd name="T15" fmla="*/ 0 h 1868"/>
              <a:gd name="T16" fmla="*/ 0 w 1868"/>
              <a:gd name="T17" fmla="*/ 933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8" h="1868">
                <a:moveTo>
                  <a:pt x="0" y="933"/>
                </a:moveTo>
                <a:lnTo>
                  <a:pt x="0" y="933"/>
                </a:lnTo>
                <a:cubicBezTo>
                  <a:pt x="0" y="1450"/>
                  <a:pt x="418" y="1867"/>
                  <a:pt x="934" y="1867"/>
                </a:cubicBezTo>
                <a:lnTo>
                  <a:pt x="934" y="1867"/>
                </a:lnTo>
                <a:cubicBezTo>
                  <a:pt x="1449" y="1867"/>
                  <a:pt x="1867" y="1450"/>
                  <a:pt x="1867" y="933"/>
                </a:cubicBezTo>
                <a:lnTo>
                  <a:pt x="1867" y="933"/>
                </a:lnTo>
                <a:cubicBezTo>
                  <a:pt x="1867" y="418"/>
                  <a:pt x="1449" y="0"/>
                  <a:pt x="934" y="0"/>
                </a:cubicBezTo>
                <a:lnTo>
                  <a:pt x="934" y="0"/>
                </a:lnTo>
                <a:cubicBezTo>
                  <a:pt x="418" y="0"/>
                  <a:pt x="0" y="418"/>
                  <a:pt x="0" y="9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8"/>
          <p:cNvSpPr>
            <a:spLocks noChangeArrowheads="1"/>
          </p:cNvSpPr>
          <p:nvPr/>
        </p:nvSpPr>
        <p:spPr bwMode="auto">
          <a:xfrm>
            <a:off x="10933139" y="9986921"/>
            <a:ext cx="2493727" cy="2493727"/>
          </a:xfrm>
          <a:custGeom>
            <a:avLst/>
            <a:gdLst>
              <a:gd name="T0" fmla="*/ 0 w 1868"/>
              <a:gd name="T1" fmla="*/ 934 h 1870"/>
              <a:gd name="T2" fmla="*/ 0 w 1868"/>
              <a:gd name="T3" fmla="*/ 934 h 1870"/>
              <a:gd name="T4" fmla="*/ 934 w 1868"/>
              <a:gd name="T5" fmla="*/ 1869 h 1870"/>
              <a:gd name="T6" fmla="*/ 934 w 1868"/>
              <a:gd name="T7" fmla="*/ 1869 h 1870"/>
              <a:gd name="T8" fmla="*/ 1867 w 1868"/>
              <a:gd name="T9" fmla="*/ 934 h 1870"/>
              <a:gd name="T10" fmla="*/ 1867 w 1868"/>
              <a:gd name="T11" fmla="*/ 934 h 1870"/>
              <a:gd name="T12" fmla="*/ 934 w 1868"/>
              <a:gd name="T13" fmla="*/ 0 h 1870"/>
              <a:gd name="T14" fmla="*/ 934 w 1868"/>
              <a:gd name="T15" fmla="*/ 0 h 1870"/>
              <a:gd name="T16" fmla="*/ 0 w 1868"/>
              <a:gd name="T17" fmla="*/ 934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8" h="1870">
                <a:moveTo>
                  <a:pt x="0" y="934"/>
                </a:moveTo>
                <a:lnTo>
                  <a:pt x="0" y="934"/>
                </a:lnTo>
                <a:cubicBezTo>
                  <a:pt x="0" y="1450"/>
                  <a:pt x="418" y="1869"/>
                  <a:pt x="934" y="1869"/>
                </a:cubicBezTo>
                <a:lnTo>
                  <a:pt x="934" y="1869"/>
                </a:lnTo>
                <a:cubicBezTo>
                  <a:pt x="1449" y="1869"/>
                  <a:pt x="1867" y="1450"/>
                  <a:pt x="1867" y="934"/>
                </a:cubicBezTo>
                <a:lnTo>
                  <a:pt x="1867" y="934"/>
                </a:lnTo>
                <a:cubicBezTo>
                  <a:pt x="1867" y="419"/>
                  <a:pt x="1449" y="0"/>
                  <a:pt x="934" y="0"/>
                </a:cubicBezTo>
                <a:lnTo>
                  <a:pt x="934" y="0"/>
                </a:lnTo>
                <a:cubicBezTo>
                  <a:pt x="418" y="0"/>
                  <a:pt x="0" y="419"/>
                  <a:pt x="0" y="9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9"/>
          <p:cNvSpPr>
            <a:spLocks noChangeArrowheads="1"/>
          </p:cNvSpPr>
          <p:nvPr/>
        </p:nvSpPr>
        <p:spPr bwMode="auto">
          <a:xfrm>
            <a:off x="16255836" y="1629411"/>
            <a:ext cx="4781601" cy="1705615"/>
          </a:xfrm>
          <a:custGeom>
            <a:avLst/>
            <a:gdLst>
              <a:gd name="T0" fmla="*/ 3074 w 3584"/>
              <a:gd name="T1" fmla="*/ 1277 h 1278"/>
              <a:gd name="T2" fmla="*/ 508 w 3584"/>
              <a:gd name="T3" fmla="*/ 1277 h 1278"/>
              <a:gd name="T4" fmla="*/ 508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8 w 3584"/>
              <a:gd name="T13" fmla="*/ 0 h 1278"/>
              <a:gd name="T14" fmla="*/ 3074 w 3584"/>
              <a:gd name="T15" fmla="*/ 0 h 1278"/>
              <a:gd name="T16" fmla="*/ 3074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4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4" y="1277"/>
                </a:moveTo>
                <a:lnTo>
                  <a:pt x="508" y="1277"/>
                </a:lnTo>
                <a:lnTo>
                  <a:pt x="508" y="1277"/>
                </a:lnTo>
                <a:cubicBezTo>
                  <a:pt x="228" y="1277"/>
                  <a:pt x="0" y="1050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8" y="0"/>
                </a:cubicBezTo>
                <a:lnTo>
                  <a:pt x="3074" y="0"/>
                </a:lnTo>
                <a:lnTo>
                  <a:pt x="3074" y="0"/>
                </a:lnTo>
                <a:cubicBezTo>
                  <a:pt x="3355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50"/>
                  <a:pt x="3355" y="1277"/>
                  <a:pt x="3074" y="1277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0"/>
          <p:cNvSpPr>
            <a:spLocks noChangeArrowheads="1"/>
          </p:cNvSpPr>
          <p:nvPr/>
        </p:nvSpPr>
        <p:spPr bwMode="auto">
          <a:xfrm>
            <a:off x="16255836" y="4611294"/>
            <a:ext cx="4781601" cy="1705615"/>
          </a:xfrm>
          <a:custGeom>
            <a:avLst/>
            <a:gdLst>
              <a:gd name="T0" fmla="*/ 3074 w 3584"/>
              <a:gd name="T1" fmla="*/ 1277 h 1278"/>
              <a:gd name="T2" fmla="*/ 508 w 3584"/>
              <a:gd name="T3" fmla="*/ 1277 h 1278"/>
              <a:gd name="T4" fmla="*/ 508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8 w 3584"/>
              <a:gd name="T13" fmla="*/ 0 h 1278"/>
              <a:gd name="T14" fmla="*/ 3074 w 3584"/>
              <a:gd name="T15" fmla="*/ 0 h 1278"/>
              <a:gd name="T16" fmla="*/ 3074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4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4" y="1277"/>
                </a:moveTo>
                <a:lnTo>
                  <a:pt x="508" y="1277"/>
                </a:lnTo>
                <a:lnTo>
                  <a:pt x="508" y="1277"/>
                </a:lnTo>
                <a:cubicBezTo>
                  <a:pt x="228" y="1277"/>
                  <a:pt x="0" y="1049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8" y="0"/>
                </a:cubicBezTo>
                <a:lnTo>
                  <a:pt x="3074" y="0"/>
                </a:lnTo>
                <a:lnTo>
                  <a:pt x="3074" y="0"/>
                </a:lnTo>
                <a:cubicBezTo>
                  <a:pt x="3355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49"/>
                  <a:pt x="3355" y="1277"/>
                  <a:pt x="3074" y="127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1"/>
          <p:cNvSpPr>
            <a:spLocks noChangeArrowheads="1"/>
          </p:cNvSpPr>
          <p:nvPr/>
        </p:nvSpPr>
        <p:spPr bwMode="auto">
          <a:xfrm>
            <a:off x="16255836" y="7499078"/>
            <a:ext cx="4781601" cy="1705615"/>
          </a:xfrm>
          <a:custGeom>
            <a:avLst/>
            <a:gdLst>
              <a:gd name="T0" fmla="*/ 3074 w 3584"/>
              <a:gd name="T1" fmla="*/ 1277 h 1278"/>
              <a:gd name="T2" fmla="*/ 508 w 3584"/>
              <a:gd name="T3" fmla="*/ 1277 h 1278"/>
              <a:gd name="T4" fmla="*/ 508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8 w 3584"/>
              <a:gd name="T13" fmla="*/ 0 h 1278"/>
              <a:gd name="T14" fmla="*/ 3074 w 3584"/>
              <a:gd name="T15" fmla="*/ 0 h 1278"/>
              <a:gd name="T16" fmla="*/ 3074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4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4" y="1277"/>
                </a:moveTo>
                <a:lnTo>
                  <a:pt x="508" y="1277"/>
                </a:lnTo>
                <a:lnTo>
                  <a:pt x="508" y="1277"/>
                </a:lnTo>
                <a:cubicBezTo>
                  <a:pt x="228" y="1277"/>
                  <a:pt x="0" y="1050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8" y="0"/>
                </a:cubicBezTo>
                <a:lnTo>
                  <a:pt x="3074" y="0"/>
                </a:lnTo>
                <a:lnTo>
                  <a:pt x="3074" y="0"/>
                </a:lnTo>
                <a:cubicBezTo>
                  <a:pt x="3355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50"/>
                  <a:pt x="3355" y="1277"/>
                  <a:pt x="3074" y="1277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2"/>
          <p:cNvSpPr>
            <a:spLocks noChangeArrowheads="1"/>
          </p:cNvSpPr>
          <p:nvPr/>
        </p:nvSpPr>
        <p:spPr bwMode="auto">
          <a:xfrm>
            <a:off x="16255836" y="10380979"/>
            <a:ext cx="4781601" cy="1705615"/>
          </a:xfrm>
          <a:custGeom>
            <a:avLst/>
            <a:gdLst>
              <a:gd name="T0" fmla="*/ 3074 w 3584"/>
              <a:gd name="T1" fmla="*/ 1277 h 1278"/>
              <a:gd name="T2" fmla="*/ 508 w 3584"/>
              <a:gd name="T3" fmla="*/ 1277 h 1278"/>
              <a:gd name="T4" fmla="*/ 508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8 w 3584"/>
              <a:gd name="T13" fmla="*/ 0 h 1278"/>
              <a:gd name="T14" fmla="*/ 3074 w 3584"/>
              <a:gd name="T15" fmla="*/ 0 h 1278"/>
              <a:gd name="T16" fmla="*/ 3074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4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4" y="1277"/>
                </a:moveTo>
                <a:lnTo>
                  <a:pt x="508" y="1277"/>
                </a:lnTo>
                <a:lnTo>
                  <a:pt x="508" y="1277"/>
                </a:lnTo>
                <a:cubicBezTo>
                  <a:pt x="228" y="1277"/>
                  <a:pt x="0" y="1049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8" y="0"/>
                </a:cubicBezTo>
                <a:lnTo>
                  <a:pt x="3074" y="0"/>
                </a:lnTo>
                <a:lnTo>
                  <a:pt x="3074" y="0"/>
                </a:lnTo>
                <a:cubicBezTo>
                  <a:pt x="3355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49"/>
                  <a:pt x="3355" y="1277"/>
                  <a:pt x="3074" y="1277"/>
                </a:cubicBezTo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3"/>
          <p:cNvSpPr>
            <a:spLocks noChangeArrowheads="1"/>
          </p:cNvSpPr>
          <p:nvPr/>
        </p:nvSpPr>
        <p:spPr bwMode="auto">
          <a:xfrm>
            <a:off x="3340214" y="1629411"/>
            <a:ext cx="4781601" cy="1705615"/>
          </a:xfrm>
          <a:custGeom>
            <a:avLst/>
            <a:gdLst>
              <a:gd name="T0" fmla="*/ 3075 w 3584"/>
              <a:gd name="T1" fmla="*/ 1277 h 1278"/>
              <a:gd name="T2" fmla="*/ 509 w 3584"/>
              <a:gd name="T3" fmla="*/ 1277 h 1278"/>
              <a:gd name="T4" fmla="*/ 509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9 w 3584"/>
              <a:gd name="T13" fmla="*/ 0 h 1278"/>
              <a:gd name="T14" fmla="*/ 3075 w 3584"/>
              <a:gd name="T15" fmla="*/ 0 h 1278"/>
              <a:gd name="T16" fmla="*/ 3075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5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5" y="1277"/>
                </a:moveTo>
                <a:lnTo>
                  <a:pt x="509" y="1277"/>
                </a:lnTo>
                <a:lnTo>
                  <a:pt x="509" y="1277"/>
                </a:lnTo>
                <a:cubicBezTo>
                  <a:pt x="228" y="1277"/>
                  <a:pt x="0" y="1050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9" y="0"/>
                </a:cubicBezTo>
                <a:lnTo>
                  <a:pt x="3075" y="0"/>
                </a:lnTo>
                <a:lnTo>
                  <a:pt x="3075" y="0"/>
                </a:lnTo>
                <a:cubicBezTo>
                  <a:pt x="3356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50"/>
                  <a:pt x="3356" y="1277"/>
                  <a:pt x="3075" y="1277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4"/>
          <p:cNvSpPr>
            <a:spLocks noChangeArrowheads="1"/>
          </p:cNvSpPr>
          <p:nvPr/>
        </p:nvSpPr>
        <p:spPr bwMode="auto">
          <a:xfrm>
            <a:off x="3340214" y="4611294"/>
            <a:ext cx="4781601" cy="1705615"/>
          </a:xfrm>
          <a:custGeom>
            <a:avLst/>
            <a:gdLst>
              <a:gd name="T0" fmla="*/ 3075 w 3584"/>
              <a:gd name="T1" fmla="*/ 1277 h 1278"/>
              <a:gd name="T2" fmla="*/ 509 w 3584"/>
              <a:gd name="T3" fmla="*/ 1277 h 1278"/>
              <a:gd name="T4" fmla="*/ 509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9 w 3584"/>
              <a:gd name="T13" fmla="*/ 0 h 1278"/>
              <a:gd name="T14" fmla="*/ 3075 w 3584"/>
              <a:gd name="T15" fmla="*/ 0 h 1278"/>
              <a:gd name="T16" fmla="*/ 3075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5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5" y="1277"/>
                </a:moveTo>
                <a:lnTo>
                  <a:pt x="509" y="1277"/>
                </a:lnTo>
                <a:lnTo>
                  <a:pt x="509" y="1277"/>
                </a:lnTo>
                <a:cubicBezTo>
                  <a:pt x="228" y="1277"/>
                  <a:pt x="0" y="1049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9" y="0"/>
                </a:cubicBezTo>
                <a:lnTo>
                  <a:pt x="3075" y="0"/>
                </a:lnTo>
                <a:lnTo>
                  <a:pt x="3075" y="0"/>
                </a:lnTo>
                <a:cubicBezTo>
                  <a:pt x="3356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49"/>
                  <a:pt x="3356" y="1277"/>
                  <a:pt x="3075" y="127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5"/>
          <p:cNvSpPr>
            <a:spLocks noChangeArrowheads="1"/>
          </p:cNvSpPr>
          <p:nvPr/>
        </p:nvSpPr>
        <p:spPr bwMode="auto">
          <a:xfrm>
            <a:off x="3340214" y="7499078"/>
            <a:ext cx="4781601" cy="1705615"/>
          </a:xfrm>
          <a:custGeom>
            <a:avLst/>
            <a:gdLst>
              <a:gd name="T0" fmla="*/ 3075 w 3584"/>
              <a:gd name="T1" fmla="*/ 1277 h 1278"/>
              <a:gd name="T2" fmla="*/ 509 w 3584"/>
              <a:gd name="T3" fmla="*/ 1277 h 1278"/>
              <a:gd name="T4" fmla="*/ 509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9 w 3584"/>
              <a:gd name="T13" fmla="*/ 0 h 1278"/>
              <a:gd name="T14" fmla="*/ 3075 w 3584"/>
              <a:gd name="T15" fmla="*/ 0 h 1278"/>
              <a:gd name="T16" fmla="*/ 3075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5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5" y="1277"/>
                </a:moveTo>
                <a:lnTo>
                  <a:pt x="509" y="1277"/>
                </a:lnTo>
                <a:lnTo>
                  <a:pt x="509" y="1277"/>
                </a:lnTo>
                <a:cubicBezTo>
                  <a:pt x="228" y="1277"/>
                  <a:pt x="0" y="1050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9" y="0"/>
                </a:cubicBezTo>
                <a:lnTo>
                  <a:pt x="3075" y="0"/>
                </a:lnTo>
                <a:lnTo>
                  <a:pt x="3075" y="0"/>
                </a:lnTo>
                <a:cubicBezTo>
                  <a:pt x="3356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50"/>
                  <a:pt x="3356" y="1277"/>
                  <a:pt x="3075" y="1277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6"/>
          <p:cNvSpPr>
            <a:spLocks noChangeArrowheads="1"/>
          </p:cNvSpPr>
          <p:nvPr/>
        </p:nvSpPr>
        <p:spPr bwMode="auto">
          <a:xfrm>
            <a:off x="3340214" y="10380979"/>
            <a:ext cx="4781601" cy="1705615"/>
          </a:xfrm>
          <a:custGeom>
            <a:avLst/>
            <a:gdLst>
              <a:gd name="T0" fmla="*/ 3075 w 3584"/>
              <a:gd name="T1" fmla="*/ 1277 h 1278"/>
              <a:gd name="T2" fmla="*/ 509 w 3584"/>
              <a:gd name="T3" fmla="*/ 1277 h 1278"/>
              <a:gd name="T4" fmla="*/ 509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9 w 3584"/>
              <a:gd name="T13" fmla="*/ 0 h 1278"/>
              <a:gd name="T14" fmla="*/ 3075 w 3584"/>
              <a:gd name="T15" fmla="*/ 0 h 1278"/>
              <a:gd name="T16" fmla="*/ 3075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5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5" y="1277"/>
                </a:moveTo>
                <a:lnTo>
                  <a:pt x="509" y="1277"/>
                </a:lnTo>
                <a:lnTo>
                  <a:pt x="509" y="1277"/>
                </a:lnTo>
                <a:cubicBezTo>
                  <a:pt x="228" y="1277"/>
                  <a:pt x="0" y="1049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9" y="0"/>
                </a:cubicBezTo>
                <a:lnTo>
                  <a:pt x="3075" y="0"/>
                </a:lnTo>
                <a:lnTo>
                  <a:pt x="3075" y="0"/>
                </a:lnTo>
                <a:cubicBezTo>
                  <a:pt x="3356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49"/>
                  <a:pt x="3356" y="1277"/>
                  <a:pt x="3075" y="1277"/>
                </a:cubicBezTo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CuadroTexto 345"/>
          <p:cNvSpPr txBox="1"/>
          <p:nvPr/>
        </p:nvSpPr>
        <p:spPr>
          <a:xfrm>
            <a:off x="11639501" y="1496241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47" name="CuadroTexto 346"/>
          <p:cNvSpPr txBox="1"/>
          <p:nvPr/>
        </p:nvSpPr>
        <p:spPr>
          <a:xfrm>
            <a:off x="11653569" y="4495181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48" name="CuadroTexto 347"/>
          <p:cNvSpPr txBox="1"/>
          <p:nvPr/>
        </p:nvSpPr>
        <p:spPr>
          <a:xfrm>
            <a:off x="11653569" y="7377082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49" name="CuadroTexto 348"/>
          <p:cNvSpPr txBox="1"/>
          <p:nvPr/>
        </p:nvSpPr>
        <p:spPr>
          <a:xfrm>
            <a:off x="11632276" y="1025898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51" name="CuadroTexto 350"/>
          <p:cNvSpPr txBox="1"/>
          <p:nvPr/>
        </p:nvSpPr>
        <p:spPr>
          <a:xfrm>
            <a:off x="3679073" y="192130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2" name="CuadroTexto 351"/>
          <p:cNvSpPr txBox="1"/>
          <p:nvPr/>
        </p:nvSpPr>
        <p:spPr>
          <a:xfrm>
            <a:off x="3679749" y="486437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3" name="CuadroTexto 352"/>
          <p:cNvSpPr txBox="1"/>
          <p:nvPr/>
        </p:nvSpPr>
        <p:spPr>
          <a:xfrm>
            <a:off x="3679073" y="780739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4" name="CuadroTexto 353"/>
          <p:cNvSpPr txBox="1"/>
          <p:nvPr/>
        </p:nvSpPr>
        <p:spPr>
          <a:xfrm>
            <a:off x="3679073" y="1069517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5" name="CuadroTexto 354"/>
          <p:cNvSpPr txBox="1"/>
          <p:nvPr/>
        </p:nvSpPr>
        <p:spPr>
          <a:xfrm>
            <a:off x="16657653" y="192130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6" name="CuadroTexto 355"/>
          <p:cNvSpPr txBox="1"/>
          <p:nvPr/>
        </p:nvSpPr>
        <p:spPr>
          <a:xfrm>
            <a:off x="16658329" y="486437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7" name="CuadroTexto 356"/>
          <p:cNvSpPr txBox="1"/>
          <p:nvPr/>
        </p:nvSpPr>
        <p:spPr>
          <a:xfrm>
            <a:off x="16657653" y="780739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16657653" y="1069517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183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"/>
          <p:cNvSpPr>
            <a:spLocks noChangeArrowheads="1"/>
          </p:cNvSpPr>
          <p:nvPr/>
        </p:nvSpPr>
        <p:spPr bwMode="auto">
          <a:xfrm>
            <a:off x="7379191" y="3000742"/>
            <a:ext cx="4886566" cy="2514911"/>
          </a:xfrm>
          <a:custGeom>
            <a:avLst/>
            <a:gdLst>
              <a:gd name="T0" fmla="*/ 4061 w 4062"/>
              <a:gd name="T1" fmla="*/ 2089 h 2090"/>
              <a:gd name="T2" fmla="*/ 4061 w 4062"/>
              <a:gd name="T3" fmla="*/ 0 h 2090"/>
              <a:gd name="T4" fmla="*/ 0 w 4062"/>
              <a:gd name="T5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62" h="2090">
                <a:moveTo>
                  <a:pt x="4061" y="2089"/>
                </a:moveTo>
                <a:lnTo>
                  <a:pt x="4061" y="0"/>
                </a:lnTo>
                <a:lnTo>
                  <a:pt x="0" y="0"/>
                </a:lnTo>
              </a:path>
            </a:pathLst>
          </a:cu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7379191" y="6836779"/>
            <a:ext cx="4886566" cy="5304"/>
          </a:xfrm>
          <a:prstGeom prst="line">
            <a:avLst/>
          </a:pr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7379191" y="8163209"/>
            <a:ext cx="4886566" cy="2514911"/>
          </a:xfrm>
          <a:custGeom>
            <a:avLst/>
            <a:gdLst>
              <a:gd name="T0" fmla="*/ 4061 w 4062"/>
              <a:gd name="T1" fmla="*/ 0 h 2090"/>
              <a:gd name="T2" fmla="*/ 4061 w 4062"/>
              <a:gd name="T3" fmla="*/ 2089 h 2090"/>
              <a:gd name="T4" fmla="*/ 0 w 4062"/>
              <a:gd name="T5" fmla="*/ 2089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62" h="2090">
                <a:moveTo>
                  <a:pt x="4061" y="0"/>
                </a:moveTo>
                <a:lnTo>
                  <a:pt x="4061" y="2089"/>
                </a:lnTo>
                <a:lnTo>
                  <a:pt x="0" y="2089"/>
                </a:lnTo>
              </a:path>
            </a:pathLst>
          </a:cu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12265757" y="3000742"/>
            <a:ext cx="4732702" cy="2514911"/>
          </a:xfrm>
          <a:custGeom>
            <a:avLst/>
            <a:gdLst>
              <a:gd name="T0" fmla="*/ 0 w 3932"/>
              <a:gd name="T1" fmla="*/ 2089 h 2090"/>
              <a:gd name="T2" fmla="*/ 0 w 3932"/>
              <a:gd name="T3" fmla="*/ 0 h 2090"/>
              <a:gd name="T4" fmla="*/ 3931 w 3932"/>
              <a:gd name="T5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2" h="2090">
                <a:moveTo>
                  <a:pt x="0" y="2089"/>
                </a:moveTo>
                <a:lnTo>
                  <a:pt x="0" y="0"/>
                </a:lnTo>
                <a:lnTo>
                  <a:pt x="3931" y="0"/>
                </a:lnTo>
              </a:path>
            </a:pathLst>
          </a:cu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 flipH="1">
            <a:off x="12265757" y="6836779"/>
            <a:ext cx="4738009" cy="5304"/>
          </a:xfrm>
          <a:prstGeom prst="line">
            <a:avLst/>
          </a:pr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Freeform 6"/>
          <p:cNvSpPr>
            <a:spLocks noChangeArrowheads="1"/>
          </p:cNvSpPr>
          <p:nvPr/>
        </p:nvSpPr>
        <p:spPr bwMode="auto">
          <a:xfrm>
            <a:off x="12265757" y="8163209"/>
            <a:ext cx="4732702" cy="2514911"/>
          </a:xfrm>
          <a:custGeom>
            <a:avLst/>
            <a:gdLst>
              <a:gd name="T0" fmla="*/ 0 w 3932"/>
              <a:gd name="T1" fmla="*/ 0 h 2090"/>
              <a:gd name="T2" fmla="*/ 0 w 3932"/>
              <a:gd name="T3" fmla="*/ 2089 h 2090"/>
              <a:gd name="T4" fmla="*/ 3931 w 3932"/>
              <a:gd name="T5" fmla="*/ 2089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2" h="2090">
                <a:moveTo>
                  <a:pt x="0" y="0"/>
                </a:moveTo>
                <a:lnTo>
                  <a:pt x="0" y="2089"/>
                </a:lnTo>
                <a:lnTo>
                  <a:pt x="3931" y="2089"/>
                </a:lnTo>
              </a:path>
            </a:pathLst>
          </a:cu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10939327" y="5515653"/>
            <a:ext cx="2647556" cy="2647556"/>
          </a:xfrm>
          <a:custGeom>
            <a:avLst/>
            <a:gdLst>
              <a:gd name="T0" fmla="*/ 2200 w 2201"/>
              <a:gd name="T1" fmla="*/ 2199 h 2200"/>
              <a:gd name="T2" fmla="*/ 0 w 2201"/>
              <a:gd name="T3" fmla="*/ 2199 h 2200"/>
              <a:gd name="T4" fmla="*/ 0 w 2201"/>
              <a:gd name="T5" fmla="*/ 0 h 2200"/>
              <a:gd name="T6" fmla="*/ 2200 w 2201"/>
              <a:gd name="T7" fmla="*/ 0 h 2200"/>
              <a:gd name="T8" fmla="*/ 2200 w 2201"/>
              <a:gd name="T9" fmla="*/ 2199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1" h="2200">
                <a:moveTo>
                  <a:pt x="2200" y="2199"/>
                </a:moveTo>
                <a:lnTo>
                  <a:pt x="0" y="2199"/>
                </a:lnTo>
                <a:lnTo>
                  <a:pt x="0" y="0"/>
                </a:lnTo>
                <a:lnTo>
                  <a:pt x="2200" y="0"/>
                </a:lnTo>
                <a:lnTo>
                  <a:pt x="2200" y="21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8"/>
          <p:cNvSpPr>
            <a:spLocks noChangeArrowheads="1"/>
          </p:cNvSpPr>
          <p:nvPr/>
        </p:nvSpPr>
        <p:spPr bwMode="auto">
          <a:xfrm>
            <a:off x="3437040" y="2226107"/>
            <a:ext cx="3942151" cy="1554577"/>
          </a:xfrm>
          <a:custGeom>
            <a:avLst/>
            <a:gdLst>
              <a:gd name="T0" fmla="*/ 3277 w 3278"/>
              <a:gd name="T1" fmla="*/ 1290 h 1291"/>
              <a:gd name="T2" fmla="*/ 0 w 3278"/>
              <a:gd name="T3" fmla="*/ 1290 h 1291"/>
              <a:gd name="T4" fmla="*/ 0 w 3278"/>
              <a:gd name="T5" fmla="*/ 0 h 1291"/>
              <a:gd name="T6" fmla="*/ 3277 w 3278"/>
              <a:gd name="T7" fmla="*/ 0 h 1291"/>
              <a:gd name="T8" fmla="*/ 3277 w 3278"/>
              <a:gd name="T9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8" h="1291">
                <a:moveTo>
                  <a:pt x="3277" y="1290"/>
                </a:moveTo>
                <a:lnTo>
                  <a:pt x="0" y="1290"/>
                </a:lnTo>
                <a:lnTo>
                  <a:pt x="0" y="0"/>
                </a:lnTo>
                <a:lnTo>
                  <a:pt x="3277" y="0"/>
                </a:lnTo>
                <a:lnTo>
                  <a:pt x="3277" y="12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9"/>
          <p:cNvSpPr>
            <a:spLocks noChangeArrowheads="1"/>
          </p:cNvSpPr>
          <p:nvPr/>
        </p:nvSpPr>
        <p:spPr bwMode="auto">
          <a:xfrm>
            <a:off x="3437040" y="6062144"/>
            <a:ext cx="3942151" cy="1549270"/>
          </a:xfrm>
          <a:custGeom>
            <a:avLst/>
            <a:gdLst>
              <a:gd name="T0" fmla="*/ 3277 w 3278"/>
              <a:gd name="T1" fmla="*/ 1288 h 1289"/>
              <a:gd name="T2" fmla="*/ 0 w 3278"/>
              <a:gd name="T3" fmla="*/ 1288 h 1289"/>
              <a:gd name="T4" fmla="*/ 0 w 3278"/>
              <a:gd name="T5" fmla="*/ 0 h 1289"/>
              <a:gd name="T6" fmla="*/ 3277 w 3278"/>
              <a:gd name="T7" fmla="*/ 0 h 1289"/>
              <a:gd name="T8" fmla="*/ 3277 w 3278"/>
              <a:gd name="T9" fmla="*/ 1288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8" h="1289">
                <a:moveTo>
                  <a:pt x="3277" y="1288"/>
                </a:moveTo>
                <a:lnTo>
                  <a:pt x="0" y="1288"/>
                </a:lnTo>
                <a:lnTo>
                  <a:pt x="0" y="0"/>
                </a:lnTo>
                <a:lnTo>
                  <a:pt x="3277" y="0"/>
                </a:lnTo>
                <a:lnTo>
                  <a:pt x="3277" y="12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0"/>
          <p:cNvSpPr>
            <a:spLocks noChangeArrowheads="1"/>
          </p:cNvSpPr>
          <p:nvPr/>
        </p:nvSpPr>
        <p:spPr bwMode="auto">
          <a:xfrm>
            <a:off x="3437040" y="9914096"/>
            <a:ext cx="3942151" cy="1554574"/>
          </a:xfrm>
          <a:custGeom>
            <a:avLst/>
            <a:gdLst>
              <a:gd name="T0" fmla="*/ 3277 w 3278"/>
              <a:gd name="T1" fmla="*/ 1289 h 1290"/>
              <a:gd name="T2" fmla="*/ 0 w 3278"/>
              <a:gd name="T3" fmla="*/ 1289 h 1290"/>
              <a:gd name="T4" fmla="*/ 0 w 3278"/>
              <a:gd name="T5" fmla="*/ 0 h 1290"/>
              <a:gd name="T6" fmla="*/ 3277 w 3278"/>
              <a:gd name="T7" fmla="*/ 0 h 1290"/>
              <a:gd name="T8" fmla="*/ 3277 w 3278"/>
              <a:gd name="T9" fmla="*/ 1289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8" h="1290">
                <a:moveTo>
                  <a:pt x="3277" y="1289"/>
                </a:moveTo>
                <a:lnTo>
                  <a:pt x="0" y="1289"/>
                </a:lnTo>
                <a:lnTo>
                  <a:pt x="0" y="0"/>
                </a:lnTo>
                <a:lnTo>
                  <a:pt x="3277" y="0"/>
                </a:lnTo>
                <a:lnTo>
                  <a:pt x="3277" y="128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1"/>
          <p:cNvSpPr>
            <a:spLocks noChangeArrowheads="1"/>
          </p:cNvSpPr>
          <p:nvPr/>
        </p:nvSpPr>
        <p:spPr bwMode="auto">
          <a:xfrm>
            <a:off x="16998459" y="2247330"/>
            <a:ext cx="3942151" cy="1554577"/>
          </a:xfrm>
          <a:custGeom>
            <a:avLst/>
            <a:gdLst>
              <a:gd name="T0" fmla="*/ 3276 w 3277"/>
              <a:gd name="T1" fmla="*/ 1290 h 1291"/>
              <a:gd name="T2" fmla="*/ 0 w 3277"/>
              <a:gd name="T3" fmla="*/ 1290 h 1291"/>
              <a:gd name="T4" fmla="*/ 0 w 3277"/>
              <a:gd name="T5" fmla="*/ 0 h 1291"/>
              <a:gd name="T6" fmla="*/ 3276 w 3277"/>
              <a:gd name="T7" fmla="*/ 0 h 1291"/>
              <a:gd name="T8" fmla="*/ 3276 w 3277"/>
              <a:gd name="T9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7" h="1291">
                <a:moveTo>
                  <a:pt x="3276" y="1290"/>
                </a:moveTo>
                <a:lnTo>
                  <a:pt x="0" y="1290"/>
                </a:lnTo>
                <a:lnTo>
                  <a:pt x="0" y="0"/>
                </a:lnTo>
                <a:lnTo>
                  <a:pt x="3276" y="0"/>
                </a:lnTo>
                <a:lnTo>
                  <a:pt x="3276" y="12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2"/>
          <p:cNvSpPr>
            <a:spLocks noChangeArrowheads="1"/>
          </p:cNvSpPr>
          <p:nvPr/>
        </p:nvSpPr>
        <p:spPr bwMode="auto">
          <a:xfrm>
            <a:off x="16998459" y="6083367"/>
            <a:ext cx="3942151" cy="1549270"/>
          </a:xfrm>
          <a:custGeom>
            <a:avLst/>
            <a:gdLst>
              <a:gd name="T0" fmla="*/ 3276 w 3277"/>
              <a:gd name="T1" fmla="*/ 1288 h 1289"/>
              <a:gd name="T2" fmla="*/ 0 w 3277"/>
              <a:gd name="T3" fmla="*/ 1288 h 1289"/>
              <a:gd name="T4" fmla="*/ 0 w 3277"/>
              <a:gd name="T5" fmla="*/ 0 h 1289"/>
              <a:gd name="T6" fmla="*/ 3276 w 3277"/>
              <a:gd name="T7" fmla="*/ 0 h 1289"/>
              <a:gd name="T8" fmla="*/ 3276 w 3277"/>
              <a:gd name="T9" fmla="*/ 1288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7" h="1289">
                <a:moveTo>
                  <a:pt x="3276" y="1288"/>
                </a:moveTo>
                <a:lnTo>
                  <a:pt x="0" y="1288"/>
                </a:lnTo>
                <a:lnTo>
                  <a:pt x="0" y="0"/>
                </a:lnTo>
                <a:lnTo>
                  <a:pt x="3276" y="0"/>
                </a:lnTo>
                <a:lnTo>
                  <a:pt x="3276" y="12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3"/>
          <p:cNvSpPr>
            <a:spLocks noChangeArrowheads="1"/>
          </p:cNvSpPr>
          <p:nvPr/>
        </p:nvSpPr>
        <p:spPr bwMode="auto">
          <a:xfrm>
            <a:off x="16998459" y="9935319"/>
            <a:ext cx="3942151" cy="1554574"/>
          </a:xfrm>
          <a:custGeom>
            <a:avLst/>
            <a:gdLst>
              <a:gd name="T0" fmla="*/ 3276 w 3277"/>
              <a:gd name="T1" fmla="*/ 1289 h 1290"/>
              <a:gd name="T2" fmla="*/ 0 w 3277"/>
              <a:gd name="T3" fmla="*/ 1289 h 1290"/>
              <a:gd name="T4" fmla="*/ 0 w 3277"/>
              <a:gd name="T5" fmla="*/ 0 h 1290"/>
              <a:gd name="T6" fmla="*/ 3276 w 3277"/>
              <a:gd name="T7" fmla="*/ 0 h 1290"/>
              <a:gd name="T8" fmla="*/ 3276 w 3277"/>
              <a:gd name="T9" fmla="*/ 1289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7" h="1290">
                <a:moveTo>
                  <a:pt x="3276" y="1289"/>
                </a:moveTo>
                <a:lnTo>
                  <a:pt x="0" y="1289"/>
                </a:lnTo>
                <a:lnTo>
                  <a:pt x="0" y="0"/>
                </a:lnTo>
                <a:lnTo>
                  <a:pt x="3276" y="0"/>
                </a:lnTo>
                <a:lnTo>
                  <a:pt x="3276" y="128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CuadroTexto 189"/>
          <p:cNvSpPr txBox="1"/>
          <p:nvPr/>
        </p:nvSpPr>
        <p:spPr>
          <a:xfrm>
            <a:off x="3875484" y="2539077"/>
            <a:ext cx="306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5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1" name="CuadroTexto 190"/>
          <p:cNvSpPr txBox="1"/>
          <p:nvPr/>
        </p:nvSpPr>
        <p:spPr>
          <a:xfrm>
            <a:off x="3851439" y="6375114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92" name="CuadroTexto 191"/>
          <p:cNvSpPr txBox="1"/>
          <p:nvPr/>
        </p:nvSpPr>
        <p:spPr>
          <a:xfrm>
            <a:off x="3633431" y="10250941"/>
            <a:ext cx="3549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93" name="CuadroTexto 192"/>
          <p:cNvSpPr txBox="1"/>
          <p:nvPr/>
        </p:nvSpPr>
        <p:spPr>
          <a:xfrm>
            <a:off x="17029116" y="2554466"/>
            <a:ext cx="38808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4" name="CuadroTexto 193"/>
          <p:cNvSpPr txBox="1"/>
          <p:nvPr/>
        </p:nvSpPr>
        <p:spPr>
          <a:xfrm>
            <a:off x="17059774" y="6360736"/>
            <a:ext cx="38808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5" name="CuadroTexto 194"/>
          <p:cNvSpPr txBox="1"/>
          <p:nvPr/>
        </p:nvSpPr>
        <p:spPr>
          <a:xfrm>
            <a:off x="17042368" y="10266330"/>
            <a:ext cx="38808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717829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"/>
          <p:cNvSpPr>
            <a:spLocks noChangeShapeType="1"/>
          </p:cNvSpPr>
          <p:nvPr/>
        </p:nvSpPr>
        <p:spPr bwMode="auto">
          <a:xfrm flipH="1" flipV="1">
            <a:off x="14808055" y="4127287"/>
            <a:ext cx="2261538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14855502" y="4960207"/>
            <a:ext cx="2245722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 flipH="1" flipV="1">
            <a:off x="14855502" y="6647134"/>
            <a:ext cx="2256265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14855502" y="7332448"/>
            <a:ext cx="2245722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 flipV="1">
            <a:off x="14855502" y="9019375"/>
            <a:ext cx="2256265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14855502" y="9651973"/>
            <a:ext cx="2245722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84992" y="3394529"/>
            <a:ext cx="9230652" cy="5270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484992" y="5909103"/>
            <a:ext cx="9230652" cy="527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484992" y="8281345"/>
            <a:ext cx="9230652" cy="527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484992" y="10606143"/>
            <a:ext cx="9230652" cy="5270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1"/>
          <p:cNvSpPr>
            <a:spLocks noChangeArrowheads="1"/>
          </p:cNvSpPr>
          <p:nvPr/>
        </p:nvSpPr>
        <p:spPr bwMode="auto">
          <a:xfrm>
            <a:off x="0" y="1523093"/>
            <a:ext cx="5334907" cy="10669814"/>
          </a:xfrm>
          <a:custGeom>
            <a:avLst/>
            <a:gdLst>
              <a:gd name="T0" fmla="*/ 0 w 4463"/>
              <a:gd name="T1" fmla="*/ 8924 h 8925"/>
              <a:gd name="T2" fmla="*/ 0 w 4463"/>
              <a:gd name="T3" fmla="*/ 8924 h 8925"/>
              <a:gd name="T4" fmla="*/ 4462 w 4463"/>
              <a:gd name="T5" fmla="*/ 4462 h 8925"/>
              <a:gd name="T6" fmla="*/ 4462 w 4463"/>
              <a:gd name="T7" fmla="*/ 4462 h 8925"/>
              <a:gd name="T8" fmla="*/ 0 w 4463"/>
              <a:gd name="T9" fmla="*/ 0 h 8925"/>
              <a:gd name="T10" fmla="*/ 0 w 4463"/>
              <a:gd name="T11" fmla="*/ 8924 h 8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3" h="8925">
                <a:moveTo>
                  <a:pt x="0" y="8924"/>
                </a:moveTo>
                <a:lnTo>
                  <a:pt x="0" y="8924"/>
                </a:lnTo>
                <a:cubicBezTo>
                  <a:pt x="2464" y="8924"/>
                  <a:pt x="4462" y="6926"/>
                  <a:pt x="4462" y="4462"/>
                </a:cubicBezTo>
                <a:lnTo>
                  <a:pt x="4462" y="4462"/>
                </a:lnTo>
                <a:cubicBezTo>
                  <a:pt x="4462" y="1997"/>
                  <a:pt x="2464" y="0"/>
                  <a:pt x="0" y="0"/>
                </a:cubicBezTo>
                <a:lnTo>
                  <a:pt x="0" y="8924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2"/>
          <p:cNvSpPr>
            <a:spLocks noChangeArrowheads="1"/>
          </p:cNvSpPr>
          <p:nvPr/>
        </p:nvSpPr>
        <p:spPr bwMode="auto">
          <a:xfrm>
            <a:off x="9715644" y="2603782"/>
            <a:ext cx="5213661" cy="1581494"/>
          </a:xfrm>
          <a:custGeom>
            <a:avLst/>
            <a:gdLst>
              <a:gd name="T0" fmla="*/ 4237 w 4360"/>
              <a:gd name="T1" fmla="*/ 1322 h 1323"/>
              <a:gd name="T2" fmla="*/ 122 w 4360"/>
              <a:gd name="T3" fmla="*/ 1322 h 1323"/>
              <a:gd name="T4" fmla="*/ 122 w 4360"/>
              <a:gd name="T5" fmla="*/ 1322 h 1323"/>
              <a:gd name="T6" fmla="*/ 0 w 4360"/>
              <a:gd name="T7" fmla="*/ 1199 h 1323"/>
              <a:gd name="T8" fmla="*/ 0 w 4360"/>
              <a:gd name="T9" fmla="*/ 122 h 1323"/>
              <a:gd name="T10" fmla="*/ 0 w 4360"/>
              <a:gd name="T11" fmla="*/ 122 h 1323"/>
              <a:gd name="T12" fmla="*/ 122 w 4360"/>
              <a:gd name="T13" fmla="*/ 0 h 1323"/>
              <a:gd name="T14" fmla="*/ 4237 w 4360"/>
              <a:gd name="T15" fmla="*/ 0 h 1323"/>
              <a:gd name="T16" fmla="*/ 4237 w 4360"/>
              <a:gd name="T17" fmla="*/ 0 h 1323"/>
              <a:gd name="T18" fmla="*/ 4359 w 4360"/>
              <a:gd name="T19" fmla="*/ 122 h 1323"/>
              <a:gd name="T20" fmla="*/ 4359 w 4360"/>
              <a:gd name="T21" fmla="*/ 1199 h 1323"/>
              <a:gd name="T22" fmla="*/ 4359 w 4360"/>
              <a:gd name="T23" fmla="*/ 1199 h 1323"/>
              <a:gd name="T24" fmla="*/ 4237 w 4360"/>
              <a:gd name="T25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0" h="1323">
                <a:moveTo>
                  <a:pt x="4237" y="1322"/>
                </a:moveTo>
                <a:lnTo>
                  <a:pt x="122" y="1322"/>
                </a:lnTo>
                <a:lnTo>
                  <a:pt x="122" y="1322"/>
                </a:lnTo>
                <a:cubicBezTo>
                  <a:pt x="55" y="1322"/>
                  <a:pt x="0" y="1266"/>
                  <a:pt x="0" y="1199"/>
                </a:cubicBez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4237" y="0"/>
                </a:lnTo>
                <a:lnTo>
                  <a:pt x="4237" y="0"/>
                </a:lnTo>
                <a:cubicBezTo>
                  <a:pt x="4304" y="0"/>
                  <a:pt x="4359" y="55"/>
                  <a:pt x="4359" y="122"/>
                </a:cubicBezTo>
                <a:lnTo>
                  <a:pt x="4359" y="1199"/>
                </a:lnTo>
                <a:lnTo>
                  <a:pt x="4359" y="1199"/>
                </a:lnTo>
                <a:cubicBezTo>
                  <a:pt x="4359" y="1266"/>
                  <a:pt x="4304" y="1322"/>
                  <a:pt x="4237" y="13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3"/>
          <p:cNvSpPr>
            <a:spLocks noChangeArrowheads="1"/>
          </p:cNvSpPr>
          <p:nvPr/>
        </p:nvSpPr>
        <p:spPr bwMode="auto">
          <a:xfrm>
            <a:off x="17380619" y="6552244"/>
            <a:ext cx="3758686" cy="1080689"/>
          </a:xfrm>
          <a:custGeom>
            <a:avLst/>
            <a:gdLst>
              <a:gd name="T0" fmla="*/ 3056 w 3143"/>
              <a:gd name="T1" fmla="*/ 904 h 905"/>
              <a:gd name="T2" fmla="*/ 86 w 3143"/>
              <a:gd name="T3" fmla="*/ 904 h 905"/>
              <a:gd name="T4" fmla="*/ 86 w 3143"/>
              <a:gd name="T5" fmla="*/ 904 h 905"/>
              <a:gd name="T6" fmla="*/ 0 w 3143"/>
              <a:gd name="T7" fmla="*/ 818 h 905"/>
              <a:gd name="T8" fmla="*/ 0 w 3143"/>
              <a:gd name="T9" fmla="*/ 86 h 905"/>
              <a:gd name="T10" fmla="*/ 0 w 3143"/>
              <a:gd name="T11" fmla="*/ 86 h 905"/>
              <a:gd name="T12" fmla="*/ 86 w 3143"/>
              <a:gd name="T13" fmla="*/ 0 h 905"/>
              <a:gd name="T14" fmla="*/ 3056 w 3143"/>
              <a:gd name="T15" fmla="*/ 0 h 905"/>
              <a:gd name="T16" fmla="*/ 3056 w 3143"/>
              <a:gd name="T17" fmla="*/ 0 h 905"/>
              <a:gd name="T18" fmla="*/ 3142 w 3143"/>
              <a:gd name="T19" fmla="*/ 86 h 905"/>
              <a:gd name="T20" fmla="*/ 3142 w 3143"/>
              <a:gd name="T21" fmla="*/ 818 h 905"/>
              <a:gd name="T22" fmla="*/ 3142 w 3143"/>
              <a:gd name="T23" fmla="*/ 818 h 905"/>
              <a:gd name="T24" fmla="*/ 3056 w 3143"/>
              <a:gd name="T2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43" h="905">
                <a:moveTo>
                  <a:pt x="3056" y="904"/>
                </a:moveTo>
                <a:lnTo>
                  <a:pt x="86" y="904"/>
                </a:lnTo>
                <a:lnTo>
                  <a:pt x="86" y="904"/>
                </a:lnTo>
                <a:cubicBezTo>
                  <a:pt x="39" y="904"/>
                  <a:pt x="0" y="866"/>
                  <a:pt x="0" y="818"/>
                </a:cubicBezTo>
                <a:lnTo>
                  <a:pt x="0" y="86"/>
                </a:lnTo>
                <a:lnTo>
                  <a:pt x="0" y="86"/>
                </a:lnTo>
                <a:cubicBezTo>
                  <a:pt x="0" y="39"/>
                  <a:pt x="39" y="0"/>
                  <a:pt x="86" y="0"/>
                </a:cubicBezTo>
                <a:lnTo>
                  <a:pt x="3056" y="0"/>
                </a:lnTo>
                <a:lnTo>
                  <a:pt x="3056" y="0"/>
                </a:lnTo>
                <a:cubicBezTo>
                  <a:pt x="3103" y="0"/>
                  <a:pt x="3142" y="39"/>
                  <a:pt x="3142" y="86"/>
                </a:cubicBezTo>
                <a:lnTo>
                  <a:pt x="3142" y="818"/>
                </a:lnTo>
                <a:lnTo>
                  <a:pt x="3142" y="818"/>
                </a:lnTo>
                <a:cubicBezTo>
                  <a:pt x="3142" y="866"/>
                  <a:pt x="3103" y="904"/>
                  <a:pt x="3056" y="904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4"/>
          <p:cNvSpPr>
            <a:spLocks noChangeArrowheads="1"/>
          </p:cNvSpPr>
          <p:nvPr/>
        </p:nvSpPr>
        <p:spPr bwMode="auto">
          <a:xfrm>
            <a:off x="17380619" y="8840139"/>
            <a:ext cx="3758686" cy="1080689"/>
          </a:xfrm>
          <a:custGeom>
            <a:avLst/>
            <a:gdLst>
              <a:gd name="T0" fmla="*/ 3056 w 3143"/>
              <a:gd name="T1" fmla="*/ 905 h 906"/>
              <a:gd name="T2" fmla="*/ 86 w 3143"/>
              <a:gd name="T3" fmla="*/ 905 h 906"/>
              <a:gd name="T4" fmla="*/ 86 w 3143"/>
              <a:gd name="T5" fmla="*/ 905 h 906"/>
              <a:gd name="T6" fmla="*/ 0 w 3143"/>
              <a:gd name="T7" fmla="*/ 820 h 906"/>
              <a:gd name="T8" fmla="*/ 0 w 3143"/>
              <a:gd name="T9" fmla="*/ 86 h 906"/>
              <a:gd name="T10" fmla="*/ 0 w 3143"/>
              <a:gd name="T11" fmla="*/ 86 h 906"/>
              <a:gd name="T12" fmla="*/ 86 w 3143"/>
              <a:gd name="T13" fmla="*/ 0 h 906"/>
              <a:gd name="T14" fmla="*/ 3056 w 3143"/>
              <a:gd name="T15" fmla="*/ 0 h 906"/>
              <a:gd name="T16" fmla="*/ 3056 w 3143"/>
              <a:gd name="T17" fmla="*/ 0 h 906"/>
              <a:gd name="T18" fmla="*/ 3142 w 3143"/>
              <a:gd name="T19" fmla="*/ 86 h 906"/>
              <a:gd name="T20" fmla="*/ 3142 w 3143"/>
              <a:gd name="T21" fmla="*/ 820 h 906"/>
              <a:gd name="T22" fmla="*/ 3142 w 3143"/>
              <a:gd name="T23" fmla="*/ 820 h 906"/>
              <a:gd name="T24" fmla="*/ 3056 w 3143"/>
              <a:gd name="T25" fmla="*/ 90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43" h="906">
                <a:moveTo>
                  <a:pt x="3056" y="905"/>
                </a:moveTo>
                <a:lnTo>
                  <a:pt x="86" y="905"/>
                </a:lnTo>
                <a:lnTo>
                  <a:pt x="86" y="905"/>
                </a:lnTo>
                <a:cubicBezTo>
                  <a:pt x="39" y="905"/>
                  <a:pt x="0" y="867"/>
                  <a:pt x="0" y="820"/>
                </a:cubicBezTo>
                <a:lnTo>
                  <a:pt x="0" y="86"/>
                </a:lnTo>
                <a:lnTo>
                  <a:pt x="0" y="86"/>
                </a:lnTo>
                <a:cubicBezTo>
                  <a:pt x="0" y="39"/>
                  <a:pt x="39" y="0"/>
                  <a:pt x="86" y="0"/>
                </a:cubicBezTo>
                <a:lnTo>
                  <a:pt x="3056" y="0"/>
                </a:lnTo>
                <a:lnTo>
                  <a:pt x="3056" y="0"/>
                </a:lnTo>
                <a:cubicBezTo>
                  <a:pt x="3103" y="0"/>
                  <a:pt x="3142" y="39"/>
                  <a:pt x="3142" y="86"/>
                </a:cubicBezTo>
                <a:lnTo>
                  <a:pt x="3142" y="820"/>
                </a:lnTo>
                <a:lnTo>
                  <a:pt x="3142" y="820"/>
                </a:lnTo>
                <a:cubicBezTo>
                  <a:pt x="3142" y="867"/>
                  <a:pt x="3103" y="905"/>
                  <a:pt x="3056" y="905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5"/>
          <p:cNvSpPr>
            <a:spLocks noChangeArrowheads="1"/>
          </p:cNvSpPr>
          <p:nvPr/>
        </p:nvSpPr>
        <p:spPr bwMode="auto">
          <a:xfrm>
            <a:off x="17380619" y="4132560"/>
            <a:ext cx="3758686" cy="1085959"/>
          </a:xfrm>
          <a:custGeom>
            <a:avLst/>
            <a:gdLst>
              <a:gd name="T0" fmla="*/ 3056 w 3143"/>
              <a:gd name="T1" fmla="*/ 906 h 907"/>
              <a:gd name="T2" fmla="*/ 86 w 3143"/>
              <a:gd name="T3" fmla="*/ 906 h 907"/>
              <a:gd name="T4" fmla="*/ 86 w 3143"/>
              <a:gd name="T5" fmla="*/ 906 h 907"/>
              <a:gd name="T6" fmla="*/ 0 w 3143"/>
              <a:gd name="T7" fmla="*/ 820 h 907"/>
              <a:gd name="T8" fmla="*/ 0 w 3143"/>
              <a:gd name="T9" fmla="*/ 86 h 907"/>
              <a:gd name="T10" fmla="*/ 0 w 3143"/>
              <a:gd name="T11" fmla="*/ 86 h 907"/>
              <a:gd name="T12" fmla="*/ 86 w 3143"/>
              <a:gd name="T13" fmla="*/ 0 h 907"/>
              <a:gd name="T14" fmla="*/ 3056 w 3143"/>
              <a:gd name="T15" fmla="*/ 0 h 907"/>
              <a:gd name="T16" fmla="*/ 3056 w 3143"/>
              <a:gd name="T17" fmla="*/ 0 h 907"/>
              <a:gd name="T18" fmla="*/ 3142 w 3143"/>
              <a:gd name="T19" fmla="*/ 86 h 907"/>
              <a:gd name="T20" fmla="*/ 3142 w 3143"/>
              <a:gd name="T21" fmla="*/ 820 h 907"/>
              <a:gd name="T22" fmla="*/ 3142 w 3143"/>
              <a:gd name="T23" fmla="*/ 820 h 907"/>
              <a:gd name="T24" fmla="*/ 3056 w 3143"/>
              <a:gd name="T25" fmla="*/ 90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43" h="907">
                <a:moveTo>
                  <a:pt x="3056" y="906"/>
                </a:moveTo>
                <a:lnTo>
                  <a:pt x="86" y="906"/>
                </a:lnTo>
                <a:lnTo>
                  <a:pt x="86" y="906"/>
                </a:lnTo>
                <a:cubicBezTo>
                  <a:pt x="39" y="906"/>
                  <a:pt x="0" y="867"/>
                  <a:pt x="0" y="820"/>
                </a:cubicBezTo>
                <a:lnTo>
                  <a:pt x="0" y="86"/>
                </a:lnTo>
                <a:lnTo>
                  <a:pt x="0" y="86"/>
                </a:lnTo>
                <a:cubicBezTo>
                  <a:pt x="0" y="39"/>
                  <a:pt x="39" y="0"/>
                  <a:pt x="86" y="0"/>
                </a:cubicBezTo>
                <a:lnTo>
                  <a:pt x="3056" y="0"/>
                </a:lnTo>
                <a:lnTo>
                  <a:pt x="3056" y="0"/>
                </a:lnTo>
                <a:cubicBezTo>
                  <a:pt x="3103" y="0"/>
                  <a:pt x="3142" y="39"/>
                  <a:pt x="3142" y="86"/>
                </a:cubicBezTo>
                <a:lnTo>
                  <a:pt x="3142" y="820"/>
                </a:lnTo>
                <a:lnTo>
                  <a:pt x="3142" y="820"/>
                </a:lnTo>
                <a:cubicBezTo>
                  <a:pt x="3142" y="867"/>
                  <a:pt x="3103" y="906"/>
                  <a:pt x="3056" y="906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6"/>
          <p:cNvSpPr>
            <a:spLocks noChangeArrowheads="1"/>
          </p:cNvSpPr>
          <p:nvPr/>
        </p:nvSpPr>
        <p:spPr bwMode="auto">
          <a:xfrm>
            <a:off x="9715644" y="5118356"/>
            <a:ext cx="5213661" cy="1581494"/>
          </a:xfrm>
          <a:custGeom>
            <a:avLst/>
            <a:gdLst>
              <a:gd name="T0" fmla="*/ 4237 w 4360"/>
              <a:gd name="T1" fmla="*/ 1322 h 1323"/>
              <a:gd name="T2" fmla="*/ 122 w 4360"/>
              <a:gd name="T3" fmla="*/ 1322 h 1323"/>
              <a:gd name="T4" fmla="*/ 122 w 4360"/>
              <a:gd name="T5" fmla="*/ 1322 h 1323"/>
              <a:gd name="T6" fmla="*/ 0 w 4360"/>
              <a:gd name="T7" fmla="*/ 1199 h 1323"/>
              <a:gd name="T8" fmla="*/ 0 w 4360"/>
              <a:gd name="T9" fmla="*/ 122 h 1323"/>
              <a:gd name="T10" fmla="*/ 0 w 4360"/>
              <a:gd name="T11" fmla="*/ 122 h 1323"/>
              <a:gd name="T12" fmla="*/ 122 w 4360"/>
              <a:gd name="T13" fmla="*/ 0 h 1323"/>
              <a:gd name="T14" fmla="*/ 4237 w 4360"/>
              <a:gd name="T15" fmla="*/ 0 h 1323"/>
              <a:gd name="T16" fmla="*/ 4237 w 4360"/>
              <a:gd name="T17" fmla="*/ 0 h 1323"/>
              <a:gd name="T18" fmla="*/ 4359 w 4360"/>
              <a:gd name="T19" fmla="*/ 122 h 1323"/>
              <a:gd name="T20" fmla="*/ 4359 w 4360"/>
              <a:gd name="T21" fmla="*/ 1199 h 1323"/>
              <a:gd name="T22" fmla="*/ 4359 w 4360"/>
              <a:gd name="T23" fmla="*/ 1199 h 1323"/>
              <a:gd name="T24" fmla="*/ 4237 w 4360"/>
              <a:gd name="T25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0" h="1323">
                <a:moveTo>
                  <a:pt x="4237" y="1322"/>
                </a:moveTo>
                <a:lnTo>
                  <a:pt x="122" y="1322"/>
                </a:lnTo>
                <a:lnTo>
                  <a:pt x="122" y="1322"/>
                </a:lnTo>
                <a:cubicBezTo>
                  <a:pt x="55" y="1322"/>
                  <a:pt x="0" y="1267"/>
                  <a:pt x="0" y="1199"/>
                </a:cubicBez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4237" y="0"/>
                </a:lnTo>
                <a:lnTo>
                  <a:pt x="4237" y="0"/>
                </a:lnTo>
                <a:cubicBezTo>
                  <a:pt x="4304" y="0"/>
                  <a:pt x="4359" y="55"/>
                  <a:pt x="4359" y="122"/>
                </a:cubicBezTo>
                <a:lnTo>
                  <a:pt x="4359" y="1199"/>
                </a:lnTo>
                <a:lnTo>
                  <a:pt x="4359" y="1199"/>
                </a:lnTo>
                <a:cubicBezTo>
                  <a:pt x="4359" y="1267"/>
                  <a:pt x="4304" y="1322"/>
                  <a:pt x="4237" y="13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7"/>
          <p:cNvSpPr>
            <a:spLocks noChangeArrowheads="1"/>
          </p:cNvSpPr>
          <p:nvPr/>
        </p:nvSpPr>
        <p:spPr bwMode="auto">
          <a:xfrm>
            <a:off x="9715644" y="7490598"/>
            <a:ext cx="5213661" cy="1581494"/>
          </a:xfrm>
          <a:custGeom>
            <a:avLst/>
            <a:gdLst>
              <a:gd name="T0" fmla="*/ 4237 w 4360"/>
              <a:gd name="T1" fmla="*/ 1321 h 1322"/>
              <a:gd name="T2" fmla="*/ 122 w 4360"/>
              <a:gd name="T3" fmla="*/ 1321 h 1322"/>
              <a:gd name="T4" fmla="*/ 122 w 4360"/>
              <a:gd name="T5" fmla="*/ 1321 h 1322"/>
              <a:gd name="T6" fmla="*/ 0 w 4360"/>
              <a:gd name="T7" fmla="*/ 1199 h 1322"/>
              <a:gd name="T8" fmla="*/ 0 w 4360"/>
              <a:gd name="T9" fmla="*/ 122 h 1322"/>
              <a:gd name="T10" fmla="*/ 0 w 4360"/>
              <a:gd name="T11" fmla="*/ 122 h 1322"/>
              <a:gd name="T12" fmla="*/ 122 w 4360"/>
              <a:gd name="T13" fmla="*/ 0 h 1322"/>
              <a:gd name="T14" fmla="*/ 4237 w 4360"/>
              <a:gd name="T15" fmla="*/ 0 h 1322"/>
              <a:gd name="T16" fmla="*/ 4237 w 4360"/>
              <a:gd name="T17" fmla="*/ 0 h 1322"/>
              <a:gd name="T18" fmla="*/ 4359 w 4360"/>
              <a:gd name="T19" fmla="*/ 122 h 1322"/>
              <a:gd name="T20" fmla="*/ 4359 w 4360"/>
              <a:gd name="T21" fmla="*/ 1199 h 1322"/>
              <a:gd name="T22" fmla="*/ 4359 w 4360"/>
              <a:gd name="T23" fmla="*/ 1199 h 1322"/>
              <a:gd name="T24" fmla="*/ 4237 w 4360"/>
              <a:gd name="T25" fmla="*/ 132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0" h="1322">
                <a:moveTo>
                  <a:pt x="4237" y="1321"/>
                </a:moveTo>
                <a:lnTo>
                  <a:pt x="122" y="1321"/>
                </a:lnTo>
                <a:lnTo>
                  <a:pt x="122" y="1321"/>
                </a:lnTo>
                <a:cubicBezTo>
                  <a:pt x="55" y="1321"/>
                  <a:pt x="0" y="1266"/>
                  <a:pt x="0" y="1199"/>
                </a:cubicBez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4237" y="0"/>
                </a:lnTo>
                <a:lnTo>
                  <a:pt x="4237" y="0"/>
                </a:lnTo>
                <a:cubicBezTo>
                  <a:pt x="4304" y="0"/>
                  <a:pt x="4359" y="55"/>
                  <a:pt x="4359" y="122"/>
                </a:cubicBezTo>
                <a:lnTo>
                  <a:pt x="4359" y="1199"/>
                </a:lnTo>
                <a:lnTo>
                  <a:pt x="4359" y="1199"/>
                </a:lnTo>
                <a:cubicBezTo>
                  <a:pt x="4359" y="1266"/>
                  <a:pt x="4304" y="1321"/>
                  <a:pt x="4237" y="13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8"/>
          <p:cNvSpPr>
            <a:spLocks noChangeArrowheads="1"/>
          </p:cNvSpPr>
          <p:nvPr/>
        </p:nvSpPr>
        <p:spPr bwMode="auto">
          <a:xfrm>
            <a:off x="9715644" y="9815396"/>
            <a:ext cx="5213661" cy="1581494"/>
          </a:xfrm>
          <a:custGeom>
            <a:avLst/>
            <a:gdLst>
              <a:gd name="T0" fmla="*/ 4237 w 4360"/>
              <a:gd name="T1" fmla="*/ 1322 h 1323"/>
              <a:gd name="T2" fmla="*/ 122 w 4360"/>
              <a:gd name="T3" fmla="*/ 1322 h 1323"/>
              <a:gd name="T4" fmla="*/ 122 w 4360"/>
              <a:gd name="T5" fmla="*/ 1322 h 1323"/>
              <a:gd name="T6" fmla="*/ 0 w 4360"/>
              <a:gd name="T7" fmla="*/ 1200 h 1323"/>
              <a:gd name="T8" fmla="*/ 0 w 4360"/>
              <a:gd name="T9" fmla="*/ 122 h 1323"/>
              <a:gd name="T10" fmla="*/ 0 w 4360"/>
              <a:gd name="T11" fmla="*/ 122 h 1323"/>
              <a:gd name="T12" fmla="*/ 122 w 4360"/>
              <a:gd name="T13" fmla="*/ 0 h 1323"/>
              <a:gd name="T14" fmla="*/ 4237 w 4360"/>
              <a:gd name="T15" fmla="*/ 0 h 1323"/>
              <a:gd name="T16" fmla="*/ 4237 w 4360"/>
              <a:gd name="T17" fmla="*/ 0 h 1323"/>
              <a:gd name="T18" fmla="*/ 4359 w 4360"/>
              <a:gd name="T19" fmla="*/ 122 h 1323"/>
              <a:gd name="T20" fmla="*/ 4359 w 4360"/>
              <a:gd name="T21" fmla="*/ 1200 h 1323"/>
              <a:gd name="T22" fmla="*/ 4359 w 4360"/>
              <a:gd name="T23" fmla="*/ 1200 h 1323"/>
              <a:gd name="T24" fmla="*/ 4237 w 4360"/>
              <a:gd name="T25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0" h="1323">
                <a:moveTo>
                  <a:pt x="4237" y="1322"/>
                </a:moveTo>
                <a:lnTo>
                  <a:pt x="122" y="1322"/>
                </a:lnTo>
                <a:lnTo>
                  <a:pt x="122" y="1322"/>
                </a:lnTo>
                <a:cubicBezTo>
                  <a:pt x="55" y="1322"/>
                  <a:pt x="0" y="1267"/>
                  <a:pt x="0" y="1200"/>
                </a:cubicBez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4237" y="0"/>
                </a:lnTo>
                <a:lnTo>
                  <a:pt x="4237" y="0"/>
                </a:lnTo>
                <a:cubicBezTo>
                  <a:pt x="4304" y="0"/>
                  <a:pt x="4359" y="55"/>
                  <a:pt x="4359" y="122"/>
                </a:cubicBezTo>
                <a:lnTo>
                  <a:pt x="4359" y="1200"/>
                </a:lnTo>
                <a:lnTo>
                  <a:pt x="4359" y="1200"/>
                </a:lnTo>
                <a:cubicBezTo>
                  <a:pt x="4359" y="1267"/>
                  <a:pt x="4304" y="1322"/>
                  <a:pt x="4237" y="13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CuadroTexto 346"/>
          <p:cNvSpPr txBox="1"/>
          <p:nvPr/>
        </p:nvSpPr>
        <p:spPr>
          <a:xfrm rot="16200000">
            <a:off x="-1045898" y="6238995"/>
            <a:ext cx="59801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Your Title </a:t>
            </a:r>
          </a:p>
        </p:txBody>
      </p:sp>
      <p:sp>
        <p:nvSpPr>
          <p:cNvPr id="348" name="CuadroTexto 347"/>
          <p:cNvSpPr txBox="1"/>
          <p:nvPr/>
        </p:nvSpPr>
        <p:spPr>
          <a:xfrm>
            <a:off x="11163344" y="2603782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49" name="CuadroTexto 348"/>
          <p:cNvSpPr txBox="1"/>
          <p:nvPr/>
        </p:nvSpPr>
        <p:spPr>
          <a:xfrm>
            <a:off x="10665635" y="3221271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0" name="CuadroTexto 349"/>
          <p:cNvSpPr txBox="1"/>
          <p:nvPr/>
        </p:nvSpPr>
        <p:spPr>
          <a:xfrm>
            <a:off x="11144909" y="5102282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51" name="CuadroTexto 350"/>
          <p:cNvSpPr txBox="1"/>
          <p:nvPr/>
        </p:nvSpPr>
        <p:spPr>
          <a:xfrm>
            <a:off x="10665635" y="5719771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2" name="CuadroTexto 351"/>
          <p:cNvSpPr txBox="1"/>
          <p:nvPr/>
        </p:nvSpPr>
        <p:spPr>
          <a:xfrm>
            <a:off x="11066322" y="750409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3" name="CuadroTexto 352"/>
          <p:cNvSpPr txBox="1"/>
          <p:nvPr/>
        </p:nvSpPr>
        <p:spPr>
          <a:xfrm>
            <a:off x="10747348" y="8121579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4" name="CuadroTexto 353"/>
          <p:cNvSpPr txBox="1"/>
          <p:nvPr/>
        </p:nvSpPr>
        <p:spPr>
          <a:xfrm>
            <a:off x="11201774" y="985232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55" name="CuadroTexto 354"/>
          <p:cNvSpPr txBox="1"/>
          <p:nvPr/>
        </p:nvSpPr>
        <p:spPr>
          <a:xfrm>
            <a:off x="10747348" y="10469813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6" name="CuadroTexto 355"/>
          <p:cNvSpPr txBox="1"/>
          <p:nvPr/>
        </p:nvSpPr>
        <p:spPr>
          <a:xfrm>
            <a:off x="17603122" y="4237279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7" name="CuadroTexto 356"/>
          <p:cNvSpPr txBox="1"/>
          <p:nvPr/>
        </p:nvSpPr>
        <p:spPr>
          <a:xfrm>
            <a:off x="17603122" y="8942004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17621118" y="6667766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318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0530049" y="5091656"/>
            <a:ext cx="3328879" cy="3328879"/>
          </a:xfrm>
          <a:custGeom>
            <a:avLst/>
            <a:gdLst>
              <a:gd name="T0" fmla="*/ 0 w 2593"/>
              <a:gd name="T1" fmla="*/ 1296 h 2594"/>
              <a:gd name="T2" fmla="*/ 0 w 2593"/>
              <a:gd name="T3" fmla="*/ 1296 h 2594"/>
              <a:gd name="T4" fmla="*/ 1296 w 2593"/>
              <a:gd name="T5" fmla="*/ 2593 h 2594"/>
              <a:gd name="T6" fmla="*/ 1296 w 2593"/>
              <a:gd name="T7" fmla="*/ 2593 h 2594"/>
              <a:gd name="T8" fmla="*/ 2592 w 2593"/>
              <a:gd name="T9" fmla="*/ 1296 h 2594"/>
              <a:gd name="T10" fmla="*/ 2592 w 2593"/>
              <a:gd name="T11" fmla="*/ 1296 h 2594"/>
              <a:gd name="T12" fmla="*/ 1296 w 2593"/>
              <a:gd name="T13" fmla="*/ 0 h 2594"/>
              <a:gd name="T14" fmla="*/ 1296 w 2593"/>
              <a:gd name="T15" fmla="*/ 0 h 2594"/>
              <a:gd name="T16" fmla="*/ 0 w 2593"/>
              <a:gd name="T17" fmla="*/ 1296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93" h="2594">
                <a:moveTo>
                  <a:pt x="0" y="1296"/>
                </a:moveTo>
                <a:lnTo>
                  <a:pt x="0" y="1296"/>
                </a:lnTo>
                <a:cubicBezTo>
                  <a:pt x="0" y="2012"/>
                  <a:pt x="580" y="2593"/>
                  <a:pt x="1296" y="2593"/>
                </a:cubicBezTo>
                <a:lnTo>
                  <a:pt x="1296" y="2593"/>
                </a:lnTo>
                <a:cubicBezTo>
                  <a:pt x="2011" y="2593"/>
                  <a:pt x="2592" y="2012"/>
                  <a:pt x="2592" y="1296"/>
                </a:cubicBezTo>
                <a:lnTo>
                  <a:pt x="2592" y="1296"/>
                </a:lnTo>
                <a:cubicBezTo>
                  <a:pt x="2592" y="581"/>
                  <a:pt x="2011" y="0"/>
                  <a:pt x="1296" y="0"/>
                </a:cubicBezTo>
                <a:lnTo>
                  <a:pt x="1296" y="0"/>
                </a:lnTo>
                <a:cubicBezTo>
                  <a:pt x="580" y="0"/>
                  <a:pt x="0" y="581"/>
                  <a:pt x="0" y="1296"/>
                </a:cubicBezTo>
              </a:path>
            </a:pathLst>
          </a:custGeom>
          <a:solidFill>
            <a:schemeClr val="bg1">
              <a:lumMod val="95000"/>
              <a:alpha val="9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/>
          <p:cNvSpPr>
            <a:spLocks noChangeArrowheads="1"/>
          </p:cNvSpPr>
          <p:nvPr/>
        </p:nvSpPr>
        <p:spPr bwMode="auto">
          <a:xfrm>
            <a:off x="10756503" y="1253255"/>
            <a:ext cx="2842002" cy="2842002"/>
          </a:xfrm>
          <a:custGeom>
            <a:avLst/>
            <a:gdLst>
              <a:gd name="T0" fmla="*/ 0 w 2212"/>
              <a:gd name="T1" fmla="*/ 1105 h 2213"/>
              <a:gd name="T2" fmla="*/ 0 w 2212"/>
              <a:gd name="T3" fmla="*/ 1105 h 2213"/>
              <a:gd name="T4" fmla="*/ 1107 w 2212"/>
              <a:gd name="T5" fmla="*/ 2212 h 2213"/>
              <a:gd name="T6" fmla="*/ 1107 w 2212"/>
              <a:gd name="T7" fmla="*/ 2212 h 2213"/>
              <a:gd name="T8" fmla="*/ 2211 w 2212"/>
              <a:gd name="T9" fmla="*/ 1105 h 2213"/>
              <a:gd name="T10" fmla="*/ 2211 w 2212"/>
              <a:gd name="T11" fmla="*/ 1105 h 2213"/>
              <a:gd name="T12" fmla="*/ 1107 w 2212"/>
              <a:gd name="T13" fmla="*/ 0 h 2213"/>
              <a:gd name="T14" fmla="*/ 1107 w 2212"/>
              <a:gd name="T15" fmla="*/ 0 h 2213"/>
              <a:gd name="T16" fmla="*/ 0 w 2212"/>
              <a:gd name="T17" fmla="*/ 1105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2" h="2213">
                <a:moveTo>
                  <a:pt x="0" y="1105"/>
                </a:moveTo>
                <a:lnTo>
                  <a:pt x="0" y="1105"/>
                </a:lnTo>
                <a:cubicBezTo>
                  <a:pt x="0" y="1716"/>
                  <a:pt x="496" y="2212"/>
                  <a:pt x="1107" y="2212"/>
                </a:cubicBezTo>
                <a:lnTo>
                  <a:pt x="1107" y="2212"/>
                </a:lnTo>
                <a:cubicBezTo>
                  <a:pt x="1717" y="2212"/>
                  <a:pt x="2211" y="1716"/>
                  <a:pt x="2211" y="1105"/>
                </a:cubicBezTo>
                <a:lnTo>
                  <a:pt x="2211" y="1105"/>
                </a:lnTo>
                <a:cubicBezTo>
                  <a:pt x="2211" y="494"/>
                  <a:pt x="1717" y="0"/>
                  <a:pt x="1107" y="0"/>
                </a:cubicBezTo>
                <a:lnTo>
                  <a:pt x="1107" y="0"/>
                </a:lnTo>
                <a:cubicBezTo>
                  <a:pt x="496" y="0"/>
                  <a:pt x="0" y="494"/>
                  <a:pt x="0" y="11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14866649" y="5335096"/>
            <a:ext cx="2842002" cy="2842002"/>
          </a:xfrm>
          <a:custGeom>
            <a:avLst/>
            <a:gdLst>
              <a:gd name="T0" fmla="*/ 0 w 2213"/>
              <a:gd name="T1" fmla="*/ 1105 h 2212"/>
              <a:gd name="T2" fmla="*/ 0 w 2213"/>
              <a:gd name="T3" fmla="*/ 1105 h 2212"/>
              <a:gd name="T4" fmla="*/ 1106 w 2213"/>
              <a:gd name="T5" fmla="*/ 2211 h 2212"/>
              <a:gd name="T6" fmla="*/ 1106 w 2213"/>
              <a:gd name="T7" fmla="*/ 2211 h 2212"/>
              <a:gd name="T8" fmla="*/ 2212 w 2213"/>
              <a:gd name="T9" fmla="*/ 1105 h 2212"/>
              <a:gd name="T10" fmla="*/ 2212 w 2213"/>
              <a:gd name="T11" fmla="*/ 1105 h 2212"/>
              <a:gd name="T12" fmla="*/ 1106 w 2213"/>
              <a:gd name="T13" fmla="*/ 0 h 2212"/>
              <a:gd name="T14" fmla="*/ 1106 w 2213"/>
              <a:gd name="T15" fmla="*/ 0 h 2212"/>
              <a:gd name="T16" fmla="*/ 0 w 2213"/>
              <a:gd name="T17" fmla="*/ 1105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3" h="2212">
                <a:moveTo>
                  <a:pt x="0" y="1105"/>
                </a:moveTo>
                <a:lnTo>
                  <a:pt x="0" y="1105"/>
                </a:lnTo>
                <a:cubicBezTo>
                  <a:pt x="0" y="1716"/>
                  <a:pt x="495" y="2211"/>
                  <a:pt x="1106" y="2211"/>
                </a:cubicBezTo>
                <a:lnTo>
                  <a:pt x="1106" y="2211"/>
                </a:lnTo>
                <a:cubicBezTo>
                  <a:pt x="1717" y="2211"/>
                  <a:pt x="2212" y="1716"/>
                  <a:pt x="2212" y="1105"/>
                </a:cubicBezTo>
                <a:lnTo>
                  <a:pt x="2212" y="1105"/>
                </a:lnTo>
                <a:cubicBezTo>
                  <a:pt x="2212" y="495"/>
                  <a:pt x="1717" y="0"/>
                  <a:pt x="1106" y="0"/>
                </a:cubicBezTo>
                <a:lnTo>
                  <a:pt x="1106" y="0"/>
                </a:lnTo>
                <a:cubicBezTo>
                  <a:pt x="495" y="0"/>
                  <a:pt x="0" y="495"/>
                  <a:pt x="0" y="11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6685985" y="5335096"/>
            <a:ext cx="2842002" cy="2842002"/>
          </a:xfrm>
          <a:custGeom>
            <a:avLst/>
            <a:gdLst>
              <a:gd name="T0" fmla="*/ 0 w 2213"/>
              <a:gd name="T1" fmla="*/ 1105 h 2212"/>
              <a:gd name="T2" fmla="*/ 0 w 2213"/>
              <a:gd name="T3" fmla="*/ 1105 h 2212"/>
              <a:gd name="T4" fmla="*/ 1107 w 2213"/>
              <a:gd name="T5" fmla="*/ 2211 h 2212"/>
              <a:gd name="T6" fmla="*/ 1107 w 2213"/>
              <a:gd name="T7" fmla="*/ 2211 h 2212"/>
              <a:gd name="T8" fmla="*/ 2212 w 2213"/>
              <a:gd name="T9" fmla="*/ 1105 h 2212"/>
              <a:gd name="T10" fmla="*/ 2212 w 2213"/>
              <a:gd name="T11" fmla="*/ 1105 h 2212"/>
              <a:gd name="T12" fmla="*/ 1107 w 2213"/>
              <a:gd name="T13" fmla="*/ 0 h 2212"/>
              <a:gd name="T14" fmla="*/ 1107 w 2213"/>
              <a:gd name="T15" fmla="*/ 0 h 2212"/>
              <a:gd name="T16" fmla="*/ 0 w 2213"/>
              <a:gd name="T17" fmla="*/ 1105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3" h="2212">
                <a:moveTo>
                  <a:pt x="0" y="1105"/>
                </a:moveTo>
                <a:lnTo>
                  <a:pt x="0" y="1105"/>
                </a:lnTo>
                <a:cubicBezTo>
                  <a:pt x="0" y="1716"/>
                  <a:pt x="496" y="2211"/>
                  <a:pt x="1107" y="2211"/>
                </a:cubicBezTo>
                <a:lnTo>
                  <a:pt x="1107" y="2211"/>
                </a:lnTo>
                <a:cubicBezTo>
                  <a:pt x="1717" y="2211"/>
                  <a:pt x="2212" y="1716"/>
                  <a:pt x="2212" y="1105"/>
                </a:cubicBezTo>
                <a:lnTo>
                  <a:pt x="2212" y="1105"/>
                </a:lnTo>
                <a:cubicBezTo>
                  <a:pt x="2212" y="495"/>
                  <a:pt x="1717" y="0"/>
                  <a:pt x="1107" y="0"/>
                </a:cubicBezTo>
                <a:lnTo>
                  <a:pt x="1107" y="0"/>
                </a:lnTo>
                <a:cubicBezTo>
                  <a:pt x="496" y="0"/>
                  <a:pt x="0" y="495"/>
                  <a:pt x="0" y="11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 noChangeArrowheads="1"/>
          </p:cNvSpPr>
          <p:nvPr/>
        </p:nvSpPr>
        <p:spPr bwMode="auto">
          <a:xfrm>
            <a:off x="10756503" y="9416934"/>
            <a:ext cx="2842002" cy="2842002"/>
          </a:xfrm>
          <a:custGeom>
            <a:avLst/>
            <a:gdLst>
              <a:gd name="T0" fmla="*/ 0 w 2212"/>
              <a:gd name="T1" fmla="*/ 1106 h 2213"/>
              <a:gd name="T2" fmla="*/ 0 w 2212"/>
              <a:gd name="T3" fmla="*/ 1106 h 2213"/>
              <a:gd name="T4" fmla="*/ 1107 w 2212"/>
              <a:gd name="T5" fmla="*/ 2212 h 2213"/>
              <a:gd name="T6" fmla="*/ 1107 w 2212"/>
              <a:gd name="T7" fmla="*/ 2212 h 2213"/>
              <a:gd name="T8" fmla="*/ 2211 w 2212"/>
              <a:gd name="T9" fmla="*/ 1106 h 2213"/>
              <a:gd name="T10" fmla="*/ 2211 w 2212"/>
              <a:gd name="T11" fmla="*/ 1106 h 2213"/>
              <a:gd name="T12" fmla="*/ 1107 w 2212"/>
              <a:gd name="T13" fmla="*/ 0 h 2213"/>
              <a:gd name="T14" fmla="*/ 1107 w 2212"/>
              <a:gd name="T15" fmla="*/ 0 h 2213"/>
              <a:gd name="T16" fmla="*/ 0 w 2212"/>
              <a:gd name="T17" fmla="*/ 1106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2" h="2213">
                <a:moveTo>
                  <a:pt x="0" y="1106"/>
                </a:moveTo>
                <a:lnTo>
                  <a:pt x="0" y="1106"/>
                </a:lnTo>
                <a:cubicBezTo>
                  <a:pt x="0" y="1717"/>
                  <a:pt x="496" y="2212"/>
                  <a:pt x="1107" y="2212"/>
                </a:cubicBezTo>
                <a:lnTo>
                  <a:pt x="1107" y="2212"/>
                </a:lnTo>
                <a:cubicBezTo>
                  <a:pt x="1717" y="2212"/>
                  <a:pt x="2211" y="1717"/>
                  <a:pt x="2211" y="1106"/>
                </a:cubicBezTo>
                <a:lnTo>
                  <a:pt x="2211" y="1106"/>
                </a:lnTo>
                <a:cubicBezTo>
                  <a:pt x="2211" y="495"/>
                  <a:pt x="1717" y="0"/>
                  <a:pt x="1107" y="0"/>
                </a:cubicBezTo>
                <a:lnTo>
                  <a:pt x="1107" y="0"/>
                </a:lnTo>
                <a:cubicBezTo>
                  <a:pt x="496" y="0"/>
                  <a:pt x="0" y="495"/>
                  <a:pt x="0" y="11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V="1">
            <a:off x="9346823" y="3919757"/>
            <a:ext cx="1409680" cy="1420999"/>
          </a:xfrm>
          <a:prstGeom prst="line">
            <a:avLst/>
          </a:prstGeom>
          <a:noFill/>
          <a:ln w="1116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13638133" y="3925416"/>
            <a:ext cx="1409680" cy="1409680"/>
          </a:xfrm>
          <a:prstGeom prst="line">
            <a:avLst/>
          </a:prstGeom>
          <a:noFill/>
          <a:ln w="1116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9346823" y="8171435"/>
            <a:ext cx="1409680" cy="1409680"/>
          </a:xfrm>
          <a:prstGeom prst="line">
            <a:avLst/>
          </a:prstGeom>
          <a:noFill/>
          <a:ln w="1116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V="1">
            <a:off x="13638133" y="8165776"/>
            <a:ext cx="1409680" cy="1420999"/>
          </a:xfrm>
          <a:prstGeom prst="line">
            <a:avLst/>
          </a:prstGeom>
          <a:noFill/>
          <a:ln w="1116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0"/>
          <p:cNvSpPr>
            <a:spLocks noChangeArrowheads="1"/>
          </p:cNvSpPr>
          <p:nvPr/>
        </p:nvSpPr>
        <p:spPr bwMode="auto">
          <a:xfrm>
            <a:off x="11198089" y="1689181"/>
            <a:ext cx="1958830" cy="1958830"/>
          </a:xfrm>
          <a:custGeom>
            <a:avLst/>
            <a:gdLst>
              <a:gd name="T0" fmla="*/ 763 w 1525"/>
              <a:gd name="T1" fmla="*/ 1466 h 1526"/>
              <a:gd name="T2" fmla="*/ 763 w 1525"/>
              <a:gd name="T3" fmla="*/ 1466 h 1526"/>
              <a:gd name="T4" fmla="*/ 59 w 1525"/>
              <a:gd name="T5" fmla="*/ 762 h 1526"/>
              <a:gd name="T6" fmla="*/ 59 w 1525"/>
              <a:gd name="T7" fmla="*/ 762 h 1526"/>
              <a:gd name="T8" fmla="*/ 763 w 1525"/>
              <a:gd name="T9" fmla="*/ 58 h 1526"/>
              <a:gd name="T10" fmla="*/ 763 w 1525"/>
              <a:gd name="T11" fmla="*/ 58 h 1526"/>
              <a:gd name="T12" fmla="*/ 1465 w 1525"/>
              <a:gd name="T13" fmla="*/ 762 h 1526"/>
              <a:gd name="T14" fmla="*/ 1465 w 1525"/>
              <a:gd name="T15" fmla="*/ 762 h 1526"/>
              <a:gd name="T16" fmla="*/ 763 w 1525"/>
              <a:gd name="T17" fmla="*/ 1466 h 1526"/>
              <a:gd name="T18" fmla="*/ 763 w 1525"/>
              <a:gd name="T19" fmla="*/ 0 h 1526"/>
              <a:gd name="T20" fmla="*/ 763 w 1525"/>
              <a:gd name="T21" fmla="*/ 0 h 1526"/>
              <a:gd name="T22" fmla="*/ 0 w 1525"/>
              <a:gd name="T23" fmla="*/ 762 h 1526"/>
              <a:gd name="T24" fmla="*/ 0 w 1525"/>
              <a:gd name="T25" fmla="*/ 762 h 1526"/>
              <a:gd name="T26" fmla="*/ 763 w 1525"/>
              <a:gd name="T27" fmla="*/ 1525 h 1526"/>
              <a:gd name="T28" fmla="*/ 763 w 1525"/>
              <a:gd name="T29" fmla="*/ 1525 h 1526"/>
              <a:gd name="T30" fmla="*/ 1524 w 1525"/>
              <a:gd name="T31" fmla="*/ 762 h 1526"/>
              <a:gd name="T32" fmla="*/ 1524 w 1525"/>
              <a:gd name="T33" fmla="*/ 762 h 1526"/>
              <a:gd name="T34" fmla="*/ 763 w 1525"/>
              <a:gd name="T35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25" h="1526">
                <a:moveTo>
                  <a:pt x="763" y="1466"/>
                </a:moveTo>
                <a:lnTo>
                  <a:pt x="763" y="1466"/>
                </a:lnTo>
                <a:cubicBezTo>
                  <a:pt x="374" y="1466"/>
                  <a:pt x="59" y="1151"/>
                  <a:pt x="59" y="762"/>
                </a:cubicBezTo>
                <a:lnTo>
                  <a:pt x="59" y="762"/>
                </a:lnTo>
                <a:cubicBezTo>
                  <a:pt x="59" y="374"/>
                  <a:pt x="374" y="58"/>
                  <a:pt x="763" y="58"/>
                </a:cubicBezTo>
                <a:lnTo>
                  <a:pt x="763" y="58"/>
                </a:lnTo>
                <a:cubicBezTo>
                  <a:pt x="1149" y="58"/>
                  <a:pt x="1465" y="374"/>
                  <a:pt x="1465" y="762"/>
                </a:cubicBezTo>
                <a:lnTo>
                  <a:pt x="1465" y="762"/>
                </a:lnTo>
                <a:cubicBezTo>
                  <a:pt x="1465" y="1151"/>
                  <a:pt x="1149" y="1466"/>
                  <a:pt x="763" y="1466"/>
                </a:cubicBezTo>
                <a:close/>
                <a:moveTo>
                  <a:pt x="763" y="0"/>
                </a:moveTo>
                <a:lnTo>
                  <a:pt x="763" y="0"/>
                </a:lnTo>
                <a:cubicBezTo>
                  <a:pt x="342" y="0"/>
                  <a:pt x="0" y="342"/>
                  <a:pt x="0" y="762"/>
                </a:cubicBezTo>
                <a:lnTo>
                  <a:pt x="0" y="762"/>
                </a:lnTo>
                <a:cubicBezTo>
                  <a:pt x="0" y="1183"/>
                  <a:pt x="342" y="1525"/>
                  <a:pt x="763" y="1525"/>
                </a:cubicBezTo>
                <a:lnTo>
                  <a:pt x="763" y="1525"/>
                </a:lnTo>
                <a:cubicBezTo>
                  <a:pt x="1182" y="1525"/>
                  <a:pt x="1524" y="1183"/>
                  <a:pt x="1524" y="762"/>
                </a:cubicBezTo>
                <a:lnTo>
                  <a:pt x="1524" y="762"/>
                </a:lnTo>
                <a:cubicBezTo>
                  <a:pt x="1524" y="342"/>
                  <a:pt x="1182" y="0"/>
                  <a:pt x="7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1"/>
          <p:cNvSpPr>
            <a:spLocks noChangeArrowheads="1"/>
          </p:cNvSpPr>
          <p:nvPr/>
        </p:nvSpPr>
        <p:spPr bwMode="auto">
          <a:xfrm>
            <a:off x="11645335" y="2249654"/>
            <a:ext cx="1064335" cy="758622"/>
          </a:xfrm>
          <a:custGeom>
            <a:avLst/>
            <a:gdLst>
              <a:gd name="T0" fmla="*/ 773 w 829"/>
              <a:gd name="T1" fmla="*/ 14 h 591"/>
              <a:gd name="T2" fmla="*/ 323 w 829"/>
              <a:gd name="T3" fmla="*/ 521 h 591"/>
              <a:gd name="T4" fmla="*/ 51 w 829"/>
              <a:gd name="T5" fmla="*/ 304 h 591"/>
              <a:gd name="T6" fmla="*/ 51 w 829"/>
              <a:gd name="T7" fmla="*/ 304 h 591"/>
              <a:gd name="T8" fmla="*/ 10 w 829"/>
              <a:gd name="T9" fmla="*/ 308 h 591"/>
              <a:gd name="T10" fmla="*/ 10 w 829"/>
              <a:gd name="T11" fmla="*/ 308 h 591"/>
              <a:gd name="T12" fmla="*/ 15 w 829"/>
              <a:gd name="T13" fmla="*/ 350 h 591"/>
              <a:gd name="T14" fmla="*/ 308 w 829"/>
              <a:gd name="T15" fmla="*/ 584 h 591"/>
              <a:gd name="T16" fmla="*/ 308 w 829"/>
              <a:gd name="T17" fmla="*/ 584 h 591"/>
              <a:gd name="T18" fmla="*/ 326 w 829"/>
              <a:gd name="T19" fmla="*/ 590 h 591"/>
              <a:gd name="T20" fmla="*/ 326 w 829"/>
              <a:gd name="T21" fmla="*/ 590 h 591"/>
              <a:gd name="T22" fmla="*/ 349 w 829"/>
              <a:gd name="T23" fmla="*/ 580 h 591"/>
              <a:gd name="T24" fmla="*/ 817 w 829"/>
              <a:gd name="T25" fmla="*/ 52 h 591"/>
              <a:gd name="T26" fmla="*/ 817 w 829"/>
              <a:gd name="T27" fmla="*/ 52 h 591"/>
              <a:gd name="T28" fmla="*/ 814 w 829"/>
              <a:gd name="T29" fmla="*/ 11 h 591"/>
              <a:gd name="T30" fmla="*/ 814 w 829"/>
              <a:gd name="T31" fmla="*/ 11 h 591"/>
              <a:gd name="T32" fmla="*/ 773 w 829"/>
              <a:gd name="T33" fmla="*/ 14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9" h="591">
                <a:moveTo>
                  <a:pt x="773" y="14"/>
                </a:moveTo>
                <a:lnTo>
                  <a:pt x="323" y="521"/>
                </a:lnTo>
                <a:lnTo>
                  <a:pt x="51" y="304"/>
                </a:lnTo>
                <a:lnTo>
                  <a:pt x="51" y="304"/>
                </a:lnTo>
                <a:cubicBezTo>
                  <a:pt x="39" y="293"/>
                  <a:pt x="20" y="296"/>
                  <a:pt x="10" y="308"/>
                </a:cubicBezTo>
                <a:lnTo>
                  <a:pt x="10" y="308"/>
                </a:lnTo>
                <a:cubicBezTo>
                  <a:pt x="0" y="321"/>
                  <a:pt x="3" y="339"/>
                  <a:pt x="15" y="350"/>
                </a:cubicBezTo>
                <a:lnTo>
                  <a:pt x="308" y="584"/>
                </a:lnTo>
                <a:lnTo>
                  <a:pt x="308" y="584"/>
                </a:lnTo>
                <a:cubicBezTo>
                  <a:pt x="314" y="588"/>
                  <a:pt x="320" y="590"/>
                  <a:pt x="326" y="590"/>
                </a:cubicBezTo>
                <a:lnTo>
                  <a:pt x="326" y="590"/>
                </a:lnTo>
                <a:cubicBezTo>
                  <a:pt x="335" y="590"/>
                  <a:pt x="342" y="587"/>
                  <a:pt x="349" y="580"/>
                </a:cubicBezTo>
                <a:lnTo>
                  <a:pt x="817" y="52"/>
                </a:lnTo>
                <a:lnTo>
                  <a:pt x="817" y="52"/>
                </a:lnTo>
                <a:cubicBezTo>
                  <a:pt x="828" y="41"/>
                  <a:pt x="826" y="22"/>
                  <a:pt x="814" y="11"/>
                </a:cubicBezTo>
                <a:lnTo>
                  <a:pt x="814" y="11"/>
                </a:lnTo>
                <a:cubicBezTo>
                  <a:pt x="802" y="0"/>
                  <a:pt x="784" y="2"/>
                  <a:pt x="773" y="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2"/>
          <p:cNvSpPr>
            <a:spLocks noChangeArrowheads="1"/>
          </p:cNvSpPr>
          <p:nvPr/>
        </p:nvSpPr>
        <p:spPr bwMode="auto">
          <a:xfrm>
            <a:off x="11333962" y="9852860"/>
            <a:ext cx="1687085" cy="1913539"/>
          </a:xfrm>
          <a:custGeom>
            <a:avLst/>
            <a:gdLst>
              <a:gd name="T0" fmla="*/ 1021 w 1313"/>
              <a:gd name="T1" fmla="*/ 1264 h 1490"/>
              <a:gd name="T2" fmla="*/ 876 w 1313"/>
              <a:gd name="T3" fmla="*/ 1285 h 1490"/>
              <a:gd name="T4" fmla="*/ 819 w 1313"/>
              <a:gd name="T5" fmla="*/ 1292 h 1490"/>
              <a:gd name="T6" fmla="*/ 818 w 1313"/>
              <a:gd name="T7" fmla="*/ 1292 h 1490"/>
              <a:gd name="T8" fmla="*/ 767 w 1313"/>
              <a:gd name="T9" fmla="*/ 1296 h 1490"/>
              <a:gd name="T10" fmla="*/ 758 w 1313"/>
              <a:gd name="T11" fmla="*/ 1297 h 1490"/>
              <a:gd name="T12" fmla="*/ 715 w 1313"/>
              <a:gd name="T13" fmla="*/ 1299 h 1490"/>
              <a:gd name="T14" fmla="*/ 706 w 1313"/>
              <a:gd name="T15" fmla="*/ 1300 h 1490"/>
              <a:gd name="T16" fmla="*/ 607 w 1313"/>
              <a:gd name="T17" fmla="*/ 1300 h 1490"/>
              <a:gd name="T18" fmla="*/ 597 w 1313"/>
              <a:gd name="T19" fmla="*/ 1299 h 1490"/>
              <a:gd name="T20" fmla="*/ 555 w 1313"/>
              <a:gd name="T21" fmla="*/ 1297 h 1490"/>
              <a:gd name="T22" fmla="*/ 545 w 1313"/>
              <a:gd name="T23" fmla="*/ 1296 h 1490"/>
              <a:gd name="T24" fmla="*/ 495 w 1313"/>
              <a:gd name="T25" fmla="*/ 1292 h 1490"/>
              <a:gd name="T26" fmla="*/ 494 w 1313"/>
              <a:gd name="T27" fmla="*/ 1292 h 1490"/>
              <a:gd name="T28" fmla="*/ 436 w 1313"/>
              <a:gd name="T29" fmla="*/ 1285 h 1490"/>
              <a:gd name="T30" fmla="*/ 291 w 1313"/>
              <a:gd name="T31" fmla="*/ 1264 h 1490"/>
              <a:gd name="T32" fmla="*/ 83 w 1313"/>
              <a:gd name="T33" fmla="*/ 1228 h 1490"/>
              <a:gd name="T34" fmla="*/ 246 w 1313"/>
              <a:gd name="T35" fmla="*/ 542 h 1490"/>
              <a:gd name="T36" fmla="*/ 454 w 1313"/>
              <a:gd name="T37" fmla="*/ 233 h 1490"/>
              <a:gd name="T38" fmla="*/ 549 w 1313"/>
              <a:gd name="T39" fmla="*/ 202 h 1490"/>
              <a:gd name="T40" fmla="*/ 550 w 1313"/>
              <a:gd name="T41" fmla="*/ 201 h 1490"/>
              <a:gd name="T42" fmla="*/ 754 w 1313"/>
              <a:gd name="T43" fmla="*/ 200 h 1490"/>
              <a:gd name="T44" fmla="*/ 755 w 1313"/>
              <a:gd name="T45" fmla="*/ 199 h 1490"/>
              <a:gd name="T46" fmla="*/ 859 w 1313"/>
              <a:gd name="T47" fmla="*/ 233 h 1490"/>
              <a:gd name="T48" fmla="*/ 1058 w 1313"/>
              <a:gd name="T49" fmla="*/ 542 h 1490"/>
              <a:gd name="T50" fmla="*/ 1058 w 1313"/>
              <a:gd name="T51" fmla="*/ 785 h 1490"/>
              <a:gd name="T52" fmla="*/ 1021 w 1313"/>
              <a:gd name="T53" fmla="*/ 1264 h 1490"/>
              <a:gd name="T54" fmla="*/ 657 w 1313"/>
              <a:gd name="T55" fmla="*/ 1435 h 1490"/>
              <a:gd name="T56" fmla="*/ 483 w 1313"/>
              <a:gd name="T57" fmla="*/ 1346 h 1490"/>
              <a:gd name="T58" fmla="*/ 657 w 1313"/>
              <a:gd name="T59" fmla="*/ 1355 h 1490"/>
              <a:gd name="T60" fmla="*/ 830 w 1313"/>
              <a:gd name="T61" fmla="*/ 1346 h 1490"/>
              <a:gd name="T62" fmla="*/ 570 w 1313"/>
              <a:gd name="T63" fmla="*/ 135 h 1490"/>
              <a:gd name="T64" fmla="*/ 652 w 1313"/>
              <a:gd name="T65" fmla="*/ 54 h 1490"/>
              <a:gd name="T66" fmla="*/ 732 w 1313"/>
              <a:gd name="T67" fmla="*/ 135 h 1490"/>
              <a:gd name="T68" fmla="*/ 732 w 1313"/>
              <a:gd name="T69" fmla="*/ 140 h 1490"/>
              <a:gd name="T70" fmla="*/ 570 w 1313"/>
              <a:gd name="T71" fmla="*/ 135 h 1490"/>
              <a:gd name="T72" fmla="*/ 1302 w 1313"/>
              <a:gd name="T73" fmla="*/ 1226 h 1490"/>
              <a:gd name="T74" fmla="*/ 1112 w 1313"/>
              <a:gd name="T75" fmla="*/ 542 h 1490"/>
              <a:gd name="T76" fmla="*/ 881 w 1313"/>
              <a:gd name="T77" fmla="*/ 184 h 1490"/>
              <a:gd name="T78" fmla="*/ 786 w 1313"/>
              <a:gd name="T79" fmla="*/ 151 h 1490"/>
              <a:gd name="T80" fmla="*/ 786 w 1313"/>
              <a:gd name="T81" fmla="*/ 135 h 1490"/>
              <a:gd name="T82" fmla="*/ 652 w 1313"/>
              <a:gd name="T83" fmla="*/ 0 h 1490"/>
              <a:gd name="T84" fmla="*/ 516 w 1313"/>
              <a:gd name="T85" fmla="*/ 153 h 1490"/>
              <a:gd name="T86" fmla="*/ 432 w 1313"/>
              <a:gd name="T87" fmla="*/ 184 h 1490"/>
              <a:gd name="T88" fmla="*/ 192 w 1313"/>
              <a:gd name="T89" fmla="*/ 542 h 1490"/>
              <a:gd name="T90" fmla="*/ 192 w 1313"/>
              <a:gd name="T91" fmla="*/ 785 h 1490"/>
              <a:gd name="T92" fmla="*/ 10 w 1313"/>
              <a:gd name="T93" fmla="*/ 1226 h 1490"/>
              <a:gd name="T94" fmla="*/ 3 w 1313"/>
              <a:gd name="T95" fmla="*/ 1254 h 1490"/>
              <a:gd name="T96" fmla="*/ 282 w 1313"/>
              <a:gd name="T97" fmla="*/ 1317 h 1490"/>
              <a:gd name="T98" fmla="*/ 415 w 1313"/>
              <a:gd name="T99" fmla="*/ 1337 h 1490"/>
              <a:gd name="T100" fmla="*/ 657 w 1313"/>
              <a:gd name="T101" fmla="*/ 1489 h 1490"/>
              <a:gd name="T102" fmla="*/ 897 w 1313"/>
              <a:gd name="T103" fmla="*/ 1337 h 1490"/>
              <a:gd name="T104" fmla="*/ 1031 w 1313"/>
              <a:gd name="T105" fmla="*/ 1317 h 1490"/>
              <a:gd name="T106" fmla="*/ 1288 w 1313"/>
              <a:gd name="T107" fmla="*/ 1272 h 1490"/>
              <a:gd name="T108" fmla="*/ 1309 w 1313"/>
              <a:gd name="T109" fmla="*/ 1254 h 1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13" h="1490">
                <a:moveTo>
                  <a:pt x="1021" y="1264"/>
                </a:moveTo>
                <a:lnTo>
                  <a:pt x="1021" y="1264"/>
                </a:lnTo>
                <a:cubicBezTo>
                  <a:pt x="969" y="1272"/>
                  <a:pt x="922" y="1280"/>
                  <a:pt x="877" y="1285"/>
                </a:cubicBezTo>
                <a:lnTo>
                  <a:pt x="876" y="1285"/>
                </a:lnTo>
                <a:lnTo>
                  <a:pt x="876" y="1285"/>
                </a:lnTo>
                <a:cubicBezTo>
                  <a:pt x="857" y="1288"/>
                  <a:pt x="837" y="1290"/>
                  <a:pt x="819" y="1292"/>
                </a:cubicBezTo>
                <a:lnTo>
                  <a:pt x="818" y="1292"/>
                </a:lnTo>
                <a:lnTo>
                  <a:pt x="818" y="1292"/>
                </a:lnTo>
                <a:cubicBezTo>
                  <a:pt x="801" y="1294"/>
                  <a:pt x="784" y="1295"/>
                  <a:pt x="767" y="1296"/>
                </a:cubicBezTo>
                <a:lnTo>
                  <a:pt x="767" y="1296"/>
                </a:lnTo>
                <a:cubicBezTo>
                  <a:pt x="764" y="1297"/>
                  <a:pt x="761" y="1297"/>
                  <a:pt x="758" y="1297"/>
                </a:cubicBezTo>
                <a:lnTo>
                  <a:pt x="758" y="1297"/>
                </a:lnTo>
                <a:cubicBezTo>
                  <a:pt x="743" y="1298"/>
                  <a:pt x="729" y="1299"/>
                  <a:pt x="715" y="1299"/>
                </a:cubicBezTo>
                <a:lnTo>
                  <a:pt x="715" y="1299"/>
                </a:lnTo>
                <a:cubicBezTo>
                  <a:pt x="712" y="1299"/>
                  <a:pt x="709" y="1300"/>
                  <a:pt x="706" y="1300"/>
                </a:cubicBezTo>
                <a:lnTo>
                  <a:pt x="706" y="1300"/>
                </a:lnTo>
                <a:cubicBezTo>
                  <a:pt x="673" y="1301"/>
                  <a:pt x="640" y="1301"/>
                  <a:pt x="607" y="1300"/>
                </a:cubicBezTo>
                <a:lnTo>
                  <a:pt x="607" y="1300"/>
                </a:lnTo>
                <a:cubicBezTo>
                  <a:pt x="603" y="1300"/>
                  <a:pt x="600" y="1299"/>
                  <a:pt x="597" y="1299"/>
                </a:cubicBezTo>
                <a:lnTo>
                  <a:pt x="597" y="1299"/>
                </a:lnTo>
                <a:cubicBezTo>
                  <a:pt x="583" y="1299"/>
                  <a:pt x="569" y="1298"/>
                  <a:pt x="555" y="1297"/>
                </a:cubicBezTo>
                <a:lnTo>
                  <a:pt x="555" y="1297"/>
                </a:lnTo>
                <a:cubicBezTo>
                  <a:pt x="551" y="1297"/>
                  <a:pt x="549" y="1297"/>
                  <a:pt x="545" y="1296"/>
                </a:cubicBezTo>
                <a:lnTo>
                  <a:pt x="545" y="1296"/>
                </a:lnTo>
                <a:cubicBezTo>
                  <a:pt x="529" y="1295"/>
                  <a:pt x="512" y="1294"/>
                  <a:pt x="495" y="1292"/>
                </a:cubicBezTo>
                <a:lnTo>
                  <a:pt x="495" y="1292"/>
                </a:lnTo>
                <a:cubicBezTo>
                  <a:pt x="495" y="1292"/>
                  <a:pt x="495" y="1292"/>
                  <a:pt x="494" y="1292"/>
                </a:cubicBezTo>
                <a:lnTo>
                  <a:pt x="494" y="1292"/>
                </a:lnTo>
                <a:cubicBezTo>
                  <a:pt x="475" y="1290"/>
                  <a:pt x="456" y="1288"/>
                  <a:pt x="436" y="1285"/>
                </a:cubicBezTo>
                <a:lnTo>
                  <a:pt x="436" y="1285"/>
                </a:lnTo>
                <a:lnTo>
                  <a:pt x="436" y="1285"/>
                </a:lnTo>
                <a:cubicBezTo>
                  <a:pt x="390" y="1280"/>
                  <a:pt x="343" y="1272"/>
                  <a:pt x="291" y="1264"/>
                </a:cubicBezTo>
                <a:lnTo>
                  <a:pt x="83" y="1228"/>
                </a:lnTo>
                <a:lnTo>
                  <a:pt x="83" y="1228"/>
                </a:lnTo>
                <a:cubicBezTo>
                  <a:pt x="191" y="1104"/>
                  <a:pt x="246" y="956"/>
                  <a:pt x="246" y="785"/>
                </a:cubicBezTo>
                <a:lnTo>
                  <a:pt x="246" y="542"/>
                </a:lnTo>
                <a:lnTo>
                  <a:pt x="246" y="542"/>
                </a:lnTo>
                <a:cubicBezTo>
                  <a:pt x="247" y="395"/>
                  <a:pt x="351" y="281"/>
                  <a:pt x="454" y="233"/>
                </a:cubicBezTo>
                <a:lnTo>
                  <a:pt x="454" y="233"/>
                </a:lnTo>
                <a:cubicBezTo>
                  <a:pt x="485" y="219"/>
                  <a:pt x="516" y="209"/>
                  <a:pt x="549" y="202"/>
                </a:cubicBezTo>
                <a:lnTo>
                  <a:pt x="549" y="202"/>
                </a:lnTo>
                <a:cubicBezTo>
                  <a:pt x="549" y="202"/>
                  <a:pt x="549" y="202"/>
                  <a:pt x="550" y="201"/>
                </a:cubicBezTo>
                <a:lnTo>
                  <a:pt x="550" y="201"/>
                </a:lnTo>
                <a:cubicBezTo>
                  <a:pt x="616" y="186"/>
                  <a:pt x="686" y="186"/>
                  <a:pt x="754" y="200"/>
                </a:cubicBezTo>
                <a:lnTo>
                  <a:pt x="754" y="200"/>
                </a:lnTo>
                <a:lnTo>
                  <a:pt x="755" y="199"/>
                </a:lnTo>
                <a:lnTo>
                  <a:pt x="755" y="199"/>
                </a:lnTo>
                <a:cubicBezTo>
                  <a:pt x="790" y="207"/>
                  <a:pt x="825" y="218"/>
                  <a:pt x="859" y="233"/>
                </a:cubicBezTo>
                <a:lnTo>
                  <a:pt x="859" y="233"/>
                </a:lnTo>
                <a:cubicBezTo>
                  <a:pt x="958" y="279"/>
                  <a:pt x="1059" y="392"/>
                  <a:pt x="1058" y="542"/>
                </a:cubicBezTo>
                <a:lnTo>
                  <a:pt x="1058" y="785"/>
                </a:lnTo>
                <a:lnTo>
                  <a:pt x="1058" y="785"/>
                </a:lnTo>
                <a:cubicBezTo>
                  <a:pt x="1058" y="949"/>
                  <a:pt x="1117" y="1100"/>
                  <a:pt x="1229" y="1228"/>
                </a:cubicBezTo>
                <a:lnTo>
                  <a:pt x="1021" y="1264"/>
                </a:lnTo>
                <a:close/>
                <a:moveTo>
                  <a:pt x="657" y="1435"/>
                </a:moveTo>
                <a:lnTo>
                  <a:pt x="657" y="1435"/>
                </a:lnTo>
                <a:cubicBezTo>
                  <a:pt x="588" y="1435"/>
                  <a:pt x="525" y="1401"/>
                  <a:pt x="483" y="1346"/>
                </a:cubicBezTo>
                <a:lnTo>
                  <a:pt x="483" y="1346"/>
                </a:lnTo>
                <a:cubicBezTo>
                  <a:pt x="544" y="1352"/>
                  <a:pt x="600" y="1355"/>
                  <a:pt x="657" y="1355"/>
                </a:cubicBezTo>
                <a:lnTo>
                  <a:pt x="657" y="1355"/>
                </a:lnTo>
                <a:cubicBezTo>
                  <a:pt x="713" y="1355"/>
                  <a:pt x="769" y="1352"/>
                  <a:pt x="830" y="1346"/>
                </a:cubicBezTo>
                <a:lnTo>
                  <a:pt x="830" y="1346"/>
                </a:lnTo>
                <a:cubicBezTo>
                  <a:pt x="788" y="1401"/>
                  <a:pt x="724" y="1435"/>
                  <a:pt x="657" y="1435"/>
                </a:cubicBezTo>
                <a:close/>
                <a:moveTo>
                  <a:pt x="570" y="135"/>
                </a:moveTo>
                <a:lnTo>
                  <a:pt x="570" y="135"/>
                </a:lnTo>
                <a:cubicBezTo>
                  <a:pt x="570" y="91"/>
                  <a:pt x="607" y="54"/>
                  <a:pt x="652" y="54"/>
                </a:cubicBezTo>
                <a:lnTo>
                  <a:pt x="652" y="54"/>
                </a:lnTo>
                <a:cubicBezTo>
                  <a:pt x="695" y="54"/>
                  <a:pt x="732" y="91"/>
                  <a:pt x="732" y="135"/>
                </a:cubicBezTo>
                <a:lnTo>
                  <a:pt x="732" y="140"/>
                </a:lnTo>
                <a:lnTo>
                  <a:pt x="732" y="140"/>
                </a:lnTo>
                <a:cubicBezTo>
                  <a:pt x="679" y="132"/>
                  <a:pt x="624" y="133"/>
                  <a:pt x="570" y="141"/>
                </a:cubicBezTo>
                <a:lnTo>
                  <a:pt x="570" y="135"/>
                </a:lnTo>
                <a:close/>
                <a:moveTo>
                  <a:pt x="1302" y="1226"/>
                </a:moveTo>
                <a:lnTo>
                  <a:pt x="1302" y="1226"/>
                </a:lnTo>
                <a:cubicBezTo>
                  <a:pt x="1176" y="1101"/>
                  <a:pt x="1112" y="952"/>
                  <a:pt x="1112" y="785"/>
                </a:cubicBezTo>
                <a:lnTo>
                  <a:pt x="1112" y="542"/>
                </a:lnTo>
                <a:lnTo>
                  <a:pt x="1112" y="542"/>
                </a:lnTo>
                <a:cubicBezTo>
                  <a:pt x="1113" y="356"/>
                  <a:pt x="988" y="233"/>
                  <a:pt x="881" y="184"/>
                </a:cubicBezTo>
                <a:lnTo>
                  <a:pt x="881" y="184"/>
                </a:lnTo>
                <a:cubicBezTo>
                  <a:pt x="850" y="170"/>
                  <a:pt x="818" y="159"/>
                  <a:pt x="786" y="151"/>
                </a:cubicBezTo>
                <a:lnTo>
                  <a:pt x="786" y="135"/>
                </a:lnTo>
                <a:lnTo>
                  <a:pt x="786" y="135"/>
                </a:lnTo>
                <a:cubicBezTo>
                  <a:pt x="786" y="61"/>
                  <a:pt x="725" y="0"/>
                  <a:pt x="652" y="0"/>
                </a:cubicBezTo>
                <a:lnTo>
                  <a:pt x="652" y="0"/>
                </a:lnTo>
                <a:cubicBezTo>
                  <a:pt x="577" y="0"/>
                  <a:pt x="516" y="61"/>
                  <a:pt x="516" y="135"/>
                </a:cubicBezTo>
                <a:lnTo>
                  <a:pt x="516" y="153"/>
                </a:lnTo>
                <a:lnTo>
                  <a:pt x="516" y="153"/>
                </a:lnTo>
                <a:cubicBezTo>
                  <a:pt x="487" y="161"/>
                  <a:pt x="459" y="171"/>
                  <a:pt x="432" y="184"/>
                </a:cubicBezTo>
                <a:lnTo>
                  <a:pt x="432" y="184"/>
                </a:lnTo>
                <a:cubicBezTo>
                  <a:pt x="313" y="239"/>
                  <a:pt x="193" y="370"/>
                  <a:pt x="192" y="542"/>
                </a:cubicBezTo>
                <a:lnTo>
                  <a:pt x="192" y="785"/>
                </a:lnTo>
                <a:lnTo>
                  <a:pt x="192" y="785"/>
                </a:lnTo>
                <a:cubicBezTo>
                  <a:pt x="192" y="959"/>
                  <a:pt x="131" y="1106"/>
                  <a:pt x="10" y="1226"/>
                </a:cubicBezTo>
                <a:lnTo>
                  <a:pt x="10" y="1226"/>
                </a:lnTo>
                <a:cubicBezTo>
                  <a:pt x="3" y="1234"/>
                  <a:pt x="0" y="1244"/>
                  <a:pt x="3" y="1254"/>
                </a:cubicBezTo>
                <a:lnTo>
                  <a:pt x="3" y="1254"/>
                </a:lnTo>
                <a:cubicBezTo>
                  <a:pt x="6" y="1264"/>
                  <a:pt x="15" y="1271"/>
                  <a:pt x="24" y="1272"/>
                </a:cubicBezTo>
                <a:lnTo>
                  <a:pt x="282" y="1317"/>
                </a:lnTo>
                <a:lnTo>
                  <a:pt x="282" y="1317"/>
                </a:lnTo>
                <a:cubicBezTo>
                  <a:pt x="330" y="1325"/>
                  <a:pt x="373" y="1332"/>
                  <a:pt x="415" y="1337"/>
                </a:cubicBezTo>
                <a:lnTo>
                  <a:pt x="415" y="1337"/>
                </a:lnTo>
                <a:cubicBezTo>
                  <a:pt x="463" y="1430"/>
                  <a:pt x="556" y="1489"/>
                  <a:pt x="657" y="1489"/>
                </a:cubicBezTo>
                <a:lnTo>
                  <a:pt x="657" y="1489"/>
                </a:lnTo>
                <a:cubicBezTo>
                  <a:pt x="757" y="1489"/>
                  <a:pt x="850" y="1430"/>
                  <a:pt x="897" y="1337"/>
                </a:cubicBezTo>
                <a:lnTo>
                  <a:pt x="897" y="1337"/>
                </a:lnTo>
                <a:cubicBezTo>
                  <a:pt x="939" y="1332"/>
                  <a:pt x="983" y="1325"/>
                  <a:pt x="1031" y="1317"/>
                </a:cubicBezTo>
                <a:lnTo>
                  <a:pt x="1288" y="1272"/>
                </a:lnTo>
                <a:lnTo>
                  <a:pt x="1288" y="1272"/>
                </a:lnTo>
                <a:cubicBezTo>
                  <a:pt x="1298" y="1271"/>
                  <a:pt x="1306" y="1264"/>
                  <a:pt x="1309" y="1254"/>
                </a:cubicBezTo>
                <a:lnTo>
                  <a:pt x="1309" y="1254"/>
                </a:lnTo>
                <a:cubicBezTo>
                  <a:pt x="1312" y="1244"/>
                  <a:pt x="1309" y="1234"/>
                  <a:pt x="1302" y="12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3"/>
          <p:cNvSpPr>
            <a:spLocks noChangeArrowheads="1"/>
          </p:cNvSpPr>
          <p:nvPr/>
        </p:nvSpPr>
        <p:spPr bwMode="auto">
          <a:xfrm>
            <a:off x="11752902" y="10186879"/>
            <a:ext cx="662377" cy="401958"/>
          </a:xfrm>
          <a:custGeom>
            <a:avLst/>
            <a:gdLst>
              <a:gd name="T0" fmla="*/ 497 w 518"/>
              <a:gd name="T1" fmla="*/ 48 h 311"/>
              <a:gd name="T2" fmla="*/ 497 w 518"/>
              <a:gd name="T3" fmla="*/ 48 h 311"/>
              <a:gd name="T4" fmla="*/ 161 w 518"/>
              <a:gd name="T5" fmla="*/ 48 h 311"/>
              <a:gd name="T6" fmla="*/ 161 w 518"/>
              <a:gd name="T7" fmla="*/ 48 h 311"/>
              <a:gd name="T8" fmla="*/ 0 w 518"/>
              <a:gd name="T9" fmla="*/ 283 h 311"/>
              <a:gd name="T10" fmla="*/ 0 w 518"/>
              <a:gd name="T11" fmla="*/ 283 h 311"/>
              <a:gd name="T12" fmla="*/ 27 w 518"/>
              <a:gd name="T13" fmla="*/ 310 h 311"/>
              <a:gd name="T14" fmla="*/ 27 w 518"/>
              <a:gd name="T15" fmla="*/ 310 h 311"/>
              <a:gd name="T16" fmla="*/ 27 w 518"/>
              <a:gd name="T17" fmla="*/ 310 h 311"/>
              <a:gd name="T18" fmla="*/ 54 w 518"/>
              <a:gd name="T19" fmla="*/ 283 h 311"/>
              <a:gd name="T20" fmla="*/ 54 w 518"/>
              <a:gd name="T21" fmla="*/ 283 h 311"/>
              <a:gd name="T22" fmla="*/ 183 w 518"/>
              <a:gd name="T23" fmla="*/ 97 h 311"/>
              <a:gd name="T24" fmla="*/ 183 w 518"/>
              <a:gd name="T25" fmla="*/ 97 h 311"/>
              <a:gd name="T26" fmla="*/ 475 w 518"/>
              <a:gd name="T27" fmla="*/ 97 h 311"/>
              <a:gd name="T28" fmla="*/ 475 w 518"/>
              <a:gd name="T29" fmla="*/ 97 h 311"/>
              <a:gd name="T30" fmla="*/ 511 w 518"/>
              <a:gd name="T31" fmla="*/ 84 h 311"/>
              <a:gd name="T32" fmla="*/ 511 w 518"/>
              <a:gd name="T33" fmla="*/ 84 h 311"/>
              <a:gd name="T34" fmla="*/ 497 w 518"/>
              <a:gd name="T35" fmla="*/ 4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8" h="311">
                <a:moveTo>
                  <a:pt x="497" y="48"/>
                </a:moveTo>
                <a:lnTo>
                  <a:pt x="497" y="48"/>
                </a:lnTo>
                <a:cubicBezTo>
                  <a:pt x="393" y="0"/>
                  <a:pt x="265" y="0"/>
                  <a:pt x="161" y="48"/>
                </a:cubicBezTo>
                <a:lnTo>
                  <a:pt x="161" y="48"/>
                </a:lnTo>
                <a:cubicBezTo>
                  <a:pt x="102" y="76"/>
                  <a:pt x="0" y="156"/>
                  <a:pt x="0" y="283"/>
                </a:cubicBezTo>
                <a:lnTo>
                  <a:pt x="0" y="283"/>
                </a:lnTo>
                <a:cubicBezTo>
                  <a:pt x="0" y="297"/>
                  <a:pt x="12" y="309"/>
                  <a:pt x="27" y="310"/>
                </a:cubicBezTo>
                <a:lnTo>
                  <a:pt x="27" y="310"/>
                </a:lnTo>
                <a:lnTo>
                  <a:pt x="27" y="310"/>
                </a:lnTo>
                <a:cubicBezTo>
                  <a:pt x="42" y="310"/>
                  <a:pt x="54" y="298"/>
                  <a:pt x="54" y="283"/>
                </a:cubicBezTo>
                <a:lnTo>
                  <a:pt x="54" y="283"/>
                </a:lnTo>
                <a:cubicBezTo>
                  <a:pt x="55" y="183"/>
                  <a:pt x="136" y="119"/>
                  <a:pt x="183" y="97"/>
                </a:cubicBezTo>
                <a:lnTo>
                  <a:pt x="183" y="97"/>
                </a:lnTo>
                <a:cubicBezTo>
                  <a:pt x="274" y="55"/>
                  <a:pt x="384" y="55"/>
                  <a:pt x="475" y="97"/>
                </a:cubicBezTo>
                <a:lnTo>
                  <a:pt x="475" y="97"/>
                </a:lnTo>
                <a:cubicBezTo>
                  <a:pt x="489" y="103"/>
                  <a:pt x="505" y="98"/>
                  <a:pt x="511" y="84"/>
                </a:cubicBezTo>
                <a:lnTo>
                  <a:pt x="511" y="84"/>
                </a:lnTo>
                <a:cubicBezTo>
                  <a:pt x="517" y="70"/>
                  <a:pt x="511" y="54"/>
                  <a:pt x="497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4"/>
          <p:cNvSpPr>
            <a:spLocks noChangeArrowheads="1"/>
          </p:cNvSpPr>
          <p:nvPr/>
        </p:nvSpPr>
        <p:spPr bwMode="auto">
          <a:xfrm>
            <a:off x="7127571" y="5742714"/>
            <a:ext cx="2021107" cy="2021103"/>
          </a:xfrm>
          <a:custGeom>
            <a:avLst/>
            <a:gdLst>
              <a:gd name="T0" fmla="*/ 1493 w 1575"/>
              <a:gd name="T1" fmla="*/ 902 h 1574"/>
              <a:gd name="T2" fmla="*/ 1239 w 1575"/>
              <a:gd name="T3" fmla="*/ 973 h 1574"/>
              <a:gd name="T4" fmla="*/ 1368 w 1575"/>
              <a:gd name="T5" fmla="*/ 1203 h 1574"/>
              <a:gd name="T6" fmla="*/ 1236 w 1575"/>
              <a:gd name="T7" fmla="*/ 1367 h 1574"/>
              <a:gd name="T8" fmla="*/ 1099 w 1575"/>
              <a:gd name="T9" fmla="*/ 1263 h 1574"/>
              <a:gd name="T10" fmla="*/ 974 w 1575"/>
              <a:gd name="T11" fmla="*/ 1239 h 1574"/>
              <a:gd name="T12" fmla="*/ 904 w 1575"/>
              <a:gd name="T13" fmla="*/ 1492 h 1574"/>
              <a:gd name="T14" fmla="*/ 693 w 1575"/>
              <a:gd name="T15" fmla="*/ 1515 h 1574"/>
              <a:gd name="T16" fmla="*/ 670 w 1575"/>
              <a:gd name="T17" fmla="*/ 1345 h 1574"/>
              <a:gd name="T18" fmla="*/ 555 w 1575"/>
              <a:gd name="T19" fmla="*/ 1230 h 1574"/>
              <a:gd name="T20" fmla="*/ 370 w 1575"/>
              <a:gd name="T21" fmla="*/ 1367 h 1574"/>
              <a:gd name="T22" fmla="*/ 205 w 1575"/>
              <a:gd name="T23" fmla="*/ 1235 h 1574"/>
              <a:gd name="T24" fmla="*/ 310 w 1575"/>
              <a:gd name="T25" fmla="*/ 1099 h 1574"/>
              <a:gd name="T26" fmla="*/ 334 w 1575"/>
              <a:gd name="T27" fmla="*/ 973 h 1574"/>
              <a:gd name="T28" fmla="*/ 81 w 1575"/>
              <a:gd name="T29" fmla="*/ 902 h 1574"/>
              <a:gd name="T30" fmla="*/ 58 w 1575"/>
              <a:gd name="T31" fmla="*/ 693 h 1574"/>
              <a:gd name="T32" fmla="*/ 228 w 1575"/>
              <a:gd name="T33" fmla="*/ 670 h 1574"/>
              <a:gd name="T34" fmla="*/ 310 w 1575"/>
              <a:gd name="T35" fmla="*/ 474 h 1574"/>
              <a:gd name="T36" fmla="*/ 205 w 1575"/>
              <a:gd name="T37" fmla="*/ 338 h 1574"/>
              <a:gd name="T38" fmla="*/ 370 w 1575"/>
              <a:gd name="T39" fmla="*/ 205 h 1574"/>
              <a:gd name="T40" fmla="*/ 600 w 1575"/>
              <a:gd name="T41" fmla="*/ 334 h 1574"/>
              <a:gd name="T42" fmla="*/ 670 w 1575"/>
              <a:gd name="T43" fmla="*/ 81 h 1574"/>
              <a:gd name="T44" fmla="*/ 881 w 1575"/>
              <a:gd name="T45" fmla="*/ 58 h 1574"/>
              <a:gd name="T46" fmla="*/ 904 w 1575"/>
              <a:gd name="T47" fmla="*/ 228 h 1574"/>
              <a:gd name="T48" fmla="*/ 974 w 1575"/>
              <a:gd name="T49" fmla="*/ 334 h 1574"/>
              <a:gd name="T50" fmla="*/ 1204 w 1575"/>
              <a:gd name="T51" fmla="*/ 205 h 1574"/>
              <a:gd name="T52" fmla="*/ 1368 w 1575"/>
              <a:gd name="T53" fmla="*/ 338 h 1574"/>
              <a:gd name="T54" fmla="*/ 1264 w 1575"/>
              <a:gd name="T55" fmla="*/ 474 h 1574"/>
              <a:gd name="T56" fmla="*/ 1346 w 1575"/>
              <a:gd name="T57" fmla="*/ 670 h 1574"/>
              <a:gd name="T58" fmla="*/ 1516 w 1575"/>
              <a:gd name="T59" fmla="*/ 693 h 1574"/>
              <a:gd name="T60" fmla="*/ 1346 w 1575"/>
              <a:gd name="T61" fmla="*/ 612 h 1574"/>
              <a:gd name="T62" fmla="*/ 1293 w 1575"/>
              <a:gd name="T63" fmla="*/ 578 h 1574"/>
              <a:gd name="T64" fmla="*/ 1410 w 1575"/>
              <a:gd name="T65" fmla="*/ 411 h 1574"/>
              <a:gd name="T66" fmla="*/ 1410 w 1575"/>
              <a:gd name="T67" fmla="*/ 297 h 1574"/>
              <a:gd name="T68" fmla="*/ 1162 w 1575"/>
              <a:gd name="T69" fmla="*/ 164 h 1574"/>
              <a:gd name="T70" fmla="*/ 996 w 1575"/>
              <a:gd name="T71" fmla="*/ 280 h 1574"/>
              <a:gd name="T72" fmla="*/ 962 w 1575"/>
              <a:gd name="T73" fmla="*/ 81 h 1574"/>
              <a:gd name="T74" fmla="*/ 693 w 1575"/>
              <a:gd name="T75" fmla="*/ 0 h 1574"/>
              <a:gd name="T76" fmla="*/ 612 w 1575"/>
              <a:gd name="T77" fmla="*/ 228 h 1574"/>
              <a:gd name="T78" fmla="*/ 577 w 1575"/>
              <a:gd name="T79" fmla="*/ 280 h 1574"/>
              <a:gd name="T80" fmla="*/ 411 w 1575"/>
              <a:gd name="T81" fmla="*/ 164 h 1574"/>
              <a:gd name="T82" fmla="*/ 164 w 1575"/>
              <a:gd name="T83" fmla="*/ 297 h 1574"/>
              <a:gd name="T84" fmla="*/ 164 w 1575"/>
              <a:gd name="T85" fmla="*/ 411 h 1574"/>
              <a:gd name="T86" fmla="*/ 280 w 1575"/>
              <a:gd name="T87" fmla="*/ 578 h 1574"/>
              <a:gd name="T88" fmla="*/ 81 w 1575"/>
              <a:gd name="T89" fmla="*/ 612 h 1574"/>
              <a:gd name="T90" fmla="*/ 0 w 1575"/>
              <a:gd name="T91" fmla="*/ 880 h 1574"/>
              <a:gd name="T92" fmla="*/ 228 w 1575"/>
              <a:gd name="T93" fmla="*/ 961 h 1574"/>
              <a:gd name="T94" fmla="*/ 280 w 1575"/>
              <a:gd name="T95" fmla="*/ 996 h 1574"/>
              <a:gd name="T96" fmla="*/ 164 w 1575"/>
              <a:gd name="T97" fmla="*/ 1161 h 1574"/>
              <a:gd name="T98" fmla="*/ 164 w 1575"/>
              <a:gd name="T99" fmla="*/ 1276 h 1574"/>
              <a:gd name="T100" fmla="*/ 411 w 1575"/>
              <a:gd name="T101" fmla="*/ 1409 h 1574"/>
              <a:gd name="T102" fmla="*/ 577 w 1575"/>
              <a:gd name="T103" fmla="*/ 1293 h 1574"/>
              <a:gd name="T104" fmla="*/ 612 w 1575"/>
              <a:gd name="T105" fmla="*/ 1492 h 1574"/>
              <a:gd name="T106" fmla="*/ 881 w 1575"/>
              <a:gd name="T107" fmla="*/ 1573 h 1574"/>
              <a:gd name="T108" fmla="*/ 962 w 1575"/>
              <a:gd name="T109" fmla="*/ 1345 h 1574"/>
              <a:gd name="T110" fmla="*/ 996 w 1575"/>
              <a:gd name="T111" fmla="*/ 1293 h 1574"/>
              <a:gd name="T112" fmla="*/ 1162 w 1575"/>
              <a:gd name="T113" fmla="*/ 1409 h 1574"/>
              <a:gd name="T114" fmla="*/ 1410 w 1575"/>
              <a:gd name="T115" fmla="*/ 1276 h 1574"/>
              <a:gd name="T116" fmla="*/ 1410 w 1575"/>
              <a:gd name="T117" fmla="*/ 1161 h 1574"/>
              <a:gd name="T118" fmla="*/ 1293 w 1575"/>
              <a:gd name="T119" fmla="*/ 996 h 1574"/>
              <a:gd name="T120" fmla="*/ 1493 w 1575"/>
              <a:gd name="T121" fmla="*/ 961 h 1574"/>
              <a:gd name="T122" fmla="*/ 1574 w 1575"/>
              <a:gd name="T123" fmla="*/ 693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75" h="1574">
                <a:moveTo>
                  <a:pt x="1516" y="880"/>
                </a:moveTo>
                <a:lnTo>
                  <a:pt x="1516" y="880"/>
                </a:lnTo>
                <a:cubicBezTo>
                  <a:pt x="1516" y="892"/>
                  <a:pt x="1505" y="902"/>
                  <a:pt x="1493" y="902"/>
                </a:cubicBezTo>
                <a:lnTo>
                  <a:pt x="1346" y="902"/>
                </a:lnTo>
                <a:lnTo>
                  <a:pt x="1346" y="902"/>
                </a:lnTo>
                <a:cubicBezTo>
                  <a:pt x="1299" y="902"/>
                  <a:pt x="1258" y="930"/>
                  <a:pt x="1239" y="973"/>
                </a:cubicBezTo>
                <a:lnTo>
                  <a:pt x="1239" y="973"/>
                </a:lnTo>
                <a:cubicBezTo>
                  <a:pt x="1221" y="1017"/>
                  <a:pt x="1231" y="1065"/>
                  <a:pt x="1264" y="1099"/>
                </a:cubicBezTo>
                <a:lnTo>
                  <a:pt x="1368" y="1203"/>
                </a:lnTo>
                <a:lnTo>
                  <a:pt x="1368" y="1203"/>
                </a:lnTo>
                <a:cubicBezTo>
                  <a:pt x="1378" y="1211"/>
                  <a:pt x="1378" y="1226"/>
                  <a:pt x="1368" y="1235"/>
                </a:cubicBezTo>
                <a:lnTo>
                  <a:pt x="1236" y="1367"/>
                </a:lnTo>
                <a:lnTo>
                  <a:pt x="1236" y="1367"/>
                </a:lnTo>
                <a:cubicBezTo>
                  <a:pt x="1227" y="1376"/>
                  <a:pt x="1213" y="1376"/>
                  <a:pt x="1204" y="1367"/>
                </a:cubicBezTo>
                <a:lnTo>
                  <a:pt x="1099" y="1263"/>
                </a:lnTo>
                <a:lnTo>
                  <a:pt x="1099" y="1263"/>
                </a:lnTo>
                <a:cubicBezTo>
                  <a:pt x="1066" y="1230"/>
                  <a:pt x="1018" y="1220"/>
                  <a:pt x="974" y="1239"/>
                </a:cubicBezTo>
                <a:lnTo>
                  <a:pt x="974" y="1239"/>
                </a:lnTo>
                <a:cubicBezTo>
                  <a:pt x="931" y="1256"/>
                  <a:pt x="904" y="1297"/>
                  <a:pt x="904" y="1345"/>
                </a:cubicBezTo>
                <a:lnTo>
                  <a:pt x="904" y="1492"/>
                </a:lnTo>
                <a:lnTo>
                  <a:pt x="904" y="1492"/>
                </a:lnTo>
                <a:cubicBezTo>
                  <a:pt x="904" y="1504"/>
                  <a:pt x="893" y="1515"/>
                  <a:pt x="881" y="1515"/>
                </a:cubicBezTo>
                <a:lnTo>
                  <a:pt x="693" y="1515"/>
                </a:lnTo>
                <a:lnTo>
                  <a:pt x="693" y="1515"/>
                </a:lnTo>
                <a:cubicBezTo>
                  <a:pt x="680" y="1515"/>
                  <a:pt x="670" y="1504"/>
                  <a:pt x="670" y="1492"/>
                </a:cubicBezTo>
                <a:lnTo>
                  <a:pt x="670" y="1345"/>
                </a:lnTo>
                <a:lnTo>
                  <a:pt x="670" y="1345"/>
                </a:lnTo>
                <a:cubicBezTo>
                  <a:pt x="670" y="1297"/>
                  <a:pt x="643" y="1256"/>
                  <a:pt x="600" y="1239"/>
                </a:cubicBezTo>
                <a:lnTo>
                  <a:pt x="600" y="1239"/>
                </a:lnTo>
                <a:cubicBezTo>
                  <a:pt x="585" y="1233"/>
                  <a:pt x="570" y="1230"/>
                  <a:pt x="555" y="1230"/>
                </a:cubicBezTo>
                <a:lnTo>
                  <a:pt x="555" y="1230"/>
                </a:lnTo>
                <a:cubicBezTo>
                  <a:pt x="525" y="1230"/>
                  <a:pt x="496" y="1241"/>
                  <a:pt x="474" y="1263"/>
                </a:cubicBezTo>
                <a:lnTo>
                  <a:pt x="370" y="1367"/>
                </a:lnTo>
                <a:lnTo>
                  <a:pt x="370" y="1367"/>
                </a:lnTo>
                <a:cubicBezTo>
                  <a:pt x="361" y="1376"/>
                  <a:pt x="347" y="1376"/>
                  <a:pt x="338" y="1367"/>
                </a:cubicBezTo>
                <a:lnTo>
                  <a:pt x="205" y="1235"/>
                </a:lnTo>
                <a:lnTo>
                  <a:pt x="205" y="1235"/>
                </a:lnTo>
                <a:cubicBezTo>
                  <a:pt x="197" y="1226"/>
                  <a:pt x="197" y="1211"/>
                  <a:pt x="205" y="1203"/>
                </a:cubicBezTo>
                <a:lnTo>
                  <a:pt x="310" y="1099"/>
                </a:lnTo>
                <a:lnTo>
                  <a:pt x="310" y="1099"/>
                </a:lnTo>
                <a:cubicBezTo>
                  <a:pt x="343" y="1065"/>
                  <a:pt x="353" y="1017"/>
                  <a:pt x="334" y="973"/>
                </a:cubicBezTo>
                <a:lnTo>
                  <a:pt x="334" y="973"/>
                </a:lnTo>
                <a:cubicBezTo>
                  <a:pt x="317" y="930"/>
                  <a:pt x="276" y="902"/>
                  <a:pt x="228" y="902"/>
                </a:cubicBezTo>
                <a:lnTo>
                  <a:pt x="81" y="902"/>
                </a:lnTo>
                <a:lnTo>
                  <a:pt x="81" y="902"/>
                </a:lnTo>
                <a:cubicBezTo>
                  <a:pt x="68" y="902"/>
                  <a:pt x="58" y="892"/>
                  <a:pt x="58" y="880"/>
                </a:cubicBezTo>
                <a:lnTo>
                  <a:pt x="58" y="693"/>
                </a:lnTo>
                <a:lnTo>
                  <a:pt x="58" y="693"/>
                </a:lnTo>
                <a:cubicBezTo>
                  <a:pt x="58" y="681"/>
                  <a:pt x="68" y="670"/>
                  <a:pt x="81" y="670"/>
                </a:cubicBezTo>
                <a:lnTo>
                  <a:pt x="228" y="670"/>
                </a:lnTo>
                <a:lnTo>
                  <a:pt x="228" y="670"/>
                </a:lnTo>
                <a:cubicBezTo>
                  <a:pt x="276" y="670"/>
                  <a:pt x="317" y="643"/>
                  <a:pt x="334" y="600"/>
                </a:cubicBezTo>
                <a:lnTo>
                  <a:pt x="334" y="600"/>
                </a:lnTo>
                <a:cubicBezTo>
                  <a:pt x="353" y="555"/>
                  <a:pt x="343" y="508"/>
                  <a:pt x="310" y="474"/>
                </a:cubicBezTo>
                <a:lnTo>
                  <a:pt x="205" y="370"/>
                </a:lnTo>
                <a:lnTo>
                  <a:pt x="205" y="370"/>
                </a:lnTo>
                <a:cubicBezTo>
                  <a:pt x="197" y="361"/>
                  <a:pt x="197" y="347"/>
                  <a:pt x="205" y="338"/>
                </a:cubicBezTo>
                <a:lnTo>
                  <a:pt x="338" y="205"/>
                </a:lnTo>
                <a:lnTo>
                  <a:pt x="338" y="205"/>
                </a:lnTo>
                <a:cubicBezTo>
                  <a:pt x="347" y="196"/>
                  <a:pt x="361" y="196"/>
                  <a:pt x="370" y="205"/>
                </a:cubicBezTo>
                <a:lnTo>
                  <a:pt x="474" y="309"/>
                </a:lnTo>
                <a:lnTo>
                  <a:pt x="474" y="309"/>
                </a:lnTo>
                <a:cubicBezTo>
                  <a:pt x="508" y="343"/>
                  <a:pt x="555" y="352"/>
                  <a:pt x="600" y="334"/>
                </a:cubicBezTo>
                <a:lnTo>
                  <a:pt x="600" y="334"/>
                </a:lnTo>
                <a:cubicBezTo>
                  <a:pt x="643" y="316"/>
                  <a:pt x="670" y="275"/>
                  <a:pt x="670" y="228"/>
                </a:cubicBezTo>
                <a:lnTo>
                  <a:pt x="670" y="81"/>
                </a:lnTo>
                <a:lnTo>
                  <a:pt x="670" y="81"/>
                </a:lnTo>
                <a:cubicBezTo>
                  <a:pt x="670" y="68"/>
                  <a:pt x="680" y="58"/>
                  <a:pt x="693" y="58"/>
                </a:cubicBezTo>
                <a:lnTo>
                  <a:pt x="881" y="58"/>
                </a:lnTo>
                <a:lnTo>
                  <a:pt x="881" y="58"/>
                </a:lnTo>
                <a:cubicBezTo>
                  <a:pt x="893" y="58"/>
                  <a:pt x="904" y="68"/>
                  <a:pt x="904" y="81"/>
                </a:cubicBezTo>
                <a:lnTo>
                  <a:pt x="904" y="228"/>
                </a:lnTo>
                <a:lnTo>
                  <a:pt x="904" y="228"/>
                </a:lnTo>
                <a:cubicBezTo>
                  <a:pt x="904" y="275"/>
                  <a:pt x="931" y="316"/>
                  <a:pt x="974" y="334"/>
                </a:cubicBezTo>
                <a:lnTo>
                  <a:pt x="974" y="334"/>
                </a:lnTo>
                <a:cubicBezTo>
                  <a:pt x="1018" y="352"/>
                  <a:pt x="1066" y="343"/>
                  <a:pt x="1099" y="309"/>
                </a:cubicBezTo>
                <a:lnTo>
                  <a:pt x="1204" y="205"/>
                </a:lnTo>
                <a:lnTo>
                  <a:pt x="1204" y="205"/>
                </a:lnTo>
                <a:cubicBezTo>
                  <a:pt x="1213" y="196"/>
                  <a:pt x="1227" y="196"/>
                  <a:pt x="1236" y="205"/>
                </a:cubicBezTo>
                <a:lnTo>
                  <a:pt x="1368" y="338"/>
                </a:lnTo>
                <a:lnTo>
                  <a:pt x="1368" y="338"/>
                </a:lnTo>
                <a:cubicBezTo>
                  <a:pt x="1378" y="347"/>
                  <a:pt x="1378" y="361"/>
                  <a:pt x="1368" y="370"/>
                </a:cubicBezTo>
                <a:lnTo>
                  <a:pt x="1264" y="474"/>
                </a:lnTo>
                <a:lnTo>
                  <a:pt x="1264" y="474"/>
                </a:lnTo>
                <a:cubicBezTo>
                  <a:pt x="1231" y="508"/>
                  <a:pt x="1221" y="555"/>
                  <a:pt x="1239" y="600"/>
                </a:cubicBezTo>
                <a:lnTo>
                  <a:pt x="1239" y="600"/>
                </a:lnTo>
                <a:cubicBezTo>
                  <a:pt x="1258" y="643"/>
                  <a:pt x="1299" y="670"/>
                  <a:pt x="1346" y="670"/>
                </a:cubicBezTo>
                <a:lnTo>
                  <a:pt x="1493" y="670"/>
                </a:lnTo>
                <a:lnTo>
                  <a:pt x="1493" y="670"/>
                </a:lnTo>
                <a:cubicBezTo>
                  <a:pt x="1505" y="670"/>
                  <a:pt x="1516" y="681"/>
                  <a:pt x="1516" y="693"/>
                </a:cubicBezTo>
                <a:lnTo>
                  <a:pt x="1516" y="880"/>
                </a:lnTo>
                <a:close/>
                <a:moveTo>
                  <a:pt x="1493" y="612"/>
                </a:moveTo>
                <a:lnTo>
                  <a:pt x="1346" y="612"/>
                </a:lnTo>
                <a:lnTo>
                  <a:pt x="1346" y="612"/>
                </a:lnTo>
                <a:cubicBezTo>
                  <a:pt x="1322" y="612"/>
                  <a:pt x="1302" y="599"/>
                  <a:pt x="1293" y="578"/>
                </a:cubicBezTo>
                <a:lnTo>
                  <a:pt x="1293" y="578"/>
                </a:lnTo>
                <a:cubicBezTo>
                  <a:pt x="1284" y="555"/>
                  <a:pt x="1289" y="532"/>
                  <a:pt x="1305" y="516"/>
                </a:cubicBezTo>
                <a:lnTo>
                  <a:pt x="1410" y="411"/>
                </a:lnTo>
                <a:lnTo>
                  <a:pt x="1410" y="411"/>
                </a:lnTo>
                <a:cubicBezTo>
                  <a:pt x="1425" y="396"/>
                  <a:pt x="1433" y="376"/>
                  <a:pt x="1433" y="354"/>
                </a:cubicBezTo>
                <a:lnTo>
                  <a:pt x="1433" y="354"/>
                </a:lnTo>
                <a:cubicBezTo>
                  <a:pt x="1433" y="333"/>
                  <a:pt x="1425" y="312"/>
                  <a:pt x="1410" y="297"/>
                </a:cubicBezTo>
                <a:lnTo>
                  <a:pt x="1277" y="164"/>
                </a:lnTo>
                <a:lnTo>
                  <a:pt x="1277" y="164"/>
                </a:lnTo>
                <a:cubicBezTo>
                  <a:pt x="1247" y="133"/>
                  <a:pt x="1193" y="133"/>
                  <a:pt x="1162" y="164"/>
                </a:cubicBezTo>
                <a:lnTo>
                  <a:pt x="1058" y="268"/>
                </a:lnTo>
                <a:lnTo>
                  <a:pt x="1058" y="268"/>
                </a:lnTo>
                <a:cubicBezTo>
                  <a:pt x="1042" y="285"/>
                  <a:pt x="1019" y="290"/>
                  <a:pt x="996" y="280"/>
                </a:cubicBezTo>
                <a:lnTo>
                  <a:pt x="996" y="280"/>
                </a:lnTo>
                <a:cubicBezTo>
                  <a:pt x="975" y="271"/>
                  <a:pt x="962" y="252"/>
                  <a:pt x="962" y="228"/>
                </a:cubicBezTo>
                <a:lnTo>
                  <a:pt x="962" y="81"/>
                </a:lnTo>
                <a:lnTo>
                  <a:pt x="962" y="81"/>
                </a:lnTo>
                <a:cubicBezTo>
                  <a:pt x="962" y="36"/>
                  <a:pt x="926" y="0"/>
                  <a:pt x="881" y="0"/>
                </a:cubicBezTo>
                <a:lnTo>
                  <a:pt x="693" y="0"/>
                </a:lnTo>
                <a:lnTo>
                  <a:pt x="693" y="0"/>
                </a:lnTo>
                <a:cubicBezTo>
                  <a:pt x="649" y="0"/>
                  <a:pt x="612" y="36"/>
                  <a:pt x="612" y="81"/>
                </a:cubicBezTo>
                <a:lnTo>
                  <a:pt x="612" y="228"/>
                </a:lnTo>
                <a:lnTo>
                  <a:pt x="612" y="228"/>
                </a:lnTo>
                <a:cubicBezTo>
                  <a:pt x="612" y="252"/>
                  <a:pt x="599" y="271"/>
                  <a:pt x="577" y="280"/>
                </a:cubicBezTo>
                <a:lnTo>
                  <a:pt x="577" y="280"/>
                </a:lnTo>
                <a:cubicBezTo>
                  <a:pt x="555" y="290"/>
                  <a:pt x="532" y="285"/>
                  <a:pt x="516" y="268"/>
                </a:cubicBezTo>
                <a:lnTo>
                  <a:pt x="411" y="164"/>
                </a:lnTo>
                <a:lnTo>
                  <a:pt x="411" y="164"/>
                </a:lnTo>
                <a:cubicBezTo>
                  <a:pt x="381" y="133"/>
                  <a:pt x="328" y="133"/>
                  <a:pt x="297" y="164"/>
                </a:cubicBezTo>
                <a:lnTo>
                  <a:pt x="164" y="297"/>
                </a:lnTo>
                <a:lnTo>
                  <a:pt x="164" y="297"/>
                </a:lnTo>
                <a:cubicBezTo>
                  <a:pt x="149" y="312"/>
                  <a:pt x="140" y="333"/>
                  <a:pt x="140" y="354"/>
                </a:cubicBezTo>
                <a:lnTo>
                  <a:pt x="140" y="354"/>
                </a:lnTo>
                <a:cubicBezTo>
                  <a:pt x="140" y="376"/>
                  <a:pt x="149" y="396"/>
                  <a:pt x="164" y="411"/>
                </a:cubicBezTo>
                <a:lnTo>
                  <a:pt x="268" y="516"/>
                </a:lnTo>
                <a:lnTo>
                  <a:pt x="268" y="516"/>
                </a:lnTo>
                <a:cubicBezTo>
                  <a:pt x="285" y="532"/>
                  <a:pt x="290" y="555"/>
                  <a:pt x="280" y="578"/>
                </a:cubicBezTo>
                <a:lnTo>
                  <a:pt x="280" y="578"/>
                </a:lnTo>
                <a:cubicBezTo>
                  <a:pt x="271" y="599"/>
                  <a:pt x="252" y="612"/>
                  <a:pt x="228" y="612"/>
                </a:cubicBezTo>
                <a:lnTo>
                  <a:pt x="81" y="612"/>
                </a:lnTo>
                <a:lnTo>
                  <a:pt x="81" y="612"/>
                </a:lnTo>
                <a:cubicBezTo>
                  <a:pt x="36" y="612"/>
                  <a:pt x="0" y="648"/>
                  <a:pt x="0" y="693"/>
                </a:cubicBezTo>
                <a:lnTo>
                  <a:pt x="0" y="880"/>
                </a:lnTo>
                <a:lnTo>
                  <a:pt x="0" y="880"/>
                </a:lnTo>
                <a:cubicBezTo>
                  <a:pt x="0" y="924"/>
                  <a:pt x="36" y="961"/>
                  <a:pt x="81" y="961"/>
                </a:cubicBezTo>
                <a:lnTo>
                  <a:pt x="228" y="961"/>
                </a:lnTo>
                <a:lnTo>
                  <a:pt x="228" y="961"/>
                </a:lnTo>
                <a:cubicBezTo>
                  <a:pt x="252" y="961"/>
                  <a:pt x="271" y="974"/>
                  <a:pt x="280" y="996"/>
                </a:cubicBezTo>
                <a:lnTo>
                  <a:pt x="280" y="996"/>
                </a:lnTo>
                <a:cubicBezTo>
                  <a:pt x="290" y="1017"/>
                  <a:pt x="285" y="1041"/>
                  <a:pt x="268" y="1057"/>
                </a:cubicBezTo>
                <a:lnTo>
                  <a:pt x="164" y="1161"/>
                </a:lnTo>
                <a:lnTo>
                  <a:pt x="164" y="1161"/>
                </a:lnTo>
                <a:cubicBezTo>
                  <a:pt x="149" y="1176"/>
                  <a:pt x="140" y="1197"/>
                  <a:pt x="140" y="1219"/>
                </a:cubicBezTo>
                <a:lnTo>
                  <a:pt x="140" y="1219"/>
                </a:lnTo>
                <a:cubicBezTo>
                  <a:pt x="140" y="1241"/>
                  <a:pt x="149" y="1261"/>
                  <a:pt x="164" y="1276"/>
                </a:cubicBezTo>
                <a:lnTo>
                  <a:pt x="297" y="1409"/>
                </a:lnTo>
                <a:lnTo>
                  <a:pt x="297" y="1409"/>
                </a:lnTo>
                <a:cubicBezTo>
                  <a:pt x="328" y="1439"/>
                  <a:pt x="381" y="1439"/>
                  <a:pt x="411" y="1409"/>
                </a:cubicBezTo>
                <a:lnTo>
                  <a:pt x="516" y="1305"/>
                </a:lnTo>
                <a:lnTo>
                  <a:pt x="516" y="1305"/>
                </a:lnTo>
                <a:cubicBezTo>
                  <a:pt x="532" y="1288"/>
                  <a:pt x="555" y="1283"/>
                  <a:pt x="577" y="1293"/>
                </a:cubicBezTo>
                <a:lnTo>
                  <a:pt x="577" y="1293"/>
                </a:lnTo>
                <a:cubicBezTo>
                  <a:pt x="599" y="1302"/>
                  <a:pt x="612" y="1321"/>
                  <a:pt x="612" y="1345"/>
                </a:cubicBezTo>
                <a:lnTo>
                  <a:pt x="612" y="1492"/>
                </a:lnTo>
                <a:lnTo>
                  <a:pt x="612" y="1492"/>
                </a:lnTo>
                <a:cubicBezTo>
                  <a:pt x="612" y="1537"/>
                  <a:pt x="649" y="1573"/>
                  <a:pt x="693" y="1573"/>
                </a:cubicBezTo>
                <a:lnTo>
                  <a:pt x="881" y="1573"/>
                </a:lnTo>
                <a:lnTo>
                  <a:pt x="881" y="1573"/>
                </a:lnTo>
                <a:cubicBezTo>
                  <a:pt x="926" y="1573"/>
                  <a:pt x="962" y="1537"/>
                  <a:pt x="962" y="1492"/>
                </a:cubicBezTo>
                <a:lnTo>
                  <a:pt x="962" y="1345"/>
                </a:lnTo>
                <a:lnTo>
                  <a:pt x="962" y="1345"/>
                </a:lnTo>
                <a:cubicBezTo>
                  <a:pt x="962" y="1321"/>
                  <a:pt x="975" y="1302"/>
                  <a:pt x="996" y="1293"/>
                </a:cubicBezTo>
                <a:lnTo>
                  <a:pt x="996" y="1293"/>
                </a:lnTo>
                <a:cubicBezTo>
                  <a:pt x="1019" y="1283"/>
                  <a:pt x="1042" y="1288"/>
                  <a:pt x="1058" y="1305"/>
                </a:cubicBezTo>
                <a:lnTo>
                  <a:pt x="1162" y="1409"/>
                </a:lnTo>
                <a:lnTo>
                  <a:pt x="1162" y="1409"/>
                </a:lnTo>
                <a:cubicBezTo>
                  <a:pt x="1193" y="1439"/>
                  <a:pt x="1247" y="1439"/>
                  <a:pt x="1277" y="1409"/>
                </a:cubicBezTo>
                <a:lnTo>
                  <a:pt x="1410" y="1276"/>
                </a:lnTo>
                <a:lnTo>
                  <a:pt x="1410" y="1276"/>
                </a:lnTo>
                <a:cubicBezTo>
                  <a:pt x="1425" y="1261"/>
                  <a:pt x="1433" y="1241"/>
                  <a:pt x="1433" y="1219"/>
                </a:cubicBezTo>
                <a:lnTo>
                  <a:pt x="1433" y="1219"/>
                </a:lnTo>
                <a:cubicBezTo>
                  <a:pt x="1433" y="1197"/>
                  <a:pt x="1425" y="1177"/>
                  <a:pt x="1410" y="1161"/>
                </a:cubicBezTo>
                <a:lnTo>
                  <a:pt x="1305" y="1057"/>
                </a:lnTo>
                <a:lnTo>
                  <a:pt x="1305" y="1057"/>
                </a:lnTo>
                <a:cubicBezTo>
                  <a:pt x="1289" y="1041"/>
                  <a:pt x="1284" y="1017"/>
                  <a:pt x="1293" y="996"/>
                </a:cubicBezTo>
                <a:lnTo>
                  <a:pt x="1293" y="996"/>
                </a:lnTo>
                <a:cubicBezTo>
                  <a:pt x="1302" y="974"/>
                  <a:pt x="1322" y="961"/>
                  <a:pt x="1346" y="961"/>
                </a:cubicBezTo>
                <a:lnTo>
                  <a:pt x="1493" y="961"/>
                </a:lnTo>
                <a:lnTo>
                  <a:pt x="1493" y="961"/>
                </a:lnTo>
                <a:cubicBezTo>
                  <a:pt x="1538" y="961"/>
                  <a:pt x="1574" y="924"/>
                  <a:pt x="1574" y="880"/>
                </a:cubicBezTo>
                <a:lnTo>
                  <a:pt x="1574" y="693"/>
                </a:lnTo>
                <a:lnTo>
                  <a:pt x="1574" y="693"/>
                </a:lnTo>
                <a:cubicBezTo>
                  <a:pt x="1574" y="648"/>
                  <a:pt x="1538" y="612"/>
                  <a:pt x="1493" y="6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5"/>
          <p:cNvSpPr>
            <a:spLocks noChangeArrowheads="1"/>
          </p:cNvSpPr>
          <p:nvPr/>
        </p:nvSpPr>
        <p:spPr bwMode="auto">
          <a:xfrm>
            <a:off x="7801274" y="6416414"/>
            <a:ext cx="673700" cy="673703"/>
          </a:xfrm>
          <a:custGeom>
            <a:avLst/>
            <a:gdLst>
              <a:gd name="T0" fmla="*/ 263 w 526"/>
              <a:gd name="T1" fmla="*/ 466 h 526"/>
              <a:gd name="T2" fmla="*/ 263 w 526"/>
              <a:gd name="T3" fmla="*/ 466 h 526"/>
              <a:gd name="T4" fmla="*/ 59 w 526"/>
              <a:gd name="T5" fmla="*/ 263 h 526"/>
              <a:gd name="T6" fmla="*/ 59 w 526"/>
              <a:gd name="T7" fmla="*/ 263 h 526"/>
              <a:gd name="T8" fmla="*/ 263 w 526"/>
              <a:gd name="T9" fmla="*/ 59 h 526"/>
              <a:gd name="T10" fmla="*/ 263 w 526"/>
              <a:gd name="T11" fmla="*/ 59 h 526"/>
              <a:gd name="T12" fmla="*/ 467 w 526"/>
              <a:gd name="T13" fmla="*/ 263 h 526"/>
              <a:gd name="T14" fmla="*/ 467 w 526"/>
              <a:gd name="T15" fmla="*/ 263 h 526"/>
              <a:gd name="T16" fmla="*/ 263 w 526"/>
              <a:gd name="T17" fmla="*/ 466 h 526"/>
              <a:gd name="T18" fmla="*/ 263 w 526"/>
              <a:gd name="T19" fmla="*/ 0 h 526"/>
              <a:gd name="T20" fmla="*/ 263 w 526"/>
              <a:gd name="T21" fmla="*/ 0 h 526"/>
              <a:gd name="T22" fmla="*/ 0 w 526"/>
              <a:gd name="T23" fmla="*/ 263 h 526"/>
              <a:gd name="T24" fmla="*/ 0 w 526"/>
              <a:gd name="T25" fmla="*/ 263 h 526"/>
              <a:gd name="T26" fmla="*/ 263 w 526"/>
              <a:gd name="T27" fmla="*/ 525 h 526"/>
              <a:gd name="T28" fmla="*/ 263 w 526"/>
              <a:gd name="T29" fmla="*/ 525 h 526"/>
              <a:gd name="T30" fmla="*/ 525 w 526"/>
              <a:gd name="T31" fmla="*/ 263 h 526"/>
              <a:gd name="T32" fmla="*/ 525 w 526"/>
              <a:gd name="T33" fmla="*/ 263 h 526"/>
              <a:gd name="T34" fmla="*/ 263 w 526"/>
              <a:gd name="T35" fmla="*/ 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6" h="526">
                <a:moveTo>
                  <a:pt x="263" y="466"/>
                </a:moveTo>
                <a:lnTo>
                  <a:pt x="263" y="466"/>
                </a:lnTo>
                <a:cubicBezTo>
                  <a:pt x="150" y="466"/>
                  <a:pt x="59" y="374"/>
                  <a:pt x="59" y="263"/>
                </a:cubicBezTo>
                <a:lnTo>
                  <a:pt x="59" y="263"/>
                </a:lnTo>
                <a:cubicBezTo>
                  <a:pt x="59" y="151"/>
                  <a:pt x="150" y="59"/>
                  <a:pt x="263" y="59"/>
                </a:cubicBezTo>
                <a:lnTo>
                  <a:pt x="263" y="59"/>
                </a:lnTo>
                <a:cubicBezTo>
                  <a:pt x="375" y="59"/>
                  <a:pt x="467" y="151"/>
                  <a:pt x="467" y="263"/>
                </a:cubicBezTo>
                <a:lnTo>
                  <a:pt x="467" y="263"/>
                </a:lnTo>
                <a:cubicBezTo>
                  <a:pt x="467" y="374"/>
                  <a:pt x="375" y="466"/>
                  <a:pt x="263" y="466"/>
                </a:cubicBezTo>
                <a:close/>
                <a:moveTo>
                  <a:pt x="263" y="0"/>
                </a:moveTo>
                <a:lnTo>
                  <a:pt x="263" y="0"/>
                </a:lnTo>
                <a:cubicBezTo>
                  <a:pt x="118" y="0"/>
                  <a:pt x="0" y="118"/>
                  <a:pt x="0" y="263"/>
                </a:cubicBezTo>
                <a:lnTo>
                  <a:pt x="0" y="263"/>
                </a:lnTo>
                <a:cubicBezTo>
                  <a:pt x="0" y="406"/>
                  <a:pt x="118" y="525"/>
                  <a:pt x="263" y="525"/>
                </a:cubicBezTo>
                <a:lnTo>
                  <a:pt x="263" y="525"/>
                </a:lnTo>
                <a:cubicBezTo>
                  <a:pt x="408" y="525"/>
                  <a:pt x="525" y="406"/>
                  <a:pt x="525" y="263"/>
                </a:cubicBezTo>
                <a:lnTo>
                  <a:pt x="525" y="263"/>
                </a:lnTo>
                <a:cubicBezTo>
                  <a:pt x="525" y="118"/>
                  <a:pt x="408" y="0"/>
                  <a:pt x="2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6"/>
          <p:cNvSpPr>
            <a:spLocks noChangeArrowheads="1"/>
          </p:cNvSpPr>
          <p:nvPr/>
        </p:nvSpPr>
        <p:spPr bwMode="auto">
          <a:xfrm>
            <a:off x="15557335" y="5725728"/>
            <a:ext cx="1579517" cy="1936185"/>
          </a:xfrm>
          <a:custGeom>
            <a:avLst/>
            <a:gdLst>
              <a:gd name="T0" fmla="*/ 1174 w 1230"/>
              <a:gd name="T1" fmla="*/ 1306 h 1508"/>
              <a:gd name="T2" fmla="*/ 1174 w 1230"/>
              <a:gd name="T3" fmla="*/ 1306 h 1508"/>
              <a:gd name="T4" fmla="*/ 1027 w 1230"/>
              <a:gd name="T5" fmla="*/ 1452 h 1508"/>
              <a:gd name="T6" fmla="*/ 202 w 1230"/>
              <a:gd name="T7" fmla="*/ 1452 h 1508"/>
              <a:gd name="T8" fmla="*/ 202 w 1230"/>
              <a:gd name="T9" fmla="*/ 1452 h 1508"/>
              <a:gd name="T10" fmla="*/ 56 w 1230"/>
              <a:gd name="T11" fmla="*/ 1306 h 1508"/>
              <a:gd name="T12" fmla="*/ 56 w 1230"/>
              <a:gd name="T13" fmla="*/ 760 h 1508"/>
              <a:gd name="T14" fmla="*/ 56 w 1230"/>
              <a:gd name="T15" fmla="*/ 760 h 1508"/>
              <a:gd name="T16" fmla="*/ 202 w 1230"/>
              <a:gd name="T17" fmla="*/ 615 h 1508"/>
              <a:gd name="T18" fmla="*/ 1027 w 1230"/>
              <a:gd name="T19" fmla="*/ 615 h 1508"/>
              <a:gd name="T20" fmla="*/ 1027 w 1230"/>
              <a:gd name="T21" fmla="*/ 615 h 1508"/>
              <a:gd name="T22" fmla="*/ 1174 w 1230"/>
              <a:gd name="T23" fmla="*/ 760 h 1508"/>
              <a:gd name="T24" fmla="*/ 1174 w 1230"/>
              <a:gd name="T25" fmla="*/ 1306 h 1508"/>
              <a:gd name="T26" fmla="*/ 223 w 1230"/>
              <a:gd name="T27" fmla="*/ 405 h 1508"/>
              <a:gd name="T28" fmla="*/ 223 w 1230"/>
              <a:gd name="T29" fmla="*/ 405 h 1508"/>
              <a:gd name="T30" fmla="*/ 615 w 1230"/>
              <a:gd name="T31" fmla="*/ 56 h 1508"/>
              <a:gd name="T32" fmla="*/ 615 w 1230"/>
              <a:gd name="T33" fmla="*/ 56 h 1508"/>
              <a:gd name="T34" fmla="*/ 1006 w 1230"/>
              <a:gd name="T35" fmla="*/ 405 h 1508"/>
              <a:gd name="T36" fmla="*/ 1006 w 1230"/>
              <a:gd name="T37" fmla="*/ 558 h 1508"/>
              <a:gd name="T38" fmla="*/ 223 w 1230"/>
              <a:gd name="T39" fmla="*/ 558 h 1508"/>
              <a:gd name="T40" fmla="*/ 223 w 1230"/>
              <a:gd name="T41" fmla="*/ 405 h 1508"/>
              <a:gd name="T42" fmla="*/ 1062 w 1230"/>
              <a:gd name="T43" fmla="*/ 562 h 1508"/>
              <a:gd name="T44" fmla="*/ 1062 w 1230"/>
              <a:gd name="T45" fmla="*/ 405 h 1508"/>
              <a:gd name="T46" fmla="*/ 1062 w 1230"/>
              <a:gd name="T47" fmla="*/ 405 h 1508"/>
              <a:gd name="T48" fmla="*/ 615 w 1230"/>
              <a:gd name="T49" fmla="*/ 0 h 1508"/>
              <a:gd name="T50" fmla="*/ 615 w 1230"/>
              <a:gd name="T51" fmla="*/ 0 h 1508"/>
              <a:gd name="T52" fmla="*/ 168 w 1230"/>
              <a:gd name="T53" fmla="*/ 405 h 1508"/>
              <a:gd name="T54" fmla="*/ 168 w 1230"/>
              <a:gd name="T55" fmla="*/ 562 h 1508"/>
              <a:gd name="T56" fmla="*/ 168 w 1230"/>
              <a:gd name="T57" fmla="*/ 562 h 1508"/>
              <a:gd name="T58" fmla="*/ 0 w 1230"/>
              <a:gd name="T59" fmla="*/ 761 h 1508"/>
              <a:gd name="T60" fmla="*/ 0 w 1230"/>
              <a:gd name="T61" fmla="*/ 1306 h 1508"/>
              <a:gd name="T62" fmla="*/ 0 w 1230"/>
              <a:gd name="T63" fmla="*/ 1306 h 1508"/>
              <a:gd name="T64" fmla="*/ 202 w 1230"/>
              <a:gd name="T65" fmla="*/ 1507 h 1508"/>
              <a:gd name="T66" fmla="*/ 1027 w 1230"/>
              <a:gd name="T67" fmla="*/ 1507 h 1508"/>
              <a:gd name="T68" fmla="*/ 1027 w 1230"/>
              <a:gd name="T69" fmla="*/ 1507 h 1508"/>
              <a:gd name="T70" fmla="*/ 1229 w 1230"/>
              <a:gd name="T71" fmla="*/ 1306 h 1508"/>
              <a:gd name="T72" fmla="*/ 1229 w 1230"/>
              <a:gd name="T73" fmla="*/ 760 h 1508"/>
              <a:gd name="T74" fmla="*/ 1229 w 1230"/>
              <a:gd name="T75" fmla="*/ 760 h 1508"/>
              <a:gd name="T76" fmla="*/ 1062 w 1230"/>
              <a:gd name="T77" fmla="*/ 562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30" h="1508">
                <a:moveTo>
                  <a:pt x="1174" y="1306"/>
                </a:moveTo>
                <a:lnTo>
                  <a:pt x="1174" y="1306"/>
                </a:lnTo>
                <a:cubicBezTo>
                  <a:pt x="1174" y="1386"/>
                  <a:pt x="1108" y="1452"/>
                  <a:pt x="1027" y="1452"/>
                </a:cubicBezTo>
                <a:lnTo>
                  <a:pt x="202" y="1452"/>
                </a:lnTo>
                <a:lnTo>
                  <a:pt x="202" y="1452"/>
                </a:lnTo>
                <a:cubicBezTo>
                  <a:pt x="122" y="1452"/>
                  <a:pt x="56" y="1386"/>
                  <a:pt x="56" y="1306"/>
                </a:cubicBezTo>
                <a:lnTo>
                  <a:pt x="56" y="760"/>
                </a:lnTo>
                <a:lnTo>
                  <a:pt x="56" y="760"/>
                </a:lnTo>
                <a:cubicBezTo>
                  <a:pt x="56" y="680"/>
                  <a:pt x="122" y="615"/>
                  <a:pt x="202" y="615"/>
                </a:cubicBezTo>
                <a:lnTo>
                  <a:pt x="1027" y="615"/>
                </a:lnTo>
                <a:lnTo>
                  <a:pt x="1027" y="615"/>
                </a:lnTo>
                <a:cubicBezTo>
                  <a:pt x="1108" y="615"/>
                  <a:pt x="1174" y="680"/>
                  <a:pt x="1174" y="760"/>
                </a:cubicBezTo>
                <a:lnTo>
                  <a:pt x="1174" y="1306"/>
                </a:lnTo>
                <a:close/>
                <a:moveTo>
                  <a:pt x="223" y="405"/>
                </a:moveTo>
                <a:lnTo>
                  <a:pt x="223" y="405"/>
                </a:lnTo>
                <a:cubicBezTo>
                  <a:pt x="223" y="212"/>
                  <a:pt x="399" y="56"/>
                  <a:pt x="615" y="56"/>
                </a:cubicBezTo>
                <a:lnTo>
                  <a:pt x="615" y="56"/>
                </a:lnTo>
                <a:cubicBezTo>
                  <a:pt x="831" y="56"/>
                  <a:pt x="1006" y="212"/>
                  <a:pt x="1006" y="405"/>
                </a:cubicBezTo>
                <a:lnTo>
                  <a:pt x="1006" y="558"/>
                </a:lnTo>
                <a:lnTo>
                  <a:pt x="223" y="558"/>
                </a:lnTo>
                <a:lnTo>
                  <a:pt x="223" y="405"/>
                </a:lnTo>
                <a:close/>
                <a:moveTo>
                  <a:pt x="1062" y="562"/>
                </a:moveTo>
                <a:lnTo>
                  <a:pt x="1062" y="405"/>
                </a:lnTo>
                <a:lnTo>
                  <a:pt x="1062" y="405"/>
                </a:lnTo>
                <a:cubicBezTo>
                  <a:pt x="1062" y="182"/>
                  <a:pt x="861" y="0"/>
                  <a:pt x="615" y="0"/>
                </a:cubicBezTo>
                <a:lnTo>
                  <a:pt x="615" y="0"/>
                </a:lnTo>
                <a:cubicBezTo>
                  <a:pt x="368" y="0"/>
                  <a:pt x="168" y="182"/>
                  <a:pt x="168" y="405"/>
                </a:cubicBezTo>
                <a:lnTo>
                  <a:pt x="168" y="562"/>
                </a:lnTo>
                <a:lnTo>
                  <a:pt x="168" y="562"/>
                </a:lnTo>
                <a:cubicBezTo>
                  <a:pt x="73" y="578"/>
                  <a:pt x="0" y="661"/>
                  <a:pt x="0" y="761"/>
                </a:cubicBezTo>
                <a:lnTo>
                  <a:pt x="0" y="1306"/>
                </a:lnTo>
                <a:lnTo>
                  <a:pt x="0" y="1306"/>
                </a:lnTo>
                <a:cubicBezTo>
                  <a:pt x="0" y="1417"/>
                  <a:pt x="91" y="1507"/>
                  <a:pt x="202" y="1507"/>
                </a:cubicBezTo>
                <a:lnTo>
                  <a:pt x="1027" y="1507"/>
                </a:lnTo>
                <a:lnTo>
                  <a:pt x="1027" y="1507"/>
                </a:lnTo>
                <a:cubicBezTo>
                  <a:pt x="1139" y="1507"/>
                  <a:pt x="1229" y="1417"/>
                  <a:pt x="1229" y="1306"/>
                </a:cubicBezTo>
                <a:lnTo>
                  <a:pt x="1229" y="760"/>
                </a:lnTo>
                <a:lnTo>
                  <a:pt x="1229" y="760"/>
                </a:lnTo>
                <a:cubicBezTo>
                  <a:pt x="1229" y="661"/>
                  <a:pt x="1157" y="578"/>
                  <a:pt x="1062" y="5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7"/>
          <p:cNvSpPr>
            <a:spLocks noChangeArrowheads="1"/>
          </p:cNvSpPr>
          <p:nvPr/>
        </p:nvSpPr>
        <p:spPr bwMode="auto">
          <a:xfrm>
            <a:off x="16202730" y="6733450"/>
            <a:ext cx="288727" cy="503863"/>
          </a:xfrm>
          <a:custGeom>
            <a:avLst/>
            <a:gdLst>
              <a:gd name="T0" fmla="*/ 167 w 225"/>
              <a:gd name="T1" fmla="*/ 278 h 391"/>
              <a:gd name="T2" fmla="*/ 167 w 225"/>
              <a:gd name="T3" fmla="*/ 278 h 391"/>
              <a:gd name="T4" fmla="*/ 112 w 225"/>
              <a:gd name="T5" fmla="*/ 335 h 391"/>
              <a:gd name="T6" fmla="*/ 112 w 225"/>
              <a:gd name="T7" fmla="*/ 335 h 391"/>
              <a:gd name="T8" fmla="*/ 56 w 225"/>
              <a:gd name="T9" fmla="*/ 278 h 391"/>
              <a:gd name="T10" fmla="*/ 56 w 225"/>
              <a:gd name="T11" fmla="*/ 112 h 391"/>
              <a:gd name="T12" fmla="*/ 56 w 225"/>
              <a:gd name="T13" fmla="*/ 112 h 391"/>
              <a:gd name="T14" fmla="*/ 112 w 225"/>
              <a:gd name="T15" fmla="*/ 56 h 391"/>
              <a:gd name="T16" fmla="*/ 112 w 225"/>
              <a:gd name="T17" fmla="*/ 56 h 391"/>
              <a:gd name="T18" fmla="*/ 167 w 225"/>
              <a:gd name="T19" fmla="*/ 112 h 391"/>
              <a:gd name="T20" fmla="*/ 167 w 225"/>
              <a:gd name="T21" fmla="*/ 278 h 391"/>
              <a:gd name="T22" fmla="*/ 112 w 225"/>
              <a:gd name="T23" fmla="*/ 0 h 391"/>
              <a:gd name="T24" fmla="*/ 112 w 225"/>
              <a:gd name="T25" fmla="*/ 0 h 391"/>
              <a:gd name="T26" fmla="*/ 0 w 225"/>
              <a:gd name="T27" fmla="*/ 112 h 391"/>
              <a:gd name="T28" fmla="*/ 0 w 225"/>
              <a:gd name="T29" fmla="*/ 278 h 391"/>
              <a:gd name="T30" fmla="*/ 0 w 225"/>
              <a:gd name="T31" fmla="*/ 278 h 391"/>
              <a:gd name="T32" fmla="*/ 112 w 225"/>
              <a:gd name="T33" fmla="*/ 390 h 391"/>
              <a:gd name="T34" fmla="*/ 112 w 225"/>
              <a:gd name="T35" fmla="*/ 390 h 391"/>
              <a:gd name="T36" fmla="*/ 224 w 225"/>
              <a:gd name="T37" fmla="*/ 278 h 391"/>
              <a:gd name="T38" fmla="*/ 224 w 225"/>
              <a:gd name="T39" fmla="*/ 112 h 391"/>
              <a:gd name="T40" fmla="*/ 224 w 225"/>
              <a:gd name="T41" fmla="*/ 112 h 391"/>
              <a:gd name="T42" fmla="*/ 112 w 225"/>
              <a:gd name="T43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5" h="391">
                <a:moveTo>
                  <a:pt x="167" y="278"/>
                </a:moveTo>
                <a:lnTo>
                  <a:pt x="167" y="278"/>
                </a:lnTo>
                <a:cubicBezTo>
                  <a:pt x="167" y="309"/>
                  <a:pt x="142" y="335"/>
                  <a:pt x="112" y="335"/>
                </a:cubicBezTo>
                <a:lnTo>
                  <a:pt x="112" y="335"/>
                </a:lnTo>
                <a:cubicBezTo>
                  <a:pt x="81" y="335"/>
                  <a:pt x="56" y="309"/>
                  <a:pt x="56" y="278"/>
                </a:cubicBezTo>
                <a:lnTo>
                  <a:pt x="56" y="112"/>
                </a:lnTo>
                <a:lnTo>
                  <a:pt x="56" y="112"/>
                </a:lnTo>
                <a:cubicBezTo>
                  <a:pt x="56" y="81"/>
                  <a:pt x="81" y="56"/>
                  <a:pt x="112" y="56"/>
                </a:cubicBezTo>
                <a:lnTo>
                  <a:pt x="112" y="56"/>
                </a:lnTo>
                <a:cubicBezTo>
                  <a:pt x="142" y="56"/>
                  <a:pt x="167" y="81"/>
                  <a:pt x="167" y="112"/>
                </a:cubicBezTo>
                <a:lnTo>
                  <a:pt x="167" y="278"/>
                </a:lnTo>
                <a:close/>
                <a:moveTo>
                  <a:pt x="112" y="0"/>
                </a:moveTo>
                <a:lnTo>
                  <a:pt x="112" y="0"/>
                </a:lnTo>
                <a:cubicBezTo>
                  <a:pt x="50" y="0"/>
                  <a:pt x="0" y="51"/>
                  <a:pt x="0" y="112"/>
                </a:cubicBezTo>
                <a:lnTo>
                  <a:pt x="0" y="278"/>
                </a:lnTo>
                <a:lnTo>
                  <a:pt x="0" y="278"/>
                </a:lnTo>
                <a:cubicBezTo>
                  <a:pt x="0" y="340"/>
                  <a:pt x="50" y="390"/>
                  <a:pt x="112" y="390"/>
                </a:cubicBezTo>
                <a:lnTo>
                  <a:pt x="112" y="390"/>
                </a:lnTo>
                <a:cubicBezTo>
                  <a:pt x="173" y="390"/>
                  <a:pt x="224" y="340"/>
                  <a:pt x="224" y="278"/>
                </a:cubicBezTo>
                <a:lnTo>
                  <a:pt x="224" y="112"/>
                </a:lnTo>
                <a:lnTo>
                  <a:pt x="224" y="112"/>
                </a:lnTo>
                <a:cubicBezTo>
                  <a:pt x="224" y="51"/>
                  <a:pt x="173" y="0"/>
                  <a:pt x="1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CuadroTexto 197"/>
          <p:cNvSpPr txBox="1"/>
          <p:nvPr/>
        </p:nvSpPr>
        <p:spPr>
          <a:xfrm>
            <a:off x="14360301" y="2583539"/>
            <a:ext cx="40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18408671" y="7072711"/>
            <a:ext cx="40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1811984" y="7011478"/>
            <a:ext cx="40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6118038" y="11144204"/>
            <a:ext cx="40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959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61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04776"/>
      </a:accent1>
      <a:accent2>
        <a:srgbClr val="09ADD5"/>
      </a:accent2>
      <a:accent3>
        <a:srgbClr val="38A604"/>
      </a:accent3>
      <a:accent4>
        <a:srgbClr val="0A2326"/>
      </a:accent4>
      <a:accent5>
        <a:srgbClr val="FEBE00"/>
      </a:accent5>
      <a:accent6>
        <a:srgbClr val="00477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85622</TotalTime>
  <Words>467</Words>
  <Application>Microsoft Macintosh PowerPoint</Application>
  <PresentationFormat>Custom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15466</cp:revision>
  <dcterms:created xsi:type="dcterms:W3CDTF">2014-11-12T21:47:38Z</dcterms:created>
  <dcterms:modified xsi:type="dcterms:W3CDTF">2019-06-10T13:52:46Z</dcterms:modified>
  <cp:category/>
</cp:coreProperties>
</file>