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5850" autoAdjust="0"/>
  </p:normalViewPr>
  <p:slideViewPr>
    <p:cSldViewPr snapToGrid="0" snapToObjects="1">
      <p:cViewPr varScale="1">
        <p:scale>
          <a:sx n="51" d="100"/>
          <a:sy n="51" d="100"/>
        </p:scale>
        <p:origin x="272" y="7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5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0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3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4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3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12156988" y="2564808"/>
            <a:ext cx="5007" cy="1497462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7113700" y="3346092"/>
            <a:ext cx="10086573" cy="716178"/>
          </a:xfrm>
          <a:custGeom>
            <a:avLst/>
            <a:gdLst>
              <a:gd name="T0" fmla="*/ 0 w 8882"/>
              <a:gd name="T1" fmla="*/ 631 h 632"/>
              <a:gd name="T2" fmla="*/ 0 w 8882"/>
              <a:gd name="T3" fmla="*/ 0 h 632"/>
              <a:gd name="T4" fmla="*/ 8881 w 8882"/>
              <a:gd name="T5" fmla="*/ 0 h 632"/>
              <a:gd name="T6" fmla="*/ 8881 w 8882"/>
              <a:gd name="T7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82" h="632">
                <a:moveTo>
                  <a:pt x="0" y="631"/>
                </a:moveTo>
                <a:lnTo>
                  <a:pt x="0" y="0"/>
                </a:lnTo>
                <a:lnTo>
                  <a:pt x="8881" y="0"/>
                </a:lnTo>
                <a:lnTo>
                  <a:pt x="8881" y="631"/>
                </a:lnTo>
              </a:path>
            </a:pathLst>
          </a:cu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9978407" y="1277695"/>
            <a:ext cx="4357159" cy="1317163"/>
          </a:xfrm>
          <a:custGeom>
            <a:avLst/>
            <a:gdLst>
              <a:gd name="T0" fmla="*/ 3561 w 3837"/>
              <a:gd name="T1" fmla="*/ 1159 h 1160"/>
              <a:gd name="T2" fmla="*/ 274 w 3837"/>
              <a:gd name="T3" fmla="*/ 1159 h 1160"/>
              <a:gd name="T4" fmla="*/ 274 w 3837"/>
              <a:gd name="T5" fmla="*/ 1159 h 1160"/>
              <a:gd name="T6" fmla="*/ 0 w 3837"/>
              <a:gd name="T7" fmla="*/ 884 h 1160"/>
              <a:gd name="T8" fmla="*/ 0 w 3837"/>
              <a:gd name="T9" fmla="*/ 274 h 1160"/>
              <a:gd name="T10" fmla="*/ 0 w 3837"/>
              <a:gd name="T11" fmla="*/ 274 h 1160"/>
              <a:gd name="T12" fmla="*/ 274 w 3837"/>
              <a:gd name="T13" fmla="*/ 0 h 1160"/>
              <a:gd name="T14" fmla="*/ 3561 w 3837"/>
              <a:gd name="T15" fmla="*/ 0 h 1160"/>
              <a:gd name="T16" fmla="*/ 3561 w 3837"/>
              <a:gd name="T17" fmla="*/ 0 h 1160"/>
              <a:gd name="T18" fmla="*/ 3836 w 3837"/>
              <a:gd name="T19" fmla="*/ 274 h 1160"/>
              <a:gd name="T20" fmla="*/ 3836 w 3837"/>
              <a:gd name="T21" fmla="*/ 884 h 1160"/>
              <a:gd name="T22" fmla="*/ 3836 w 3837"/>
              <a:gd name="T23" fmla="*/ 884 h 1160"/>
              <a:gd name="T24" fmla="*/ 3561 w 3837"/>
              <a:gd name="T25" fmla="*/ 115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7" h="1160">
                <a:moveTo>
                  <a:pt x="3561" y="1159"/>
                </a:moveTo>
                <a:lnTo>
                  <a:pt x="274" y="1159"/>
                </a:lnTo>
                <a:lnTo>
                  <a:pt x="274" y="1159"/>
                </a:lnTo>
                <a:cubicBezTo>
                  <a:pt x="122" y="1159"/>
                  <a:pt x="0" y="1036"/>
                  <a:pt x="0" y="884"/>
                </a:cubicBezTo>
                <a:lnTo>
                  <a:pt x="0" y="274"/>
                </a:lnTo>
                <a:lnTo>
                  <a:pt x="0" y="274"/>
                </a:lnTo>
                <a:cubicBezTo>
                  <a:pt x="0" y="123"/>
                  <a:pt x="122" y="0"/>
                  <a:pt x="274" y="0"/>
                </a:cubicBezTo>
                <a:lnTo>
                  <a:pt x="3561" y="0"/>
                </a:lnTo>
                <a:lnTo>
                  <a:pt x="3561" y="0"/>
                </a:lnTo>
                <a:cubicBezTo>
                  <a:pt x="3713" y="0"/>
                  <a:pt x="3836" y="123"/>
                  <a:pt x="3836" y="274"/>
                </a:cubicBezTo>
                <a:lnTo>
                  <a:pt x="3836" y="884"/>
                </a:lnTo>
                <a:lnTo>
                  <a:pt x="3836" y="884"/>
                </a:lnTo>
                <a:cubicBezTo>
                  <a:pt x="3836" y="1036"/>
                  <a:pt x="3713" y="1159"/>
                  <a:pt x="3561" y="1159"/>
                </a:cubicBezTo>
              </a:path>
            </a:pathLst>
          </a:custGeom>
          <a:noFill/>
          <a:ln w="550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5506060" y="4062270"/>
            <a:ext cx="3215283" cy="1377261"/>
          </a:xfrm>
          <a:custGeom>
            <a:avLst/>
            <a:gdLst>
              <a:gd name="T0" fmla="*/ 2589 w 2831"/>
              <a:gd name="T1" fmla="*/ 1211 h 1212"/>
              <a:gd name="T2" fmla="*/ 241 w 2831"/>
              <a:gd name="T3" fmla="*/ 1211 h 1212"/>
              <a:gd name="T4" fmla="*/ 241 w 2831"/>
              <a:gd name="T5" fmla="*/ 1211 h 1212"/>
              <a:gd name="T6" fmla="*/ 0 w 2831"/>
              <a:gd name="T7" fmla="*/ 970 h 1212"/>
              <a:gd name="T8" fmla="*/ 0 w 2831"/>
              <a:gd name="T9" fmla="*/ 241 h 1212"/>
              <a:gd name="T10" fmla="*/ 0 w 2831"/>
              <a:gd name="T11" fmla="*/ 241 h 1212"/>
              <a:gd name="T12" fmla="*/ 241 w 2831"/>
              <a:gd name="T13" fmla="*/ 0 h 1212"/>
              <a:gd name="T14" fmla="*/ 2589 w 2831"/>
              <a:gd name="T15" fmla="*/ 0 h 1212"/>
              <a:gd name="T16" fmla="*/ 2589 w 2831"/>
              <a:gd name="T17" fmla="*/ 0 h 1212"/>
              <a:gd name="T18" fmla="*/ 2830 w 2831"/>
              <a:gd name="T19" fmla="*/ 241 h 1212"/>
              <a:gd name="T20" fmla="*/ 2830 w 2831"/>
              <a:gd name="T21" fmla="*/ 970 h 1212"/>
              <a:gd name="T22" fmla="*/ 2830 w 2831"/>
              <a:gd name="T23" fmla="*/ 970 h 1212"/>
              <a:gd name="T24" fmla="*/ 2589 w 2831"/>
              <a:gd name="T25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1" h="1212">
                <a:moveTo>
                  <a:pt x="2589" y="1211"/>
                </a:moveTo>
                <a:lnTo>
                  <a:pt x="241" y="1211"/>
                </a:lnTo>
                <a:lnTo>
                  <a:pt x="241" y="1211"/>
                </a:lnTo>
                <a:cubicBezTo>
                  <a:pt x="108" y="1211"/>
                  <a:pt x="0" y="1103"/>
                  <a:pt x="0" y="970"/>
                </a:cubicBezTo>
                <a:lnTo>
                  <a:pt x="0" y="241"/>
                </a:lnTo>
                <a:lnTo>
                  <a:pt x="0" y="241"/>
                </a:lnTo>
                <a:cubicBezTo>
                  <a:pt x="0" y="108"/>
                  <a:pt x="108" y="0"/>
                  <a:pt x="241" y="0"/>
                </a:cubicBezTo>
                <a:lnTo>
                  <a:pt x="2589" y="0"/>
                </a:lnTo>
                <a:lnTo>
                  <a:pt x="2589" y="0"/>
                </a:lnTo>
                <a:cubicBezTo>
                  <a:pt x="2721" y="0"/>
                  <a:pt x="2830" y="108"/>
                  <a:pt x="2830" y="241"/>
                </a:cubicBezTo>
                <a:lnTo>
                  <a:pt x="2830" y="970"/>
                </a:lnTo>
                <a:lnTo>
                  <a:pt x="2830" y="970"/>
                </a:lnTo>
                <a:cubicBezTo>
                  <a:pt x="2830" y="1103"/>
                  <a:pt x="2721" y="1211"/>
                  <a:pt x="2589" y="1211"/>
                </a:cubicBez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0554355" y="4062270"/>
            <a:ext cx="3215283" cy="1377261"/>
          </a:xfrm>
          <a:custGeom>
            <a:avLst/>
            <a:gdLst>
              <a:gd name="T0" fmla="*/ 2587 w 2829"/>
              <a:gd name="T1" fmla="*/ 1211 h 1212"/>
              <a:gd name="T2" fmla="*/ 241 w 2829"/>
              <a:gd name="T3" fmla="*/ 1211 h 1212"/>
              <a:gd name="T4" fmla="*/ 241 w 2829"/>
              <a:gd name="T5" fmla="*/ 1211 h 1212"/>
              <a:gd name="T6" fmla="*/ 0 w 2829"/>
              <a:gd name="T7" fmla="*/ 970 h 1212"/>
              <a:gd name="T8" fmla="*/ 0 w 2829"/>
              <a:gd name="T9" fmla="*/ 241 h 1212"/>
              <a:gd name="T10" fmla="*/ 0 w 2829"/>
              <a:gd name="T11" fmla="*/ 241 h 1212"/>
              <a:gd name="T12" fmla="*/ 241 w 2829"/>
              <a:gd name="T13" fmla="*/ 0 h 1212"/>
              <a:gd name="T14" fmla="*/ 2587 w 2829"/>
              <a:gd name="T15" fmla="*/ 0 h 1212"/>
              <a:gd name="T16" fmla="*/ 2587 w 2829"/>
              <a:gd name="T17" fmla="*/ 0 h 1212"/>
              <a:gd name="T18" fmla="*/ 2828 w 2829"/>
              <a:gd name="T19" fmla="*/ 241 h 1212"/>
              <a:gd name="T20" fmla="*/ 2828 w 2829"/>
              <a:gd name="T21" fmla="*/ 970 h 1212"/>
              <a:gd name="T22" fmla="*/ 2828 w 2829"/>
              <a:gd name="T23" fmla="*/ 970 h 1212"/>
              <a:gd name="T24" fmla="*/ 2587 w 2829"/>
              <a:gd name="T25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29" h="1212">
                <a:moveTo>
                  <a:pt x="2587" y="1211"/>
                </a:moveTo>
                <a:lnTo>
                  <a:pt x="241" y="1211"/>
                </a:lnTo>
                <a:lnTo>
                  <a:pt x="241" y="1211"/>
                </a:lnTo>
                <a:cubicBezTo>
                  <a:pt x="107" y="1211"/>
                  <a:pt x="0" y="1103"/>
                  <a:pt x="0" y="970"/>
                </a:cubicBezTo>
                <a:lnTo>
                  <a:pt x="0" y="241"/>
                </a:lnTo>
                <a:lnTo>
                  <a:pt x="0" y="241"/>
                </a:lnTo>
                <a:cubicBezTo>
                  <a:pt x="0" y="108"/>
                  <a:pt x="107" y="0"/>
                  <a:pt x="241" y="0"/>
                </a:cubicBezTo>
                <a:lnTo>
                  <a:pt x="2587" y="0"/>
                </a:lnTo>
                <a:lnTo>
                  <a:pt x="2587" y="0"/>
                </a:lnTo>
                <a:cubicBezTo>
                  <a:pt x="2720" y="0"/>
                  <a:pt x="2828" y="108"/>
                  <a:pt x="2828" y="241"/>
                </a:cubicBezTo>
                <a:lnTo>
                  <a:pt x="2828" y="970"/>
                </a:lnTo>
                <a:lnTo>
                  <a:pt x="2828" y="970"/>
                </a:lnTo>
                <a:cubicBezTo>
                  <a:pt x="2828" y="1103"/>
                  <a:pt x="2720" y="1211"/>
                  <a:pt x="2587" y="1211"/>
                </a:cubicBezTo>
              </a:path>
            </a:pathLst>
          </a:custGeom>
          <a:noFill/>
          <a:ln w="550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5592634" y="4062270"/>
            <a:ext cx="3215283" cy="1377261"/>
          </a:xfrm>
          <a:custGeom>
            <a:avLst/>
            <a:gdLst>
              <a:gd name="T0" fmla="*/ 2588 w 2830"/>
              <a:gd name="T1" fmla="*/ 1211 h 1212"/>
              <a:gd name="T2" fmla="*/ 241 w 2830"/>
              <a:gd name="T3" fmla="*/ 1211 h 1212"/>
              <a:gd name="T4" fmla="*/ 241 w 2830"/>
              <a:gd name="T5" fmla="*/ 1211 h 1212"/>
              <a:gd name="T6" fmla="*/ 0 w 2830"/>
              <a:gd name="T7" fmla="*/ 970 h 1212"/>
              <a:gd name="T8" fmla="*/ 0 w 2830"/>
              <a:gd name="T9" fmla="*/ 241 h 1212"/>
              <a:gd name="T10" fmla="*/ 0 w 2830"/>
              <a:gd name="T11" fmla="*/ 241 h 1212"/>
              <a:gd name="T12" fmla="*/ 241 w 2830"/>
              <a:gd name="T13" fmla="*/ 0 h 1212"/>
              <a:gd name="T14" fmla="*/ 2588 w 2830"/>
              <a:gd name="T15" fmla="*/ 0 h 1212"/>
              <a:gd name="T16" fmla="*/ 2588 w 2830"/>
              <a:gd name="T17" fmla="*/ 0 h 1212"/>
              <a:gd name="T18" fmla="*/ 2829 w 2830"/>
              <a:gd name="T19" fmla="*/ 241 h 1212"/>
              <a:gd name="T20" fmla="*/ 2829 w 2830"/>
              <a:gd name="T21" fmla="*/ 970 h 1212"/>
              <a:gd name="T22" fmla="*/ 2829 w 2830"/>
              <a:gd name="T23" fmla="*/ 970 h 1212"/>
              <a:gd name="T24" fmla="*/ 2588 w 2830"/>
              <a:gd name="T25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0" h="1212">
                <a:moveTo>
                  <a:pt x="2588" y="1211"/>
                </a:moveTo>
                <a:lnTo>
                  <a:pt x="241" y="1211"/>
                </a:lnTo>
                <a:lnTo>
                  <a:pt x="241" y="1211"/>
                </a:lnTo>
                <a:cubicBezTo>
                  <a:pt x="108" y="1211"/>
                  <a:pt x="0" y="1103"/>
                  <a:pt x="0" y="970"/>
                </a:cubicBezTo>
                <a:lnTo>
                  <a:pt x="0" y="241"/>
                </a:lnTo>
                <a:lnTo>
                  <a:pt x="0" y="241"/>
                </a:lnTo>
                <a:cubicBezTo>
                  <a:pt x="0" y="108"/>
                  <a:pt x="108" y="0"/>
                  <a:pt x="241" y="0"/>
                </a:cubicBezTo>
                <a:lnTo>
                  <a:pt x="2588" y="0"/>
                </a:lnTo>
                <a:lnTo>
                  <a:pt x="2588" y="0"/>
                </a:lnTo>
                <a:cubicBezTo>
                  <a:pt x="2722" y="0"/>
                  <a:pt x="2829" y="108"/>
                  <a:pt x="2829" y="241"/>
                </a:cubicBezTo>
                <a:lnTo>
                  <a:pt x="2829" y="970"/>
                </a:lnTo>
                <a:lnTo>
                  <a:pt x="2829" y="970"/>
                </a:lnTo>
                <a:cubicBezTo>
                  <a:pt x="2829" y="1103"/>
                  <a:pt x="2722" y="1211"/>
                  <a:pt x="2588" y="1211"/>
                </a:cubicBezTo>
              </a:path>
            </a:pathLst>
          </a:custGeom>
          <a:noFill/>
          <a:ln w="550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151"/>
          <p:cNvSpPr>
            <a:spLocks noChangeShapeType="1"/>
          </p:cNvSpPr>
          <p:nvPr/>
        </p:nvSpPr>
        <p:spPr bwMode="auto">
          <a:xfrm>
            <a:off x="7113700" y="7477883"/>
            <a:ext cx="5010" cy="1166916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52"/>
          <p:cNvSpPr>
            <a:spLocks noChangeShapeType="1"/>
          </p:cNvSpPr>
          <p:nvPr/>
        </p:nvSpPr>
        <p:spPr bwMode="auto">
          <a:xfrm>
            <a:off x="12156988" y="7477883"/>
            <a:ext cx="5007" cy="1166916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153"/>
          <p:cNvSpPr>
            <a:spLocks noChangeShapeType="1"/>
          </p:cNvSpPr>
          <p:nvPr/>
        </p:nvSpPr>
        <p:spPr bwMode="auto">
          <a:xfrm>
            <a:off x="17200273" y="7477883"/>
            <a:ext cx="5010" cy="1166916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Freeform 155"/>
          <p:cNvSpPr>
            <a:spLocks noChangeArrowheads="1"/>
          </p:cNvSpPr>
          <p:nvPr/>
        </p:nvSpPr>
        <p:spPr bwMode="auto">
          <a:xfrm>
            <a:off x="5981841" y="8644799"/>
            <a:ext cx="2263720" cy="971596"/>
          </a:xfrm>
          <a:custGeom>
            <a:avLst/>
            <a:gdLst>
              <a:gd name="T0" fmla="*/ 1824 w 1994"/>
              <a:gd name="T1" fmla="*/ 854 h 855"/>
              <a:gd name="T2" fmla="*/ 170 w 1994"/>
              <a:gd name="T3" fmla="*/ 854 h 855"/>
              <a:gd name="T4" fmla="*/ 170 w 1994"/>
              <a:gd name="T5" fmla="*/ 854 h 855"/>
              <a:gd name="T6" fmla="*/ 0 w 1994"/>
              <a:gd name="T7" fmla="*/ 684 h 855"/>
              <a:gd name="T8" fmla="*/ 0 w 1994"/>
              <a:gd name="T9" fmla="*/ 171 h 855"/>
              <a:gd name="T10" fmla="*/ 0 w 1994"/>
              <a:gd name="T11" fmla="*/ 171 h 855"/>
              <a:gd name="T12" fmla="*/ 170 w 1994"/>
              <a:gd name="T13" fmla="*/ 0 h 855"/>
              <a:gd name="T14" fmla="*/ 1824 w 1994"/>
              <a:gd name="T15" fmla="*/ 0 h 855"/>
              <a:gd name="T16" fmla="*/ 1824 w 1994"/>
              <a:gd name="T17" fmla="*/ 0 h 855"/>
              <a:gd name="T18" fmla="*/ 1993 w 1994"/>
              <a:gd name="T19" fmla="*/ 171 h 855"/>
              <a:gd name="T20" fmla="*/ 1993 w 1994"/>
              <a:gd name="T21" fmla="*/ 684 h 855"/>
              <a:gd name="T22" fmla="*/ 1993 w 1994"/>
              <a:gd name="T23" fmla="*/ 684 h 855"/>
              <a:gd name="T24" fmla="*/ 1824 w 1994"/>
              <a:gd name="T25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4" h="855">
                <a:moveTo>
                  <a:pt x="1824" y="854"/>
                </a:moveTo>
                <a:lnTo>
                  <a:pt x="170" y="854"/>
                </a:lnTo>
                <a:lnTo>
                  <a:pt x="170" y="854"/>
                </a:lnTo>
                <a:cubicBezTo>
                  <a:pt x="76" y="854"/>
                  <a:pt x="0" y="778"/>
                  <a:pt x="0" y="684"/>
                </a:cubicBezTo>
                <a:lnTo>
                  <a:pt x="0" y="171"/>
                </a:lnTo>
                <a:lnTo>
                  <a:pt x="0" y="171"/>
                </a:lnTo>
                <a:cubicBezTo>
                  <a:pt x="0" y="77"/>
                  <a:pt x="76" y="0"/>
                  <a:pt x="170" y="0"/>
                </a:cubicBezTo>
                <a:lnTo>
                  <a:pt x="1824" y="0"/>
                </a:lnTo>
                <a:lnTo>
                  <a:pt x="1824" y="0"/>
                </a:lnTo>
                <a:cubicBezTo>
                  <a:pt x="1918" y="0"/>
                  <a:pt x="1993" y="77"/>
                  <a:pt x="1993" y="171"/>
                </a:cubicBezTo>
                <a:lnTo>
                  <a:pt x="1993" y="684"/>
                </a:lnTo>
                <a:lnTo>
                  <a:pt x="1993" y="684"/>
                </a:lnTo>
                <a:cubicBezTo>
                  <a:pt x="1993" y="778"/>
                  <a:pt x="1918" y="854"/>
                  <a:pt x="1824" y="854"/>
                </a:cubicBezTo>
              </a:path>
            </a:pathLst>
          </a:custGeom>
          <a:noFill/>
          <a:ln w="55080" cap="flat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57"/>
          <p:cNvSpPr>
            <a:spLocks noChangeArrowheads="1"/>
          </p:cNvSpPr>
          <p:nvPr/>
        </p:nvSpPr>
        <p:spPr bwMode="auto">
          <a:xfrm>
            <a:off x="11025129" y="8644799"/>
            <a:ext cx="2263720" cy="971596"/>
          </a:xfrm>
          <a:custGeom>
            <a:avLst/>
            <a:gdLst>
              <a:gd name="T0" fmla="*/ 1823 w 1994"/>
              <a:gd name="T1" fmla="*/ 854 h 855"/>
              <a:gd name="T2" fmla="*/ 170 w 1994"/>
              <a:gd name="T3" fmla="*/ 854 h 855"/>
              <a:gd name="T4" fmla="*/ 170 w 1994"/>
              <a:gd name="T5" fmla="*/ 854 h 855"/>
              <a:gd name="T6" fmla="*/ 0 w 1994"/>
              <a:gd name="T7" fmla="*/ 684 h 855"/>
              <a:gd name="T8" fmla="*/ 0 w 1994"/>
              <a:gd name="T9" fmla="*/ 171 h 855"/>
              <a:gd name="T10" fmla="*/ 0 w 1994"/>
              <a:gd name="T11" fmla="*/ 171 h 855"/>
              <a:gd name="T12" fmla="*/ 170 w 1994"/>
              <a:gd name="T13" fmla="*/ 0 h 855"/>
              <a:gd name="T14" fmla="*/ 1823 w 1994"/>
              <a:gd name="T15" fmla="*/ 0 h 855"/>
              <a:gd name="T16" fmla="*/ 1823 w 1994"/>
              <a:gd name="T17" fmla="*/ 0 h 855"/>
              <a:gd name="T18" fmla="*/ 1993 w 1994"/>
              <a:gd name="T19" fmla="*/ 171 h 855"/>
              <a:gd name="T20" fmla="*/ 1993 w 1994"/>
              <a:gd name="T21" fmla="*/ 684 h 855"/>
              <a:gd name="T22" fmla="*/ 1993 w 1994"/>
              <a:gd name="T23" fmla="*/ 684 h 855"/>
              <a:gd name="T24" fmla="*/ 1823 w 1994"/>
              <a:gd name="T25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4" h="855">
                <a:moveTo>
                  <a:pt x="1823" y="854"/>
                </a:moveTo>
                <a:lnTo>
                  <a:pt x="170" y="854"/>
                </a:lnTo>
                <a:lnTo>
                  <a:pt x="170" y="854"/>
                </a:lnTo>
                <a:cubicBezTo>
                  <a:pt x="76" y="854"/>
                  <a:pt x="0" y="778"/>
                  <a:pt x="0" y="684"/>
                </a:cubicBezTo>
                <a:lnTo>
                  <a:pt x="0" y="171"/>
                </a:lnTo>
                <a:lnTo>
                  <a:pt x="0" y="171"/>
                </a:lnTo>
                <a:cubicBezTo>
                  <a:pt x="0" y="77"/>
                  <a:pt x="76" y="0"/>
                  <a:pt x="170" y="0"/>
                </a:cubicBezTo>
                <a:lnTo>
                  <a:pt x="1823" y="0"/>
                </a:lnTo>
                <a:lnTo>
                  <a:pt x="1823" y="0"/>
                </a:lnTo>
                <a:cubicBezTo>
                  <a:pt x="1917" y="0"/>
                  <a:pt x="1993" y="77"/>
                  <a:pt x="1993" y="171"/>
                </a:cubicBezTo>
                <a:lnTo>
                  <a:pt x="1993" y="684"/>
                </a:lnTo>
                <a:lnTo>
                  <a:pt x="1993" y="684"/>
                </a:lnTo>
                <a:cubicBezTo>
                  <a:pt x="1993" y="778"/>
                  <a:pt x="1917" y="854"/>
                  <a:pt x="1823" y="854"/>
                </a:cubicBezTo>
              </a:path>
            </a:pathLst>
          </a:custGeom>
          <a:noFill/>
          <a:ln w="55080" cap="flat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59"/>
          <p:cNvSpPr>
            <a:spLocks noChangeArrowheads="1"/>
          </p:cNvSpPr>
          <p:nvPr/>
        </p:nvSpPr>
        <p:spPr bwMode="auto">
          <a:xfrm>
            <a:off x="16068414" y="8644799"/>
            <a:ext cx="2263720" cy="971596"/>
          </a:xfrm>
          <a:custGeom>
            <a:avLst/>
            <a:gdLst>
              <a:gd name="T0" fmla="*/ 1824 w 1994"/>
              <a:gd name="T1" fmla="*/ 854 h 855"/>
              <a:gd name="T2" fmla="*/ 169 w 1994"/>
              <a:gd name="T3" fmla="*/ 854 h 855"/>
              <a:gd name="T4" fmla="*/ 169 w 1994"/>
              <a:gd name="T5" fmla="*/ 854 h 855"/>
              <a:gd name="T6" fmla="*/ 0 w 1994"/>
              <a:gd name="T7" fmla="*/ 684 h 855"/>
              <a:gd name="T8" fmla="*/ 0 w 1994"/>
              <a:gd name="T9" fmla="*/ 171 h 855"/>
              <a:gd name="T10" fmla="*/ 0 w 1994"/>
              <a:gd name="T11" fmla="*/ 171 h 855"/>
              <a:gd name="T12" fmla="*/ 169 w 1994"/>
              <a:gd name="T13" fmla="*/ 0 h 855"/>
              <a:gd name="T14" fmla="*/ 1824 w 1994"/>
              <a:gd name="T15" fmla="*/ 0 h 855"/>
              <a:gd name="T16" fmla="*/ 1824 w 1994"/>
              <a:gd name="T17" fmla="*/ 0 h 855"/>
              <a:gd name="T18" fmla="*/ 1993 w 1994"/>
              <a:gd name="T19" fmla="*/ 171 h 855"/>
              <a:gd name="T20" fmla="*/ 1993 w 1994"/>
              <a:gd name="T21" fmla="*/ 684 h 855"/>
              <a:gd name="T22" fmla="*/ 1993 w 1994"/>
              <a:gd name="T23" fmla="*/ 684 h 855"/>
              <a:gd name="T24" fmla="*/ 1824 w 1994"/>
              <a:gd name="T25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4" h="855">
                <a:moveTo>
                  <a:pt x="1824" y="854"/>
                </a:moveTo>
                <a:lnTo>
                  <a:pt x="169" y="854"/>
                </a:lnTo>
                <a:lnTo>
                  <a:pt x="169" y="854"/>
                </a:lnTo>
                <a:cubicBezTo>
                  <a:pt x="76" y="854"/>
                  <a:pt x="0" y="778"/>
                  <a:pt x="0" y="684"/>
                </a:cubicBezTo>
                <a:lnTo>
                  <a:pt x="0" y="171"/>
                </a:lnTo>
                <a:lnTo>
                  <a:pt x="0" y="171"/>
                </a:lnTo>
                <a:cubicBezTo>
                  <a:pt x="0" y="77"/>
                  <a:pt x="76" y="0"/>
                  <a:pt x="169" y="0"/>
                </a:cubicBezTo>
                <a:lnTo>
                  <a:pt x="1824" y="0"/>
                </a:lnTo>
                <a:lnTo>
                  <a:pt x="1824" y="0"/>
                </a:lnTo>
                <a:cubicBezTo>
                  <a:pt x="1917" y="0"/>
                  <a:pt x="1993" y="77"/>
                  <a:pt x="1993" y="171"/>
                </a:cubicBezTo>
                <a:lnTo>
                  <a:pt x="1993" y="684"/>
                </a:lnTo>
                <a:lnTo>
                  <a:pt x="1993" y="684"/>
                </a:lnTo>
                <a:cubicBezTo>
                  <a:pt x="1993" y="778"/>
                  <a:pt x="1917" y="854"/>
                  <a:pt x="1824" y="854"/>
                </a:cubicBezTo>
              </a:path>
            </a:pathLst>
          </a:custGeom>
          <a:noFill/>
          <a:ln w="55080" cap="flat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Line 186"/>
          <p:cNvSpPr>
            <a:spLocks noChangeShapeType="1"/>
          </p:cNvSpPr>
          <p:nvPr/>
        </p:nvSpPr>
        <p:spPr bwMode="auto">
          <a:xfrm>
            <a:off x="7113700" y="9596362"/>
            <a:ext cx="5010" cy="751234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Freeform 187"/>
          <p:cNvSpPr>
            <a:spLocks noChangeArrowheads="1"/>
          </p:cNvSpPr>
          <p:nvPr/>
        </p:nvSpPr>
        <p:spPr bwMode="auto">
          <a:xfrm>
            <a:off x="5801544" y="10377646"/>
            <a:ext cx="2624312" cy="716178"/>
          </a:xfrm>
          <a:custGeom>
            <a:avLst/>
            <a:gdLst>
              <a:gd name="T0" fmla="*/ 0 w 2310"/>
              <a:gd name="T1" fmla="*/ 631 h 632"/>
              <a:gd name="T2" fmla="*/ 0 w 2310"/>
              <a:gd name="T3" fmla="*/ 0 h 632"/>
              <a:gd name="T4" fmla="*/ 2309 w 2310"/>
              <a:gd name="T5" fmla="*/ 0 h 632"/>
              <a:gd name="T6" fmla="*/ 2309 w 2310"/>
              <a:gd name="T7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0" h="632">
                <a:moveTo>
                  <a:pt x="0" y="631"/>
                </a:moveTo>
                <a:lnTo>
                  <a:pt x="0" y="0"/>
                </a:lnTo>
                <a:lnTo>
                  <a:pt x="2309" y="0"/>
                </a:lnTo>
                <a:lnTo>
                  <a:pt x="2309" y="631"/>
                </a:lnTo>
              </a:path>
            </a:pathLst>
          </a:cu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88"/>
          <p:cNvSpPr>
            <a:spLocks noChangeShapeType="1"/>
          </p:cNvSpPr>
          <p:nvPr/>
        </p:nvSpPr>
        <p:spPr bwMode="auto">
          <a:xfrm>
            <a:off x="12156988" y="9606379"/>
            <a:ext cx="5007" cy="756244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189"/>
          <p:cNvSpPr>
            <a:spLocks noChangeArrowheads="1"/>
          </p:cNvSpPr>
          <p:nvPr/>
        </p:nvSpPr>
        <p:spPr bwMode="auto">
          <a:xfrm>
            <a:off x="10844832" y="10387662"/>
            <a:ext cx="2624312" cy="716178"/>
          </a:xfrm>
          <a:custGeom>
            <a:avLst/>
            <a:gdLst>
              <a:gd name="T0" fmla="*/ 0 w 2309"/>
              <a:gd name="T1" fmla="*/ 631 h 632"/>
              <a:gd name="T2" fmla="*/ 0 w 2309"/>
              <a:gd name="T3" fmla="*/ 0 h 632"/>
              <a:gd name="T4" fmla="*/ 2308 w 2309"/>
              <a:gd name="T5" fmla="*/ 0 h 632"/>
              <a:gd name="T6" fmla="*/ 2308 w 2309"/>
              <a:gd name="T7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09" h="632">
                <a:moveTo>
                  <a:pt x="0" y="631"/>
                </a:moveTo>
                <a:lnTo>
                  <a:pt x="0" y="0"/>
                </a:lnTo>
                <a:lnTo>
                  <a:pt x="2308" y="0"/>
                </a:lnTo>
                <a:lnTo>
                  <a:pt x="2308" y="631"/>
                </a:lnTo>
              </a:path>
            </a:pathLst>
          </a:cu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190"/>
          <p:cNvSpPr>
            <a:spLocks noChangeShapeType="1"/>
          </p:cNvSpPr>
          <p:nvPr/>
        </p:nvSpPr>
        <p:spPr bwMode="auto">
          <a:xfrm>
            <a:off x="17200273" y="9616395"/>
            <a:ext cx="5010" cy="771267"/>
          </a:xfrm>
          <a:prstGeom prst="line">
            <a:avLst/>
          </a:pr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191"/>
          <p:cNvSpPr>
            <a:spLocks noChangeArrowheads="1"/>
          </p:cNvSpPr>
          <p:nvPr/>
        </p:nvSpPr>
        <p:spPr bwMode="auto">
          <a:xfrm>
            <a:off x="15888117" y="10397679"/>
            <a:ext cx="2624312" cy="716178"/>
          </a:xfrm>
          <a:custGeom>
            <a:avLst/>
            <a:gdLst>
              <a:gd name="T0" fmla="*/ 0 w 2310"/>
              <a:gd name="T1" fmla="*/ 630 h 631"/>
              <a:gd name="T2" fmla="*/ 0 w 2310"/>
              <a:gd name="T3" fmla="*/ 0 h 631"/>
              <a:gd name="T4" fmla="*/ 2309 w 2310"/>
              <a:gd name="T5" fmla="*/ 0 h 631"/>
              <a:gd name="T6" fmla="*/ 2309 w 2310"/>
              <a:gd name="T7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0" h="631">
                <a:moveTo>
                  <a:pt x="0" y="630"/>
                </a:moveTo>
                <a:lnTo>
                  <a:pt x="0" y="0"/>
                </a:lnTo>
                <a:lnTo>
                  <a:pt x="2309" y="0"/>
                </a:lnTo>
                <a:lnTo>
                  <a:pt x="2309" y="630"/>
                </a:lnTo>
              </a:path>
            </a:pathLst>
          </a:custGeom>
          <a:noFill/>
          <a:ln w="33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" name="CuadroTexto 450"/>
          <p:cNvSpPr txBox="1"/>
          <p:nvPr/>
        </p:nvSpPr>
        <p:spPr>
          <a:xfrm>
            <a:off x="10503166" y="1383974"/>
            <a:ext cx="3432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6060572" y="4434346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1112773" y="4434345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16042121" y="443434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5" name="CuadroTexto 454"/>
          <p:cNvSpPr txBox="1"/>
          <p:nvPr/>
        </p:nvSpPr>
        <p:spPr>
          <a:xfrm>
            <a:off x="5506060" y="5665325"/>
            <a:ext cx="311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0554355" y="5665325"/>
            <a:ext cx="311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5592633" y="5665325"/>
            <a:ext cx="311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6240351" y="885514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1329077" y="886180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CuadroTexto 459"/>
          <p:cNvSpPr txBox="1"/>
          <p:nvPr/>
        </p:nvSpPr>
        <p:spPr>
          <a:xfrm>
            <a:off x="16251295" y="8848955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4673384" y="1123797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2" name="CuadroTexto 461"/>
          <p:cNvSpPr txBox="1"/>
          <p:nvPr/>
        </p:nvSpPr>
        <p:spPr>
          <a:xfrm>
            <a:off x="7297696" y="1123797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9733605" y="1123797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12340984" y="1123797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4891367" y="1123797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7447947" y="1123797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>
            <a:spLocks noChangeShapeType="1"/>
          </p:cNvSpPr>
          <p:nvPr/>
        </p:nvSpPr>
        <p:spPr bwMode="auto">
          <a:xfrm>
            <a:off x="4866699" y="6804588"/>
            <a:ext cx="1505211" cy="4857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6371910" y="2570574"/>
            <a:ext cx="1378968" cy="8477739"/>
          </a:xfrm>
          <a:custGeom>
            <a:avLst/>
            <a:gdLst>
              <a:gd name="T0" fmla="*/ 1253 w 1254"/>
              <a:gd name="T1" fmla="*/ 7698 h 7699"/>
              <a:gd name="T2" fmla="*/ 0 w 1254"/>
              <a:gd name="T3" fmla="*/ 7698 h 7699"/>
              <a:gd name="T4" fmla="*/ 0 w 1254"/>
              <a:gd name="T5" fmla="*/ 0 h 7699"/>
              <a:gd name="T6" fmla="*/ 1253 w 1254"/>
              <a:gd name="T7" fmla="*/ 0 h 7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4" h="7699">
                <a:moveTo>
                  <a:pt x="1253" y="7698"/>
                </a:moveTo>
                <a:lnTo>
                  <a:pt x="0" y="7698"/>
                </a:lnTo>
                <a:lnTo>
                  <a:pt x="0" y="0"/>
                </a:lnTo>
                <a:lnTo>
                  <a:pt x="1253" y="0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6371910" y="5260533"/>
            <a:ext cx="6569521" cy="4857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11411941" y="2570574"/>
            <a:ext cx="1529491" cy="4857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1411941" y="11043459"/>
            <a:ext cx="1529491" cy="485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6371910" y="8348644"/>
            <a:ext cx="6569521" cy="4857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7"/>
          <p:cNvSpPr>
            <a:spLocks noChangeArrowheads="1"/>
          </p:cNvSpPr>
          <p:nvPr/>
        </p:nvSpPr>
        <p:spPr bwMode="auto">
          <a:xfrm>
            <a:off x="2783682" y="4129198"/>
            <a:ext cx="2117007" cy="5355638"/>
          </a:xfrm>
          <a:custGeom>
            <a:avLst/>
            <a:gdLst>
              <a:gd name="T0" fmla="*/ 1920 w 1921"/>
              <a:gd name="T1" fmla="*/ 4862 h 4863"/>
              <a:gd name="T2" fmla="*/ 0 w 1921"/>
              <a:gd name="T3" fmla="*/ 4862 h 4863"/>
              <a:gd name="T4" fmla="*/ 0 w 1921"/>
              <a:gd name="T5" fmla="*/ 0 h 4863"/>
              <a:gd name="T6" fmla="*/ 1920 w 1921"/>
              <a:gd name="T7" fmla="*/ 0 h 4863"/>
              <a:gd name="T8" fmla="*/ 1920 w 1921"/>
              <a:gd name="T9" fmla="*/ 4862 h 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1" h="4863">
                <a:moveTo>
                  <a:pt x="1920" y="4862"/>
                </a:moveTo>
                <a:lnTo>
                  <a:pt x="0" y="4862"/>
                </a:lnTo>
                <a:lnTo>
                  <a:pt x="0" y="0"/>
                </a:lnTo>
                <a:lnTo>
                  <a:pt x="1920" y="0"/>
                </a:lnTo>
                <a:lnTo>
                  <a:pt x="1920" y="4862"/>
                </a:lnTo>
              </a:path>
            </a:pathLst>
          </a:custGeom>
          <a:solidFill>
            <a:schemeClr val="bg1">
              <a:lumMod val="50000"/>
              <a:alpha val="4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8"/>
          <p:cNvSpPr>
            <a:spLocks noChangeArrowheads="1"/>
          </p:cNvSpPr>
          <p:nvPr/>
        </p:nvSpPr>
        <p:spPr bwMode="auto">
          <a:xfrm>
            <a:off x="20268410" y="2017045"/>
            <a:ext cx="1325559" cy="9575087"/>
          </a:xfrm>
          <a:custGeom>
            <a:avLst/>
            <a:gdLst>
              <a:gd name="T0" fmla="*/ 1201 w 1202"/>
              <a:gd name="T1" fmla="*/ 8697 h 8698"/>
              <a:gd name="T2" fmla="*/ 0 w 1202"/>
              <a:gd name="T3" fmla="*/ 8697 h 8698"/>
              <a:gd name="T4" fmla="*/ 0 w 1202"/>
              <a:gd name="T5" fmla="*/ 0 h 8698"/>
              <a:gd name="T6" fmla="*/ 1201 w 1202"/>
              <a:gd name="T7" fmla="*/ 0 h 8698"/>
              <a:gd name="T8" fmla="*/ 1201 w 1202"/>
              <a:gd name="T9" fmla="*/ 8697 h 8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2" h="8698">
                <a:moveTo>
                  <a:pt x="1201" y="8697"/>
                </a:moveTo>
                <a:lnTo>
                  <a:pt x="0" y="8697"/>
                </a:lnTo>
                <a:lnTo>
                  <a:pt x="0" y="0"/>
                </a:lnTo>
                <a:lnTo>
                  <a:pt x="1201" y="0"/>
                </a:lnTo>
                <a:lnTo>
                  <a:pt x="1201" y="8697"/>
                </a:lnTo>
              </a:path>
            </a:pathLst>
          </a:custGeom>
          <a:solidFill>
            <a:schemeClr val="bg1">
              <a:lumMod val="50000"/>
              <a:alpha val="4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9"/>
          <p:cNvSpPr>
            <a:spLocks noChangeArrowheads="1"/>
          </p:cNvSpPr>
          <p:nvPr/>
        </p:nvSpPr>
        <p:spPr bwMode="auto">
          <a:xfrm>
            <a:off x="7750878" y="2065600"/>
            <a:ext cx="3661063" cy="1005094"/>
          </a:xfrm>
          <a:custGeom>
            <a:avLst/>
            <a:gdLst>
              <a:gd name="T0" fmla="*/ 3323 w 3324"/>
              <a:gd name="T1" fmla="*/ 913 h 914"/>
              <a:gd name="T2" fmla="*/ 0 w 3324"/>
              <a:gd name="T3" fmla="*/ 913 h 914"/>
              <a:gd name="T4" fmla="*/ 0 w 3324"/>
              <a:gd name="T5" fmla="*/ 0 h 914"/>
              <a:gd name="T6" fmla="*/ 3323 w 3324"/>
              <a:gd name="T7" fmla="*/ 0 h 914"/>
              <a:gd name="T8" fmla="*/ 3323 w 3324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4" h="914">
                <a:moveTo>
                  <a:pt x="3323" y="913"/>
                </a:moveTo>
                <a:lnTo>
                  <a:pt x="0" y="913"/>
                </a:lnTo>
                <a:lnTo>
                  <a:pt x="0" y="0"/>
                </a:lnTo>
                <a:lnTo>
                  <a:pt x="3323" y="0"/>
                </a:lnTo>
                <a:lnTo>
                  <a:pt x="3323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0"/>
          <p:cNvSpPr>
            <a:spLocks noChangeArrowheads="1"/>
          </p:cNvSpPr>
          <p:nvPr/>
        </p:nvSpPr>
        <p:spPr bwMode="auto">
          <a:xfrm>
            <a:off x="7750878" y="4760416"/>
            <a:ext cx="3661063" cy="1005091"/>
          </a:xfrm>
          <a:custGeom>
            <a:avLst/>
            <a:gdLst>
              <a:gd name="T0" fmla="*/ 3323 w 3324"/>
              <a:gd name="T1" fmla="*/ 913 h 914"/>
              <a:gd name="T2" fmla="*/ 0 w 3324"/>
              <a:gd name="T3" fmla="*/ 913 h 914"/>
              <a:gd name="T4" fmla="*/ 0 w 3324"/>
              <a:gd name="T5" fmla="*/ 0 h 914"/>
              <a:gd name="T6" fmla="*/ 3323 w 3324"/>
              <a:gd name="T7" fmla="*/ 0 h 914"/>
              <a:gd name="T8" fmla="*/ 3323 w 3324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4" h="914">
                <a:moveTo>
                  <a:pt x="3323" y="913"/>
                </a:moveTo>
                <a:lnTo>
                  <a:pt x="0" y="913"/>
                </a:lnTo>
                <a:lnTo>
                  <a:pt x="0" y="0"/>
                </a:lnTo>
                <a:lnTo>
                  <a:pt x="3323" y="0"/>
                </a:lnTo>
                <a:lnTo>
                  <a:pt x="3323" y="9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1"/>
          <p:cNvSpPr>
            <a:spLocks noChangeArrowheads="1"/>
          </p:cNvSpPr>
          <p:nvPr/>
        </p:nvSpPr>
        <p:spPr bwMode="auto">
          <a:xfrm>
            <a:off x="14402941" y="3483412"/>
            <a:ext cx="3661063" cy="1005094"/>
          </a:xfrm>
          <a:custGeom>
            <a:avLst/>
            <a:gdLst>
              <a:gd name="T0" fmla="*/ 3322 w 3323"/>
              <a:gd name="T1" fmla="*/ 913 h 914"/>
              <a:gd name="T2" fmla="*/ 0 w 3323"/>
              <a:gd name="T3" fmla="*/ 913 h 914"/>
              <a:gd name="T4" fmla="*/ 0 w 3323"/>
              <a:gd name="T5" fmla="*/ 0 h 914"/>
              <a:gd name="T6" fmla="*/ 3322 w 3323"/>
              <a:gd name="T7" fmla="*/ 0 h 914"/>
              <a:gd name="T8" fmla="*/ 3322 w 3323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3" h="914">
                <a:moveTo>
                  <a:pt x="3322" y="913"/>
                </a:moveTo>
                <a:lnTo>
                  <a:pt x="0" y="913"/>
                </a:lnTo>
                <a:lnTo>
                  <a:pt x="0" y="0"/>
                </a:lnTo>
                <a:lnTo>
                  <a:pt x="3322" y="0"/>
                </a:lnTo>
                <a:lnTo>
                  <a:pt x="3322" y="91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2"/>
          <p:cNvSpPr>
            <a:spLocks noChangeArrowheads="1"/>
          </p:cNvSpPr>
          <p:nvPr/>
        </p:nvSpPr>
        <p:spPr bwMode="auto">
          <a:xfrm>
            <a:off x="14402941" y="9232349"/>
            <a:ext cx="3661063" cy="1005094"/>
          </a:xfrm>
          <a:custGeom>
            <a:avLst/>
            <a:gdLst>
              <a:gd name="T0" fmla="*/ 3322 w 3323"/>
              <a:gd name="T1" fmla="*/ 912 h 913"/>
              <a:gd name="T2" fmla="*/ 0 w 3323"/>
              <a:gd name="T3" fmla="*/ 912 h 913"/>
              <a:gd name="T4" fmla="*/ 0 w 3323"/>
              <a:gd name="T5" fmla="*/ 0 h 913"/>
              <a:gd name="T6" fmla="*/ 3322 w 3323"/>
              <a:gd name="T7" fmla="*/ 0 h 913"/>
              <a:gd name="T8" fmla="*/ 3322 w 3323"/>
              <a:gd name="T9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3" h="913">
                <a:moveTo>
                  <a:pt x="3322" y="912"/>
                </a:moveTo>
                <a:lnTo>
                  <a:pt x="0" y="912"/>
                </a:lnTo>
                <a:lnTo>
                  <a:pt x="0" y="0"/>
                </a:lnTo>
                <a:lnTo>
                  <a:pt x="3322" y="0"/>
                </a:lnTo>
                <a:lnTo>
                  <a:pt x="3322" y="91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3"/>
          <p:cNvSpPr>
            <a:spLocks noChangeArrowheads="1"/>
          </p:cNvSpPr>
          <p:nvPr/>
        </p:nvSpPr>
        <p:spPr bwMode="auto">
          <a:xfrm>
            <a:off x="7750878" y="7843670"/>
            <a:ext cx="3661063" cy="1005094"/>
          </a:xfrm>
          <a:custGeom>
            <a:avLst/>
            <a:gdLst>
              <a:gd name="T0" fmla="*/ 3323 w 3324"/>
              <a:gd name="T1" fmla="*/ 913 h 914"/>
              <a:gd name="T2" fmla="*/ 0 w 3324"/>
              <a:gd name="T3" fmla="*/ 913 h 914"/>
              <a:gd name="T4" fmla="*/ 0 w 3324"/>
              <a:gd name="T5" fmla="*/ 0 h 914"/>
              <a:gd name="T6" fmla="*/ 3323 w 3324"/>
              <a:gd name="T7" fmla="*/ 0 h 914"/>
              <a:gd name="T8" fmla="*/ 3323 w 3324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4" h="914">
                <a:moveTo>
                  <a:pt x="3323" y="913"/>
                </a:moveTo>
                <a:lnTo>
                  <a:pt x="0" y="913"/>
                </a:lnTo>
                <a:lnTo>
                  <a:pt x="0" y="0"/>
                </a:lnTo>
                <a:lnTo>
                  <a:pt x="3323" y="0"/>
                </a:lnTo>
                <a:lnTo>
                  <a:pt x="3323" y="9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4"/>
          <p:cNvSpPr>
            <a:spLocks noChangeArrowheads="1"/>
          </p:cNvSpPr>
          <p:nvPr/>
        </p:nvSpPr>
        <p:spPr bwMode="auto">
          <a:xfrm>
            <a:off x="7750878" y="10543339"/>
            <a:ext cx="3661063" cy="1005094"/>
          </a:xfrm>
          <a:custGeom>
            <a:avLst/>
            <a:gdLst>
              <a:gd name="T0" fmla="*/ 3323 w 3324"/>
              <a:gd name="T1" fmla="*/ 912 h 913"/>
              <a:gd name="T2" fmla="*/ 0 w 3324"/>
              <a:gd name="T3" fmla="*/ 912 h 913"/>
              <a:gd name="T4" fmla="*/ 0 w 3324"/>
              <a:gd name="T5" fmla="*/ 0 h 913"/>
              <a:gd name="T6" fmla="*/ 3323 w 3324"/>
              <a:gd name="T7" fmla="*/ 0 h 913"/>
              <a:gd name="T8" fmla="*/ 3323 w 3324"/>
              <a:gd name="T9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4" h="913">
                <a:moveTo>
                  <a:pt x="3323" y="912"/>
                </a:moveTo>
                <a:lnTo>
                  <a:pt x="0" y="912"/>
                </a:lnTo>
                <a:lnTo>
                  <a:pt x="0" y="0"/>
                </a:lnTo>
                <a:lnTo>
                  <a:pt x="3323" y="0"/>
                </a:lnTo>
                <a:lnTo>
                  <a:pt x="3323" y="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12941431" y="1779126"/>
            <a:ext cx="4854" cy="4413667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12941431" y="7523205"/>
            <a:ext cx="4854" cy="4413670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12941431" y="3983532"/>
            <a:ext cx="1461510" cy="485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12941431" y="9732469"/>
            <a:ext cx="1461510" cy="485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18059150" y="3983532"/>
            <a:ext cx="2209260" cy="500117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>
            <a:off x="18054293" y="9232349"/>
            <a:ext cx="2218974" cy="500120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CuadroTexto 173"/>
          <p:cNvSpPr txBox="1"/>
          <p:nvPr/>
        </p:nvSpPr>
        <p:spPr>
          <a:xfrm rot="16200000">
            <a:off x="1990678" y="6250590"/>
            <a:ext cx="37545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8316479" y="2152554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77" name="CuadroTexto 176"/>
          <p:cNvSpPr txBox="1"/>
          <p:nvPr/>
        </p:nvSpPr>
        <p:spPr>
          <a:xfrm>
            <a:off x="8278007" y="4841824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8" name="CuadroTexto 177"/>
          <p:cNvSpPr txBox="1"/>
          <p:nvPr/>
        </p:nvSpPr>
        <p:spPr>
          <a:xfrm>
            <a:off x="8100074" y="791164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9" name="CuadroTexto 178"/>
          <p:cNvSpPr txBox="1"/>
          <p:nvPr/>
        </p:nvSpPr>
        <p:spPr>
          <a:xfrm>
            <a:off x="8267441" y="10662460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180" name="CuadroTexto 179"/>
          <p:cNvSpPr txBox="1"/>
          <p:nvPr/>
        </p:nvSpPr>
        <p:spPr>
          <a:xfrm>
            <a:off x="14622734" y="3568033"/>
            <a:ext cx="321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81" name="CuadroTexto 180"/>
          <p:cNvSpPr txBox="1"/>
          <p:nvPr/>
        </p:nvSpPr>
        <p:spPr>
          <a:xfrm>
            <a:off x="14620306" y="9298591"/>
            <a:ext cx="321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98001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8252726" y="3329626"/>
            <a:ext cx="5229" cy="2315660"/>
          </a:xfrm>
          <a:custGeom>
            <a:avLst/>
            <a:gdLst>
              <a:gd name="T0" fmla="*/ 0 w 1"/>
              <a:gd name="T1" fmla="*/ 1952 h 1953"/>
              <a:gd name="T2" fmla="*/ 0 w 1"/>
              <a:gd name="T3" fmla="*/ 0 h 1953"/>
              <a:gd name="T4" fmla="*/ 0 w 1"/>
              <a:gd name="T5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53">
                <a:moveTo>
                  <a:pt x="0" y="1952"/>
                </a:moveTo>
                <a:lnTo>
                  <a:pt x="0" y="0"/>
                </a:lnTo>
                <a:lnTo>
                  <a:pt x="0" y="19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8252726" y="3329626"/>
            <a:ext cx="5229" cy="2315660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8252726" y="8102080"/>
            <a:ext cx="5229" cy="2315657"/>
          </a:xfrm>
          <a:custGeom>
            <a:avLst/>
            <a:gdLst>
              <a:gd name="T0" fmla="*/ 0 w 1"/>
              <a:gd name="T1" fmla="*/ 1952 h 1953"/>
              <a:gd name="T2" fmla="*/ 0 w 1"/>
              <a:gd name="T3" fmla="*/ 0 h 1953"/>
              <a:gd name="T4" fmla="*/ 0 w 1"/>
              <a:gd name="T5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53">
                <a:moveTo>
                  <a:pt x="0" y="1952"/>
                </a:moveTo>
                <a:lnTo>
                  <a:pt x="0" y="0"/>
                </a:lnTo>
                <a:lnTo>
                  <a:pt x="0" y="19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8252726" y="8102080"/>
            <a:ext cx="5229" cy="2315657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5853434" y="7887762"/>
            <a:ext cx="1636118" cy="1636122"/>
          </a:xfrm>
          <a:custGeom>
            <a:avLst/>
            <a:gdLst>
              <a:gd name="T0" fmla="*/ 1380 w 1381"/>
              <a:gd name="T1" fmla="*/ 0 h 1381"/>
              <a:gd name="T2" fmla="*/ 0 w 1381"/>
              <a:gd name="T3" fmla="*/ 1380 h 1381"/>
              <a:gd name="T4" fmla="*/ 1380 w 1381"/>
              <a:gd name="T5" fmla="*/ 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1" h="1381">
                <a:moveTo>
                  <a:pt x="1380" y="0"/>
                </a:moveTo>
                <a:lnTo>
                  <a:pt x="0" y="1380"/>
                </a:lnTo>
                <a:lnTo>
                  <a:pt x="138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H="1">
            <a:off x="5848205" y="7887762"/>
            <a:ext cx="1646576" cy="1636122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4677308" y="6899819"/>
            <a:ext cx="2315660" cy="5226"/>
          </a:xfrm>
          <a:custGeom>
            <a:avLst/>
            <a:gdLst>
              <a:gd name="T0" fmla="*/ 0 w 1954"/>
              <a:gd name="T1" fmla="*/ 0 h 1"/>
              <a:gd name="T2" fmla="*/ 1953 w 1954"/>
              <a:gd name="T3" fmla="*/ 0 h 1"/>
              <a:gd name="T4" fmla="*/ 0 w 195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4" h="1">
                <a:moveTo>
                  <a:pt x="0" y="0"/>
                </a:moveTo>
                <a:lnTo>
                  <a:pt x="195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H="1">
            <a:off x="4672082" y="6899819"/>
            <a:ext cx="2326111" cy="5226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5832525" y="4317572"/>
            <a:ext cx="1636118" cy="1636118"/>
          </a:xfrm>
          <a:custGeom>
            <a:avLst/>
            <a:gdLst>
              <a:gd name="T0" fmla="*/ 1381 w 1382"/>
              <a:gd name="T1" fmla="*/ 1380 h 1381"/>
              <a:gd name="T2" fmla="*/ 0 w 1382"/>
              <a:gd name="T3" fmla="*/ 0 h 1381"/>
              <a:gd name="T4" fmla="*/ 1381 w 1382"/>
              <a:gd name="T5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381">
                <a:moveTo>
                  <a:pt x="1381" y="1380"/>
                </a:moveTo>
                <a:lnTo>
                  <a:pt x="0" y="0"/>
                </a:lnTo>
                <a:lnTo>
                  <a:pt x="1381" y="13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 flipV="1">
            <a:off x="5827296" y="4312344"/>
            <a:ext cx="1646576" cy="1646576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1"/>
          <p:cNvSpPr>
            <a:spLocks noChangeArrowheads="1"/>
          </p:cNvSpPr>
          <p:nvPr/>
        </p:nvSpPr>
        <p:spPr bwMode="auto">
          <a:xfrm>
            <a:off x="7050466" y="5702784"/>
            <a:ext cx="2404521" cy="2399296"/>
          </a:xfrm>
          <a:custGeom>
            <a:avLst/>
            <a:gdLst>
              <a:gd name="T0" fmla="*/ 1013 w 2027"/>
              <a:gd name="T1" fmla="*/ 0 h 2025"/>
              <a:gd name="T2" fmla="*/ 1013 w 2027"/>
              <a:gd name="T3" fmla="*/ 0 h 2025"/>
              <a:gd name="T4" fmla="*/ 0 w 2027"/>
              <a:gd name="T5" fmla="*/ 1013 h 2025"/>
              <a:gd name="T6" fmla="*/ 0 w 2027"/>
              <a:gd name="T7" fmla="*/ 1013 h 2025"/>
              <a:gd name="T8" fmla="*/ 1013 w 2027"/>
              <a:gd name="T9" fmla="*/ 2024 h 2025"/>
              <a:gd name="T10" fmla="*/ 1013 w 2027"/>
              <a:gd name="T11" fmla="*/ 2024 h 2025"/>
              <a:gd name="T12" fmla="*/ 2026 w 2027"/>
              <a:gd name="T13" fmla="*/ 1013 h 2025"/>
              <a:gd name="T14" fmla="*/ 2026 w 2027"/>
              <a:gd name="T15" fmla="*/ 1013 h 2025"/>
              <a:gd name="T16" fmla="*/ 1013 w 2027"/>
              <a:gd name="T17" fmla="*/ 0 h 2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5">
                <a:moveTo>
                  <a:pt x="1013" y="0"/>
                </a:moveTo>
                <a:lnTo>
                  <a:pt x="1013" y="0"/>
                </a:lnTo>
                <a:cubicBezTo>
                  <a:pt x="454" y="0"/>
                  <a:pt x="0" y="453"/>
                  <a:pt x="0" y="1013"/>
                </a:cubicBezTo>
                <a:lnTo>
                  <a:pt x="0" y="1013"/>
                </a:lnTo>
                <a:cubicBezTo>
                  <a:pt x="0" y="1571"/>
                  <a:pt x="454" y="2024"/>
                  <a:pt x="1013" y="2024"/>
                </a:cubicBezTo>
                <a:lnTo>
                  <a:pt x="1013" y="2024"/>
                </a:lnTo>
                <a:cubicBezTo>
                  <a:pt x="1572" y="2024"/>
                  <a:pt x="2026" y="1571"/>
                  <a:pt x="2026" y="1013"/>
                </a:cubicBezTo>
                <a:lnTo>
                  <a:pt x="2026" y="1013"/>
                </a:lnTo>
                <a:cubicBezTo>
                  <a:pt x="2026" y="453"/>
                  <a:pt x="1572" y="0"/>
                  <a:pt x="101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3"/>
          <p:cNvSpPr>
            <a:spLocks noChangeArrowheads="1"/>
          </p:cNvSpPr>
          <p:nvPr/>
        </p:nvSpPr>
        <p:spPr bwMode="auto">
          <a:xfrm>
            <a:off x="7385008" y="1588963"/>
            <a:ext cx="1740666" cy="1740663"/>
          </a:xfrm>
          <a:custGeom>
            <a:avLst/>
            <a:gdLst>
              <a:gd name="T0" fmla="*/ 733 w 1467"/>
              <a:gd name="T1" fmla="*/ 0 h 1468"/>
              <a:gd name="T2" fmla="*/ 733 w 1467"/>
              <a:gd name="T3" fmla="*/ 0 h 1468"/>
              <a:gd name="T4" fmla="*/ 0 w 1467"/>
              <a:gd name="T5" fmla="*/ 733 h 1468"/>
              <a:gd name="T6" fmla="*/ 0 w 1467"/>
              <a:gd name="T7" fmla="*/ 733 h 1468"/>
              <a:gd name="T8" fmla="*/ 733 w 1467"/>
              <a:gd name="T9" fmla="*/ 1467 h 1468"/>
              <a:gd name="T10" fmla="*/ 733 w 1467"/>
              <a:gd name="T11" fmla="*/ 1467 h 1468"/>
              <a:gd name="T12" fmla="*/ 1466 w 1467"/>
              <a:gd name="T13" fmla="*/ 733 h 1468"/>
              <a:gd name="T14" fmla="*/ 1466 w 1467"/>
              <a:gd name="T15" fmla="*/ 733 h 1468"/>
              <a:gd name="T16" fmla="*/ 733 w 1467"/>
              <a:gd name="T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8">
                <a:moveTo>
                  <a:pt x="733" y="0"/>
                </a:moveTo>
                <a:lnTo>
                  <a:pt x="733" y="0"/>
                </a:lnTo>
                <a:cubicBezTo>
                  <a:pt x="328" y="0"/>
                  <a:pt x="0" y="328"/>
                  <a:pt x="0" y="733"/>
                </a:cubicBezTo>
                <a:lnTo>
                  <a:pt x="0" y="733"/>
                </a:lnTo>
                <a:cubicBezTo>
                  <a:pt x="0" y="1138"/>
                  <a:pt x="328" y="1467"/>
                  <a:pt x="733" y="1467"/>
                </a:cubicBezTo>
                <a:lnTo>
                  <a:pt x="733" y="1467"/>
                </a:lnTo>
                <a:cubicBezTo>
                  <a:pt x="1138" y="1467"/>
                  <a:pt x="1466" y="1138"/>
                  <a:pt x="1466" y="733"/>
                </a:cubicBezTo>
                <a:lnTo>
                  <a:pt x="1466" y="733"/>
                </a:lnTo>
                <a:cubicBezTo>
                  <a:pt x="1466" y="328"/>
                  <a:pt x="1138" y="0"/>
                  <a:pt x="733" y="0"/>
                </a:cubicBezTo>
              </a:path>
            </a:pathLst>
          </a:custGeom>
          <a:solidFill>
            <a:schemeClr val="accent2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5"/>
          <p:cNvSpPr>
            <a:spLocks noChangeArrowheads="1"/>
          </p:cNvSpPr>
          <p:nvPr/>
        </p:nvSpPr>
        <p:spPr bwMode="auto">
          <a:xfrm>
            <a:off x="4368903" y="2848722"/>
            <a:ext cx="1740663" cy="1740666"/>
          </a:xfrm>
          <a:custGeom>
            <a:avLst/>
            <a:gdLst>
              <a:gd name="T0" fmla="*/ 734 w 1469"/>
              <a:gd name="T1" fmla="*/ 0 h 1468"/>
              <a:gd name="T2" fmla="*/ 734 w 1469"/>
              <a:gd name="T3" fmla="*/ 0 h 1468"/>
              <a:gd name="T4" fmla="*/ 0 w 1469"/>
              <a:gd name="T5" fmla="*/ 733 h 1468"/>
              <a:gd name="T6" fmla="*/ 0 w 1469"/>
              <a:gd name="T7" fmla="*/ 733 h 1468"/>
              <a:gd name="T8" fmla="*/ 734 w 1469"/>
              <a:gd name="T9" fmla="*/ 1467 h 1468"/>
              <a:gd name="T10" fmla="*/ 734 w 1469"/>
              <a:gd name="T11" fmla="*/ 1467 h 1468"/>
              <a:gd name="T12" fmla="*/ 1468 w 1469"/>
              <a:gd name="T13" fmla="*/ 733 h 1468"/>
              <a:gd name="T14" fmla="*/ 1468 w 1469"/>
              <a:gd name="T15" fmla="*/ 733 h 1468"/>
              <a:gd name="T16" fmla="*/ 734 w 1469"/>
              <a:gd name="T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9" h="1468">
                <a:moveTo>
                  <a:pt x="734" y="0"/>
                </a:moveTo>
                <a:lnTo>
                  <a:pt x="734" y="0"/>
                </a:lnTo>
                <a:cubicBezTo>
                  <a:pt x="329" y="0"/>
                  <a:pt x="0" y="328"/>
                  <a:pt x="0" y="733"/>
                </a:cubicBezTo>
                <a:lnTo>
                  <a:pt x="0" y="733"/>
                </a:lnTo>
                <a:cubicBezTo>
                  <a:pt x="0" y="1138"/>
                  <a:pt x="329" y="1467"/>
                  <a:pt x="734" y="1467"/>
                </a:cubicBezTo>
                <a:lnTo>
                  <a:pt x="734" y="1467"/>
                </a:lnTo>
                <a:cubicBezTo>
                  <a:pt x="1139" y="1467"/>
                  <a:pt x="1468" y="1138"/>
                  <a:pt x="1468" y="733"/>
                </a:cubicBezTo>
                <a:lnTo>
                  <a:pt x="1468" y="733"/>
                </a:lnTo>
                <a:cubicBezTo>
                  <a:pt x="1468" y="328"/>
                  <a:pt x="1139" y="0"/>
                  <a:pt x="734" y="0"/>
                </a:cubicBezTo>
              </a:path>
            </a:pathLst>
          </a:custGeom>
          <a:solidFill>
            <a:schemeClr val="accent3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7"/>
          <p:cNvSpPr>
            <a:spLocks noChangeArrowheads="1"/>
          </p:cNvSpPr>
          <p:nvPr/>
        </p:nvSpPr>
        <p:spPr bwMode="auto">
          <a:xfrm>
            <a:off x="2936645" y="5979829"/>
            <a:ext cx="1740663" cy="1740663"/>
          </a:xfrm>
          <a:custGeom>
            <a:avLst/>
            <a:gdLst>
              <a:gd name="T0" fmla="*/ 733 w 1467"/>
              <a:gd name="T1" fmla="*/ 0 h 1467"/>
              <a:gd name="T2" fmla="*/ 733 w 1467"/>
              <a:gd name="T3" fmla="*/ 0 h 1467"/>
              <a:gd name="T4" fmla="*/ 0 w 1467"/>
              <a:gd name="T5" fmla="*/ 734 h 1467"/>
              <a:gd name="T6" fmla="*/ 0 w 1467"/>
              <a:gd name="T7" fmla="*/ 734 h 1467"/>
              <a:gd name="T8" fmla="*/ 733 w 1467"/>
              <a:gd name="T9" fmla="*/ 1466 h 1467"/>
              <a:gd name="T10" fmla="*/ 733 w 1467"/>
              <a:gd name="T11" fmla="*/ 1466 h 1467"/>
              <a:gd name="T12" fmla="*/ 1466 w 1467"/>
              <a:gd name="T13" fmla="*/ 734 h 1467"/>
              <a:gd name="T14" fmla="*/ 1466 w 1467"/>
              <a:gd name="T15" fmla="*/ 734 h 1467"/>
              <a:gd name="T16" fmla="*/ 733 w 1467"/>
              <a:gd name="T17" fmla="*/ 0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733" y="0"/>
                </a:moveTo>
                <a:lnTo>
                  <a:pt x="733" y="0"/>
                </a:lnTo>
                <a:cubicBezTo>
                  <a:pt x="328" y="0"/>
                  <a:pt x="0" y="329"/>
                  <a:pt x="0" y="734"/>
                </a:cubicBezTo>
                <a:lnTo>
                  <a:pt x="0" y="734"/>
                </a:lnTo>
                <a:cubicBezTo>
                  <a:pt x="0" y="1138"/>
                  <a:pt x="328" y="1466"/>
                  <a:pt x="733" y="1466"/>
                </a:cubicBezTo>
                <a:lnTo>
                  <a:pt x="733" y="1466"/>
                </a:lnTo>
                <a:cubicBezTo>
                  <a:pt x="1138" y="1466"/>
                  <a:pt x="1466" y="1138"/>
                  <a:pt x="1466" y="734"/>
                </a:cubicBezTo>
                <a:lnTo>
                  <a:pt x="1466" y="734"/>
                </a:lnTo>
                <a:cubicBezTo>
                  <a:pt x="1466" y="329"/>
                  <a:pt x="1138" y="0"/>
                  <a:pt x="733" y="0"/>
                </a:cubicBezTo>
              </a:path>
            </a:pathLst>
          </a:custGeom>
          <a:solidFill>
            <a:schemeClr val="accent4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9"/>
          <p:cNvSpPr>
            <a:spLocks noChangeArrowheads="1"/>
          </p:cNvSpPr>
          <p:nvPr/>
        </p:nvSpPr>
        <p:spPr bwMode="auto">
          <a:xfrm>
            <a:off x="4368903" y="9283432"/>
            <a:ext cx="1740663" cy="1740663"/>
          </a:xfrm>
          <a:custGeom>
            <a:avLst/>
            <a:gdLst>
              <a:gd name="T0" fmla="*/ 734 w 1469"/>
              <a:gd name="T1" fmla="*/ 0 h 1468"/>
              <a:gd name="T2" fmla="*/ 734 w 1469"/>
              <a:gd name="T3" fmla="*/ 0 h 1468"/>
              <a:gd name="T4" fmla="*/ 0 w 1469"/>
              <a:gd name="T5" fmla="*/ 734 h 1468"/>
              <a:gd name="T6" fmla="*/ 0 w 1469"/>
              <a:gd name="T7" fmla="*/ 734 h 1468"/>
              <a:gd name="T8" fmla="*/ 734 w 1469"/>
              <a:gd name="T9" fmla="*/ 1467 h 1468"/>
              <a:gd name="T10" fmla="*/ 734 w 1469"/>
              <a:gd name="T11" fmla="*/ 1467 h 1468"/>
              <a:gd name="T12" fmla="*/ 1468 w 1469"/>
              <a:gd name="T13" fmla="*/ 734 h 1468"/>
              <a:gd name="T14" fmla="*/ 1468 w 1469"/>
              <a:gd name="T15" fmla="*/ 734 h 1468"/>
              <a:gd name="T16" fmla="*/ 734 w 1469"/>
              <a:gd name="T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9" h="1468">
                <a:moveTo>
                  <a:pt x="734" y="0"/>
                </a:moveTo>
                <a:lnTo>
                  <a:pt x="734" y="0"/>
                </a:lnTo>
                <a:cubicBezTo>
                  <a:pt x="329" y="0"/>
                  <a:pt x="0" y="328"/>
                  <a:pt x="0" y="734"/>
                </a:cubicBezTo>
                <a:lnTo>
                  <a:pt x="0" y="734"/>
                </a:lnTo>
                <a:cubicBezTo>
                  <a:pt x="0" y="1139"/>
                  <a:pt x="329" y="1467"/>
                  <a:pt x="734" y="1467"/>
                </a:cubicBezTo>
                <a:lnTo>
                  <a:pt x="734" y="1467"/>
                </a:lnTo>
                <a:cubicBezTo>
                  <a:pt x="1139" y="1467"/>
                  <a:pt x="1468" y="1139"/>
                  <a:pt x="1468" y="734"/>
                </a:cubicBezTo>
                <a:lnTo>
                  <a:pt x="1468" y="734"/>
                </a:lnTo>
                <a:cubicBezTo>
                  <a:pt x="1468" y="328"/>
                  <a:pt x="1139" y="0"/>
                  <a:pt x="734" y="0"/>
                </a:cubicBezTo>
              </a:path>
            </a:pathLst>
          </a:custGeom>
          <a:solidFill>
            <a:schemeClr val="accent5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1"/>
          <p:cNvSpPr>
            <a:spLocks noChangeArrowheads="1"/>
          </p:cNvSpPr>
          <p:nvPr/>
        </p:nvSpPr>
        <p:spPr bwMode="auto">
          <a:xfrm>
            <a:off x="7385008" y="10402057"/>
            <a:ext cx="1740666" cy="1740663"/>
          </a:xfrm>
          <a:custGeom>
            <a:avLst/>
            <a:gdLst>
              <a:gd name="T0" fmla="*/ 733 w 1467"/>
              <a:gd name="T1" fmla="*/ 0 h 1468"/>
              <a:gd name="T2" fmla="*/ 733 w 1467"/>
              <a:gd name="T3" fmla="*/ 0 h 1468"/>
              <a:gd name="T4" fmla="*/ 0 w 1467"/>
              <a:gd name="T5" fmla="*/ 733 h 1468"/>
              <a:gd name="T6" fmla="*/ 0 w 1467"/>
              <a:gd name="T7" fmla="*/ 733 h 1468"/>
              <a:gd name="T8" fmla="*/ 733 w 1467"/>
              <a:gd name="T9" fmla="*/ 1467 h 1468"/>
              <a:gd name="T10" fmla="*/ 733 w 1467"/>
              <a:gd name="T11" fmla="*/ 1467 h 1468"/>
              <a:gd name="T12" fmla="*/ 1466 w 1467"/>
              <a:gd name="T13" fmla="*/ 733 h 1468"/>
              <a:gd name="T14" fmla="*/ 1466 w 1467"/>
              <a:gd name="T15" fmla="*/ 733 h 1468"/>
              <a:gd name="T16" fmla="*/ 733 w 1467"/>
              <a:gd name="T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8">
                <a:moveTo>
                  <a:pt x="733" y="0"/>
                </a:moveTo>
                <a:lnTo>
                  <a:pt x="733" y="0"/>
                </a:lnTo>
                <a:cubicBezTo>
                  <a:pt x="328" y="0"/>
                  <a:pt x="0" y="328"/>
                  <a:pt x="0" y="733"/>
                </a:cubicBezTo>
                <a:lnTo>
                  <a:pt x="0" y="733"/>
                </a:lnTo>
                <a:cubicBezTo>
                  <a:pt x="0" y="1138"/>
                  <a:pt x="328" y="1467"/>
                  <a:pt x="733" y="1467"/>
                </a:cubicBezTo>
                <a:lnTo>
                  <a:pt x="733" y="1467"/>
                </a:lnTo>
                <a:cubicBezTo>
                  <a:pt x="1138" y="1467"/>
                  <a:pt x="1466" y="1138"/>
                  <a:pt x="1466" y="733"/>
                </a:cubicBezTo>
                <a:lnTo>
                  <a:pt x="1466" y="733"/>
                </a:lnTo>
                <a:cubicBezTo>
                  <a:pt x="1466" y="328"/>
                  <a:pt x="1138" y="0"/>
                  <a:pt x="733" y="0"/>
                </a:cubicBezTo>
              </a:path>
            </a:pathLst>
          </a:custGeom>
          <a:solidFill>
            <a:schemeClr val="accent6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2"/>
          <p:cNvSpPr>
            <a:spLocks noChangeArrowheads="1"/>
          </p:cNvSpPr>
          <p:nvPr/>
        </p:nvSpPr>
        <p:spPr bwMode="auto">
          <a:xfrm>
            <a:off x="3370503" y="6418915"/>
            <a:ext cx="872947" cy="867719"/>
          </a:xfrm>
          <a:custGeom>
            <a:avLst/>
            <a:gdLst>
              <a:gd name="T0" fmla="*/ 368 w 736"/>
              <a:gd name="T1" fmla="*/ 705 h 734"/>
              <a:gd name="T2" fmla="*/ 368 w 736"/>
              <a:gd name="T3" fmla="*/ 705 h 734"/>
              <a:gd name="T4" fmla="*/ 29 w 736"/>
              <a:gd name="T5" fmla="*/ 367 h 734"/>
              <a:gd name="T6" fmla="*/ 29 w 736"/>
              <a:gd name="T7" fmla="*/ 367 h 734"/>
              <a:gd name="T8" fmla="*/ 368 w 736"/>
              <a:gd name="T9" fmla="*/ 28 h 734"/>
              <a:gd name="T10" fmla="*/ 368 w 736"/>
              <a:gd name="T11" fmla="*/ 28 h 734"/>
              <a:gd name="T12" fmla="*/ 707 w 736"/>
              <a:gd name="T13" fmla="*/ 367 h 734"/>
              <a:gd name="T14" fmla="*/ 707 w 736"/>
              <a:gd name="T15" fmla="*/ 367 h 734"/>
              <a:gd name="T16" fmla="*/ 368 w 736"/>
              <a:gd name="T17" fmla="*/ 705 h 734"/>
              <a:gd name="T18" fmla="*/ 368 w 736"/>
              <a:gd name="T19" fmla="*/ 0 h 734"/>
              <a:gd name="T20" fmla="*/ 368 w 736"/>
              <a:gd name="T21" fmla="*/ 0 h 734"/>
              <a:gd name="T22" fmla="*/ 0 w 736"/>
              <a:gd name="T23" fmla="*/ 367 h 734"/>
              <a:gd name="T24" fmla="*/ 0 w 736"/>
              <a:gd name="T25" fmla="*/ 367 h 734"/>
              <a:gd name="T26" fmla="*/ 368 w 736"/>
              <a:gd name="T27" fmla="*/ 733 h 734"/>
              <a:gd name="T28" fmla="*/ 368 w 736"/>
              <a:gd name="T29" fmla="*/ 733 h 734"/>
              <a:gd name="T30" fmla="*/ 735 w 736"/>
              <a:gd name="T31" fmla="*/ 367 h 734"/>
              <a:gd name="T32" fmla="*/ 735 w 736"/>
              <a:gd name="T33" fmla="*/ 367 h 734"/>
              <a:gd name="T34" fmla="*/ 368 w 736"/>
              <a:gd name="T35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734">
                <a:moveTo>
                  <a:pt x="368" y="705"/>
                </a:moveTo>
                <a:lnTo>
                  <a:pt x="368" y="705"/>
                </a:lnTo>
                <a:cubicBezTo>
                  <a:pt x="181" y="705"/>
                  <a:pt x="29" y="554"/>
                  <a:pt x="29" y="367"/>
                </a:cubicBezTo>
                <a:lnTo>
                  <a:pt x="29" y="367"/>
                </a:lnTo>
                <a:cubicBezTo>
                  <a:pt x="29" y="180"/>
                  <a:pt x="181" y="28"/>
                  <a:pt x="368" y="28"/>
                </a:cubicBezTo>
                <a:lnTo>
                  <a:pt x="368" y="28"/>
                </a:lnTo>
                <a:cubicBezTo>
                  <a:pt x="555" y="28"/>
                  <a:pt x="707" y="180"/>
                  <a:pt x="707" y="367"/>
                </a:cubicBezTo>
                <a:lnTo>
                  <a:pt x="707" y="367"/>
                </a:lnTo>
                <a:cubicBezTo>
                  <a:pt x="707" y="554"/>
                  <a:pt x="555" y="705"/>
                  <a:pt x="368" y="705"/>
                </a:cubicBezTo>
                <a:close/>
                <a:moveTo>
                  <a:pt x="368" y="0"/>
                </a:moveTo>
                <a:lnTo>
                  <a:pt x="368" y="0"/>
                </a:lnTo>
                <a:cubicBezTo>
                  <a:pt x="166" y="0"/>
                  <a:pt x="0" y="165"/>
                  <a:pt x="0" y="367"/>
                </a:cubicBezTo>
                <a:lnTo>
                  <a:pt x="0" y="367"/>
                </a:lnTo>
                <a:cubicBezTo>
                  <a:pt x="0" y="570"/>
                  <a:pt x="166" y="733"/>
                  <a:pt x="368" y="733"/>
                </a:cubicBezTo>
                <a:lnTo>
                  <a:pt x="368" y="733"/>
                </a:lnTo>
                <a:cubicBezTo>
                  <a:pt x="571" y="733"/>
                  <a:pt x="735" y="570"/>
                  <a:pt x="735" y="367"/>
                </a:cubicBezTo>
                <a:lnTo>
                  <a:pt x="735" y="367"/>
                </a:lnTo>
                <a:cubicBezTo>
                  <a:pt x="735" y="165"/>
                  <a:pt x="571" y="0"/>
                  <a:pt x="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3"/>
          <p:cNvSpPr>
            <a:spLocks noChangeArrowheads="1"/>
          </p:cNvSpPr>
          <p:nvPr/>
        </p:nvSpPr>
        <p:spPr bwMode="auto">
          <a:xfrm>
            <a:off x="3574366" y="6664593"/>
            <a:ext cx="475675" cy="339771"/>
          </a:xfrm>
          <a:custGeom>
            <a:avLst/>
            <a:gdLst>
              <a:gd name="T0" fmla="*/ 372 w 400"/>
              <a:gd name="T1" fmla="*/ 6 h 285"/>
              <a:gd name="T2" fmla="*/ 155 w 400"/>
              <a:gd name="T3" fmla="*/ 251 h 285"/>
              <a:gd name="T4" fmla="*/ 24 w 400"/>
              <a:gd name="T5" fmla="*/ 146 h 285"/>
              <a:gd name="T6" fmla="*/ 24 w 400"/>
              <a:gd name="T7" fmla="*/ 146 h 285"/>
              <a:gd name="T8" fmla="*/ 4 w 400"/>
              <a:gd name="T9" fmla="*/ 148 h 285"/>
              <a:gd name="T10" fmla="*/ 4 w 400"/>
              <a:gd name="T11" fmla="*/ 148 h 285"/>
              <a:gd name="T12" fmla="*/ 7 w 400"/>
              <a:gd name="T13" fmla="*/ 168 h 285"/>
              <a:gd name="T14" fmla="*/ 148 w 400"/>
              <a:gd name="T15" fmla="*/ 281 h 285"/>
              <a:gd name="T16" fmla="*/ 148 w 400"/>
              <a:gd name="T17" fmla="*/ 281 h 285"/>
              <a:gd name="T18" fmla="*/ 157 w 400"/>
              <a:gd name="T19" fmla="*/ 284 h 285"/>
              <a:gd name="T20" fmla="*/ 157 w 400"/>
              <a:gd name="T21" fmla="*/ 284 h 285"/>
              <a:gd name="T22" fmla="*/ 167 w 400"/>
              <a:gd name="T23" fmla="*/ 279 h 285"/>
              <a:gd name="T24" fmla="*/ 393 w 400"/>
              <a:gd name="T25" fmla="*/ 25 h 285"/>
              <a:gd name="T26" fmla="*/ 393 w 400"/>
              <a:gd name="T27" fmla="*/ 25 h 285"/>
              <a:gd name="T28" fmla="*/ 392 w 400"/>
              <a:gd name="T29" fmla="*/ 5 h 285"/>
              <a:gd name="T30" fmla="*/ 392 w 400"/>
              <a:gd name="T31" fmla="*/ 5 h 285"/>
              <a:gd name="T32" fmla="*/ 372 w 400"/>
              <a:gd name="T33" fmla="*/ 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0" h="285">
                <a:moveTo>
                  <a:pt x="372" y="6"/>
                </a:moveTo>
                <a:lnTo>
                  <a:pt x="155" y="251"/>
                </a:lnTo>
                <a:lnTo>
                  <a:pt x="24" y="146"/>
                </a:lnTo>
                <a:lnTo>
                  <a:pt x="24" y="146"/>
                </a:lnTo>
                <a:cubicBezTo>
                  <a:pt x="18" y="141"/>
                  <a:pt x="9" y="142"/>
                  <a:pt x="4" y="148"/>
                </a:cubicBezTo>
                <a:lnTo>
                  <a:pt x="4" y="148"/>
                </a:lnTo>
                <a:cubicBezTo>
                  <a:pt x="0" y="154"/>
                  <a:pt x="0" y="163"/>
                  <a:pt x="7" y="168"/>
                </a:cubicBezTo>
                <a:lnTo>
                  <a:pt x="148" y="281"/>
                </a:lnTo>
                <a:lnTo>
                  <a:pt x="148" y="281"/>
                </a:lnTo>
                <a:cubicBezTo>
                  <a:pt x="150" y="283"/>
                  <a:pt x="153" y="284"/>
                  <a:pt x="157" y="284"/>
                </a:cubicBezTo>
                <a:lnTo>
                  <a:pt x="157" y="284"/>
                </a:lnTo>
                <a:cubicBezTo>
                  <a:pt x="161" y="284"/>
                  <a:pt x="164" y="283"/>
                  <a:pt x="167" y="279"/>
                </a:cubicBezTo>
                <a:lnTo>
                  <a:pt x="393" y="25"/>
                </a:lnTo>
                <a:lnTo>
                  <a:pt x="393" y="25"/>
                </a:lnTo>
                <a:cubicBezTo>
                  <a:pt x="399" y="19"/>
                  <a:pt x="398" y="10"/>
                  <a:pt x="392" y="5"/>
                </a:cubicBezTo>
                <a:lnTo>
                  <a:pt x="392" y="5"/>
                </a:lnTo>
                <a:cubicBezTo>
                  <a:pt x="386" y="0"/>
                  <a:pt x="377" y="1"/>
                  <a:pt x="372" y="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4"/>
          <p:cNvSpPr>
            <a:spLocks noChangeArrowheads="1"/>
          </p:cNvSpPr>
          <p:nvPr/>
        </p:nvSpPr>
        <p:spPr bwMode="auto">
          <a:xfrm>
            <a:off x="7897275" y="2033275"/>
            <a:ext cx="752720" cy="852039"/>
          </a:xfrm>
          <a:custGeom>
            <a:avLst/>
            <a:gdLst>
              <a:gd name="T0" fmla="*/ 492 w 633"/>
              <a:gd name="T1" fmla="*/ 609 h 719"/>
              <a:gd name="T2" fmla="*/ 422 w 633"/>
              <a:gd name="T3" fmla="*/ 619 h 719"/>
              <a:gd name="T4" fmla="*/ 394 w 633"/>
              <a:gd name="T5" fmla="*/ 622 h 719"/>
              <a:gd name="T6" fmla="*/ 394 w 633"/>
              <a:gd name="T7" fmla="*/ 622 h 719"/>
              <a:gd name="T8" fmla="*/ 370 w 633"/>
              <a:gd name="T9" fmla="*/ 625 h 719"/>
              <a:gd name="T10" fmla="*/ 365 w 633"/>
              <a:gd name="T11" fmla="*/ 625 h 719"/>
              <a:gd name="T12" fmla="*/ 344 w 633"/>
              <a:gd name="T13" fmla="*/ 626 h 719"/>
              <a:gd name="T14" fmla="*/ 340 w 633"/>
              <a:gd name="T15" fmla="*/ 627 h 719"/>
              <a:gd name="T16" fmla="*/ 292 w 633"/>
              <a:gd name="T17" fmla="*/ 627 h 719"/>
              <a:gd name="T18" fmla="*/ 287 w 633"/>
              <a:gd name="T19" fmla="*/ 626 h 719"/>
              <a:gd name="T20" fmla="*/ 267 w 633"/>
              <a:gd name="T21" fmla="*/ 625 h 719"/>
              <a:gd name="T22" fmla="*/ 262 w 633"/>
              <a:gd name="T23" fmla="*/ 625 h 719"/>
              <a:gd name="T24" fmla="*/ 238 w 633"/>
              <a:gd name="T25" fmla="*/ 623 h 719"/>
              <a:gd name="T26" fmla="*/ 238 w 633"/>
              <a:gd name="T27" fmla="*/ 622 h 719"/>
              <a:gd name="T28" fmla="*/ 210 w 633"/>
              <a:gd name="T29" fmla="*/ 619 h 719"/>
              <a:gd name="T30" fmla="*/ 140 w 633"/>
              <a:gd name="T31" fmla="*/ 609 h 719"/>
              <a:gd name="T32" fmla="*/ 40 w 633"/>
              <a:gd name="T33" fmla="*/ 592 h 719"/>
              <a:gd name="T34" fmla="*/ 118 w 633"/>
              <a:gd name="T35" fmla="*/ 262 h 719"/>
              <a:gd name="T36" fmla="*/ 218 w 633"/>
              <a:gd name="T37" fmla="*/ 113 h 719"/>
              <a:gd name="T38" fmla="*/ 264 w 633"/>
              <a:gd name="T39" fmla="*/ 97 h 719"/>
              <a:gd name="T40" fmla="*/ 264 w 633"/>
              <a:gd name="T41" fmla="*/ 97 h 719"/>
              <a:gd name="T42" fmla="*/ 363 w 633"/>
              <a:gd name="T43" fmla="*/ 97 h 719"/>
              <a:gd name="T44" fmla="*/ 364 w 633"/>
              <a:gd name="T45" fmla="*/ 97 h 719"/>
              <a:gd name="T46" fmla="*/ 414 w 633"/>
              <a:gd name="T47" fmla="*/ 113 h 719"/>
              <a:gd name="T48" fmla="*/ 510 w 633"/>
              <a:gd name="T49" fmla="*/ 261 h 719"/>
              <a:gd name="T50" fmla="*/ 510 w 633"/>
              <a:gd name="T51" fmla="*/ 378 h 719"/>
              <a:gd name="T52" fmla="*/ 492 w 633"/>
              <a:gd name="T53" fmla="*/ 609 h 719"/>
              <a:gd name="T54" fmla="*/ 316 w 633"/>
              <a:gd name="T55" fmla="*/ 692 h 719"/>
              <a:gd name="T56" fmla="*/ 232 w 633"/>
              <a:gd name="T57" fmla="*/ 649 h 719"/>
              <a:gd name="T58" fmla="*/ 316 w 633"/>
              <a:gd name="T59" fmla="*/ 653 h 719"/>
              <a:gd name="T60" fmla="*/ 400 w 633"/>
              <a:gd name="T61" fmla="*/ 649 h 719"/>
              <a:gd name="T62" fmla="*/ 274 w 633"/>
              <a:gd name="T63" fmla="*/ 66 h 719"/>
              <a:gd name="T64" fmla="*/ 314 w 633"/>
              <a:gd name="T65" fmla="*/ 27 h 719"/>
              <a:gd name="T66" fmla="*/ 353 w 633"/>
              <a:gd name="T67" fmla="*/ 66 h 719"/>
              <a:gd name="T68" fmla="*/ 353 w 633"/>
              <a:gd name="T69" fmla="*/ 68 h 719"/>
              <a:gd name="T70" fmla="*/ 274 w 633"/>
              <a:gd name="T71" fmla="*/ 66 h 719"/>
              <a:gd name="T72" fmla="*/ 627 w 633"/>
              <a:gd name="T73" fmla="*/ 591 h 719"/>
              <a:gd name="T74" fmla="*/ 535 w 633"/>
              <a:gd name="T75" fmla="*/ 262 h 719"/>
              <a:gd name="T76" fmla="*/ 424 w 633"/>
              <a:gd name="T77" fmla="*/ 89 h 719"/>
              <a:gd name="T78" fmla="*/ 379 w 633"/>
              <a:gd name="T79" fmla="*/ 73 h 719"/>
              <a:gd name="T80" fmla="*/ 379 w 633"/>
              <a:gd name="T81" fmla="*/ 66 h 719"/>
              <a:gd name="T82" fmla="*/ 314 w 633"/>
              <a:gd name="T83" fmla="*/ 0 h 719"/>
              <a:gd name="T84" fmla="*/ 248 w 633"/>
              <a:gd name="T85" fmla="*/ 74 h 719"/>
              <a:gd name="T86" fmla="*/ 207 w 633"/>
              <a:gd name="T87" fmla="*/ 89 h 719"/>
              <a:gd name="T88" fmla="*/ 92 w 633"/>
              <a:gd name="T89" fmla="*/ 261 h 719"/>
              <a:gd name="T90" fmla="*/ 92 w 633"/>
              <a:gd name="T91" fmla="*/ 378 h 719"/>
              <a:gd name="T92" fmla="*/ 4 w 633"/>
              <a:gd name="T93" fmla="*/ 591 h 719"/>
              <a:gd name="T94" fmla="*/ 1 w 633"/>
              <a:gd name="T95" fmla="*/ 604 h 719"/>
              <a:gd name="T96" fmla="*/ 135 w 633"/>
              <a:gd name="T97" fmla="*/ 635 h 719"/>
              <a:gd name="T98" fmla="*/ 200 w 633"/>
              <a:gd name="T99" fmla="*/ 644 h 719"/>
              <a:gd name="T100" fmla="*/ 316 w 633"/>
              <a:gd name="T101" fmla="*/ 718 h 719"/>
              <a:gd name="T102" fmla="*/ 432 w 633"/>
              <a:gd name="T103" fmla="*/ 644 h 719"/>
              <a:gd name="T104" fmla="*/ 496 w 633"/>
              <a:gd name="T105" fmla="*/ 635 h 719"/>
              <a:gd name="T106" fmla="*/ 620 w 633"/>
              <a:gd name="T107" fmla="*/ 613 h 719"/>
              <a:gd name="T108" fmla="*/ 630 w 633"/>
              <a:gd name="T109" fmla="*/ 604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3" h="719">
                <a:moveTo>
                  <a:pt x="492" y="609"/>
                </a:moveTo>
                <a:lnTo>
                  <a:pt x="492" y="609"/>
                </a:lnTo>
                <a:cubicBezTo>
                  <a:pt x="467" y="613"/>
                  <a:pt x="444" y="617"/>
                  <a:pt x="422" y="619"/>
                </a:cubicBezTo>
                <a:lnTo>
                  <a:pt x="422" y="619"/>
                </a:lnTo>
                <a:lnTo>
                  <a:pt x="422" y="619"/>
                </a:lnTo>
                <a:cubicBezTo>
                  <a:pt x="413" y="621"/>
                  <a:pt x="403" y="622"/>
                  <a:pt x="394" y="622"/>
                </a:cubicBezTo>
                <a:lnTo>
                  <a:pt x="394" y="622"/>
                </a:lnTo>
                <a:lnTo>
                  <a:pt x="394" y="622"/>
                </a:lnTo>
                <a:cubicBezTo>
                  <a:pt x="386" y="624"/>
                  <a:pt x="378" y="624"/>
                  <a:pt x="370" y="625"/>
                </a:cubicBezTo>
                <a:lnTo>
                  <a:pt x="370" y="625"/>
                </a:lnTo>
                <a:cubicBezTo>
                  <a:pt x="368" y="625"/>
                  <a:pt x="367" y="625"/>
                  <a:pt x="365" y="625"/>
                </a:cubicBezTo>
                <a:lnTo>
                  <a:pt x="365" y="625"/>
                </a:lnTo>
                <a:cubicBezTo>
                  <a:pt x="358" y="626"/>
                  <a:pt x="351" y="626"/>
                  <a:pt x="344" y="626"/>
                </a:cubicBezTo>
                <a:lnTo>
                  <a:pt x="344" y="626"/>
                </a:lnTo>
                <a:cubicBezTo>
                  <a:pt x="343" y="626"/>
                  <a:pt x="342" y="626"/>
                  <a:pt x="340" y="627"/>
                </a:cubicBezTo>
                <a:lnTo>
                  <a:pt x="340" y="627"/>
                </a:lnTo>
                <a:cubicBezTo>
                  <a:pt x="324" y="627"/>
                  <a:pt x="308" y="627"/>
                  <a:pt x="292" y="627"/>
                </a:cubicBezTo>
                <a:lnTo>
                  <a:pt x="292" y="627"/>
                </a:lnTo>
                <a:cubicBezTo>
                  <a:pt x="290" y="626"/>
                  <a:pt x="289" y="626"/>
                  <a:pt x="287" y="626"/>
                </a:cubicBezTo>
                <a:lnTo>
                  <a:pt x="287" y="626"/>
                </a:lnTo>
                <a:cubicBezTo>
                  <a:pt x="281" y="626"/>
                  <a:pt x="274" y="626"/>
                  <a:pt x="267" y="625"/>
                </a:cubicBezTo>
                <a:lnTo>
                  <a:pt x="267" y="625"/>
                </a:lnTo>
                <a:cubicBezTo>
                  <a:pt x="265" y="625"/>
                  <a:pt x="264" y="625"/>
                  <a:pt x="262" y="625"/>
                </a:cubicBezTo>
                <a:lnTo>
                  <a:pt x="262" y="625"/>
                </a:lnTo>
                <a:cubicBezTo>
                  <a:pt x="254" y="624"/>
                  <a:pt x="246" y="624"/>
                  <a:pt x="238" y="623"/>
                </a:cubicBezTo>
                <a:lnTo>
                  <a:pt x="238" y="623"/>
                </a:lnTo>
                <a:lnTo>
                  <a:pt x="238" y="622"/>
                </a:lnTo>
                <a:lnTo>
                  <a:pt x="238" y="622"/>
                </a:lnTo>
                <a:cubicBezTo>
                  <a:pt x="229" y="622"/>
                  <a:pt x="219" y="621"/>
                  <a:pt x="210" y="619"/>
                </a:cubicBezTo>
                <a:lnTo>
                  <a:pt x="210" y="619"/>
                </a:lnTo>
                <a:lnTo>
                  <a:pt x="210" y="619"/>
                </a:lnTo>
                <a:cubicBezTo>
                  <a:pt x="188" y="617"/>
                  <a:pt x="165" y="613"/>
                  <a:pt x="140" y="609"/>
                </a:cubicBezTo>
                <a:lnTo>
                  <a:pt x="40" y="592"/>
                </a:lnTo>
                <a:lnTo>
                  <a:pt x="40" y="592"/>
                </a:lnTo>
                <a:cubicBezTo>
                  <a:pt x="92" y="533"/>
                  <a:pt x="118" y="461"/>
                  <a:pt x="118" y="378"/>
                </a:cubicBezTo>
                <a:lnTo>
                  <a:pt x="118" y="262"/>
                </a:lnTo>
                <a:lnTo>
                  <a:pt x="118" y="262"/>
                </a:lnTo>
                <a:cubicBezTo>
                  <a:pt x="119" y="191"/>
                  <a:pt x="168" y="136"/>
                  <a:pt x="218" y="113"/>
                </a:cubicBezTo>
                <a:lnTo>
                  <a:pt x="218" y="113"/>
                </a:lnTo>
                <a:cubicBezTo>
                  <a:pt x="233" y="106"/>
                  <a:pt x="248" y="101"/>
                  <a:pt x="264" y="97"/>
                </a:cubicBezTo>
                <a:lnTo>
                  <a:pt x="264" y="97"/>
                </a:lnTo>
                <a:lnTo>
                  <a:pt x="264" y="97"/>
                </a:lnTo>
                <a:lnTo>
                  <a:pt x="264" y="97"/>
                </a:lnTo>
                <a:cubicBezTo>
                  <a:pt x="296" y="91"/>
                  <a:pt x="331" y="90"/>
                  <a:pt x="363" y="97"/>
                </a:cubicBezTo>
                <a:lnTo>
                  <a:pt x="363" y="97"/>
                </a:lnTo>
                <a:lnTo>
                  <a:pt x="364" y="97"/>
                </a:lnTo>
                <a:lnTo>
                  <a:pt x="364" y="97"/>
                </a:lnTo>
                <a:cubicBezTo>
                  <a:pt x="381" y="100"/>
                  <a:pt x="397" y="105"/>
                  <a:pt x="414" y="113"/>
                </a:cubicBezTo>
                <a:lnTo>
                  <a:pt x="414" y="113"/>
                </a:lnTo>
                <a:cubicBezTo>
                  <a:pt x="461" y="135"/>
                  <a:pt x="510" y="189"/>
                  <a:pt x="510" y="261"/>
                </a:cubicBezTo>
                <a:lnTo>
                  <a:pt x="510" y="378"/>
                </a:lnTo>
                <a:lnTo>
                  <a:pt x="510" y="378"/>
                </a:lnTo>
                <a:cubicBezTo>
                  <a:pt x="510" y="457"/>
                  <a:pt x="538" y="531"/>
                  <a:pt x="592" y="592"/>
                </a:cubicBezTo>
                <a:lnTo>
                  <a:pt x="492" y="609"/>
                </a:lnTo>
                <a:close/>
                <a:moveTo>
                  <a:pt x="316" y="692"/>
                </a:moveTo>
                <a:lnTo>
                  <a:pt x="316" y="692"/>
                </a:lnTo>
                <a:cubicBezTo>
                  <a:pt x="283" y="692"/>
                  <a:pt x="252" y="676"/>
                  <a:pt x="232" y="649"/>
                </a:cubicBezTo>
                <a:lnTo>
                  <a:pt x="232" y="649"/>
                </a:lnTo>
                <a:cubicBezTo>
                  <a:pt x="262" y="652"/>
                  <a:pt x="288" y="653"/>
                  <a:pt x="316" y="653"/>
                </a:cubicBezTo>
                <a:lnTo>
                  <a:pt x="316" y="653"/>
                </a:lnTo>
                <a:cubicBezTo>
                  <a:pt x="343" y="653"/>
                  <a:pt x="370" y="652"/>
                  <a:pt x="400" y="649"/>
                </a:cubicBezTo>
                <a:lnTo>
                  <a:pt x="400" y="649"/>
                </a:lnTo>
                <a:cubicBezTo>
                  <a:pt x="379" y="676"/>
                  <a:pt x="349" y="692"/>
                  <a:pt x="316" y="692"/>
                </a:cubicBezTo>
                <a:close/>
                <a:moveTo>
                  <a:pt x="274" y="66"/>
                </a:moveTo>
                <a:lnTo>
                  <a:pt x="274" y="66"/>
                </a:lnTo>
                <a:cubicBezTo>
                  <a:pt x="274" y="44"/>
                  <a:pt x="292" y="27"/>
                  <a:pt x="314" y="27"/>
                </a:cubicBezTo>
                <a:lnTo>
                  <a:pt x="314" y="27"/>
                </a:lnTo>
                <a:cubicBezTo>
                  <a:pt x="335" y="27"/>
                  <a:pt x="353" y="44"/>
                  <a:pt x="353" y="66"/>
                </a:cubicBezTo>
                <a:lnTo>
                  <a:pt x="353" y="68"/>
                </a:lnTo>
                <a:lnTo>
                  <a:pt x="353" y="68"/>
                </a:lnTo>
                <a:cubicBezTo>
                  <a:pt x="327" y="64"/>
                  <a:pt x="300" y="65"/>
                  <a:pt x="274" y="68"/>
                </a:cubicBezTo>
                <a:lnTo>
                  <a:pt x="274" y="66"/>
                </a:lnTo>
                <a:close/>
                <a:moveTo>
                  <a:pt x="627" y="591"/>
                </a:moveTo>
                <a:lnTo>
                  <a:pt x="627" y="591"/>
                </a:lnTo>
                <a:cubicBezTo>
                  <a:pt x="567" y="531"/>
                  <a:pt x="535" y="459"/>
                  <a:pt x="535" y="378"/>
                </a:cubicBezTo>
                <a:lnTo>
                  <a:pt x="535" y="262"/>
                </a:lnTo>
                <a:lnTo>
                  <a:pt x="535" y="262"/>
                </a:lnTo>
                <a:cubicBezTo>
                  <a:pt x="536" y="172"/>
                  <a:pt x="476" y="113"/>
                  <a:pt x="424" y="89"/>
                </a:cubicBezTo>
                <a:lnTo>
                  <a:pt x="424" y="89"/>
                </a:lnTo>
                <a:cubicBezTo>
                  <a:pt x="409" y="82"/>
                  <a:pt x="394" y="77"/>
                  <a:pt x="379" y="73"/>
                </a:cubicBezTo>
                <a:lnTo>
                  <a:pt x="379" y="66"/>
                </a:lnTo>
                <a:lnTo>
                  <a:pt x="379" y="66"/>
                </a:lnTo>
                <a:cubicBezTo>
                  <a:pt x="379" y="30"/>
                  <a:pt x="350" y="0"/>
                  <a:pt x="314" y="0"/>
                </a:cubicBezTo>
                <a:lnTo>
                  <a:pt x="314" y="0"/>
                </a:lnTo>
                <a:cubicBezTo>
                  <a:pt x="277" y="0"/>
                  <a:pt x="248" y="30"/>
                  <a:pt x="248" y="66"/>
                </a:cubicBezTo>
                <a:lnTo>
                  <a:pt x="248" y="74"/>
                </a:lnTo>
                <a:lnTo>
                  <a:pt x="248" y="74"/>
                </a:lnTo>
                <a:cubicBezTo>
                  <a:pt x="235" y="78"/>
                  <a:pt x="221" y="83"/>
                  <a:pt x="207" y="89"/>
                </a:cubicBezTo>
                <a:lnTo>
                  <a:pt x="207" y="89"/>
                </a:lnTo>
                <a:cubicBezTo>
                  <a:pt x="150" y="115"/>
                  <a:pt x="92" y="179"/>
                  <a:pt x="92" y="261"/>
                </a:cubicBezTo>
                <a:lnTo>
                  <a:pt x="92" y="378"/>
                </a:lnTo>
                <a:lnTo>
                  <a:pt x="92" y="378"/>
                </a:lnTo>
                <a:cubicBezTo>
                  <a:pt x="92" y="462"/>
                  <a:pt x="62" y="534"/>
                  <a:pt x="4" y="591"/>
                </a:cubicBezTo>
                <a:lnTo>
                  <a:pt x="4" y="591"/>
                </a:lnTo>
                <a:cubicBezTo>
                  <a:pt x="1" y="595"/>
                  <a:pt x="0" y="600"/>
                  <a:pt x="1" y="604"/>
                </a:cubicBezTo>
                <a:lnTo>
                  <a:pt x="1" y="604"/>
                </a:lnTo>
                <a:cubicBezTo>
                  <a:pt x="3" y="609"/>
                  <a:pt x="6" y="613"/>
                  <a:pt x="11" y="613"/>
                </a:cubicBezTo>
                <a:lnTo>
                  <a:pt x="135" y="635"/>
                </a:lnTo>
                <a:lnTo>
                  <a:pt x="135" y="635"/>
                </a:lnTo>
                <a:cubicBezTo>
                  <a:pt x="158" y="639"/>
                  <a:pt x="179" y="642"/>
                  <a:pt x="200" y="644"/>
                </a:cubicBezTo>
                <a:lnTo>
                  <a:pt x="200" y="644"/>
                </a:lnTo>
                <a:cubicBezTo>
                  <a:pt x="223" y="689"/>
                  <a:pt x="267" y="718"/>
                  <a:pt x="316" y="718"/>
                </a:cubicBezTo>
                <a:lnTo>
                  <a:pt x="316" y="718"/>
                </a:lnTo>
                <a:cubicBezTo>
                  <a:pt x="365" y="718"/>
                  <a:pt x="409" y="689"/>
                  <a:pt x="432" y="644"/>
                </a:cubicBezTo>
                <a:lnTo>
                  <a:pt x="432" y="644"/>
                </a:lnTo>
                <a:cubicBezTo>
                  <a:pt x="452" y="642"/>
                  <a:pt x="474" y="638"/>
                  <a:pt x="496" y="635"/>
                </a:cubicBezTo>
                <a:lnTo>
                  <a:pt x="620" y="613"/>
                </a:lnTo>
                <a:lnTo>
                  <a:pt x="620" y="613"/>
                </a:lnTo>
                <a:cubicBezTo>
                  <a:pt x="625" y="613"/>
                  <a:pt x="629" y="609"/>
                  <a:pt x="630" y="604"/>
                </a:cubicBezTo>
                <a:lnTo>
                  <a:pt x="630" y="604"/>
                </a:lnTo>
                <a:cubicBezTo>
                  <a:pt x="632" y="600"/>
                  <a:pt x="631" y="595"/>
                  <a:pt x="627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25"/>
          <p:cNvSpPr>
            <a:spLocks noChangeArrowheads="1"/>
          </p:cNvSpPr>
          <p:nvPr/>
        </p:nvSpPr>
        <p:spPr bwMode="auto">
          <a:xfrm>
            <a:off x="8080230" y="2179638"/>
            <a:ext cx="297950" cy="177725"/>
          </a:xfrm>
          <a:custGeom>
            <a:avLst/>
            <a:gdLst>
              <a:gd name="T0" fmla="*/ 240 w 251"/>
              <a:gd name="T1" fmla="*/ 24 h 151"/>
              <a:gd name="T2" fmla="*/ 240 w 251"/>
              <a:gd name="T3" fmla="*/ 24 h 151"/>
              <a:gd name="T4" fmla="*/ 78 w 251"/>
              <a:gd name="T5" fmla="*/ 24 h 151"/>
              <a:gd name="T6" fmla="*/ 78 w 251"/>
              <a:gd name="T7" fmla="*/ 24 h 151"/>
              <a:gd name="T8" fmla="*/ 0 w 251"/>
              <a:gd name="T9" fmla="*/ 136 h 151"/>
              <a:gd name="T10" fmla="*/ 0 w 251"/>
              <a:gd name="T11" fmla="*/ 136 h 151"/>
              <a:gd name="T12" fmla="*/ 13 w 251"/>
              <a:gd name="T13" fmla="*/ 150 h 151"/>
              <a:gd name="T14" fmla="*/ 13 w 251"/>
              <a:gd name="T15" fmla="*/ 150 h 151"/>
              <a:gd name="T16" fmla="*/ 13 w 251"/>
              <a:gd name="T17" fmla="*/ 150 h 151"/>
              <a:gd name="T18" fmla="*/ 26 w 251"/>
              <a:gd name="T19" fmla="*/ 137 h 151"/>
              <a:gd name="T20" fmla="*/ 26 w 251"/>
              <a:gd name="T21" fmla="*/ 137 h 151"/>
              <a:gd name="T22" fmla="*/ 89 w 251"/>
              <a:gd name="T23" fmla="*/ 47 h 151"/>
              <a:gd name="T24" fmla="*/ 89 w 251"/>
              <a:gd name="T25" fmla="*/ 47 h 151"/>
              <a:gd name="T26" fmla="*/ 229 w 251"/>
              <a:gd name="T27" fmla="*/ 47 h 151"/>
              <a:gd name="T28" fmla="*/ 229 w 251"/>
              <a:gd name="T29" fmla="*/ 47 h 151"/>
              <a:gd name="T30" fmla="*/ 246 w 251"/>
              <a:gd name="T31" fmla="*/ 41 h 151"/>
              <a:gd name="T32" fmla="*/ 246 w 251"/>
              <a:gd name="T33" fmla="*/ 41 h 151"/>
              <a:gd name="T34" fmla="*/ 240 w 251"/>
              <a:gd name="T35" fmla="*/ 2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" h="151">
                <a:moveTo>
                  <a:pt x="240" y="24"/>
                </a:moveTo>
                <a:lnTo>
                  <a:pt x="240" y="24"/>
                </a:lnTo>
                <a:cubicBezTo>
                  <a:pt x="189" y="0"/>
                  <a:pt x="128" y="0"/>
                  <a:pt x="78" y="24"/>
                </a:cubicBezTo>
                <a:lnTo>
                  <a:pt x="78" y="24"/>
                </a:lnTo>
                <a:cubicBezTo>
                  <a:pt x="49" y="36"/>
                  <a:pt x="1" y="76"/>
                  <a:pt x="0" y="136"/>
                </a:cubicBezTo>
                <a:lnTo>
                  <a:pt x="0" y="136"/>
                </a:lnTo>
                <a:cubicBezTo>
                  <a:pt x="0" y="143"/>
                  <a:pt x="6" y="150"/>
                  <a:pt x="13" y="150"/>
                </a:cubicBezTo>
                <a:lnTo>
                  <a:pt x="13" y="150"/>
                </a:lnTo>
                <a:lnTo>
                  <a:pt x="13" y="150"/>
                </a:lnTo>
                <a:cubicBezTo>
                  <a:pt x="20" y="150"/>
                  <a:pt x="26" y="143"/>
                  <a:pt x="26" y="137"/>
                </a:cubicBezTo>
                <a:lnTo>
                  <a:pt x="26" y="137"/>
                </a:lnTo>
                <a:cubicBezTo>
                  <a:pt x="26" y="88"/>
                  <a:pt x="66" y="58"/>
                  <a:pt x="89" y="47"/>
                </a:cubicBezTo>
                <a:lnTo>
                  <a:pt x="89" y="47"/>
                </a:lnTo>
                <a:cubicBezTo>
                  <a:pt x="132" y="27"/>
                  <a:pt x="186" y="27"/>
                  <a:pt x="229" y="47"/>
                </a:cubicBezTo>
                <a:lnTo>
                  <a:pt x="229" y="47"/>
                </a:lnTo>
                <a:cubicBezTo>
                  <a:pt x="236" y="50"/>
                  <a:pt x="244" y="47"/>
                  <a:pt x="246" y="41"/>
                </a:cubicBezTo>
                <a:lnTo>
                  <a:pt x="246" y="41"/>
                </a:lnTo>
                <a:cubicBezTo>
                  <a:pt x="250" y="34"/>
                  <a:pt x="247" y="27"/>
                  <a:pt x="240" y="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26"/>
          <p:cNvSpPr>
            <a:spLocks noChangeArrowheads="1"/>
          </p:cNvSpPr>
          <p:nvPr/>
        </p:nvSpPr>
        <p:spPr bwMode="auto">
          <a:xfrm>
            <a:off x="4792307" y="9706835"/>
            <a:ext cx="899082" cy="899082"/>
          </a:xfrm>
          <a:custGeom>
            <a:avLst/>
            <a:gdLst>
              <a:gd name="T0" fmla="*/ 323 w 760"/>
              <a:gd name="T1" fmla="*/ 719 h 759"/>
              <a:gd name="T2" fmla="*/ 290 w 760"/>
              <a:gd name="T3" fmla="*/ 597 h 759"/>
              <a:gd name="T4" fmla="*/ 179 w 760"/>
              <a:gd name="T5" fmla="*/ 660 h 759"/>
              <a:gd name="T6" fmla="*/ 100 w 760"/>
              <a:gd name="T7" fmla="*/ 595 h 759"/>
              <a:gd name="T8" fmla="*/ 150 w 760"/>
              <a:gd name="T9" fmla="*/ 530 h 759"/>
              <a:gd name="T10" fmla="*/ 162 w 760"/>
              <a:gd name="T11" fmla="*/ 469 h 759"/>
              <a:gd name="T12" fmla="*/ 40 w 760"/>
              <a:gd name="T13" fmla="*/ 435 h 759"/>
              <a:gd name="T14" fmla="*/ 29 w 760"/>
              <a:gd name="T15" fmla="*/ 334 h 759"/>
              <a:gd name="T16" fmla="*/ 111 w 760"/>
              <a:gd name="T17" fmla="*/ 323 h 759"/>
              <a:gd name="T18" fmla="*/ 166 w 760"/>
              <a:gd name="T19" fmla="*/ 268 h 759"/>
              <a:gd name="T20" fmla="*/ 100 w 760"/>
              <a:gd name="T21" fmla="*/ 178 h 759"/>
              <a:gd name="T22" fmla="*/ 164 w 760"/>
              <a:gd name="T23" fmla="*/ 99 h 759"/>
              <a:gd name="T24" fmla="*/ 229 w 760"/>
              <a:gd name="T25" fmla="*/ 149 h 759"/>
              <a:gd name="T26" fmla="*/ 290 w 760"/>
              <a:gd name="T27" fmla="*/ 161 h 759"/>
              <a:gd name="T28" fmla="*/ 323 w 760"/>
              <a:gd name="T29" fmla="*/ 39 h 759"/>
              <a:gd name="T30" fmla="*/ 425 w 760"/>
              <a:gd name="T31" fmla="*/ 28 h 759"/>
              <a:gd name="T32" fmla="*/ 436 w 760"/>
              <a:gd name="T33" fmla="*/ 110 h 759"/>
              <a:gd name="T34" fmla="*/ 530 w 760"/>
              <a:gd name="T35" fmla="*/ 149 h 759"/>
              <a:gd name="T36" fmla="*/ 596 w 760"/>
              <a:gd name="T37" fmla="*/ 99 h 759"/>
              <a:gd name="T38" fmla="*/ 660 w 760"/>
              <a:gd name="T39" fmla="*/ 178 h 759"/>
              <a:gd name="T40" fmla="*/ 598 w 760"/>
              <a:gd name="T41" fmla="*/ 289 h 759"/>
              <a:gd name="T42" fmla="*/ 720 w 760"/>
              <a:gd name="T43" fmla="*/ 323 h 759"/>
              <a:gd name="T44" fmla="*/ 731 w 760"/>
              <a:gd name="T45" fmla="*/ 424 h 759"/>
              <a:gd name="T46" fmla="*/ 649 w 760"/>
              <a:gd name="T47" fmla="*/ 435 h 759"/>
              <a:gd name="T48" fmla="*/ 598 w 760"/>
              <a:gd name="T49" fmla="*/ 469 h 759"/>
              <a:gd name="T50" fmla="*/ 660 w 760"/>
              <a:gd name="T51" fmla="*/ 580 h 759"/>
              <a:gd name="T52" fmla="*/ 596 w 760"/>
              <a:gd name="T53" fmla="*/ 660 h 759"/>
              <a:gd name="T54" fmla="*/ 530 w 760"/>
              <a:gd name="T55" fmla="*/ 609 h 759"/>
              <a:gd name="T56" fmla="*/ 436 w 760"/>
              <a:gd name="T57" fmla="*/ 648 h 759"/>
              <a:gd name="T58" fmla="*/ 425 w 760"/>
              <a:gd name="T59" fmla="*/ 730 h 759"/>
              <a:gd name="T60" fmla="*/ 464 w 760"/>
              <a:gd name="T61" fmla="*/ 648 h 759"/>
              <a:gd name="T62" fmla="*/ 481 w 760"/>
              <a:gd name="T63" fmla="*/ 623 h 759"/>
              <a:gd name="T64" fmla="*/ 561 w 760"/>
              <a:gd name="T65" fmla="*/ 679 h 759"/>
              <a:gd name="T66" fmla="*/ 616 w 760"/>
              <a:gd name="T67" fmla="*/ 679 h 759"/>
              <a:gd name="T68" fmla="*/ 680 w 760"/>
              <a:gd name="T69" fmla="*/ 560 h 759"/>
              <a:gd name="T70" fmla="*/ 624 w 760"/>
              <a:gd name="T71" fmla="*/ 481 h 759"/>
              <a:gd name="T72" fmla="*/ 720 w 760"/>
              <a:gd name="T73" fmla="*/ 463 h 759"/>
              <a:gd name="T74" fmla="*/ 759 w 760"/>
              <a:gd name="T75" fmla="*/ 334 h 759"/>
              <a:gd name="T76" fmla="*/ 649 w 760"/>
              <a:gd name="T77" fmla="*/ 295 h 759"/>
              <a:gd name="T78" fmla="*/ 624 w 760"/>
              <a:gd name="T79" fmla="*/ 278 h 759"/>
              <a:gd name="T80" fmla="*/ 680 w 760"/>
              <a:gd name="T81" fmla="*/ 199 h 759"/>
              <a:gd name="T82" fmla="*/ 616 w 760"/>
              <a:gd name="T83" fmla="*/ 79 h 759"/>
              <a:gd name="T84" fmla="*/ 561 w 760"/>
              <a:gd name="T85" fmla="*/ 79 h 759"/>
              <a:gd name="T86" fmla="*/ 481 w 760"/>
              <a:gd name="T87" fmla="*/ 136 h 759"/>
              <a:gd name="T88" fmla="*/ 464 w 760"/>
              <a:gd name="T89" fmla="*/ 39 h 759"/>
              <a:gd name="T90" fmla="*/ 334 w 760"/>
              <a:gd name="T91" fmla="*/ 0 h 759"/>
              <a:gd name="T92" fmla="*/ 295 w 760"/>
              <a:gd name="T93" fmla="*/ 110 h 759"/>
              <a:gd name="T94" fmla="*/ 279 w 760"/>
              <a:gd name="T95" fmla="*/ 136 h 759"/>
              <a:gd name="T96" fmla="*/ 199 w 760"/>
              <a:gd name="T97" fmla="*/ 79 h 759"/>
              <a:gd name="T98" fmla="*/ 144 w 760"/>
              <a:gd name="T99" fmla="*/ 79 h 759"/>
              <a:gd name="T100" fmla="*/ 80 w 760"/>
              <a:gd name="T101" fmla="*/ 199 h 759"/>
              <a:gd name="T102" fmla="*/ 136 w 760"/>
              <a:gd name="T103" fmla="*/ 278 h 759"/>
              <a:gd name="T104" fmla="*/ 40 w 760"/>
              <a:gd name="T105" fmla="*/ 295 h 759"/>
              <a:gd name="T106" fmla="*/ 0 w 760"/>
              <a:gd name="T107" fmla="*/ 424 h 759"/>
              <a:gd name="T108" fmla="*/ 111 w 760"/>
              <a:gd name="T109" fmla="*/ 463 h 759"/>
              <a:gd name="T110" fmla="*/ 136 w 760"/>
              <a:gd name="T111" fmla="*/ 481 h 759"/>
              <a:gd name="T112" fmla="*/ 80 w 760"/>
              <a:gd name="T113" fmla="*/ 560 h 759"/>
              <a:gd name="T114" fmla="*/ 144 w 760"/>
              <a:gd name="T115" fmla="*/ 679 h 759"/>
              <a:gd name="T116" fmla="*/ 199 w 760"/>
              <a:gd name="T117" fmla="*/ 679 h 759"/>
              <a:gd name="T118" fmla="*/ 279 w 760"/>
              <a:gd name="T119" fmla="*/ 623 h 759"/>
              <a:gd name="T120" fmla="*/ 295 w 760"/>
              <a:gd name="T121" fmla="*/ 719 h 759"/>
              <a:gd name="T122" fmla="*/ 425 w 760"/>
              <a:gd name="T123" fmla="*/ 758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0" h="759">
                <a:moveTo>
                  <a:pt x="334" y="730"/>
                </a:moveTo>
                <a:lnTo>
                  <a:pt x="334" y="730"/>
                </a:lnTo>
                <a:cubicBezTo>
                  <a:pt x="328" y="730"/>
                  <a:pt x="323" y="725"/>
                  <a:pt x="323" y="719"/>
                </a:cubicBezTo>
                <a:lnTo>
                  <a:pt x="323" y="648"/>
                </a:lnTo>
                <a:lnTo>
                  <a:pt x="323" y="648"/>
                </a:lnTo>
                <a:cubicBezTo>
                  <a:pt x="323" y="625"/>
                  <a:pt x="310" y="606"/>
                  <a:pt x="290" y="597"/>
                </a:cubicBezTo>
                <a:lnTo>
                  <a:pt x="290" y="597"/>
                </a:lnTo>
                <a:cubicBezTo>
                  <a:pt x="268" y="589"/>
                  <a:pt x="245" y="593"/>
                  <a:pt x="229" y="609"/>
                </a:cubicBezTo>
                <a:lnTo>
                  <a:pt x="179" y="660"/>
                </a:lnTo>
                <a:lnTo>
                  <a:pt x="179" y="660"/>
                </a:lnTo>
                <a:cubicBezTo>
                  <a:pt x="175" y="664"/>
                  <a:pt x="168" y="664"/>
                  <a:pt x="164" y="660"/>
                </a:cubicBezTo>
                <a:lnTo>
                  <a:pt x="100" y="595"/>
                </a:lnTo>
                <a:lnTo>
                  <a:pt x="100" y="595"/>
                </a:lnTo>
                <a:cubicBezTo>
                  <a:pt x="95" y="591"/>
                  <a:pt x="95" y="584"/>
                  <a:pt x="100" y="580"/>
                </a:cubicBezTo>
                <a:lnTo>
                  <a:pt x="150" y="530"/>
                </a:lnTo>
                <a:lnTo>
                  <a:pt x="150" y="530"/>
                </a:lnTo>
                <a:cubicBezTo>
                  <a:pt x="166" y="513"/>
                  <a:pt x="171" y="491"/>
                  <a:pt x="162" y="469"/>
                </a:cubicBezTo>
                <a:lnTo>
                  <a:pt x="162" y="469"/>
                </a:lnTo>
                <a:cubicBezTo>
                  <a:pt x="153" y="448"/>
                  <a:pt x="133" y="435"/>
                  <a:pt x="111" y="435"/>
                </a:cubicBezTo>
                <a:lnTo>
                  <a:pt x="40" y="435"/>
                </a:lnTo>
                <a:lnTo>
                  <a:pt x="40" y="435"/>
                </a:lnTo>
                <a:cubicBezTo>
                  <a:pt x="34" y="435"/>
                  <a:pt x="29" y="430"/>
                  <a:pt x="29" y="424"/>
                </a:cubicBezTo>
                <a:lnTo>
                  <a:pt x="29" y="334"/>
                </a:lnTo>
                <a:lnTo>
                  <a:pt x="29" y="334"/>
                </a:lnTo>
                <a:cubicBezTo>
                  <a:pt x="29" y="328"/>
                  <a:pt x="34" y="323"/>
                  <a:pt x="40" y="323"/>
                </a:cubicBezTo>
                <a:lnTo>
                  <a:pt x="111" y="323"/>
                </a:lnTo>
                <a:lnTo>
                  <a:pt x="111" y="323"/>
                </a:lnTo>
                <a:cubicBezTo>
                  <a:pt x="133" y="323"/>
                  <a:pt x="153" y="310"/>
                  <a:pt x="162" y="289"/>
                </a:cubicBezTo>
                <a:lnTo>
                  <a:pt x="162" y="289"/>
                </a:lnTo>
                <a:cubicBezTo>
                  <a:pt x="165" y="282"/>
                  <a:pt x="166" y="274"/>
                  <a:pt x="166" y="268"/>
                </a:cubicBezTo>
                <a:lnTo>
                  <a:pt x="166" y="268"/>
                </a:lnTo>
                <a:cubicBezTo>
                  <a:pt x="166" y="253"/>
                  <a:pt x="161" y="240"/>
                  <a:pt x="150" y="228"/>
                </a:cubicBezTo>
                <a:lnTo>
                  <a:pt x="100" y="178"/>
                </a:lnTo>
                <a:lnTo>
                  <a:pt x="100" y="178"/>
                </a:lnTo>
                <a:cubicBezTo>
                  <a:pt x="95" y="174"/>
                  <a:pt x="95" y="167"/>
                  <a:pt x="100" y="163"/>
                </a:cubicBezTo>
                <a:lnTo>
                  <a:pt x="164" y="99"/>
                </a:lnTo>
                <a:lnTo>
                  <a:pt x="164" y="99"/>
                </a:lnTo>
                <a:cubicBezTo>
                  <a:pt x="168" y="95"/>
                  <a:pt x="175" y="95"/>
                  <a:pt x="179" y="99"/>
                </a:cubicBezTo>
                <a:lnTo>
                  <a:pt x="229" y="149"/>
                </a:lnTo>
                <a:lnTo>
                  <a:pt x="229" y="149"/>
                </a:lnTo>
                <a:cubicBezTo>
                  <a:pt x="245" y="165"/>
                  <a:pt x="268" y="170"/>
                  <a:pt x="290" y="161"/>
                </a:cubicBezTo>
                <a:lnTo>
                  <a:pt x="290" y="161"/>
                </a:lnTo>
                <a:cubicBezTo>
                  <a:pt x="310" y="153"/>
                  <a:pt x="323" y="133"/>
                  <a:pt x="323" y="110"/>
                </a:cubicBezTo>
                <a:lnTo>
                  <a:pt x="323" y="39"/>
                </a:lnTo>
                <a:lnTo>
                  <a:pt x="323" y="39"/>
                </a:lnTo>
                <a:cubicBezTo>
                  <a:pt x="323" y="33"/>
                  <a:pt x="328" y="28"/>
                  <a:pt x="334" y="28"/>
                </a:cubicBezTo>
                <a:lnTo>
                  <a:pt x="425" y="28"/>
                </a:lnTo>
                <a:lnTo>
                  <a:pt x="425" y="28"/>
                </a:lnTo>
                <a:cubicBezTo>
                  <a:pt x="431" y="28"/>
                  <a:pt x="436" y="33"/>
                  <a:pt x="436" y="39"/>
                </a:cubicBezTo>
                <a:lnTo>
                  <a:pt x="436" y="110"/>
                </a:lnTo>
                <a:lnTo>
                  <a:pt x="436" y="110"/>
                </a:lnTo>
                <a:cubicBezTo>
                  <a:pt x="436" y="133"/>
                  <a:pt x="449" y="153"/>
                  <a:pt x="470" y="161"/>
                </a:cubicBezTo>
                <a:lnTo>
                  <a:pt x="470" y="161"/>
                </a:lnTo>
                <a:cubicBezTo>
                  <a:pt x="491" y="170"/>
                  <a:pt x="514" y="165"/>
                  <a:pt x="530" y="149"/>
                </a:cubicBezTo>
                <a:lnTo>
                  <a:pt x="580" y="99"/>
                </a:lnTo>
                <a:lnTo>
                  <a:pt x="580" y="99"/>
                </a:lnTo>
                <a:cubicBezTo>
                  <a:pt x="585" y="95"/>
                  <a:pt x="592" y="95"/>
                  <a:pt x="596" y="99"/>
                </a:cubicBezTo>
                <a:lnTo>
                  <a:pt x="660" y="163"/>
                </a:lnTo>
                <a:lnTo>
                  <a:pt x="660" y="163"/>
                </a:lnTo>
                <a:cubicBezTo>
                  <a:pt x="664" y="167"/>
                  <a:pt x="664" y="174"/>
                  <a:pt x="660" y="178"/>
                </a:cubicBezTo>
                <a:lnTo>
                  <a:pt x="610" y="228"/>
                </a:lnTo>
                <a:lnTo>
                  <a:pt x="610" y="228"/>
                </a:lnTo>
                <a:cubicBezTo>
                  <a:pt x="594" y="245"/>
                  <a:pt x="589" y="268"/>
                  <a:pt x="598" y="289"/>
                </a:cubicBezTo>
                <a:lnTo>
                  <a:pt x="598" y="289"/>
                </a:lnTo>
                <a:cubicBezTo>
                  <a:pt x="607" y="310"/>
                  <a:pt x="626" y="323"/>
                  <a:pt x="649" y="323"/>
                </a:cubicBezTo>
                <a:lnTo>
                  <a:pt x="720" y="323"/>
                </a:lnTo>
                <a:lnTo>
                  <a:pt x="720" y="323"/>
                </a:lnTo>
                <a:cubicBezTo>
                  <a:pt x="726" y="323"/>
                  <a:pt x="731" y="328"/>
                  <a:pt x="731" y="334"/>
                </a:cubicBezTo>
                <a:lnTo>
                  <a:pt x="731" y="424"/>
                </a:lnTo>
                <a:lnTo>
                  <a:pt x="731" y="424"/>
                </a:lnTo>
                <a:cubicBezTo>
                  <a:pt x="731" y="430"/>
                  <a:pt x="726" y="435"/>
                  <a:pt x="720" y="435"/>
                </a:cubicBezTo>
                <a:lnTo>
                  <a:pt x="649" y="435"/>
                </a:lnTo>
                <a:lnTo>
                  <a:pt x="649" y="435"/>
                </a:lnTo>
                <a:cubicBezTo>
                  <a:pt x="626" y="435"/>
                  <a:pt x="607" y="448"/>
                  <a:pt x="598" y="469"/>
                </a:cubicBezTo>
                <a:lnTo>
                  <a:pt x="598" y="469"/>
                </a:lnTo>
                <a:cubicBezTo>
                  <a:pt x="589" y="491"/>
                  <a:pt x="594" y="513"/>
                  <a:pt x="610" y="530"/>
                </a:cubicBezTo>
                <a:lnTo>
                  <a:pt x="660" y="580"/>
                </a:lnTo>
                <a:lnTo>
                  <a:pt x="660" y="580"/>
                </a:lnTo>
                <a:cubicBezTo>
                  <a:pt x="664" y="584"/>
                  <a:pt x="664" y="591"/>
                  <a:pt x="660" y="595"/>
                </a:cubicBezTo>
                <a:lnTo>
                  <a:pt x="596" y="660"/>
                </a:lnTo>
                <a:lnTo>
                  <a:pt x="596" y="660"/>
                </a:lnTo>
                <a:cubicBezTo>
                  <a:pt x="592" y="664"/>
                  <a:pt x="585" y="664"/>
                  <a:pt x="580" y="660"/>
                </a:cubicBezTo>
                <a:lnTo>
                  <a:pt x="530" y="609"/>
                </a:lnTo>
                <a:lnTo>
                  <a:pt x="530" y="609"/>
                </a:lnTo>
                <a:cubicBezTo>
                  <a:pt x="514" y="593"/>
                  <a:pt x="491" y="589"/>
                  <a:pt x="470" y="597"/>
                </a:cubicBezTo>
                <a:lnTo>
                  <a:pt x="470" y="597"/>
                </a:lnTo>
                <a:cubicBezTo>
                  <a:pt x="449" y="606"/>
                  <a:pt x="436" y="625"/>
                  <a:pt x="436" y="648"/>
                </a:cubicBezTo>
                <a:lnTo>
                  <a:pt x="436" y="719"/>
                </a:lnTo>
                <a:lnTo>
                  <a:pt x="436" y="719"/>
                </a:lnTo>
                <a:cubicBezTo>
                  <a:pt x="436" y="725"/>
                  <a:pt x="431" y="730"/>
                  <a:pt x="425" y="730"/>
                </a:cubicBezTo>
                <a:lnTo>
                  <a:pt x="334" y="730"/>
                </a:lnTo>
                <a:close/>
                <a:moveTo>
                  <a:pt x="464" y="719"/>
                </a:moveTo>
                <a:lnTo>
                  <a:pt x="464" y="648"/>
                </a:lnTo>
                <a:lnTo>
                  <a:pt x="464" y="648"/>
                </a:lnTo>
                <a:cubicBezTo>
                  <a:pt x="464" y="637"/>
                  <a:pt x="470" y="628"/>
                  <a:pt x="481" y="623"/>
                </a:cubicBezTo>
                <a:lnTo>
                  <a:pt x="481" y="623"/>
                </a:lnTo>
                <a:cubicBezTo>
                  <a:pt x="492" y="619"/>
                  <a:pt x="503" y="621"/>
                  <a:pt x="510" y="629"/>
                </a:cubicBezTo>
                <a:lnTo>
                  <a:pt x="561" y="679"/>
                </a:lnTo>
                <a:lnTo>
                  <a:pt x="561" y="679"/>
                </a:lnTo>
                <a:cubicBezTo>
                  <a:pt x="568" y="687"/>
                  <a:pt x="578" y="691"/>
                  <a:pt x="588" y="691"/>
                </a:cubicBezTo>
                <a:lnTo>
                  <a:pt x="588" y="691"/>
                </a:lnTo>
                <a:cubicBezTo>
                  <a:pt x="599" y="691"/>
                  <a:pt x="608" y="687"/>
                  <a:pt x="616" y="679"/>
                </a:cubicBezTo>
                <a:lnTo>
                  <a:pt x="680" y="615"/>
                </a:lnTo>
                <a:lnTo>
                  <a:pt x="680" y="615"/>
                </a:lnTo>
                <a:cubicBezTo>
                  <a:pt x="695" y="600"/>
                  <a:pt x="695" y="574"/>
                  <a:pt x="680" y="560"/>
                </a:cubicBezTo>
                <a:lnTo>
                  <a:pt x="630" y="510"/>
                </a:lnTo>
                <a:lnTo>
                  <a:pt x="630" y="510"/>
                </a:lnTo>
                <a:cubicBezTo>
                  <a:pt x="622" y="502"/>
                  <a:pt x="619" y="491"/>
                  <a:pt x="624" y="481"/>
                </a:cubicBezTo>
                <a:lnTo>
                  <a:pt x="624" y="481"/>
                </a:lnTo>
                <a:cubicBezTo>
                  <a:pt x="628" y="469"/>
                  <a:pt x="638" y="463"/>
                  <a:pt x="649" y="463"/>
                </a:cubicBezTo>
                <a:lnTo>
                  <a:pt x="720" y="463"/>
                </a:lnTo>
                <a:lnTo>
                  <a:pt x="720" y="463"/>
                </a:lnTo>
                <a:cubicBezTo>
                  <a:pt x="741" y="463"/>
                  <a:pt x="759" y="446"/>
                  <a:pt x="759" y="424"/>
                </a:cubicBezTo>
                <a:lnTo>
                  <a:pt x="759" y="334"/>
                </a:lnTo>
                <a:lnTo>
                  <a:pt x="759" y="334"/>
                </a:lnTo>
                <a:cubicBezTo>
                  <a:pt x="759" y="312"/>
                  <a:pt x="741" y="295"/>
                  <a:pt x="720" y="295"/>
                </a:cubicBezTo>
                <a:lnTo>
                  <a:pt x="649" y="295"/>
                </a:lnTo>
                <a:lnTo>
                  <a:pt x="649" y="295"/>
                </a:lnTo>
                <a:cubicBezTo>
                  <a:pt x="638" y="295"/>
                  <a:pt x="628" y="288"/>
                  <a:pt x="624" y="278"/>
                </a:cubicBezTo>
                <a:lnTo>
                  <a:pt x="624" y="278"/>
                </a:lnTo>
                <a:cubicBezTo>
                  <a:pt x="619" y="268"/>
                  <a:pt x="622" y="257"/>
                  <a:pt x="630" y="249"/>
                </a:cubicBezTo>
                <a:lnTo>
                  <a:pt x="680" y="199"/>
                </a:lnTo>
                <a:lnTo>
                  <a:pt x="680" y="199"/>
                </a:lnTo>
                <a:cubicBezTo>
                  <a:pt x="695" y="184"/>
                  <a:pt x="695" y="158"/>
                  <a:pt x="680" y="143"/>
                </a:cubicBezTo>
                <a:lnTo>
                  <a:pt x="616" y="79"/>
                </a:lnTo>
                <a:lnTo>
                  <a:pt x="616" y="79"/>
                </a:lnTo>
                <a:cubicBezTo>
                  <a:pt x="608" y="72"/>
                  <a:pt x="599" y="68"/>
                  <a:pt x="588" y="68"/>
                </a:cubicBezTo>
                <a:lnTo>
                  <a:pt x="588" y="68"/>
                </a:lnTo>
                <a:cubicBezTo>
                  <a:pt x="578" y="68"/>
                  <a:pt x="568" y="72"/>
                  <a:pt x="561" y="79"/>
                </a:cubicBezTo>
                <a:lnTo>
                  <a:pt x="510" y="130"/>
                </a:lnTo>
                <a:lnTo>
                  <a:pt x="510" y="130"/>
                </a:lnTo>
                <a:cubicBezTo>
                  <a:pt x="503" y="137"/>
                  <a:pt x="492" y="140"/>
                  <a:pt x="481" y="136"/>
                </a:cubicBezTo>
                <a:lnTo>
                  <a:pt x="481" y="136"/>
                </a:lnTo>
                <a:cubicBezTo>
                  <a:pt x="470" y="131"/>
                  <a:pt x="464" y="121"/>
                  <a:pt x="464" y="110"/>
                </a:cubicBezTo>
                <a:lnTo>
                  <a:pt x="464" y="39"/>
                </a:lnTo>
                <a:lnTo>
                  <a:pt x="464" y="39"/>
                </a:lnTo>
                <a:cubicBezTo>
                  <a:pt x="464" y="17"/>
                  <a:pt x="446" y="0"/>
                  <a:pt x="425" y="0"/>
                </a:cubicBezTo>
                <a:lnTo>
                  <a:pt x="334" y="0"/>
                </a:lnTo>
                <a:lnTo>
                  <a:pt x="334" y="0"/>
                </a:lnTo>
                <a:cubicBezTo>
                  <a:pt x="313" y="0"/>
                  <a:pt x="295" y="17"/>
                  <a:pt x="295" y="39"/>
                </a:cubicBezTo>
                <a:lnTo>
                  <a:pt x="295" y="110"/>
                </a:lnTo>
                <a:lnTo>
                  <a:pt x="295" y="110"/>
                </a:lnTo>
                <a:cubicBezTo>
                  <a:pt x="295" y="121"/>
                  <a:pt x="289" y="131"/>
                  <a:pt x="279" y="136"/>
                </a:cubicBezTo>
                <a:lnTo>
                  <a:pt x="279" y="136"/>
                </a:lnTo>
                <a:cubicBezTo>
                  <a:pt x="268" y="140"/>
                  <a:pt x="257" y="137"/>
                  <a:pt x="249" y="130"/>
                </a:cubicBezTo>
                <a:lnTo>
                  <a:pt x="199" y="79"/>
                </a:lnTo>
                <a:lnTo>
                  <a:pt x="199" y="79"/>
                </a:lnTo>
                <a:cubicBezTo>
                  <a:pt x="191" y="72"/>
                  <a:pt x="182" y="68"/>
                  <a:pt x="171" y="68"/>
                </a:cubicBezTo>
                <a:lnTo>
                  <a:pt x="171" y="68"/>
                </a:lnTo>
                <a:cubicBezTo>
                  <a:pt x="161" y="68"/>
                  <a:pt x="151" y="72"/>
                  <a:pt x="144" y="79"/>
                </a:cubicBezTo>
                <a:lnTo>
                  <a:pt x="80" y="143"/>
                </a:lnTo>
                <a:lnTo>
                  <a:pt x="80" y="143"/>
                </a:lnTo>
                <a:cubicBezTo>
                  <a:pt x="65" y="158"/>
                  <a:pt x="65" y="184"/>
                  <a:pt x="80" y="199"/>
                </a:cubicBezTo>
                <a:lnTo>
                  <a:pt x="130" y="249"/>
                </a:lnTo>
                <a:lnTo>
                  <a:pt x="130" y="249"/>
                </a:lnTo>
                <a:cubicBezTo>
                  <a:pt x="138" y="257"/>
                  <a:pt x="140" y="268"/>
                  <a:pt x="136" y="278"/>
                </a:cubicBezTo>
                <a:lnTo>
                  <a:pt x="136" y="278"/>
                </a:lnTo>
                <a:cubicBezTo>
                  <a:pt x="131" y="288"/>
                  <a:pt x="122" y="295"/>
                  <a:pt x="111" y="295"/>
                </a:cubicBezTo>
                <a:lnTo>
                  <a:pt x="40" y="295"/>
                </a:lnTo>
                <a:lnTo>
                  <a:pt x="40" y="295"/>
                </a:lnTo>
                <a:cubicBezTo>
                  <a:pt x="18" y="295"/>
                  <a:pt x="0" y="312"/>
                  <a:pt x="0" y="334"/>
                </a:cubicBezTo>
                <a:lnTo>
                  <a:pt x="0" y="424"/>
                </a:lnTo>
                <a:lnTo>
                  <a:pt x="0" y="424"/>
                </a:lnTo>
                <a:cubicBezTo>
                  <a:pt x="0" y="446"/>
                  <a:pt x="18" y="463"/>
                  <a:pt x="40" y="463"/>
                </a:cubicBezTo>
                <a:lnTo>
                  <a:pt x="111" y="463"/>
                </a:lnTo>
                <a:lnTo>
                  <a:pt x="111" y="463"/>
                </a:lnTo>
                <a:cubicBezTo>
                  <a:pt x="122" y="463"/>
                  <a:pt x="131" y="469"/>
                  <a:pt x="136" y="481"/>
                </a:cubicBezTo>
                <a:lnTo>
                  <a:pt x="136" y="481"/>
                </a:lnTo>
                <a:cubicBezTo>
                  <a:pt x="140" y="491"/>
                  <a:pt x="138" y="502"/>
                  <a:pt x="130" y="510"/>
                </a:cubicBezTo>
                <a:lnTo>
                  <a:pt x="80" y="560"/>
                </a:lnTo>
                <a:lnTo>
                  <a:pt x="80" y="560"/>
                </a:lnTo>
                <a:cubicBezTo>
                  <a:pt x="65" y="574"/>
                  <a:pt x="65" y="600"/>
                  <a:pt x="80" y="615"/>
                </a:cubicBezTo>
                <a:lnTo>
                  <a:pt x="144" y="679"/>
                </a:lnTo>
                <a:lnTo>
                  <a:pt x="144" y="679"/>
                </a:lnTo>
                <a:cubicBezTo>
                  <a:pt x="151" y="687"/>
                  <a:pt x="161" y="691"/>
                  <a:pt x="171" y="691"/>
                </a:cubicBezTo>
                <a:lnTo>
                  <a:pt x="171" y="691"/>
                </a:lnTo>
                <a:cubicBezTo>
                  <a:pt x="182" y="691"/>
                  <a:pt x="191" y="687"/>
                  <a:pt x="199" y="679"/>
                </a:cubicBezTo>
                <a:lnTo>
                  <a:pt x="249" y="629"/>
                </a:lnTo>
                <a:lnTo>
                  <a:pt x="249" y="629"/>
                </a:lnTo>
                <a:cubicBezTo>
                  <a:pt x="257" y="621"/>
                  <a:pt x="268" y="619"/>
                  <a:pt x="279" y="623"/>
                </a:cubicBezTo>
                <a:lnTo>
                  <a:pt x="279" y="623"/>
                </a:lnTo>
                <a:cubicBezTo>
                  <a:pt x="289" y="627"/>
                  <a:pt x="295" y="637"/>
                  <a:pt x="295" y="648"/>
                </a:cubicBezTo>
                <a:lnTo>
                  <a:pt x="295" y="719"/>
                </a:lnTo>
                <a:lnTo>
                  <a:pt x="295" y="719"/>
                </a:lnTo>
                <a:cubicBezTo>
                  <a:pt x="295" y="741"/>
                  <a:pt x="313" y="758"/>
                  <a:pt x="334" y="758"/>
                </a:cubicBezTo>
                <a:lnTo>
                  <a:pt x="425" y="758"/>
                </a:lnTo>
                <a:lnTo>
                  <a:pt x="425" y="758"/>
                </a:lnTo>
                <a:cubicBezTo>
                  <a:pt x="446" y="758"/>
                  <a:pt x="464" y="741"/>
                  <a:pt x="464" y="7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7"/>
          <p:cNvSpPr>
            <a:spLocks noChangeArrowheads="1"/>
          </p:cNvSpPr>
          <p:nvPr/>
        </p:nvSpPr>
        <p:spPr bwMode="auto">
          <a:xfrm>
            <a:off x="5095485" y="10004788"/>
            <a:ext cx="297953" cy="297950"/>
          </a:xfrm>
          <a:custGeom>
            <a:avLst/>
            <a:gdLst>
              <a:gd name="T0" fmla="*/ 28 w 253"/>
              <a:gd name="T1" fmla="*/ 126 h 253"/>
              <a:gd name="T2" fmla="*/ 28 w 253"/>
              <a:gd name="T3" fmla="*/ 126 h 253"/>
              <a:gd name="T4" fmla="*/ 126 w 253"/>
              <a:gd name="T5" fmla="*/ 28 h 253"/>
              <a:gd name="T6" fmla="*/ 126 w 253"/>
              <a:gd name="T7" fmla="*/ 28 h 253"/>
              <a:gd name="T8" fmla="*/ 224 w 253"/>
              <a:gd name="T9" fmla="*/ 126 h 253"/>
              <a:gd name="T10" fmla="*/ 224 w 253"/>
              <a:gd name="T11" fmla="*/ 126 h 253"/>
              <a:gd name="T12" fmla="*/ 126 w 253"/>
              <a:gd name="T13" fmla="*/ 224 h 253"/>
              <a:gd name="T14" fmla="*/ 126 w 253"/>
              <a:gd name="T15" fmla="*/ 224 h 253"/>
              <a:gd name="T16" fmla="*/ 28 w 253"/>
              <a:gd name="T17" fmla="*/ 126 h 253"/>
              <a:gd name="T18" fmla="*/ 252 w 253"/>
              <a:gd name="T19" fmla="*/ 126 h 253"/>
              <a:gd name="T20" fmla="*/ 252 w 253"/>
              <a:gd name="T21" fmla="*/ 126 h 253"/>
              <a:gd name="T22" fmla="*/ 126 w 253"/>
              <a:gd name="T23" fmla="*/ 0 h 253"/>
              <a:gd name="T24" fmla="*/ 126 w 253"/>
              <a:gd name="T25" fmla="*/ 0 h 253"/>
              <a:gd name="T26" fmla="*/ 0 w 253"/>
              <a:gd name="T27" fmla="*/ 126 h 253"/>
              <a:gd name="T28" fmla="*/ 0 w 253"/>
              <a:gd name="T29" fmla="*/ 126 h 253"/>
              <a:gd name="T30" fmla="*/ 126 w 253"/>
              <a:gd name="T31" fmla="*/ 252 h 253"/>
              <a:gd name="T32" fmla="*/ 126 w 253"/>
              <a:gd name="T33" fmla="*/ 252 h 253"/>
              <a:gd name="T34" fmla="*/ 252 w 253"/>
              <a:gd name="T35" fmla="*/ 12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3" h="253">
                <a:moveTo>
                  <a:pt x="28" y="126"/>
                </a:moveTo>
                <a:lnTo>
                  <a:pt x="28" y="126"/>
                </a:lnTo>
                <a:cubicBezTo>
                  <a:pt x="28" y="72"/>
                  <a:pt x="72" y="28"/>
                  <a:pt x="126" y="28"/>
                </a:cubicBezTo>
                <a:lnTo>
                  <a:pt x="126" y="28"/>
                </a:lnTo>
                <a:cubicBezTo>
                  <a:pt x="180" y="28"/>
                  <a:pt x="224" y="72"/>
                  <a:pt x="224" y="126"/>
                </a:cubicBezTo>
                <a:lnTo>
                  <a:pt x="224" y="126"/>
                </a:lnTo>
                <a:cubicBezTo>
                  <a:pt x="224" y="180"/>
                  <a:pt x="180" y="224"/>
                  <a:pt x="126" y="224"/>
                </a:cubicBezTo>
                <a:lnTo>
                  <a:pt x="126" y="224"/>
                </a:lnTo>
                <a:cubicBezTo>
                  <a:pt x="72" y="224"/>
                  <a:pt x="28" y="180"/>
                  <a:pt x="28" y="126"/>
                </a:cubicBezTo>
                <a:close/>
                <a:moveTo>
                  <a:pt x="252" y="126"/>
                </a:moveTo>
                <a:lnTo>
                  <a:pt x="252" y="126"/>
                </a:lnTo>
                <a:cubicBezTo>
                  <a:pt x="252" y="57"/>
                  <a:pt x="195" y="0"/>
                  <a:pt x="126" y="0"/>
                </a:cubicBezTo>
                <a:lnTo>
                  <a:pt x="126" y="0"/>
                </a:lnTo>
                <a:cubicBezTo>
                  <a:pt x="56" y="0"/>
                  <a:pt x="0" y="57"/>
                  <a:pt x="0" y="126"/>
                </a:cubicBezTo>
                <a:lnTo>
                  <a:pt x="0" y="126"/>
                </a:lnTo>
                <a:cubicBezTo>
                  <a:pt x="0" y="195"/>
                  <a:pt x="56" y="252"/>
                  <a:pt x="126" y="252"/>
                </a:cubicBezTo>
                <a:lnTo>
                  <a:pt x="126" y="252"/>
                </a:lnTo>
                <a:cubicBezTo>
                  <a:pt x="195" y="252"/>
                  <a:pt x="252" y="195"/>
                  <a:pt x="252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28"/>
          <p:cNvSpPr>
            <a:spLocks noChangeArrowheads="1"/>
          </p:cNvSpPr>
          <p:nvPr/>
        </p:nvSpPr>
        <p:spPr bwMode="auto">
          <a:xfrm>
            <a:off x="4922989" y="3287808"/>
            <a:ext cx="700448" cy="862493"/>
          </a:xfrm>
          <a:custGeom>
            <a:avLst/>
            <a:gdLst>
              <a:gd name="T0" fmla="*/ 565 w 593"/>
              <a:gd name="T1" fmla="*/ 629 h 727"/>
              <a:gd name="T2" fmla="*/ 565 w 593"/>
              <a:gd name="T3" fmla="*/ 629 h 727"/>
              <a:gd name="T4" fmla="*/ 494 w 593"/>
              <a:gd name="T5" fmla="*/ 700 h 727"/>
              <a:gd name="T6" fmla="*/ 97 w 593"/>
              <a:gd name="T7" fmla="*/ 700 h 727"/>
              <a:gd name="T8" fmla="*/ 97 w 593"/>
              <a:gd name="T9" fmla="*/ 700 h 727"/>
              <a:gd name="T10" fmla="*/ 27 w 593"/>
              <a:gd name="T11" fmla="*/ 629 h 727"/>
              <a:gd name="T12" fmla="*/ 27 w 593"/>
              <a:gd name="T13" fmla="*/ 366 h 727"/>
              <a:gd name="T14" fmla="*/ 27 w 593"/>
              <a:gd name="T15" fmla="*/ 366 h 727"/>
              <a:gd name="T16" fmla="*/ 97 w 593"/>
              <a:gd name="T17" fmla="*/ 296 h 727"/>
              <a:gd name="T18" fmla="*/ 494 w 593"/>
              <a:gd name="T19" fmla="*/ 296 h 727"/>
              <a:gd name="T20" fmla="*/ 494 w 593"/>
              <a:gd name="T21" fmla="*/ 296 h 727"/>
              <a:gd name="T22" fmla="*/ 565 w 593"/>
              <a:gd name="T23" fmla="*/ 366 h 727"/>
              <a:gd name="T24" fmla="*/ 565 w 593"/>
              <a:gd name="T25" fmla="*/ 629 h 727"/>
              <a:gd name="T26" fmla="*/ 107 w 593"/>
              <a:gd name="T27" fmla="*/ 195 h 727"/>
              <a:gd name="T28" fmla="*/ 107 w 593"/>
              <a:gd name="T29" fmla="*/ 195 h 727"/>
              <a:gd name="T30" fmla="*/ 296 w 593"/>
              <a:gd name="T31" fmla="*/ 27 h 727"/>
              <a:gd name="T32" fmla="*/ 296 w 593"/>
              <a:gd name="T33" fmla="*/ 27 h 727"/>
              <a:gd name="T34" fmla="*/ 484 w 593"/>
              <a:gd name="T35" fmla="*/ 195 h 727"/>
              <a:gd name="T36" fmla="*/ 484 w 593"/>
              <a:gd name="T37" fmla="*/ 269 h 727"/>
              <a:gd name="T38" fmla="*/ 107 w 593"/>
              <a:gd name="T39" fmla="*/ 269 h 727"/>
              <a:gd name="T40" fmla="*/ 107 w 593"/>
              <a:gd name="T41" fmla="*/ 195 h 727"/>
              <a:gd name="T42" fmla="*/ 511 w 593"/>
              <a:gd name="T43" fmla="*/ 271 h 727"/>
              <a:gd name="T44" fmla="*/ 511 w 593"/>
              <a:gd name="T45" fmla="*/ 195 h 727"/>
              <a:gd name="T46" fmla="*/ 511 w 593"/>
              <a:gd name="T47" fmla="*/ 195 h 727"/>
              <a:gd name="T48" fmla="*/ 296 w 593"/>
              <a:gd name="T49" fmla="*/ 0 h 727"/>
              <a:gd name="T50" fmla="*/ 296 w 593"/>
              <a:gd name="T51" fmla="*/ 0 h 727"/>
              <a:gd name="T52" fmla="*/ 80 w 593"/>
              <a:gd name="T53" fmla="*/ 195 h 727"/>
              <a:gd name="T54" fmla="*/ 80 w 593"/>
              <a:gd name="T55" fmla="*/ 271 h 727"/>
              <a:gd name="T56" fmla="*/ 80 w 593"/>
              <a:gd name="T57" fmla="*/ 271 h 727"/>
              <a:gd name="T58" fmla="*/ 0 w 593"/>
              <a:gd name="T59" fmla="*/ 366 h 727"/>
              <a:gd name="T60" fmla="*/ 0 w 593"/>
              <a:gd name="T61" fmla="*/ 629 h 727"/>
              <a:gd name="T62" fmla="*/ 0 w 593"/>
              <a:gd name="T63" fmla="*/ 629 h 727"/>
              <a:gd name="T64" fmla="*/ 97 w 593"/>
              <a:gd name="T65" fmla="*/ 726 h 727"/>
              <a:gd name="T66" fmla="*/ 494 w 593"/>
              <a:gd name="T67" fmla="*/ 726 h 727"/>
              <a:gd name="T68" fmla="*/ 494 w 593"/>
              <a:gd name="T69" fmla="*/ 726 h 727"/>
              <a:gd name="T70" fmla="*/ 592 w 593"/>
              <a:gd name="T71" fmla="*/ 629 h 727"/>
              <a:gd name="T72" fmla="*/ 592 w 593"/>
              <a:gd name="T73" fmla="*/ 366 h 727"/>
              <a:gd name="T74" fmla="*/ 592 w 593"/>
              <a:gd name="T75" fmla="*/ 366 h 727"/>
              <a:gd name="T76" fmla="*/ 511 w 593"/>
              <a:gd name="T77" fmla="*/ 27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3" h="727">
                <a:moveTo>
                  <a:pt x="565" y="629"/>
                </a:moveTo>
                <a:lnTo>
                  <a:pt x="565" y="629"/>
                </a:lnTo>
                <a:cubicBezTo>
                  <a:pt x="565" y="668"/>
                  <a:pt x="534" y="700"/>
                  <a:pt x="494" y="700"/>
                </a:cubicBezTo>
                <a:lnTo>
                  <a:pt x="97" y="700"/>
                </a:lnTo>
                <a:lnTo>
                  <a:pt x="97" y="700"/>
                </a:lnTo>
                <a:cubicBezTo>
                  <a:pt x="58" y="700"/>
                  <a:pt x="27" y="668"/>
                  <a:pt x="27" y="629"/>
                </a:cubicBezTo>
                <a:lnTo>
                  <a:pt x="27" y="366"/>
                </a:lnTo>
                <a:lnTo>
                  <a:pt x="27" y="366"/>
                </a:lnTo>
                <a:cubicBezTo>
                  <a:pt x="27" y="328"/>
                  <a:pt x="58" y="296"/>
                  <a:pt x="97" y="296"/>
                </a:cubicBezTo>
                <a:lnTo>
                  <a:pt x="494" y="296"/>
                </a:lnTo>
                <a:lnTo>
                  <a:pt x="494" y="296"/>
                </a:lnTo>
                <a:cubicBezTo>
                  <a:pt x="534" y="296"/>
                  <a:pt x="565" y="328"/>
                  <a:pt x="565" y="366"/>
                </a:cubicBezTo>
                <a:lnTo>
                  <a:pt x="565" y="629"/>
                </a:lnTo>
                <a:close/>
                <a:moveTo>
                  <a:pt x="107" y="195"/>
                </a:moveTo>
                <a:lnTo>
                  <a:pt x="107" y="195"/>
                </a:lnTo>
                <a:cubicBezTo>
                  <a:pt x="107" y="102"/>
                  <a:pt x="192" y="27"/>
                  <a:pt x="296" y="27"/>
                </a:cubicBezTo>
                <a:lnTo>
                  <a:pt x="296" y="27"/>
                </a:lnTo>
                <a:cubicBezTo>
                  <a:pt x="400" y="27"/>
                  <a:pt x="484" y="102"/>
                  <a:pt x="484" y="195"/>
                </a:cubicBezTo>
                <a:lnTo>
                  <a:pt x="484" y="269"/>
                </a:lnTo>
                <a:lnTo>
                  <a:pt x="107" y="269"/>
                </a:lnTo>
                <a:lnTo>
                  <a:pt x="107" y="195"/>
                </a:lnTo>
                <a:close/>
                <a:moveTo>
                  <a:pt x="511" y="271"/>
                </a:moveTo>
                <a:lnTo>
                  <a:pt x="511" y="195"/>
                </a:lnTo>
                <a:lnTo>
                  <a:pt x="511" y="195"/>
                </a:lnTo>
                <a:cubicBezTo>
                  <a:pt x="511" y="87"/>
                  <a:pt x="414" y="0"/>
                  <a:pt x="296" y="0"/>
                </a:cubicBezTo>
                <a:lnTo>
                  <a:pt x="296" y="0"/>
                </a:lnTo>
                <a:cubicBezTo>
                  <a:pt x="177" y="0"/>
                  <a:pt x="80" y="87"/>
                  <a:pt x="80" y="195"/>
                </a:cubicBezTo>
                <a:lnTo>
                  <a:pt x="80" y="271"/>
                </a:lnTo>
                <a:lnTo>
                  <a:pt x="80" y="271"/>
                </a:lnTo>
                <a:cubicBezTo>
                  <a:pt x="35" y="279"/>
                  <a:pt x="0" y="318"/>
                  <a:pt x="0" y="366"/>
                </a:cubicBezTo>
                <a:lnTo>
                  <a:pt x="0" y="629"/>
                </a:lnTo>
                <a:lnTo>
                  <a:pt x="0" y="629"/>
                </a:lnTo>
                <a:cubicBezTo>
                  <a:pt x="0" y="683"/>
                  <a:pt x="43" y="726"/>
                  <a:pt x="97" y="726"/>
                </a:cubicBezTo>
                <a:lnTo>
                  <a:pt x="494" y="726"/>
                </a:lnTo>
                <a:lnTo>
                  <a:pt x="494" y="726"/>
                </a:lnTo>
                <a:cubicBezTo>
                  <a:pt x="548" y="726"/>
                  <a:pt x="592" y="683"/>
                  <a:pt x="592" y="629"/>
                </a:cubicBezTo>
                <a:lnTo>
                  <a:pt x="592" y="366"/>
                </a:lnTo>
                <a:lnTo>
                  <a:pt x="592" y="366"/>
                </a:lnTo>
                <a:cubicBezTo>
                  <a:pt x="592" y="318"/>
                  <a:pt x="557" y="279"/>
                  <a:pt x="511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29"/>
          <p:cNvSpPr>
            <a:spLocks noChangeArrowheads="1"/>
          </p:cNvSpPr>
          <p:nvPr/>
        </p:nvSpPr>
        <p:spPr bwMode="auto">
          <a:xfrm>
            <a:off x="5210484" y="3732124"/>
            <a:ext cx="130682" cy="224769"/>
          </a:xfrm>
          <a:custGeom>
            <a:avLst/>
            <a:gdLst>
              <a:gd name="T0" fmla="*/ 81 w 109"/>
              <a:gd name="T1" fmla="*/ 135 h 190"/>
              <a:gd name="T2" fmla="*/ 81 w 109"/>
              <a:gd name="T3" fmla="*/ 135 h 190"/>
              <a:gd name="T4" fmla="*/ 54 w 109"/>
              <a:gd name="T5" fmla="*/ 162 h 190"/>
              <a:gd name="T6" fmla="*/ 54 w 109"/>
              <a:gd name="T7" fmla="*/ 162 h 190"/>
              <a:gd name="T8" fmla="*/ 27 w 109"/>
              <a:gd name="T9" fmla="*/ 135 h 190"/>
              <a:gd name="T10" fmla="*/ 27 w 109"/>
              <a:gd name="T11" fmla="*/ 54 h 190"/>
              <a:gd name="T12" fmla="*/ 27 w 109"/>
              <a:gd name="T13" fmla="*/ 54 h 190"/>
              <a:gd name="T14" fmla="*/ 54 w 109"/>
              <a:gd name="T15" fmla="*/ 27 h 190"/>
              <a:gd name="T16" fmla="*/ 54 w 109"/>
              <a:gd name="T17" fmla="*/ 27 h 190"/>
              <a:gd name="T18" fmla="*/ 81 w 109"/>
              <a:gd name="T19" fmla="*/ 54 h 190"/>
              <a:gd name="T20" fmla="*/ 81 w 109"/>
              <a:gd name="T21" fmla="*/ 135 h 190"/>
              <a:gd name="T22" fmla="*/ 54 w 109"/>
              <a:gd name="T23" fmla="*/ 0 h 190"/>
              <a:gd name="T24" fmla="*/ 54 w 109"/>
              <a:gd name="T25" fmla="*/ 0 h 190"/>
              <a:gd name="T26" fmla="*/ 0 w 109"/>
              <a:gd name="T27" fmla="*/ 54 h 190"/>
              <a:gd name="T28" fmla="*/ 0 w 109"/>
              <a:gd name="T29" fmla="*/ 135 h 190"/>
              <a:gd name="T30" fmla="*/ 0 w 109"/>
              <a:gd name="T31" fmla="*/ 135 h 190"/>
              <a:gd name="T32" fmla="*/ 54 w 109"/>
              <a:gd name="T33" fmla="*/ 189 h 190"/>
              <a:gd name="T34" fmla="*/ 54 w 109"/>
              <a:gd name="T35" fmla="*/ 189 h 190"/>
              <a:gd name="T36" fmla="*/ 108 w 109"/>
              <a:gd name="T37" fmla="*/ 135 h 190"/>
              <a:gd name="T38" fmla="*/ 108 w 109"/>
              <a:gd name="T39" fmla="*/ 54 h 190"/>
              <a:gd name="T40" fmla="*/ 108 w 109"/>
              <a:gd name="T41" fmla="*/ 54 h 190"/>
              <a:gd name="T42" fmla="*/ 54 w 109"/>
              <a:gd name="T4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190">
                <a:moveTo>
                  <a:pt x="81" y="135"/>
                </a:moveTo>
                <a:lnTo>
                  <a:pt x="81" y="135"/>
                </a:lnTo>
                <a:cubicBezTo>
                  <a:pt x="81" y="150"/>
                  <a:pt x="68" y="162"/>
                  <a:pt x="54" y="162"/>
                </a:cubicBezTo>
                <a:lnTo>
                  <a:pt x="54" y="162"/>
                </a:lnTo>
                <a:cubicBezTo>
                  <a:pt x="39" y="162"/>
                  <a:pt x="27" y="150"/>
                  <a:pt x="27" y="135"/>
                </a:cubicBezTo>
                <a:lnTo>
                  <a:pt x="27" y="54"/>
                </a:lnTo>
                <a:lnTo>
                  <a:pt x="27" y="54"/>
                </a:lnTo>
                <a:cubicBezTo>
                  <a:pt x="27" y="40"/>
                  <a:pt x="39" y="27"/>
                  <a:pt x="54" y="27"/>
                </a:cubicBezTo>
                <a:lnTo>
                  <a:pt x="54" y="27"/>
                </a:lnTo>
                <a:cubicBezTo>
                  <a:pt x="68" y="27"/>
                  <a:pt x="81" y="40"/>
                  <a:pt x="81" y="54"/>
                </a:cubicBezTo>
                <a:lnTo>
                  <a:pt x="81" y="135"/>
                </a:lnTo>
                <a:close/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5"/>
                  <a:pt x="0" y="54"/>
                </a:cubicBezTo>
                <a:lnTo>
                  <a:pt x="0" y="135"/>
                </a:lnTo>
                <a:lnTo>
                  <a:pt x="0" y="135"/>
                </a:lnTo>
                <a:cubicBezTo>
                  <a:pt x="0" y="165"/>
                  <a:pt x="24" y="189"/>
                  <a:pt x="54" y="189"/>
                </a:cubicBezTo>
                <a:lnTo>
                  <a:pt x="54" y="189"/>
                </a:lnTo>
                <a:cubicBezTo>
                  <a:pt x="84" y="189"/>
                  <a:pt x="108" y="165"/>
                  <a:pt x="108" y="135"/>
                </a:cubicBezTo>
                <a:lnTo>
                  <a:pt x="108" y="54"/>
                </a:lnTo>
                <a:lnTo>
                  <a:pt x="108" y="54"/>
                </a:lnTo>
                <a:cubicBezTo>
                  <a:pt x="108" y="25"/>
                  <a:pt x="84" y="0"/>
                  <a:pt x="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0"/>
          <p:cNvSpPr>
            <a:spLocks noChangeArrowheads="1"/>
          </p:cNvSpPr>
          <p:nvPr/>
        </p:nvSpPr>
        <p:spPr bwMode="auto">
          <a:xfrm>
            <a:off x="7923413" y="10835915"/>
            <a:ext cx="689993" cy="899082"/>
          </a:xfrm>
          <a:custGeom>
            <a:avLst/>
            <a:gdLst>
              <a:gd name="T0" fmla="*/ 556 w 583"/>
              <a:gd name="T1" fmla="*/ 683 h 760"/>
              <a:gd name="T2" fmla="*/ 291 w 583"/>
              <a:gd name="T3" fmla="*/ 734 h 760"/>
              <a:gd name="T4" fmla="*/ 25 w 583"/>
              <a:gd name="T5" fmla="*/ 642 h 760"/>
              <a:gd name="T6" fmla="*/ 71 w 583"/>
              <a:gd name="T7" fmla="*/ 565 h 760"/>
              <a:gd name="T8" fmla="*/ 184 w 583"/>
              <a:gd name="T9" fmla="*/ 503 h 760"/>
              <a:gd name="T10" fmla="*/ 215 w 583"/>
              <a:gd name="T11" fmla="*/ 400 h 760"/>
              <a:gd name="T12" fmla="*/ 212 w 583"/>
              <a:gd name="T13" fmla="*/ 397 h 760"/>
              <a:gd name="T14" fmla="*/ 167 w 583"/>
              <a:gd name="T15" fmla="*/ 303 h 760"/>
              <a:gd name="T16" fmla="*/ 163 w 583"/>
              <a:gd name="T17" fmla="*/ 300 h 760"/>
              <a:gd name="T18" fmla="*/ 152 w 583"/>
              <a:gd name="T19" fmla="*/ 228 h 760"/>
              <a:gd name="T20" fmla="*/ 160 w 583"/>
              <a:gd name="T21" fmla="*/ 210 h 760"/>
              <a:gd name="T22" fmla="*/ 164 w 583"/>
              <a:gd name="T23" fmla="*/ 127 h 760"/>
              <a:gd name="T24" fmla="*/ 164 w 583"/>
              <a:gd name="T25" fmla="*/ 125 h 760"/>
              <a:gd name="T26" fmla="*/ 185 w 583"/>
              <a:gd name="T27" fmla="*/ 62 h 760"/>
              <a:gd name="T28" fmla="*/ 291 w 583"/>
              <a:gd name="T29" fmla="*/ 26 h 760"/>
              <a:gd name="T30" fmla="*/ 397 w 583"/>
              <a:gd name="T31" fmla="*/ 62 h 760"/>
              <a:gd name="T32" fmla="*/ 417 w 583"/>
              <a:gd name="T33" fmla="*/ 205 h 760"/>
              <a:gd name="T34" fmla="*/ 421 w 583"/>
              <a:gd name="T35" fmla="*/ 210 h 760"/>
              <a:gd name="T36" fmla="*/ 430 w 583"/>
              <a:gd name="T37" fmla="*/ 279 h 760"/>
              <a:gd name="T38" fmla="*/ 412 w 583"/>
              <a:gd name="T39" fmla="*/ 303 h 760"/>
              <a:gd name="T40" fmla="*/ 404 w 583"/>
              <a:gd name="T41" fmla="*/ 311 h 760"/>
              <a:gd name="T42" fmla="*/ 368 w 583"/>
              <a:gd name="T43" fmla="*/ 383 h 760"/>
              <a:gd name="T44" fmla="*/ 357 w 583"/>
              <a:gd name="T45" fmla="*/ 397 h 760"/>
              <a:gd name="T46" fmla="*/ 354 w 583"/>
              <a:gd name="T47" fmla="*/ 452 h 760"/>
              <a:gd name="T48" fmla="*/ 386 w 583"/>
              <a:gd name="T49" fmla="*/ 505 h 760"/>
              <a:gd name="T50" fmla="*/ 508 w 583"/>
              <a:gd name="T51" fmla="*/ 566 h 760"/>
              <a:gd name="T52" fmla="*/ 556 w 583"/>
              <a:gd name="T53" fmla="*/ 683 h 760"/>
              <a:gd name="T54" fmla="*/ 398 w 583"/>
              <a:gd name="T55" fmla="*/ 482 h 760"/>
              <a:gd name="T56" fmla="*/ 380 w 583"/>
              <a:gd name="T57" fmla="*/ 452 h 760"/>
              <a:gd name="T58" fmla="*/ 380 w 583"/>
              <a:gd name="T59" fmla="*/ 410 h 760"/>
              <a:gd name="T60" fmla="*/ 388 w 583"/>
              <a:gd name="T61" fmla="*/ 398 h 760"/>
              <a:gd name="T62" fmla="*/ 426 w 583"/>
              <a:gd name="T63" fmla="*/ 325 h 760"/>
              <a:gd name="T64" fmla="*/ 456 w 583"/>
              <a:gd name="T65" fmla="*/ 228 h 760"/>
              <a:gd name="T66" fmla="*/ 443 w 583"/>
              <a:gd name="T67" fmla="*/ 195 h 760"/>
              <a:gd name="T68" fmla="*/ 443 w 583"/>
              <a:gd name="T69" fmla="*/ 128 h 760"/>
              <a:gd name="T70" fmla="*/ 416 w 583"/>
              <a:gd name="T71" fmla="*/ 45 h 760"/>
              <a:gd name="T72" fmla="*/ 291 w 583"/>
              <a:gd name="T73" fmla="*/ 0 h 760"/>
              <a:gd name="T74" fmla="*/ 165 w 583"/>
              <a:gd name="T75" fmla="*/ 45 h 760"/>
              <a:gd name="T76" fmla="*/ 139 w 583"/>
              <a:gd name="T77" fmla="*/ 195 h 760"/>
              <a:gd name="T78" fmla="*/ 126 w 583"/>
              <a:gd name="T79" fmla="*/ 228 h 760"/>
              <a:gd name="T80" fmla="*/ 126 w 583"/>
              <a:gd name="T81" fmla="*/ 279 h 760"/>
              <a:gd name="T82" fmla="*/ 146 w 583"/>
              <a:gd name="T83" fmla="*/ 318 h 760"/>
              <a:gd name="T84" fmla="*/ 189 w 583"/>
              <a:gd name="T85" fmla="*/ 452 h 760"/>
              <a:gd name="T86" fmla="*/ 172 w 583"/>
              <a:gd name="T87" fmla="*/ 481 h 760"/>
              <a:gd name="T88" fmla="*/ 59 w 583"/>
              <a:gd name="T89" fmla="*/ 542 h 760"/>
              <a:gd name="T90" fmla="*/ 0 w 583"/>
              <a:gd name="T91" fmla="*/ 683 h 760"/>
              <a:gd name="T92" fmla="*/ 291 w 583"/>
              <a:gd name="T93" fmla="*/ 759 h 760"/>
              <a:gd name="T94" fmla="*/ 582 w 583"/>
              <a:gd name="T95" fmla="*/ 683 h 760"/>
              <a:gd name="T96" fmla="*/ 582 w 583"/>
              <a:gd name="T97" fmla="*/ 645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3" h="760">
                <a:moveTo>
                  <a:pt x="556" y="683"/>
                </a:moveTo>
                <a:lnTo>
                  <a:pt x="556" y="683"/>
                </a:lnTo>
                <a:cubicBezTo>
                  <a:pt x="556" y="701"/>
                  <a:pt x="463" y="734"/>
                  <a:pt x="291" y="734"/>
                </a:cubicBezTo>
                <a:lnTo>
                  <a:pt x="291" y="734"/>
                </a:lnTo>
                <a:cubicBezTo>
                  <a:pt x="119" y="734"/>
                  <a:pt x="25" y="701"/>
                  <a:pt x="25" y="683"/>
                </a:cubicBezTo>
                <a:lnTo>
                  <a:pt x="25" y="642"/>
                </a:lnTo>
                <a:lnTo>
                  <a:pt x="25" y="642"/>
                </a:lnTo>
                <a:cubicBezTo>
                  <a:pt x="25" y="610"/>
                  <a:pt x="43" y="580"/>
                  <a:pt x="71" y="565"/>
                </a:cubicBezTo>
                <a:lnTo>
                  <a:pt x="184" y="503"/>
                </a:lnTo>
                <a:lnTo>
                  <a:pt x="184" y="503"/>
                </a:lnTo>
                <a:cubicBezTo>
                  <a:pt x="203" y="493"/>
                  <a:pt x="215" y="473"/>
                  <a:pt x="215" y="452"/>
                </a:cubicBezTo>
                <a:lnTo>
                  <a:pt x="215" y="400"/>
                </a:lnTo>
                <a:lnTo>
                  <a:pt x="212" y="397"/>
                </a:lnTo>
                <a:lnTo>
                  <a:pt x="212" y="397"/>
                </a:lnTo>
                <a:cubicBezTo>
                  <a:pt x="211" y="397"/>
                  <a:pt x="180" y="359"/>
                  <a:pt x="169" y="308"/>
                </a:cubicBezTo>
                <a:lnTo>
                  <a:pt x="167" y="303"/>
                </a:lnTo>
                <a:lnTo>
                  <a:pt x="163" y="300"/>
                </a:lnTo>
                <a:lnTo>
                  <a:pt x="163" y="300"/>
                </a:lnTo>
                <a:cubicBezTo>
                  <a:pt x="156" y="295"/>
                  <a:pt x="152" y="287"/>
                  <a:pt x="152" y="279"/>
                </a:cubicBezTo>
                <a:lnTo>
                  <a:pt x="152" y="228"/>
                </a:lnTo>
                <a:lnTo>
                  <a:pt x="152" y="228"/>
                </a:lnTo>
                <a:cubicBezTo>
                  <a:pt x="152" y="221"/>
                  <a:pt x="154" y="214"/>
                  <a:pt x="160" y="210"/>
                </a:cubicBezTo>
                <a:lnTo>
                  <a:pt x="164" y="205"/>
                </a:lnTo>
                <a:lnTo>
                  <a:pt x="164" y="127"/>
                </a:lnTo>
                <a:lnTo>
                  <a:pt x="164" y="125"/>
                </a:lnTo>
                <a:lnTo>
                  <a:pt x="164" y="125"/>
                </a:lnTo>
                <a:cubicBezTo>
                  <a:pt x="164" y="125"/>
                  <a:pt x="159" y="90"/>
                  <a:pt x="185" y="62"/>
                </a:cubicBezTo>
                <a:lnTo>
                  <a:pt x="185" y="62"/>
                </a:lnTo>
                <a:cubicBezTo>
                  <a:pt x="205" y="38"/>
                  <a:pt x="241" y="26"/>
                  <a:pt x="291" y="26"/>
                </a:cubicBezTo>
                <a:lnTo>
                  <a:pt x="291" y="26"/>
                </a:lnTo>
                <a:cubicBezTo>
                  <a:pt x="340" y="26"/>
                  <a:pt x="376" y="38"/>
                  <a:pt x="397" y="62"/>
                </a:cubicBezTo>
                <a:lnTo>
                  <a:pt x="397" y="62"/>
                </a:lnTo>
                <a:cubicBezTo>
                  <a:pt x="422" y="89"/>
                  <a:pt x="417" y="125"/>
                  <a:pt x="417" y="125"/>
                </a:cubicBezTo>
                <a:lnTo>
                  <a:pt x="417" y="205"/>
                </a:lnTo>
                <a:lnTo>
                  <a:pt x="421" y="210"/>
                </a:lnTo>
                <a:lnTo>
                  <a:pt x="421" y="210"/>
                </a:lnTo>
                <a:cubicBezTo>
                  <a:pt x="427" y="214"/>
                  <a:pt x="430" y="221"/>
                  <a:pt x="430" y="228"/>
                </a:cubicBezTo>
                <a:lnTo>
                  <a:pt x="430" y="279"/>
                </a:lnTo>
                <a:lnTo>
                  <a:pt x="430" y="279"/>
                </a:lnTo>
                <a:cubicBezTo>
                  <a:pt x="430" y="290"/>
                  <a:pt x="423" y="299"/>
                  <a:pt x="412" y="303"/>
                </a:cubicBezTo>
                <a:lnTo>
                  <a:pt x="406" y="304"/>
                </a:lnTo>
                <a:lnTo>
                  <a:pt x="404" y="311"/>
                </a:lnTo>
                <a:lnTo>
                  <a:pt x="404" y="311"/>
                </a:lnTo>
                <a:cubicBezTo>
                  <a:pt x="395" y="337"/>
                  <a:pt x="383" y="361"/>
                  <a:pt x="368" y="383"/>
                </a:cubicBezTo>
                <a:lnTo>
                  <a:pt x="368" y="383"/>
                </a:lnTo>
                <a:cubicBezTo>
                  <a:pt x="364" y="389"/>
                  <a:pt x="361" y="393"/>
                  <a:pt x="357" y="397"/>
                </a:cubicBezTo>
                <a:lnTo>
                  <a:pt x="354" y="400"/>
                </a:lnTo>
                <a:lnTo>
                  <a:pt x="354" y="452"/>
                </a:lnTo>
                <a:lnTo>
                  <a:pt x="354" y="452"/>
                </a:lnTo>
                <a:cubicBezTo>
                  <a:pt x="354" y="475"/>
                  <a:pt x="367" y="495"/>
                  <a:pt x="386" y="505"/>
                </a:cubicBezTo>
                <a:lnTo>
                  <a:pt x="508" y="566"/>
                </a:lnTo>
                <a:lnTo>
                  <a:pt x="508" y="566"/>
                </a:lnTo>
                <a:cubicBezTo>
                  <a:pt x="538" y="581"/>
                  <a:pt x="556" y="611"/>
                  <a:pt x="556" y="645"/>
                </a:cubicBezTo>
                <a:lnTo>
                  <a:pt x="556" y="683"/>
                </a:lnTo>
                <a:close/>
                <a:moveTo>
                  <a:pt x="519" y="543"/>
                </a:moveTo>
                <a:lnTo>
                  <a:pt x="398" y="482"/>
                </a:lnTo>
                <a:lnTo>
                  <a:pt x="398" y="482"/>
                </a:lnTo>
                <a:cubicBezTo>
                  <a:pt x="386" y="477"/>
                  <a:pt x="380" y="465"/>
                  <a:pt x="380" y="452"/>
                </a:cubicBezTo>
                <a:lnTo>
                  <a:pt x="380" y="410"/>
                </a:lnTo>
                <a:lnTo>
                  <a:pt x="380" y="410"/>
                </a:lnTo>
                <a:cubicBezTo>
                  <a:pt x="382" y="406"/>
                  <a:pt x="385" y="402"/>
                  <a:pt x="388" y="398"/>
                </a:cubicBezTo>
                <a:lnTo>
                  <a:pt x="388" y="398"/>
                </a:lnTo>
                <a:cubicBezTo>
                  <a:pt x="404" y="376"/>
                  <a:pt x="417" y="351"/>
                  <a:pt x="426" y="325"/>
                </a:cubicBezTo>
                <a:lnTo>
                  <a:pt x="426" y="325"/>
                </a:lnTo>
                <a:cubicBezTo>
                  <a:pt x="444" y="316"/>
                  <a:pt x="456" y="299"/>
                  <a:pt x="456" y="279"/>
                </a:cubicBezTo>
                <a:lnTo>
                  <a:pt x="456" y="228"/>
                </a:lnTo>
                <a:lnTo>
                  <a:pt x="456" y="228"/>
                </a:lnTo>
                <a:cubicBezTo>
                  <a:pt x="456" y="216"/>
                  <a:pt x="451" y="204"/>
                  <a:pt x="443" y="195"/>
                </a:cubicBezTo>
                <a:lnTo>
                  <a:pt x="443" y="128"/>
                </a:lnTo>
                <a:lnTo>
                  <a:pt x="443" y="128"/>
                </a:lnTo>
                <a:cubicBezTo>
                  <a:pt x="443" y="120"/>
                  <a:pt x="446" y="79"/>
                  <a:pt x="416" y="45"/>
                </a:cubicBezTo>
                <a:lnTo>
                  <a:pt x="416" y="45"/>
                </a:lnTo>
                <a:cubicBezTo>
                  <a:pt x="390" y="15"/>
                  <a:pt x="348" y="0"/>
                  <a:pt x="291" y="0"/>
                </a:cubicBezTo>
                <a:lnTo>
                  <a:pt x="291" y="0"/>
                </a:lnTo>
                <a:cubicBezTo>
                  <a:pt x="233" y="0"/>
                  <a:pt x="191" y="15"/>
                  <a:pt x="165" y="45"/>
                </a:cubicBezTo>
                <a:lnTo>
                  <a:pt x="165" y="45"/>
                </a:lnTo>
                <a:cubicBezTo>
                  <a:pt x="136" y="79"/>
                  <a:pt x="138" y="120"/>
                  <a:pt x="139" y="128"/>
                </a:cubicBezTo>
                <a:lnTo>
                  <a:pt x="139" y="195"/>
                </a:lnTo>
                <a:lnTo>
                  <a:pt x="139" y="195"/>
                </a:lnTo>
                <a:cubicBezTo>
                  <a:pt x="131" y="204"/>
                  <a:pt x="126" y="216"/>
                  <a:pt x="126" y="228"/>
                </a:cubicBezTo>
                <a:lnTo>
                  <a:pt x="126" y="279"/>
                </a:lnTo>
                <a:lnTo>
                  <a:pt x="126" y="279"/>
                </a:lnTo>
                <a:cubicBezTo>
                  <a:pt x="126" y="294"/>
                  <a:pt x="133" y="309"/>
                  <a:pt x="146" y="318"/>
                </a:cubicBezTo>
                <a:lnTo>
                  <a:pt x="146" y="318"/>
                </a:lnTo>
                <a:cubicBezTo>
                  <a:pt x="157" y="364"/>
                  <a:pt x="181" y="399"/>
                  <a:pt x="189" y="409"/>
                </a:cubicBezTo>
                <a:lnTo>
                  <a:pt x="189" y="452"/>
                </a:lnTo>
                <a:lnTo>
                  <a:pt x="189" y="452"/>
                </a:lnTo>
                <a:cubicBezTo>
                  <a:pt x="189" y="464"/>
                  <a:pt x="183" y="475"/>
                  <a:pt x="172" y="481"/>
                </a:cubicBezTo>
                <a:lnTo>
                  <a:pt x="59" y="542"/>
                </a:lnTo>
                <a:lnTo>
                  <a:pt x="59" y="542"/>
                </a:lnTo>
                <a:cubicBezTo>
                  <a:pt x="22" y="562"/>
                  <a:pt x="0" y="601"/>
                  <a:pt x="0" y="642"/>
                </a:cubicBezTo>
                <a:lnTo>
                  <a:pt x="0" y="683"/>
                </a:lnTo>
                <a:lnTo>
                  <a:pt x="0" y="683"/>
                </a:lnTo>
                <a:cubicBezTo>
                  <a:pt x="0" y="743"/>
                  <a:pt x="190" y="759"/>
                  <a:pt x="291" y="759"/>
                </a:cubicBezTo>
                <a:lnTo>
                  <a:pt x="291" y="759"/>
                </a:lnTo>
                <a:cubicBezTo>
                  <a:pt x="391" y="759"/>
                  <a:pt x="582" y="743"/>
                  <a:pt x="582" y="683"/>
                </a:cubicBezTo>
                <a:lnTo>
                  <a:pt x="582" y="645"/>
                </a:lnTo>
                <a:lnTo>
                  <a:pt x="582" y="645"/>
                </a:lnTo>
                <a:cubicBezTo>
                  <a:pt x="582" y="602"/>
                  <a:pt x="558" y="562"/>
                  <a:pt x="519" y="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1"/>
          <p:cNvSpPr>
            <a:spLocks noChangeArrowheads="1"/>
          </p:cNvSpPr>
          <p:nvPr/>
        </p:nvSpPr>
        <p:spPr bwMode="auto">
          <a:xfrm>
            <a:off x="16124920" y="8075942"/>
            <a:ext cx="5229" cy="2315660"/>
          </a:xfrm>
          <a:custGeom>
            <a:avLst/>
            <a:gdLst>
              <a:gd name="T0" fmla="*/ 0 w 1"/>
              <a:gd name="T1" fmla="*/ 1952 h 1953"/>
              <a:gd name="T2" fmla="*/ 0 w 1"/>
              <a:gd name="T3" fmla="*/ 0 h 1953"/>
              <a:gd name="T4" fmla="*/ 0 w 1"/>
              <a:gd name="T5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53">
                <a:moveTo>
                  <a:pt x="0" y="1952"/>
                </a:moveTo>
                <a:lnTo>
                  <a:pt x="0" y="0"/>
                </a:lnTo>
                <a:lnTo>
                  <a:pt x="0" y="19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6B44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 flipV="1">
            <a:off x="16124920" y="8065488"/>
            <a:ext cx="5229" cy="2326115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33"/>
          <p:cNvSpPr>
            <a:spLocks noChangeArrowheads="1"/>
          </p:cNvSpPr>
          <p:nvPr/>
        </p:nvSpPr>
        <p:spPr bwMode="auto">
          <a:xfrm>
            <a:off x="16124920" y="3303492"/>
            <a:ext cx="5229" cy="2315657"/>
          </a:xfrm>
          <a:custGeom>
            <a:avLst/>
            <a:gdLst>
              <a:gd name="T0" fmla="*/ 0 w 1"/>
              <a:gd name="T1" fmla="*/ 1952 h 1953"/>
              <a:gd name="T2" fmla="*/ 0 w 1"/>
              <a:gd name="T3" fmla="*/ 0 h 1953"/>
              <a:gd name="T4" fmla="*/ 0 w 1"/>
              <a:gd name="T5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953">
                <a:moveTo>
                  <a:pt x="0" y="1952"/>
                </a:moveTo>
                <a:lnTo>
                  <a:pt x="0" y="0"/>
                </a:lnTo>
                <a:lnTo>
                  <a:pt x="0" y="19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 flipV="1">
            <a:off x="16124920" y="3293037"/>
            <a:ext cx="5229" cy="2326112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35"/>
          <p:cNvSpPr>
            <a:spLocks noChangeArrowheads="1"/>
          </p:cNvSpPr>
          <p:nvPr/>
        </p:nvSpPr>
        <p:spPr bwMode="auto">
          <a:xfrm>
            <a:off x="16888094" y="4192119"/>
            <a:ext cx="1636122" cy="1636118"/>
          </a:xfrm>
          <a:custGeom>
            <a:avLst/>
            <a:gdLst>
              <a:gd name="T0" fmla="*/ 0 w 1381"/>
              <a:gd name="T1" fmla="*/ 1381 h 1382"/>
              <a:gd name="T2" fmla="*/ 1380 w 1381"/>
              <a:gd name="T3" fmla="*/ 0 h 1382"/>
              <a:gd name="T4" fmla="*/ 0 w 1381"/>
              <a:gd name="T5" fmla="*/ 138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1" h="1382">
                <a:moveTo>
                  <a:pt x="0" y="1381"/>
                </a:moveTo>
                <a:lnTo>
                  <a:pt x="1380" y="0"/>
                </a:lnTo>
                <a:lnTo>
                  <a:pt x="0" y="13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36"/>
          <p:cNvSpPr>
            <a:spLocks noChangeShapeType="1"/>
          </p:cNvSpPr>
          <p:nvPr/>
        </p:nvSpPr>
        <p:spPr bwMode="auto">
          <a:xfrm flipV="1">
            <a:off x="16888094" y="4192119"/>
            <a:ext cx="1636122" cy="1646573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37"/>
          <p:cNvSpPr>
            <a:spLocks noChangeArrowheads="1"/>
          </p:cNvSpPr>
          <p:nvPr/>
        </p:nvSpPr>
        <p:spPr bwMode="auto">
          <a:xfrm>
            <a:off x="17389908" y="6816184"/>
            <a:ext cx="2315660" cy="5226"/>
          </a:xfrm>
          <a:custGeom>
            <a:avLst/>
            <a:gdLst>
              <a:gd name="T0" fmla="*/ 0 w 1953"/>
              <a:gd name="T1" fmla="*/ 0 h 1"/>
              <a:gd name="T2" fmla="*/ 1952 w 1953"/>
              <a:gd name="T3" fmla="*/ 0 h 1"/>
              <a:gd name="T4" fmla="*/ 0 w 195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3" h="1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>
            <a:off x="17389908" y="6816184"/>
            <a:ext cx="2315660" cy="5226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39"/>
          <p:cNvSpPr>
            <a:spLocks noChangeArrowheads="1"/>
          </p:cNvSpPr>
          <p:nvPr/>
        </p:nvSpPr>
        <p:spPr bwMode="auto">
          <a:xfrm>
            <a:off x="16909003" y="7762309"/>
            <a:ext cx="1636122" cy="1636122"/>
          </a:xfrm>
          <a:custGeom>
            <a:avLst/>
            <a:gdLst>
              <a:gd name="T0" fmla="*/ 0 w 1382"/>
              <a:gd name="T1" fmla="*/ 0 h 1382"/>
              <a:gd name="T2" fmla="*/ 1381 w 1382"/>
              <a:gd name="T3" fmla="*/ 1381 h 1382"/>
              <a:gd name="T4" fmla="*/ 0 w 1382"/>
              <a:gd name="T5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382">
                <a:moveTo>
                  <a:pt x="0" y="0"/>
                </a:moveTo>
                <a:lnTo>
                  <a:pt x="1381" y="138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16909003" y="7762309"/>
            <a:ext cx="1636122" cy="1636122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41"/>
          <p:cNvSpPr>
            <a:spLocks noChangeArrowheads="1"/>
          </p:cNvSpPr>
          <p:nvPr/>
        </p:nvSpPr>
        <p:spPr bwMode="auto">
          <a:xfrm>
            <a:off x="14927888" y="5613923"/>
            <a:ext cx="2399292" cy="2399293"/>
          </a:xfrm>
          <a:custGeom>
            <a:avLst/>
            <a:gdLst>
              <a:gd name="T0" fmla="*/ 1013 w 2026"/>
              <a:gd name="T1" fmla="*/ 2024 h 2025"/>
              <a:gd name="T2" fmla="*/ 1013 w 2026"/>
              <a:gd name="T3" fmla="*/ 2024 h 2025"/>
              <a:gd name="T4" fmla="*/ 2025 w 2026"/>
              <a:gd name="T5" fmla="*/ 1013 h 2025"/>
              <a:gd name="T6" fmla="*/ 2025 w 2026"/>
              <a:gd name="T7" fmla="*/ 1013 h 2025"/>
              <a:gd name="T8" fmla="*/ 1013 w 2026"/>
              <a:gd name="T9" fmla="*/ 0 h 2025"/>
              <a:gd name="T10" fmla="*/ 1013 w 2026"/>
              <a:gd name="T11" fmla="*/ 0 h 2025"/>
              <a:gd name="T12" fmla="*/ 0 w 2026"/>
              <a:gd name="T13" fmla="*/ 1013 h 2025"/>
              <a:gd name="T14" fmla="*/ 0 w 2026"/>
              <a:gd name="T15" fmla="*/ 1013 h 2025"/>
              <a:gd name="T16" fmla="*/ 1013 w 2026"/>
              <a:gd name="T17" fmla="*/ 2024 h 2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6" h="2025">
                <a:moveTo>
                  <a:pt x="1013" y="2024"/>
                </a:moveTo>
                <a:lnTo>
                  <a:pt x="1013" y="2024"/>
                </a:lnTo>
                <a:cubicBezTo>
                  <a:pt x="1572" y="2024"/>
                  <a:pt x="2025" y="1571"/>
                  <a:pt x="2025" y="1013"/>
                </a:cubicBezTo>
                <a:lnTo>
                  <a:pt x="2025" y="1013"/>
                </a:lnTo>
                <a:cubicBezTo>
                  <a:pt x="2025" y="454"/>
                  <a:pt x="1572" y="0"/>
                  <a:pt x="1013" y="0"/>
                </a:cubicBezTo>
                <a:lnTo>
                  <a:pt x="1013" y="0"/>
                </a:lnTo>
                <a:cubicBezTo>
                  <a:pt x="453" y="0"/>
                  <a:pt x="0" y="454"/>
                  <a:pt x="0" y="1013"/>
                </a:cubicBezTo>
                <a:lnTo>
                  <a:pt x="0" y="1013"/>
                </a:lnTo>
                <a:cubicBezTo>
                  <a:pt x="0" y="1571"/>
                  <a:pt x="453" y="2024"/>
                  <a:pt x="1013" y="20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43"/>
          <p:cNvSpPr>
            <a:spLocks noChangeArrowheads="1"/>
          </p:cNvSpPr>
          <p:nvPr/>
        </p:nvSpPr>
        <p:spPr bwMode="auto">
          <a:xfrm>
            <a:off x="15257202" y="10386374"/>
            <a:ext cx="1740666" cy="1740666"/>
          </a:xfrm>
          <a:custGeom>
            <a:avLst/>
            <a:gdLst>
              <a:gd name="T0" fmla="*/ 734 w 1468"/>
              <a:gd name="T1" fmla="*/ 1467 h 1468"/>
              <a:gd name="T2" fmla="*/ 734 w 1468"/>
              <a:gd name="T3" fmla="*/ 1467 h 1468"/>
              <a:gd name="T4" fmla="*/ 1467 w 1468"/>
              <a:gd name="T5" fmla="*/ 734 h 1468"/>
              <a:gd name="T6" fmla="*/ 1467 w 1468"/>
              <a:gd name="T7" fmla="*/ 734 h 1468"/>
              <a:gd name="T8" fmla="*/ 734 w 1468"/>
              <a:gd name="T9" fmla="*/ 0 h 1468"/>
              <a:gd name="T10" fmla="*/ 734 w 1468"/>
              <a:gd name="T11" fmla="*/ 0 h 1468"/>
              <a:gd name="T12" fmla="*/ 0 w 1468"/>
              <a:gd name="T13" fmla="*/ 734 h 1468"/>
              <a:gd name="T14" fmla="*/ 0 w 1468"/>
              <a:gd name="T15" fmla="*/ 734 h 1468"/>
              <a:gd name="T16" fmla="*/ 734 w 1468"/>
              <a:gd name="T17" fmla="*/ 146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8">
                <a:moveTo>
                  <a:pt x="734" y="1467"/>
                </a:moveTo>
                <a:lnTo>
                  <a:pt x="734" y="1467"/>
                </a:lnTo>
                <a:cubicBezTo>
                  <a:pt x="1138" y="1467"/>
                  <a:pt x="1467" y="1139"/>
                  <a:pt x="1467" y="734"/>
                </a:cubicBezTo>
                <a:lnTo>
                  <a:pt x="1467" y="734"/>
                </a:lnTo>
                <a:cubicBezTo>
                  <a:pt x="1467" y="329"/>
                  <a:pt x="1138" y="0"/>
                  <a:pt x="734" y="0"/>
                </a:cubicBezTo>
                <a:lnTo>
                  <a:pt x="734" y="0"/>
                </a:lnTo>
                <a:cubicBezTo>
                  <a:pt x="328" y="0"/>
                  <a:pt x="0" y="329"/>
                  <a:pt x="0" y="734"/>
                </a:cubicBezTo>
                <a:lnTo>
                  <a:pt x="0" y="734"/>
                </a:lnTo>
                <a:cubicBezTo>
                  <a:pt x="0" y="1139"/>
                  <a:pt x="328" y="1467"/>
                  <a:pt x="734" y="1467"/>
                </a:cubicBezTo>
              </a:path>
            </a:pathLst>
          </a:custGeom>
          <a:solidFill>
            <a:schemeClr val="accent5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45"/>
          <p:cNvSpPr>
            <a:spLocks noChangeArrowheads="1"/>
          </p:cNvSpPr>
          <p:nvPr/>
        </p:nvSpPr>
        <p:spPr bwMode="auto">
          <a:xfrm>
            <a:off x="18268081" y="9126615"/>
            <a:ext cx="1740666" cy="1740663"/>
          </a:xfrm>
          <a:custGeom>
            <a:avLst/>
            <a:gdLst>
              <a:gd name="T0" fmla="*/ 733 w 1468"/>
              <a:gd name="T1" fmla="*/ 1467 h 1468"/>
              <a:gd name="T2" fmla="*/ 733 w 1468"/>
              <a:gd name="T3" fmla="*/ 1467 h 1468"/>
              <a:gd name="T4" fmla="*/ 1467 w 1468"/>
              <a:gd name="T5" fmla="*/ 734 h 1468"/>
              <a:gd name="T6" fmla="*/ 1467 w 1468"/>
              <a:gd name="T7" fmla="*/ 734 h 1468"/>
              <a:gd name="T8" fmla="*/ 733 w 1468"/>
              <a:gd name="T9" fmla="*/ 0 h 1468"/>
              <a:gd name="T10" fmla="*/ 733 w 1468"/>
              <a:gd name="T11" fmla="*/ 0 h 1468"/>
              <a:gd name="T12" fmla="*/ 0 w 1468"/>
              <a:gd name="T13" fmla="*/ 734 h 1468"/>
              <a:gd name="T14" fmla="*/ 0 w 1468"/>
              <a:gd name="T15" fmla="*/ 734 h 1468"/>
              <a:gd name="T16" fmla="*/ 733 w 1468"/>
              <a:gd name="T17" fmla="*/ 146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8">
                <a:moveTo>
                  <a:pt x="733" y="1467"/>
                </a:moveTo>
                <a:lnTo>
                  <a:pt x="733" y="1467"/>
                </a:lnTo>
                <a:cubicBezTo>
                  <a:pt x="1139" y="1467"/>
                  <a:pt x="1467" y="1139"/>
                  <a:pt x="1467" y="734"/>
                </a:cubicBezTo>
                <a:lnTo>
                  <a:pt x="1467" y="734"/>
                </a:lnTo>
                <a:cubicBezTo>
                  <a:pt x="1467" y="329"/>
                  <a:pt x="1139" y="0"/>
                  <a:pt x="733" y="0"/>
                </a:cubicBezTo>
                <a:lnTo>
                  <a:pt x="733" y="0"/>
                </a:lnTo>
                <a:cubicBezTo>
                  <a:pt x="328" y="0"/>
                  <a:pt x="0" y="329"/>
                  <a:pt x="0" y="734"/>
                </a:cubicBezTo>
                <a:lnTo>
                  <a:pt x="0" y="734"/>
                </a:lnTo>
                <a:cubicBezTo>
                  <a:pt x="0" y="1139"/>
                  <a:pt x="328" y="1467"/>
                  <a:pt x="733" y="1467"/>
                </a:cubicBezTo>
              </a:path>
            </a:pathLst>
          </a:custGeom>
          <a:solidFill>
            <a:schemeClr val="accent4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47"/>
          <p:cNvSpPr>
            <a:spLocks noChangeArrowheads="1"/>
          </p:cNvSpPr>
          <p:nvPr/>
        </p:nvSpPr>
        <p:spPr bwMode="auto">
          <a:xfrm>
            <a:off x="19700339" y="5995509"/>
            <a:ext cx="1740666" cy="1740666"/>
          </a:xfrm>
          <a:custGeom>
            <a:avLst/>
            <a:gdLst>
              <a:gd name="T0" fmla="*/ 733 w 1467"/>
              <a:gd name="T1" fmla="*/ 1466 h 1467"/>
              <a:gd name="T2" fmla="*/ 733 w 1467"/>
              <a:gd name="T3" fmla="*/ 1466 h 1467"/>
              <a:gd name="T4" fmla="*/ 1466 w 1467"/>
              <a:gd name="T5" fmla="*/ 734 h 1467"/>
              <a:gd name="T6" fmla="*/ 1466 w 1467"/>
              <a:gd name="T7" fmla="*/ 734 h 1467"/>
              <a:gd name="T8" fmla="*/ 733 w 1467"/>
              <a:gd name="T9" fmla="*/ 0 h 1467"/>
              <a:gd name="T10" fmla="*/ 733 w 1467"/>
              <a:gd name="T11" fmla="*/ 0 h 1467"/>
              <a:gd name="T12" fmla="*/ 0 w 1467"/>
              <a:gd name="T13" fmla="*/ 734 h 1467"/>
              <a:gd name="T14" fmla="*/ 0 w 1467"/>
              <a:gd name="T15" fmla="*/ 734 h 1467"/>
              <a:gd name="T16" fmla="*/ 733 w 1467"/>
              <a:gd name="T17" fmla="*/ 1466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7" h="1467">
                <a:moveTo>
                  <a:pt x="733" y="1466"/>
                </a:moveTo>
                <a:lnTo>
                  <a:pt x="733" y="1466"/>
                </a:lnTo>
                <a:cubicBezTo>
                  <a:pt x="1138" y="1466"/>
                  <a:pt x="1466" y="1138"/>
                  <a:pt x="1466" y="734"/>
                </a:cubicBezTo>
                <a:lnTo>
                  <a:pt x="1466" y="734"/>
                </a:lnTo>
                <a:cubicBezTo>
                  <a:pt x="1466" y="329"/>
                  <a:pt x="1138" y="0"/>
                  <a:pt x="733" y="0"/>
                </a:cubicBezTo>
                <a:lnTo>
                  <a:pt x="733" y="0"/>
                </a:lnTo>
                <a:cubicBezTo>
                  <a:pt x="328" y="0"/>
                  <a:pt x="0" y="329"/>
                  <a:pt x="0" y="734"/>
                </a:cubicBezTo>
                <a:lnTo>
                  <a:pt x="0" y="734"/>
                </a:lnTo>
                <a:cubicBezTo>
                  <a:pt x="0" y="1138"/>
                  <a:pt x="328" y="1466"/>
                  <a:pt x="733" y="1466"/>
                </a:cubicBezTo>
              </a:path>
            </a:pathLst>
          </a:custGeom>
          <a:solidFill>
            <a:schemeClr val="accent3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49"/>
          <p:cNvSpPr>
            <a:spLocks noChangeArrowheads="1"/>
          </p:cNvSpPr>
          <p:nvPr/>
        </p:nvSpPr>
        <p:spPr bwMode="auto">
          <a:xfrm>
            <a:off x="18268081" y="2697134"/>
            <a:ext cx="1740666" cy="1740663"/>
          </a:xfrm>
          <a:custGeom>
            <a:avLst/>
            <a:gdLst>
              <a:gd name="T0" fmla="*/ 733 w 1468"/>
              <a:gd name="T1" fmla="*/ 1467 h 1468"/>
              <a:gd name="T2" fmla="*/ 733 w 1468"/>
              <a:gd name="T3" fmla="*/ 1467 h 1468"/>
              <a:gd name="T4" fmla="*/ 1467 w 1468"/>
              <a:gd name="T5" fmla="*/ 734 h 1468"/>
              <a:gd name="T6" fmla="*/ 1467 w 1468"/>
              <a:gd name="T7" fmla="*/ 734 h 1468"/>
              <a:gd name="T8" fmla="*/ 733 w 1468"/>
              <a:gd name="T9" fmla="*/ 0 h 1468"/>
              <a:gd name="T10" fmla="*/ 733 w 1468"/>
              <a:gd name="T11" fmla="*/ 0 h 1468"/>
              <a:gd name="T12" fmla="*/ 0 w 1468"/>
              <a:gd name="T13" fmla="*/ 734 h 1468"/>
              <a:gd name="T14" fmla="*/ 0 w 1468"/>
              <a:gd name="T15" fmla="*/ 734 h 1468"/>
              <a:gd name="T16" fmla="*/ 733 w 1468"/>
              <a:gd name="T17" fmla="*/ 146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8">
                <a:moveTo>
                  <a:pt x="733" y="1467"/>
                </a:moveTo>
                <a:lnTo>
                  <a:pt x="733" y="1467"/>
                </a:lnTo>
                <a:cubicBezTo>
                  <a:pt x="1139" y="1467"/>
                  <a:pt x="1467" y="1139"/>
                  <a:pt x="1467" y="734"/>
                </a:cubicBezTo>
                <a:lnTo>
                  <a:pt x="1467" y="734"/>
                </a:lnTo>
                <a:cubicBezTo>
                  <a:pt x="1467" y="328"/>
                  <a:pt x="1139" y="0"/>
                  <a:pt x="733" y="0"/>
                </a:cubicBezTo>
                <a:lnTo>
                  <a:pt x="733" y="0"/>
                </a:lnTo>
                <a:cubicBezTo>
                  <a:pt x="328" y="0"/>
                  <a:pt x="0" y="328"/>
                  <a:pt x="0" y="734"/>
                </a:cubicBezTo>
                <a:lnTo>
                  <a:pt x="0" y="734"/>
                </a:lnTo>
                <a:cubicBezTo>
                  <a:pt x="0" y="1139"/>
                  <a:pt x="328" y="1467"/>
                  <a:pt x="733" y="1467"/>
                </a:cubicBezTo>
              </a:path>
            </a:pathLst>
          </a:custGeom>
          <a:solidFill>
            <a:schemeClr val="accent2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51"/>
          <p:cNvSpPr>
            <a:spLocks noChangeArrowheads="1"/>
          </p:cNvSpPr>
          <p:nvPr/>
        </p:nvSpPr>
        <p:spPr bwMode="auto">
          <a:xfrm>
            <a:off x="15257202" y="1573280"/>
            <a:ext cx="1740666" cy="1740666"/>
          </a:xfrm>
          <a:custGeom>
            <a:avLst/>
            <a:gdLst>
              <a:gd name="T0" fmla="*/ 734 w 1468"/>
              <a:gd name="T1" fmla="*/ 1467 h 1468"/>
              <a:gd name="T2" fmla="*/ 734 w 1468"/>
              <a:gd name="T3" fmla="*/ 1467 h 1468"/>
              <a:gd name="T4" fmla="*/ 1467 w 1468"/>
              <a:gd name="T5" fmla="*/ 733 h 1468"/>
              <a:gd name="T6" fmla="*/ 1467 w 1468"/>
              <a:gd name="T7" fmla="*/ 733 h 1468"/>
              <a:gd name="T8" fmla="*/ 734 w 1468"/>
              <a:gd name="T9" fmla="*/ 0 h 1468"/>
              <a:gd name="T10" fmla="*/ 734 w 1468"/>
              <a:gd name="T11" fmla="*/ 0 h 1468"/>
              <a:gd name="T12" fmla="*/ 0 w 1468"/>
              <a:gd name="T13" fmla="*/ 733 h 1468"/>
              <a:gd name="T14" fmla="*/ 0 w 1468"/>
              <a:gd name="T15" fmla="*/ 733 h 1468"/>
              <a:gd name="T16" fmla="*/ 734 w 1468"/>
              <a:gd name="T17" fmla="*/ 146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8" h="1468">
                <a:moveTo>
                  <a:pt x="734" y="1467"/>
                </a:moveTo>
                <a:lnTo>
                  <a:pt x="734" y="1467"/>
                </a:lnTo>
                <a:cubicBezTo>
                  <a:pt x="1138" y="1467"/>
                  <a:pt x="1467" y="1138"/>
                  <a:pt x="1467" y="733"/>
                </a:cubicBezTo>
                <a:lnTo>
                  <a:pt x="1467" y="733"/>
                </a:lnTo>
                <a:cubicBezTo>
                  <a:pt x="1467" y="328"/>
                  <a:pt x="1138" y="0"/>
                  <a:pt x="734" y="0"/>
                </a:cubicBezTo>
                <a:lnTo>
                  <a:pt x="734" y="0"/>
                </a:lnTo>
                <a:cubicBezTo>
                  <a:pt x="328" y="0"/>
                  <a:pt x="0" y="328"/>
                  <a:pt x="0" y="733"/>
                </a:cubicBezTo>
                <a:lnTo>
                  <a:pt x="0" y="733"/>
                </a:lnTo>
                <a:cubicBezTo>
                  <a:pt x="0" y="1138"/>
                  <a:pt x="328" y="1467"/>
                  <a:pt x="734" y="1467"/>
                </a:cubicBezTo>
              </a:path>
            </a:pathLst>
          </a:custGeom>
          <a:solidFill>
            <a:schemeClr val="accent1"/>
          </a:solidFill>
          <a:ln w="550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52"/>
          <p:cNvSpPr>
            <a:spLocks noChangeArrowheads="1"/>
          </p:cNvSpPr>
          <p:nvPr/>
        </p:nvSpPr>
        <p:spPr bwMode="auto">
          <a:xfrm>
            <a:off x="20134200" y="6429370"/>
            <a:ext cx="872944" cy="867719"/>
          </a:xfrm>
          <a:custGeom>
            <a:avLst/>
            <a:gdLst>
              <a:gd name="T0" fmla="*/ 367 w 736"/>
              <a:gd name="T1" fmla="*/ 705 h 734"/>
              <a:gd name="T2" fmla="*/ 367 w 736"/>
              <a:gd name="T3" fmla="*/ 705 h 734"/>
              <a:gd name="T4" fmla="*/ 28 w 736"/>
              <a:gd name="T5" fmla="*/ 367 h 734"/>
              <a:gd name="T6" fmla="*/ 28 w 736"/>
              <a:gd name="T7" fmla="*/ 367 h 734"/>
              <a:gd name="T8" fmla="*/ 367 w 736"/>
              <a:gd name="T9" fmla="*/ 29 h 734"/>
              <a:gd name="T10" fmla="*/ 367 w 736"/>
              <a:gd name="T11" fmla="*/ 29 h 734"/>
              <a:gd name="T12" fmla="*/ 706 w 736"/>
              <a:gd name="T13" fmla="*/ 367 h 734"/>
              <a:gd name="T14" fmla="*/ 706 w 736"/>
              <a:gd name="T15" fmla="*/ 367 h 734"/>
              <a:gd name="T16" fmla="*/ 367 w 736"/>
              <a:gd name="T17" fmla="*/ 705 h 734"/>
              <a:gd name="T18" fmla="*/ 367 w 736"/>
              <a:gd name="T19" fmla="*/ 0 h 734"/>
              <a:gd name="T20" fmla="*/ 367 w 736"/>
              <a:gd name="T21" fmla="*/ 0 h 734"/>
              <a:gd name="T22" fmla="*/ 0 w 736"/>
              <a:gd name="T23" fmla="*/ 367 h 734"/>
              <a:gd name="T24" fmla="*/ 0 w 736"/>
              <a:gd name="T25" fmla="*/ 367 h 734"/>
              <a:gd name="T26" fmla="*/ 367 w 736"/>
              <a:gd name="T27" fmla="*/ 733 h 734"/>
              <a:gd name="T28" fmla="*/ 367 w 736"/>
              <a:gd name="T29" fmla="*/ 733 h 734"/>
              <a:gd name="T30" fmla="*/ 735 w 736"/>
              <a:gd name="T31" fmla="*/ 367 h 734"/>
              <a:gd name="T32" fmla="*/ 735 w 736"/>
              <a:gd name="T33" fmla="*/ 367 h 734"/>
              <a:gd name="T34" fmla="*/ 367 w 736"/>
              <a:gd name="T35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734">
                <a:moveTo>
                  <a:pt x="367" y="705"/>
                </a:moveTo>
                <a:lnTo>
                  <a:pt x="367" y="705"/>
                </a:lnTo>
                <a:cubicBezTo>
                  <a:pt x="180" y="705"/>
                  <a:pt x="28" y="554"/>
                  <a:pt x="28" y="367"/>
                </a:cubicBezTo>
                <a:lnTo>
                  <a:pt x="28" y="367"/>
                </a:lnTo>
                <a:cubicBezTo>
                  <a:pt x="28" y="180"/>
                  <a:pt x="180" y="29"/>
                  <a:pt x="367" y="29"/>
                </a:cubicBezTo>
                <a:lnTo>
                  <a:pt x="367" y="29"/>
                </a:lnTo>
                <a:cubicBezTo>
                  <a:pt x="554" y="29"/>
                  <a:pt x="706" y="180"/>
                  <a:pt x="706" y="367"/>
                </a:cubicBezTo>
                <a:lnTo>
                  <a:pt x="706" y="367"/>
                </a:lnTo>
                <a:cubicBezTo>
                  <a:pt x="706" y="554"/>
                  <a:pt x="554" y="705"/>
                  <a:pt x="367" y="705"/>
                </a:cubicBezTo>
                <a:close/>
                <a:moveTo>
                  <a:pt x="367" y="0"/>
                </a:moveTo>
                <a:lnTo>
                  <a:pt x="367" y="0"/>
                </a:lnTo>
                <a:cubicBezTo>
                  <a:pt x="165" y="0"/>
                  <a:pt x="0" y="165"/>
                  <a:pt x="0" y="367"/>
                </a:cubicBezTo>
                <a:lnTo>
                  <a:pt x="0" y="367"/>
                </a:lnTo>
                <a:cubicBezTo>
                  <a:pt x="0" y="569"/>
                  <a:pt x="165" y="733"/>
                  <a:pt x="367" y="733"/>
                </a:cubicBezTo>
                <a:lnTo>
                  <a:pt x="367" y="733"/>
                </a:lnTo>
                <a:cubicBezTo>
                  <a:pt x="570" y="733"/>
                  <a:pt x="735" y="569"/>
                  <a:pt x="735" y="367"/>
                </a:cubicBezTo>
                <a:lnTo>
                  <a:pt x="735" y="367"/>
                </a:lnTo>
                <a:cubicBezTo>
                  <a:pt x="735" y="165"/>
                  <a:pt x="570" y="0"/>
                  <a:pt x="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53"/>
          <p:cNvSpPr>
            <a:spLocks noChangeArrowheads="1"/>
          </p:cNvSpPr>
          <p:nvPr/>
        </p:nvSpPr>
        <p:spPr bwMode="auto">
          <a:xfrm>
            <a:off x="20332834" y="6680276"/>
            <a:ext cx="470450" cy="339768"/>
          </a:xfrm>
          <a:custGeom>
            <a:avLst/>
            <a:gdLst>
              <a:gd name="T0" fmla="*/ 372 w 399"/>
              <a:gd name="T1" fmla="*/ 7 h 285"/>
              <a:gd name="T2" fmla="*/ 155 w 399"/>
              <a:gd name="T3" fmla="*/ 251 h 285"/>
              <a:gd name="T4" fmla="*/ 24 w 399"/>
              <a:gd name="T5" fmla="*/ 146 h 285"/>
              <a:gd name="T6" fmla="*/ 24 w 399"/>
              <a:gd name="T7" fmla="*/ 146 h 285"/>
              <a:gd name="T8" fmla="*/ 5 w 399"/>
              <a:gd name="T9" fmla="*/ 148 h 285"/>
              <a:gd name="T10" fmla="*/ 5 w 399"/>
              <a:gd name="T11" fmla="*/ 148 h 285"/>
              <a:gd name="T12" fmla="*/ 6 w 399"/>
              <a:gd name="T13" fmla="*/ 168 h 285"/>
              <a:gd name="T14" fmla="*/ 148 w 399"/>
              <a:gd name="T15" fmla="*/ 281 h 285"/>
              <a:gd name="T16" fmla="*/ 148 w 399"/>
              <a:gd name="T17" fmla="*/ 281 h 285"/>
              <a:gd name="T18" fmla="*/ 157 w 399"/>
              <a:gd name="T19" fmla="*/ 284 h 285"/>
              <a:gd name="T20" fmla="*/ 157 w 399"/>
              <a:gd name="T21" fmla="*/ 284 h 285"/>
              <a:gd name="T22" fmla="*/ 167 w 399"/>
              <a:gd name="T23" fmla="*/ 279 h 285"/>
              <a:gd name="T24" fmla="*/ 394 w 399"/>
              <a:gd name="T25" fmla="*/ 25 h 285"/>
              <a:gd name="T26" fmla="*/ 394 w 399"/>
              <a:gd name="T27" fmla="*/ 25 h 285"/>
              <a:gd name="T28" fmla="*/ 392 w 399"/>
              <a:gd name="T29" fmla="*/ 5 h 285"/>
              <a:gd name="T30" fmla="*/ 392 w 399"/>
              <a:gd name="T31" fmla="*/ 5 h 285"/>
              <a:gd name="T32" fmla="*/ 372 w 399"/>
              <a:gd name="T33" fmla="*/ 7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285">
                <a:moveTo>
                  <a:pt x="372" y="7"/>
                </a:moveTo>
                <a:lnTo>
                  <a:pt x="155" y="251"/>
                </a:lnTo>
                <a:lnTo>
                  <a:pt x="24" y="146"/>
                </a:lnTo>
                <a:lnTo>
                  <a:pt x="24" y="146"/>
                </a:lnTo>
                <a:cubicBezTo>
                  <a:pt x="18" y="141"/>
                  <a:pt x="10" y="142"/>
                  <a:pt x="5" y="148"/>
                </a:cubicBezTo>
                <a:lnTo>
                  <a:pt x="5" y="148"/>
                </a:lnTo>
                <a:cubicBezTo>
                  <a:pt x="0" y="154"/>
                  <a:pt x="0" y="163"/>
                  <a:pt x="6" y="168"/>
                </a:cubicBezTo>
                <a:lnTo>
                  <a:pt x="148" y="281"/>
                </a:lnTo>
                <a:lnTo>
                  <a:pt x="148" y="281"/>
                </a:lnTo>
                <a:cubicBezTo>
                  <a:pt x="151" y="283"/>
                  <a:pt x="154" y="284"/>
                  <a:pt x="157" y="284"/>
                </a:cubicBezTo>
                <a:lnTo>
                  <a:pt x="157" y="284"/>
                </a:lnTo>
                <a:cubicBezTo>
                  <a:pt x="161" y="284"/>
                  <a:pt x="164" y="283"/>
                  <a:pt x="167" y="279"/>
                </a:cubicBezTo>
                <a:lnTo>
                  <a:pt x="394" y="25"/>
                </a:lnTo>
                <a:lnTo>
                  <a:pt x="394" y="25"/>
                </a:lnTo>
                <a:cubicBezTo>
                  <a:pt x="398" y="20"/>
                  <a:pt x="398" y="10"/>
                  <a:pt x="392" y="5"/>
                </a:cubicBezTo>
                <a:lnTo>
                  <a:pt x="392" y="5"/>
                </a:lnTo>
                <a:cubicBezTo>
                  <a:pt x="386" y="0"/>
                  <a:pt x="378" y="1"/>
                  <a:pt x="372" y="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54"/>
          <p:cNvSpPr>
            <a:spLocks noChangeArrowheads="1"/>
          </p:cNvSpPr>
          <p:nvPr/>
        </p:nvSpPr>
        <p:spPr bwMode="auto">
          <a:xfrm>
            <a:off x="15732880" y="10830689"/>
            <a:ext cx="752720" cy="852035"/>
          </a:xfrm>
          <a:custGeom>
            <a:avLst/>
            <a:gdLst>
              <a:gd name="T0" fmla="*/ 492 w 633"/>
              <a:gd name="T1" fmla="*/ 609 h 719"/>
              <a:gd name="T2" fmla="*/ 423 w 633"/>
              <a:gd name="T3" fmla="*/ 619 h 719"/>
              <a:gd name="T4" fmla="*/ 395 w 633"/>
              <a:gd name="T5" fmla="*/ 623 h 719"/>
              <a:gd name="T6" fmla="*/ 395 w 633"/>
              <a:gd name="T7" fmla="*/ 623 h 719"/>
              <a:gd name="T8" fmla="*/ 370 w 633"/>
              <a:gd name="T9" fmla="*/ 625 h 719"/>
              <a:gd name="T10" fmla="*/ 366 w 633"/>
              <a:gd name="T11" fmla="*/ 625 h 719"/>
              <a:gd name="T12" fmla="*/ 345 w 633"/>
              <a:gd name="T13" fmla="*/ 626 h 719"/>
              <a:gd name="T14" fmla="*/ 341 w 633"/>
              <a:gd name="T15" fmla="*/ 626 h 719"/>
              <a:gd name="T16" fmla="*/ 293 w 633"/>
              <a:gd name="T17" fmla="*/ 626 h 719"/>
              <a:gd name="T18" fmla="*/ 288 w 633"/>
              <a:gd name="T19" fmla="*/ 626 h 719"/>
              <a:gd name="T20" fmla="*/ 267 w 633"/>
              <a:gd name="T21" fmla="*/ 625 h 719"/>
              <a:gd name="T22" fmla="*/ 262 w 633"/>
              <a:gd name="T23" fmla="*/ 625 h 719"/>
              <a:gd name="T24" fmla="*/ 238 w 633"/>
              <a:gd name="T25" fmla="*/ 623 h 719"/>
              <a:gd name="T26" fmla="*/ 238 w 633"/>
              <a:gd name="T27" fmla="*/ 623 h 719"/>
              <a:gd name="T28" fmla="*/ 210 w 633"/>
              <a:gd name="T29" fmla="*/ 619 h 719"/>
              <a:gd name="T30" fmla="*/ 140 w 633"/>
              <a:gd name="T31" fmla="*/ 609 h 719"/>
              <a:gd name="T32" fmla="*/ 41 w 633"/>
              <a:gd name="T33" fmla="*/ 591 h 719"/>
              <a:gd name="T34" fmla="*/ 119 w 633"/>
              <a:gd name="T35" fmla="*/ 261 h 719"/>
              <a:gd name="T36" fmla="*/ 219 w 633"/>
              <a:gd name="T37" fmla="*/ 112 h 719"/>
              <a:gd name="T38" fmla="*/ 264 w 633"/>
              <a:gd name="T39" fmla="*/ 97 h 719"/>
              <a:gd name="T40" fmla="*/ 265 w 633"/>
              <a:gd name="T41" fmla="*/ 97 h 719"/>
              <a:gd name="T42" fmla="*/ 364 w 633"/>
              <a:gd name="T43" fmla="*/ 96 h 719"/>
              <a:gd name="T44" fmla="*/ 364 w 633"/>
              <a:gd name="T45" fmla="*/ 96 h 719"/>
              <a:gd name="T46" fmla="*/ 414 w 633"/>
              <a:gd name="T47" fmla="*/ 112 h 719"/>
              <a:gd name="T48" fmla="*/ 510 w 633"/>
              <a:gd name="T49" fmla="*/ 261 h 719"/>
              <a:gd name="T50" fmla="*/ 510 w 633"/>
              <a:gd name="T51" fmla="*/ 378 h 719"/>
              <a:gd name="T52" fmla="*/ 492 w 633"/>
              <a:gd name="T53" fmla="*/ 609 h 719"/>
              <a:gd name="T54" fmla="*/ 317 w 633"/>
              <a:gd name="T55" fmla="*/ 692 h 719"/>
              <a:gd name="T56" fmla="*/ 233 w 633"/>
              <a:gd name="T57" fmla="*/ 648 h 719"/>
              <a:gd name="T58" fmla="*/ 316 w 633"/>
              <a:gd name="T59" fmla="*/ 653 h 719"/>
              <a:gd name="T60" fmla="*/ 400 w 633"/>
              <a:gd name="T61" fmla="*/ 648 h 719"/>
              <a:gd name="T62" fmla="*/ 275 w 633"/>
              <a:gd name="T63" fmla="*/ 65 h 719"/>
              <a:gd name="T64" fmla="*/ 314 w 633"/>
              <a:gd name="T65" fmla="*/ 26 h 719"/>
              <a:gd name="T66" fmla="*/ 353 w 633"/>
              <a:gd name="T67" fmla="*/ 65 h 719"/>
              <a:gd name="T68" fmla="*/ 353 w 633"/>
              <a:gd name="T69" fmla="*/ 68 h 719"/>
              <a:gd name="T70" fmla="*/ 275 w 633"/>
              <a:gd name="T71" fmla="*/ 65 h 719"/>
              <a:gd name="T72" fmla="*/ 628 w 633"/>
              <a:gd name="T73" fmla="*/ 591 h 719"/>
              <a:gd name="T74" fmla="*/ 536 w 633"/>
              <a:gd name="T75" fmla="*/ 261 h 719"/>
              <a:gd name="T76" fmla="*/ 425 w 633"/>
              <a:gd name="T77" fmla="*/ 89 h 719"/>
              <a:gd name="T78" fmla="*/ 379 w 633"/>
              <a:gd name="T79" fmla="*/ 73 h 719"/>
              <a:gd name="T80" fmla="*/ 379 w 633"/>
              <a:gd name="T81" fmla="*/ 65 h 719"/>
              <a:gd name="T82" fmla="*/ 314 w 633"/>
              <a:gd name="T83" fmla="*/ 0 h 719"/>
              <a:gd name="T84" fmla="*/ 249 w 633"/>
              <a:gd name="T85" fmla="*/ 74 h 719"/>
              <a:gd name="T86" fmla="*/ 208 w 633"/>
              <a:gd name="T87" fmla="*/ 89 h 719"/>
              <a:gd name="T88" fmla="*/ 92 w 633"/>
              <a:gd name="T89" fmla="*/ 261 h 719"/>
              <a:gd name="T90" fmla="*/ 92 w 633"/>
              <a:gd name="T91" fmla="*/ 378 h 719"/>
              <a:gd name="T92" fmla="*/ 5 w 633"/>
              <a:gd name="T93" fmla="*/ 591 h 719"/>
              <a:gd name="T94" fmla="*/ 2 w 633"/>
              <a:gd name="T95" fmla="*/ 604 h 719"/>
              <a:gd name="T96" fmla="*/ 136 w 633"/>
              <a:gd name="T97" fmla="*/ 635 h 719"/>
              <a:gd name="T98" fmla="*/ 200 w 633"/>
              <a:gd name="T99" fmla="*/ 644 h 719"/>
              <a:gd name="T100" fmla="*/ 317 w 633"/>
              <a:gd name="T101" fmla="*/ 718 h 719"/>
              <a:gd name="T102" fmla="*/ 433 w 633"/>
              <a:gd name="T103" fmla="*/ 644 h 719"/>
              <a:gd name="T104" fmla="*/ 497 w 633"/>
              <a:gd name="T105" fmla="*/ 635 h 719"/>
              <a:gd name="T106" fmla="*/ 621 w 633"/>
              <a:gd name="T107" fmla="*/ 613 h 719"/>
              <a:gd name="T108" fmla="*/ 631 w 633"/>
              <a:gd name="T109" fmla="*/ 604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3" h="719">
                <a:moveTo>
                  <a:pt x="492" y="609"/>
                </a:moveTo>
                <a:lnTo>
                  <a:pt x="492" y="609"/>
                </a:lnTo>
                <a:cubicBezTo>
                  <a:pt x="468" y="613"/>
                  <a:pt x="445" y="616"/>
                  <a:pt x="423" y="619"/>
                </a:cubicBezTo>
                <a:lnTo>
                  <a:pt x="423" y="619"/>
                </a:lnTo>
                <a:lnTo>
                  <a:pt x="423" y="619"/>
                </a:lnTo>
                <a:cubicBezTo>
                  <a:pt x="414" y="621"/>
                  <a:pt x="404" y="622"/>
                  <a:pt x="395" y="623"/>
                </a:cubicBezTo>
                <a:lnTo>
                  <a:pt x="395" y="623"/>
                </a:lnTo>
                <a:lnTo>
                  <a:pt x="395" y="623"/>
                </a:lnTo>
                <a:cubicBezTo>
                  <a:pt x="387" y="624"/>
                  <a:pt x="378" y="624"/>
                  <a:pt x="370" y="625"/>
                </a:cubicBezTo>
                <a:lnTo>
                  <a:pt x="370" y="625"/>
                </a:lnTo>
                <a:cubicBezTo>
                  <a:pt x="369" y="625"/>
                  <a:pt x="367" y="625"/>
                  <a:pt x="366" y="625"/>
                </a:cubicBezTo>
                <a:lnTo>
                  <a:pt x="366" y="625"/>
                </a:lnTo>
                <a:cubicBezTo>
                  <a:pt x="358" y="625"/>
                  <a:pt x="352" y="625"/>
                  <a:pt x="345" y="626"/>
                </a:cubicBezTo>
                <a:lnTo>
                  <a:pt x="345" y="626"/>
                </a:lnTo>
                <a:cubicBezTo>
                  <a:pt x="344" y="626"/>
                  <a:pt x="342" y="626"/>
                  <a:pt x="341" y="626"/>
                </a:cubicBezTo>
                <a:lnTo>
                  <a:pt x="341" y="626"/>
                </a:lnTo>
                <a:cubicBezTo>
                  <a:pt x="325" y="627"/>
                  <a:pt x="308" y="627"/>
                  <a:pt x="293" y="626"/>
                </a:cubicBezTo>
                <a:lnTo>
                  <a:pt x="293" y="626"/>
                </a:lnTo>
                <a:cubicBezTo>
                  <a:pt x="291" y="626"/>
                  <a:pt x="289" y="626"/>
                  <a:pt x="288" y="626"/>
                </a:cubicBezTo>
                <a:lnTo>
                  <a:pt x="288" y="626"/>
                </a:lnTo>
                <a:cubicBezTo>
                  <a:pt x="281" y="625"/>
                  <a:pt x="275" y="625"/>
                  <a:pt x="267" y="625"/>
                </a:cubicBezTo>
                <a:lnTo>
                  <a:pt x="267" y="625"/>
                </a:lnTo>
                <a:cubicBezTo>
                  <a:pt x="266" y="625"/>
                  <a:pt x="264" y="625"/>
                  <a:pt x="262" y="625"/>
                </a:cubicBezTo>
                <a:lnTo>
                  <a:pt x="262" y="625"/>
                </a:lnTo>
                <a:cubicBezTo>
                  <a:pt x="255" y="624"/>
                  <a:pt x="247" y="624"/>
                  <a:pt x="238" y="623"/>
                </a:cubicBezTo>
                <a:lnTo>
                  <a:pt x="238" y="623"/>
                </a:lnTo>
                <a:lnTo>
                  <a:pt x="238" y="623"/>
                </a:lnTo>
                <a:lnTo>
                  <a:pt x="238" y="623"/>
                </a:lnTo>
                <a:cubicBezTo>
                  <a:pt x="229" y="622"/>
                  <a:pt x="220" y="621"/>
                  <a:pt x="210" y="619"/>
                </a:cubicBezTo>
                <a:lnTo>
                  <a:pt x="210" y="619"/>
                </a:lnTo>
                <a:lnTo>
                  <a:pt x="210" y="619"/>
                </a:lnTo>
                <a:cubicBezTo>
                  <a:pt x="188" y="616"/>
                  <a:pt x="165" y="613"/>
                  <a:pt x="140" y="609"/>
                </a:cubicBezTo>
                <a:lnTo>
                  <a:pt x="41" y="591"/>
                </a:lnTo>
                <a:lnTo>
                  <a:pt x="41" y="591"/>
                </a:lnTo>
                <a:cubicBezTo>
                  <a:pt x="92" y="532"/>
                  <a:pt x="119" y="460"/>
                  <a:pt x="119" y="378"/>
                </a:cubicBezTo>
                <a:lnTo>
                  <a:pt x="119" y="261"/>
                </a:lnTo>
                <a:lnTo>
                  <a:pt x="119" y="261"/>
                </a:lnTo>
                <a:cubicBezTo>
                  <a:pt x="119" y="190"/>
                  <a:pt x="169" y="136"/>
                  <a:pt x="219" y="112"/>
                </a:cubicBezTo>
                <a:lnTo>
                  <a:pt x="219" y="112"/>
                </a:lnTo>
                <a:cubicBezTo>
                  <a:pt x="234" y="106"/>
                  <a:pt x="249" y="101"/>
                  <a:pt x="264" y="97"/>
                </a:cubicBezTo>
                <a:lnTo>
                  <a:pt x="264" y="97"/>
                </a:lnTo>
                <a:cubicBezTo>
                  <a:pt x="265" y="97"/>
                  <a:pt x="265" y="97"/>
                  <a:pt x="265" y="97"/>
                </a:cubicBezTo>
                <a:lnTo>
                  <a:pt x="265" y="97"/>
                </a:lnTo>
                <a:cubicBezTo>
                  <a:pt x="297" y="90"/>
                  <a:pt x="332" y="90"/>
                  <a:pt x="364" y="96"/>
                </a:cubicBezTo>
                <a:lnTo>
                  <a:pt x="364" y="96"/>
                </a:lnTo>
                <a:lnTo>
                  <a:pt x="364" y="96"/>
                </a:lnTo>
                <a:lnTo>
                  <a:pt x="364" y="96"/>
                </a:lnTo>
                <a:cubicBezTo>
                  <a:pt x="381" y="100"/>
                  <a:pt x="398" y="105"/>
                  <a:pt x="414" y="112"/>
                </a:cubicBezTo>
                <a:lnTo>
                  <a:pt x="414" y="112"/>
                </a:lnTo>
                <a:cubicBezTo>
                  <a:pt x="462" y="135"/>
                  <a:pt x="511" y="189"/>
                  <a:pt x="510" y="261"/>
                </a:cubicBezTo>
                <a:lnTo>
                  <a:pt x="510" y="378"/>
                </a:lnTo>
                <a:lnTo>
                  <a:pt x="510" y="378"/>
                </a:lnTo>
                <a:cubicBezTo>
                  <a:pt x="510" y="457"/>
                  <a:pt x="539" y="530"/>
                  <a:pt x="593" y="591"/>
                </a:cubicBezTo>
                <a:lnTo>
                  <a:pt x="492" y="609"/>
                </a:lnTo>
                <a:close/>
                <a:moveTo>
                  <a:pt x="317" y="692"/>
                </a:moveTo>
                <a:lnTo>
                  <a:pt x="317" y="692"/>
                </a:lnTo>
                <a:cubicBezTo>
                  <a:pt x="284" y="692"/>
                  <a:pt x="253" y="675"/>
                  <a:pt x="233" y="648"/>
                </a:cubicBezTo>
                <a:lnTo>
                  <a:pt x="233" y="648"/>
                </a:lnTo>
                <a:cubicBezTo>
                  <a:pt x="262" y="651"/>
                  <a:pt x="289" y="653"/>
                  <a:pt x="316" y="653"/>
                </a:cubicBezTo>
                <a:lnTo>
                  <a:pt x="316" y="653"/>
                </a:lnTo>
                <a:cubicBezTo>
                  <a:pt x="344" y="653"/>
                  <a:pt x="371" y="651"/>
                  <a:pt x="400" y="648"/>
                </a:cubicBezTo>
                <a:lnTo>
                  <a:pt x="400" y="648"/>
                </a:lnTo>
                <a:cubicBezTo>
                  <a:pt x="380" y="675"/>
                  <a:pt x="350" y="692"/>
                  <a:pt x="317" y="692"/>
                </a:cubicBezTo>
                <a:close/>
                <a:moveTo>
                  <a:pt x="275" y="65"/>
                </a:moveTo>
                <a:lnTo>
                  <a:pt x="275" y="65"/>
                </a:lnTo>
                <a:cubicBezTo>
                  <a:pt x="275" y="44"/>
                  <a:pt x="293" y="26"/>
                  <a:pt x="314" y="26"/>
                </a:cubicBezTo>
                <a:lnTo>
                  <a:pt x="314" y="26"/>
                </a:lnTo>
                <a:cubicBezTo>
                  <a:pt x="336" y="26"/>
                  <a:pt x="353" y="44"/>
                  <a:pt x="353" y="65"/>
                </a:cubicBezTo>
                <a:lnTo>
                  <a:pt x="353" y="68"/>
                </a:lnTo>
                <a:lnTo>
                  <a:pt x="353" y="68"/>
                </a:lnTo>
                <a:cubicBezTo>
                  <a:pt x="327" y="64"/>
                  <a:pt x="301" y="64"/>
                  <a:pt x="275" y="68"/>
                </a:cubicBezTo>
                <a:lnTo>
                  <a:pt x="275" y="65"/>
                </a:lnTo>
                <a:close/>
                <a:moveTo>
                  <a:pt x="628" y="591"/>
                </a:moveTo>
                <a:lnTo>
                  <a:pt x="628" y="591"/>
                </a:lnTo>
                <a:cubicBezTo>
                  <a:pt x="567" y="531"/>
                  <a:pt x="536" y="459"/>
                  <a:pt x="536" y="378"/>
                </a:cubicBezTo>
                <a:lnTo>
                  <a:pt x="536" y="261"/>
                </a:lnTo>
                <a:lnTo>
                  <a:pt x="536" y="261"/>
                </a:lnTo>
                <a:cubicBezTo>
                  <a:pt x="537" y="172"/>
                  <a:pt x="477" y="112"/>
                  <a:pt x="425" y="89"/>
                </a:cubicBezTo>
                <a:lnTo>
                  <a:pt x="425" y="89"/>
                </a:lnTo>
                <a:cubicBezTo>
                  <a:pt x="410" y="82"/>
                  <a:pt x="395" y="77"/>
                  <a:pt x="379" y="73"/>
                </a:cubicBezTo>
                <a:lnTo>
                  <a:pt x="379" y="65"/>
                </a:lnTo>
                <a:lnTo>
                  <a:pt x="379" y="65"/>
                </a:lnTo>
                <a:cubicBezTo>
                  <a:pt x="379" y="29"/>
                  <a:pt x="350" y="0"/>
                  <a:pt x="314" y="0"/>
                </a:cubicBezTo>
                <a:lnTo>
                  <a:pt x="314" y="0"/>
                </a:lnTo>
                <a:cubicBezTo>
                  <a:pt x="278" y="0"/>
                  <a:pt x="249" y="29"/>
                  <a:pt x="249" y="65"/>
                </a:cubicBezTo>
                <a:lnTo>
                  <a:pt x="249" y="74"/>
                </a:lnTo>
                <a:lnTo>
                  <a:pt x="249" y="74"/>
                </a:lnTo>
                <a:cubicBezTo>
                  <a:pt x="235" y="78"/>
                  <a:pt x="221" y="83"/>
                  <a:pt x="208" y="89"/>
                </a:cubicBezTo>
                <a:lnTo>
                  <a:pt x="208" y="89"/>
                </a:lnTo>
                <a:cubicBezTo>
                  <a:pt x="151" y="115"/>
                  <a:pt x="93" y="178"/>
                  <a:pt x="92" y="261"/>
                </a:cubicBezTo>
                <a:lnTo>
                  <a:pt x="92" y="378"/>
                </a:lnTo>
                <a:lnTo>
                  <a:pt x="92" y="378"/>
                </a:lnTo>
                <a:cubicBezTo>
                  <a:pt x="92" y="462"/>
                  <a:pt x="63" y="533"/>
                  <a:pt x="5" y="591"/>
                </a:cubicBezTo>
                <a:lnTo>
                  <a:pt x="5" y="591"/>
                </a:lnTo>
                <a:cubicBezTo>
                  <a:pt x="1" y="594"/>
                  <a:pt x="0" y="599"/>
                  <a:pt x="2" y="604"/>
                </a:cubicBezTo>
                <a:lnTo>
                  <a:pt x="2" y="604"/>
                </a:lnTo>
                <a:cubicBezTo>
                  <a:pt x="3" y="609"/>
                  <a:pt x="7" y="612"/>
                  <a:pt x="12" y="613"/>
                </a:cubicBezTo>
                <a:lnTo>
                  <a:pt x="136" y="635"/>
                </a:lnTo>
                <a:lnTo>
                  <a:pt x="136" y="635"/>
                </a:lnTo>
                <a:cubicBezTo>
                  <a:pt x="159" y="638"/>
                  <a:pt x="180" y="641"/>
                  <a:pt x="200" y="644"/>
                </a:cubicBezTo>
                <a:lnTo>
                  <a:pt x="200" y="644"/>
                </a:lnTo>
                <a:cubicBezTo>
                  <a:pt x="223" y="689"/>
                  <a:pt x="268" y="718"/>
                  <a:pt x="317" y="718"/>
                </a:cubicBezTo>
                <a:lnTo>
                  <a:pt x="317" y="718"/>
                </a:lnTo>
                <a:cubicBezTo>
                  <a:pt x="365" y="718"/>
                  <a:pt x="410" y="689"/>
                  <a:pt x="433" y="644"/>
                </a:cubicBezTo>
                <a:lnTo>
                  <a:pt x="433" y="644"/>
                </a:lnTo>
                <a:cubicBezTo>
                  <a:pt x="453" y="641"/>
                  <a:pt x="474" y="638"/>
                  <a:pt x="497" y="635"/>
                </a:cubicBezTo>
                <a:lnTo>
                  <a:pt x="621" y="613"/>
                </a:lnTo>
                <a:lnTo>
                  <a:pt x="621" y="613"/>
                </a:lnTo>
                <a:cubicBezTo>
                  <a:pt x="626" y="612"/>
                  <a:pt x="629" y="609"/>
                  <a:pt x="631" y="604"/>
                </a:cubicBezTo>
                <a:lnTo>
                  <a:pt x="631" y="604"/>
                </a:lnTo>
                <a:cubicBezTo>
                  <a:pt x="632" y="599"/>
                  <a:pt x="631" y="594"/>
                  <a:pt x="628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55"/>
          <p:cNvSpPr>
            <a:spLocks noChangeArrowheads="1"/>
          </p:cNvSpPr>
          <p:nvPr/>
        </p:nvSpPr>
        <p:spPr bwMode="auto">
          <a:xfrm>
            <a:off x="15921060" y="10982277"/>
            <a:ext cx="297950" cy="177725"/>
          </a:xfrm>
          <a:custGeom>
            <a:avLst/>
            <a:gdLst>
              <a:gd name="T0" fmla="*/ 240 w 251"/>
              <a:gd name="T1" fmla="*/ 23 h 150"/>
              <a:gd name="T2" fmla="*/ 240 w 251"/>
              <a:gd name="T3" fmla="*/ 23 h 150"/>
              <a:gd name="T4" fmla="*/ 78 w 251"/>
              <a:gd name="T5" fmla="*/ 23 h 150"/>
              <a:gd name="T6" fmla="*/ 78 w 251"/>
              <a:gd name="T7" fmla="*/ 23 h 150"/>
              <a:gd name="T8" fmla="*/ 0 w 251"/>
              <a:gd name="T9" fmla="*/ 136 h 150"/>
              <a:gd name="T10" fmla="*/ 0 w 251"/>
              <a:gd name="T11" fmla="*/ 136 h 150"/>
              <a:gd name="T12" fmla="*/ 13 w 251"/>
              <a:gd name="T13" fmla="*/ 149 h 150"/>
              <a:gd name="T14" fmla="*/ 13 w 251"/>
              <a:gd name="T15" fmla="*/ 149 h 150"/>
              <a:gd name="T16" fmla="*/ 13 w 251"/>
              <a:gd name="T17" fmla="*/ 149 h 150"/>
              <a:gd name="T18" fmla="*/ 26 w 251"/>
              <a:gd name="T19" fmla="*/ 136 h 150"/>
              <a:gd name="T20" fmla="*/ 26 w 251"/>
              <a:gd name="T21" fmla="*/ 136 h 150"/>
              <a:gd name="T22" fmla="*/ 88 w 251"/>
              <a:gd name="T23" fmla="*/ 47 h 150"/>
              <a:gd name="T24" fmla="*/ 88 w 251"/>
              <a:gd name="T25" fmla="*/ 47 h 150"/>
              <a:gd name="T26" fmla="*/ 229 w 251"/>
              <a:gd name="T27" fmla="*/ 47 h 150"/>
              <a:gd name="T28" fmla="*/ 229 w 251"/>
              <a:gd name="T29" fmla="*/ 47 h 150"/>
              <a:gd name="T30" fmla="*/ 246 w 251"/>
              <a:gd name="T31" fmla="*/ 41 h 150"/>
              <a:gd name="T32" fmla="*/ 246 w 251"/>
              <a:gd name="T33" fmla="*/ 41 h 150"/>
              <a:gd name="T34" fmla="*/ 240 w 251"/>
              <a:gd name="T35" fmla="*/ 2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" h="150">
                <a:moveTo>
                  <a:pt x="240" y="23"/>
                </a:moveTo>
                <a:lnTo>
                  <a:pt x="240" y="23"/>
                </a:lnTo>
                <a:cubicBezTo>
                  <a:pt x="189" y="0"/>
                  <a:pt x="128" y="0"/>
                  <a:pt x="78" y="23"/>
                </a:cubicBezTo>
                <a:lnTo>
                  <a:pt x="78" y="23"/>
                </a:lnTo>
                <a:cubicBezTo>
                  <a:pt x="49" y="36"/>
                  <a:pt x="0" y="75"/>
                  <a:pt x="0" y="136"/>
                </a:cubicBezTo>
                <a:lnTo>
                  <a:pt x="0" y="136"/>
                </a:lnTo>
                <a:cubicBezTo>
                  <a:pt x="0" y="143"/>
                  <a:pt x="5" y="149"/>
                  <a:pt x="13" y="149"/>
                </a:cubicBezTo>
                <a:lnTo>
                  <a:pt x="13" y="149"/>
                </a:lnTo>
                <a:lnTo>
                  <a:pt x="13" y="149"/>
                </a:lnTo>
                <a:cubicBezTo>
                  <a:pt x="20" y="149"/>
                  <a:pt x="26" y="143"/>
                  <a:pt x="26" y="136"/>
                </a:cubicBezTo>
                <a:lnTo>
                  <a:pt x="26" y="136"/>
                </a:lnTo>
                <a:cubicBezTo>
                  <a:pt x="26" y="88"/>
                  <a:pt x="65" y="57"/>
                  <a:pt x="88" y="47"/>
                </a:cubicBezTo>
                <a:lnTo>
                  <a:pt x="88" y="47"/>
                </a:lnTo>
                <a:cubicBezTo>
                  <a:pt x="131" y="27"/>
                  <a:pt x="185" y="27"/>
                  <a:pt x="229" y="47"/>
                </a:cubicBezTo>
                <a:lnTo>
                  <a:pt x="229" y="47"/>
                </a:lnTo>
                <a:cubicBezTo>
                  <a:pt x="236" y="50"/>
                  <a:pt x="243" y="47"/>
                  <a:pt x="246" y="41"/>
                </a:cubicBezTo>
                <a:lnTo>
                  <a:pt x="246" y="41"/>
                </a:lnTo>
                <a:cubicBezTo>
                  <a:pt x="250" y="34"/>
                  <a:pt x="246" y="26"/>
                  <a:pt x="240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56"/>
          <p:cNvSpPr>
            <a:spLocks noChangeArrowheads="1"/>
          </p:cNvSpPr>
          <p:nvPr/>
        </p:nvSpPr>
        <p:spPr bwMode="auto">
          <a:xfrm>
            <a:off x="18707167" y="3099628"/>
            <a:ext cx="899082" cy="899082"/>
          </a:xfrm>
          <a:custGeom>
            <a:avLst/>
            <a:gdLst>
              <a:gd name="T0" fmla="*/ 435 w 759"/>
              <a:gd name="T1" fmla="*/ 38 h 759"/>
              <a:gd name="T2" fmla="*/ 469 w 759"/>
              <a:gd name="T3" fmla="*/ 161 h 759"/>
              <a:gd name="T4" fmla="*/ 579 w 759"/>
              <a:gd name="T5" fmla="*/ 98 h 759"/>
              <a:gd name="T6" fmla="*/ 659 w 759"/>
              <a:gd name="T7" fmla="*/ 163 h 759"/>
              <a:gd name="T8" fmla="*/ 609 w 759"/>
              <a:gd name="T9" fmla="*/ 228 h 759"/>
              <a:gd name="T10" fmla="*/ 597 w 759"/>
              <a:gd name="T11" fmla="*/ 289 h 759"/>
              <a:gd name="T12" fmla="*/ 719 w 759"/>
              <a:gd name="T13" fmla="*/ 323 h 759"/>
              <a:gd name="T14" fmla="*/ 730 w 759"/>
              <a:gd name="T15" fmla="*/ 424 h 759"/>
              <a:gd name="T16" fmla="*/ 648 w 759"/>
              <a:gd name="T17" fmla="*/ 435 h 759"/>
              <a:gd name="T18" fmla="*/ 592 w 759"/>
              <a:gd name="T19" fmla="*/ 490 h 759"/>
              <a:gd name="T20" fmla="*/ 659 w 759"/>
              <a:gd name="T21" fmla="*/ 580 h 759"/>
              <a:gd name="T22" fmla="*/ 595 w 759"/>
              <a:gd name="T23" fmla="*/ 658 h 759"/>
              <a:gd name="T24" fmla="*/ 529 w 759"/>
              <a:gd name="T25" fmla="*/ 608 h 759"/>
              <a:gd name="T26" fmla="*/ 469 w 759"/>
              <a:gd name="T27" fmla="*/ 597 h 759"/>
              <a:gd name="T28" fmla="*/ 435 w 759"/>
              <a:gd name="T29" fmla="*/ 719 h 759"/>
              <a:gd name="T30" fmla="*/ 333 w 759"/>
              <a:gd name="T31" fmla="*/ 730 h 759"/>
              <a:gd name="T32" fmla="*/ 322 w 759"/>
              <a:gd name="T33" fmla="*/ 647 h 759"/>
              <a:gd name="T34" fmla="*/ 228 w 759"/>
              <a:gd name="T35" fmla="*/ 608 h 759"/>
              <a:gd name="T36" fmla="*/ 163 w 759"/>
              <a:gd name="T37" fmla="*/ 658 h 759"/>
              <a:gd name="T38" fmla="*/ 99 w 759"/>
              <a:gd name="T39" fmla="*/ 580 h 759"/>
              <a:gd name="T40" fmla="*/ 161 w 759"/>
              <a:gd name="T41" fmla="*/ 469 h 759"/>
              <a:gd name="T42" fmla="*/ 39 w 759"/>
              <a:gd name="T43" fmla="*/ 435 h 759"/>
              <a:gd name="T44" fmla="*/ 28 w 759"/>
              <a:gd name="T45" fmla="*/ 333 h 759"/>
              <a:gd name="T46" fmla="*/ 110 w 759"/>
              <a:gd name="T47" fmla="*/ 323 h 759"/>
              <a:gd name="T48" fmla="*/ 161 w 759"/>
              <a:gd name="T49" fmla="*/ 289 h 759"/>
              <a:gd name="T50" fmla="*/ 99 w 759"/>
              <a:gd name="T51" fmla="*/ 178 h 759"/>
              <a:gd name="T52" fmla="*/ 163 w 759"/>
              <a:gd name="T53" fmla="*/ 98 h 759"/>
              <a:gd name="T54" fmla="*/ 228 w 759"/>
              <a:gd name="T55" fmla="*/ 148 h 759"/>
              <a:gd name="T56" fmla="*/ 322 w 759"/>
              <a:gd name="T57" fmla="*/ 109 h 759"/>
              <a:gd name="T58" fmla="*/ 333 w 759"/>
              <a:gd name="T59" fmla="*/ 27 h 759"/>
              <a:gd name="T60" fmla="*/ 294 w 759"/>
              <a:gd name="T61" fmla="*/ 109 h 759"/>
              <a:gd name="T62" fmla="*/ 278 w 759"/>
              <a:gd name="T63" fmla="*/ 135 h 759"/>
              <a:gd name="T64" fmla="*/ 198 w 759"/>
              <a:gd name="T65" fmla="*/ 79 h 759"/>
              <a:gd name="T66" fmla="*/ 143 w 759"/>
              <a:gd name="T67" fmla="*/ 79 h 759"/>
              <a:gd name="T68" fmla="*/ 79 w 759"/>
              <a:gd name="T69" fmla="*/ 198 h 759"/>
              <a:gd name="T70" fmla="*/ 135 w 759"/>
              <a:gd name="T71" fmla="*/ 278 h 759"/>
              <a:gd name="T72" fmla="*/ 39 w 759"/>
              <a:gd name="T73" fmla="*/ 295 h 759"/>
              <a:gd name="T74" fmla="*/ 0 w 759"/>
              <a:gd name="T75" fmla="*/ 424 h 759"/>
              <a:gd name="T76" fmla="*/ 110 w 759"/>
              <a:gd name="T77" fmla="*/ 463 h 759"/>
              <a:gd name="T78" fmla="*/ 135 w 759"/>
              <a:gd name="T79" fmla="*/ 480 h 759"/>
              <a:gd name="T80" fmla="*/ 79 w 759"/>
              <a:gd name="T81" fmla="*/ 560 h 759"/>
              <a:gd name="T82" fmla="*/ 143 w 759"/>
              <a:gd name="T83" fmla="*/ 679 h 759"/>
              <a:gd name="T84" fmla="*/ 198 w 759"/>
              <a:gd name="T85" fmla="*/ 679 h 759"/>
              <a:gd name="T86" fmla="*/ 278 w 759"/>
              <a:gd name="T87" fmla="*/ 623 h 759"/>
              <a:gd name="T88" fmla="*/ 294 w 759"/>
              <a:gd name="T89" fmla="*/ 719 h 759"/>
              <a:gd name="T90" fmla="*/ 424 w 759"/>
              <a:gd name="T91" fmla="*/ 758 h 759"/>
              <a:gd name="T92" fmla="*/ 463 w 759"/>
              <a:gd name="T93" fmla="*/ 647 h 759"/>
              <a:gd name="T94" fmla="*/ 480 w 759"/>
              <a:gd name="T95" fmla="*/ 623 h 759"/>
              <a:gd name="T96" fmla="*/ 560 w 759"/>
              <a:gd name="T97" fmla="*/ 679 h 759"/>
              <a:gd name="T98" fmla="*/ 615 w 759"/>
              <a:gd name="T99" fmla="*/ 679 h 759"/>
              <a:gd name="T100" fmla="*/ 679 w 759"/>
              <a:gd name="T101" fmla="*/ 560 h 759"/>
              <a:gd name="T102" fmla="*/ 623 w 759"/>
              <a:gd name="T103" fmla="*/ 480 h 759"/>
              <a:gd name="T104" fmla="*/ 719 w 759"/>
              <a:gd name="T105" fmla="*/ 463 h 759"/>
              <a:gd name="T106" fmla="*/ 758 w 759"/>
              <a:gd name="T107" fmla="*/ 333 h 759"/>
              <a:gd name="T108" fmla="*/ 648 w 759"/>
              <a:gd name="T109" fmla="*/ 295 h 759"/>
              <a:gd name="T110" fmla="*/ 623 w 759"/>
              <a:gd name="T111" fmla="*/ 278 h 759"/>
              <a:gd name="T112" fmla="*/ 679 w 759"/>
              <a:gd name="T113" fmla="*/ 198 h 759"/>
              <a:gd name="T114" fmla="*/ 615 w 759"/>
              <a:gd name="T115" fmla="*/ 79 h 759"/>
              <a:gd name="T116" fmla="*/ 560 w 759"/>
              <a:gd name="T117" fmla="*/ 79 h 759"/>
              <a:gd name="T118" fmla="*/ 480 w 759"/>
              <a:gd name="T119" fmla="*/ 135 h 759"/>
              <a:gd name="T120" fmla="*/ 463 w 759"/>
              <a:gd name="T121" fmla="*/ 38 h 759"/>
              <a:gd name="T122" fmla="*/ 333 w 759"/>
              <a:gd name="T123" fmla="*/ 0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59" h="759">
                <a:moveTo>
                  <a:pt x="424" y="27"/>
                </a:moveTo>
                <a:lnTo>
                  <a:pt x="424" y="27"/>
                </a:lnTo>
                <a:cubicBezTo>
                  <a:pt x="430" y="27"/>
                  <a:pt x="435" y="32"/>
                  <a:pt x="435" y="38"/>
                </a:cubicBezTo>
                <a:lnTo>
                  <a:pt x="435" y="109"/>
                </a:lnTo>
                <a:lnTo>
                  <a:pt x="435" y="109"/>
                </a:lnTo>
                <a:cubicBezTo>
                  <a:pt x="435" y="133"/>
                  <a:pt x="448" y="152"/>
                  <a:pt x="469" y="161"/>
                </a:cubicBezTo>
                <a:lnTo>
                  <a:pt x="469" y="161"/>
                </a:lnTo>
                <a:cubicBezTo>
                  <a:pt x="490" y="169"/>
                  <a:pt x="513" y="165"/>
                  <a:pt x="529" y="148"/>
                </a:cubicBezTo>
                <a:lnTo>
                  <a:pt x="579" y="98"/>
                </a:lnTo>
                <a:lnTo>
                  <a:pt x="579" y="98"/>
                </a:lnTo>
                <a:cubicBezTo>
                  <a:pt x="584" y="94"/>
                  <a:pt x="591" y="94"/>
                  <a:pt x="595" y="98"/>
                </a:cubicBezTo>
                <a:lnTo>
                  <a:pt x="659" y="163"/>
                </a:lnTo>
                <a:lnTo>
                  <a:pt x="659" y="163"/>
                </a:lnTo>
                <a:cubicBezTo>
                  <a:pt x="663" y="167"/>
                  <a:pt x="663" y="174"/>
                  <a:pt x="659" y="178"/>
                </a:cubicBezTo>
                <a:lnTo>
                  <a:pt x="609" y="228"/>
                </a:lnTo>
                <a:lnTo>
                  <a:pt x="609" y="228"/>
                </a:lnTo>
                <a:cubicBezTo>
                  <a:pt x="593" y="244"/>
                  <a:pt x="588" y="267"/>
                  <a:pt x="597" y="289"/>
                </a:cubicBezTo>
                <a:lnTo>
                  <a:pt x="597" y="289"/>
                </a:lnTo>
                <a:cubicBezTo>
                  <a:pt x="606" y="309"/>
                  <a:pt x="625" y="323"/>
                  <a:pt x="648" y="323"/>
                </a:cubicBezTo>
                <a:lnTo>
                  <a:pt x="719" y="323"/>
                </a:lnTo>
                <a:lnTo>
                  <a:pt x="719" y="323"/>
                </a:lnTo>
                <a:cubicBezTo>
                  <a:pt x="725" y="323"/>
                  <a:pt x="730" y="328"/>
                  <a:pt x="730" y="333"/>
                </a:cubicBezTo>
                <a:lnTo>
                  <a:pt x="730" y="424"/>
                </a:lnTo>
                <a:lnTo>
                  <a:pt x="730" y="424"/>
                </a:lnTo>
                <a:cubicBezTo>
                  <a:pt x="730" y="430"/>
                  <a:pt x="725" y="435"/>
                  <a:pt x="719" y="435"/>
                </a:cubicBezTo>
                <a:lnTo>
                  <a:pt x="648" y="435"/>
                </a:lnTo>
                <a:lnTo>
                  <a:pt x="648" y="435"/>
                </a:lnTo>
                <a:cubicBezTo>
                  <a:pt x="625" y="435"/>
                  <a:pt x="606" y="448"/>
                  <a:pt x="597" y="469"/>
                </a:cubicBezTo>
                <a:lnTo>
                  <a:pt x="597" y="469"/>
                </a:lnTo>
                <a:cubicBezTo>
                  <a:pt x="594" y="476"/>
                  <a:pt x="592" y="484"/>
                  <a:pt x="592" y="490"/>
                </a:cubicBezTo>
                <a:lnTo>
                  <a:pt x="592" y="490"/>
                </a:lnTo>
                <a:cubicBezTo>
                  <a:pt x="592" y="504"/>
                  <a:pt x="598" y="519"/>
                  <a:pt x="609" y="530"/>
                </a:cubicBezTo>
                <a:lnTo>
                  <a:pt x="659" y="580"/>
                </a:lnTo>
                <a:lnTo>
                  <a:pt x="659" y="580"/>
                </a:lnTo>
                <a:cubicBezTo>
                  <a:pt x="663" y="584"/>
                  <a:pt x="663" y="591"/>
                  <a:pt x="659" y="595"/>
                </a:cubicBezTo>
                <a:lnTo>
                  <a:pt x="595" y="658"/>
                </a:lnTo>
                <a:lnTo>
                  <a:pt x="595" y="658"/>
                </a:lnTo>
                <a:cubicBezTo>
                  <a:pt x="591" y="663"/>
                  <a:pt x="584" y="663"/>
                  <a:pt x="579" y="658"/>
                </a:cubicBezTo>
                <a:lnTo>
                  <a:pt x="529" y="608"/>
                </a:lnTo>
                <a:lnTo>
                  <a:pt x="529" y="608"/>
                </a:lnTo>
                <a:cubicBezTo>
                  <a:pt x="513" y="593"/>
                  <a:pt x="490" y="588"/>
                  <a:pt x="469" y="597"/>
                </a:cubicBezTo>
                <a:lnTo>
                  <a:pt x="469" y="597"/>
                </a:lnTo>
                <a:cubicBezTo>
                  <a:pt x="448" y="605"/>
                  <a:pt x="435" y="625"/>
                  <a:pt x="435" y="647"/>
                </a:cubicBezTo>
                <a:lnTo>
                  <a:pt x="435" y="719"/>
                </a:lnTo>
                <a:lnTo>
                  <a:pt x="435" y="719"/>
                </a:lnTo>
                <a:cubicBezTo>
                  <a:pt x="435" y="725"/>
                  <a:pt x="430" y="730"/>
                  <a:pt x="424" y="730"/>
                </a:cubicBezTo>
                <a:lnTo>
                  <a:pt x="333" y="730"/>
                </a:lnTo>
                <a:lnTo>
                  <a:pt x="333" y="730"/>
                </a:lnTo>
                <a:cubicBezTo>
                  <a:pt x="327" y="730"/>
                  <a:pt x="322" y="725"/>
                  <a:pt x="322" y="719"/>
                </a:cubicBezTo>
                <a:lnTo>
                  <a:pt x="322" y="647"/>
                </a:lnTo>
                <a:lnTo>
                  <a:pt x="322" y="647"/>
                </a:lnTo>
                <a:cubicBezTo>
                  <a:pt x="322" y="625"/>
                  <a:pt x="310" y="605"/>
                  <a:pt x="288" y="597"/>
                </a:cubicBezTo>
                <a:lnTo>
                  <a:pt x="288" y="597"/>
                </a:lnTo>
                <a:cubicBezTo>
                  <a:pt x="268" y="588"/>
                  <a:pt x="244" y="593"/>
                  <a:pt x="228" y="608"/>
                </a:cubicBezTo>
                <a:lnTo>
                  <a:pt x="178" y="658"/>
                </a:lnTo>
                <a:lnTo>
                  <a:pt x="178" y="658"/>
                </a:lnTo>
                <a:cubicBezTo>
                  <a:pt x="174" y="663"/>
                  <a:pt x="167" y="663"/>
                  <a:pt x="163" y="658"/>
                </a:cubicBezTo>
                <a:lnTo>
                  <a:pt x="99" y="595"/>
                </a:lnTo>
                <a:lnTo>
                  <a:pt x="99" y="595"/>
                </a:lnTo>
                <a:cubicBezTo>
                  <a:pt x="94" y="591"/>
                  <a:pt x="94" y="584"/>
                  <a:pt x="99" y="580"/>
                </a:cubicBezTo>
                <a:lnTo>
                  <a:pt x="149" y="530"/>
                </a:lnTo>
                <a:lnTo>
                  <a:pt x="149" y="530"/>
                </a:lnTo>
                <a:cubicBezTo>
                  <a:pt x="165" y="513"/>
                  <a:pt x="170" y="490"/>
                  <a:pt x="161" y="469"/>
                </a:cubicBezTo>
                <a:lnTo>
                  <a:pt x="161" y="469"/>
                </a:lnTo>
                <a:cubicBezTo>
                  <a:pt x="152" y="448"/>
                  <a:pt x="132" y="435"/>
                  <a:pt x="110" y="435"/>
                </a:cubicBezTo>
                <a:lnTo>
                  <a:pt x="39" y="435"/>
                </a:lnTo>
                <a:lnTo>
                  <a:pt x="39" y="435"/>
                </a:lnTo>
                <a:cubicBezTo>
                  <a:pt x="33" y="435"/>
                  <a:pt x="28" y="430"/>
                  <a:pt x="28" y="424"/>
                </a:cubicBezTo>
                <a:lnTo>
                  <a:pt x="28" y="333"/>
                </a:lnTo>
                <a:lnTo>
                  <a:pt x="28" y="333"/>
                </a:lnTo>
                <a:cubicBezTo>
                  <a:pt x="28" y="328"/>
                  <a:pt x="33" y="323"/>
                  <a:pt x="39" y="323"/>
                </a:cubicBezTo>
                <a:lnTo>
                  <a:pt x="110" y="323"/>
                </a:lnTo>
                <a:lnTo>
                  <a:pt x="110" y="323"/>
                </a:lnTo>
                <a:cubicBezTo>
                  <a:pt x="132" y="323"/>
                  <a:pt x="152" y="309"/>
                  <a:pt x="161" y="289"/>
                </a:cubicBezTo>
                <a:lnTo>
                  <a:pt x="161" y="289"/>
                </a:lnTo>
                <a:cubicBezTo>
                  <a:pt x="170" y="267"/>
                  <a:pt x="165" y="244"/>
                  <a:pt x="149" y="228"/>
                </a:cubicBezTo>
                <a:lnTo>
                  <a:pt x="99" y="178"/>
                </a:lnTo>
                <a:lnTo>
                  <a:pt x="99" y="178"/>
                </a:lnTo>
                <a:cubicBezTo>
                  <a:pt x="94" y="174"/>
                  <a:pt x="94" y="167"/>
                  <a:pt x="99" y="163"/>
                </a:cubicBezTo>
                <a:lnTo>
                  <a:pt x="163" y="98"/>
                </a:lnTo>
                <a:lnTo>
                  <a:pt x="163" y="98"/>
                </a:lnTo>
                <a:cubicBezTo>
                  <a:pt x="167" y="94"/>
                  <a:pt x="174" y="94"/>
                  <a:pt x="178" y="98"/>
                </a:cubicBezTo>
                <a:lnTo>
                  <a:pt x="228" y="148"/>
                </a:lnTo>
                <a:lnTo>
                  <a:pt x="228" y="148"/>
                </a:lnTo>
                <a:cubicBezTo>
                  <a:pt x="244" y="165"/>
                  <a:pt x="268" y="169"/>
                  <a:pt x="289" y="161"/>
                </a:cubicBezTo>
                <a:lnTo>
                  <a:pt x="289" y="161"/>
                </a:lnTo>
                <a:cubicBezTo>
                  <a:pt x="310" y="152"/>
                  <a:pt x="322" y="133"/>
                  <a:pt x="322" y="109"/>
                </a:cubicBezTo>
                <a:lnTo>
                  <a:pt x="322" y="38"/>
                </a:lnTo>
                <a:lnTo>
                  <a:pt x="322" y="38"/>
                </a:lnTo>
                <a:cubicBezTo>
                  <a:pt x="322" y="32"/>
                  <a:pt x="327" y="27"/>
                  <a:pt x="333" y="27"/>
                </a:cubicBezTo>
                <a:lnTo>
                  <a:pt x="424" y="27"/>
                </a:lnTo>
                <a:close/>
                <a:moveTo>
                  <a:pt x="294" y="38"/>
                </a:moveTo>
                <a:lnTo>
                  <a:pt x="294" y="109"/>
                </a:lnTo>
                <a:lnTo>
                  <a:pt x="294" y="109"/>
                </a:lnTo>
                <a:cubicBezTo>
                  <a:pt x="294" y="121"/>
                  <a:pt x="288" y="130"/>
                  <a:pt x="278" y="135"/>
                </a:cubicBezTo>
                <a:lnTo>
                  <a:pt x="278" y="135"/>
                </a:lnTo>
                <a:cubicBezTo>
                  <a:pt x="268" y="139"/>
                  <a:pt x="257" y="137"/>
                  <a:pt x="248" y="129"/>
                </a:cubicBezTo>
                <a:lnTo>
                  <a:pt x="198" y="79"/>
                </a:lnTo>
                <a:lnTo>
                  <a:pt x="198" y="79"/>
                </a:lnTo>
                <a:cubicBezTo>
                  <a:pt x="190" y="71"/>
                  <a:pt x="181" y="67"/>
                  <a:pt x="170" y="67"/>
                </a:cubicBezTo>
                <a:lnTo>
                  <a:pt x="170" y="67"/>
                </a:lnTo>
                <a:cubicBezTo>
                  <a:pt x="160" y="67"/>
                  <a:pt x="150" y="71"/>
                  <a:pt x="143" y="79"/>
                </a:cubicBezTo>
                <a:lnTo>
                  <a:pt x="79" y="142"/>
                </a:lnTo>
                <a:lnTo>
                  <a:pt x="79" y="142"/>
                </a:lnTo>
                <a:cubicBezTo>
                  <a:pt x="64" y="158"/>
                  <a:pt x="64" y="183"/>
                  <a:pt x="79" y="198"/>
                </a:cubicBezTo>
                <a:lnTo>
                  <a:pt x="129" y="248"/>
                </a:lnTo>
                <a:lnTo>
                  <a:pt x="129" y="248"/>
                </a:lnTo>
                <a:cubicBezTo>
                  <a:pt x="137" y="256"/>
                  <a:pt x="139" y="267"/>
                  <a:pt x="135" y="278"/>
                </a:cubicBezTo>
                <a:lnTo>
                  <a:pt x="135" y="278"/>
                </a:lnTo>
                <a:cubicBezTo>
                  <a:pt x="130" y="288"/>
                  <a:pt x="121" y="295"/>
                  <a:pt x="110" y="295"/>
                </a:cubicBezTo>
                <a:lnTo>
                  <a:pt x="39" y="295"/>
                </a:lnTo>
                <a:lnTo>
                  <a:pt x="39" y="295"/>
                </a:lnTo>
                <a:cubicBezTo>
                  <a:pt x="17" y="295"/>
                  <a:pt x="0" y="312"/>
                  <a:pt x="0" y="333"/>
                </a:cubicBezTo>
                <a:lnTo>
                  <a:pt x="0" y="424"/>
                </a:lnTo>
                <a:lnTo>
                  <a:pt x="0" y="424"/>
                </a:lnTo>
                <a:cubicBezTo>
                  <a:pt x="0" y="446"/>
                  <a:pt x="17" y="463"/>
                  <a:pt x="39" y="463"/>
                </a:cubicBezTo>
                <a:lnTo>
                  <a:pt x="110" y="463"/>
                </a:lnTo>
                <a:lnTo>
                  <a:pt x="110" y="463"/>
                </a:lnTo>
                <a:cubicBezTo>
                  <a:pt x="121" y="463"/>
                  <a:pt x="130" y="469"/>
                  <a:pt x="135" y="480"/>
                </a:cubicBezTo>
                <a:lnTo>
                  <a:pt x="135" y="480"/>
                </a:lnTo>
                <a:cubicBezTo>
                  <a:pt x="139" y="490"/>
                  <a:pt x="137" y="501"/>
                  <a:pt x="129" y="509"/>
                </a:cubicBezTo>
                <a:lnTo>
                  <a:pt x="79" y="560"/>
                </a:lnTo>
                <a:lnTo>
                  <a:pt x="79" y="560"/>
                </a:lnTo>
                <a:cubicBezTo>
                  <a:pt x="64" y="574"/>
                  <a:pt x="64" y="600"/>
                  <a:pt x="79" y="615"/>
                </a:cubicBezTo>
                <a:lnTo>
                  <a:pt x="143" y="679"/>
                </a:lnTo>
                <a:lnTo>
                  <a:pt x="143" y="679"/>
                </a:lnTo>
                <a:cubicBezTo>
                  <a:pt x="150" y="686"/>
                  <a:pt x="160" y="690"/>
                  <a:pt x="170" y="690"/>
                </a:cubicBezTo>
                <a:lnTo>
                  <a:pt x="170" y="690"/>
                </a:lnTo>
                <a:cubicBezTo>
                  <a:pt x="181" y="690"/>
                  <a:pt x="190" y="686"/>
                  <a:pt x="198" y="679"/>
                </a:cubicBezTo>
                <a:lnTo>
                  <a:pt x="248" y="629"/>
                </a:lnTo>
                <a:lnTo>
                  <a:pt x="248" y="629"/>
                </a:lnTo>
                <a:cubicBezTo>
                  <a:pt x="257" y="621"/>
                  <a:pt x="268" y="618"/>
                  <a:pt x="278" y="623"/>
                </a:cubicBezTo>
                <a:lnTo>
                  <a:pt x="278" y="623"/>
                </a:lnTo>
                <a:cubicBezTo>
                  <a:pt x="288" y="627"/>
                  <a:pt x="294" y="636"/>
                  <a:pt x="294" y="647"/>
                </a:cubicBezTo>
                <a:lnTo>
                  <a:pt x="294" y="719"/>
                </a:lnTo>
                <a:lnTo>
                  <a:pt x="294" y="719"/>
                </a:lnTo>
                <a:cubicBezTo>
                  <a:pt x="294" y="740"/>
                  <a:pt x="312" y="758"/>
                  <a:pt x="333" y="758"/>
                </a:cubicBezTo>
                <a:lnTo>
                  <a:pt x="424" y="758"/>
                </a:lnTo>
                <a:lnTo>
                  <a:pt x="424" y="758"/>
                </a:lnTo>
                <a:cubicBezTo>
                  <a:pt x="446" y="758"/>
                  <a:pt x="463" y="740"/>
                  <a:pt x="463" y="719"/>
                </a:cubicBezTo>
                <a:lnTo>
                  <a:pt x="463" y="647"/>
                </a:lnTo>
                <a:lnTo>
                  <a:pt x="463" y="647"/>
                </a:lnTo>
                <a:cubicBezTo>
                  <a:pt x="463" y="636"/>
                  <a:pt x="469" y="627"/>
                  <a:pt x="480" y="623"/>
                </a:cubicBezTo>
                <a:lnTo>
                  <a:pt x="480" y="623"/>
                </a:lnTo>
                <a:cubicBezTo>
                  <a:pt x="491" y="618"/>
                  <a:pt x="502" y="621"/>
                  <a:pt x="510" y="629"/>
                </a:cubicBezTo>
                <a:lnTo>
                  <a:pt x="560" y="679"/>
                </a:lnTo>
                <a:lnTo>
                  <a:pt x="560" y="679"/>
                </a:lnTo>
                <a:cubicBezTo>
                  <a:pt x="567" y="686"/>
                  <a:pt x="577" y="690"/>
                  <a:pt x="587" y="690"/>
                </a:cubicBezTo>
                <a:lnTo>
                  <a:pt x="587" y="690"/>
                </a:lnTo>
                <a:cubicBezTo>
                  <a:pt x="598" y="690"/>
                  <a:pt x="607" y="686"/>
                  <a:pt x="615" y="679"/>
                </a:cubicBezTo>
                <a:lnTo>
                  <a:pt x="679" y="615"/>
                </a:lnTo>
                <a:lnTo>
                  <a:pt x="679" y="615"/>
                </a:lnTo>
                <a:cubicBezTo>
                  <a:pt x="694" y="600"/>
                  <a:pt x="694" y="574"/>
                  <a:pt x="679" y="560"/>
                </a:cubicBezTo>
                <a:lnTo>
                  <a:pt x="629" y="509"/>
                </a:lnTo>
                <a:lnTo>
                  <a:pt x="629" y="509"/>
                </a:lnTo>
                <a:cubicBezTo>
                  <a:pt x="621" y="501"/>
                  <a:pt x="619" y="490"/>
                  <a:pt x="623" y="480"/>
                </a:cubicBezTo>
                <a:lnTo>
                  <a:pt x="623" y="480"/>
                </a:lnTo>
                <a:cubicBezTo>
                  <a:pt x="627" y="469"/>
                  <a:pt x="637" y="463"/>
                  <a:pt x="648" y="463"/>
                </a:cubicBezTo>
                <a:lnTo>
                  <a:pt x="719" y="463"/>
                </a:lnTo>
                <a:lnTo>
                  <a:pt x="719" y="463"/>
                </a:lnTo>
                <a:cubicBezTo>
                  <a:pt x="740" y="463"/>
                  <a:pt x="758" y="446"/>
                  <a:pt x="758" y="424"/>
                </a:cubicBezTo>
                <a:lnTo>
                  <a:pt x="758" y="333"/>
                </a:lnTo>
                <a:lnTo>
                  <a:pt x="758" y="333"/>
                </a:lnTo>
                <a:cubicBezTo>
                  <a:pt x="758" y="312"/>
                  <a:pt x="740" y="295"/>
                  <a:pt x="719" y="295"/>
                </a:cubicBezTo>
                <a:lnTo>
                  <a:pt x="648" y="295"/>
                </a:lnTo>
                <a:lnTo>
                  <a:pt x="648" y="295"/>
                </a:lnTo>
                <a:cubicBezTo>
                  <a:pt x="637" y="295"/>
                  <a:pt x="627" y="288"/>
                  <a:pt x="623" y="278"/>
                </a:cubicBezTo>
                <a:lnTo>
                  <a:pt x="623" y="278"/>
                </a:lnTo>
                <a:cubicBezTo>
                  <a:pt x="619" y="267"/>
                  <a:pt x="621" y="256"/>
                  <a:pt x="629" y="248"/>
                </a:cubicBezTo>
                <a:lnTo>
                  <a:pt x="679" y="198"/>
                </a:lnTo>
                <a:lnTo>
                  <a:pt x="679" y="198"/>
                </a:lnTo>
                <a:cubicBezTo>
                  <a:pt x="694" y="183"/>
                  <a:pt x="694" y="158"/>
                  <a:pt x="679" y="142"/>
                </a:cubicBezTo>
                <a:lnTo>
                  <a:pt x="615" y="79"/>
                </a:lnTo>
                <a:lnTo>
                  <a:pt x="615" y="79"/>
                </a:lnTo>
                <a:cubicBezTo>
                  <a:pt x="607" y="71"/>
                  <a:pt x="598" y="67"/>
                  <a:pt x="587" y="67"/>
                </a:cubicBezTo>
                <a:lnTo>
                  <a:pt x="587" y="67"/>
                </a:lnTo>
                <a:cubicBezTo>
                  <a:pt x="577" y="67"/>
                  <a:pt x="567" y="71"/>
                  <a:pt x="560" y="79"/>
                </a:cubicBezTo>
                <a:lnTo>
                  <a:pt x="510" y="129"/>
                </a:lnTo>
                <a:lnTo>
                  <a:pt x="510" y="129"/>
                </a:lnTo>
                <a:cubicBezTo>
                  <a:pt x="502" y="137"/>
                  <a:pt x="491" y="139"/>
                  <a:pt x="480" y="135"/>
                </a:cubicBezTo>
                <a:lnTo>
                  <a:pt x="480" y="135"/>
                </a:lnTo>
                <a:cubicBezTo>
                  <a:pt x="469" y="130"/>
                  <a:pt x="463" y="121"/>
                  <a:pt x="463" y="109"/>
                </a:cubicBezTo>
                <a:lnTo>
                  <a:pt x="463" y="38"/>
                </a:lnTo>
                <a:lnTo>
                  <a:pt x="463" y="38"/>
                </a:lnTo>
                <a:cubicBezTo>
                  <a:pt x="463" y="17"/>
                  <a:pt x="446" y="0"/>
                  <a:pt x="424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12" y="0"/>
                  <a:pt x="294" y="17"/>
                  <a:pt x="294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57"/>
          <p:cNvSpPr>
            <a:spLocks noChangeArrowheads="1"/>
          </p:cNvSpPr>
          <p:nvPr/>
        </p:nvSpPr>
        <p:spPr bwMode="auto">
          <a:xfrm>
            <a:off x="19010346" y="3397582"/>
            <a:ext cx="303179" cy="303179"/>
          </a:xfrm>
          <a:custGeom>
            <a:avLst/>
            <a:gdLst>
              <a:gd name="T0" fmla="*/ 225 w 254"/>
              <a:gd name="T1" fmla="*/ 126 h 254"/>
              <a:gd name="T2" fmla="*/ 225 w 254"/>
              <a:gd name="T3" fmla="*/ 126 h 254"/>
              <a:gd name="T4" fmla="*/ 127 w 254"/>
              <a:gd name="T5" fmla="*/ 225 h 254"/>
              <a:gd name="T6" fmla="*/ 127 w 254"/>
              <a:gd name="T7" fmla="*/ 225 h 254"/>
              <a:gd name="T8" fmla="*/ 28 w 254"/>
              <a:gd name="T9" fmla="*/ 126 h 254"/>
              <a:gd name="T10" fmla="*/ 28 w 254"/>
              <a:gd name="T11" fmla="*/ 126 h 254"/>
              <a:gd name="T12" fmla="*/ 127 w 254"/>
              <a:gd name="T13" fmla="*/ 29 h 254"/>
              <a:gd name="T14" fmla="*/ 127 w 254"/>
              <a:gd name="T15" fmla="*/ 29 h 254"/>
              <a:gd name="T16" fmla="*/ 225 w 254"/>
              <a:gd name="T17" fmla="*/ 126 h 254"/>
              <a:gd name="T18" fmla="*/ 0 w 254"/>
              <a:gd name="T19" fmla="*/ 126 h 254"/>
              <a:gd name="T20" fmla="*/ 0 w 254"/>
              <a:gd name="T21" fmla="*/ 126 h 254"/>
              <a:gd name="T22" fmla="*/ 127 w 254"/>
              <a:gd name="T23" fmla="*/ 253 h 254"/>
              <a:gd name="T24" fmla="*/ 127 w 254"/>
              <a:gd name="T25" fmla="*/ 253 h 254"/>
              <a:gd name="T26" fmla="*/ 253 w 254"/>
              <a:gd name="T27" fmla="*/ 126 h 254"/>
              <a:gd name="T28" fmla="*/ 253 w 254"/>
              <a:gd name="T29" fmla="*/ 126 h 254"/>
              <a:gd name="T30" fmla="*/ 127 w 254"/>
              <a:gd name="T31" fmla="*/ 0 h 254"/>
              <a:gd name="T32" fmla="*/ 127 w 254"/>
              <a:gd name="T33" fmla="*/ 0 h 254"/>
              <a:gd name="T34" fmla="*/ 0 w 254"/>
              <a:gd name="T35" fmla="*/ 12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4" h="254">
                <a:moveTo>
                  <a:pt x="225" y="126"/>
                </a:moveTo>
                <a:lnTo>
                  <a:pt x="225" y="126"/>
                </a:lnTo>
                <a:cubicBezTo>
                  <a:pt x="225" y="181"/>
                  <a:pt x="181" y="225"/>
                  <a:pt x="127" y="225"/>
                </a:cubicBezTo>
                <a:lnTo>
                  <a:pt x="127" y="225"/>
                </a:lnTo>
                <a:cubicBezTo>
                  <a:pt x="73" y="225"/>
                  <a:pt x="28" y="181"/>
                  <a:pt x="28" y="126"/>
                </a:cubicBezTo>
                <a:lnTo>
                  <a:pt x="28" y="126"/>
                </a:lnTo>
                <a:cubicBezTo>
                  <a:pt x="28" y="73"/>
                  <a:pt x="73" y="29"/>
                  <a:pt x="127" y="29"/>
                </a:cubicBezTo>
                <a:lnTo>
                  <a:pt x="127" y="29"/>
                </a:lnTo>
                <a:cubicBezTo>
                  <a:pt x="181" y="29"/>
                  <a:pt x="225" y="73"/>
                  <a:pt x="225" y="126"/>
                </a:cubicBezTo>
                <a:close/>
                <a:moveTo>
                  <a:pt x="0" y="126"/>
                </a:moveTo>
                <a:lnTo>
                  <a:pt x="0" y="126"/>
                </a:lnTo>
                <a:cubicBezTo>
                  <a:pt x="0" y="196"/>
                  <a:pt x="57" y="253"/>
                  <a:pt x="127" y="253"/>
                </a:cubicBezTo>
                <a:lnTo>
                  <a:pt x="127" y="253"/>
                </a:lnTo>
                <a:cubicBezTo>
                  <a:pt x="196" y="253"/>
                  <a:pt x="253" y="196"/>
                  <a:pt x="253" y="126"/>
                </a:cubicBezTo>
                <a:lnTo>
                  <a:pt x="253" y="126"/>
                </a:lnTo>
                <a:cubicBezTo>
                  <a:pt x="253" y="57"/>
                  <a:pt x="196" y="0"/>
                  <a:pt x="127" y="0"/>
                </a:cubicBezTo>
                <a:lnTo>
                  <a:pt x="127" y="0"/>
                </a:lnTo>
                <a:cubicBezTo>
                  <a:pt x="57" y="0"/>
                  <a:pt x="0" y="57"/>
                  <a:pt x="0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58"/>
          <p:cNvSpPr>
            <a:spLocks noChangeArrowheads="1"/>
          </p:cNvSpPr>
          <p:nvPr/>
        </p:nvSpPr>
        <p:spPr bwMode="auto">
          <a:xfrm>
            <a:off x="18801257" y="9555247"/>
            <a:ext cx="700448" cy="862490"/>
          </a:xfrm>
          <a:custGeom>
            <a:avLst/>
            <a:gdLst>
              <a:gd name="T0" fmla="*/ 565 w 593"/>
              <a:gd name="T1" fmla="*/ 630 h 728"/>
              <a:gd name="T2" fmla="*/ 565 w 593"/>
              <a:gd name="T3" fmla="*/ 630 h 728"/>
              <a:gd name="T4" fmla="*/ 495 w 593"/>
              <a:gd name="T5" fmla="*/ 700 h 728"/>
              <a:gd name="T6" fmla="*/ 97 w 593"/>
              <a:gd name="T7" fmla="*/ 700 h 728"/>
              <a:gd name="T8" fmla="*/ 97 w 593"/>
              <a:gd name="T9" fmla="*/ 700 h 728"/>
              <a:gd name="T10" fmla="*/ 27 w 593"/>
              <a:gd name="T11" fmla="*/ 630 h 728"/>
              <a:gd name="T12" fmla="*/ 27 w 593"/>
              <a:gd name="T13" fmla="*/ 367 h 728"/>
              <a:gd name="T14" fmla="*/ 27 w 593"/>
              <a:gd name="T15" fmla="*/ 367 h 728"/>
              <a:gd name="T16" fmla="*/ 97 w 593"/>
              <a:gd name="T17" fmla="*/ 297 h 728"/>
              <a:gd name="T18" fmla="*/ 495 w 593"/>
              <a:gd name="T19" fmla="*/ 297 h 728"/>
              <a:gd name="T20" fmla="*/ 495 w 593"/>
              <a:gd name="T21" fmla="*/ 297 h 728"/>
              <a:gd name="T22" fmla="*/ 565 w 593"/>
              <a:gd name="T23" fmla="*/ 367 h 728"/>
              <a:gd name="T24" fmla="*/ 565 w 593"/>
              <a:gd name="T25" fmla="*/ 630 h 728"/>
              <a:gd name="T26" fmla="*/ 107 w 593"/>
              <a:gd name="T27" fmla="*/ 196 h 728"/>
              <a:gd name="T28" fmla="*/ 107 w 593"/>
              <a:gd name="T29" fmla="*/ 196 h 728"/>
              <a:gd name="T30" fmla="*/ 296 w 593"/>
              <a:gd name="T31" fmla="*/ 27 h 728"/>
              <a:gd name="T32" fmla="*/ 296 w 593"/>
              <a:gd name="T33" fmla="*/ 27 h 728"/>
              <a:gd name="T34" fmla="*/ 485 w 593"/>
              <a:gd name="T35" fmla="*/ 196 h 728"/>
              <a:gd name="T36" fmla="*/ 485 w 593"/>
              <a:gd name="T37" fmla="*/ 269 h 728"/>
              <a:gd name="T38" fmla="*/ 107 w 593"/>
              <a:gd name="T39" fmla="*/ 269 h 728"/>
              <a:gd name="T40" fmla="*/ 107 w 593"/>
              <a:gd name="T41" fmla="*/ 196 h 728"/>
              <a:gd name="T42" fmla="*/ 512 w 593"/>
              <a:gd name="T43" fmla="*/ 271 h 728"/>
              <a:gd name="T44" fmla="*/ 512 w 593"/>
              <a:gd name="T45" fmla="*/ 196 h 728"/>
              <a:gd name="T46" fmla="*/ 512 w 593"/>
              <a:gd name="T47" fmla="*/ 196 h 728"/>
              <a:gd name="T48" fmla="*/ 296 w 593"/>
              <a:gd name="T49" fmla="*/ 0 h 728"/>
              <a:gd name="T50" fmla="*/ 296 w 593"/>
              <a:gd name="T51" fmla="*/ 0 h 728"/>
              <a:gd name="T52" fmla="*/ 81 w 593"/>
              <a:gd name="T53" fmla="*/ 196 h 728"/>
              <a:gd name="T54" fmla="*/ 81 w 593"/>
              <a:gd name="T55" fmla="*/ 271 h 728"/>
              <a:gd name="T56" fmla="*/ 81 w 593"/>
              <a:gd name="T57" fmla="*/ 271 h 728"/>
              <a:gd name="T58" fmla="*/ 0 w 593"/>
              <a:gd name="T59" fmla="*/ 367 h 728"/>
              <a:gd name="T60" fmla="*/ 0 w 593"/>
              <a:gd name="T61" fmla="*/ 630 h 728"/>
              <a:gd name="T62" fmla="*/ 0 w 593"/>
              <a:gd name="T63" fmla="*/ 630 h 728"/>
              <a:gd name="T64" fmla="*/ 97 w 593"/>
              <a:gd name="T65" fmla="*/ 727 h 728"/>
              <a:gd name="T66" fmla="*/ 495 w 593"/>
              <a:gd name="T67" fmla="*/ 727 h 728"/>
              <a:gd name="T68" fmla="*/ 495 w 593"/>
              <a:gd name="T69" fmla="*/ 727 h 728"/>
              <a:gd name="T70" fmla="*/ 592 w 593"/>
              <a:gd name="T71" fmla="*/ 630 h 728"/>
              <a:gd name="T72" fmla="*/ 592 w 593"/>
              <a:gd name="T73" fmla="*/ 367 h 728"/>
              <a:gd name="T74" fmla="*/ 592 w 593"/>
              <a:gd name="T75" fmla="*/ 367 h 728"/>
              <a:gd name="T76" fmla="*/ 512 w 593"/>
              <a:gd name="T77" fmla="*/ 27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3" h="728">
                <a:moveTo>
                  <a:pt x="565" y="630"/>
                </a:moveTo>
                <a:lnTo>
                  <a:pt x="565" y="630"/>
                </a:lnTo>
                <a:cubicBezTo>
                  <a:pt x="565" y="669"/>
                  <a:pt x="534" y="700"/>
                  <a:pt x="495" y="700"/>
                </a:cubicBezTo>
                <a:lnTo>
                  <a:pt x="97" y="700"/>
                </a:lnTo>
                <a:lnTo>
                  <a:pt x="97" y="700"/>
                </a:lnTo>
                <a:cubicBezTo>
                  <a:pt x="59" y="700"/>
                  <a:pt x="27" y="669"/>
                  <a:pt x="27" y="630"/>
                </a:cubicBezTo>
                <a:lnTo>
                  <a:pt x="27" y="367"/>
                </a:lnTo>
                <a:lnTo>
                  <a:pt x="27" y="367"/>
                </a:lnTo>
                <a:cubicBezTo>
                  <a:pt x="27" y="328"/>
                  <a:pt x="59" y="297"/>
                  <a:pt x="97" y="297"/>
                </a:cubicBezTo>
                <a:lnTo>
                  <a:pt x="495" y="297"/>
                </a:lnTo>
                <a:lnTo>
                  <a:pt x="495" y="297"/>
                </a:lnTo>
                <a:cubicBezTo>
                  <a:pt x="534" y="297"/>
                  <a:pt x="565" y="328"/>
                  <a:pt x="565" y="367"/>
                </a:cubicBezTo>
                <a:lnTo>
                  <a:pt x="565" y="630"/>
                </a:lnTo>
                <a:close/>
                <a:moveTo>
                  <a:pt x="107" y="196"/>
                </a:moveTo>
                <a:lnTo>
                  <a:pt x="107" y="196"/>
                </a:lnTo>
                <a:cubicBezTo>
                  <a:pt x="107" y="103"/>
                  <a:pt x="192" y="27"/>
                  <a:pt x="296" y="27"/>
                </a:cubicBezTo>
                <a:lnTo>
                  <a:pt x="296" y="27"/>
                </a:lnTo>
                <a:cubicBezTo>
                  <a:pt x="400" y="27"/>
                  <a:pt x="485" y="103"/>
                  <a:pt x="485" y="196"/>
                </a:cubicBezTo>
                <a:lnTo>
                  <a:pt x="485" y="269"/>
                </a:lnTo>
                <a:lnTo>
                  <a:pt x="107" y="269"/>
                </a:lnTo>
                <a:lnTo>
                  <a:pt x="107" y="196"/>
                </a:lnTo>
                <a:close/>
                <a:moveTo>
                  <a:pt x="512" y="271"/>
                </a:moveTo>
                <a:lnTo>
                  <a:pt x="512" y="196"/>
                </a:lnTo>
                <a:lnTo>
                  <a:pt x="512" y="196"/>
                </a:lnTo>
                <a:cubicBezTo>
                  <a:pt x="512" y="88"/>
                  <a:pt x="415" y="0"/>
                  <a:pt x="296" y="0"/>
                </a:cubicBezTo>
                <a:lnTo>
                  <a:pt x="296" y="0"/>
                </a:lnTo>
                <a:cubicBezTo>
                  <a:pt x="177" y="0"/>
                  <a:pt x="81" y="88"/>
                  <a:pt x="81" y="196"/>
                </a:cubicBezTo>
                <a:lnTo>
                  <a:pt x="81" y="271"/>
                </a:lnTo>
                <a:lnTo>
                  <a:pt x="81" y="271"/>
                </a:lnTo>
                <a:cubicBezTo>
                  <a:pt x="35" y="279"/>
                  <a:pt x="0" y="319"/>
                  <a:pt x="0" y="367"/>
                </a:cubicBezTo>
                <a:lnTo>
                  <a:pt x="0" y="630"/>
                </a:lnTo>
                <a:lnTo>
                  <a:pt x="0" y="630"/>
                </a:lnTo>
                <a:cubicBezTo>
                  <a:pt x="0" y="683"/>
                  <a:pt x="44" y="727"/>
                  <a:pt x="97" y="727"/>
                </a:cubicBezTo>
                <a:lnTo>
                  <a:pt x="495" y="727"/>
                </a:lnTo>
                <a:lnTo>
                  <a:pt x="495" y="727"/>
                </a:lnTo>
                <a:cubicBezTo>
                  <a:pt x="548" y="727"/>
                  <a:pt x="592" y="683"/>
                  <a:pt x="592" y="630"/>
                </a:cubicBezTo>
                <a:lnTo>
                  <a:pt x="592" y="367"/>
                </a:lnTo>
                <a:lnTo>
                  <a:pt x="592" y="367"/>
                </a:lnTo>
                <a:cubicBezTo>
                  <a:pt x="592" y="319"/>
                  <a:pt x="558" y="279"/>
                  <a:pt x="512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59"/>
          <p:cNvSpPr>
            <a:spLocks noChangeArrowheads="1"/>
          </p:cNvSpPr>
          <p:nvPr/>
        </p:nvSpPr>
        <p:spPr bwMode="auto">
          <a:xfrm>
            <a:off x="19088756" y="9999560"/>
            <a:ext cx="130679" cy="224772"/>
          </a:xfrm>
          <a:custGeom>
            <a:avLst/>
            <a:gdLst>
              <a:gd name="T0" fmla="*/ 81 w 109"/>
              <a:gd name="T1" fmla="*/ 135 h 190"/>
              <a:gd name="T2" fmla="*/ 81 w 109"/>
              <a:gd name="T3" fmla="*/ 135 h 190"/>
              <a:gd name="T4" fmla="*/ 54 w 109"/>
              <a:gd name="T5" fmla="*/ 162 h 190"/>
              <a:gd name="T6" fmla="*/ 54 w 109"/>
              <a:gd name="T7" fmla="*/ 162 h 190"/>
              <a:gd name="T8" fmla="*/ 28 w 109"/>
              <a:gd name="T9" fmla="*/ 135 h 190"/>
              <a:gd name="T10" fmla="*/ 28 w 109"/>
              <a:gd name="T11" fmla="*/ 54 h 190"/>
              <a:gd name="T12" fmla="*/ 28 w 109"/>
              <a:gd name="T13" fmla="*/ 54 h 190"/>
              <a:gd name="T14" fmla="*/ 54 w 109"/>
              <a:gd name="T15" fmla="*/ 27 h 190"/>
              <a:gd name="T16" fmla="*/ 54 w 109"/>
              <a:gd name="T17" fmla="*/ 27 h 190"/>
              <a:gd name="T18" fmla="*/ 81 w 109"/>
              <a:gd name="T19" fmla="*/ 54 h 190"/>
              <a:gd name="T20" fmla="*/ 81 w 109"/>
              <a:gd name="T21" fmla="*/ 135 h 190"/>
              <a:gd name="T22" fmla="*/ 54 w 109"/>
              <a:gd name="T23" fmla="*/ 0 h 190"/>
              <a:gd name="T24" fmla="*/ 54 w 109"/>
              <a:gd name="T25" fmla="*/ 0 h 190"/>
              <a:gd name="T26" fmla="*/ 0 w 109"/>
              <a:gd name="T27" fmla="*/ 54 h 190"/>
              <a:gd name="T28" fmla="*/ 0 w 109"/>
              <a:gd name="T29" fmla="*/ 135 h 190"/>
              <a:gd name="T30" fmla="*/ 0 w 109"/>
              <a:gd name="T31" fmla="*/ 135 h 190"/>
              <a:gd name="T32" fmla="*/ 54 w 109"/>
              <a:gd name="T33" fmla="*/ 189 h 190"/>
              <a:gd name="T34" fmla="*/ 54 w 109"/>
              <a:gd name="T35" fmla="*/ 189 h 190"/>
              <a:gd name="T36" fmla="*/ 108 w 109"/>
              <a:gd name="T37" fmla="*/ 135 h 190"/>
              <a:gd name="T38" fmla="*/ 108 w 109"/>
              <a:gd name="T39" fmla="*/ 54 h 190"/>
              <a:gd name="T40" fmla="*/ 108 w 109"/>
              <a:gd name="T41" fmla="*/ 54 h 190"/>
              <a:gd name="T42" fmla="*/ 54 w 109"/>
              <a:gd name="T4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190">
                <a:moveTo>
                  <a:pt x="81" y="135"/>
                </a:moveTo>
                <a:lnTo>
                  <a:pt x="81" y="135"/>
                </a:lnTo>
                <a:cubicBezTo>
                  <a:pt x="81" y="150"/>
                  <a:pt x="69" y="162"/>
                  <a:pt x="54" y="162"/>
                </a:cubicBezTo>
                <a:lnTo>
                  <a:pt x="54" y="162"/>
                </a:lnTo>
                <a:cubicBezTo>
                  <a:pt x="39" y="162"/>
                  <a:pt x="28" y="150"/>
                  <a:pt x="28" y="135"/>
                </a:cubicBezTo>
                <a:lnTo>
                  <a:pt x="28" y="54"/>
                </a:lnTo>
                <a:lnTo>
                  <a:pt x="28" y="54"/>
                </a:lnTo>
                <a:cubicBezTo>
                  <a:pt x="28" y="39"/>
                  <a:pt x="39" y="27"/>
                  <a:pt x="54" y="27"/>
                </a:cubicBezTo>
                <a:lnTo>
                  <a:pt x="54" y="27"/>
                </a:lnTo>
                <a:cubicBezTo>
                  <a:pt x="69" y="27"/>
                  <a:pt x="81" y="39"/>
                  <a:pt x="81" y="54"/>
                </a:cubicBezTo>
                <a:lnTo>
                  <a:pt x="81" y="135"/>
                </a:lnTo>
                <a:close/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135"/>
                </a:lnTo>
                <a:lnTo>
                  <a:pt x="0" y="135"/>
                </a:lnTo>
                <a:cubicBezTo>
                  <a:pt x="0" y="164"/>
                  <a:pt x="24" y="189"/>
                  <a:pt x="54" y="189"/>
                </a:cubicBezTo>
                <a:lnTo>
                  <a:pt x="54" y="189"/>
                </a:lnTo>
                <a:cubicBezTo>
                  <a:pt x="84" y="189"/>
                  <a:pt x="108" y="164"/>
                  <a:pt x="108" y="135"/>
                </a:cubicBezTo>
                <a:lnTo>
                  <a:pt x="108" y="54"/>
                </a:lnTo>
                <a:lnTo>
                  <a:pt x="108" y="54"/>
                </a:lnTo>
                <a:cubicBezTo>
                  <a:pt x="108" y="24"/>
                  <a:pt x="84" y="0"/>
                  <a:pt x="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0"/>
          <p:cNvSpPr>
            <a:spLocks noChangeArrowheads="1"/>
          </p:cNvSpPr>
          <p:nvPr/>
        </p:nvSpPr>
        <p:spPr bwMode="auto">
          <a:xfrm>
            <a:off x="15764244" y="1975778"/>
            <a:ext cx="689993" cy="904308"/>
          </a:xfrm>
          <a:custGeom>
            <a:avLst/>
            <a:gdLst>
              <a:gd name="T0" fmla="*/ 557 w 583"/>
              <a:gd name="T1" fmla="*/ 684 h 761"/>
              <a:gd name="T2" fmla="*/ 291 w 583"/>
              <a:gd name="T3" fmla="*/ 734 h 761"/>
              <a:gd name="T4" fmla="*/ 26 w 583"/>
              <a:gd name="T5" fmla="*/ 643 h 761"/>
              <a:gd name="T6" fmla="*/ 72 w 583"/>
              <a:gd name="T7" fmla="*/ 565 h 761"/>
              <a:gd name="T8" fmla="*/ 185 w 583"/>
              <a:gd name="T9" fmla="*/ 503 h 761"/>
              <a:gd name="T10" fmla="*/ 216 w 583"/>
              <a:gd name="T11" fmla="*/ 401 h 761"/>
              <a:gd name="T12" fmla="*/ 212 w 583"/>
              <a:gd name="T13" fmla="*/ 397 h 761"/>
              <a:gd name="T14" fmla="*/ 168 w 583"/>
              <a:gd name="T15" fmla="*/ 303 h 761"/>
              <a:gd name="T16" fmla="*/ 164 w 583"/>
              <a:gd name="T17" fmla="*/ 300 h 761"/>
              <a:gd name="T18" fmla="*/ 153 w 583"/>
              <a:gd name="T19" fmla="*/ 229 h 761"/>
              <a:gd name="T20" fmla="*/ 161 w 583"/>
              <a:gd name="T21" fmla="*/ 210 h 761"/>
              <a:gd name="T22" fmla="*/ 165 w 583"/>
              <a:gd name="T23" fmla="*/ 127 h 761"/>
              <a:gd name="T24" fmla="*/ 165 w 583"/>
              <a:gd name="T25" fmla="*/ 125 h 761"/>
              <a:gd name="T26" fmla="*/ 185 w 583"/>
              <a:gd name="T27" fmla="*/ 62 h 761"/>
              <a:gd name="T28" fmla="*/ 291 w 583"/>
              <a:gd name="T29" fmla="*/ 26 h 761"/>
              <a:gd name="T30" fmla="*/ 398 w 583"/>
              <a:gd name="T31" fmla="*/ 62 h 761"/>
              <a:gd name="T32" fmla="*/ 418 w 583"/>
              <a:gd name="T33" fmla="*/ 206 h 761"/>
              <a:gd name="T34" fmla="*/ 422 w 583"/>
              <a:gd name="T35" fmla="*/ 210 h 761"/>
              <a:gd name="T36" fmla="*/ 431 w 583"/>
              <a:gd name="T37" fmla="*/ 279 h 761"/>
              <a:gd name="T38" fmla="*/ 412 w 583"/>
              <a:gd name="T39" fmla="*/ 303 h 761"/>
              <a:gd name="T40" fmla="*/ 404 w 583"/>
              <a:gd name="T41" fmla="*/ 311 h 761"/>
              <a:gd name="T42" fmla="*/ 368 w 583"/>
              <a:gd name="T43" fmla="*/ 383 h 761"/>
              <a:gd name="T44" fmla="*/ 358 w 583"/>
              <a:gd name="T45" fmla="*/ 397 h 761"/>
              <a:gd name="T46" fmla="*/ 355 w 583"/>
              <a:gd name="T47" fmla="*/ 453 h 761"/>
              <a:gd name="T48" fmla="*/ 387 w 583"/>
              <a:gd name="T49" fmla="*/ 506 h 761"/>
              <a:gd name="T50" fmla="*/ 508 w 583"/>
              <a:gd name="T51" fmla="*/ 566 h 761"/>
              <a:gd name="T52" fmla="*/ 557 w 583"/>
              <a:gd name="T53" fmla="*/ 684 h 761"/>
              <a:gd name="T54" fmla="*/ 398 w 583"/>
              <a:gd name="T55" fmla="*/ 483 h 761"/>
              <a:gd name="T56" fmla="*/ 380 w 583"/>
              <a:gd name="T57" fmla="*/ 453 h 761"/>
              <a:gd name="T58" fmla="*/ 380 w 583"/>
              <a:gd name="T59" fmla="*/ 410 h 761"/>
              <a:gd name="T60" fmla="*/ 389 w 583"/>
              <a:gd name="T61" fmla="*/ 398 h 761"/>
              <a:gd name="T62" fmla="*/ 426 w 583"/>
              <a:gd name="T63" fmla="*/ 324 h 761"/>
              <a:gd name="T64" fmla="*/ 456 w 583"/>
              <a:gd name="T65" fmla="*/ 229 h 761"/>
              <a:gd name="T66" fmla="*/ 443 w 583"/>
              <a:gd name="T67" fmla="*/ 195 h 761"/>
              <a:gd name="T68" fmla="*/ 443 w 583"/>
              <a:gd name="T69" fmla="*/ 128 h 761"/>
              <a:gd name="T70" fmla="*/ 417 w 583"/>
              <a:gd name="T71" fmla="*/ 45 h 761"/>
              <a:gd name="T72" fmla="*/ 291 w 583"/>
              <a:gd name="T73" fmla="*/ 0 h 761"/>
              <a:gd name="T74" fmla="*/ 166 w 583"/>
              <a:gd name="T75" fmla="*/ 45 h 761"/>
              <a:gd name="T76" fmla="*/ 140 w 583"/>
              <a:gd name="T77" fmla="*/ 195 h 761"/>
              <a:gd name="T78" fmla="*/ 127 w 583"/>
              <a:gd name="T79" fmla="*/ 229 h 761"/>
              <a:gd name="T80" fmla="*/ 127 w 583"/>
              <a:gd name="T81" fmla="*/ 279 h 761"/>
              <a:gd name="T82" fmla="*/ 146 w 583"/>
              <a:gd name="T83" fmla="*/ 318 h 761"/>
              <a:gd name="T84" fmla="*/ 190 w 583"/>
              <a:gd name="T85" fmla="*/ 452 h 761"/>
              <a:gd name="T86" fmla="*/ 173 w 583"/>
              <a:gd name="T87" fmla="*/ 481 h 761"/>
              <a:gd name="T88" fmla="*/ 60 w 583"/>
              <a:gd name="T89" fmla="*/ 543 h 761"/>
              <a:gd name="T90" fmla="*/ 0 w 583"/>
              <a:gd name="T91" fmla="*/ 684 h 761"/>
              <a:gd name="T92" fmla="*/ 291 w 583"/>
              <a:gd name="T93" fmla="*/ 760 h 761"/>
              <a:gd name="T94" fmla="*/ 582 w 583"/>
              <a:gd name="T95" fmla="*/ 684 h 761"/>
              <a:gd name="T96" fmla="*/ 582 w 583"/>
              <a:gd name="T97" fmla="*/ 645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3" h="761">
                <a:moveTo>
                  <a:pt x="557" y="684"/>
                </a:moveTo>
                <a:lnTo>
                  <a:pt x="557" y="684"/>
                </a:lnTo>
                <a:cubicBezTo>
                  <a:pt x="557" y="701"/>
                  <a:pt x="463" y="734"/>
                  <a:pt x="291" y="734"/>
                </a:cubicBezTo>
                <a:lnTo>
                  <a:pt x="291" y="734"/>
                </a:lnTo>
                <a:cubicBezTo>
                  <a:pt x="119" y="734"/>
                  <a:pt x="26" y="701"/>
                  <a:pt x="26" y="684"/>
                </a:cubicBezTo>
                <a:lnTo>
                  <a:pt x="26" y="643"/>
                </a:lnTo>
                <a:lnTo>
                  <a:pt x="26" y="643"/>
                </a:lnTo>
                <a:cubicBezTo>
                  <a:pt x="26" y="611"/>
                  <a:pt x="44" y="581"/>
                  <a:pt x="72" y="565"/>
                </a:cubicBezTo>
                <a:lnTo>
                  <a:pt x="185" y="503"/>
                </a:lnTo>
                <a:lnTo>
                  <a:pt x="185" y="503"/>
                </a:lnTo>
                <a:cubicBezTo>
                  <a:pt x="204" y="493"/>
                  <a:pt x="216" y="473"/>
                  <a:pt x="216" y="452"/>
                </a:cubicBezTo>
                <a:lnTo>
                  <a:pt x="216" y="401"/>
                </a:lnTo>
                <a:lnTo>
                  <a:pt x="212" y="397"/>
                </a:lnTo>
                <a:lnTo>
                  <a:pt x="212" y="397"/>
                </a:lnTo>
                <a:cubicBezTo>
                  <a:pt x="212" y="397"/>
                  <a:pt x="181" y="359"/>
                  <a:pt x="170" y="308"/>
                </a:cubicBezTo>
                <a:lnTo>
                  <a:pt x="168" y="303"/>
                </a:lnTo>
                <a:lnTo>
                  <a:pt x="164" y="300"/>
                </a:lnTo>
                <a:lnTo>
                  <a:pt x="164" y="300"/>
                </a:lnTo>
                <a:cubicBezTo>
                  <a:pt x="157" y="295"/>
                  <a:pt x="153" y="287"/>
                  <a:pt x="153" y="279"/>
                </a:cubicBezTo>
                <a:lnTo>
                  <a:pt x="153" y="229"/>
                </a:lnTo>
                <a:lnTo>
                  <a:pt x="153" y="229"/>
                </a:lnTo>
                <a:cubicBezTo>
                  <a:pt x="153" y="221"/>
                  <a:pt x="155" y="214"/>
                  <a:pt x="161" y="210"/>
                </a:cubicBezTo>
                <a:lnTo>
                  <a:pt x="165" y="206"/>
                </a:lnTo>
                <a:lnTo>
                  <a:pt x="165" y="127"/>
                </a:lnTo>
                <a:lnTo>
                  <a:pt x="165" y="125"/>
                </a:lnTo>
                <a:lnTo>
                  <a:pt x="165" y="125"/>
                </a:lnTo>
                <a:cubicBezTo>
                  <a:pt x="165" y="125"/>
                  <a:pt x="160" y="90"/>
                  <a:pt x="185" y="62"/>
                </a:cubicBezTo>
                <a:lnTo>
                  <a:pt x="185" y="62"/>
                </a:lnTo>
                <a:cubicBezTo>
                  <a:pt x="206" y="38"/>
                  <a:pt x="242" y="26"/>
                  <a:pt x="291" y="26"/>
                </a:cubicBezTo>
                <a:lnTo>
                  <a:pt x="291" y="26"/>
                </a:lnTo>
                <a:cubicBezTo>
                  <a:pt x="341" y="26"/>
                  <a:pt x="376" y="38"/>
                  <a:pt x="398" y="62"/>
                </a:cubicBezTo>
                <a:lnTo>
                  <a:pt x="398" y="62"/>
                </a:lnTo>
                <a:cubicBezTo>
                  <a:pt x="422" y="90"/>
                  <a:pt x="418" y="125"/>
                  <a:pt x="418" y="125"/>
                </a:cubicBezTo>
                <a:lnTo>
                  <a:pt x="418" y="206"/>
                </a:lnTo>
                <a:lnTo>
                  <a:pt x="422" y="210"/>
                </a:lnTo>
                <a:lnTo>
                  <a:pt x="422" y="210"/>
                </a:lnTo>
                <a:cubicBezTo>
                  <a:pt x="428" y="214"/>
                  <a:pt x="431" y="221"/>
                  <a:pt x="431" y="229"/>
                </a:cubicBezTo>
                <a:lnTo>
                  <a:pt x="431" y="279"/>
                </a:lnTo>
                <a:lnTo>
                  <a:pt x="431" y="279"/>
                </a:lnTo>
                <a:cubicBezTo>
                  <a:pt x="431" y="290"/>
                  <a:pt x="423" y="299"/>
                  <a:pt x="412" y="303"/>
                </a:cubicBezTo>
                <a:lnTo>
                  <a:pt x="406" y="305"/>
                </a:lnTo>
                <a:lnTo>
                  <a:pt x="404" y="311"/>
                </a:lnTo>
                <a:lnTo>
                  <a:pt x="404" y="311"/>
                </a:lnTo>
                <a:cubicBezTo>
                  <a:pt x="396" y="337"/>
                  <a:pt x="384" y="362"/>
                  <a:pt x="368" y="383"/>
                </a:cubicBezTo>
                <a:lnTo>
                  <a:pt x="368" y="383"/>
                </a:lnTo>
                <a:cubicBezTo>
                  <a:pt x="365" y="389"/>
                  <a:pt x="361" y="394"/>
                  <a:pt x="358" y="397"/>
                </a:cubicBezTo>
                <a:lnTo>
                  <a:pt x="355" y="401"/>
                </a:lnTo>
                <a:lnTo>
                  <a:pt x="355" y="453"/>
                </a:lnTo>
                <a:lnTo>
                  <a:pt x="355" y="453"/>
                </a:lnTo>
                <a:cubicBezTo>
                  <a:pt x="355" y="476"/>
                  <a:pt x="367" y="496"/>
                  <a:pt x="387" y="506"/>
                </a:cubicBezTo>
                <a:lnTo>
                  <a:pt x="508" y="566"/>
                </a:lnTo>
                <a:lnTo>
                  <a:pt x="508" y="566"/>
                </a:lnTo>
                <a:cubicBezTo>
                  <a:pt x="538" y="581"/>
                  <a:pt x="557" y="611"/>
                  <a:pt x="557" y="645"/>
                </a:cubicBezTo>
                <a:lnTo>
                  <a:pt x="557" y="684"/>
                </a:lnTo>
                <a:close/>
                <a:moveTo>
                  <a:pt x="519" y="543"/>
                </a:moveTo>
                <a:lnTo>
                  <a:pt x="398" y="483"/>
                </a:lnTo>
                <a:lnTo>
                  <a:pt x="398" y="483"/>
                </a:lnTo>
                <a:cubicBezTo>
                  <a:pt x="387" y="477"/>
                  <a:pt x="380" y="466"/>
                  <a:pt x="380" y="453"/>
                </a:cubicBezTo>
                <a:lnTo>
                  <a:pt x="380" y="410"/>
                </a:lnTo>
                <a:lnTo>
                  <a:pt x="380" y="410"/>
                </a:lnTo>
                <a:cubicBezTo>
                  <a:pt x="383" y="407"/>
                  <a:pt x="386" y="403"/>
                  <a:pt x="389" y="398"/>
                </a:cubicBezTo>
                <a:lnTo>
                  <a:pt x="389" y="398"/>
                </a:lnTo>
                <a:cubicBezTo>
                  <a:pt x="405" y="376"/>
                  <a:pt x="417" y="351"/>
                  <a:pt x="426" y="324"/>
                </a:cubicBezTo>
                <a:lnTo>
                  <a:pt x="426" y="324"/>
                </a:lnTo>
                <a:cubicBezTo>
                  <a:pt x="444" y="317"/>
                  <a:pt x="456" y="299"/>
                  <a:pt x="456" y="279"/>
                </a:cubicBezTo>
                <a:lnTo>
                  <a:pt x="456" y="229"/>
                </a:lnTo>
                <a:lnTo>
                  <a:pt x="456" y="229"/>
                </a:lnTo>
                <a:cubicBezTo>
                  <a:pt x="456" y="216"/>
                  <a:pt x="452" y="204"/>
                  <a:pt x="443" y="195"/>
                </a:cubicBezTo>
                <a:lnTo>
                  <a:pt x="443" y="128"/>
                </a:lnTo>
                <a:lnTo>
                  <a:pt x="443" y="128"/>
                </a:lnTo>
                <a:cubicBezTo>
                  <a:pt x="444" y="121"/>
                  <a:pt x="447" y="79"/>
                  <a:pt x="417" y="45"/>
                </a:cubicBezTo>
                <a:lnTo>
                  <a:pt x="417" y="45"/>
                </a:lnTo>
                <a:cubicBezTo>
                  <a:pt x="391" y="16"/>
                  <a:pt x="349" y="0"/>
                  <a:pt x="291" y="0"/>
                </a:cubicBezTo>
                <a:lnTo>
                  <a:pt x="291" y="0"/>
                </a:lnTo>
                <a:cubicBezTo>
                  <a:pt x="234" y="0"/>
                  <a:pt x="192" y="16"/>
                  <a:pt x="166" y="45"/>
                </a:cubicBezTo>
                <a:lnTo>
                  <a:pt x="166" y="45"/>
                </a:lnTo>
                <a:cubicBezTo>
                  <a:pt x="136" y="79"/>
                  <a:pt x="139" y="121"/>
                  <a:pt x="140" y="128"/>
                </a:cubicBezTo>
                <a:lnTo>
                  <a:pt x="140" y="195"/>
                </a:lnTo>
                <a:lnTo>
                  <a:pt x="140" y="195"/>
                </a:lnTo>
                <a:cubicBezTo>
                  <a:pt x="132" y="204"/>
                  <a:pt x="127" y="216"/>
                  <a:pt x="127" y="229"/>
                </a:cubicBezTo>
                <a:lnTo>
                  <a:pt x="127" y="279"/>
                </a:lnTo>
                <a:lnTo>
                  <a:pt x="127" y="279"/>
                </a:lnTo>
                <a:cubicBezTo>
                  <a:pt x="127" y="294"/>
                  <a:pt x="134" y="309"/>
                  <a:pt x="146" y="318"/>
                </a:cubicBezTo>
                <a:lnTo>
                  <a:pt x="146" y="318"/>
                </a:lnTo>
                <a:cubicBezTo>
                  <a:pt x="157" y="364"/>
                  <a:pt x="182" y="398"/>
                  <a:pt x="190" y="410"/>
                </a:cubicBezTo>
                <a:lnTo>
                  <a:pt x="190" y="452"/>
                </a:lnTo>
                <a:lnTo>
                  <a:pt x="190" y="452"/>
                </a:lnTo>
                <a:cubicBezTo>
                  <a:pt x="190" y="464"/>
                  <a:pt x="184" y="475"/>
                  <a:pt x="173" y="481"/>
                </a:cubicBezTo>
                <a:lnTo>
                  <a:pt x="60" y="543"/>
                </a:lnTo>
                <a:lnTo>
                  <a:pt x="60" y="543"/>
                </a:lnTo>
                <a:cubicBezTo>
                  <a:pt x="23" y="563"/>
                  <a:pt x="0" y="601"/>
                  <a:pt x="0" y="643"/>
                </a:cubicBezTo>
                <a:lnTo>
                  <a:pt x="0" y="684"/>
                </a:lnTo>
                <a:lnTo>
                  <a:pt x="0" y="684"/>
                </a:lnTo>
                <a:cubicBezTo>
                  <a:pt x="0" y="744"/>
                  <a:pt x="191" y="760"/>
                  <a:pt x="291" y="760"/>
                </a:cubicBezTo>
                <a:lnTo>
                  <a:pt x="291" y="760"/>
                </a:lnTo>
                <a:cubicBezTo>
                  <a:pt x="392" y="760"/>
                  <a:pt x="582" y="744"/>
                  <a:pt x="582" y="684"/>
                </a:cubicBezTo>
                <a:lnTo>
                  <a:pt x="582" y="645"/>
                </a:lnTo>
                <a:lnTo>
                  <a:pt x="582" y="645"/>
                </a:lnTo>
                <a:cubicBezTo>
                  <a:pt x="582" y="602"/>
                  <a:pt x="558" y="563"/>
                  <a:pt x="519" y="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61"/>
          <p:cNvSpPr>
            <a:spLocks noChangeArrowheads="1"/>
          </p:cNvSpPr>
          <p:nvPr/>
        </p:nvSpPr>
        <p:spPr bwMode="auto">
          <a:xfrm>
            <a:off x="8974083" y="3721669"/>
            <a:ext cx="6256984" cy="6256981"/>
          </a:xfrm>
          <a:custGeom>
            <a:avLst/>
            <a:gdLst>
              <a:gd name="T0" fmla="*/ 2639 w 5277"/>
              <a:gd name="T1" fmla="*/ 5276 h 5277"/>
              <a:gd name="T2" fmla="*/ 2639 w 5277"/>
              <a:gd name="T3" fmla="*/ 5276 h 5277"/>
              <a:gd name="T4" fmla="*/ 5276 w 5277"/>
              <a:gd name="T5" fmla="*/ 2639 h 5277"/>
              <a:gd name="T6" fmla="*/ 5276 w 5277"/>
              <a:gd name="T7" fmla="*/ 2639 h 5277"/>
              <a:gd name="T8" fmla="*/ 2639 w 5277"/>
              <a:gd name="T9" fmla="*/ 0 h 5277"/>
              <a:gd name="T10" fmla="*/ 2639 w 5277"/>
              <a:gd name="T11" fmla="*/ 0 h 5277"/>
              <a:gd name="T12" fmla="*/ 0 w 5277"/>
              <a:gd name="T13" fmla="*/ 2639 h 5277"/>
              <a:gd name="T14" fmla="*/ 0 w 5277"/>
              <a:gd name="T15" fmla="*/ 2639 h 5277"/>
              <a:gd name="T16" fmla="*/ 2639 w 5277"/>
              <a:gd name="T17" fmla="*/ 5276 h 5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77" h="5277">
                <a:moveTo>
                  <a:pt x="2639" y="5276"/>
                </a:moveTo>
                <a:lnTo>
                  <a:pt x="2639" y="5276"/>
                </a:lnTo>
                <a:cubicBezTo>
                  <a:pt x="4094" y="5276"/>
                  <a:pt x="5276" y="4095"/>
                  <a:pt x="5276" y="2639"/>
                </a:cubicBezTo>
                <a:lnTo>
                  <a:pt x="5276" y="2639"/>
                </a:lnTo>
                <a:cubicBezTo>
                  <a:pt x="5276" y="1182"/>
                  <a:pt x="4094" y="0"/>
                  <a:pt x="2639" y="0"/>
                </a:cubicBezTo>
                <a:lnTo>
                  <a:pt x="2639" y="0"/>
                </a:lnTo>
                <a:cubicBezTo>
                  <a:pt x="1181" y="0"/>
                  <a:pt x="0" y="1182"/>
                  <a:pt x="0" y="2639"/>
                </a:cubicBezTo>
                <a:lnTo>
                  <a:pt x="0" y="2639"/>
                </a:lnTo>
                <a:cubicBezTo>
                  <a:pt x="0" y="4095"/>
                  <a:pt x="1181" y="5276"/>
                  <a:pt x="2639" y="5276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CuadroTexto 120"/>
          <p:cNvSpPr txBox="1"/>
          <p:nvPr/>
        </p:nvSpPr>
        <p:spPr>
          <a:xfrm>
            <a:off x="10061791" y="6187245"/>
            <a:ext cx="4081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7545851" y="5453533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3" name="CuadroTexto 122"/>
          <p:cNvSpPr txBox="1"/>
          <p:nvPr/>
        </p:nvSpPr>
        <p:spPr>
          <a:xfrm>
            <a:off x="15458745" y="5414360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413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"/>
          <p:cNvSpPr>
            <a:spLocks noChangeShapeType="1"/>
          </p:cNvSpPr>
          <p:nvPr/>
        </p:nvSpPr>
        <p:spPr bwMode="auto">
          <a:xfrm>
            <a:off x="11904476" y="3804991"/>
            <a:ext cx="4990" cy="2115157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2"/>
          <p:cNvSpPr>
            <a:spLocks noChangeArrowheads="1"/>
          </p:cNvSpPr>
          <p:nvPr/>
        </p:nvSpPr>
        <p:spPr bwMode="auto">
          <a:xfrm>
            <a:off x="6062853" y="4912455"/>
            <a:ext cx="11683249" cy="1012683"/>
          </a:xfrm>
          <a:custGeom>
            <a:avLst/>
            <a:gdLst>
              <a:gd name="T0" fmla="*/ 0 w 10327"/>
              <a:gd name="T1" fmla="*/ 893 h 894"/>
              <a:gd name="T2" fmla="*/ 0 w 10327"/>
              <a:gd name="T3" fmla="*/ 0 h 894"/>
              <a:gd name="T4" fmla="*/ 10326 w 10327"/>
              <a:gd name="T5" fmla="*/ 0 h 894"/>
              <a:gd name="T6" fmla="*/ 10326 w 10327"/>
              <a:gd name="T7" fmla="*/ 893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27" h="894">
                <a:moveTo>
                  <a:pt x="0" y="893"/>
                </a:moveTo>
                <a:lnTo>
                  <a:pt x="0" y="0"/>
                </a:lnTo>
                <a:lnTo>
                  <a:pt x="10326" y="0"/>
                </a:lnTo>
                <a:lnTo>
                  <a:pt x="10326" y="893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"/>
          <p:cNvSpPr>
            <a:spLocks noChangeShapeType="1"/>
          </p:cNvSpPr>
          <p:nvPr/>
        </p:nvSpPr>
        <p:spPr bwMode="auto">
          <a:xfrm>
            <a:off x="6062853" y="7621254"/>
            <a:ext cx="4987" cy="283849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4"/>
          <p:cNvSpPr>
            <a:spLocks noChangeArrowheads="1"/>
          </p:cNvSpPr>
          <p:nvPr/>
        </p:nvSpPr>
        <p:spPr bwMode="auto">
          <a:xfrm>
            <a:off x="4152226" y="8454345"/>
            <a:ext cx="3821251" cy="758264"/>
          </a:xfrm>
          <a:custGeom>
            <a:avLst/>
            <a:gdLst>
              <a:gd name="T0" fmla="*/ 0 w 3377"/>
              <a:gd name="T1" fmla="*/ 671 h 672"/>
              <a:gd name="T2" fmla="*/ 0 w 3377"/>
              <a:gd name="T3" fmla="*/ 0 h 672"/>
              <a:gd name="T4" fmla="*/ 3376 w 3377"/>
              <a:gd name="T5" fmla="*/ 0 h 672"/>
              <a:gd name="T6" fmla="*/ 3376 w 3377"/>
              <a:gd name="T7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7" h="672">
                <a:moveTo>
                  <a:pt x="0" y="671"/>
                </a:moveTo>
                <a:lnTo>
                  <a:pt x="0" y="0"/>
                </a:lnTo>
                <a:lnTo>
                  <a:pt x="3376" y="0"/>
                </a:lnTo>
                <a:lnTo>
                  <a:pt x="3376" y="671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5"/>
          <p:cNvSpPr>
            <a:spLocks noChangeShapeType="1"/>
          </p:cNvSpPr>
          <p:nvPr/>
        </p:nvSpPr>
        <p:spPr bwMode="auto">
          <a:xfrm>
            <a:off x="11904476" y="7656173"/>
            <a:ext cx="4990" cy="2803581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6"/>
          <p:cNvSpPr>
            <a:spLocks noChangeArrowheads="1"/>
          </p:cNvSpPr>
          <p:nvPr/>
        </p:nvSpPr>
        <p:spPr bwMode="auto">
          <a:xfrm>
            <a:off x="9993852" y="8484277"/>
            <a:ext cx="3816260" cy="763254"/>
          </a:xfrm>
          <a:custGeom>
            <a:avLst/>
            <a:gdLst>
              <a:gd name="T0" fmla="*/ 0 w 3375"/>
              <a:gd name="T1" fmla="*/ 672 h 673"/>
              <a:gd name="T2" fmla="*/ 0 w 3375"/>
              <a:gd name="T3" fmla="*/ 0 h 673"/>
              <a:gd name="T4" fmla="*/ 3374 w 3375"/>
              <a:gd name="T5" fmla="*/ 0 h 673"/>
              <a:gd name="T6" fmla="*/ 3374 w 3375"/>
              <a:gd name="T7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5" h="673">
                <a:moveTo>
                  <a:pt x="0" y="672"/>
                </a:moveTo>
                <a:lnTo>
                  <a:pt x="0" y="0"/>
                </a:lnTo>
                <a:lnTo>
                  <a:pt x="3374" y="0"/>
                </a:lnTo>
                <a:lnTo>
                  <a:pt x="3374" y="672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7"/>
          <p:cNvSpPr>
            <a:spLocks noChangeShapeType="1"/>
          </p:cNvSpPr>
          <p:nvPr/>
        </p:nvSpPr>
        <p:spPr bwMode="auto">
          <a:xfrm>
            <a:off x="17746102" y="7691095"/>
            <a:ext cx="4987" cy="2768659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8"/>
          <p:cNvSpPr>
            <a:spLocks noChangeArrowheads="1"/>
          </p:cNvSpPr>
          <p:nvPr/>
        </p:nvSpPr>
        <p:spPr bwMode="auto">
          <a:xfrm>
            <a:off x="15835475" y="8519198"/>
            <a:ext cx="3821251" cy="763251"/>
          </a:xfrm>
          <a:custGeom>
            <a:avLst/>
            <a:gdLst>
              <a:gd name="T0" fmla="*/ 0 w 3376"/>
              <a:gd name="T1" fmla="*/ 672 h 673"/>
              <a:gd name="T2" fmla="*/ 0 w 3376"/>
              <a:gd name="T3" fmla="*/ 0 h 673"/>
              <a:gd name="T4" fmla="*/ 3375 w 3376"/>
              <a:gd name="T5" fmla="*/ 0 h 673"/>
              <a:gd name="T6" fmla="*/ 3375 w 3376"/>
              <a:gd name="T7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6" h="673">
                <a:moveTo>
                  <a:pt x="0" y="672"/>
                </a:moveTo>
                <a:lnTo>
                  <a:pt x="0" y="0"/>
                </a:lnTo>
                <a:lnTo>
                  <a:pt x="3375" y="0"/>
                </a:lnTo>
                <a:lnTo>
                  <a:pt x="3375" y="672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9"/>
          <p:cNvSpPr>
            <a:spLocks noChangeArrowheads="1"/>
          </p:cNvSpPr>
          <p:nvPr/>
        </p:nvSpPr>
        <p:spPr bwMode="auto">
          <a:xfrm>
            <a:off x="10662322" y="1560131"/>
            <a:ext cx="2484312" cy="2514243"/>
          </a:xfrm>
          <a:custGeom>
            <a:avLst/>
            <a:gdLst>
              <a:gd name="T0" fmla="*/ 0 w 2196"/>
              <a:gd name="T1" fmla="*/ 1111 h 2224"/>
              <a:gd name="T2" fmla="*/ 0 w 2196"/>
              <a:gd name="T3" fmla="*/ 1111 h 2224"/>
              <a:gd name="T4" fmla="*/ 1098 w 2196"/>
              <a:gd name="T5" fmla="*/ 2223 h 2224"/>
              <a:gd name="T6" fmla="*/ 1098 w 2196"/>
              <a:gd name="T7" fmla="*/ 2223 h 2224"/>
              <a:gd name="T8" fmla="*/ 2195 w 2196"/>
              <a:gd name="T9" fmla="*/ 1111 h 2224"/>
              <a:gd name="T10" fmla="*/ 2195 w 2196"/>
              <a:gd name="T11" fmla="*/ 1111 h 2224"/>
              <a:gd name="T12" fmla="*/ 1098 w 2196"/>
              <a:gd name="T13" fmla="*/ 0 h 2224"/>
              <a:gd name="T14" fmla="*/ 1098 w 2196"/>
              <a:gd name="T15" fmla="*/ 0 h 2224"/>
              <a:gd name="T16" fmla="*/ 0 w 2196"/>
              <a:gd name="T17" fmla="*/ 1111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6" h="2224">
                <a:moveTo>
                  <a:pt x="0" y="1111"/>
                </a:moveTo>
                <a:lnTo>
                  <a:pt x="0" y="1111"/>
                </a:lnTo>
                <a:cubicBezTo>
                  <a:pt x="0" y="1725"/>
                  <a:pt x="491" y="2223"/>
                  <a:pt x="1098" y="2223"/>
                </a:cubicBezTo>
                <a:lnTo>
                  <a:pt x="1098" y="2223"/>
                </a:lnTo>
                <a:cubicBezTo>
                  <a:pt x="1704" y="2223"/>
                  <a:pt x="2195" y="1725"/>
                  <a:pt x="2195" y="1111"/>
                </a:cubicBezTo>
                <a:lnTo>
                  <a:pt x="2195" y="1111"/>
                </a:lnTo>
                <a:cubicBezTo>
                  <a:pt x="2195" y="497"/>
                  <a:pt x="1704" y="0"/>
                  <a:pt x="1098" y="0"/>
                </a:cubicBezTo>
                <a:lnTo>
                  <a:pt x="1098" y="0"/>
                </a:lnTo>
                <a:cubicBezTo>
                  <a:pt x="491" y="0"/>
                  <a:pt x="0" y="497"/>
                  <a:pt x="0" y="11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10"/>
          <p:cNvSpPr>
            <a:spLocks noChangeArrowheads="1"/>
          </p:cNvSpPr>
          <p:nvPr/>
        </p:nvSpPr>
        <p:spPr bwMode="auto">
          <a:xfrm>
            <a:off x="5164909" y="5920148"/>
            <a:ext cx="1800875" cy="1820832"/>
          </a:xfrm>
          <a:custGeom>
            <a:avLst/>
            <a:gdLst>
              <a:gd name="T0" fmla="*/ 0 w 1592"/>
              <a:gd name="T1" fmla="*/ 805 h 1611"/>
              <a:gd name="T2" fmla="*/ 0 w 1592"/>
              <a:gd name="T3" fmla="*/ 805 h 1611"/>
              <a:gd name="T4" fmla="*/ 795 w 1592"/>
              <a:gd name="T5" fmla="*/ 1610 h 1611"/>
              <a:gd name="T6" fmla="*/ 795 w 1592"/>
              <a:gd name="T7" fmla="*/ 1610 h 1611"/>
              <a:gd name="T8" fmla="*/ 1591 w 1592"/>
              <a:gd name="T9" fmla="*/ 805 h 1611"/>
              <a:gd name="T10" fmla="*/ 1591 w 1592"/>
              <a:gd name="T11" fmla="*/ 805 h 1611"/>
              <a:gd name="T12" fmla="*/ 795 w 1592"/>
              <a:gd name="T13" fmla="*/ 0 h 1611"/>
              <a:gd name="T14" fmla="*/ 795 w 1592"/>
              <a:gd name="T15" fmla="*/ 0 h 1611"/>
              <a:gd name="T16" fmla="*/ 0 w 1592"/>
              <a:gd name="T17" fmla="*/ 805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2" h="1611">
                <a:moveTo>
                  <a:pt x="0" y="805"/>
                </a:moveTo>
                <a:lnTo>
                  <a:pt x="0" y="805"/>
                </a:lnTo>
                <a:cubicBezTo>
                  <a:pt x="0" y="1249"/>
                  <a:pt x="356" y="1610"/>
                  <a:pt x="795" y="1610"/>
                </a:cubicBezTo>
                <a:lnTo>
                  <a:pt x="795" y="1610"/>
                </a:lnTo>
                <a:cubicBezTo>
                  <a:pt x="1235" y="1610"/>
                  <a:pt x="1591" y="1249"/>
                  <a:pt x="1591" y="805"/>
                </a:cubicBezTo>
                <a:lnTo>
                  <a:pt x="1591" y="805"/>
                </a:lnTo>
                <a:cubicBezTo>
                  <a:pt x="1591" y="361"/>
                  <a:pt x="1235" y="0"/>
                  <a:pt x="795" y="0"/>
                </a:cubicBezTo>
                <a:lnTo>
                  <a:pt x="795" y="0"/>
                </a:lnTo>
                <a:cubicBezTo>
                  <a:pt x="356" y="0"/>
                  <a:pt x="0" y="361"/>
                  <a:pt x="0" y="8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11"/>
          <p:cNvSpPr>
            <a:spLocks noChangeArrowheads="1"/>
          </p:cNvSpPr>
          <p:nvPr/>
        </p:nvSpPr>
        <p:spPr bwMode="auto">
          <a:xfrm>
            <a:off x="3553597" y="9127805"/>
            <a:ext cx="1202249" cy="1217213"/>
          </a:xfrm>
          <a:custGeom>
            <a:avLst/>
            <a:gdLst>
              <a:gd name="T0" fmla="*/ 0 w 1062"/>
              <a:gd name="T1" fmla="*/ 537 h 1075"/>
              <a:gd name="T2" fmla="*/ 0 w 1062"/>
              <a:gd name="T3" fmla="*/ 537 h 1075"/>
              <a:gd name="T4" fmla="*/ 530 w 1062"/>
              <a:gd name="T5" fmla="*/ 1074 h 1075"/>
              <a:gd name="T6" fmla="*/ 530 w 1062"/>
              <a:gd name="T7" fmla="*/ 1074 h 1075"/>
              <a:gd name="T8" fmla="*/ 1061 w 1062"/>
              <a:gd name="T9" fmla="*/ 537 h 1075"/>
              <a:gd name="T10" fmla="*/ 1061 w 1062"/>
              <a:gd name="T11" fmla="*/ 537 h 1075"/>
              <a:gd name="T12" fmla="*/ 530 w 1062"/>
              <a:gd name="T13" fmla="*/ 0 h 1075"/>
              <a:gd name="T14" fmla="*/ 530 w 1062"/>
              <a:gd name="T15" fmla="*/ 0 h 1075"/>
              <a:gd name="T16" fmla="*/ 0 w 1062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2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1" y="834"/>
                  <a:pt x="1061" y="537"/>
                </a:cubicBezTo>
                <a:lnTo>
                  <a:pt x="1061" y="537"/>
                </a:lnTo>
                <a:cubicBezTo>
                  <a:pt x="1061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12"/>
          <p:cNvSpPr>
            <a:spLocks noChangeArrowheads="1"/>
          </p:cNvSpPr>
          <p:nvPr/>
        </p:nvSpPr>
        <p:spPr bwMode="auto">
          <a:xfrm>
            <a:off x="5464224" y="10459754"/>
            <a:ext cx="1202246" cy="1217213"/>
          </a:xfrm>
          <a:custGeom>
            <a:avLst/>
            <a:gdLst>
              <a:gd name="T0" fmla="*/ 0 w 1061"/>
              <a:gd name="T1" fmla="*/ 537 h 1075"/>
              <a:gd name="T2" fmla="*/ 0 w 1061"/>
              <a:gd name="T3" fmla="*/ 537 h 1075"/>
              <a:gd name="T4" fmla="*/ 530 w 1061"/>
              <a:gd name="T5" fmla="*/ 1074 h 1075"/>
              <a:gd name="T6" fmla="*/ 530 w 1061"/>
              <a:gd name="T7" fmla="*/ 1074 h 1075"/>
              <a:gd name="T8" fmla="*/ 1060 w 1061"/>
              <a:gd name="T9" fmla="*/ 537 h 1075"/>
              <a:gd name="T10" fmla="*/ 1060 w 1061"/>
              <a:gd name="T11" fmla="*/ 537 h 1075"/>
              <a:gd name="T12" fmla="*/ 530 w 1061"/>
              <a:gd name="T13" fmla="*/ 0 h 1075"/>
              <a:gd name="T14" fmla="*/ 530 w 1061"/>
              <a:gd name="T15" fmla="*/ 0 h 1075"/>
              <a:gd name="T16" fmla="*/ 0 w 1061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0" y="834"/>
                  <a:pt x="1060" y="537"/>
                </a:cubicBezTo>
                <a:lnTo>
                  <a:pt x="1060" y="537"/>
                </a:lnTo>
                <a:cubicBezTo>
                  <a:pt x="1060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13"/>
          <p:cNvSpPr>
            <a:spLocks noChangeArrowheads="1"/>
          </p:cNvSpPr>
          <p:nvPr/>
        </p:nvSpPr>
        <p:spPr bwMode="auto">
          <a:xfrm>
            <a:off x="7374847" y="9127805"/>
            <a:ext cx="1202249" cy="1217213"/>
          </a:xfrm>
          <a:custGeom>
            <a:avLst/>
            <a:gdLst>
              <a:gd name="T0" fmla="*/ 0 w 1061"/>
              <a:gd name="T1" fmla="*/ 537 h 1075"/>
              <a:gd name="T2" fmla="*/ 0 w 1061"/>
              <a:gd name="T3" fmla="*/ 537 h 1075"/>
              <a:gd name="T4" fmla="*/ 530 w 1061"/>
              <a:gd name="T5" fmla="*/ 1074 h 1075"/>
              <a:gd name="T6" fmla="*/ 530 w 1061"/>
              <a:gd name="T7" fmla="*/ 1074 h 1075"/>
              <a:gd name="T8" fmla="*/ 1060 w 1061"/>
              <a:gd name="T9" fmla="*/ 537 h 1075"/>
              <a:gd name="T10" fmla="*/ 1060 w 1061"/>
              <a:gd name="T11" fmla="*/ 537 h 1075"/>
              <a:gd name="T12" fmla="*/ 530 w 1061"/>
              <a:gd name="T13" fmla="*/ 0 h 1075"/>
              <a:gd name="T14" fmla="*/ 530 w 1061"/>
              <a:gd name="T15" fmla="*/ 0 h 1075"/>
              <a:gd name="T16" fmla="*/ 0 w 1061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0" y="834"/>
                  <a:pt x="1060" y="537"/>
                </a:cubicBezTo>
                <a:lnTo>
                  <a:pt x="1060" y="537"/>
                </a:lnTo>
                <a:cubicBezTo>
                  <a:pt x="1060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14"/>
          <p:cNvSpPr>
            <a:spLocks noChangeArrowheads="1"/>
          </p:cNvSpPr>
          <p:nvPr/>
        </p:nvSpPr>
        <p:spPr bwMode="auto">
          <a:xfrm>
            <a:off x="9395223" y="9127805"/>
            <a:ext cx="1202246" cy="1217213"/>
          </a:xfrm>
          <a:custGeom>
            <a:avLst/>
            <a:gdLst>
              <a:gd name="T0" fmla="*/ 0 w 1061"/>
              <a:gd name="T1" fmla="*/ 537 h 1075"/>
              <a:gd name="T2" fmla="*/ 0 w 1061"/>
              <a:gd name="T3" fmla="*/ 537 h 1075"/>
              <a:gd name="T4" fmla="*/ 530 w 1061"/>
              <a:gd name="T5" fmla="*/ 1074 h 1075"/>
              <a:gd name="T6" fmla="*/ 530 w 1061"/>
              <a:gd name="T7" fmla="*/ 1074 h 1075"/>
              <a:gd name="T8" fmla="*/ 1060 w 1061"/>
              <a:gd name="T9" fmla="*/ 537 h 1075"/>
              <a:gd name="T10" fmla="*/ 1060 w 1061"/>
              <a:gd name="T11" fmla="*/ 537 h 1075"/>
              <a:gd name="T12" fmla="*/ 530 w 1061"/>
              <a:gd name="T13" fmla="*/ 0 h 1075"/>
              <a:gd name="T14" fmla="*/ 530 w 1061"/>
              <a:gd name="T15" fmla="*/ 0 h 1075"/>
              <a:gd name="T16" fmla="*/ 0 w 1061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0" y="834"/>
                  <a:pt x="1060" y="537"/>
                </a:cubicBezTo>
                <a:lnTo>
                  <a:pt x="1060" y="537"/>
                </a:lnTo>
                <a:cubicBezTo>
                  <a:pt x="1060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15"/>
          <p:cNvSpPr>
            <a:spLocks noChangeArrowheads="1"/>
          </p:cNvSpPr>
          <p:nvPr/>
        </p:nvSpPr>
        <p:spPr bwMode="auto">
          <a:xfrm>
            <a:off x="11305847" y="10340028"/>
            <a:ext cx="1197259" cy="1217213"/>
          </a:xfrm>
          <a:custGeom>
            <a:avLst/>
            <a:gdLst>
              <a:gd name="T0" fmla="*/ 0 w 1060"/>
              <a:gd name="T1" fmla="*/ 537 h 1075"/>
              <a:gd name="T2" fmla="*/ 0 w 1060"/>
              <a:gd name="T3" fmla="*/ 537 h 1075"/>
              <a:gd name="T4" fmla="*/ 530 w 1060"/>
              <a:gd name="T5" fmla="*/ 1074 h 1075"/>
              <a:gd name="T6" fmla="*/ 530 w 1060"/>
              <a:gd name="T7" fmla="*/ 1074 h 1075"/>
              <a:gd name="T8" fmla="*/ 1059 w 1060"/>
              <a:gd name="T9" fmla="*/ 537 h 1075"/>
              <a:gd name="T10" fmla="*/ 1059 w 1060"/>
              <a:gd name="T11" fmla="*/ 537 h 1075"/>
              <a:gd name="T12" fmla="*/ 530 w 1060"/>
              <a:gd name="T13" fmla="*/ 0 h 1075"/>
              <a:gd name="T14" fmla="*/ 530 w 1060"/>
              <a:gd name="T15" fmla="*/ 0 h 1075"/>
              <a:gd name="T16" fmla="*/ 0 w 1060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0" h="1075">
                <a:moveTo>
                  <a:pt x="0" y="537"/>
                </a:moveTo>
                <a:lnTo>
                  <a:pt x="0" y="537"/>
                </a:lnTo>
                <a:cubicBezTo>
                  <a:pt x="0" y="833"/>
                  <a:pt x="237" y="1074"/>
                  <a:pt x="530" y="1074"/>
                </a:cubicBezTo>
                <a:lnTo>
                  <a:pt x="530" y="1074"/>
                </a:lnTo>
                <a:cubicBezTo>
                  <a:pt x="822" y="1074"/>
                  <a:pt x="1059" y="833"/>
                  <a:pt x="1059" y="537"/>
                </a:cubicBezTo>
                <a:lnTo>
                  <a:pt x="1059" y="537"/>
                </a:lnTo>
                <a:cubicBezTo>
                  <a:pt x="1059" y="240"/>
                  <a:pt x="822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16"/>
          <p:cNvSpPr>
            <a:spLocks noChangeArrowheads="1"/>
          </p:cNvSpPr>
          <p:nvPr/>
        </p:nvSpPr>
        <p:spPr bwMode="auto">
          <a:xfrm>
            <a:off x="13211483" y="9127805"/>
            <a:ext cx="1202249" cy="1217213"/>
          </a:xfrm>
          <a:custGeom>
            <a:avLst/>
            <a:gdLst>
              <a:gd name="T0" fmla="*/ 0 w 1061"/>
              <a:gd name="T1" fmla="*/ 537 h 1075"/>
              <a:gd name="T2" fmla="*/ 0 w 1061"/>
              <a:gd name="T3" fmla="*/ 537 h 1075"/>
              <a:gd name="T4" fmla="*/ 530 w 1061"/>
              <a:gd name="T5" fmla="*/ 1074 h 1075"/>
              <a:gd name="T6" fmla="*/ 530 w 1061"/>
              <a:gd name="T7" fmla="*/ 1074 h 1075"/>
              <a:gd name="T8" fmla="*/ 1060 w 1061"/>
              <a:gd name="T9" fmla="*/ 537 h 1075"/>
              <a:gd name="T10" fmla="*/ 1060 w 1061"/>
              <a:gd name="T11" fmla="*/ 537 h 1075"/>
              <a:gd name="T12" fmla="*/ 530 w 1061"/>
              <a:gd name="T13" fmla="*/ 0 h 1075"/>
              <a:gd name="T14" fmla="*/ 530 w 1061"/>
              <a:gd name="T15" fmla="*/ 0 h 1075"/>
              <a:gd name="T16" fmla="*/ 0 w 1061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0" y="834"/>
                  <a:pt x="1060" y="537"/>
                </a:cubicBezTo>
                <a:lnTo>
                  <a:pt x="1060" y="537"/>
                </a:lnTo>
                <a:cubicBezTo>
                  <a:pt x="1060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17"/>
          <p:cNvSpPr>
            <a:spLocks noChangeArrowheads="1"/>
          </p:cNvSpPr>
          <p:nvPr/>
        </p:nvSpPr>
        <p:spPr bwMode="auto">
          <a:xfrm>
            <a:off x="15236846" y="9127805"/>
            <a:ext cx="1202249" cy="1217213"/>
          </a:xfrm>
          <a:custGeom>
            <a:avLst/>
            <a:gdLst>
              <a:gd name="T0" fmla="*/ 0 w 1061"/>
              <a:gd name="T1" fmla="*/ 537 h 1075"/>
              <a:gd name="T2" fmla="*/ 0 w 1061"/>
              <a:gd name="T3" fmla="*/ 537 h 1075"/>
              <a:gd name="T4" fmla="*/ 530 w 1061"/>
              <a:gd name="T5" fmla="*/ 1074 h 1075"/>
              <a:gd name="T6" fmla="*/ 530 w 1061"/>
              <a:gd name="T7" fmla="*/ 1074 h 1075"/>
              <a:gd name="T8" fmla="*/ 1060 w 1061"/>
              <a:gd name="T9" fmla="*/ 537 h 1075"/>
              <a:gd name="T10" fmla="*/ 1060 w 1061"/>
              <a:gd name="T11" fmla="*/ 537 h 1075"/>
              <a:gd name="T12" fmla="*/ 530 w 1061"/>
              <a:gd name="T13" fmla="*/ 0 h 1075"/>
              <a:gd name="T14" fmla="*/ 530 w 1061"/>
              <a:gd name="T15" fmla="*/ 0 h 1075"/>
              <a:gd name="T16" fmla="*/ 0 w 1061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2" y="1074"/>
                  <a:pt x="1060" y="834"/>
                  <a:pt x="1060" y="537"/>
                </a:cubicBezTo>
                <a:lnTo>
                  <a:pt x="1060" y="537"/>
                </a:lnTo>
                <a:cubicBezTo>
                  <a:pt x="1060" y="240"/>
                  <a:pt x="822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18"/>
          <p:cNvSpPr>
            <a:spLocks noChangeArrowheads="1"/>
          </p:cNvSpPr>
          <p:nvPr/>
        </p:nvSpPr>
        <p:spPr bwMode="auto">
          <a:xfrm>
            <a:off x="17142483" y="10340028"/>
            <a:ext cx="1202249" cy="1217213"/>
          </a:xfrm>
          <a:custGeom>
            <a:avLst/>
            <a:gdLst>
              <a:gd name="T0" fmla="*/ 0 w 1062"/>
              <a:gd name="T1" fmla="*/ 537 h 1075"/>
              <a:gd name="T2" fmla="*/ 0 w 1062"/>
              <a:gd name="T3" fmla="*/ 537 h 1075"/>
              <a:gd name="T4" fmla="*/ 530 w 1062"/>
              <a:gd name="T5" fmla="*/ 1074 h 1075"/>
              <a:gd name="T6" fmla="*/ 530 w 1062"/>
              <a:gd name="T7" fmla="*/ 1074 h 1075"/>
              <a:gd name="T8" fmla="*/ 1061 w 1062"/>
              <a:gd name="T9" fmla="*/ 537 h 1075"/>
              <a:gd name="T10" fmla="*/ 1061 w 1062"/>
              <a:gd name="T11" fmla="*/ 537 h 1075"/>
              <a:gd name="T12" fmla="*/ 530 w 1062"/>
              <a:gd name="T13" fmla="*/ 0 h 1075"/>
              <a:gd name="T14" fmla="*/ 530 w 1062"/>
              <a:gd name="T15" fmla="*/ 0 h 1075"/>
              <a:gd name="T16" fmla="*/ 0 w 1062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2" h="1075">
                <a:moveTo>
                  <a:pt x="0" y="537"/>
                </a:moveTo>
                <a:lnTo>
                  <a:pt x="0" y="537"/>
                </a:lnTo>
                <a:cubicBezTo>
                  <a:pt x="0" y="833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1" y="833"/>
                  <a:pt x="1061" y="537"/>
                </a:cubicBezTo>
                <a:lnTo>
                  <a:pt x="1061" y="537"/>
                </a:lnTo>
                <a:cubicBezTo>
                  <a:pt x="1061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9"/>
          <p:cNvSpPr>
            <a:spLocks noChangeArrowheads="1"/>
          </p:cNvSpPr>
          <p:nvPr/>
        </p:nvSpPr>
        <p:spPr bwMode="auto">
          <a:xfrm>
            <a:off x="19053110" y="9127805"/>
            <a:ext cx="1202246" cy="1217213"/>
          </a:xfrm>
          <a:custGeom>
            <a:avLst/>
            <a:gdLst>
              <a:gd name="T0" fmla="*/ 0 w 1061"/>
              <a:gd name="T1" fmla="*/ 537 h 1075"/>
              <a:gd name="T2" fmla="*/ 0 w 1061"/>
              <a:gd name="T3" fmla="*/ 537 h 1075"/>
              <a:gd name="T4" fmla="*/ 530 w 1061"/>
              <a:gd name="T5" fmla="*/ 1074 h 1075"/>
              <a:gd name="T6" fmla="*/ 530 w 1061"/>
              <a:gd name="T7" fmla="*/ 1074 h 1075"/>
              <a:gd name="T8" fmla="*/ 1060 w 1061"/>
              <a:gd name="T9" fmla="*/ 537 h 1075"/>
              <a:gd name="T10" fmla="*/ 1060 w 1061"/>
              <a:gd name="T11" fmla="*/ 537 h 1075"/>
              <a:gd name="T12" fmla="*/ 530 w 1061"/>
              <a:gd name="T13" fmla="*/ 0 h 1075"/>
              <a:gd name="T14" fmla="*/ 530 w 1061"/>
              <a:gd name="T15" fmla="*/ 0 h 1075"/>
              <a:gd name="T16" fmla="*/ 0 w 1061"/>
              <a:gd name="T17" fmla="*/ 53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1" h="1075">
                <a:moveTo>
                  <a:pt x="0" y="537"/>
                </a:moveTo>
                <a:lnTo>
                  <a:pt x="0" y="537"/>
                </a:lnTo>
                <a:cubicBezTo>
                  <a:pt x="0" y="834"/>
                  <a:pt x="237" y="1074"/>
                  <a:pt x="530" y="1074"/>
                </a:cubicBezTo>
                <a:lnTo>
                  <a:pt x="530" y="1074"/>
                </a:lnTo>
                <a:cubicBezTo>
                  <a:pt x="823" y="1074"/>
                  <a:pt x="1060" y="834"/>
                  <a:pt x="1060" y="537"/>
                </a:cubicBezTo>
                <a:lnTo>
                  <a:pt x="1060" y="537"/>
                </a:lnTo>
                <a:cubicBezTo>
                  <a:pt x="1060" y="240"/>
                  <a:pt x="823" y="0"/>
                  <a:pt x="530" y="0"/>
                </a:cubicBezTo>
                <a:lnTo>
                  <a:pt x="530" y="0"/>
                </a:lnTo>
                <a:cubicBezTo>
                  <a:pt x="237" y="0"/>
                  <a:pt x="0" y="240"/>
                  <a:pt x="0" y="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20"/>
          <p:cNvSpPr>
            <a:spLocks noChangeArrowheads="1"/>
          </p:cNvSpPr>
          <p:nvPr/>
        </p:nvSpPr>
        <p:spPr bwMode="auto">
          <a:xfrm>
            <a:off x="11001545" y="5920148"/>
            <a:ext cx="1800875" cy="1820832"/>
          </a:xfrm>
          <a:custGeom>
            <a:avLst/>
            <a:gdLst>
              <a:gd name="T0" fmla="*/ 0 w 1592"/>
              <a:gd name="T1" fmla="*/ 805 h 1611"/>
              <a:gd name="T2" fmla="*/ 0 w 1592"/>
              <a:gd name="T3" fmla="*/ 805 h 1611"/>
              <a:gd name="T4" fmla="*/ 796 w 1592"/>
              <a:gd name="T5" fmla="*/ 1610 h 1611"/>
              <a:gd name="T6" fmla="*/ 796 w 1592"/>
              <a:gd name="T7" fmla="*/ 1610 h 1611"/>
              <a:gd name="T8" fmla="*/ 1591 w 1592"/>
              <a:gd name="T9" fmla="*/ 805 h 1611"/>
              <a:gd name="T10" fmla="*/ 1591 w 1592"/>
              <a:gd name="T11" fmla="*/ 805 h 1611"/>
              <a:gd name="T12" fmla="*/ 796 w 1592"/>
              <a:gd name="T13" fmla="*/ 0 h 1611"/>
              <a:gd name="T14" fmla="*/ 796 w 1592"/>
              <a:gd name="T15" fmla="*/ 0 h 1611"/>
              <a:gd name="T16" fmla="*/ 0 w 1592"/>
              <a:gd name="T17" fmla="*/ 805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2" h="1611">
                <a:moveTo>
                  <a:pt x="0" y="805"/>
                </a:moveTo>
                <a:lnTo>
                  <a:pt x="0" y="805"/>
                </a:lnTo>
                <a:cubicBezTo>
                  <a:pt x="0" y="1249"/>
                  <a:pt x="356" y="1610"/>
                  <a:pt x="796" y="1610"/>
                </a:cubicBezTo>
                <a:lnTo>
                  <a:pt x="796" y="1610"/>
                </a:lnTo>
                <a:cubicBezTo>
                  <a:pt x="1234" y="1610"/>
                  <a:pt x="1591" y="1249"/>
                  <a:pt x="1591" y="805"/>
                </a:cubicBezTo>
                <a:lnTo>
                  <a:pt x="1591" y="805"/>
                </a:lnTo>
                <a:cubicBezTo>
                  <a:pt x="1591" y="361"/>
                  <a:pt x="1234" y="0"/>
                  <a:pt x="796" y="0"/>
                </a:cubicBezTo>
                <a:lnTo>
                  <a:pt x="796" y="0"/>
                </a:lnTo>
                <a:cubicBezTo>
                  <a:pt x="356" y="0"/>
                  <a:pt x="0" y="361"/>
                  <a:pt x="0" y="8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21"/>
          <p:cNvSpPr>
            <a:spLocks noChangeArrowheads="1"/>
          </p:cNvSpPr>
          <p:nvPr/>
        </p:nvSpPr>
        <p:spPr bwMode="auto">
          <a:xfrm>
            <a:off x="16843168" y="5920148"/>
            <a:ext cx="1800878" cy="1820832"/>
          </a:xfrm>
          <a:custGeom>
            <a:avLst/>
            <a:gdLst>
              <a:gd name="T0" fmla="*/ 0 w 1592"/>
              <a:gd name="T1" fmla="*/ 805 h 1611"/>
              <a:gd name="T2" fmla="*/ 0 w 1592"/>
              <a:gd name="T3" fmla="*/ 805 h 1611"/>
              <a:gd name="T4" fmla="*/ 795 w 1592"/>
              <a:gd name="T5" fmla="*/ 1610 h 1611"/>
              <a:gd name="T6" fmla="*/ 795 w 1592"/>
              <a:gd name="T7" fmla="*/ 1610 h 1611"/>
              <a:gd name="T8" fmla="*/ 1591 w 1592"/>
              <a:gd name="T9" fmla="*/ 805 h 1611"/>
              <a:gd name="T10" fmla="*/ 1591 w 1592"/>
              <a:gd name="T11" fmla="*/ 805 h 1611"/>
              <a:gd name="T12" fmla="*/ 795 w 1592"/>
              <a:gd name="T13" fmla="*/ 0 h 1611"/>
              <a:gd name="T14" fmla="*/ 795 w 1592"/>
              <a:gd name="T15" fmla="*/ 0 h 1611"/>
              <a:gd name="T16" fmla="*/ 0 w 1592"/>
              <a:gd name="T17" fmla="*/ 805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2" h="1611">
                <a:moveTo>
                  <a:pt x="0" y="805"/>
                </a:moveTo>
                <a:lnTo>
                  <a:pt x="0" y="805"/>
                </a:lnTo>
                <a:cubicBezTo>
                  <a:pt x="0" y="1249"/>
                  <a:pt x="356" y="1610"/>
                  <a:pt x="795" y="1610"/>
                </a:cubicBezTo>
                <a:lnTo>
                  <a:pt x="795" y="1610"/>
                </a:lnTo>
                <a:cubicBezTo>
                  <a:pt x="1235" y="1610"/>
                  <a:pt x="1591" y="1249"/>
                  <a:pt x="1591" y="805"/>
                </a:cubicBezTo>
                <a:lnTo>
                  <a:pt x="1591" y="805"/>
                </a:lnTo>
                <a:cubicBezTo>
                  <a:pt x="1591" y="361"/>
                  <a:pt x="1235" y="0"/>
                  <a:pt x="795" y="0"/>
                </a:cubicBezTo>
                <a:lnTo>
                  <a:pt x="795" y="0"/>
                </a:lnTo>
                <a:cubicBezTo>
                  <a:pt x="356" y="0"/>
                  <a:pt x="0" y="361"/>
                  <a:pt x="0" y="8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CuadroTexto 633"/>
          <p:cNvSpPr txBox="1"/>
          <p:nvPr/>
        </p:nvSpPr>
        <p:spPr>
          <a:xfrm>
            <a:off x="13600871" y="225072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5" name="CuadroTexto 634"/>
          <p:cNvSpPr txBox="1"/>
          <p:nvPr/>
        </p:nvSpPr>
        <p:spPr>
          <a:xfrm>
            <a:off x="13580638" y="2712646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7330227" y="618704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7" name="CuadroTexto 636"/>
          <p:cNvSpPr txBox="1"/>
          <p:nvPr/>
        </p:nvSpPr>
        <p:spPr>
          <a:xfrm>
            <a:off x="7309994" y="6648972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3176844" y="6191789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9" name="CuadroTexto 638"/>
          <p:cNvSpPr txBox="1"/>
          <p:nvPr/>
        </p:nvSpPr>
        <p:spPr>
          <a:xfrm>
            <a:off x="13156611" y="6653715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9043943" y="6189436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41" name="CuadroTexto 640"/>
          <p:cNvSpPr txBox="1"/>
          <p:nvPr/>
        </p:nvSpPr>
        <p:spPr>
          <a:xfrm>
            <a:off x="19023710" y="6651362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3025841" y="10483585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4939098" y="11754561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6878612" y="10459753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5" name="CuadroTexto 644"/>
          <p:cNvSpPr txBox="1"/>
          <p:nvPr/>
        </p:nvSpPr>
        <p:spPr>
          <a:xfrm>
            <a:off x="8923980" y="10444259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0858502" y="11715235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12755486" y="10420427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14795314" y="10474992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6729836" y="11745968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50" name="CuadroTexto 649"/>
          <p:cNvSpPr txBox="1"/>
          <p:nvPr/>
        </p:nvSpPr>
        <p:spPr>
          <a:xfrm>
            <a:off x="18648085" y="10451160"/>
            <a:ext cx="21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901878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>
            <a:spLocks noChangeArrowheads="1"/>
          </p:cNvSpPr>
          <p:nvPr/>
        </p:nvSpPr>
        <p:spPr bwMode="auto">
          <a:xfrm>
            <a:off x="4624123" y="8669693"/>
            <a:ext cx="15124357" cy="883139"/>
          </a:xfrm>
          <a:custGeom>
            <a:avLst/>
            <a:gdLst>
              <a:gd name="T0" fmla="*/ 0 w 13216"/>
              <a:gd name="T1" fmla="*/ 770 h 771"/>
              <a:gd name="T2" fmla="*/ 0 w 13216"/>
              <a:gd name="T3" fmla="*/ 0 h 771"/>
              <a:gd name="T4" fmla="*/ 13215 w 13216"/>
              <a:gd name="T5" fmla="*/ 0 h 771"/>
              <a:gd name="T6" fmla="*/ 13215 w 13216"/>
              <a:gd name="T7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16" h="771">
                <a:moveTo>
                  <a:pt x="0" y="770"/>
                </a:moveTo>
                <a:lnTo>
                  <a:pt x="0" y="0"/>
                </a:lnTo>
                <a:lnTo>
                  <a:pt x="13215" y="0"/>
                </a:lnTo>
                <a:lnTo>
                  <a:pt x="13215" y="770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 flipV="1">
            <a:off x="7783231" y="7781509"/>
            <a:ext cx="5045" cy="88818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 flipV="1">
            <a:off x="16594420" y="7781509"/>
            <a:ext cx="5045" cy="88818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2188824" y="4097565"/>
            <a:ext cx="5048" cy="963883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>
            <a:off x="7783231" y="5061448"/>
            <a:ext cx="8811188" cy="883136"/>
          </a:xfrm>
          <a:custGeom>
            <a:avLst/>
            <a:gdLst>
              <a:gd name="T0" fmla="*/ 0 w 7700"/>
              <a:gd name="T1" fmla="*/ 769 h 770"/>
              <a:gd name="T2" fmla="*/ 0 w 7700"/>
              <a:gd name="T3" fmla="*/ 0 h 770"/>
              <a:gd name="T4" fmla="*/ 7699 w 7700"/>
              <a:gd name="T5" fmla="*/ 0 h 770"/>
              <a:gd name="T6" fmla="*/ 7699 w 7700"/>
              <a:gd name="T7" fmla="*/ 769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00" h="770">
                <a:moveTo>
                  <a:pt x="0" y="769"/>
                </a:moveTo>
                <a:lnTo>
                  <a:pt x="0" y="0"/>
                </a:lnTo>
                <a:lnTo>
                  <a:pt x="7699" y="0"/>
                </a:lnTo>
                <a:lnTo>
                  <a:pt x="7699" y="769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7"/>
          <p:cNvSpPr>
            <a:spLocks noChangeArrowheads="1"/>
          </p:cNvSpPr>
          <p:nvPr/>
        </p:nvSpPr>
        <p:spPr bwMode="auto">
          <a:xfrm>
            <a:off x="10054156" y="2250546"/>
            <a:ext cx="4264290" cy="1857112"/>
          </a:xfrm>
          <a:custGeom>
            <a:avLst/>
            <a:gdLst>
              <a:gd name="T0" fmla="*/ 3426 w 3726"/>
              <a:gd name="T1" fmla="*/ 1622 h 1623"/>
              <a:gd name="T2" fmla="*/ 811 w 3726"/>
              <a:gd name="T3" fmla="*/ 1622 h 1623"/>
              <a:gd name="T4" fmla="*/ 811 w 3726"/>
              <a:gd name="T5" fmla="*/ 1622 h 1623"/>
              <a:gd name="T6" fmla="*/ 0 w 3726"/>
              <a:gd name="T7" fmla="*/ 811 h 1623"/>
              <a:gd name="T8" fmla="*/ 0 w 3726"/>
              <a:gd name="T9" fmla="*/ 811 h 1623"/>
              <a:gd name="T10" fmla="*/ 0 w 3726"/>
              <a:gd name="T11" fmla="*/ 811 h 1623"/>
              <a:gd name="T12" fmla="*/ 811 w 3726"/>
              <a:gd name="T13" fmla="*/ 0 h 1623"/>
              <a:gd name="T14" fmla="*/ 3426 w 3726"/>
              <a:gd name="T15" fmla="*/ 0 h 1623"/>
              <a:gd name="T16" fmla="*/ 3426 w 3726"/>
              <a:gd name="T17" fmla="*/ 0 h 1623"/>
              <a:gd name="T18" fmla="*/ 3725 w 3726"/>
              <a:gd name="T19" fmla="*/ 299 h 1623"/>
              <a:gd name="T20" fmla="*/ 3725 w 3726"/>
              <a:gd name="T21" fmla="*/ 1323 h 1623"/>
              <a:gd name="T22" fmla="*/ 3725 w 3726"/>
              <a:gd name="T23" fmla="*/ 1323 h 1623"/>
              <a:gd name="T24" fmla="*/ 3426 w 3726"/>
              <a:gd name="T25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6" h="1623">
                <a:moveTo>
                  <a:pt x="3426" y="1622"/>
                </a:moveTo>
                <a:lnTo>
                  <a:pt x="811" y="1622"/>
                </a:lnTo>
                <a:lnTo>
                  <a:pt x="811" y="1622"/>
                </a:lnTo>
                <a:cubicBezTo>
                  <a:pt x="364" y="1622"/>
                  <a:pt x="0" y="1259"/>
                  <a:pt x="0" y="811"/>
                </a:cubicBezTo>
                <a:lnTo>
                  <a:pt x="0" y="811"/>
                </a:lnTo>
                <a:lnTo>
                  <a:pt x="0" y="811"/>
                </a:lnTo>
                <a:cubicBezTo>
                  <a:pt x="0" y="363"/>
                  <a:pt x="364" y="0"/>
                  <a:pt x="811" y="0"/>
                </a:cubicBezTo>
                <a:lnTo>
                  <a:pt x="3426" y="0"/>
                </a:lnTo>
                <a:lnTo>
                  <a:pt x="3426" y="0"/>
                </a:lnTo>
                <a:cubicBezTo>
                  <a:pt x="3591" y="0"/>
                  <a:pt x="3725" y="134"/>
                  <a:pt x="3725" y="299"/>
                </a:cubicBezTo>
                <a:lnTo>
                  <a:pt x="3725" y="1323"/>
                </a:lnTo>
                <a:lnTo>
                  <a:pt x="3725" y="1323"/>
                </a:lnTo>
                <a:cubicBezTo>
                  <a:pt x="3725" y="1488"/>
                  <a:pt x="3591" y="1622"/>
                  <a:pt x="3426" y="16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8"/>
          <p:cNvSpPr>
            <a:spLocks noChangeArrowheads="1"/>
          </p:cNvSpPr>
          <p:nvPr/>
        </p:nvSpPr>
        <p:spPr bwMode="auto">
          <a:xfrm>
            <a:off x="10281247" y="2432220"/>
            <a:ext cx="1498812" cy="1498812"/>
          </a:xfrm>
          <a:custGeom>
            <a:avLst/>
            <a:gdLst>
              <a:gd name="T0" fmla="*/ 0 w 1311"/>
              <a:gd name="T1" fmla="*/ 655 h 1311"/>
              <a:gd name="T2" fmla="*/ 0 w 1311"/>
              <a:gd name="T3" fmla="*/ 655 h 1311"/>
              <a:gd name="T4" fmla="*/ 655 w 1311"/>
              <a:gd name="T5" fmla="*/ 1310 h 1311"/>
              <a:gd name="T6" fmla="*/ 655 w 1311"/>
              <a:gd name="T7" fmla="*/ 1310 h 1311"/>
              <a:gd name="T8" fmla="*/ 1310 w 1311"/>
              <a:gd name="T9" fmla="*/ 655 h 1311"/>
              <a:gd name="T10" fmla="*/ 1310 w 1311"/>
              <a:gd name="T11" fmla="*/ 655 h 1311"/>
              <a:gd name="T12" fmla="*/ 655 w 1311"/>
              <a:gd name="T13" fmla="*/ 0 h 1311"/>
              <a:gd name="T14" fmla="*/ 655 w 1311"/>
              <a:gd name="T15" fmla="*/ 0 h 1311"/>
              <a:gd name="T16" fmla="*/ 0 w 1311"/>
              <a:gd name="T17" fmla="*/ 655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1" h="1311">
                <a:moveTo>
                  <a:pt x="0" y="655"/>
                </a:moveTo>
                <a:lnTo>
                  <a:pt x="0" y="655"/>
                </a:lnTo>
                <a:cubicBezTo>
                  <a:pt x="0" y="1017"/>
                  <a:pt x="293" y="1310"/>
                  <a:pt x="655" y="1310"/>
                </a:cubicBezTo>
                <a:lnTo>
                  <a:pt x="655" y="1310"/>
                </a:lnTo>
                <a:cubicBezTo>
                  <a:pt x="1017" y="1310"/>
                  <a:pt x="1310" y="1017"/>
                  <a:pt x="1310" y="655"/>
                </a:cubicBezTo>
                <a:lnTo>
                  <a:pt x="1310" y="655"/>
                </a:lnTo>
                <a:cubicBezTo>
                  <a:pt x="1310" y="293"/>
                  <a:pt x="1017" y="0"/>
                  <a:pt x="655" y="0"/>
                </a:cubicBezTo>
                <a:lnTo>
                  <a:pt x="655" y="0"/>
                </a:lnTo>
                <a:cubicBezTo>
                  <a:pt x="293" y="0"/>
                  <a:pt x="0" y="293"/>
                  <a:pt x="0" y="6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/>
          <p:cNvSpPr>
            <a:spLocks noChangeArrowheads="1"/>
          </p:cNvSpPr>
          <p:nvPr/>
        </p:nvSpPr>
        <p:spPr bwMode="auto">
          <a:xfrm>
            <a:off x="5653609" y="5939539"/>
            <a:ext cx="4264290" cy="1857112"/>
          </a:xfrm>
          <a:custGeom>
            <a:avLst/>
            <a:gdLst>
              <a:gd name="T0" fmla="*/ 3426 w 3726"/>
              <a:gd name="T1" fmla="*/ 1621 h 1622"/>
              <a:gd name="T2" fmla="*/ 810 w 3726"/>
              <a:gd name="T3" fmla="*/ 1621 h 1622"/>
              <a:gd name="T4" fmla="*/ 810 w 3726"/>
              <a:gd name="T5" fmla="*/ 1621 h 1622"/>
              <a:gd name="T6" fmla="*/ 0 w 3726"/>
              <a:gd name="T7" fmla="*/ 810 h 1622"/>
              <a:gd name="T8" fmla="*/ 0 w 3726"/>
              <a:gd name="T9" fmla="*/ 810 h 1622"/>
              <a:gd name="T10" fmla="*/ 810 w 3726"/>
              <a:gd name="T11" fmla="*/ 0 h 1622"/>
              <a:gd name="T12" fmla="*/ 3426 w 3726"/>
              <a:gd name="T13" fmla="*/ 0 h 1622"/>
              <a:gd name="T14" fmla="*/ 3426 w 3726"/>
              <a:gd name="T15" fmla="*/ 0 h 1622"/>
              <a:gd name="T16" fmla="*/ 3725 w 3726"/>
              <a:gd name="T17" fmla="*/ 299 h 1622"/>
              <a:gd name="T18" fmla="*/ 3725 w 3726"/>
              <a:gd name="T19" fmla="*/ 1322 h 1622"/>
              <a:gd name="T20" fmla="*/ 3725 w 3726"/>
              <a:gd name="T21" fmla="*/ 1322 h 1622"/>
              <a:gd name="T22" fmla="*/ 3426 w 3726"/>
              <a:gd name="T23" fmla="*/ 162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6" h="1622">
                <a:moveTo>
                  <a:pt x="3426" y="1621"/>
                </a:moveTo>
                <a:lnTo>
                  <a:pt x="810" y="1621"/>
                </a:lnTo>
                <a:lnTo>
                  <a:pt x="810" y="1621"/>
                </a:lnTo>
                <a:cubicBezTo>
                  <a:pt x="363" y="1621"/>
                  <a:pt x="0" y="1258"/>
                  <a:pt x="0" y="810"/>
                </a:cubicBezTo>
                <a:lnTo>
                  <a:pt x="0" y="810"/>
                </a:lnTo>
                <a:cubicBezTo>
                  <a:pt x="0" y="363"/>
                  <a:pt x="363" y="0"/>
                  <a:pt x="810" y="0"/>
                </a:cubicBezTo>
                <a:lnTo>
                  <a:pt x="3426" y="0"/>
                </a:lnTo>
                <a:lnTo>
                  <a:pt x="3426" y="0"/>
                </a:lnTo>
                <a:cubicBezTo>
                  <a:pt x="3591" y="0"/>
                  <a:pt x="3725" y="134"/>
                  <a:pt x="3725" y="299"/>
                </a:cubicBezTo>
                <a:lnTo>
                  <a:pt x="3725" y="1322"/>
                </a:lnTo>
                <a:lnTo>
                  <a:pt x="3725" y="1322"/>
                </a:lnTo>
                <a:cubicBezTo>
                  <a:pt x="3725" y="1487"/>
                  <a:pt x="3591" y="1621"/>
                  <a:pt x="3426" y="16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0"/>
          <p:cNvSpPr>
            <a:spLocks noChangeArrowheads="1"/>
          </p:cNvSpPr>
          <p:nvPr/>
        </p:nvSpPr>
        <p:spPr bwMode="auto">
          <a:xfrm>
            <a:off x="5875655" y="6121213"/>
            <a:ext cx="1503857" cy="1498809"/>
          </a:xfrm>
          <a:custGeom>
            <a:avLst/>
            <a:gdLst>
              <a:gd name="T0" fmla="*/ 0 w 1312"/>
              <a:gd name="T1" fmla="*/ 654 h 1310"/>
              <a:gd name="T2" fmla="*/ 0 w 1312"/>
              <a:gd name="T3" fmla="*/ 654 h 1310"/>
              <a:gd name="T4" fmla="*/ 655 w 1312"/>
              <a:gd name="T5" fmla="*/ 1309 h 1310"/>
              <a:gd name="T6" fmla="*/ 655 w 1312"/>
              <a:gd name="T7" fmla="*/ 1309 h 1310"/>
              <a:gd name="T8" fmla="*/ 1311 w 1312"/>
              <a:gd name="T9" fmla="*/ 654 h 1310"/>
              <a:gd name="T10" fmla="*/ 1311 w 1312"/>
              <a:gd name="T11" fmla="*/ 654 h 1310"/>
              <a:gd name="T12" fmla="*/ 655 w 1312"/>
              <a:gd name="T13" fmla="*/ 0 h 1310"/>
              <a:gd name="T14" fmla="*/ 655 w 1312"/>
              <a:gd name="T15" fmla="*/ 0 h 1310"/>
              <a:gd name="T16" fmla="*/ 0 w 1312"/>
              <a:gd name="T17" fmla="*/ 654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2" h="1310">
                <a:moveTo>
                  <a:pt x="0" y="654"/>
                </a:moveTo>
                <a:lnTo>
                  <a:pt x="0" y="654"/>
                </a:lnTo>
                <a:cubicBezTo>
                  <a:pt x="0" y="1016"/>
                  <a:pt x="293" y="1309"/>
                  <a:pt x="655" y="1309"/>
                </a:cubicBezTo>
                <a:lnTo>
                  <a:pt x="655" y="1309"/>
                </a:lnTo>
                <a:cubicBezTo>
                  <a:pt x="1017" y="1309"/>
                  <a:pt x="1311" y="1016"/>
                  <a:pt x="1311" y="654"/>
                </a:cubicBezTo>
                <a:lnTo>
                  <a:pt x="1311" y="654"/>
                </a:lnTo>
                <a:cubicBezTo>
                  <a:pt x="1311" y="293"/>
                  <a:pt x="1017" y="0"/>
                  <a:pt x="655" y="0"/>
                </a:cubicBezTo>
                <a:lnTo>
                  <a:pt x="655" y="0"/>
                </a:lnTo>
                <a:cubicBezTo>
                  <a:pt x="293" y="0"/>
                  <a:pt x="0" y="293"/>
                  <a:pt x="0" y="6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"/>
          <p:cNvSpPr>
            <a:spLocks noChangeArrowheads="1"/>
          </p:cNvSpPr>
          <p:nvPr/>
        </p:nvSpPr>
        <p:spPr bwMode="auto">
          <a:xfrm>
            <a:off x="2494500" y="9567970"/>
            <a:ext cx="4264290" cy="1857112"/>
          </a:xfrm>
          <a:custGeom>
            <a:avLst/>
            <a:gdLst>
              <a:gd name="T0" fmla="*/ 3427 w 3727"/>
              <a:gd name="T1" fmla="*/ 1622 h 1623"/>
              <a:gd name="T2" fmla="*/ 811 w 3727"/>
              <a:gd name="T3" fmla="*/ 1622 h 1623"/>
              <a:gd name="T4" fmla="*/ 811 w 3727"/>
              <a:gd name="T5" fmla="*/ 1622 h 1623"/>
              <a:gd name="T6" fmla="*/ 0 w 3727"/>
              <a:gd name="T7" fmla="*/ 811 h 1623"/>
              <a:gd name="T8" fmla="*/ 0 w 3727"/>
              <a:gd name="T9" fmla="*/ 811 h 1623"/>
              <a:gd name="T10" fmla="*/ 811 w 3727"/>
              <a:gd name="T11" fmla="*/ 0 h 1623"/>
              <a:gd name="T12" fmla="*/ 3427 w 3727"/>
              <a:gd name="T13" fmla="*/ 0 h 1623"/>
              <a:gd name="T14" fmla="*/ 3427 w 3727"/>
              <a:gd name="T15" fmla="*/ 0 h 1623"/>
              <a:gd name="T16" fmla="*/ 3726 w 3727"/>
              <a:gd name="T17" fmla="*/ 299 h 1623"/>
              <a:gd name="T18" fmla="*/ 3726 w 3727"/>
              <a:gd name="T19" fmla="*/ 1323 h 1623"/>
              <a:gd name="T20" fmla="*/ 3726 w 3727"/>
              <a:gd name="T21" fmla="*/ 1323 h 1623"/>
              <a:gd name="T22" fmla="*/ 3427 w 3727"/>
              <a:gd name="T23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7" h="1623">
                <a:moveTo>
                  <a:pt x="3427" y="1622"/>
                </a:moveTo>
                <a:lnTo>
                  <a:pt x="811" y="1622"/>
                </a:lnTo>
                <a:lnTo>
                  <a:pt x="811" y="1622"/>
                </a:lnTo>
                <a:cubicBezTo>
                  <a:pt x="364" y="1622"/>
                  <a:pt x="0" y="1259"/>
                  <a:pt x="0" y="811"/>
                </a:cubicBezTo>
                <a:lnTo>
                  <a:pt x="0" y="811"/>
                </a:lnTo>
                <a:cubicBezTo>
                  <a:pt x="0" y="363"/>
                  <a:pt x="364" y="0"/>
                  <a:pt x="811" y="0"/>
                </a:cubicBezTo>
                <a:lnTo>
                  <a:pt x="3427" y="0"/>
                </a:lnTo>
                <a:lnTo>
                  <a:pt x="3427" y="0"/>
                </a:lnTo>
                <a:cubicBezTo>
                  <a:pt x="3592" y="0"/>
                  <a:pt x="3726" y="134"/>
                  <a:pt x="3726" y="299"/>
                </a:cubicBezTo>
                <a:lnTo>
                  <a:pt x="3726" y="1323"/>
                </a:lnTo>
                <a:lnTo>
                  <a:pt x="3726" y="1323"/>
                </a:lnTo>
                <a:cubicBezTo>
                  <a:pt x="3726" y="1488"/>
                  <a:pt x="3592" y="1622"/>
                  <a:pt x="3427" y="162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/>
          <p:cNvSpPr>
            <a:spLocks noChangeArrowheads="1"/>
          </p:cNvSpPr>
          <p:nvPr/>
        </p:nvSpPr>
        <p:spPr bwMode="auto">
          <a:xfrm>
            <a:off x="2721591" y="9744599"/>
            <a:ext cx="1498812" cy="1503857"/>
          </a:xfrm>
          <a:custGeom>
            <a:avLst/>
            <a:gdLst>
              <a:gd name="T0" fmla="*/ 0 w 1311"/>
              <a:gd name="T1" fmla="*/ 656 h 1312"/>
              <a:gd name="T2" fmla="*/ 0 w 1311"/>
              <a:gd name="T3" fmla="*/ 656 h 1312"/>
              <a:gd name="T4" fmla="*/ 655 w 1311"/>
              <a:gd name="T5" fmla="*/ 1311 h 1312"/>
              <a:gd name="T6" fmla="*/ 655 w 1311"/>
              <a:gd name="T7" fmla="*/ 1311 h 1312"/>
              <a:gd name="T8" fmla="*/ 1310 w 1311"/>
              <a:gd name="T9" fmla="*/ 656 h 1312"/>
              <a:gd name="T10" fmla="*/ 1310 w 1311"/>
              <a:gd name="T11" fmla="*/ 656 h 1312"/>
              <a:gd name="T12" fmla="*/ 655 w 1311"/>
              <a:gd name="T13" fmla="*/ 0 h 1312"/>
              <a:gd name="T14" fmla="*/ 655 w 1311"/>
              <a:gd name="T15" fmla="*/ 0 h 1312"/>
              <a:gd name="T16" fmla="*/ 0 w 1311"/>
              <a:gd name="T17" fmla="*/ 656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1" h="1312">
                <a:moveTo>
                  <a:pt x="0" y="656"/>
                </a:moveTo>
                <a:lnTo>
                  <a:pt x="0" y="656"/>
                </a:lnTo>
                <a:cubicBezTo>
                  <a:pt x="0" y="1018"/>
                  <a:pt x="293" y="1311"/>
                  <a:pt x="655" y="1311"/>
                </a:cubicBezTo>
                <a:lnTo>
                  <a:pt x="655" y="1311"/>
                </a:lnTo>
                <a:cubicBezTo>
                  <a:pt x="1017" y="1311"/>
                  <a:pt x="1310" y="1018"/>
                  <a:pt x="1310" y="656"/>
                </a:cubicBezTo>
                <a:lnTo>
                  <a:pt x="1310" y="656"/>
                </a:lnTo>
                <a:cubicBezTo>
                  <a:pt x="1310" y="294"/>
                  <a:pt x="1017" y="0"/>
                  <a:pt x="655" y="0"/>
                </a:cubicBezTo>
                <a:lnTo>
                  <a:pt x="655" y="0"/>
                </a:lnTo>
                <a:cubicBezTo>
                  <a:pt x="293" y="0"/>
                  <a:pt x="0" y="294"/>
                  <a:pt x="0" y="6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0281247" y="9784971"/>
            <a:ext cx="1498812" cy="1498809"/>
          </a:xfrm>
          <a:custGeom>
            <a:avLst/>
            <a:gdLst>
              <a:gd name="T0" fmla="*/ 0 w 1311"/>
              <a:gd name="T1" fmla="*/ 655 h 1311"/>
              <a:gd name="T2" fmla="*/ 0 w 1311"/>
              <a:gd name="T3" fmla="*/ 655 h 1311"/>
              <a:gd name="T4" fmla="*/ 655 w 1311"/>
              <a:gd name="T5" fmla="*/ 1310 h 1311"/>
              <a:gd name="T6" fmla="*/ 655 w 1311"/>
              <a:gd name="T7" fmla="*/ 1310 h 1311"/>
              <a:gd name="T8" fmla="*/ 1310 w 1311"/>
              <a:gd name="T9" fmla="*/ 655 h 1311"/>
              <a:gd name="T10" fmla="*/ 1310 w 1311"/>
              <a:gd name="T11" fmla="*/ 655 h 1311"/>
              <a:gd name="T12" fmla="*/ 655 w 1311"/>
              <a:gd name="T13" fmla="*/ 0 h 1311"/>
              <a:gd name="T14" fmla="*/ 655 w 1311"/>
              <a:gd name="T15" fmla="*/ 0 h 1311"/>
              <a:gd name="T16" fmla="*/ 0 w 1311"/>
              <a:gd name="T17" fmla="*/ 655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1" h="1311">
                <a:moveTo>
                  <a:pt x="0" y="655"/>
                </a:moveTo>
                <a:lnTo>
                  <a:pt x="0" y="655"/>
                </a:lnTo>
                <a:cubicBezTo>
                  <a:pt x="0" y="1017"/>
                  <a:pt x="293" y="1310"/>
                  <a:pt x="655" y="1310"/>
                </a:cubicBezTo>
                <a:lnTo>
                  <a:pt x="655" y="1310"/>
                </a:lnTo>
                <a:cubicBezTo>
                  <a:pt x="1017" y="1310"/>
                  <a:pt x="1310" y="1017"/>
                  <a:pt x="1310" y="655"/>
                </a:cubicBezTo>
                <a:lnTo>
                  <a:pt x="1310" y="655"/>
                </a:lnTo>
                <a:cubicBezTo>
                  <a:pt x="1310" y="293"/>
                  <a:pt x="1017" y="0"/>
                  <a:pt x="655" y="0"/>
                </a:cubicBezTo>
                <a:lnTo>
                  <a:pt x="655" y="0"/>
                </a:lnTo>
                <a:cubicBezTo>
                  <a:pt x="293" y="0"/>
                  <a:pt x="0" y="293"/>
                  <a:pt x="0" y="6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5"/>
          <p:cNvSpPr>
            <a:spLocks noChangeArrowheads="1"/>
          </p:cNvSpPr>
          <p:nvPr/>
        </p:nvSpPr>
        <p:spPr bwMode="auto">
          <a:xfrm>
            <a:off x="17618857" y="9567970"/>
            <a:ext cx="4264294" cy="1857112"/>
          </a:xfrm>
          <a:custGeom>
            <a:avLst/>
            <a:gdLst>
              <a:gd name="T0" fmla="*/ 3427 w 3727"/>
              <a:gd name="T1" fmla="*/ 1622 h 1623"/>
              <a:gd name="T2" fmla="*/ 811 w 3727"/>
              <a:gd name="T3" fmla="*/ 1622 h 1623"/>
              <a:gd name="T4" fmla="*/ 811 w 3727"/>
              <a:gd name="T5" fmla="*/ 1622 h 1623"/>
              <a:gd name="T6" fmla="*/ 0 w 3727"/>
              <a:gd name="T7" fmla="*/ 811 h 1623"/>
              <a:gd name="T8" fmla="*/ 0 w 3727"/>
              <a:gd name="T9" fmla="*/ 811 h 1623"/>
              <a:gd name="T10" fmla="*/ 811 w 3727"/>
              <a:gd name="T11" fmla="*/ 0 h 1623"/>
              <a:gd name="T12" fmla="*/ 3427 w 3727"/>
              <a:gd name="T13" fmla="*/ 0 h 1623"/>
              <a:gd name="T14" fmla="*/ 3427 w 3727"/>
              <a:gd name="T15" fmla="*/ 0 h 1623"/>
              <a:gd name="T16" fmla="*/ 3726 w 3727"/>
              <a:gd name="T17" fmla="*/ 299 h 1623"/>
              <a:gd name="T18" fmla="*/ 3726 w 3727"/>
              <a:gd name="T19" fmla="*/ 1323 h 1623"/>
              <a:gd name="T20" fmla="*/ 3726 w 3727"/>
              <a:gd name="T21" fmla="*/ 1323 h 1623"/>
              <a:gd name="T22" fmla="*/ 3427 w 3727"/>
              <a:gd name="T23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7" h="1623">
                <a:moveTo>
                  <a:pt x="3427" y="1622"/>
                </a:moveTo>
                <a:lnTo>
                  <a:pt x="811" y="1622"/>
                </a:lnTo>
                <a:lnTo>
                  <a:pt x="811" y="1622"/>
                </a:lnTo>
                <a:cubicBezTo>
                  <a:pt x="364" y="1622"/>
                  <a:pt x="0" y="1259"/>
                  <a:pt x="0" y="811"/>
                </a:cubicBezTo>
                <a:lnTo>
                  <a:pt x="0" y="811"/>
                </a:lnTo>
                <a:cubicBezTo>
                  <a:pt x="0" y="363"/>
                  <a:pt x="364" y="0"/>
                  <a:pt x="811" y="0"/>
                </a:cubicBezTo>
                <a:lnTo>
                  <a:pt x="3427" y="0"/>
                </a:lnTo>
                <a:lnTo>
                  <a:pt x="3427" y="0"/>
                </a:lnTo>
                <a:cubicBezTo>
                  <a:pt x="3592" y="0"/>
                  <a:pt x="3726" y="134"/>
                  <a:pt x="3726" y="299"/>
                </a:cubicBezTo>
                <a:lnTo>
                  <a:pt x="3726" y="1323"/>
                </a:lnTo>
                <a:lnTo>
                  <a:pt x="3726" y="1323"/>
                </a:lnTo>
                <a:cubicBezTo>
                  <a:pt x="3726" y="1488"/>
                  <a:pt x="3592" y="1622"/>
                  <a:pt x="3427" y="162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"/>
          <p:cNvSpPr>
            <a:spLocks noChangeArrowheads="1"/>
          </p:cNvSpPr>
          <p:nvPr/>
        </p:nvSpPr>
        <p:spPr bwMode="auto">
          <a:xfrm>
            <a:off x="17845951" y="9744599"/>
            <a:ext cx="1498809" cy="1503857"/>
          </a:xfrm>
          <a:custGeom>
            <a:avLst/>
            <a:gdLst>
              <a:gd name="T0" fmla="*/ 0 w 1311"/>
              <a:gd name="T1" fmla="*/ 656 h 1312"/>
              <a:gd name="T2" fmla="*/ 0 w 1311"/>
              <a:gd name="T3" fmla="*/ 656 h 1312"/>
              <a:gd name="T4" fmla="*/ 655 w 1311"/>
              <a:gd name="T5" fmla="*/ 1311 h 1312"/>
              <a:gd name="T6" fmla="*/ 655 w 1311"/>
              <a:gd name="T7" fmla="*/ 1311 h 1312"/>
              <a:gd name="T8" fmla="*/ 1310 w 1311"/>
              <a:gd name="T9" fmla="*/ 656 h 1312"/>
              <a:gd name="T10" fmla="*/ 1310 w 1311"/>
              <a:gd name="T11" fmla="*/ 656 h 1312"/>
              <a:gd name="T12" fmla="*/ 655 w 1311"/>
              <a:gd name="T13" fmla="*/ 0 h 1312"/>
              <a:gd name="T14" fmla="*/ 655 w 1311"/>
              <a:gd name="T15" fmla="*/ 0 h 1312"/>
              <a:gd name="T16" fmla="*/ 0 w 1311"/>
              <a:gd name="T17" fmla="*/ 656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1" h="1312">
                <a:moveTo>
                  <a:pt x="0" y="656"/>
                </a:moveTo>
                <a:lnTo>
                  <a:pt x="0" y="656"/>
                </a:lnTo>
                <a:cubicBezTo>
                  <a:pt x="0" y="1018"/>
                  <a:pt x="293" y="1311"/>
                  <a:pt x="655" y="1311"/>
                </a:cubicBezTo>
                <a:lnTo>
                  <a:pt x="655" y="1311"/>
                </a:lnTo>
                <a:cubicBezTo>
                  <a:pt x="1017" y="1311"/>
                  <a:pt x="1310" y="1018"/>
                  <a:pt x="1310" y="656"/>
                </a:cubicBezTo>
                <a:lnTo>
                  <a:pt x="1310" y="656"/>
                </a:lnTo>
                <a:cubicBezTo>
                  <a:pt x="1310" y="294"/>
                  <a:pt x="1017" y="0"/>
                  <a:pt x="655" y="0"/>
                </a:cubicBezTo>
                <a:lnTo>
                  <a:pt x="655" y="0"/>
                </a:lnTo>
                <a:cubicBezTo>
                  <a:pt x="293" y="0"/>
                  <a:pt x="0" y="294"/>
                  <a:pt x="0" y="6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7"/>
          <p:cNvSpPr>
            <a:spLocks noChangeArrowheads="1"/>
          </p:cNvSpPr>
          <p:nvPr/>
        </p:nvSpPr>
        <p:spPr bwMode="auto">
          <a:xfrm>
            <a:off x="14459749" y="5939539"/>
            <a:ext cx="4264294" cy="1857112"/>
          </a:xfrm>
          <a:custGeom>
            <a:avLst/>
            <a:gdLst>
              <a:gd name="T0" fmla="*/ 3427 w 3727"/>
              <a:gd name="T1" fmla="*/ 1621 h 1622"/>
              <a:gd name="T2" fmla="*/ 811 w 3727"/>
              <a:gd name="T3" fmla="*/ 1621 h 1622"/>
              <a:gd name="T4" fmla="*/ 811 w 3727"/>
              <a:gd name="T5" fmla="*/ 1621 h 1622"/>
              <a:gd name="T6" fmla="*/ 0 w 3727"/>
              <a:gd name="T7" fmla="*/ 810 h 1622"/>
              <a:gd name="T8" fmla="*/ 0 w 3727"/>
              <a:gd name="T9" fmla="*/ 810 h 1622"/>
              <a:gd name="T10" fmla="*/ 811 w 3727"/>
              <a:gd name="T11" fmla="*/ 0 h 1622"/>
              <a:gd name="T12" fmla="*/ 3427 w 3727"/>
              <a:gd name="T13" fmla="*/ 0 h 1622"/>
              <a:gd name="T14" fmla="*/ 3427 w 3727"/>
              <a:gd name="T15" fmla="*/ 0 h 1622"/>
              <a:gd name="T16" fmla="*/ 3726 w 3727"/>
              <a:gd name="T17" fmla="*/ 299 h 1622"/>
              <a:gd name="T18" fmla="*/ 3726 w 3727"/>
              <a:gd name="T19" fmla="*/ 1322 h 1622"/>
              <a:gd name="T20" fmla="*/ 3726 w 3727"/>
              <a:gd name="T21" fmla="*/ 1322 h 1622"/>
              <a:gd name="T22" fmla="*/ 3427 w 3727"/>
              <a:gd name="T23" fmla="*/ 162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7" h="1622">
                <a:moveTo>
                  <a:pt x="3427" y="1621"/>
                </a:moveTo>
                <a:lnTo>
                  <a:pt x="811" y="1621"/>
                </a:lnTo>
                <a:lnTo>
                  <a:pt x="811" y="1621"/>
                </a:lnTo>
                <a:cubicBezTo>
                  <a:pt x="363" y="1621"/>
                  <a:pt x="0" y="1258"/>
                  <a:pt x="0" y="810"/>
                </a:cubicBezTo>
                <a:lnTo>
                  <a:pt x="0" y="810"/>
                </a:lnTo>
                <a:cubicBezTo>
                  <a:pt x="0" y="363"/>
                  <a:pt x="363" y="0"/>
                  <a:pt x="811" y="0"/>
                </a:cubicBezTo>
                <a:lnTo>
                  <a:pt x="3427" y="0"/>
                </a:lnTo>
                <a:lnTo>
                  <a:pt x="3427" y="0"/>
                </a:lnTo>
                <a:cubicBezTo>
                  <a:pt x="3592" y="0"/>
                  <a:pt x="3726" y="134"/>
                  <a:pt x="3726" y="299"/>
                </a:cubicBezTo>
                <a:lnTo>
                  <a:pt x="3726" y="1322"/>
                </a:lnTo>
                <a:lnTo>
                  <a:pt x="3726" y="1322"/>
                </a:lnTo>
                <a:cubicBezTo>
                  <a:pt x="3726" y="1487"/>
                  <a:pt x="3592" y="1621"/>
                  <a:pt x="3427" y="16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8"/>
          <p:cNvSpPr>
            <a:spLocks noChangeArrowheads="1"/>
          </p:cNvSpPr>
          <p:nvPr/>
        </p:nvSpPr>
        <p:spPr bwMode="auto">
          <a:xfrm>
            <a:off x="14686843" y="6121213"/>
            <a:ext cx="1498809" cy="1498809"/>
          </a:xfrm>
          <a:custGeom>
            <a:avLst/>
            <a:gdLst>
              <a:gd name="T0" fmla="*/ 0 w 1311"/>
              <a:gd name="T1" fmla="*/ 654 h 1310"/>
              <a:gd name="T2" fmla="*/ 0 w 1311"/>
              <a:gd name="T3" fmla="*/ 654 h 1310"/>
              <a:gd name="T4" fmla="*/ 655 w 1311"/>
              <a:gd name="T5" fmla="*/ 1309 h 1310"/>
              <a:gd name="T6" fmla="*/ 655 w 1311"/>
              <a:gd name="T7" fmla="*/ 1309 h 1310"/>
              <a:gd name="T8" fmla="*/ 1310 w 1311"/>
              <a:gd name="T9" fmla="*/ 654 h 1310"/>
              <a:gd name="T10" fmla="*/ 1310 w 1311"/>
              <a:gd name="T11" fmla="*/ 654 h 1310"/>
              <a:gd name="T12" fmla="*/ 655 w 1311"/>
              <a:gd name="T13" fmla="*/ 0 h 1310"/>
              <a:gd name="T14" fmla="*/ 655 w 1311"/>
              <a:gd name="T15" fmla="*/ 0 h 1310"/>
              <a:gd name="T16" fmla="*/ 0 w 1311"/>
              <a:gd name="T17" fmla="*/ 654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1" h="1310">
                <a:moveTo>
                  <a:pt x="0" y="654"/>
                </a:moveTo>
                <a:lnTo>
                  <a:pt x="0" y="654"/>
                </a:lnTo>
                <a:cubicBezTo>
                  <a:pt x="0" y="1016"/>
                  <a:pt x="293" y="1309"/>
                  <a:pt x="655" y="1309"/>
                </a:cubicBezTo>
                <a:lnTo>
                  <a:pt x="655" y="1309"/>
                </a:lnTo>
                <a:cubicBezTo>
                  <a:pt x="1017" y="1309"/>
                  <a:pt x="1310" y="1016"/>
                  <a:pt x="1310" y="654"/>
                </a:cubicBezTo>
                <a:lnTo>
                  <a:pt x="1310" y="654"/>
                </a:lnTo>
                <a:cubicBezTo>
                  <a:pt x="1310" y="293"/>
                  <a:pt x="1017" y="0"/>
                  <a:pt x="655" y="0"/>
                </a:cubicBezTo>
                <a:lnTo>
                  <a:pt x="655" y="0"/>
                </a:lnTo>
                <a:cubicBezTo>
                  <a:pt x="293" y="0"/>
                  <a:pt x="0" y="293"/>
                  <a:pt x="0" y="6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CuadroTexto 338"/>
          <p:cNvSpPr txBox="1"/>
          <p:nvPr/>
        </p:nvSpPr>
        <p:spPr>
          <a:xfrm>
            <a:off x="12007150" y="2350768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0" name="CuadroTexto 339"/>
          <p:cNvSpPr txBox="1"/>
          <p:nvPr/>
        </p:nvSpPr>
        <p:spPr>
          <a:xfrm>
            <a:off x="12007150" y="2858440"/>
            <a:ext cx="216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7565680" y="6026958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2" name="CuadroTexto 341"/>
          <p:cNvSpPr txBox="1"/>
          <p:nvPr/>
        </p:nvSpPr>
        <p:spPr>
          <a:xfrm>
            <a:off x="7565680" y="6534630"/>
            <a:ext cx="216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16329025" y="6026958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16329025" y="6534630"/>
            <a:ext cx="216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45" name="CuadroTexto 344"/>
          <p:cNvSpPr txBox="1"/>
          <p:nvPr/>
        </p:nvSpPr>
        <p:spPr>
          <a:xfrm>
            <a:off x="4390864" y="9655596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4390864" y="10163268"/>
            <a:ext cx="216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11966227" y="9651449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348" name="CuadroTexto 347"/>
          <p:cNvSpPr txBox="1"/>
          <p:nvPr/>
        </p:nvSpPr>
        <p:spPr>
          <a:xfrm>
            <a:off x="11966227" y="10159121"/>
            <a:ext cx="216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49" name="CuadroTexto 348"/>
          <p:cNvSpPr txBox="1"/>
          <p:nvPr/>
        </p:nvSpPr>
        <p:spPr>
          <a:xfrm>
            <a:off x="19530930" y="9651449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350" name="CuadroTexto 349"/>
          <p:cNvSpPr txBox="1"/>
          <p:nvPr/>
        </p:nvSpPr>
        <p:spPr>
          <a:xfrm>
            <a:off x="19530930" y="10159121"/>
            <a:ext cx="216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427709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9317269" y="1615149"/>
            <a:ext cx="5748766" cy="1752327"/>
          </a:xfrm>
          <a:custGeom>
            <a:avLst/>
            <a:gdLst>
              <a:gd name="T0" fmla="*/ 3800 w 4484"/>
              <a:gd name="T1" fmla="*/ 1366 h 1367"/>
              <a:gd name="T2" fmla="*/ 683 w 4484"/>
              <a:gd name="T3" fmla="*/ 1366 h 1367"/>
              <a:gd name="T4" fmla="*/ 683 w 4484"/>
              <a:gd name="T5" fmla="*/ 1366 h 1367"/>
              <a:gd name="T6" fmla="*/ 0 w 4484"/>
              <a:gd name="T7" fmla="*/ 683 h 1367"/>
              <a:gd name="T8" fmla="*/ 0 w 4484"/>
              <a:gd name="T9" fmla="*/ 683 h 1367"/>
              <a:gd name="T10" fmla="*/ 683 w 4484"/>
              <a:gd name="T11" fmla="*/ 0 h 1367"/>
              <a:gd name="T12" fmla="*/ 3800 w 4484"/>
              <a:gd name="T13" fmla="*/ 0 h 1367"/>
              <a:gd name="T14" fmla="*/ 3800 w 4484"/>
              <a:gd name="T15" fmla="*/ 0 h 1367"/>
              <a:gd name="T16" fmla="*/ 4483 w 4484"/>
              <a:gd name="T17" fmla="*/ 683 h 1367"/>
              <a:gd name="T18" fmla="*/ 4483 w 4484"/>
              <a:gd name="T19" fmla="*/ 683 h 1367"/>
              <a:gd name="T20" fmla="*/ 3800 w 4484"/>
              <a:gd name="T21" fmla="*/ 1366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84" h="1367">
                <a:moveTo>
                  <a:pt x="3800" y="1366"/>
                </a:moveTo>
                <a:lnTo>
                  <a:pt x="683" y="1366"/>
                </a:lnTo>
                <a:lnTo>
                  <a:pt x="683" y="1366"/>
                </a:lnTo>
                <a:cubicBezTo>
                  <a:pt x="306" y="1366"/>
                  <a:pt x="0" y="1060"/>
                  <a:pt x="0" y="683"/>
                </a:cubicBezTo>
                <a:lnTo>
                  <a:pt x="0" y="683"/>
                </a:lnTo>
                <a:cubicBezTo>
                  <a:pt x="0" y="306"/>
                  <a:pt x="306" y="0"/>
                  <a:pt x="683" y="0"/>
                </a:cubicBezTo>
                <a:lnTo>
                  <a:pt x="3800" y="0"/>
                </a:lnTo>
                <a:lnTo>
                  <a:pt x="3800" y="0"/>
                </a:lnTo>
                <a:cubicBezTo>
                  <a:pt x="4177" y="0"/>
                  <a:pt x="4483" y="306"/>
                  <a:pt x="4483" y="683"/>
                </a:cubicBezTo>
                <a:lnTo>
                  <a:pt x="4483" y="683"/>
                </a:lnTo>
                <a:cubicBezTo>
                  <a:pt x="4483" y="1060"/>
                  <a:pt x="4177" y="1366"/>
                  <a:pt x="3800" y="1366"/>
                </a:cubicBezTo>
              </a:path>
            </a:pathLst>
          </a:custGeom>
          <a:solidFill>
            <a:schemeClr val="accent1"/>
          </a:solidFill>
          <a:ln w="8064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6694431" y="6928658"/>
            <a:ext cx="3685540" cy="1124883"/>
          </a:xfrm>
          <a:custGeom>
            <a:avLst/>
            <a:gdLst>
              <a:gd name="T0" fmla="*/ 2436 w 2874"/>
              <a:gd name="T1" fmla="*/ 875 h 876"/>
              <a:gd name="T2" fmla="*/ 438 w 2874"/>
              <a:gd name="T3" fmla="*/ 875 h 876"/>
              <a:gd name="T4" fmla="*/ 438 w 2874"/>
              <a:gd name="T5" fmla="*/ 875 h 876"/>
              <a:gd name="T6" fmla="*/ 0 w 2874"/>
              <a:gd name="T7" fmla="*/ 437 h 876"/>
              <a:gd name="T8" fmla="*/ 0 w 2874"/>
              <a:gd name="T9" fmla="*/ 437 h 876"/>
              <a:gd name="T10" fmla="*/ 0 w 2874"/>
              <a:gd name="T11" fmla="*/ 437 h 876"/>
              <a:gd name="T12" fmla="*/ 438 w 2874"/>
              <a:gd name="T13" fmla="*/ 0 h 876"/>
              <a:gd name="T14" fmla="*/ 2436 w 2874"/>
              <a:gd name="T15" fmla="*/ 0 h 876"/>
              <a:gd name="T16" fmla="*/ 2436 w 2874"/>
              <a:gd name="T17" fmla="*/ 0 h 876"/>
              <a:gd name="T18" fmla="*/ 2873 w 2874"/>
              <a:gd name="T19" fmla="*/ 437 h 876"/>
              <a:gd name="T20" fmla="*/ 2873 w 2874"/>
              <a:gd name="T21" fmla="*/ 437 h 876"/>
              <a:gd name="T22" fmla="*/ 2873 w 2874"/>
              <a:gd name="T23" fmla="*/ 437 h 876"/>
              <a:gd name="T24" fmla="*/ 2436 w 2874"/>
              <a:gd name="T25" fmla="*/ 87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4" h="876">
                <a:moveTo>
                  <a:pt x="2436" y="875"/>
                </a:moveTo>
                <a:lnTo>
                  <a:pt x="438" y="875"/>
                </a:lnTo>
                <a:lnTo>
                  <a:pt x="438" y="875"/>
                </a:lnTo>
                <a:cubicBezTo>
                  <a:pt x="196" y="875"/>
                  <a:pt x="0" y="679"/>
                  <a:pt x="0" y="437"/>
                </a:cubicBezTo>
                <a:lnTo>
                  <a:pt x="0" y="437"/>
                </a:lnTo>
                <a:lnTo>
                  <a:pt x="0" y="437"/>
                </a:lnTo>
                <a:cubicBezTo>
                  <a:pt x="0" y="196"/>
                  <a:pt x="196" y="0"/>
                  <a:pt x="438" y="0"/>
                </a:cubicBezTo>
                <a:lnTo>
                  <a:pt x="2436" y="0"/>
                </a:lnTo>
                <a:lnTo>
                  <a:pt x="2436" y="0"/>
                </a:lnTo>
                <a:cubicBezTo>
                  <a:pt x="2677" y="0"/>
                  <a:pt x="2873" y="196"/>
                  <a:pt x="2873" y="437"/>
                </a:cubicBezTo>
                <a:lnTo>
                  <a:pt x="2873" y="437"/>
                </a:lnTo>
                <a:lnTo>
                  <a:pt x="2873" y="437"/>
                </a:lnTo>
                <a:cubicBezTo>
                  <a:pt x="2873" y="679"/>
                  <a:pt x="2677" y="875"/>
                  <a:pt x="2436" y="875"/>
                </a:cubicBezTo>
              </a:path>
            </a:pathLst>
          </a:custGeom>
          <a:solidFill>
            <a:schemeClr val="accent2"/>
          </a:solidFill>
          <a:ln w="762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3121944" y="10614198"/>
            <a:ext cx="2956348" cy="1480999"/>
          </a:xfrm>
          <a:custGeom>
            <a:avLst/>
            <a:gdLst>
              <a:gd name="T0" fmla="*/ 1856 w 2307"/>
              <a:gd name="T1" fmla="*/ 1154 h 1155"/>
              <a:gd name="T2" fmla="*/ 450 w 2307"/>
              <a:gd name="T3" fmla="*/ 1154 h 1155"/>
              <a:gd name="T4" fmla="*/ 450 w 2307"/>
              <a:gd name="T5" fmla="*/ 1154 h 1155"/>
              <a:gd name="T6" fmla="*/ 0 w 2307"/>
              <a:gd name="T7" fmla="*/ 704 h 1155"/>
              <a:gd name="T8" fmla="*/ 0 w 2307"/>
              <a:gd name="T9" fmla="*/ 450 h 1155"/>
              <a:gd name="T10" fmla="*/ 0 w 2307"/>
              <a:gd name="T11" fmla="*/ 450 h 1155"/>
              <a:gd name="T12" fmla="*/ 450 w 2307"/>
              <a:gd name="T13" fmla="*/ 0 h 1155"/>
              <a:gd name="T14" fmla="*/ 1856 w 2307"/>
              <a:gd name="T15" fmla="*/ 0 h 1155"/>
              <a:gd name="T16" fmla="*/ 1856 w 2307"/>
              <a:gd name="T17" fmla="*/ 0 h 1155"/>
              <a:gd name="T18" fmla="*/ 2306 w 2307"/>
              <a:gd name="T19" fmla="*/ 450 h 1155"/>
              <a:gd name="T20" fmla="*/ 2306 w 2307"/>
              <a:gd name="T21" fmla="*/ 704 h 1155"/>
              <a:gd name="T22" fmla="*/ 2306 w 2307"/>
              <a:gd name="T23" fmla="*/ 704 h 1155"/>
              <a:gd name="T24" fmla="*/ 1856 w 2307"/>
              <a:gd name="T25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1155">
                <a:moveTo>
                  <a:pt x="1856" y="1154"/>
                </a:moveTo>
                <a:lnTo>
                  <a:pt x="450" y="1154"/>
                </a:lnTo>
                <a:lnTo>
                  <a:pt x="450" y="1154"/>
                </a:lnTo>
                <a:cubicBezTo>
                  <a:pt x="201" y="1154"/>
                  <a:pt x="0" y="953"/>
                  <a:pt x="0" y="704"/>
                </a:cubicBezTo>
                <a:lnTo>
                  <a:pt x="0" y="450"/>
                </a:lnTo>
                <a:lnTo>
                  <a:pt x="0" y="450"/>
                </a:lnTo>
                <a:cubicBezTo>
                  <a:pt x="0" y="202"/>
                  <a:pt x="201" y="0"/>
                  <a:pt x="450" y="0"/>
                </a:cubicBezTo>
                <a:lnTo>
                  <a:pt x="1856" y="0"/>
                </a:lnTo>
                <a:lnTo>
                  <a:pt x="1856" y="0"/>
                </a:lnTo>
                <a:cubicBezTo>
                  <a:pt x="2105" y="0"/>
                  <a:pt x="2306" y="202"/>
                  <a:pt x="2306" y="450"/>
                </a:cubicBezTo>
                <a:lnTo>
                  <a:pt x="2306" y="704"/>
                </a:lnTo>
                <a:lnTo>
                  <a:pt x="2306" y="704"/>
                </a:lnTo>
                <a:cubicBezTo>
                  <a:pt x="2306" y="953"/>
                  <a:pt x="2105" y="1154"/>
                  <a:pt x="1856" y="1154"/>
                </a:cubicBezTo>
              </a:path>
            </a:pathLst>
          </a:custGeom>
          <a:solidFill>
            <a:schemeClr val="accent4"/>
          </a:solidFill>
          <a:ln w="8064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7061856" y="10602893"/>
            <a:ext cx="2956344" cy="1480999"/>
          </a:xfrm>
          <a:custGeom>
            <a:avLst/>
            <a:gdLst>
              <a:gd name="T0" fmla="*/ 1855 w 2307"/>
              <a:gd name="T1" fmla="*/ 1154 h 1155"/>
              <a:gd name="T2" fmla="*/ 449 w 2307"/>
              <a:gd name="T3" fmla="*/ 1154 h 1155"/>
              <a:gd name="T4" fmla="*/ 449 w 2307"/>
              <a:gd name="T5" fmla="*/ 1154 h 1155"/>
              <a:gd name="T6" fmla="*/ 0 w 2307"/>
              <a:gd name="T7" fmla="*/ 703 h 1155"/>
              <a:gd name="T8" fmla="*/ 0 w 2307"/>
              <a:gd name="T9" fmla="*/ 450 h 1155"/>
              <a:gd name="T10" fmla="*/ 0 w 2307"/>
              <a:gd name="T11" fmla="*/ 450 h 1155"/>
              <a:gd name="T12" fmla="*/ 449 w 2307"/>
              <a:gd name="T13" fmla="*/ 0 h 1155"/>
              <a:gd name="T14" fmla="*/ 1855 w 2307"/>
              <a:gd name="T15" fmla="*/ 0 h 1155"/>
              <a:gd name="T16" fmla="*/ 1855 w 2307"/>
              <a:gd name="T17" fmla="*/ 0 h 1155"/>
              <a:gd name="T18" fmla="*/ 2306 w 2307"/>
              <a:gd name="T19" fmla="*/ 450 h 1155"/>
              <a:gd name="T20" fmla="*/ 2306 w 2307"/>
              <a:gd name="T21" fmla="*/ 703 h 1155"/>
              <a:gd name="T22" fmla="*/ 2306 w 2307"/>
              <a:gd name="T23" fmla="*/ 703 h 1155"/>
              <a:gd name="T24" fmla="*/ 1855 w 2307"/>
              <a:gd name="T25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1155">
                <a:moveTo>
                  <a:pt x="1855" y="1154"/>
                </a:moveTo>
                <a:lnTo>
                  <a:pt x="449" y="1154"/>
                </a:lnTo>
                <a:lnTo>
                  <a:pt x="449" y="1154"/>
                </a:lnTo>
                <a:cubicBezTo>
                  <a:pt x="201" y="1154"/>
                  <a:pt x="0" y="952"/>
                  <a:pt x="0" y="703"/>
                </a:cubicBezTo>
                <a:lnTo>
                  <a:pt x="0" y="450"/>
                </a:lnTo>
                <a:lnTo>
                  <a:pt x="0" y="450"/>
                </a:lnTo>
                <a:cubicBezTo>
                  <a:pt x="0" y="202"/>
                  <a:pt x="201" y="0"/>
                  <a:pt x="449" y="0"/>
                </a:cubicBezTo>
                <a:lnTo>
                  <a:pt x="1855" y="0"/>
                </a:lnTo>
                <a:lnTo>
                  <a:pt x="1855" y="0"/>
                </a:lnTo>
                <a:cubicBezTo>
                  <a:pt x="2104" y="0"/>
                  <a:pt x="2306" y="202"/>
                  <a:pt x="2306" y="450"/>
                </a:cubicBezTo>
                <a:lnTo>
                  <a:pt x="2306" y="703"/>
                </a:lnTo>
                <a:lnTo>
                  <a:pt x="2306" y="703"/>
                </a:lnTo>
                <a:cubicBezTo>
                  <a:pt x="2306" y="952"/>
                  <a:pt x="2104" y="1154"/>
                  <a:pt x="1855" y="1154"/>
                </a:cubicBezTo>
              </a:path>
            </a:pathLst>
          </a:custGeom>
          <a:solidFill>
            <a:schemeClr val="accent4"/>
          </a:solidFill>
          <a:ln w="8064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0"/>
          <p:cNvSpPr>
            <a:spLocks noChangeArrowheads="1"/>
          </p:cNvSpPr>
          <p:nvPr/>
        </p:nvSpPr>
        <p:spPr bwMode="auto">
          <a:xfrm>
            <a:off x="14365104" y="10602893"/>
            <a:ext cx="2956344" cy="1480999"/>
          </a:xfrm>
          <a:custGeom>
            <a:avLst/>
            <a:gdLst>
              <a:gd name="T0" fmla="*/ 1856 w 2307"/>
              <a:gd name="T1" fmla="*/ 1154 h 1155"/>
              <a:gd name="T2" fmla="*/ 450 w 2307"/>
              <a:gd name="T3" fmla="*/ 1154 h 1155"/>
              <a:gd name="T4" fmla="*/ 450 w 2307"/>
              <a:gd name="T5" fmla="*/ 1154 h 1155"/>
              <a:gd name="T6" fmla="*/ 0 w 2307"/>
              <a:gd name="T7" fmla="*/ 703 h 1155"/>
              <a:gd name="T8" fmla="*/ 0 w 2307"/>
              <a:gd name="T9" fmla="*/ 450 h 1155"/>
              <a:gd name="T10" fmla="*/ 0 w 2307"/>
              <a:gd name="T11" fmla="*/ 450 h 1155"/>
              <a:gd name="T12" fmla="*/ 450 w 2307"/>
              <a:gd name="T13" fmla="*/ 0 h 1155"/>
              <a:gd name="T14" fmla="*/ 1856 w 2307"/>
              <a:gd name="T15" fmla="*/ 0 h 1155"/>
              <a:gd name="T16" fmla="*/ 1856 w 2307"/>
              <a:gd name="T17" fmla="*/ 0 h 1155"/>
              <a:gd name="T18" fmla="*/ 2306 w 2307"/>
              <a:gd name="T19" fmla="*/ 450 h 1155"/>
              <a:gd name="T20" fmla="*/ 2306 w 2307"/>
              <a:gd name="T21" fmla="*/ 703 h 1155"/>
              <a:gd name="T22" fmla="*/ 2306 w 2307"/>
              <a:gd name="T23" fmla="*/ 703 h 1155"/>
              <a:gd name="T24" fmla="*/ 1856 w 2307"/>
              <a:gd name="T25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1155">
                <a:moveTo>
                  <a:pt x="1856" y="1154"/>
                </a:moveTo>
                <a:lnTo>
                  <a:pt x="450" y="1154"/>
                </a:lnTo>
                <a:lnTo>
                  <a:pt x="450" y="1154"/>
                </a:lnTo>
                <a:cubicBezTo>
                  <a:pt x="201" y="1154"/>
                  <a:pt x="0" y="952"/>
                  <a:pt x="0" y="703"/>
                </a:cubicBezTo>
                <a:lnTo>
                  <a:pt x="0" y="450"/>
                </a:lnTo>
                <a:lnTo>
                  <a:pt x="0" y="450"/>
                </a:lnTo>
                <a:cubicBezTo>
                  <a:pt x="0" y="202"/>
                  <a:pt x="201" y="0"/>
                  <a:pt x="450" y="0"/>
                </a:cubicBezTo>
                <a:lnTo>
                  <a:pt x="1856" y="0"/>
                </a:lnTo>
                <a:lnTo>
                  <a:pt x="1856" y="0"/>
                </a:lnTo>
                <a:cubicBezTo>
                  <a:pt x="2105" y="0"/>
                  <a:pt x="2306" y="202"/>
                  <a:pt x="2306" y="450"/>
                </a:cubicBezTo>
                <a:lnTo>
                  <a:pt x="2306" y="703"/>
                </a:lnTo>
                <a:lnTo>
                  <a:pt x="2306" y="703"/>
                </a:lnTo>
                <a:cubicBezTo>
                  <a:pt x="2306" y="952"/>
                  <a:pt x="2105" y="1154"/>
                  <a:pt x="1856" y="1154"/>
                </a:cubicBezTo>
              </a:path>
            </a:pathLst>
          </a:custGeom>
          <a:solidFill>
            <a:schemeClr val="accent5"/>
          </a:solidFill>
          <a:ln w="8064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2"/>
          <p:cNvSpPr>
            <a:spLocks noChangeArrowheads="1"/>
          </p:cNvSpPr>
          <p:nvPr/>
        </p:nvSpPr>
        <p:spPr bwMode="auto">
          <a:xfrm>
            <a:off x="18299362" y="10619853"/>
            <a:ext cx="2956344" cy="1480999"/>
          </a:xfrm>
          <a:custGeom>
            <a:avLst/>
            <a:gdLst>
              <a:gd name="T0" fmla="*/ 1856 w 2307"/>
              <a:gd name="T1" fmla="*/ 1154 h 1155"/>
              <a:gd name="T2" fmla="*/ 450 w 2307"/>
              <a:gd name="T3" fmla="*/ 1154 h 1155"/>
              <a:gd name="T4" fmla="*/ 450 w 2307"/>
              <a:gd name="T5" fmla="*/ 1154 h 1155"/>
              <a:gd name="T6" fmla="*/ 0 w 2307"/>
              <a:gd name="T7" fmla="*/ 704 h 1155"/>
              <a:gd name="T8" fmla="*/ 0 w 2307"/>
              <a:gd name="T9" fmla="*/ 450 h 1155"/>
              <a:gd name="T10" fmla="*/ 0 w 2307"/>
              <a:gd name="T11" fmla="*/ 450 h 1155"/>
              <a:gd name="T12" fmla="*/ 450 w 2307"/>
              <a:gd name="T13" fmla="*/ 0 h 1155"/>
              <a:gd name="T14" fmla="*/ 1856 w 2307"/>
              <a:gd name="T15" fmla="*/ 0 h 1155"/>
              <a:gd name="T16" fmla="*/ 1856 w 2307"/>
              <a:gd name="T17" fmla="*/ 0 h 1155"/>
              <a:gd name="T18" fmla="*/ 2306 w 2307"/>
              <a:gd name="T19" fmla="*/ 450 h 1155"/>
              <a:gd name="T20" fmla="*/ 2306 w 2307"/>
              <a:gd name="T21" fmla="*/ 704 h 1155"/>
              <a:gd name="T22" fmla="*/ 2306 w 2307"/>
              <a:gd name="T23" fmla="*/ 704 h 1155"/>
              <a:gd name="T24" fmla="*/ 1856 w 2307"/>
              <a:gd name="T25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1155">
                <a:moveTo>
                  <a:pt x="1856" y="1154"/>
                </a:moveTo>
                <a:lnTo>
                  <a:pt x="450" y="1154"/>
                </a:lnTo>
                <a:lnTo>
                  <a:pt x="450" y="1154"/>
                </a:lnTo>
                <a:cubicBezTo>
                  <a:pt x="201" y="1154"/>
                  <a:pt x="0" y="952"/>
                  <a:pt x="0" y="704"/>
                </a:cubicBezTo>
                <a:lnTo>
                  <a:pt x="0" y="450"/>
                </a:lnTo>
                <a:lnTo>
                  <a:pt x="0" y="450"/>
                </a:lnTo>
                <a:cubicBezTo>
                  <a:pt x="0" y="201"/>
                  <a:pt x="201" y="0"/>
                  <a:pt x="450" y="0"/>
                </a:cubicBezTo>
                <a:lnTo>
                  <a:pt x="1856" y="0"/>
                </a:lnTo>
                <a:lnTo>
                  <a:pt x="1856" y="0"/>
                </a:lnTo>
                <a:cubicBezTo>
                  <a:pt x="2105" y="0"/>
                  <a:pt x="2306" y="201"/>
                  <a:pt x="2306" y="450"/>
                </a:cubicBezTo>
                <a:lnTo>
                  <a:pt x="2306" y="704"/>
                </a:lnTo>
                <a:lnTo>
                  <a:pt x="2306" y="704"/>
                </a:lnTo>
                <a:cubicBezTo>
                  <a:pt x="2306" y="952"/>
                  <a:pt x="2105" y="1154"/>
                  <a:pt x="1856" y="1154"/>
                </a:cubicBezTo>
              </a:path>
            </a:pathLst>
          </a:custGeom>
          <a:solidFill>
            <a:schemeClr val="accent5"/>
          </a:solidFill>
          <a:ln w="8064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4"/>
          <p:cNvSpPr>
            <a:spLocks noChangeArrowheads="1"/>
          </p:cNvSpPr>
          <p:nvPr/>
        </p:nvSpPr>
        <p:spPr bwMode="auto">
          <a:xfrm>
            <a:off x="13997679" y="6928658"/>
            <a:ext cx="3685540" cy="1124883"/>
          </a:xfrm>
          <a:custGeom>
            <a:avLst/>
            <a:gdLst>
              <a:gd name="T0" fmla="*/ 2436 w 2874"/>
              <a:gd name="T1" fmla="*/ 875 h 876"/>
              <a:gd name="T2" fmla="*/ 438 w 2874"/>
              <a:gd name="T3" fmla="*/ 875 h 876"/>
              <a:gd name="T4" fmla="*/ 438 w 2874"/>
              <a:gd name="T5" fmla="*/ 875 h 876"/>
              <a:gd name="T6" fmla="*/ 0 w 2874"/>
              <a:gd name="T7" fmla="*/ 437 h 876"/>
              <a:gd name="T8" fmla="*/ 0 w 2874"/>
              <a:gd name="T9" fmla="*/ 437 h 876"/>
              <a:gd name="T10" fmla="*/ 0 w 2874"/>
              <a:gd name="T11" fmla="*/ 437 h 876"/>
              <a:gd name="T12" fmla="*/ 438 w 2874"/>
              <a:gd name="T13" fmla="*/ 0 h 876"/>
              <a:gd name="T14" fmla="*/ 2436 w 2874"/>
              <a:gd name="T15" fmla="*/ 0 h 876"/>
              <a:gd name="T16" fmla="*/ 2436 w 2874"/>
              <a:gd name="T17" fmla="*/ 0 h 876"/>
              <a:gd name="T18" fmla="*/ 2873 w 2874"/>
              <a:gd name="T19" fmla="*/ 437 h 876"/>
              <a:gd name="T20" fmla="*/ 2873 w 2874"/>
              <a:gd name="T21" fmla="*/ 437 h 876"/>
              <a:gd name="T22" fmla="*/ 2873 w 2874"/>
              <a:gd name="T23" fmla="*/ 437 h 876"/>
              <a:gd name="T24" fmla="*/ 2436 w 2874"/>
              <a:gd name="T25" fmla="*/ 87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4" h="876">
                <a:moveTo>
                  <a:pt x="2436" y="875"/>
                </a:moveTo>
                <a:lnTo>
                  <a:pt x="438" y="875"/>
                </a:lnTo>
                <a:lnTo>
                  <a:pt x="438" y="875"/>
                </a:lnTo>
                <a:cubicBezTo>
                  <a:pt x="196" y="875"/>
                  <a:pt x="0" y="679"/>
                  <a:pt x="0" y="437"/>
                </a:cubicBezTo>
                <a:lnTo>
                  <a:pt x="0" y="437"/>
                </a:lnTo>
                <a:lnTo>
                  <a:pt x="0" y="437"/>
                </a:lnTo>
                <a:cubicBezTo>
                  <a:pt x="0" y="196"/>
                  <a:pt x="196" y="0"/>
                  <a:pt x="438" y="0"/>
                </a:cubicBezTo>
                <a:lnTo>
                  <a:pt x="2436" y="0"/>
                </a:lnTo>
                <a:lnTo>
                  <a:pt x="2436" y="0"/>
                </a:lnTo>
                <a:cubicBezTo>
                  <a:pt x="2677" y="0"/>
                  <a:pt x="2873" y="196"/>
                  <a:pt x="2873" y="437"/>
                </a:cubicBezTo>
                <a:lnTo>
                  <a:pt x="2873" y="437"/>
                </a:lnTo>
                <a:lnTo>
                  <a:pt x="2873" y="437"/>
                </a:lnTo>
                <a:cubicBezTo>
                  <a:pt x="2873" y="679"/>
                  <a:pt x="2677" y="875"/>
                  <a:pt x="2436" y="875"/>
                </a:cubicBezTo>
              </a:path>
            </a:pathLst>
          </a:custGeom>
          <a:solidFill>
            <a:schemeClr val="accent3"/>
          </a:solidFill>
          <a:ln w="762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5"/>
          <p:cNvSpPr>
            <a:spLocks noChangeArrowheads="1"/>
          </p:cNvSpPr>
          <p:nvPr/>
        </p:nvSpPr>
        <p:spPr bwMode="auto">
          <a:xfrm>
            <a:off x="12188825" y="3367476"/>
            <a:ext cx="5654" cy="2091488"/>
          </a:xfrm>
          <a:custGeom>
            <a:avLst/>
            <a:gdLst>
              <a:gd name="T0" fmla="*/ 0 w 1"/>
              <a:gd name="T1" fmla="*/ 0 h 1631"/>
              <a:gd name="T2" fmla="*/ 0 w 1"/>
              <a:gd name="T3" fmla="*/ 1630 h 1631"/>
              <a:gd name="T4" fmla="*/ 0 w 1"/>
              <a:gd name="T5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31">
                <a:moveTo>
                  <a:pt x="0" y="0"/>
                </a:moveTo>
                <a:lnTo>
                  <a:pt x="0" y="163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4E2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12188825" y="3367476"/>
            <a:ext cx="5654" cy="2091488"/>
          </a:xfrm>
          <a:prstGeom prst="line">
            <a:avLst/>
          </a:prstGeom>
          <a:noFill/>
          <a:ln w="8064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7"/>
          <p:cNvSpPr>
            <a:spLocks noChangeArrowheads="1"/>
          </p:cNvSpPr>
          <p:nvPr/>
        </p:nvSpPr>
        <p:spPr bwMode="auto">
          <a:xfrm>
            <a:off x="8537201" y="5532450"/>
            <a:ext cx="7303248" cy="1396207"/>
          </a:xfrm>
          <a:custGeom>
            <a:avLst/>
            <a:gdLst>
              <a:gd name="T0" fmla="*/ 0 w 5698"/>
              <a:gd name="T1" fmla="*/ 1090 h 1091"/>
              <a:gd name="T2" fmla="*/ 0 w 5698"/>
              <a:gd name="T3" fmla="*/ 0 h 1091"/>
              <a:gd name="T4" fmla="*/ 5697 w 5698"/>
              <a:gd name="T5" fmla="*/ 0 h 1091"/>
              <a:gd name="T6" fmla="*/ 5697 w 5698"/>
              <a:gd name="T7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98" h="1091">
                <a:moveTo>
                  <a:pt x="0" y="1090"/>
                </a:moveTo>
                <a:lnTo>
                  <a:pt x="0" y="0"/>
                </a:lnTo>
                <a:lnTo>
                  <a:pt x="5697" y="0"/>
                </a:lnTo>
                <a:lnTo>
                  <a:pt x="5697" y="1090"/>
                </a:lnTo>
              </a:path>
            </a:pathLst>
          </a:custGeom>
          <a:noFill/>
          <a:ln w="8064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8"/>
          <p:cNvSpPr>
            <a:spLocks noChangeArrowheads="1"/>
          </p:cNvSpPr>
          <p:nvPr/>
        </p:nvSpPr>
        <p:spPr bwMode="auto">
          <a:xfrm>
            <a:off x="4597292" y="9201031"/>
            <a:ext cx="15183069" cy="1401862"/>
          </a:xfrm>
          <a:custGeom>
            <a:avLst/>
            <a:gdLst>
              <a:gd name="T0" fmla="*/ 0 w 11845"/>
              <a:gd name="T1" fmla="*/ 1091 h 1092"/>
              <a:gd name="T2" fmla="*/ 0 w 11845"/>
              <a:gd name="T3" fmla="*/ 0 h 1092"/>
              <a:gd name="T4" fmla="*/ 11844 w 11845"/>
              <a:gd name="T5" fmla="*/ 0 h 1092"/>
              <a:gd name="T6" fmla="*/ 11844 w 11845"/>
              <a:gd name="T7" fmla="*/ 1091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45" h="1092">
                <a:moveTo>
                  <a:pt x="0" y="1091"/>
                </a:moveTo>
                <a:lnTo>
                  <a:pt x="0" y="0"/>
                </a:lnTo>
                <a:lnTo>
                  <a:pt x="11844" y="0"/>
                </a:lnTo>
                <a:lnTo>
                  <a:pt x="11844" y="1091"/>
                </a:lnTo>
              </a:path>
            </a:pathLst>
          </a:custGeom>
          <a:noFill/>
          <a:ln w="8064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8537201" y="8047886"/>
            <a:ext cx="5654" cy="2549356"/>
          </a:xfrm>
          <a:prstGeom prst="line">
            <a:avLst/>
          </a:prstGeom>
          <a:noFill/>
          <a:ln w="8064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15840449" y="8047886"/>
            <a:ext cx="5654" cy="2549356"/>
          </a:xfrm>
          <a:prstGeom prst="line">
            <a:avLst/>
          </a:prstGeom>
          <a:noFill/>
          <a:ln w="8064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CuadroTexto 232"/>
          <p:cNvSpPr txBox="1"/>
          <p:nvPr/>
        </p:nvSpPr>
        <p:spPr>
          <a:xfrm>
            <a:off x="10148041" y="1853794"/>
            <a:ext cx="4081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34" name="CuadroTexto 233"/>
          <p:cNvSpPr txBox="1"/>
          <p:nvPr/>
        </p:nvSpPr>
        <p:spPr>
          <a:xfrm>
            <a:off x="7349807" y="7104861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4758980" y="7096937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4712289" y="1071964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8649374" y="10721612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7409041" y="1071964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39" name="CuadroTexto 238"/>
          <p:cNvSpPr txBox="1"/>
          <p:nvPr/>
        </p:nvSpPr>
        <p:spPr>
          <a:xfrm>
            <a:off x="3469132" y="1071964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070096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>
            <a:spLocks noChangeShapeType="1"/>
          </p:cNvSpPr>
          <p:nvPr/>
        </p:nvSpPr>
        <p:spPr bwMode="auto">
          <a:xfrm>
            <a:off x="12188825" y="4259288"/>
            <a:ext cx="4851" cy="2052765"/>
          </a:xfrm>
          <a:prstGeom prst="line">
            <a:avLst/>
          </a:prstGeom>
          <a:noFill/>
          <a:ln w="586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5268634" y="5331773"/>
            <a:ext cx="13835528" cy="985131"/>
          </a:xfrm>
          <a:custGeom>
            <a:avLst/>
            <a:gdLst>
              <a:gd name="T0" fmla="*/ 0 w 12572"/>
              <a:gd name="T1" fmla="*/ 893 h 894"/>
              <a:gd name="T2" fmla="*/ 0 w 12572"/>
              <a:gd name="T3" fmla="*/ 0 h 894"/>
              <a:gd name="T4" fmla="*/ 12571 w 12572"/>
              <a:gd name="T5" fmla="*/ 0 h 894"/>
              <a:gd name="T6" fmla="*/ 12571 w 12572"/>
              <a:gd name="T7" fmla="*/ 893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72" h="894">
                <a:moveTo>
                  <a:pt x="0" y="893"/>
                </a:moveTo>
                <a:lnTo>
                  <a:pt x="0" y="0"/>
                </a:lnTo>
                <a:lnTo>
                  <a:pt x="12571" y="0"/>
                </a:lnTo>
                <a:lnTo>
                  <a:pt x="12571" y="893"/>
                </a:lnTo>
              </a:path>
            </a:pathLst>
          </a:custGeom>
          <a:noFill/>
          <a:ln w="586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9199458" y="2497698"/>
            <a:ext cx="5978735" cy="1805267"/>
          </a:xfrm>
          <a:custGeom>
            <a:avLst/>
            <a:gdLst>
              <a:gd name="T0" fmla="*/ 5042 w 5432"/>
              <a:gd name="T1" fmla="*/ 1641 h 1642"/>
              <a:gd name="T2" fmla="*/ 389 w 5432"/>
              <a:gd name="T3" fmla="*/ 1641 h 1642"/>
              <a:gd name="T4" fmla="*/ 389 w 5432"/>
              <a:gd name="T5" fmla="*/ 1641 h 1642"/>
              <a:gd name="T6" fmla="*/ 0 w 5432"/>
              <a:gd name="T7" fmla="*/ 1252 h 1642"/>
              <a:gd name="T8" fmla="*/ 0 w 5432"/>
              <a:gd name="T9" fmla="*/ 389 h 1642"/>
              <a:gd name="T10" fmla="*/ 0 w 5432"/>
              <a:gd name="T11" fmla="*/ 389 h 1642"/>
              <a:gd name="T12" fmla="*/ 389 w 5432"/>
              <a:gd name="T13" fmla="*/ 0 h 1642"/>
              <a:gd name="T14" fmla="*/ 5042 w 5432"/>
              <a:gd name="T15" fmla="*/ 0 h 1642"/>
              <a:gd name="T16" fmla="*/ 5042 w 5432"/>
              <a:gd name="T17" fmla="*/ 0 h 1642"/>
              <a:gd name="T18" fmla="*/ 5431 w 5432"/>
              <a:gd name="T19" fmla="*/ 389 h 1642"/>
              <a:gd name="T20" fmla="*/ 5431 w 5432"/>
              <a:gd name="T21" fmla="*/ 1252 h 1642"/>
              <a:gd name="T22" fmla="*/ 5431 w 5432"/>
              <a:gd name="T23" fmla="*/ 1252 h 1642"/>
              <a:gd name="T24" fmla="*/ 5042 w 5432"/>
              <a:gd name="T25" fmla="*/ 1641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32" h="1642">
                <a:moveTo>
                  <a:pt x="5042" y="1641"/>
                </a:moveTo>
                <a:lnTo>
                  <a:pt x="389" y="1641"/>
                </a:lnTo>
                <a:lnTo>
                  <a:pt x="389" y="1641"/>
                </a:lnTo>
                <a:cubicBezTo>
                  <a:pt x="174" y="1641"/>
                  <a:pt x="0" y="1467"/>
                  <a:pt x="0" y="1252"/>
                </a:cubicBezTo>
                <a:lnTo>
                  <a:pt x="0" y="389"/>
                </a:lnTo>
                <a:lnTo>
                  <a:pt x="0" y="389"/>
                </a:lnTo>
                <a:cubicBezTo>
                  <a:pt x="0" y="175"/>
                  <a:pt x="174" y="0"/>
                  <a:pt x="389" y="0"/>
                </a:cubicBezTo>
                <a:lnTo>
                  <a:pt x="5042" y="0"/>
                </a:lnTo>
                <a:lnTo>
                  <a:pt x="5042" y="0"/>
                </a:lnTo>
                <a:cubicBezTo>
                  <a:pt x="5257" y="0"/>
                  <a:pt x="5431" y="175"/>
                  <a:pt x="5431" y="389"/>
                </a:cubicBezTo>
                <a:lnTo>
                  <a:pt x="5431" y="1252"/>
                </a:lnTo>
                <a:lnTo>
                  <a:pt x="5431" y="1252"/>
                </a:lnTo>
                <a:cubicBezTo>
                  <a:pt x="5431" y="1467"/>
                  <a:pt x="5257" y="1641"/>
                  <a:pt x="5042" y="16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3065431" y="6316904"/>
            <a:ext cx="4411257" cy="4901398"/>
          </a:xfrm>
          <a:custGeom>
            <a:avLst/>
            <a:gdLst>
              <a:gd name="T0" fmla="*/ 3456 w 4008"/>
              <a:gd name="T1" fmla="*/ 4453 h 4454"/>
              <a:gd name="T2" fmla="*/ 551 w 4008"/>
              <a:gd name="T3" fmla="*/ 4453 h 4454"/>
              <a:gd name="T4" fmla="*/ 551 w 4008"/>
              <a:gd name="T5" fmla="*/ 4453 h 4454"/>
              <a:gd name="T6" fmla="*/ 0 w 4008"/>
              <a:gd name="T7" fmla="*/ 3903 h 4454"/>
              <a:gd name="T8" fmla="*/ 0 w 4008"/>
              <a:gd name="T9" fmla="*/ 549 h 4454"/>
              <a:gd name="T10" fmla="*/ 0 w 4008"/>
              <a:gd name="T11" fmla="*/ 549 h 4454"/>
              <a:gd name="T12" fmla="*/ 551 w 4008"/>
              <a:gd name="T13" fmla="*/ 0 h 4454"/>
              <a:gd name="T14" fmla="*/ 3456 w 4008"/>
              <a:gd name="T15" fmla="*/ 0 h 4454"/>
              <a:gd name="T16" fmla="*/ 3456 w 4008"/>
              <a:gd name="T17" fmla="*/ 0 h 4454"/>
              <a:gd name="T18" fmla="*/ 4007 w 4008"/>
              <a:gd name="T19" fmla="*/ 549 h 4454"/>
              <a:gd name="T20" fmla="*/ 4007 w 4008"/>
              <a:gd name="T21" fmla="*/ 3903 h 4454"/>
              <a:gd name="T22" fmla="*/ 4007 w 4008"/>
              <a:gd name="T23" fmla="*/ 3903 h 4454"/>
              <a:gd name="T24" fmla="*/ 3456 w 4008"/>
              <a:gd name="T25" fmla="*/ 4453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8" h="4454">
                <a:moveTo>
                  <a:pt x="3456" y="4453"/>
                </a:moveTo>
                <a:lnTo>
                  <a:pt x="551" y="4453"/>
                </a:lnTo>
                <a:lnTo>
                  <a:pt x="551" y="4453"/>
                </a:lnTo>
                <a:cubicBezTo>
                  <a:pt x="247" y="4453"/>
                  <a:pt x="0" y="4206"/>
                  <a:pt x="0" y="3903"/>
                </a:cubicBezTo>
                <a:lnTo>
                  <a:pt x="0" y="549"/>
                </a:lnTo>
                <a:lnTo>
                  <a:pt x="0" y="549"/>
                </a:lnTo>
                <a:cubicBezTo>
                  <a:pt x="0" y="246"/>
                  <a:pt x="247" y="0"/>
                  <a:pt x="551" y="0"/>
                </a:cubicBezTo>
                <a:lnTo>
                  <a:pt x="3456" y="0"/>
                </a:lnTo>
                <a:lnTo>
                  <a:pt x="3456" y="0"/>
                </a:lnTo>
                <a:cubicBezTo>
                  <a:pt x="3760" y="0"/>
                  <a:pt x="4007" y="246"/>
                  <a:pt x="4007" y="549"/>
                </a:cubicBezTo>
                <a:lnTo>
                  <a:pt x="4007" y="3903"/>
                </a:lnTo>
                <a:lnTo>
                  <a:pt x="4007" y="3903"/>
                </a:lnTo>
                <a:cubicBezTo>
                  <a:pt x="4007" y="4206"/>
                  <a:pt x="3760" y="4453"/>
                  <a:pt x="3456" y="44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9980768" y="6316904"/>
            <a:ext cx="4406405" cy="4901398"/>
          </a:xfrm>
          <a:custGeom>
            <a:avLst/>
            <a:gdLst>
              <a:gd name="T0" fmla="*/ 3455 w 4006"/>
              <a:gd name="T1" fmla="*/ 4453 h 4454"/>
              <a:gd name="T2" fmla="*/ 550 w 4006"/>
              <a:gd name="T3" fmla="*/ 4453 h 4454"/>
              <a:gd name="T4" fmla="*/ 550 w 4006"/>
              <a:gd name="T5" fmla="*/ 4453 h 4454"/>
              <a:gd name="T6" fmla="*/ 0 w 4006"/>
              <a:gd name="T7" fmla="*/ 3903 h 4454"/>
              <a:gd name="T8" fmla="*/ 0 w 4006"/>
              <a:gd name="T9" fmla="*/ 549 h 4454"/>
              <a:gd name="T10" fmla="*/ 0 w 4006"/>
              <a:gd name="T11" fmla="*/ 549 h 4454"/>
              <a:gd name="T12" fmla="*/ 550 w 4006"/>
              <a:gd name="T13" fmla="*/ 0 h 4454"/>
              <a:gd name="T14" fmla="*/ 3455 w 4006"/>
              <a:gd name="T15" fmla="*/ 0 h 4454"/>
              <a:gd name="T16" fmla="*/ 3455 w 4006"/>
              <a:gd name="T17" fmla="*/ 0 h 4454"/>
              <a:gd name="T18" fmla="*/ 4005 w 4006"/>
              <a:gd name="T19" fmla="*/ 549 h 4454"/>
              <a:gd name="T20" fmla="*/ 4005 w 4006"/>
              <a:gd name="T21" fmla="*/ 3903 h 4454"/>
              <a:gd name="T22" fmla="*/ 4005 w 4006"/>
              <a:gd name="T23" fmla="*/ 3903 h 4454"/>
              <a:gd name="T24" fmla="*/ 3455 w 4006"/>
              <a:gd name="T25" fmla="*/ 4453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6" h="4454">
                <a:moveTo>
                  <a:pt x="3455" y="4453"/>
                </a:moveTo>
                <a:lnTo>
                  <a:pt x="550" y="4453"/>
                </a:lnTo>
                <a:lnTo>
                  <a:pt x="550" y="4453"/>
                </a:lnTo>
                <a:cubicBezTo>
                  <a:pt x="246" y="4453"/>
                  <a:pt x="0" y="4206"/>
                  <a:pt x="0" y="3903"/>
                </a:cubicBezTo>
                <a:lnTo>
                  <a:pt x="0" y="549"/>
                </a:lnTo>
                <a:lnTo>
                  <a:pt x="0" y="549"/>
                </a:lnTo>
                <a:cubicBezTo>
                  <a:pt x="0" y="246"/>
                  <a:pt x="246" y="0"/>
                  <a:pt x="550" y="0"/>
                </a:cubicBezTo>
                <a:lnTo>
                  <a:pt x="3455" y="0"/>
                </a:lnTo>
                <a:lnTo>
                  <a:pt x="3455" y="0"/>
                </a:lnTo>
                <a:cubicBezTo>
                  <a:pt x="3759" y="0"/>
                  <a:pt x="4005" y="246"/>
                  <a:pt x="4005" y="549"/>
                </a:cubicBezTo>
                <a:lnTo>
                  <a:pt x="4005" y="3903"/>
                </a:lnTo>
                <a:lnTo>
                  <a:pt x="4005" y="3903"/>
                </a:lnTo>
                <a:cubicBezTo>
                  <a:pt x="4005" y="4206"/>
                  <a:pt x="3759" y="4453"/>
                  <a:pt x="3455" y="44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6"/>
          <p:cNvSpPr>
            <a:spLocks noChangeArrowheads="1"/>
          </p:cNvSpPr>
          <p:nvPr/>
        </p:nvSpPr>
        <p:spPr bwMode="auto">
          <a:xfrm>
            <a:off x="16900959" y="6316904"/>
            <a:ext cx="4411260" cy="4901398"/>
          </a:xfrm>
          <a:custGeom>
            <a:avLst/>
            <a:gdLst>
              <a:gd name="T0" fmla="*/ 3456 w 4008"/>
              <a:gd name="T1" fmla="*/ 4453 h 4454"/>
              <a:gd name="T2" fmla="*/ 551 w 4008"/>
              <a:gd name="T3" fmla="*/ 4453 h 4454"/>
              <a:gd name="T4" fmla="*/ 551 w 4008"/>
              <a:gd name="T5" fmla="*/ 4453 h 4454"/>
              <a:gd name="T6" fmla="*/ 0 w 4008"/>
              <a:gd name="T7" fmla="*/ 3903 h 4454"/>
              <a:gd name="T8" fmla="*/ 0 w 4008"/>
              <a:gd name="T9" fmla="*/ 549 h 4454"/>
              <a:gd name="T10" fmla="*/ 0 w 4008"/>
              <a:gd name="T11" fmla="*/ 549 h 4454"/>
              <a:gd name="T12" fmla="*/ 551 w 4008"/>
              <a:gd name="T13" fmla="*/ 0 h 4454"/>
              <a:gd name="T14" fmla="*/ 3456 w 4008"/>
              <a:gd name="T15" fmla="*/ 0 h 4454"/>
              <a:gd name="T16" fmla="*/ 3456 w 4008"/>
              <a:gd name="T17" fmla="*/ 0 h 4454"/>
              <a:gd name="T18" fmla="*/ 4007 w 4008"/>
              <a:gd name="T19" fmla="*/ 549 h 4454"/>
              <a:gd name="T20" fmla="*/ 4007 w 4008"/>
              <a:gd name="T21" fmla="*/ 3903 h 4454"/>
              <a:gd name="T22" fmla="*/ 4007 w 4008"/>
              <a:gd name="T23" fmla="*/ 3903 h 4454"/>
              <a:gd name="T24" fmla="*/ 3456 w 4008"/>
              <a:gd name="T25" fmla="*/ 4453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8" h="4454">
                <a:moveTo>
                  <a:pt x="3456" y="4453"/>
                </a:moveTo>
                <a:lnTo>
                  <a:pt x="551" y="4453"/>
                </a:lnTo>
                <a:lnTo>
                  <a:pt x="551" y="4453"/>
                </a:lnTo>
                <a:cubicBezTo>
                  <a:pt x="247" y="4453"/>
                  <a:pt x="0" y="4206"/>
                  <a:pt x="0" y="3903"/>
                </a:cubicBezTo>
                <a:lnTo>
                  <a:pt x="0" y="549"/>
                </a:lnTo>
                <a:lnTo>
                  <a:pt x="0" y="549"/>
                </a:lnTo>
                <a:cubicBezTo>
                  <a:pt x="0" y="246"/>
                  <a:pt x="247" y="0"/>
                  <a:pt x="551" y="0"/>
                </a:cubicBezTo>
                <a:lnTo>
                  <a:pt x="3456" y="0"/>
                </a:lnTo>
                <a:lnTo>
                  <a:pt x="3456" y="0"/>
                </a:lnTo>
                <a:cubicBezTo>
                  <a:pt x="3760" y="0"/>
                  <a:pt x="4007" y="246"/>
                  <a:pt x="4007" y="549"/>
                </a:cubicBezTo>
                <a:lnTo>
                  <a:pt x="4007" y="3903"/>
                </a:lnTo>
                <a:lnTo>
                  <a:pt x="4007" y="3903"/>
                </a:lnTo>
                <a:cubicBezTo>
                  <a:pt x="4007" y="4206"/>
                  <a:pt x="3760" y="4453"/>
                  <a:pt x="3456" y="44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47"/>
          <p:cNvSpPr>
            <a:spLocks noChangeArrowheads="1"/>
          </p:cNvSpPr>
          <p:nvPr/>
        </p:nvSpPr>
        <p:spPr bwMode="auto">
          <a:xfrm>
            <a:off x="18538543" y="9335389"/>
            <a:ext cx="1300569" cy="1475272"/>
          </a:xfrm>
          <a:custGeom>
            <a:avLst/>
            <a:gdLst>
              <a:gd name="T0" fmla="*/ 918 w 1181"/>
              <a:gd name="T1" fmla="*/ 1135 h 1339"/>
              <a:gd name="T2" fmla="*/ 788 w 1181"/>
              <a:gd name="T3" fmla="*/ 1154 h 1339"/>
              <a:gd name="T4" fmla="*/ 736 w 1181"/>
              <a:gd name="T5" fmla="*/ 1161 h 1339"/>
              <a:gd name="T6" fmla="*/ 736 w 1181"/>
              <a:gd name="T7" fmla="*/ 1161 h 1339"/>
              <a:gd name="T8" fmla="*/ 690 w 1181"/>
              <a:gd name="T9" fmla="*/ 1164 h 1339"/>
              <a:gd name="T10" fmla="*/ 682 w 1181"/>
              <a:gd name="T11" fmla="*/ 1165 h 1339"/>
              <a:gd name="T12" fmla="*/ 643 w 1181"/>
              <a:gd name="T13" fmla="*/ 1167 h 1339"/>
              <a:gd name="T14" fmla="*/ 635 w 1181"/>
              <a:gd name="T15" fmla="*/ 1167 h 1339"/>
              <a:gd name="T16" fmla="*/ 545 w 1181"/>
              <a:gd name="T17" fmla="*/ 1167 h 1339"/>
              <a:gd name="T18" fmla="*/ 537 w 1181"/>
              <a:gd name="T19" fmla="*/ 1167 h 1339"/>
              <a:gd name="T20" fmla="*/ 498 w 1181"/>
              <a:gd name="T21" fmla="*/ 1165 h 1339"/>
              <a:gd name="T22" fmla="*/ 490 w 1181"/>
              <a:gd name="T23" fmla="*/ 1164 h 1339"/>
              <a:gd name="T24" fmla="*/ 445 w 1181"/>
              <a:gd name="T25" fmla="*/ 1161 h 1339"/>
              <a:gd name="T26" fmla="*/ 443 w 1181"/>
              <a:gd name="T27" fmla="*/ 1161 h 1339"/>
              <a:gd name="T28" fmla="*/ 391 w 1181"/>
              <a:gd name="T29" fmla="*/ 1154 h 1339"/>
              <a:gd name="T30" fmla="*/ 261 w 1181"/>
              <a:gd name="T31" fmla="*/ 1135 h 1339"/>
              <a:gd name="T32" fmla="*/ 74 w 1181"/>
              <a:gd name="T33" fmla="*/ 1102 h 1339"/>
              <a:gd name="T34" fmla="*/ 221 w 1181"/>
              <a:gd name="T35" fmla="*/ 486 h 1339"/>
              <a:gd name="T36" fmla="*/ 408 w 1181"/>
              <a:gd name="T37" fmla="*/ 209 h 1339"/>
              <a:gd name="T38" fmla="*/ 493 w 1181"/>
              <a:gd name="T39" fmla="*/ 181 h 1339"/>
              <a:gd name="T40" fmla="*/ 493 w 1181"/>
              <a:gd name="T41" fmla="*/ 180 h 1339"/>
              <a:gd name="T42" fmla="*/ 678 w 1181"/>
              <a:gd name="T43" fmla="*/ 179 h 1339"/>
              <a:gd name="T44" fmla="*/ 679 w 1181"/>
              <a:gd name="T45" fmla="*/ 179 h 1339"/>
              <a:gd name="T46" fmla="*/ 772 w 1181"/>
              <a:gd name="T47" fmla="*/ 209 h 1339"/>
              <a:gd name="T48" fmla="*/ 951 w 1181"/>
              <a:gd name="T49" fmla="*/ 486 h 1339"/>
              <a:gd name="T50" fmla="*/ 951 w 1181"/>
              <a:gd name="T51" fmla="*/ 705 h 1339"/>
              <a:gd name="T52" fmla="*/ 918 w 1181"/>
              <a:gd name="T53" fmla="*/ 1135 h 1339"/>
              <a:gd name="T54" fmla="*/ 590 w 1181"/>
              <a:gd name="T55" fmla="*/ 1289 h 1339"/>
              <a:gd name="T56" fmla="*/ 434 w 1181"/>
              <a:gd name="T57" fmla="*/ 1209 h 1339"/>
              <a:gd name="T58" fmla="*/ 589 w 1181"/>
              <a:gd name="T59" fmla="*/ 1217 h 1339"/>
              <a:gd name="T60" fmla="*/ 746 w 1181"/>
              <a:gd name="T61" fmla="*/ 1209 h 1339"/>
              <a:gd name="T62" fmla="*/ 512 w 1181"/>
              <a:gd name="T63" fmla="*/ 121 h 1339"/>
              <a:gd name="T64" fmla="*/ 586 w 1181"/>
              <a:gd name="T65" fmla="*/ 48 h 1339"/>
              <a:gd name="T66" fmla="*/ 659 w 1181"/>
              <a:gd name="T67" fmla="*/ 121 h 1339"/>
              <a:gd name="T68" fmla="*/ 659 w 1181"/>
              <a:gd name="T69" fmla="*/ 126 h 1339"/>
              <a:gd name="T70" fmla="*/ 512 w 1181"/>
              <a:gd name="T71" fmla="*/ 121 h 1339"/>
              <a:gd name="T72" fmla="*/ 1170 w 1181"/>
              <a:gd name="T73" fmla="*/ 1102 h 1339"/>
              <a:gd name="T74" fmla="*/ 1000 w 1181"/>
              <a:gd name="T75" fmla="*/ 486 h 1339"/>
              <a:gd name="T76" fmla="*/ 792 w 1181"/>
              <a:gd name="T77" fmla="*/ 165 h 1339"/>
              <a:gd name="T78" fmla="*/ 707 w 1181"/>
              <a:gd name="T79" fmla="*/ 135 h 1339"/>
              <a:gd name="T80" fmla="*/ 707 w 1181"/>
              <a:gd name="T81" fmla="*/ 121 h 1339"/>
              <a:gd name="T82" fmla="*/ 586 w 1181"/>
              <a:gd name="T83" fmla="*/ 0 h 1339"/>
              <a:gd name="T84" fmla="*/ 464 w 1181"/>
              <a:gd name="T85" fmla="*/ 137 h 1339"/>
              <a:gd name="T86" fmla="*/ 388 w 1181"/>
              <a:gd name="T87" fmla="*/ 165 h 1339"/>
              <a:gd name="T88" fmla="*/ 172 w 1181"/>
              <a:gd name="T89" fmla="*/ 486 h 1339"/>
              <a:gd name="T90" fmla="*/ 172 w 1181"/>
              <a:gd name="T91" fmla="*/ 705 h 1339"/>
              <a:gd name="T92" fmla="*/ 9 w 1181"/>
              <a:gd name="T93" fmla="*/ 1102 h 1339"/>
              <a:gd name="T94" fmla="*/ 3 w 1181"/>
              <a:gd name="T95" fmla="*/ 1126 h 1339"/>
              <a:gd name="T96" fmla="*/ 253 w 1181"/>
              <a:gd name="T97" fmla="*/ 1182 h 1339"/>
              <a:gd name="T98" fmla="*/ 373 w 1181"/>
              <a:gd name="T99" fmla="*/ 1201 h 1339"/>
              <a:gd name="T100" fmla="*/ 590 w 1181"/>
              <a:gd name="T101" fmla="*/ 1338 h 1339"/>
              <a:gd name="T102" fmla="*/ 807 w 1181"/>
              <a:gd name="T103" fmla="*/ 1201 h 1339"/>
              <a:gd name="T104" fmla="*/ 927 w 1181"/>
              <a:gd name="T105" fmla="*/ 1182 h 1339"/>
              <a:gd name="T106" fmla="*/ 1158 w 1181"/>
              <a:gd name="T107" fmla="*/ 1143 h 1339"/>
              <a:gd name="T108" fmla="*/ 1176 w 1181"/>
              <a:gd name="T109" fmla="*/ 1126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81" h="1339">
                <a:moveTo>
                  <a:pt x="918" y="1135"/>
                </a:moveTo>
                <a:lnTo>
                  <a:pt x="918" y="1135"/>
                </a:lnTo>
                <a:cubicBezTo>
                  <a:pt x="872" y="1143"/>
                  <a:pt x="829" y="1149"/>
                  <a:pt x="788" y="1154"/>
                </a:cubicBezTo>
                <a:lnTo>
                  <a:pt x="788" y="1154"/>
                </a:lnTo>
                <a:lnTo>
                  <a:pt x="788" y="1154"/>
                </a:lnTo>
                <a:cubicBezTo>
                  <a:pt x="770" y="1157"/>
                  <a:pt x="753" y="1158"/>
                  <a:pt x="736" y="1161"/>
                </a:cubicBezTo>
                <a:lnTo>
                  <a:pt x="736" y="1161"/>
                </a:lnTo>
                <a:lnTo>
                  <a:pt x="736" y="1161"/>
                </a:lnTo>
                <a:cubicBezTo>
                  <a:pt x="720" y="1162"/>
                  <a:pt x="705" y="1163"/>
                  <a:pt x="690" y="1164"/>
                </a:cubicBezTo>
                <a:lnTo>
                  <a:pt x="690" y="1164"/>
                </a:lnTo>
                <a:cubicBezTo>
                  <a:pt x="687" y="1165"/>
                  <a:pt x="684" y="1165"/>
                  <a:pt x="682" y="1165"/>
                </a:cubicBezTo>
                <a:lnTo>
                  <a:pt x="682" y="1165"/>
                </a:lnTo>
                <a:cubicBezTo>
                  <a:pt x="668" y="1166"/>
                  <a:pt x="656" y="1167"/>
                  <a:pt x="643" y="1167"/>
                </a:cubicBezTo>
                <a:lnTo>
                  <a:pt x="643" y="1167"/>
                </a:lnTo>
                <a:cubicBezTo>
                  <a:pt x="640" y="1167"/>
                  <a:pt x="638" y="1167"/>
                  <a:pt x="635" y="1167"/>
                </a:cubicBezTo>
                <a:lnTo>
                  <a:pt x="635" y="1167"/>
                </a:lnTo>
                <a:cubicBezTo>
                  <a:pt x="605" y="1168"/>
                  <a:pt x="575" y="1168"/>
                  <a:pt x="545" y="1167"/>
                </a:cubicBezTo>
                <a:lnTo>
                  <a:pt x="545" y="1167"/>
                </a:lnTo>
                <a:cubicBezTo>
                  <a:pt x="542" y="1167"/>
                  <a:pt x="539" y="1167"/>
                  <a:pt x="537" y="1167"/>
                </a:cubicBezTo>
                <a:lnTo>
                  <a:pt x="537" y="1167"/>
                </a:lnTo>
                <a:cubicBezTo>
                  <a:pt x="524" y="1167"/>
                  <a:pt x="511" y="1166"/>
                  <a:pt x="498" y="1165"/>
                </a:cubicBezTo>
                <a:lnTo>
                  <a:pt x="498" y="1165"/>
                </a:lnTo>
                <a:cubicBezTo>
                  <a:pt x="495" y="1165"/>
                  <a:pt x="493" y="1165"/>
                  <a:pt x="490" y="1164"/>
                </a:cubicBezTo>
                <a:lnTo>
                  <a:pt x="490" y="1164"/>
                </a:lnTo>
                <a:cubicBezTo>
                  <a:pt x="475" y="1163"/>
                  <a:pt x="460" y="1162"/>
                  <a:pt x="445" y="1161"/>
                </a:cubicBezTo>
                <a:lnTo>
                  <a:pt x="445" y="1161"/>
                </a:lnTo>
                <a:cubicBezTo>
                  <a:pt x="445" y="1161"/>
                  <a:pt x="444" y="1161"/>
                  <a:pt x="443" y="1161"/>
                </a:cubicBezTo>
                <a:lnTo>
                  <a:pt x="443" y="1161"/>
                </a:lnTo>
                <a:cubicBezTo>
                  <a:pt x="427" y="1158"/>
                  <a:pt x="410" y="1157"/>
                  <a:pt x="392" y="1154"/>
                </a:cubicBezTo>
                <a:lnTo>
                  <a:pt x="391" y="1154"/>
                </a:lnTo>
                <a:lnTo>
                  <a:pt x="391" y="1154"/>
                </a:lnTo>
                <a:cubicBezTo>
                  <a:pt x="351" y="1149"/>
                  <a:pt x="308" y="1143"/>
                  <a:pt x="261" y="1135"/>
                </a:cubicBezTo>
                <a:lnTo>
                  <a:pt x="74" y="1102"/>
                </a:lnTo>
                <a:lnTo>
                  <a:pt x="74" y="1102"/>
                </a:lnTo>
                <a:cubicBezTo>
                  <a:pt x="172" y="991"/>
                  <a:pt x="221" y="858"/>
                  <a:pt x="221" y="705"/>
                </a:cubicBezTo>
                <a:lnTo>
                  <a:pt x="221" y="486"/>
                </a:lnTo>
                <a:lnTo>
                  <a:pt x="221" y="486"/>
                </a:lnTo>
                <a:cubicBezTo>
                  <a:pt x="221" y="354"/>
                  <a:pt x="315" y="252"/>
                  <a:pt x="408" y="209"/>
                </a:cubicBezTo>
                <a:lnTo>
                  <a:pt x="408" y="209"/>
                </a:lnTo>
                <a:cubicBezTo>
                  <a:pt x="435" y="197"/>
                  <a:pt x="464" y="187"/>
                  <a:pt x="493" y="181"/>
                </a:cubicBezTo>
                <a:lnTo>
                  <a:pt x="493" y="181"/>
                </a:lnTo>
                <a:cubicBezTo>
                  <a:pt x="493" y="181"/>
                  <a:pt x="493" y="181"/>
                  <a:pt x="493" y="180"/>
                </a:cubicBezTo>
                <a:lnTo>
                  <a:pt x="493" y="180"/>
                </a:lnTo>
                <a:cubicBezTo>
                  <a:pt x="553" y="167"/>
                  <a:pt x="618" y="166"/>
                  <a:pt x="678" y="179"/>
                </a:cubicBezTo>
                <a:lnTo>
                  <a:pt x="678" y="179"/>
                </a:lnTo>
                <a:lnTo>
                  <a:pt x="679" y="179"/>
                </a:lnTo>
                <a:lnTo>
                  <a:pt x="679" y="179"/>
                </a:lnTo>
                <a:cubicBezTo>
                  <a:pt x="710" y="185"/>
                  <a:pt x="742" y="195"/>
                  <a:pt x="772" y="209"/>
                </a:cubicBezTo>
                <a:lnTo>
                  <a:pt x="772" y="209"/>
                </a:lnTo>
                <a:cubicBezTo>
                  <a:pt x="861" y="250"/>
                  <a:pt x="952" y="351"/>
                  <a:pt x="951" y="486"/>
                </a:cubicBezTo>
                <a:lnTo>
                  <a:pt x="951" y="705"/>
                </a:lnTo>
                <a:lnTo>
                  <a:pt x="951" y="705"/>
                </a:lnTo>
                <a:cubicBezTo>
                  <a:pt x="951" y="852"/>
                  <a:pt x="1004" y="989"/>
                  <a:pt x="1105" y="1102"/>
                </a:cubicBezTo>
                <a:lnTo>
                  <a:pt x="918" y="1135"/>
                </a:lnTo>
                <a:close/>
                <a:moveTo>
                  <a:pt x="590" y="1289"/>
                </a:moveTo>
                <a:lnTo>
                  <a:pt x="590" y="1289"/>
                </a:lnTo>
                <a:cubicBezTo>
                  <a:pt x="528" y="1289"/>
                  <a:pt x="471" y="1259"/>
                  <a:pt x="434" y="1209"/>
                </a:cubicBezTo>
                <a:lnTo>
                  <a:pt x="434" y="1209"/>
                </a:lnTo>
                <a:cubicBezTo>
                  <a:pt x="488" y="1214"/>
                  <a:pt x="539" y="1217"/>
                  <a:pt x="589" y="1217"/>
                </a:cubicBezTo>
                <a:lnTo>
                  <a:pt x="589" y="1217"/>
                </a:lnTo>
                <a:cubicBezTo>
                  <a:pt x="641" y="1217"/>
                  <a:pt x="692" y="1214"/>
                  <a:pt x="746" y="1209"/>
                </a:cubicBezTo>
                <a:lnTo>
                  <a:pt x="746" y="1209"/>
                </a:lnTo>
                <a:cubicBezTo>
                  <a:pt x="709" y="1259"/>
                  <a:pt x="652" y="1289"/>
                  <a:pt x="590" y="1289"/>
                </a:cubicBezTo>
                <a:close/>
                <a:moveTo>
                  <a:pt x="512" y="121"/>
                </a:moveTo>
                <a:lnTo>
                  <a:pt x="512" y="121"/>
                </a:lnTo>
                <a:cubicBezTo>
                  <a:pt x="512" y="81"/>
                  <a:pt x="545" y="48"/>
                  <a:pt x="586" y="48"/>
                </a:cubicBezTo>
                <a:lnTo>
                  <a:pt x="586" y="48"/>
                </a:lnTo>
                <a:cubicBezTo>
                  <a:pt x="626" y="48"/>
                  <a:pt x="659" y="81"/>
                  <a:pt x="659" y="121"/>
                </a:cubicBezTo>
                <a:lnTo>
                  <a:pt x="659" y="126"/>
                </a:lnTo>
                <a:lnTo>
                  <a:pt x="659" y="126"/>
                </a:lnTo>
                <a:cubicBezTo>
                  <a:pt x="610" y="119"/>
                  <a:pt x="561" y="119"/>
                  <a:pt x="512" y="127"/>
                </a:cubicBezTo>
                <a:lnTo>
                  <a:pt x="512" y="121"/>
                </a:lnTo>
                <a:close/>
                <a:moveTo>
                  <a:pt x="1170" y="1102"/>
                </a:moveTo>
                <a:lnTo>
                  <a:pt x="1170" y="1102"/>
                </a:lnTo>
                <a:cubicBezTo>
                  <a:pt x="1057" y="989"/>
                  <a:pt x="1000" y="856"/>
                  <a:pt x="1000" y="705"/>
                </a:cubicBezTo>
                <a:lnTo>
                  <a:pt x="1000" y="486"/>
                </a:lnTo>
                <a:lnTo>
                  <a:pt x="1000" y="486"/>
                </a:lnTo>
                <a:cubicBezTo>
                  <a:pt x="1001" y="319"/>
                  <a:pt x="888" y="209"/>
                  <a:pt x="792" y="165"/>
                </a:cubicBezTo>
                <a:lnTo>
                  <a:pt x="792" y="165"/>
                </a:lnTo>
                <a:cubicBezTo>
                  <a:pt x="765" y="152"/>
                  <a:pt x="736" y="142"/>
                  <a:pt x="707" y="135"/>
                </a:cubicBezTo>
                <a:lnTo>
                  <a:pt x="707" y="121"/>
                </a:lnTo>
                <a:lnTo>
                  <a:pt x="707" y="121"/>
                </a:lnTo>
                <a:cubicBezTo>
                  <a:pt x="707" y="54"/>
                  <a:pt x="652" y="0"/>
                  <a:pt x="586" y="0"/>
                </a:cubicBezTo>
                <a:lnTo>
                  <a:pt x="586" y="0"/>
                </a:lnTo>
                <a:cubicBezTo>
                  <a:pt x="519" y="0"/>
                  <a:pt x="464" y="54"/>
                  <a:pt x="464" y="121"/>
                </a:cubicBezTo>
                <a:lnTo>
                  <a:pt x="464" y="137"/>
                </a:lnTo>
                <a:lnTo>
                  <a:pt x="464" y="137"/>
                </a:lnTo>
                <a:cubicBezTo>
                  <a:pt x="438" y="145"/>
                  <a:pt x="412" y="154"/>
                  <a:pt x="388" y="165"/>
                </a:cubicBezTo>
                <a:lnTo>
                  <a:pt x="388" y="165"/>
                </a:lnTo>
                <a:cubicBezTo>
                  <a:pt x="280" y="214"/>
                  <a:pt x="173" y="332"/>
                  <a:pt x="172" y="486"/>
                </a:cubicBezTo>
                <a:lnTo>
                  <a:pt x="172" y="705"/>
                </a:lnTo>
                <a:lnTo>
                  <a:pt x="172" y="705"/>
                </a:lnTo>
                <a:cubicBezTo>
                  <a:pt x="172" y="861"/>
                  <a:pt x="117" y="994"/>
                  <a:pt x="9" y="1102"/>
                </a:cubicBezTo>
                <a:lnTo>
                  <a:pt x="9" y="1102"/>
                </a:lnTo>
                <a:cubicBezTo>
                  <a:pt x="2" y="1108"/>
                  <a:pt x="0" y="1117"/>
                  <a:pt x="3" y="1126"/>
                </a:cubicBezTo>
                <a:lnTo>
                  <a:pt x="3" y="1126"/>
                </a:lnTo>
                <a:cubicBezTo>
                  <a:pt x="5" y="1135"/>
                  <a:pt x="13" y="1141"/>
                  <a:pt x="22" y="1143"/>
                </a:cubicBezTo>
                <a:lnTo>
                  <a:pt x="253" y="1182"/>
                </a:lnTo>
                <a:lnTo>
                  <a:pt x="253" y="1182"/>
                </a:lnTo>
                <a:cubicBezTo>
                  <a:pt x="296" y="1190"/>
                  <a:pt x="336" y="1196"/>
                  <a:pt x="373" y="1201"/>
                </a:cubicBezTo>
                <a:lnTo>
                  <a:pt x="373" y="1201"/>
                </a:lnTo>
                <a:cubicBezTo>
                  <a:pt x="416" y="1284"/>
                  <a:pt x="499" y="1338"/>
                  <a:pt x="590" y="1338"/>
                </a:cubicBezTo>
                <a:lnTo>
                  <a:pt x="590" y="1338"/>
                </a:lnTo>
                <a:cubicBezTo>
                  <a:pt x="681" y="1338"/>
                  <a:pt x="764" y="1284"/>
                  <a:pt x="807" y="1201"/>
                </a:cubicBezTo>
                <a:lnTo>
                  <a:pt x="807" y="1201"/>
                </a:lnTo>
                <a:cubicBezTo>
                  <a:pt x="844" y="1196"/>
                  <a:pt x="884" y="1190"/>
                  <a:pt x="927" y="1182"/>
                </a:cubicBezTo>
                <a:lnTo>
                  <a:pt x="1158" y="1143"/>
                </a:lnTo>
                <a:lnTo>
                  <a:pt x="1158" y="1143"/>
                </a:lnTo>
                <a:cubicBezTo>
                  <a:pt x="1167" y="1141"/>
                  <a:pt x="1174" y="1135"/>
                  <a:pt x="1176" y="1126"/>
                </a:cubicBezTo>
                <a:lnTo>
                  <a:pt x="1176" y="1126"/>
                </a:lnTo>
                <a:cubicBezTo>
                  <a:pt x="1180" y="1117"/>
                  <a:pt x="1177" y="1108"/>
                  <a:pt x="1170" y="1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48"/>
          <p:cNvSpPr>
            <a:spLocks noChangeArrowheads="1"/>
          </p:cNvSpPr>
          <p:nvPr/>
        </p:nvSpPr>
        <p:spPr bwMode="auto">
          <a:xfrm>
            <a:off x="18863686" y="9592592"/>
            <a:ext cx="514404" cy="305729"/>
          </a:xfrm>
          <a:custGeom>
            <a:avLst/>
            <a:gdLst>
              <a:gd name="T0" fmla="*/ 449 w 467"/>
              <a:gd name="T1" fmla="*/ 44 h 279"/>
              <a:gd name="T2" fmla="*/ 449 w 467"/>
              <a:gd name="T3" fmla="*/ 44 h 279"/>
              <a:gd name="T4" fmla="*/ 145 w 467"/>
              <a:gd name="T5" fmla="*/ 44 h 279"/>
              <a:gd name="T6" fmla="*/ 145 w 467"/>
              <a:gd name="T7" fmla="*/ 44 h 279"/>
              <a:gd name="T8" fmla="*/ 0 w 467"/>
              <a:gd name="T9" fmla="*/ 254 h 279"/>
              <a:gd name="T10" fmla="*/ 0 w 467"/>
              <a:gd name="T11" fmla="*/ 254 h 279"/>
              <a:gd name="T12" fmla="*/ 25 w 467"/>
              <a:gd name="T13" fmla="*/ 278 h 279"/>
              <a:gd name="T14" fmla="*/ 25 w 467"/>
              <a:gd name="T15" fmla="*/ 278 h 279"/>
              <a:gd name="T16" fmla="*/ 25 w 467"/>
              <a:gd name="T17" fmla="*/ 278 h 279"/>
              <a:gd name="T18" fmla="*/ 49 w 467"/>
              <a:gd name="T19" fmla="*/ 254 h 279"/>
              <a:gd name="T20" fmla="*/ 49 w 467"/>
              <a:gd name="T21" fmla="*/ 254 h 279"/>
              <a:gd name="T22" fmla="*/ 165 w 467"/>
              <a:gd name="T23" fmla="*/ 87 h 279"/>
              <a:gd name="T24" fmla="*/ 165 w 467"/>
              <a:gd name="T25" fmla="*/ 87 h 279"/>
              <a:gd name="T26" fmla="*/ 429 w 467"/>
              <a:gd name="T27" fmla="*/ 87 h 279"/>
              <a:gd name="T28" fmla="*/ 429 w 467"/>
              <a:gd name="T29" fmla="*/ 87 h 279"/>
              <a:gd name="T30" fmla="*/ 461 w 467"/>
              <a:gd name="T31" fmla="*/ 76 h 279"/>
              <a:gd name="T32" fmla="*/ 461 w 467"/>
              <a:gd name="T33" fmla="*/ 76 h 279"/>
              <a:gd name="T34" fmla="*/ 449 w 467"/>
              <a:gd name="T35" fmla="*/ 4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7" h="279">
                <a:moveTo>
                  <a:pt x="449" y="44"/>
                </a:moveTo>
                <a:lnTo>
                  <a:pt x="449" y="44"/>
                </a:lnTo>
                <a:cubicBezTo>
                  <a:pt x="354" y="0"/>
                  <a:pt x="239" y="0"/>
                  <a:pt x="145" y="44"/>
                </a:cubicBezTo>
                <a:lnTo>
                  <a:pt x="145" y="44"/>
                </a:lnTo>
                <a:cubicBezTo>
                  <a:pt x="92" y="68"/>
                  <a:pt x="2" y="140"/>
                  <a:pt x="0" y="254"/>
                </a:cubicBezTo>
                <a:lnTo>
                  <a:pt x="0" y="254"/>
                </a:lnTo>
                <a:cubicBezTo>
                  <a:pt x="0" y="267"/>
                  <a:pt x="11" y="278"/>
                  <a:pt x="25" y="278"/>
                </a:cubicBezTo>
                <a:lnTo>
                  <a:pt x="25" y="278"/>
                </a:lnTo>
                <a:lnTo>
                  <a:pt x="25" y="278"/>
                </a:lnTo>
                <a:cubicBezTo>
                  <a:pt x="38" y="278"/>
                  <a:pt x="49" y="268"/>
                  <a:pt x="49" y="254"/>
                </a:cubicBezTo>
                <a:lnTo>
                  <a:pt x="49" y="254"/>
                </a:lnTo>
                <a:cubicBezTo>
                  <a:pt x="50" y="165"/>
                  <a:pt x="123" y="108"/>
                  <a:pt x="165" y="87"/>
                </a:cubicBezTo>
                <a:lnTo>
                  <a:pt x="165" y="87"/>
                </a:lnTo>
                <a:cubicBezTo>
                  <a:pt x="247" y="50"/>
                  <a:pt x="347" y="50"/>
                  <a:pt x="429" y="87"/>
                </a:cubicBezTo>
                <a:lnTo>
                  <a:pt x="429" y="87"/>
                </a:lnTo>
                <a:cubicBezTo>
                  <a:pt x="441" y="93"/>
                  <a:pt x="455" y="88"/>
                  <a:pt x="461" y="76"/>
                </a:cubicBezTo>
                <a:lnTo>
                  <a:pt x="461" y="76"/>
                </a:lnTo>
                <a:cubicBezTo>
                  <a:pt x="466" y="64"/>
                  <a:pt x="461" y="49"/>
                  <a:pt x="449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49"/>
          <p:cNvSpPr>
            <a:spLocks noChangeArrowheads="1"/>
          </p:cNvSpPr>
          <p:nvPr/>
        </p:nvSpPr>
        <p:spPr bwMode="auto">
          <a:xfrm>
            <a:off x="4492175" y="9320832"/>
            <a:ext cx="1557769" cy="1557769"/>
          </a:xfrm>
          <a:custGeom>
            <a:avLst/>
            <a:gdLst>
              <a:gd name="T0" fmla="*/ 1342 w 1416"/>
              <a:gd name="T1" fmla="*/ 812 h 1415"/>
              <a:gd name="T2" fmla="*/ 1115 w 1416"/>
              <a:gd name="T3" fmla="*/ 876 h 1415"/>
              <a:gd name="T4" fmla="*/ 1230 w 1416"/>
              <a:gd name="T5" fmla="*/ 1082 h 1415"/>
              <a:gd name="T6" fmla="*/ 1111 w 1416"/>
              <a:gd name="T7" fmla="*/ 1230 h 1415"/>
              <a:gd name="T8" fmla="*/ 989 w 1416"/>
              <a:gd name="T9" fmla="*/ 1136 h 1415"/>
              <a:gd name="T10" fmla="*/ 876 w 1416"/>
              <a:gd name="T11" fmla="*/ 1113 h 1415"/>
              <a:gd name="T12" fmla="*/ 812 w 1416"/>
              <a:gd name="T13" fmla="*/ 1342 h 1415"/>
              <a:gd name="T14" fmla="*/ 623 w 1416"/>
              <a:gd name="T15" fmla="*/ 1362 h 1415"/>
              <a:gd name="T16" fmla="*/ 603 w 1416"/>
              <a:gd name="T17" fmla="*/ 1209 h 1415"/>
              <a:gd name="T18" fmla="*/ 499 w 1416"/>
              <a:gd name="T19" fmla="*/ 1106 h 1415"/>
              <a:gd name="T20" fmla="*/ 333 w 1416"/>
              <a:gd name="T21" fmla="*/ 1230 h 1415"/>
              <a:gd name="T22" fmla="*/ 185 w 1416"/>
              <a:gd name="T23" fmla="*/ 1111 h 1415"/>
              <a:gd name="T24" fmla="*/ 278 w 1416"/>
              <a:gd name="T25" fmla="*/ 988 h 1415"/>
              <a:gd name="T26" fmla="*/ 300 w 1416"/>
              <a:gd name="T27" fmla="*/ 876 h 1415"/>
              <a:gd name="T28" fmla="*/ 73 w 1416"/>
              <a:gd name="T29" fmla="*/ 812 h 1415"/>
              <a:gd name="T30" fmla="*/ 53 w 1416"/>
              <a:gd name="T31" fmla="*/ 622 h 1415"/>
              <a:gd name="T32" fmla="*/ 206 w 1416"/>
              <a:gd name="T33" fmla="*/ 602 h 1415"/>
              <a:gd name="T34" fmla="*/ 278 w 1416"/>
              <a:gd name="T35" fmla="*/ 426 h 1415"/>
              <a:gd name="T36" fmla="*/ 185 w 1416"/>
              <a:gd name="T37" fmla="*/ 304 h 1415"/>
              <a:gd name="T38" fmla="*/ 333 w 1416"/>
              <a:gd name="T39" fmla="*/ 185 h 1415"/>
              <a:gd name="T40" fmla="*/ 539 w 1416"/>
              <a:gd name="T41" fmla="*/ 300 h 1415"/>
              <a:gd name="T42" fmla="*/ 603 w 1416"/>
              <a:gd name="T43" fmla="*/ 73 h 1415"/>
              <a:gd name="T44" fmla="*/ 792 w 1416"/>
              <a:gd name="T45" fmla="*/ 52 h 1415"/>
              <a:gd name="T46" fmla="*/ 812 w 1416"/>
              <a:gd name="T47" fmla="*/ 205 h 1415"/>
              <a:gd name="T48" fmla="*/ 876 w 1416"/>
              <a:gd name="T49" fmla="*/ 300 h 1415"/>
              <a:gd name="T50" fmla="*/ 1082 w 1416"/>
              <a:gd name="T51" fmla="*/ 185 h 1415"/>
              <a:gd name="T52" fmla="*/ 1230 w 1416"/>
              <a:gd name="T53" fmla="*/ 304 h 1415"/>
              <a:gd name="T54" fmla="*/ 1137 w 1416"/>
              <a:gd name="T55" fmla="*/ 426 h 1415"/>
              <a:gd name="T56" fmla="*/ 1209 w 1416"/>
              <a:gd name="T57" fmla="*/ 602 h 1415"/>
              <a:gd name="T58" fmla="*/ 1362 w 1416"/>
              <a:gd name="T59" fmla="*/ 622 h 1415"/>
              <a:gd name="T60" fmla="*/ 1209 w 1416"/>
              <a:gd name="T61" fmla="*/ 550 h 1415"/>
              <a:gd name="T62" fmla="*/ 1163 w 1416"/>
              <a:gd name="T63" fmla="*/ 519 h 1415"/>
              <a:gd name="T64" fmla="*/ 1267 w 1416"/>
              <a:gd name="T65" fmla="*/ 370 h 1415"/>
              <a:gd name="T66" fmla="*/ 1267 w 1416"/>
              <a:gd name="T67" fmla="*/ 267 h 1415"/>
              <a:gd name="T68" fmla="*/ 1045 w 1416"/>
              <a:gd name="T69" fmla="*/ 147 h 1415"/>
              <a:gd name="T70" fmla="*/ 896 w 1416"/>
              <a:gd name="T71" fmla="*/ 252 h 1415"/>
              <a:gd name="T72" fmla="*/ 864 w 1416"/>
              <a:gd name="T73" fmla="*/ 73 h 1415"/>
              <a:gd name="T74" fmla="*/ 623 w 1416"/>
              <a:gd name="T75" fmla="*/ 0 h 1415"/>
              <a:gd name="T76" fmla="*/ 551 w 1416"/>
              <a:gd name="T77" fmla="*/ 205 h 1415"/>
              <a:gd name="T78" fmla="*/ 519 w 1416"/>
              <a:gd name="T79" fmla="*/ 252 h 1415"/>
              <a:gd name="T80" fmla="*/ 370 w 1416"/>
              <a:gd name="T81" fmla="*/ 147 h 1415"/>
              <a:gd name="T82" fmla="*/ 148 w 1416"/>
              <a:gd name="T83" fmla="*/ 267 h 1415"/>
              <a:gd name="T84" fmla="*/ 148 w 1416"/>
              <a:gd name="T85" fmla="*/ 370 h 1415"/>
              <a:gd name="T86" fmla="*/ 252 w 1416"/>
              <a:gd name="T87" fmla="*/ 519 h 1415"/>
              <a:gd name="T88" fmla="*/ 73 w 1416"/>
              <a:gd name="T89" fmla="*/ 550 h 1415"/>
              <a:gd name="T90" fmla="*/ 0 w 1416"/>
              <a:gd name="T91" fmla="*/ 791 h 1415"/>
              <a:gd name="T92" fmla="*/ 206 w 1416"/>
              <a:gd name="T93" fmla="*/ 864 h 1415"/>
              <a:gd name="T94" fmla="*/ 252 w 1416"/>
              <a:gd name="T95" fmla="*/ 896 h 1415"/>
              <a:gd name="T96" fmla="*/ 148 w 1416"/>
              <a:gd name="T97" fmla="*/ 1044 h 1415"/>
              <a:gd name="T98" fmla="*/ 148 w 1416"/>
              <a:gd name="T99" fmla="*/ 1147 h 1415"/>
              <a:gd name="T100" fmla="*/ 370 w 1416"/>
              <a:gd name="T101" fmla="*/ 1266 h 1415"/>
              <a:gd name="T102" fmla="*/ 519 w 1416"/>
              <a:gd name="T103" fmla="*/ 1162 h 1415"/>
              <a:gd name="T104" fmla="*/ 551 w 1416"/>
              <a:gd name="T105" fmla="*/ 1342 h 1415"/>
              <a:gd name="T106" fmla="*/ 792 w 1416"/>
              <a:gd name="T107" fmla="*/ 1414 h 1415"/>
              <a:gd name="T108" fmla="*/ 864 w 1416"/>
              <a:gd name="T109" fmla="*/ 1209 h 1415"/>
              <a:gd name="T110" fmla="*/ 896 w 1416"/>
              <a:gd name="T111" fmla="*/ 1162 h 1415"/>
              <a:gd name="T112" fmla="*/ 1045 w 1416"/>
              <a:gd name="T113" fmla="*/ 1266 h 1415"/>
              <a:gd name="T114" fmla="*/ 1267 w 1416"/>
              <a:gd name="T115" fmla="*/ 1147 h 1415"/>
              <a:gd name="T116" fmla="*/ 1267 w 1416"/>
              <a:gd name="T117" fmla="*/ 1044 h 1415"/>
              <a:gd name="T118" fmla="*/ 1163 w 1416"/>
              <a:gd name="T119" fmla="*/ 896 h 1415"/>
              <a:gd name="T120" fmla="*/ 1342 w 1416"/>
              <a:gd name="T121" fmla="*/ 864 h 1415"/>
              <a:gd name="T122" fmla="*/ 1415 w 1416"/>
              <a:gd name="T123" fmla="*/ 622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16" h="1415">
                <a:moveTo>
                  <a:pt x="1362" y="791"/>
                </a:moveTo>
                <a:lnTo>
                  <a:pt x="1362" y="791"/>
                </a:lnTo>
                <a:cubicBezTo>
                  <a:pt x="1362" y="803"/>
                  <a:pt x="1353" y="812"/>
                  <a:pt x="1342" y="812"/>
                </a:cubicBezTo>
                <a:lnTo>
                  <a:pt x="1209" y="812"/>
                </a:lnTo>
                <a:lnTo>
                  <a:pt x="1209" y="812"/>
                </a:lnTo>
                <a:cubicBezTo>
                  <a:pt x="1167" y="812"/>
                  <a:pt x="1130" y="836"/>
                  <a:pt x="1115" y="876"/>
                </a:cubicBezTo>
                <a:lnTo>
                  <a:pt x="1115" y="876"/>
                </a:lnTo>
                <a:cubicBezTo>
                  <a:pt x="1098" y="915"/>
                  <a:pt x="1106" y="957"/>
                  <a:pt x="1137" y="988"/>
                </a:cubicBezTo>
                <a:lnTo>
                  <a:pt x="1230" y="1082"/>
                </a:lnTo>
                <a:lnTo>
                  <a:pt x="1230" y="1082"/>
                </a:lnTo>
                <a:cubicBezTo>
                  <a:pt x="1238" y="1090"/>
                  <a:pt x="1238" y="1102"/>
                  <a:pt x="1230" y="1111"/>
                </a:cubicBezTo>
                <a:lnTo>
                  <a:pt x="1111" y="1230"/>
                </a:lnTo>
                <a:lnTo>
                  <a:pt x="1111" y="1230"/>
                </a:lnTo>
                <a:cubicBezTo>
                  <a:pt x="1103" y="1238"/>
                  <a:pt x="1090" y="1238"/>
                  <a:pt x="1082" y="1230"/>
                </a:cubicBezTo>
                <a:lnTo>
                  <a:pt x="989" y="1136"/>
                </a:lnTo>
                <a:lnTo>
                  <a:pt x="989" y="1136"/>
                </a:lnTo>
                <a:cubicBezTo>
                  <a:pt x="959" y="1106"/>
                  <a:pt x="915" y="1098"/>
                  <a:pt x="876" y="1113"/>
                </a:cubicBezTo>
                <a:lnTo>
                  <a:pt x="876" y="1113"/>
                </a:lnTo>
                <a:cubicBezTo>
                  <a:pt x="837" y="1130"/>
                  <a:pt x="812" y="1167"/>
                  <a:pt x="812" y="1209"/>
                </a:cubicBezTo>
                <a:lnTo>
                  <a:pt x="812" y="1342"/>
                </a:lnTo>
                <a:lnTo>
                  <a:pt x="812" y="1342"/>
                </a:lnTo>
                <a:cubicBezTo>
                  <a:pt x="812" y="1353"/>
                  <a:pt x="803" y="1362"/>
                  <a:pt x="792" y="1362"/>
                </a:cubicBezTo>
                <a:lnTo>
                  <a:pt x="623" y="1362"/>
                </a:lnTo>
                <a:lnTo>
                  <a:pt x="623" y="1362"/>
                </a:lnTo>
                <a:cubicBezTo>
                  <a:pt x="612" y="1362"/>
                  <a:pt x="603" y="1353"/>
                  <a:pt x="603" y="1342"/>
                </a:cubicBezTo>
                <a:lnTo>
                  <a:pt x="603" y="1209"/>
                </a:lnTo>
                <a:lnTo>
                  <a:pt x="603" y="1209"/>
                </a:lnTo>
                <a:cubicBezTo>
                  <a:pt x="603" y="1167"/>
                  <a:pt x="578" y="1130"/>
                  <a:pt x="539" y="1113"/>
                </a:cubicBezTo>
                <a:lnTo>
                  <a:pt x="539" y="1113"/>
                </a:lnTo>
                <a:cubicBezTo>
                  <a:pt x="526" y="1108"/>
                  <a:pt x="512" y="1106"/>
                  <a:pt x="499" y="1106"/>
                </a:cubicBezTo>
                <a:lnTo>
                  <a:pt x="499" y="1106"/>
                </a:lnTo>
                <a:cubicBezTo>
                  <a:pt x="472" y="1106"/>
                  <a:pt x="447" y="1116"/>
                  <a:pt x="426" y="1136"/>
                </a:cubicBezTo>
                <a:lnTo>
                  <a:pt x="333" y="1230"/>
                </a:lnTo>
                <a:lnTo>
                  <a:pt x="333" y="1230"/>
                </a:lnTo>
                <a:cubicBezTo>
                  <a:pt x="325" y="1238"/>
                  <a:pt x="312" y="1238"/>
                  <a:pt x="304" y="1230"/>
                </a:cubicBezTo>
                <a:lnTo>
                  <a:pt x="185" y="1111"/>
                </a:lnTo>
                <a:lnTo>
                  <a:pt x="185" y="1111"/>
                </a:lnTo>
                <a:cubicBezTo>
                  <a:pt x="177" y="1102"/>
                  <a:pt x="177" y="1090"/>
                  <a:pt x="185" y="1081"/>
                </a:cubicBezTo>
                <a:lnTo>
                  <a:pt x="278" y="988"/>
                </a:lnTo>
                <a:lnTo>
                  <a:pt x="278" y="988"/>
                </a:lnTo>
                <a:cubicBezTo>
                  <a:pt x="308" y="957"/>
                  <a:pt x="317" y="915"/>
                  <a:pt x="300" y="876"/>
                </a:cubicBezTo>
                <a:lnTo>
                  <a:pt x="300" y="876"/>
                </a:lnTo>
                <a:cubicBezTo>
                  <a:pt x="284" y="836"/>
                  <a:pt x="248" y="812"/>
                  <a:pt x="206" y="812"/>
                </a:cubicBezTo>
                <a:lnTo>
                  <a:pt x="73" y="812"/>
                </a:lnTo>
                <a:lnTo>
                  <a:pt x="73" y="812"/>
                </a:lnTo>
                <a:cubicBezTo>
                  <a:pt x="62" y="812"/>
                  <a:pt x="53" y="803"/>
                  <a:pt x="53" y="791"/>
                </a:cubicBezTo>
                <a:lnTo>
                  <a:pt x="53" y="622"/>
                </a:lnTo>
                <a:lnTo>
                  <a:pt x="53" y="622"/>
                </a:lnTo>
                <a:cubicBezTo>
                  <a:pt x="53" y="611"/>
                  <a:pt x="62" y="602"/>
                  <a:pt x="73" y="602"/>
                </a:cubicBezTo>
                <a:lnTo>
                  <a:pt x="206" y="602"/>
                </a:lnTo>
                <a:lnTo>
                  <a:pt x="206" y="602"/>
                </a:lnTo>
                <a:cubicBezTo>
                  <a:pt x="248" y="602"/>
                  <a:pt x="284" y="578"/>
                  <a:pt x="300" y="538"/>
                </a:cubicBezTo>
                <a:lnTo>
                  <a:pt x="300" y="538"/>
                </a:lnTo>
                <a:cubicBezTo>
                  <a:pt x="317" y="499"/>
                  <a:pt x="308" y="456"/>
                  <a:pt x="278" y="426"/>
                </a:cubicBezTo>
                <a:lnTo>
                  <a:pt x="185" y="332"/>
                </a:lnTo>
                <a:lnTo>
                  <a:pt x="185" y="332"/>
                </a:lnTo>
                <a:cubicBezTo>
                  <a:pt x="177" y="325"/>
                  <a:pt x="177" y="312"/>
                  <a:pt x="185" y="304"/>
                </a:cubicBezTo>
                <a:lnTo>
                  <a:pt x="304" y="185"/>
                </a:lnTo>
                <a:lnTo>
                  <a:pt x="304" y="185"/>
                </a:lnTo>
                <a:cubicBezTo>
                  <a:pt x="312" y="176"/>
                  <a:pt x="325" y="176"/>
                  <a:pt x="333" y="185"/>
                </a:cubicBezTo>
                <a:lnTo>
                  <a:pt x="426" y="278"/>
                </a:lnTo>
                <a:lnTo>
                  <a:pt x="426" y="278"/>
                </a:lnTo>
                <a:cubicBezTo>
                  <a:pt x="456" y="308"/>
                  <a:pt x="500" y="317"/>
                  <a:pt x="539" y="300"/>
                </a:cubicBezTo>
                <a:lnTo>
                  <a:pt x="539" y="300"/>
                </a:lnTo>
                <a:cubicBezTo>
                  <a:pt x="578" y="284"/>
                  <a:pt x="603" y="248"/>
                  <a:pt x="603" y="205"/>
                </a:cubicBezTo>
                <a:lnTo>
                  <a:pt x="603" y="73"/>
                </a:lnTo>
                <a:lnTo>
                  <a:pt x="603" y="73"/>
                </a:lnTo>
                <a:cubicBezTo>
                  <a:pt x="603" y="61"/>
                  <a:pt x="612" y="52"/>
                  <a:pt x="623" y="52"/>
                </a:cubicBezTo>
                <a:lnTo>
                  <a:pt x="792" y="52"/>
                </a:lnTo>
                <a:lnTo>
                  <a:pt x="792" y="52"/>
                </a:lnTo>
                <a:cubicBezTo>
                  <a:pt x="803" y="52"/>
                  <a:pt x="812" y="61"/>
                  <a:pt x="812" y="73"/>
                </a:cubicBezTo>
                <a:lnTo>
                  <a:pt x="812" y="205"/>
                </a:lnTo>
                <a:lnTo>
                  <a:pt x="812" y="205"/>
                </a:lnTo>
                <a:cubicBezTo>
                  <a:pt x="812" y="248"/>
                  <a:pt x="837" y="284"/>
                  <a:pt x="876" y="300"/>
                </a:cubicBezTo>
                <a:lnTo>
                  <a:pt x="876" y="300"/>
                </a:lnTo>
                <a:cubicBezTo>
                  <a:pt x="915" y="317"/>
                  <a:pt x="959" y="308"/>
                  <a:pt x="989" y="278"/>
                </a:cubicBezTo>
                <a:lnTo>
                  <a:pt x="1082" y="185"/>
                </a:lnTo>
                <a:lnTo>
                  <a:pt x="1082" y="185"/>
                </a:lnTo>
                <a:cubicBezTo>
                  <a:pt x="1090" y="176"/>
                  <a:pt x="1103" y="176"/>
                  <a:pt x="1111" y="185"/>
                </a:cubicBezTo>
                <a:lnTo>
                  <a:pt x="1230" y="304"/>
                </a:lnTo>
                <a:lnTo>
                  <a:pt x="1230" y="304"/>
                </a:lnTo>
                <a:cubicBezTo>
                  <a:pt x="1238" y="312"/>
                  <a:pt x="1238" y="325"/>
                  <a:pt x="1230" y="332"/>
                </a:cubicBezTo>
                <a:lnTo>
                  <a:pt x="1137" y="426"/>
                </a:lnTo>
                <a:lnTo>
                  <a:pt x="1137" y="426"/>
                </a:lnTo>
                <a:cubicBezTo>
                  <a:pt x="1106" y="456"/>
                  <a:pt x="1098" y="499"/>
                  <a:pt x="1115" y="538"/>
                </a:cubicBezTo>
                <a:lnTo>
                  <a:pt x="1115" y="538"/>
                </a:lnTo>
                <a:cubicBezTo>
                  <a:pt x="1130" y="578"/>
                  <a:pt x="1167" y="602"/>
                  <a:pt x="1209" y="602"/>
                </a:cubicBezTo>
                <a:lnTo>
                  <a:pt x="1342" y="602"/>
                </a:lnTo>
                <a:lnTo>
                  <a:pt x="1342" y="602"/>
                </a:lnTo>
                <a:cubicBezTo>
                  <a:pt x="1353" y="602"/>
                  <a:pt x="1362" y="611"/>
                  <a:pt x="1362" y="622"/>
                </a:cubicBezTo>
                <a:lnTo>
                  <a:pt x="1362" y="791"/>
                </a:lnTo>
                <a:close/>
                <a:moveTo>
                  <a:pt x="1342" y="550"/>
                </a:moveTo>
                <a:lnTo>
                  <a:pt x="1209" y="550"/>
                </a:lnTo>
                <a:lnTo>
                  <a:pt x="1209" y="550"/>
                </a:lnTo>
                <a:cubicBezTo>
                  <a:pt x="1189" y="550"/>
                  <a:pt x="1171" y="538"/>
                  <a:pt x="1163" y="519"/>
                </a:cubicBezTo>
                <a:lnTo>
                  <a:pt x="1163" y="519"/>
                </a:lnTo>
                <a:cubicBezTo>
                  <a:pt x="1154" y="499"/>
                  <a:pt x="1158" y="478"/>
                  <a:pt x="1174" y="463"/>
                </a:cubicBezTo>
                <a:lnTo>
                  <a:pt x="1267" y="370"/>
                </a:lnTo>
                <a:lnTo>
                  <a:pt x="1267" y="370"/>
                </a:lnTo>
                <a:cubicBezTo>
                  <a:pt x="1281" y="356"/>
                  <a:pt x="1288" y="337"/>
                  <a:pt x="1288" y="318"/>
                </a:cubicBezTo>
                <a:lnTo>
                  <a:pt x="1288" y="318"/>
                </a:lnTo>
                <a:cubicBezTo>
                  <a:pt x="1288" y="299"/>
                  <a:pt x="1281" y="280"/>
                  <a:pt x="1267" y="267"/>
                </a:cubicBezTo>
                <a:lnTo>
                  <a:pt x="1148" y="147"/>
                </a:lnTo>
                <a:lnTo>
                  <a:pt x="1148" y="147"/>
                </a:lnTo>
                <a:cubicBezTo>
                  <a:pt x="1121" y="120"/>
                  <a:pt x="1072" y="120"/>
                  <a:pt x="1045" y="147"/>
                </a:cubicBezTo>
                <a:lnTo>
                  <a:pt x="951" y="241"/>
                </a:lnTo>
                <a:lnTo>
                  <a:pt x="951" y="241"/>
                </a:lnTo>
                <a:cubicBezTo>
                  <a:pt x="937" y="256"/>
                  <a:pt x="916" y="260"/>
                  <a:pt x="896" y="252"/>
                </a:cubicBezTo>
                <a:lnTo>
                  <a:pt x="896" y="252"/>
                </a:lnTo>
                <a:cubicBezTo>
                  <a:pt x="876" y="244"/>
                  <a:pt x="864" y="226"/>
                  <a:pt x="864" y="205"/>
                </a:cubicBezTo>
                <a:lnTo>
                  <a:pt x="864" y="73"/>
                </a:lnTo>
                <a:lnTo>
                  <a:pt x="864" y="73"/>
                </a:lnTo>
                <a:cubicBezTo>
                  <a:pt x="864" y="32"/>
                  <a:pt x="832" y="0"/>
                  <a:pt x="792" y="0"/>
                </a:cubicBezTo>
                <a:lnTo>
                  <a:pt x="623" y="0"/>
                </a:lnTo>
                <a:lnTo>
                  <a:pt x="623" y="0"/>
                </a:lnTo>
                <a:cubicBezTo>
                  <a:pt x="583" y="0"/>
                  <a:pt x="551" y="32"/>
                  <a:pt x="551" y="73"/>
                </a:cubicBezTo>
                <a:lnTo>
                  <a:pt x="551" y="205"/>
                </a:lnTo>
                <a:lnTo>
                  <a:pt x="551" y="205"/>
                </a:lnTo>
                <a:cubicBezTo>
                  <a:pt x="551" y="226"/>
                  <a:pt x="538" y="244"/>
                  <a:pt x="519" y="252"/>
                </a:cubicBezTo>
                <a:lnTo>
                  <a:pt x="519" y="252"/>
                </a:lnTo>
                <a:cubicBezTo>
                  <a:pt x="499" y="260"/>
                  <a:pt x="478" y="256"/>
                  <a:pt x="464" y="241"/>
                </a:cubicBezTo>
                <a:lnTo>
                  <a:pt x="370" y="147"/>
                </a:lnTo>
                <a:lnTo>
                  <a:pt x="370" y="147"/>
                </a:lnTo>
                <a:cubicBezTo>
                  <a:pt x="343" y="120"/>
                  <a:pt x="294" y="120"/>
                  <a:pt x="267" y="147"/>
                </a:cubicBezTo>
                <a:lnTo>
                  <a:pt x="148" y="267"/>
                </a:lnTo>
                <a:lnTo>
                  <a:pt x="148" y="267"/>
                </a:lnTo>
                <a:cubicBezTo>
                  <a:pt x="134" y="280"/>
                  <a:pt x="127" y="299"/>
                  <a:pt x="127" y="318"/>
                </a:cubicBezTo>
                <a:lnTo>
                  <a:pt x="127" y="318"/>
                </a:lnTo>
                <a:cubicBezTo>
                  <a:pt x="127" y="337"/>
                  <a:pt x="134" y="356"/>
                  <a:pt x="148" y="370"/>
                </a:cubicBezTo>
                <a:lnTo>
                  <a:pt x="241" y="463"/>
                </a:lnTo>
                <a:lnTo>
                  <a:pt x="241" y="463"/>
                </a:lnTo>
                <a:cubicBezTo>
                  <a:pt x="256" y="478"/>
                  <a:pt x="261" y="499"/>
                  <a:pt x="252" y="519"/>
                </a:cubicBezTo>
                <a:lnTo>
                  <a:pt x="252" y="519"/>
                </a:lnTo>
                <a:cubicBezTo>
                  <a:pt x="244" y="538"/>
                  <a:pt x="226" y="550"/>
                  <a:pt x="206" y="550"/>
                </a:cubicBezTo>
                <a:lnTo>
                  <a:pt x="73" y="550"/>
                </a:lnTo>
                <a:lnTo>
                  <a:pt x="73" y="550"/>
                </a:lnTo>
                <a:cubicBezTo>
                  <a:pt x="33" y="550"/>
                  <a:pt x="0" y="583"/>
                  <a:pt x="0" y="622"/>
                </a:cubicBezTo>
                <a:lnTo>
                  <a:pt x="0" y="791"/>
                </a:lnTo>
                <a:lnTo>
                  <a:pt x="0" y="791"/>
                </a:lnTo>
                <a:cubicBezTo>
                  <a:pt x="0" y="831"/>
                  <a:pt x="33" y="864"/>
                  <a:pt x="73" y="864"/>
                </a:cubicBezTo>
                <a:lnTo>
                  <a:pt x="206" y="864"/>
                </a:lnTo>
                <a:lnTo>
                  <a:pt x="206" y="864"/>
                </a:lnTo>
                <a:cubicBezTo>
                  <a:pt x="226" y="864"/>
                  <a:pt x="244" y="876"/>
                  <a:pt x="252" y="896"/>
                </a:cubicBezTo>
                <a:lnTo>
                  <a:pt x="252" y="896"/>
                </a:lnTo>
                <a:cubicBezTo>
                  <a:pt x="261" y="915"/>
                  <a:pt x="256" y="936"/>
                  <a:pt x="241" y="951"/>
                </a:cubicBezTo>
                <a:lnTo>
                  <a:pt x="148" y="1044"/>
                </a:lnTo>
                <a:lnTo>
                  <a:pt x="148" y="1044"/>
                </a:lnTo>
                <a:cubicBezTo>
                  <a:pt x="134" y="1058"/>
                  <a:pt x="127" y="1077"/>
                  <a:pt x="127" y="1096"/>
                </a:cubicBezTo>
                <a:lnTo>
                  <a:pt x="127" y="1096"/>
                </a:lnTo>
                <a:cubicBezTo>
                  <a:pt x="127" y="1115"/>
                  <a:pt x="134" y="1134"/>
                  <a:pt x="148" y="1147"/>
                </a:cubicBezTo>
                <a:lnTo>
                  <a:pt x="267" y="1266"/>
                </a:lnTo>
                <a:lnTo>
                  <a:pt x="267" y="1266"/>
                </a:lnTo>
                <a:cubicBezTo>
                  <a:pt x="294" y="1294"/>
                  <a:pt x="343" y="1294"/>
                  <a:pt x="370" y="1266"/>
                </a:cubicBezTo>
                <a:lnTo>
                  <a:pt x="464" y="1173"/>
                </a:lnTo>
                <a:lnTo>
                  <a:pt x="464" y="1173"/>
                </a:lnTo>
                <a:cubicBezTo>
                  <a:pt x="478" y="1158"/>
                  <a:pt x="499" y="1154"/>
                  <a:pt x="519" y="1162"/>
                </a:cubicBezTo>
                <a:lnTo>
                  <a:pt x="519" y="1162"/>
                </a:lnTo>
                <a:cubicBezTo>
                  <a:pt x="538" y="1170"/>
                  <a:pt x="551" y="1187"/>
                  <a:pt x="551" y="1209"/>
                </a:cubicBezTo>
                <a:lnTo>
                  <a:pt x="551" y="1342"/>
                </a:lnTo>
                <a:lnTo>
                  <a:pt x="551" y="1342"/>
                </a:lnTo>
                <a:cubicBezTo>
                  <a:pt x="551" y="1381"/>
                  <a:pt x="583" y="1414"/>
                  <a:pt x="623" y="1414"/>
                </a:cubicBezTo>
                <a:lnTo>
                  <a:pt x="792" y="1414"/>
                </a:lnTo>
                <a:lnTo>
                  <a:pt x="792" y="1414"/>
                </a:lnTo>
                <a:cubicBezTo>
                  <a:pt x="832" y="1414"/>
                  <a:pt x="864" y="1381"/>
                  <a:pt x="864" y="1342"/>
                </a:cubicBezTo>
                <a:lnTo>
                  <a:pt x="864" y="1209"/>
                </a:lnTo>
                <a:lnTo>
                  <a:pt x="864" y="1209"/>
                </a:lnTo>
                <a:cubicBezTo>
                  <a:pt x="864" y="1187"/>
                  <a:pt x="876" y="1170"/>
                  <a:pt x="896" y="1162"/>
                </a:cubicBezTo>
                <a:lnTo>
                  <a:pt x="896" y="1162"/>
                </a:lnTo>
                <a:cubicBezTo>
                  <a:pt x="916" y="1154"/>
                  <a:pt x="937" y="1158"/>
                  <a:pt x="951" y="1173"/>
                </a:cubicBezTo>
                <a:lnTo>
                  <a:pt x="1045" y="1266"/>
                </a:lnTo>
                <a:lnTo>
                  <a:pt x="1045" y="1266"/>
                </a:lnTo>
                <a:cubicBezTo>
                  <a:pt x="1072" y="1294"/>
                  <a:pt x="1121" y="1294"/>
                  <a:pt x="1148" y="1266"/>
                </a:cubicBezTo>
                <a:lnTo>
                  <a:pt x="1267" y="1147"/>
                </a:lnTo>
                <a:lnTo>
                  <a:pt x="1267" y="1147"/>
                </a:lnTo>
                <a:cubicBezTo>
                  <a:pt x="1281" y="1134"/>
                  <a:pt x="1288" y="1115"/>
                  <a:pt x="1288" y="1096"/>
                </a:cubicBezTo>
                <a:lnTo>
                  <a:pt x="1288" y="1096"/>
                </a:lnTo>
                <a:cubicBezTo>
                  <a:pt x="1288" y="1077"/>
                  <a:pt x="1281" y="1059"/>
                  <a:pt x="1267" y="1044"/>
                </a:cubicBezTo>
                <a:lnTo>
                  <a:pt x="1174" y="951"/>
                </a:lnTo>
                <a:lnTo>
                  <a:pt x="1174" y="951"/>
                </a:lnTo>
                <a:cubicBezTo>
                  <a:pt x="1158" y="936"/>
                  <a:pt x="1154" y="915"/>
                  <a:pt x="1163" y="896"/>
                </a:cubicBezTo>
                <a:lnTo>
                  <a:pt x="1163" y="896"/>
                </a:lnTo>
                <a:cubicBezTo>
                  <a:pt x="1171" y="876"/>
                  <a:pt x="1189" y="864"/>
                  <a:pt x="1209" y="864"/>
                </a:cubicBezTo>
                <a:lnTo>
                  <a:pt x="1342" y="864"/>
                </a:lnTo>
                <a:lnTo>
                  <a:pt x="1342" y="864"/>
                </a:lnTo>
                <a:cubicBezTo>
                  <a:pt x="1382" y="864"/>
                  <a:pt x="1415" y="831"/>
                  <a:pt x="1415" y="791"/>
                </a:cubicBezTo>
                <a:lnTo>
                  <a:pt x="1415" y="622"/>
                </a:lnTo>
                <a:lnTo>
                  <a:pt x="1415" y="622"/>
                </a:lnTo>
                <a:cubicBezTo>
                  <a:pt x="1415" y="583"/>
                  <a:pt x="1382" y="550"/>
                  <a:pt x="1342" y="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50"/>
          <p:cNvSpPr>
            <a:spLocks noChangeArrowheads="1"/>
          </p:cNvSpPr>
          <p:nvPr/>
        </p:nvSpPr>
        <p:spPr bwMode="auto">
          <a:xfrm>
            <a:off x="5011430" y="9840087"/>
            <a:ext cx="519259" cy="519259"/>
          </a:xfrm>
          <a:custGeom>
            <a:avLst/>
            <a:gdLst>
              <a:gd name="T0" fmla="*/ 236 w 472"/>
              <a:gd name="T1" fmla="*/ 419 h 473"/>
              <a:gd name="T2" fmla="*/ 236 w 472"/>
              <a:gd name="T3" fmla="*/ 419 h 473"/>
              <a:gd name="T4" fmla="*/ 52 w 472"/>
              <a:gd name="T5" fmla="*/ 236 h 473"/>
              <a:gd name="T6" fmla="*/ 52 w 472"/>
              <a:gd name="T7" fmla="*/ 236 h 473"/>
              <a:gd name="T8" fmla="*/ 236 w 472"/>
              <a:gd name="T9" fmla="*/ 53 h 473"/>
              <a:gd name="T10" fmla="*/ 236 w 472"/>
              <a:gd name="T11" fmla="*/ 53 h 473"/>
              <a:gd name="T12" fmla="*/ 419 w 472"/>
              <a:gd name="T13" fmla="*/ 236 h 473"/>
              <a:gd name="T14" fmla="*/ 419 w 472"/>
              <a:gd name="T15" fmla="*/ 236 h 473"/>
              <a:gd name="T16" fmla="*/ 236 w 472"/>
              <a:gd name="T17" fmla="*/ 419 h 473"/>
              <a:gd name="T18" fmla="*/ 236 w 472"/>
              <a:gd name="T19" fmla="*/ 0 h 473"/>
              <a:gd name="T20" fmla="*/ 236 w 472"/>
              <a:gd name="T21" fmla="*/ 0 h 473"/>
              <a:gd name="T22" fmla="*/ 0 w 472"/>
              <a:gd name="T23" fmla="*/ 236 h 473"/>
              <a:gd name="T24" fmla="*/ 0 w 472"/>
              <a:gd name="T25" fmla="*/ 236 h 473"/>
              <a:gd name="T26" fmla="*/ 236 w 472"/>
              <a:gd name="T27" fmla="*/ 472 h 473"/>
              <a:gd name="T28" fmla="*/ 236 w 472"/>
              <a:gd name="T29" fmla="*/ 472 h 473"/>
              <a:gd name="T30" fmla="*/ 471 w 472"/>
              <a:gd name="T31" fmla="*/ 236 h 473"/>
              <a:gd name="T32" fmla="*/ 471 w 472"/>
              <a:gd name="T33" fmla="*/ 236 h 473"/>
              <a:gd name="T34" fmla="*/ 236 w 472"/>
              <a:gd name="T35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473">
                <a:moveTo>
                  <a:pt x="236" y="419"/>
                </a:moveTo>
                <a:lnTo>
                  <a:pt x="236" y="419"/>
                </a:lnTo>
                <a:cubicBezTo>
                  <a:pt x="134" y="419"/>
                  <a:pt x="52" y="337"/>
                  <a:pt x="52" y="236"/>
                </a:cubicBezTo>
                <a:lnTo>
                  <a:pt x="52" y="236"/>
                </a:lnTo>
                <a:cubicBezTo>
                  <a:pt x="52" y="135"/>
                  <a:pt x="134" y="53"/>
                  <a:pt x="236" y="53"/>
                </a:cubicBezTo>
                <a:lnTo>
                  <a:pt x="236" y="53"/>
                </a:lnTo>
                <a:cubicBezTo>
                  <a:pt x="337" y="53"/>
                  <a:pt x="419" y="135"/>
                  <a:pt x="419" y="236"/>
                </a:cubicBezTo>
                <a:lnTo>
                  <a:pt x="419" y="236"/>
                </a:lnTo>
                <a:cubicBezTo>
                  <a:pt x="419" y="337"/>
                  <a:pt x="337" y="419"/>
                  <a:pt x="236" y="419"/>
                </a:cubicBezTo>
                <a:close/>
                <a:moveTo>
                  <a:pt x="236" y="0"/>
                </a:moveTo>
                <a:lnTo>
                  <a:pt x="236" y="0"/>
                </a:lnTo>
                <a:cubicBezTo>
                  <a:pt x="105" y="0"/>
                  <a:pt x="0" y="106"/>
                  <a:pt x="0" y="236"/>
                </a:cubicBezTo>
                <a:lnTo>
                  <a:pt x="0" y="236"/>
                </a:lnTo>
                <a:cubicBezTo>
                  <a:pt x="0" y="366"/>
                  <a:pt x="105" y="472"/>
                  <a:pt x="236" y="472"/>
                </a:cubicBezTo>
                <a:lnTo>
                  <a:pt x="236" y="472"/>
                </a:lnTo>
                <a:cubicBezTo>
                  <a:pt x="365" y="472"/>
                  <a:pt x="471" y="366"/>
                  <a:pt x="471" y="236"/>
                </a:cubicBezTo>
                <a:lnTo>
                  <a:pt x="471" y="236"/>
                </a:lnTo>
                <a:cubicBezTo>
                  <a:pt x="471" y="106"/>
                  <a:pt x="365" y="0"/>
                  <a:pt x="2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51"/>
          <p:cNvSpPr>
            <a:spLocks noChangeArrowheads="1"/>
          </p:cNvSpPr>
          <p:nvPr/>
        </p:nvSpPr>
        <p:spPr bwMode="auto">
          <a:xfrm>
            <a:off x="11582215" y="9325683"/>
            <a:ext cx="1213217" cy="1494684"/>
          </a:xfrm>
          <a:custGeom>
            <a:avLst/>
            <a:gdLst>
              <a:gd name="T0" fmla="*/ 1053 w 1104"/>
              <a:gd name="T1" fmla="*/ 1174 h 1357"/>
              <a:gd name="T2" fmla="*/ 1053 w 1104"/>
              <a:gd name="T3" fmla="*/ 1174 h 1357"/>
              <a:gd name="T4" fmla="*/ 922 w 1104"/>
              <a:gd name="T5" fmla="*/ 1306 h 1357"/>
              <a:gd name="T6" fmla="*/ 181 w 1104"/>
              <a:gd name="T7" fmla="*/ 1306 h 1357"/>
              <a:gd name="T8" fmla="*/ 181 w 1104"/>
              <a:gd name="T9" fmla="*/ 1306 h 1357"/>
              <a:gd name="T10" fmla="*/ 50 w 1104"/>
              <a:gd name="T11" fmla="*/ 1174 h 1357"/>
              <a:gd name="T12" fmla="*/ 50 w 1104"/>
              <a:gd name="T13" fmla="*/ 684 h 1357"/>
              <a:gd name="T14" fmla="*/ 50 w 1104"/>
              <a:gd name="T15" fmla="*/ 684 h 1357"/>
              <a:gd name="T16" fmla="*/ 181 w 1104"/>
              <a:gd name="T17" fmla="*/ 552 h 1357"/>
              <a:gd name="T18" fmla="*/ 922 w 1104"/>
              <a:gd name="T19" fmla="*/ 552 h 1357"/>
              <a:gd name="T20" fmla="*/ 922 w 1104"/>
              <a:gd name="T21" fmla="*/ 552 h 1357"/>
              <a:gd name="T22" fmla="*/ 1053 w 1104"/>
              <a:gd name="T23" fmla="*/ 684 h 1357"/>
              <a:gd name="T24" fmla="*/ 1053 w 1104"/>
              <a:gd name="T25" fmla="*/ 1174 h 1357"/>
              <a:gd name="T26" fmla="*/ 201 w 1104"/>
              <a:gd name="T27" fmla="*/ 364 h 1357"/>
              <a:gd name="T28" fmla="*/ 201 w 1104"/>
              <a:gd name="T29" fmla="*/ 364 h 1357"/>
              <a:gd name="T30" fmla="*/ 552 w 1104"/>
              <a:gd name="T31" fmla="*/ 50 h 1357"/>
              <a:gd name="T32" fmla="*/ 552 w 1104"/>
              <a:gd name="T33" fmla="*/ 50 h 1357"/>
              <a:gd name="T34" fmla="*/ 903 w 1104"/>
              <a:gd name="T35" fmla="*/ 364 h 1357"/>
              <a:gd name="T36" fmla="*/ 903 w 1104"/>
              <a:gd name="T37" fmla="*/ 502 h 1357"/>
              <a:gd name="T38" fmla="*/ 201 w 1104"/>
              <a:gd name="T39" fmla="*/ 502 h 1357"/>
              <a:gd name="T40" fmla="*/ 201 w 1104"/>
              <a:gd name="T41" fmla="*/ 364 h 1357"/>
              <a:gd name="T42" fmla="*/ 953 w 1104"/>
              <a:gd name="T43" fmla="*/ 505 h 1357"/>
              <a:gd name="T44" fmla="*/ 953 w 1104"/>
              <a:gd name="T45" fmla="*/ 364 h 1357"/>
              <a:gd name="T46" fmla="*/ 953 w 1104"/>
              <a:gd name="T47" fmla="*/ 364 h 1357"/>
              <a:gd name="T48" fmla="*/ 552 w 1104"/>
              <a:gd name="T49" fmla="*/ 0 h 1357"/>
              <a:gd name="T50" fmla="*/ 552 w 1104"/>
              <a:gd name="T51" fmla="*/ 0 h 1357"/>
              <a:gd name="T52" fmla="*/ 150 w 1104"/>
              <a:gd name="T53" fmla="*/ 364 h 1357"/>
              <a:gd name="T54" fmla="*/ 150 w 1104"/>
              <a:gd name="T55" fmla="*/ 505 h 1357"/>
              <a:gd name="T56" fmla="*/ 150 w 1104"/>
              <a:gd name="T57" fmla="*/ 505 h 1357"/>
              <a:gd name="T58" fmla="*/ 0 w 1104"/>
              <a:gd name="T59" fmla="*/ 684 h 1357"/>
              <a:gd name="T60" fmla="*/ 0 w 1104"/>
              <a:gd name="T61" fmla="*/ 1174 h 1357"/>
              <a:gd name="T62" fmla="*/ 0 w 1104"/>
              <a:gd name="T63" fmla="*/ 1174 h 1357"/>
              <a:gd name="T64" fmla="*/ 181 w 1104"/>
              <a:gd name="T65" fmla="*/ 1356 h 1357"/>
              <a:gd name="T66" fmla="*/ 922 w 1104"/>
              <a:gd name="T67" fmla="*/ 1356 h 1357"/>
              <a:gd name="T68" fmla="*/ 922 w 1104"/>
              <a:gd name="T69" fmla="*/ 1356 h 1357"/>
              <a:gd name="T70" fmla="*/ 1103 w 1104"/>
              <a:gd name="T71" fmla="*/ 1174 h 1357"/>
              <a:gd name="T72" fmla="*/ 1103 w 1104"/>
              <a:gd name="T73" fmla="*/ 684 h 1357"/>
              <a:gd name="T74" fmla="*/ 1103 w 1104"/>
              <a:gd name="T75" fmla="*/ 684 h 1357"/>
              <a:gd name="T76" fmla="*/ 953 w 1104"/>
              <a:gd name="T77" fmla="*/ 505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4" h="1357">
                <a:moveTo>
                  <a:pt x="1053" y="1174"/>
                </a:moveTo>
                <a:lnTo>
                  <a:pt x="1053" y="1174"/>
                </a:lnTo>
                <a:cubicBezTo>
                  <a:pt x="1053" y="1246"/>
                  <a:pt x="994" y="1306"/>
                  <a:pt x="922" y="1306"/>
                </a:cubicBezTo>
                <a:lnTo>
                  <a:pt x="181" y="1306"/>
                </a:lnTo>
                <a:lnTo>
                  <a:pt x="181" y="1306"/>
                </a:lnTo>
                <a:cubicBezTo>
                  <a:pt x="109" y="1306"/>
                  <a:pt x="50" y="1246"/>
                  <a:pt x="50" y="1174"/>
                </a:cubicBezTo>
                <a:lnTo>
                  <a:pt x="50" y="684"/>
                </a:lnTo>
                <a:lnTo>
                  <a:pt x="50" y="684"/>
                </a:lnTo>
                <a:cubicBezTo>
                  <a:pt x="50" y="611"/>
                  <a:pt x="109" y="552"/>
                  <a:pt x="181" y="552"/>
                </a:cubicBezTo>
                <a:lnTo>
                  <a:pt x="922" y="552"/>
                </a:lnTo>
                <a:lnTo>
                  <a:pt x="922" y="552"/>
                </a:lnTo>
                <a:cubicBezTo>
                  <a:pt x="994" y="552"/>
                  <a:pt x="1053" y="611"/>
                  <a:pt x="1053" y="684"/>
                </a:cubicBezTo>
                <a:lnTo>
                  <a:pt x="1053" y="1174"/>
                </a:lnTo>
                <a:close/>
                <a:moveTo>
                  <a:pt x="201" y="364"/>
                </a:moveTo>
                <a:lnTo>
                  <a:pt x="201" y="364"/>
                </a:lnTo>
                <a:cubicBezTo>
                  <a:pt x="201" y="191"/>
                  <a:pt x="358" y="50"/>
                  <a:pt x="552" y="50"/>
                </a:cubicBezTo>
                <a:lnTo>
                  <a:pt x="552" y="50"/>
                </a:lnTo>
                <a:cubicBezTo>
                  <a:pt x="745" y="50"/>
                  <a:pt x="903" y="191"/>
                  <a:pt x="903" y="364"/>
                </a:cubicBezTo>
                <a:lnTo>
                  <a:pt x="903" y="502"/>
                </a:lnTo>
                <a:lnTo>
                  <a:pt x="201" y="502"/>
                </a:lnTo>
                <a:lnTo>
                  <a:pt x="201" y="364"/>
                </a:lnTo>
                <a:close/>
                <a:moveTo>
                  <a:pt x="953" y="505"/>
                </a:moveTo>
                <a:lnTo>
                  <a:pt x="953" y="364"/>
                </a:lnTo>
                <a:lnTo>
                  <a:pt x="953" y="364"/>
                </a:lnTo>
                <a:cubicBezTo>
                  <a:pt x="953" y="163"/>
                  <a:pt x="773" y="0"/>
                  <a:pt x="552" y="0"/>
                </a:cubicBezTo>
                <a:lnTo>
                  <a:pt x="552" y="0"/>
                </a:lnTo>
                <a:cubicBezTo>
                  <a:pt x="331" y="0"/>
                  <a:pt x="150" y="163"/>
                  <a:pt x="150" y="364"/>
                </a:cubicBezTo>
                <a:lnTo>
                  <a:pt x="150" y="505"/>
                </a:lnTo>
                <a:lnTo>
                  <a:pt x="150" y="505"/>
                </a:lnTo>
                <a:cubicBezTo>
                  <a:pt x="65" y="520"/>
                  <a:pt x="0" y="594"/>
                  <a:pt x="0" y="684"/>
                </a:cubicBezTo>
                <a:lnTo>
                  <a:pt x="0" y="1174"/>
                </a:lnTo>
                <a:lnTo>
                  <a:pt x="0" y="1174"/>
                </a:lnTo>
                <a:cubicBezTo>
                  <a:pt x="0" y="1275"/>
                  <a:pt x="81" y="1356"/>
                  <a:pt x="181" y="1356"/>
                </a:cubicBezTo>
                <a:lnTo>
                  <a:pt x="922" y="1356"/>
                </a:lnTo>
                <a:lnTo>
                  <a:pt x="922" y="1356"/>
                </a:lnTo>
                <a:cubicBezTo>
                  <a:pt x="1022" y="1356"/>
                  <a:pt x="1103" y="1275"/>
                  <a:pt x="1103" y="1174"/>
                </a:cubicBezTo>
                <a:lnTo>
                  <a:pt x="1103" y="684"/>
                </a:lnTo>
                <a:lnTo>
                  <a:pt x="1103" y="684"/>
                </a:lnTo>
                <a:cubicBezTo>
                  <a:pt x="1103" y="594"/>
                  <a:pt x="1038" y="520"/>
                  <a:pt x="953" y="5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52"/>
          <p:cNvSpPr>
            <a:spLocks noChangeArrowheads="1"/>
          </p:cNvSpPr>
          <p:nvPr/>
        </p:nvSpPr>
        <p:spPr bwMode="auto">
          <a:xfrm>
            <a:off x="12077207" y="10102142"/>
            <a:ext cx="218381" cy="388230"/>
          </a:xfrm>
          <a:custGeom>
            <a:avLst/>
            <a:gdLst>
              <a:gd name="T0" fmla="*/ 149 w 200"/>
              <a:gd name="T1" fmla="*/ 251 h 353"/>
              <a:gd name="T2" fmla="*/ 149 w 200"/>
              <a:gd name="T3" fmla="*/ 251 h 353"/>
              <a:gd name="T4" fmla="*/ 100 w 200"/>
              <a:gd name="T5" fmla="*/ 301 h 353"/>
              <a:gd name="T6" fmla="*/ 100 w 200"/>
              <a:gd name="T7" fmla="*/ 301 h 353"/>
              <a:gd name="T8" fmla="*/ 50 w 200"/>
              <a:gd name="T9" fmla="*/ 251 h 353"/>
              <a:gd name="T10" fmla="*/ 50 w 200"/>
              <a:gd name="T11" fmla="*/ 101 h 353"/>
              <a:gd name="T12" fmla="*/ 50 w 200"/>
              <a:gd name="T13" fmla="*/ 101 h 353"/>
              <a:gd name="T14" fmla="*/ 100 w 200"/>
              <a:gd name="T15" fmla="*/ 50 h 353"/>
              <a:gd name="T16" fmla="*/ 100 w 200"/>
              <a:gd name="T17" fmla="*/ 50 h 353"/>
              <a:gd name="T18" fmla="*/ 149 w 200"/>
              <a:gd name="T19" fmla="*/ 101 h 353"/>
              <a:gd name="T20" fmla="*/ 149 w 200"/>
              <a:gd name="T21" fmla="*/ 251 h 353"/>
              <a:gd name="T22" fmla="*/ 100 w 200"/>
              <a:gd name="T23" fmla="*/ 0 h 353"/>
              <a:gd name="T24" fmla="*/ 100 w 200"/>
              <a:gd name="T25" fmla="*/ 0 h 353"/>
              <a:gd name="T26" fmla="*/ 0 w 200"/>
              <a:gd name="T27" fmla="*/ 101 h 353"/>
              <a:gd name="T28" fmla="*/ 0 w 200"/>
              <a:gd name="T29" fmla="*/ 251 h 353"/>
              <a:gd name="T30" fmla="*/ 0 w 200"/>
              <a:gd name="T31" fmla="*/ 251 h 353"/>
              <a:gd name="T32" fmla="*/ 100 w 200"/>
              <a:gd name="T33" fmla="*/ 352 h 353"/>
              <a:gd name="T34" fmla="*/ 100 w 200"/>
              <a:gd name="T35" fmla="*/ 352 h 353"/>
              <a:gd name="T36" fmla="*/ 199 w 200"/>
              <a:gd name="T37" fmla="*/ 251 h 353"/>
              <a:gd name="T38" fmla="*/ 199 w 200"/>
              <a:gd name="T39" fmla="*/ 101 h 353"/>
              <a:gd name="T40" fmla="*/ 199 w 200"/>
              <a:gd name="T41" fmla="*/ 101 h 353"/>
              <a:gd name="T42" fmla="*/ 100 w 200"/>
              <a:gd name="T43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0" h="353">
                <a:moveTo>
                  <a:pt x="149" y="251"/>
                </a:moveTo>
                <a:lnTo>
                  <a:pt x="149" y="251"/>
                </a:lnTo>
                <a:cubicBezTo>
                  <a:pt x="149" y="279"/>
                  <a:pt x="127" y="301"/>
                  <a:pt x="100" y="301"/>
                </a:cubicBezTo>
                <a:lnTo>
                  <a:pt x="100" y="301"/>
                </a:lnTo>
                <a:cubicBezTo>
                  <a:pt x="73" y="301"/>
                  <a:pt x="50" y="279"/>
                  <a:pt x="50" y="251"/>
                </a:cubicBezTo>
                <a:lnTo>
                  <a:pt x="50" y="101"/>
                </a:lnTo>
                <a:lnTo>
                  <a:pt x="50" y="101"/>
                </a:lnTo>
                <a:cubicBezTo>
                  <a:pt x="50" y="72"/>
                  <a:pt x="73" y="50"/>
                  <a:pt x="100" y="50"/>
                </a:cubicBezTo>
                <a:lnTo>
                  <a:pt x="100" y="50"/>
                </a:lnTo>
                <a:cubicBezTo>
                  <a:pt x="127" y="50"/>
                  <a:pt x="149" y="72"/>
                  <a:pt x="149" y="101"/>
                </a:cubicBezTo>
                <a:lnTo>
                  <a:pt x="149" y="251"/>
                </a:lnTo>
                <a:close/>
                <a:moveTo>
                  <a:pt x="100" y="0"/>
                </a:moveTo>
                <a:lnTo>
                  <a:pt x="100" y="0"/>
                </a:lnTo>
                <a:cubicBezTo>
                  <a:pt x="44" y="0"/>
                  <a:pt x="0" y="45"/>
                  <a:pt x="0" y="101"/>
                </a:cubicBezTo>
                <a:lnTo>
                  <a:pt x="0" y="251"/>
                </a:lnTo>
                <a:lnTo>
                  <a:pt x="0" y="251"/>
                </a:lnTo>
                <a:cubicBezTo>
                  <a:pt x="0" y="306"/>
                  <a:pt x="44" y="352"/>
                  <a:pt x="100" y="352"/>
                </a:cubicBezTo>
                <a:lnTo>
                  <a:pt x="100" y="352"/>
                </a:lnTo>
                <a:cubicBezTo>
                  <a:pt x="154" y="352"/>
                  <a:pt x="199" y="306"/>
                  <a:pt x="199" y="251"/>
                </a:cubicBezTo>
                <a:lnTo>
                  <a:pt x="199" y="101"/>
                </a:lnTo>
                <a:lnTo>
                  <a:pt x="199" y="101"/>
                </a:lnTo>
                <a:cubicBezTo>
                  <a:pt x="199" y="45"/>
                  <a:pt x="154" y="0"/>
                  <a:pt x="1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CuadroTexto 196"/>
          <p:cNvSpPr txBox="1"/>
          <p:nvPr/>
        </p:nvSpPr>
        <p:spPr>
          <a:xfrm>
            <a:off x="10150466" y="2728964"/>
            <a:ext cx="4081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4003704" y="6667132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3807678" y="7523892"/>
            <a:ext cx="311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10904659" y="6667132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1" name="CuadroTexto 200"/>
          <p:cNvSpPr txBox="1"/>
          <p:nvPr/>
        </p:nvSpPr>
        <p:spPr>
          <a:xfrm>
            <a:off x="10631780" y="7523892"/>
            <a:ext cx="311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17642063" y="6667132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7642063" y="7523892"/>
            <a:ext cx="311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77804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"/>
          <p:cNvSpPr>
            <a:spLocks noChangeShapeType="1"/>
          </p:cNvSpPr>
          <p:nvPr/>
        </p:nvSpPr>
        <p:spPr bwMode="auto">
          <a:xfrm>
            <a:off x="10896181" y="2170388"/>
            <a:ext cx="5680" cy="10790034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"/>
          <p:cNvSpPr>
            <a:spLocks noChangeArrowheads="1"/>
          </p:cNvSpPr>
          <p:nvPr/>
        </p:nvSpPr>
        <p:spPr bwMode="auto">
          <a:xfrm>
            <a:off x="4310791" y="5511379"/>
            <a:ext cx="13170776" cy="7449043"/>
          </a:xfrm>
          <a:custGeom>
            <a:avLst/>
            <a:gdLst>
              <a:gd name="T0" fmla="*/ 0 w 10221"/>
              <a:gd name="T1" fmla="*/ 5781 h 5782"/>
              <a:gd name="T2" fmla="*/ 0 w 10221"/>
              <a:gd name="T3" fmla="*/ 0 h 5782"/>
              <a:gd name="T4" fmla="*/ 10220 w 10221"/>
              <a:gd name="T5" fmla="*/ 0 h 5782"/>
              <a:gd name="T6" fmla="*/ 10220 w 10221"/>
              <a:gd name="T7" fmla="*/ 5781 h 5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1" h="5782">
                <a:moveTo>
                  <a:pt x="0" y="5781"/>
                </a:moveTo>
                <a:lnTo>
                  <a:pt x="0" y="0"/>
                </a:lnTo>
                <a:lnTo>
                  <a:pt x="10220" y="0"/>
                </a:lnTo>
                <a:lnTo>
                  <a:pt x="10220" y="5781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3"/>
          <p:cNvSpPr>
            <a:spLocks noChangeArrowheads="1"/>
          </p:cNvSpPr>
          <p:nvPr/>
        </p:nvSpPr>
        <p:spPr bwMode="auto">
          <a:xfrm>
            <a:off x="9492736" y="755579"/>
            <a:ext cx="2801206" cy="2835298"/>
          </a:xfrm>
          <a:custGeom>
            <a:avLst/>
            <a:gdLst>
              <a:gd name="T0" fmla="*/ 0 w 2174"/>
              <a:gd name="T1" fmla="*/ 1100 h 2202"/>
              <a:gd name="T2" fmla="*/ 0 w 2174"/>
              <a:gd name="T3" fmla="*/ 1100 h 2202"/>
              <a:gd name="T4" fmla="*/ 1087 w 2174"/>
              <a:gd name="T5" fmla="*/ 2201 h 2202"/>
              <a:gd name="T6" fmla="*/ 1087 w 2174"/>
              <a:gd name="T7" fmla="*/ 2201 h 2202"/>
              <a:gd name="T8" fmla="*/ 2173 w 2174"/>
              <a:gd name="T9" fmla="*/ 1100 h 2202"/>
              <a:gd name="T10" fmla="*/ 2173 w 2174"/>
              <a:gd name="T11" fmla="*/ 1100 h 2202"/>
              <a:gd name="T12" fmla="*/ 1087 w 2174"/>
              <a:gd name="T13" fmla="*/ 0 h 2202"/>
              <a:gd name="T14" fmla="*/ 1087 w 2174"/>
              <a:gd name="T15" fmla="*/ 0 h 2202"/>
              <a:gd name="T16" fmla="*/ 0 w 2174"/>
              <a:gd name="T17" fmla="*/ 1100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4" h="2202">
                <a:moveTo>
                  <a:pt x="0" y="1100"/>
                </a:moveTo>
                <a:lnTo>
                  <a:pt x="0" y="1100"/>
                </a:lnTo>
                <a:cubicBezTo>
                  <a:pt x="0" y="1708"/>
                  <a:pt x="487" y="2201"/>
                  <a:pt x="1087" y="2201"/>
                </a:cubicBezTo>
                <a:lnTo>
                  <a:pt x="1087" y="2201"/>
                </a:lnTo>
                <a:cubicBezTo>
                  <a:pt x="1686" y="2201"/>
                  <a:pt x="2173" y="1708"/>
                  <a:pt x="2173" y="1100"/>
                </a:cubicBezTo>
                <a:lnTo>
                  <a:pt x="2173" y="1100"/>
                </a:lnTo>
                <a:cubicBezTo>
                  <a:pt x="2173" y="493"/>
                  <a:pt x="1686" y="0"/>
                  <a:pt x="1087" y="0"/>
                </a:cubicBezTo>
                <a:lnTo>
                  <a:pt x="1087" y="0"/>
                </a:lnTo>
                <a:cubicBezTo>
                  <a:pt x="487" y="0"/>
                  <a:pt x="0" y="493"/>
                  <a:pt x="0" y="1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4"/>
          <p:cNvSpPr>
            <a:spLocks noChangeArrowheads="1"/>
          </p:cNvSpPr>
          <p:nvPr/>
        </p:nvSpPr>
        <p:spPr bwMode="auto">
          <a:xfrm>
            <a:off x="3293723" y="4551126"/>
            <a:ext cx="2028457" cy="2056868"/>
          </a:xfrm>
          <a:custGeom>
            <a:avLst/>
            <a:gdLst>
              <a:gd name="T0" fmla="*/ 0 w 1576"/>
              <a:gd name="T1" fmla="*/ 798 h 1596"/>
              <a:gd name="T2" fmla="*/ 0 w 1576"/>
              <a:gd name="T3" fmla="*/ 798 h 1596"/>
              <a:gd name="T4" fmla="*/ 787 w 1576"/>
              <a:gd name="T5" fmla="*/ 1595 h 1596"/>
              <a:gd name="T6" fmla="*/ 787 w 1576"/>
              <a:gd name="T7" fmla="*/ 1595 h 1596"/>
              <a:gd name="T8" fmla="*/ 1575 w 1576"/>
              <a:gd name="T9" fmla="*/ 798 h 1596"/>
              <a:gd name="T10" fmla="*/ 1575 w 1576"/>
              <a:gd name="T11" fmla="*/ 798 h 1596"/>
              <a:gd name="T12" fmla="*/ 787 w 1576"/>
              <a:gd name="T13" fmla="*/ 0 h 1596"/>
              <a:gd name="T14" fmla="*/ 787 w 1576"/>
              <a:gd name="T15" fmla="*/ 0 h 1596"/>
              <a:gd name="T16" fmla="*/ 0 w 1576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6" h="1596">
                <a:moveTo>
                  <a:pt x="0" y="798"/>
                </a:moveTo>
                <a:lnTo>
                  <a:pt x="0" y="798"/>
                </a:lnTo>
                <a:cubicBezTo>
                  <a:pt x="0" y="1238"/>
                  <a:pt x="353" y="1595"/>
                  <a:pt x="787" y="1595"/>
                </a:cubicBezTo>
                <a:lnTo>
                  <a:pt x="787" y="1595"/>
                </a:lnTo>
                <a:cubicBezTo>
                  <a:pt x="1222" y="1595"/>
                  <a:pt x="1575" y="1238"/>
                  <a:pt x="1575" y="798"/>
                </a:cubicBezTo>
                <a:lnTo>
                  <a:pt x="1575" y="798"/>
                </a:lnTo>
                <a:cubicBezTo>
                  <a:pt x="1575" y="357"/>
                  <a:pt x="1222" y="0"/>
                  <a:pt x="787" y="0"/>
                </a:cubicBezTo>
                <a:lnTo>
                  <a:pt x="787" y="0"/>
                </a:lnTo>
                <a:cubicBezTo>
                  <a:pt x="353" y="0"/>
                  <a:pt x="0" y="357"/>
                  <a:pt x="0" y="7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"/>
          <p:cNvSpPr>
            <a:spLocks noChangeArrowheads="1"/>
          </p:cNvSpPr>
          <p:nvPr/>
        </p:nvSpPr>
        <p:spPr bwMode="auto">
          <a:xfrm>
            <a:off x="3538045" y="7062551"/>
            <a:ext cx="1545492" cy="1568220"/>
          </a:xfrm>
          <a:custGeom>
            <a:avLst/>
            <a:gdLst>
              <a:gd name="T0" fmla="*/ 0 w 1200"/>
              <a:gd name="T1" fmla="*/ 607 h 1216"/>
              <a:gd name="T2" fmla="*/ 0 w 1200"/>
              <a:gd name="T3" fmla="*/ 607 h 1216"/>
              <a:gd name="T4" fmla="*/ 599 w 1200"/>
              <a:gd name="T5" fmla="*/ 1215 h 1216"/>
              <a:gd name="T6" fmla="*/ 599 w 1200"/>
              <a:gd name="T7" fmla="*/ 1215 h 1216"/>
              <a:gd name="T8" fmla="*/ 1199 w 1200"/>
              <a:gd name="T9" fmla="*/ 607 h 1216"/>
              <a:gd name="T10" fmla="*/ 1199 w 1200"/>
              <a:gd name="T11" fmla="*/ 607 h 1216"/>
              <a:gd name="T12" fmla="*/ 599 w 1200"/>
              <a:gd name="T13" fmla="*/ 0 h 1216"/>
              <a:gd name="T14" fmla="*/ 599 w 1200"/>
              <a:gd name="T15" fmla="*/ 0 h 1216"/>
              <a:gd name="T16" fmla="*/ 0 w 1200"/>
              <a:gd name="T17" fmla="*/ 607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1216">
                <a:moveTo>
                  <a:pt x="0" y="607"/>
                </a:moveTo>
                <a:lnTo>
                  <a:pt x="0" y="607"/>
                </a:lnTo>
                <a:cubicBezTo>
                  <a:pt x="0" y="943"/>
                  <a:pt x="268" y="1215"/>
                  <a:pt x="599" y="1215"/>
                </a:cubicBezTo>
                <a:lnTo>
                  <a:pt x="599" y="1215"/>
                </a:lnTo>
                <a:cubicBezTo>
                  <a:pt x="931" y="1215"/>
                  <a:pt x="1199" y="943"/>
                  <a:pt x="1199" y="607"/>
                </a:cubicBezTo>
                <a:lnTo>
                  <a:pt x="1199" y="607"/>
                </a:lnTo>
                <a:cubicBezTo>
                  <a:pt x="1199" y="272"/>
                  <a:pt x="931" y="0"/>
                  <a:pt x="599" y="0"/>
                </a:cubicBezTo>
                <a:lnTo>
                  <a:pt x="599" y="0"/>
                </a:lnTo>
                <a:cubicBezTo>
                  <a:pt x="268" y="0"/>
                  <a:pt x="0" y="272"/>
                  <a:pt x="0" y="60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6"/>
          <p:cNvSpPr>
            <a:spLocks noChangeArrowheads="1"/>
          </p:cNvSpPr>
          <p:nvPr/>
        </p:nvSpPr>
        <p:spPr bwMode="auto">
          <a:xfrm>
            <a:off x="3538045" y="9028508"/>
            <a:ext cx="1545492" cy="1568220"/>
          </a:xfrm>
          <a:custGeom>
            <a:avLst/>
            <a:gdLst>
              <a:gd name="T0" fmla="*/ 0 w 1200"/>
              <a:gd name="T1" fmla="*/ 608 h 1216"/>
              <a:gd name="T2" fmla="*/ 0 w 1200"/>
              <a:gd name="T3" fmla="*/ 608 h 1216"/>
              <a:gd name="T4" fmla="*/ 599 w 1200"/>
              <a:gd name="T5" fmla="*/ 1215 h 1216"/>
              <a:gd name="T6" fmla="*/ 599 w 1200"/>
              <a:gd name="T7" fmla="*/ 1215 h 1216"/>
              <a:gd name="T8" fmla="*/ 1199 w 1200"/>
              <a:gd name="T9" fmla="*/ 608 h 1216"/>
              <a:gd name="T10" fmla="*/ 1199 w 1200"/>
              <a:gd name="T11" fmla="*/ 608 h 1216"/>
              <a:gd name="T12" fmla="*/ 599 w 1200"/>
              <a:gd name="T13" fmla="*/ 0 h 1216"/>
              <a:gd name="T14" fmla="*/ 599 w 1200"/>
              <a:gd name="T15" fmla="*/ 0 h 1216"/>
              <a:gd name="T16" fmla="*/ 0 w 1200"/>
              <a:gd name="T17" fmla="*/ 608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1216">
                <a:moveTo>
                  <a:pt x="0" y="608"/>
                </a:moveTo>
                <a:lnTo>
                  <a:pt x="0" y="608"/>
                </a:lnTo>
                <a:cubicBezTo>
                  <a:pt x="0" y="944"/>
                  <a:pt x="268" y="1215"/>
                  <a:pt x="599" y="1215"/>
                </a:cubicBezTo>
                <a:lnTo>
                  <a:pt x="599" y="1215"/>
                </a:lnTo>
                <a:cubicBezTo>
                  <a:pt x="931" y="1215"/>
                  <a:pt x="1199" y="944"/>
                  <a:pt x="1199" y="608"/>
                </a:cubicBezTo>
                <a:lnTo>
                  <a:pt x="1199" y="608"/>
                </a:lnTo>
                <a:cubicBezTo>
                  <a:pt x="1199" y="272"/>
                  <a:pt x="931" y="0"/>
                  <a:pt x="599" y="0"/>
                </a:cubicBezTo>
                <a:lnTo>
                  <a:pt x="599" y="0"/>
                </a:lnTo>
                <a:cubicBezTo>
                  <a:pt x="268" y="0"/>
                  <a:pt x="0" y="272"/>
                  <a:pt x="0" y="60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3538045" y="10966057"/>
            <a:ext cx="1545492" cy="1568220"/>
          </a:xfrm>
          <a:custGeom>
            <a:avLst/>
            <a:gdLst>
              <a:gd name="T0" fmla="*/ 0 w 1200"/>
              <a:gd name="T1" fmla="*/ 607 h 1216"/>
              <a:gd name="T2" fmla="*/ 0 w 1200"/>
              <a:gd name="T3" fmla="*/ 607 h 1216"/>
              <a:gd name="T4" fmla="*/ 599 w 1200"/>
              <a:gd name="T5" fmla="*/ 1215 h 1216"/>
              <a:gd name="T6" fmla="*/ 599 w 1200"/>
              <a:gd name="T7" fmla="*/ 1215 h 1216"/>
              <a:gd name="T8" fmla="*/ 1199 w 1200"/>
              <a:gd name="T9" fmla="*/ 607 h 1216"/>
              <a:gd name="T10" fmla="*/ 1199 w 1200"/>
              <a:gd name="T11" fmla="*/ 607 h 1216"/>
              <a:gd name="T12" fmla="*/ 599 w 1200"/>
              <a:gd name="T13" fmla="*/ 0 h 1216"/>
              <a:gd name="T14" fmla="*/ 599 w 1200"/>
              <a:gd name="T15" fmla="*/ 0 h 1216"/>
              <a:gd name="T16" fmla="*/ 0 w 1200"/>
              <a:gd name="T17" fmla="*/ 607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1216">
                <a:moveTo>
                  <a:pt x="0" y="607"/>
                </a:moveTo>
                <a:lnTo>
                  <a:pt x="0" y="607"/>
                </a:lnTo>
                <a:cubicBezTo>
                  <a:pt x="0" y="943"/>
                  <a:pt x="268" y="1215"/>
                  <a:pt x="599" y="1215"/>
                </a:cubicBezTo>
                <a:lnTo>
                  <a:pt x="599" y="1215"/>
                </a:lnTo>
                <a:cubicBezTo>
                  <a:pt x="931" y="1215"/>
                  <a:pt x="1199" y="943"/>
                  <a:pt x="1199" y="607"/>
                </a:cubicBezTo>
                <a:lnTo>
                  <a:pt x="1199" y="607"/>
                </a:lnTo>
                <a:cubicBezTo>
                  <a:pt x="1199" y="272"/>
                  <a:pt x="931" y="0"/>
                  <a:pt x="599" y="0"/>
                </a:cubicBezTo>
                <a:lnTo>
                  <a:pt x="599" y="0"/>
                </a:lnTo>
                <a:cubicBezTo>
                  <a:pt x="268" y="0"/>
                  <a:pt x="0" y="272"/>
                  <a:pt x="0" y="607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10123435" y="7079599"/>
            <a:ext cx="1545492" cy="1568220"/>
          </a:xfrm>
          <a:custGeom>
            <a:avLst/>
            <a:gdLst>
              <a:gd name="T0" fmla="*/ 0 w 1200"/>
              <a:gd name="T1" fmla="*/ 608 h 1216"/>
              <a:gd name="T2" fmla="*/ 0 w 1200"/>
              <a:gd name="T3" fmla="*/ 608 h 1216"/>
              <a:gd name="T4" fmla="*/ 600 w 1200"/>
              <a:gd name="T5" fmla="*/ 1215 h 1216"/>
              <a:gd name="T6" fmla="*/ 600 w 1200"/>
              <a:gd name="T7" fmla="*/ 1215 h 1216"/>
              <a:gd name="T8" fmla="*/ 1199 w 1200"/>
              <a:gd name="T9" fmla="*/ 608 h 1216"/>
              <a:gd name="T10" fmla="*/ 1199 w 1200"/>
              <a:gd name="T11" fmla="*/ 608 h 1216"/>
              <a:gd name="T12" fmla="*/ 600 w 1200"/>
              <a:gd name="T13" fmla="*/ 0 h 1216"/>
              <a:gd name="T14" fmla="*/ 600 w 1200"/>
              <a:gd name="T15" fmla="*/ 0 h 1216"/>
              <a:gd name="T16" fmla="*/ 0 w 1200"/>
              <a:gd name="T17" fmla="*/ 608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1216">
                <a:moveTo>
                  <a:pt x="0" y="608"/>
                </a:moveTo>
                <a:lnTo>
                  <a:pt x="0" y="608"/>
                </a:lnTo>
                <a:cubicBezTo>
                  <a:pt x="0" y="943"/>
                  <a:pt x="268" y="1215"/>
                  <a:pt x="600" y="1215"/>
                </a:cubicBezTo>
                <a:lnTo>
                  <a:pt x="600" y="1215"/>
                </a:lnTo>
                <a:cubicBezTo>
                  <a:pt x="930" y="1215"/>
                  <a:pt x="1199" y="943"/>
                  <a:pt x="1199" y="608"/>
                </a:cubicBezTo>
                <a:lnTo>
                  <a:pt x="1199" y="608"/>
                </a:lnTo>
                <a:cubicBezTo>
                  <a:pt x="1199" y="272"/>
                  <a:pt x="930" y="0"/>
                  <a:pt x="600" y="0"/>
                </a:cubicBezTo>
                <a:lnTo>
                  <a:pt x="600" y="0"/>
                </a:lnTo>
                <a:cubicBezTo>
                  <a:pt x="268" y="0"/>
                  <a:pt x="0" y="272"/>
                  <a:pt x="0" y="608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/>
          <p:cNvSpPr>
            <a:spLocks noChangeArrowheads="1"/>
          </p:cNvSpPr>
          <p:nvPr/>
        </p:nvSpPr>
        <p:spPr bwMode="auto">
          <a:xfrm>
            <a:off x="10123435" y="9045556"/>
            <a:ext cx="1545492" cy="1568220"/>
          </a:xfrm>
          <a:custGeom>
            <a:avLst/>
            <a:gdLst>
              <a:gd name="T0" fmla="*/ 0 w 1200"/>
              <a:gd name="T1" fmla="*/ 607 h 1216"/>
              <a:gd name="T2" fmla="*/ 0 w 1200"/>
              <a:gd name="T3" fmla="*/ 607 h 1216"/>
              <a:gd name="T4" fmla="*/ 600 w 1200"/>
              <a:gd name="T5" fmla="*/ 1215 h 1216"/>
              <a:gd name="T6" fmla="*/ 600 w 1200"/>
              <a:gd name="T7" fmla="*/ 1215 h 1216"/>
              <a:gd name="T8" fmla="*/ 1199 w 1200"/>
              <a:gd name="T9" fmla="*/ 607 h 1216"/>
              <a:gd name="T10" fmla="*/ 1199 w 1200"/>
              <a:gd name="T11" fmla="*/ 607 h 1216"/>
              <a:gd name="T12" fmla="*/ 600 w 1200"/>
              <a:gd name="T13" fmla="*/ 0 h 1216"/>
              <a:gd name="T14" fmla="*/ 600 w 1200"/>
              <a:gd name="T15" fmla="*/ 0 h 1216"/>
              <a:gd name="T16" fmla="*/ 0 w 1200"/>
              <a:gd name="T17" fmla="*/ 607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1216">
                <a:moveTo>
                  <a:pt x="0" y="607"/>
                </a:moveTo>
                <a:lnTo>
                  <a:pt x="0" y="607"/>
                </a:lnTo>
                <a:cubicBezTo>
                  <a:pt x="0" y="943"/>
                  <a:pt x="268" y="1215"/>
                  <a:pt x="600" y="1215"/>
                </a:cubicBezTo>
                <a:lnTo>
                  <a:pt x="600" y="1215"/>
                </a:lnTo>
                <a:cubicBezTo>
                  <a:pt x="930" y="1215"/>
                  <a:pt x="1199" y="943"/>
                  <a:pt x="1199" y="607"/>
                </a:cubicBezTo>
                <a:lnTo>
                  <a:pt x="1199" y="607"/>
                </a:lnTo>
                <a:cubicBezTo>
                  <a:pt x="1199" y="272"/>
                  <a:pt x="930" y="0"/>
                  <a:pt x="600" y="0"/>
                </a:cubicBezTo>
                <a:lnTo>
                  <a:pt x="600" y="0"/>
                </a:lnTo>
                <a:cubicBezTo>
                  <a:pt x="268" y="0"/>
                  <a:pt x="0" y="272"/>
                  <a:pt x="0" y="607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0"/>
          <p:cNvSpPr>
            <a:spLocks noChangeArrowheads="1"/>
          </p:cNvSpPr>
          <p:nvPr/>
        </p:nvSpPr>
        <p:spPr bwMode="auto">
          <a:xfrm>
            <a:off x="10123435" y="10983101"/>
            <a:ext cx="1545492" cy="1568220"/>
          </a:xfrm>
          <a:custGeom>
            <a:avLst/>
            <a:gdLst>
              <a:gd name="T0" fmla="*/ 0 w 1200"/>
              <a:gd name="T1" fmla="*/ 607 h 1216"/>
              <a:gd name="T2" fmla="*/ 0 w 1200"/>
              <a:gd name="T3" fmla="*/ 607 h 1216"/>
              <a:gd name="T4" fmla="*/ 600 w 1200"/>
              <a:gd name="T5" fmla="*/ 1215 h 1216"/>
              <a:gd name="T6" fmla="*/ 600 w 1200"/>
              <a:gd name="T7" fmla="*/ 1215 h 1216"/>
              <a:gd name="T8" fmla="*/ 1199 w 1200"/>
              <a:gd name="T9" fmla="*/ 607 h 1216"/>
              <a:gd name="T10" fmla="*/ 1199 w 1200"/>
              <a:gd name="T11" fmla="*/ 607 h 1216"/>
              <a:gd name="T12" fmla="*/ 600 w 1200"/>
              <a:gd name="T13" fmla="*/ 0 h 1216"/>
              <a:gd name="T14" fmla="*/ 600 w 1200"/>
              <a:gd name="T15" fmla="*/ 0 h 1216"/>
              <a:gd name="T16" fmla="*/ 0 w 1200"/>
              <a:gd name="T17" fmla="*/ 607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1216">
                <a:moveTo>
                  <a:pt x="0" y="607"/>
                </a:moveTo>
                <a:lnTo>
                  <a:pt x="0" y="607"/>
                </a:lnTo>
                <a:cubicBezTo>
                  <a:pt x="0" y="943"/>
                  <a:pt x="268" y="1215"/>
                  <a:pt x="600" y="1215"/>
                </a:cubicBezTo>
                <a:lnTo>
                  <a:pt x="600" y="1215"/>
                </a:lnTo>
                <a:cubicBezTo>
                  <a:pt x="930" y="1215"/>
                  <a:pt x="1199" y="943"/>
                  <a:pt x="1199" y="607"/>
                </a:cubicBezTo>
                <a:lnTo>
                  <a:pt x="1199" y="607"/>
                </a:lnTo>
                <a:cubicBezTo>
                  <a:pt x="1199" y="271"/>
                  <a:pt x="930" y="0"/>
                  <a:pt x="600" y="0"/>
                </a:cubicBezTo>
                <a:lnTo>
                  <a:pt x="600" y="0"/>
                </a:lnTo>
                <a:cubicBezTo>
                  <a:pt x="268" y="0"/>
                  <a:pt x="0" y="271"/>
                  <a:pt x="0" y="607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1"/>
          <p:cNvSpPr>
            <a:spLocks noChangeArrowheads="1"/>
          </p:cNvSpPr>
          <p:nvPr/>
        </p:nvSpPr>
        <p:spPr bwMode="auto">
          <a:xfrm>
            <a:off x="16703141" y="7079599"/>
            <a:ext cx="1545492" cy="1568220"/>
          </a:xfrm>
          <a:custGeom>
            <a:avLst/>
            <a:gdLst>
              <a:gd name="T0" fmla="*/ 0 w 1201"/>
              <a:gd name="T1" fmla="*/ 608 h 1216"/>
              <a:gd name="T2" fmla="*/ 0 w 1201"/>
              <a:gd name="T3" fmla="*/ 608 h 1216"/>
              <a:gd name="T4" fmla="*/ 600 w 1201"/>
              <a:gd name="T5" fmla="*/ 1215 h 1216"/>
              <a:gd name="T6" fmla="*/ 600 w 1201"/>
              <a:gd name="T7" fmla="*/ 1215 h 1216"/>
              <a:gd name="T8" fmla="*/ 1200 w 1201"/>
              <a:gd name="T9" fmla="*/ 608 h 1216"/>
              <a:gd name="T10" fmla="*/ 1200 w 1201"/>
              <a:gd name="T11" fmla="*/ 608 h 1216"/>
              <a:gd name="T12" fmla="*/ 600 w 1201"/>
              <a:gd name="T13" fmla="*/ 0 h 1216"/>
              <a:gd name="T14" fmla="*/ 600 w 1201"/>
              <a:gd name="T15" fmla="*/ 0 h 1216"/>
              <a:gd name="T16" fmla="*/ 0 w 1201"/>
              <a:gd name="T17" fmla="*/ 608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1" h="1216">
                <a:moveTo>
                  <a:pt x="0" y="608"/>
                </a:moveTo>
                <a:lnTo>
                  <a:pt x="0" y="608"/>
                </a:lnTo>
                <a:cubicBezTo>
                  <a:pt x="0" y="943"/>
                  <a:pt x="269" y="1215"/>
                  <a:pt x="600" y="1215"/>
                </a:cubicBezTo>
                <a:lnTo>
                  <a:pt x="600" y="1215"/>
                </a:lnTo>
                <a:cubicBezTo>
                  <a:pt x="931" y="1215"/>
                  <a:pt x="1200" y="943"/>
                  <a:pt x="1200" y="608"/>
                </a:cubicBezTo>
                <a:lnTo>
                  <a:pt x="1200" y="608"/>
                </a:lnTo>
                <a:cubicBezTo>
                  <a:pt x="1200" y="272"/>
                  <a:pt x="931" y="0"/>
                  <a:pt x="600" y="0"/>
                </a:cubicBezTo>
                <a:lnTo>
                  <a:pt x="600" y="0"/>
                </a:lnTo>
                <a:cubicBezTo>
                  <a:pt x="269" y="0"/>
                  <a:pt x="0" y="272"/>
                  <a:pt x="0" y="608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2"/>
          <p:cNvSpPr>
            <a:spLocks noChangeArrowheads="1"/>
          </p:cNvSpPr>
          <p:nvPr/>
        </p:nvSpPr>
        <p:spPr bwMode="auto">
          <a:xfrm>
            <a:off x="16703141" y="9045556"/>
            <a:ext cx="1545492" cy="1568220"/>
          </a:xfrm>
          <a:custGeom>
            <a:avLst/>
            <a:gdLst>
              <a:gd name="T0" fmla="*/ 0 w 1201"/>
              <a:gd name="T1" fmla="*/ 607 h 1216"/>
              <a:gd name="T2" fmla="*/ 0 w 1201"/>
              <a:gd name="T3" fmla="*/ 607 h 1216"/>
              <a:gd name="T4" fmla="*/ 600 w 1201"/>
              <a:gd name="T5" fmla="*/ 1215 h 1216"/>
              <a:gd name="T6" fmla="*/ 600 w 1201"/>
              <a:gd name="T7" fmla="*/ 1215 h 1216"/>
              <a:gd name="T8" fmla="*/ 1200 w 1201"/>
              <a:gd name="T9" fmla="*/ 607 h 1216"/>
              <a:gd name="T10" fmla="*/ 1200 w 1201"/>
              <a:gd name="T11" fmla="*/ 607 h 1216"/>
              <a:gd name="T12" fmla="*/ 600 w 1201"/>
              <a:gd name="T13" fmla="*/ 0 h 1216"/>
              <a:gd name="T14" fmla="*/ 600 w 1201"/>
              <a:gd name="T15" fmla="*/ 0 h 1216"/>
              <a:gd name="T16" fmla="*/ 0 w 1201"/>
              <a:gd name="T17" fmla="*/ 607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1" h="1216">
                <a:moveTo>
                  <a:pt x="0" y="607"/>
                </a:moveTo>
                <a:lnTo>
                  <a:pt x="0" y="607"/>
                </a:lnTo>
                <a:cubicBezTo>
                  <a:pt x="0" y="943"/>
                  <a:pt x="269" y="1215"/>
                  <a:pt x="600" y="1215"/>
                </a:cubicBezTo>
                <a:lnTo>
                  <a:pt x="600" y="1215"/>
                </a:lnTo>
                <a:cubicBezTo>
                  <a:pt x="931" y="1215"/>
                  <a:pt x="1200" y="943"/>
                  <a:pt x="1200" y="607"/>
                </a:cubicBezTo>
                <a:lnTo>
                  <a:pt x="1200" y="607"/>
                </a:lnTo>
                <a:cubicBezTo>
                  <a:pt x="1200" y="272"/>
                  <a:pt x="931" y="0"/>
                  <a:pt x="600" y="0"/>
                </a:cubicBezTo>
                <a:lnTo>
                  <a:pt x="600" y="0"/>
                </a:lnTo>
                <a:cubicBezTo>
                  <a:pt x="269" y="0"/>
                  <a:pt x="0" y="272"/>
                  <a:pt x="0" y="60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3"/>
          <p:cNvSpPr>
            <a:spLocks noChangeArrowheads="1"/>
          </p:cNvSpPr>
          <p:nvPr/>
        </p:nvSpPr>
        <p:spPr bwMode="auto">
          <a:xfrm>
            <a:off x="16703141" y="10983101"/>
            <a:ext cx="1545492" cy="1568220"/>
          </a:xfrm>
          <a:custGeom>
            <a:avLst/>
            <a:gdLst>
              <a:gd name="T0" fmla="*/ 0 w 1201"/>
              <a:gd name="T1" fmla="*/ 607 h 1216"/>
              <a:gd name="T2" fmla="*/ 0 w 1201"/>
              <a:gd name="T3" fmla="*/ 607 h 1216"/>
              <a:gd name="T4" fmla="*/ 600 w 1201"/>
              <a:gd name="T5" fmla="*/ 1215 h 1216"/>
              <a:gd name="T6" fmla="*/ 600 w 1201"/>
              <a:gd name="T7" fmla="*/ 1215 h 1216"/>
              <a:gd name="T8" fmla="*/ 1200 w 1201"/>
              <a:gd name="T9" fmla="*/ 607 h 1216"/>
              <a:gd name="T10" fmla="*/ 1200 w 1201"/>
              <a:gd name="T11" fmla="*/ 607 h 1216"/>
              <a:gd name="T12" fmla="*/ 600 w 1201"/>
              <a:gd name="T13" fmla="*/ 0 h 1216"/>
              <a:gd name="T14" fmla="*/ 600 w 1201"/>
              <a:gd name="T15" fmla="*/ 0 h 1216"/>
              <a:gd name="T16" fmla="*/ 0 w 1201"/>
              <a:gd name="T17" fmla="*/ 607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1" h="1216">
                <a:moveTo>
                  <a:pt x="0" y="607"/>
                </a:moveTo>
                <a:lnTo>
                  <a:pt x="0" y="607"/>
                </a:lnTo>
                <a:cubicBezTo>
                  <a:pt x="0" y="943"/>
                  <a:pt x="269" y="1215"/>
                  <a:pt x="600" y="1215"/>
                </a:cubicBezTo>
                <a:lnTo>
                  <a:pt x="600" y="1215"/>
                </a:lnTo>
                <a:cubicBezTo>
                  <a:pt x="931" y="1215"/>
                  <a:pt x="1200" y="943"/>
                  <a:pt x="1200" y="607"/>
                </a:cubicBezTo>
                <a:lnTo>
                  <a:pt x="1200" y="607"/>
                </a:lnTo>
                <a:cubicBezTo>
                  <a:pt x="1200" y="271"/>
                  <a:pt x="931" y="0"/>
                  <a:pt x="600" y="0"/>
                </a:cubicBezTo>
                <a:lnTo>
                  <a:pt x="600" y="0"/>
                </a:lnTo>
                <a:cubicBezTo>
                  <a:pt x="269" y="0"/>
                  <a:pt x="0" y="271"/>
                  <a:pt x="0" y="60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4"/>
          <p:cNvSpPr>
            <a:spLocks noChangeArrowheads="1"/>
          </p:cNvSpPr>
          <p:nvPr/>
        </p:nvSpPr>
        <p:spPr bwMode="auto">
          <a:xfrm>
            <a:off x="9879109" y="4551126"/>
            <a:ext cx="2028460" cy="2056868"/>
          </a:xfrm>
          <a:custGeom>
            <a:avLst/>
            <a:gdLst>
              <a:gd name="T0" fmla="*/ 0 w 1576"/>
              <a:gd name="T1" fmla="*/ 798 h 1596"/>
              <a:gd name="T2" fmla="*/ 0 w 1576"/>
              <a:gd name="T3" fmla="*/ 798 h 1596"/>
              <a:gd name="T4" fmla="*/ 788 w 1576"/>
              <a:gd name="T5" fmla="*/ 1595 h 1596"/>
              <a:gd name="T6" fmla="*/ 788 w 1576"/>
              <a:gd name="T7" fmla="*/ 1595 h 1596"/>
              <a:gd name="T8" fmla="*/ 1575 w 1576"/>
              <a:gd name="T9" fmla="*/ 798 h 1596"/>
              <a:gd name="T10" fmla="*/ 1575 w 1576"/>
              <a:gd name="T11" fmla="*/ 798 h 1596"/>
              <a:gd name="T12" fmla="*/ 788 w 1576"/>
              <a:gd name="T13" fmla="*/ 0 h 1596"/>
              <a:gd name="T14" fmla="*/ 788 w 1576"/>
              <a:gd name="T15" fmla="*/ 0 h 1596"/>
              <a:gd name="T16" fmla="*/ 0 w 1576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6" h="1596">
                <a:moveTo>
                  <a:pt x="0" y="798"/>
                </a:moveTo>
                <a:lnTo>
                  <a:pt x="0" y="798"/>
                </a:lnTo>
                <a:cubicBezTo>
                  <a:pt x="0" y="1238"/>
                  <a:pt x="353" y="1595"/>
                  <a:pt x="788" y="1595"/>
                </a:cubicBezTo>
                <a:lnTo>
                  <a:pt x="788" y="1595"/>
                </a:lnTo>
                <a:cubicBezTo>
                  <a:pt x="1221" y="1595"/>
                  <a:pt x="1575" y="1238"/>
                  <a:pt x="1575" y="798"/>
                </a:cubicBezTo>
                <a:lnTo>
                  <a:pt x="1575" y="798"/>
                </a:lnTo>
                <a:cubicBezTo>
                  <a:pt x="1575" y="357"/>
                  <a:pt x="1221" y="0"/>
                  <a:pt x="788" y="0"/>
                </a:cubicBezTo>
                <a:lnTo>
                  <a:pt x="788" y="0"/>
                </a:lnTo>
                <a:cubicBezTo>
                  <a:pt x="353" y="0"/>
                  <a:pt x="0" y="357"/>
                  <a:pt x="0" y="7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5"/>
          <p:cNvSpPr>
            <a:spLocks noChangeArrowheads="1"/>
          </p:cNvSpPr>
          <p:nvPr/>
        </p:nvSpPr>
        <p:spPr bwMode="auto">
          <a:xfrm>
            <a:off x="16464499" y="4551126"/>
            <a:ext cx="2028457" cy="2056868"/>
          </a:xfrm>
          <a:custGeom>
            <a:avLst/>
            <a:gdLst>
              <a:gd name="T0" fmla="*/ 0 w 1576"/>
              <a:gd name="T1" fmla="*/ 798 h 1596"/>
              <a:gd name="T2" fmla="*/ 0 w 1576"/>
              <a:gd name="T3" fmla="*/ 798 h 1596"/>
              <a:gd name="T4" fmla="*/ 787 w 1576"/>
              <a:gd name="T5" fmla="*/ 1595 h 1596"/>
              <a:gd name="T6" fmla="*/ 787 w 1576"/>
              <a:gd name="T7" fmla="*/ 1595 h 1596"/>
              <a:gd name="T8" fmla="*/ 1575 w 1576"/>
              <a:gd name="T9" fmla="*/ 798 h 1596"/>
              <a:gd name="T10" fmla="*/ 1575 w 1576"/>
              <a:gd name="T11" fmla="*/ 798 h 1596"/>
              <a:gd name="T12" fmla="*/ 787 w 1576"/>
              <a:gd name="T13" fmla="*/ 0 h 1596"/>
              <a:gd name="T14" fmla="*/ 787 w 1576"/>
              <a:gd name="T15" fmla="*/ 0 h 1596"/>
              <a:gd name="T16" fmla="*/ 0 w 1576"/>
              <a:gd name="T17" fmla="*/ 798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6" h="1596">
                <a:moveTo>
                  <a:pt x="0" y="798"/>
                </a:moveTo>
                <a:lnTo>
                  <a:pt x="0" y="798"/>
                </a:lnTo>
                <a:cubicBezTo>
                  <a:pt x="0" y="1238"/>
                  <a:pt x="352" y="1595"/>
                  <a:pt x="787" y="1595"/>
                </a:cubicBezTo>
                <a:lnTo>
                  <a:pt x="787" y="1595"/>
                </a:lnTo>
                <a:cubicBezTo>
                  <a:pt x="1222" y="1595"/>
                  <a:pt x="1575" y="1238"/>
                  <a:pt x="1575" y="798"/>
                </a:cubicBezTo>
                <a:lnTo>
                  <a:pt x="1575" y="798"/>
                </a:lnTo>
                <a:cubicBezTo>
                  <a:pt x="1575" y="357"/>
                  <a:pt x="1222" y="0"/>
                  <a:pt x="787" y="0"/>
                </a:cubicBezTo>
                <a:lnTo>
                  <a:pt x="787" y="0"/>
                </a:lnTo>
                <a:cubicBezTo>
                  <a:pt x="352" y="0"/>
                  <a:pt x="0" y="357"/>
                  <a:pt x="0" y="7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CuadroTexto 456"/>
          <p:cNvSpPr txBox="1"/>
          <p:nvPr/>
        </p:nvSpPr>
        <p:spPr>
          <a:xfrm>
            <a:off x="3937193" y="715653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3943113" y="909109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3949509" y="1105066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5319684" y="726209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5299451" y="7724019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5311329" y="918089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5291096" y="9642818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5300271" y="1109173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5280038" y="11553658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0517924" y="715653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0523844" y="909109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0530240" y="1107054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1900415" y="726209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1880182" y="7724019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1892060" y="918089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11871827" y="9642818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1881002" y="1109173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1860769" y="11553658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7110613" y="716484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17116533" y="911927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17122929" y="1107885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80" name="CuadroTexto 479"/>
          <p:cNvSpPr txBox="1"/>
          <p:nvPr/>
        </p:nvSpPr>
        <p:spPr>
          <a:xfrm>
            <a:off x="18493104" y="7250524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8472871" y="7712450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82" name="CuadroTexto 481"/>
          <p:cNvSpPr txBox="1"/>
          <p:nvPr/>
        </p:nvSpPr>
        <p:spPr>
          <a:xfrm>
            <a:off x="18484749" y="91693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18464516" y="9631249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84" name="CuadroTexto 483"/>
          <p:cNvSpPr txBox="1"/>
          <p:nvPr/>
        </p:nvSpPr>
        <p:spPr>
          <a:xfrm>
            <a:off x="18473691" y="11080163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8453458" y="11542089"/>
            <a:ext cx="266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97390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9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B12E0E"/>
      </a:accent1>
      <a:accent2>
        <a:srgbClr val="EA450F"/>
      </a:accent2>
      <a:accent3>
        <a:srgbClr val="8CB0C7"/>
      </a:accent3>
      <a:accent4>
        <a:srgbClr val="C1BFB5"/>
      </a:accent4>
      <a:accent5>
        <a:srgbClr val="B12E0D"/>
      </a:accent5>
      <a:accent6>
        <a:srgbClr val="E9450E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85853</TotalTime>
  <Words>511</Words>
  <Application>Microsoft Macintosh PowerPoint</Application>
  <PresentationFormat>Custom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15466</cp:revision>
  <dcterms:created xsi:type="dcterms:W3CDTF">2014-11-12T21:47:38Z</dcterms:created>
  <dcterms:modified xsi:type="dcterms:W3CDTF">2019-06-08T00:49:33Z</dcterms:modified>
  <cp:category/>
</cp:coreProperties>
</file>