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121" r:id="rId2"/>
    <p:sldId id="769" r:id="rId3"/>
    <p:sldId id="2108" r:id="rId4"/>
    <p:sldId id="2136" r:id="rId5"/>
    <p:sldId id="2095" r:id="rId6"/>
    <p:sldId id="1281" r:id="rId7"/>
    <p:sldId id="2123" r:id="rId8"/>
    <p:sldId id="2126" r:id="rId9"/>
    <p:sldId id="724" r:id="rId10"/>
    <p:sldId id="726" r:id="rId11"/>
    <p:sldId id="728" r:id="rId12"/>
    <p:sldId id="732" r:id="rId13"/>
    <p:sldId id="736" r:id="rId14"/>
    <p:sldId id="734" r:id="rId15"/>
    <p:sldId id="754" r:id="rId16"/>
    <p:sldId id="768" r:id="rId17"/>
    <p:sldId id="1342" r:id="rId18"/>
    <p:sldId id="764" r:id="rId19"/>
    <p:sldId id="766" r:id="rId20"/>
    <p:sldId id="523" r:id="rId21"/>
    <p:sldId id="484" r:id="rId22"/>
    <p:sldId id="485" r:id="rId23"/>
    <p:sldId id="488" r:id="rId24"/>
    <p:sldId id="489" r:id="rId25"/>
    <p:sldId id="491" r:id="rId26"/>
    <p:sldId id="391" r:id="rId27"/>
    <p:sldId id="395" r:id="rId28"/>
    <p:sldId id="394" r:id="rId29"/>
    <p:sldId id="398" r:id="rId30"/>
    <p:sldId id="2142" r:id="rId31"/>
    <p:sldId id="1663" r:id="rId32"/>
    <p:sldId id="1659" r:id="rId33"/>
    <p:sldId id="1555" r:id="rId34"/>
    <p:sldId id="1090" r:id="rId35"/>
    <p:sldId id="2114" r:id="rId36"/>
    <p:sldId id="1283" r:id="rId37"/>
    <p:sldId id="1091" r:id="rId38"/>
    <p:sldId id="487" r:id="rId39"/>
    <p:sldId id="776" r:id="rId40"/>
    <p:sldId id="2589" r:id="rId41"/>
    <p:sldId id="2591" r:id="rId42"/>
    <p:sldId id="2592" r:id="rId43"/>
    <p:sldId id="2594" r:id="rId44"/>
  </p:sldIdLst>
  <p:sldSz cx="24384000" cy="13716000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636"/>
    <a:srgbClr val="8E0003"/>
    <a:srgbClr val="660002"/>
    <a:srgbClr val="EE6F29"/>
    <a:srgbClr val="B9071F"/>
    <a:srgbClr val="D20825"/>
    <a:srgbClr val="A80004"/>
    <a:srgbClr val="920003"/>
    <a:srgbClr val="F28181"/>
    <a:srgbClr val="FDB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>
        <p:scale>
          <a:sx n="50" d="100"/>
          <a:sy n="50" d="100"/>
        </p:scale>
        <p:origin x="918" y="18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5DF8DDC7-D6A7-4C8C-954C-ADF7E7F58E09}"/>
    <pc:docChg chg="undo custSel addSld delSld modSld delSection modSection">
      <pc:chgData name="reza kabir" userId="af3c95a13102d509" providerId="LiveId" clId="{5DF8DDC7-D6A7-4C8C-954C-ADF7E7F58E09}" dt="2020-06-12T14:42:49.802" v="19" actId="2711"/>
      <pc:docMkLst>
        <pc:docMk/>
      </pc:docMkLst>
      <pc:sldChg chg="del">
        <pc:chgData name="reza kabir" userId="af3c95a13102d509" providerId="LiveId" clId="{5DF8DDC7-D6A7-4C8C-954C-ADF7E7F58E09}" dt="2020-06-10T13:36:41.851" v="0" actId="47"/>
        <pc:sldMkLst>
          <pc:docMk/>
          <pc:sldMk cId="304925534" sldId="256"/>
        </pc:sldMkLst>
      </pc:sldChg>
      <pc:sldChg chg="addSp delSp modSp add mod">
        <pc:chgData name="reza kabir" userId="af3c95a13102d509" providerId="LiveId" clId="{5DF8DDC7-D6A7-4C8C-954C-ADF7E7F58E09}" dt="2020-06-12T14:41:55.316" v="8" actId="478"/>
        <pc:sldMkLst>
          <pc:docMk/>
          <pc:sldMk cId="3640059981" sldId="2589"/>
        </pc:sldMkLst>
        <pc:spChg chg="add del">
          <ac:chgData name="reza kabir" userId="af3c95a13102d509" providerId="LiveId" clId="{5DF8DDC7-D6A7-4C8C-954C-ADF7E7F58E09}" dt="2020-06-12T14:41:55.316" v="8" actId="478"/>
          <ac:spMkLst>
            <pc:docMk/>
            <pc:sldMk cId="3640059981" sldId="2589"/>
            <ac:spMk id="21" creationId="{00000000-0000-0000-0000-000000000000}"/>
          </ac:spMkLst>
        </pc:spChg>
        <pc:spChg chg="add del">
          <ac:chgData name="reza kabir" userId="af3c95a13102d509" providerId="LiveId" clId="{5DF8DDC7-D6A7-4C8C-954C-ADF7E7F58E09}" dt="2020-06-12T14:41:55.316" v="8" actId="478"/>
          <ac:spMkLst>
            <pc:docMk/>
            <pc:sldMk cId="3640059981" sldId="2589"/>
            <ac:spMk id="22" creationId="{00000000-0000-0000-0000-000000000000}"/>
          </ac:spMkLst>
        </pc:spChg>
        <pc:spChg chg="mod topLvl">
          <ac:chgData name="reza kabir" userId="af3c95a13102d509" providerId="LiveId" clId="{5DF8DDC7-D6A7-4C8C-954C-ADF7E7F58E09}" dt="2020-06-12T14:41:52.456" v="7" actId="20577"/>
          <ac:spMkLst>
            <pc:docMk/>
            <pc:sldMk cId="3640059981" sldId="2589"/>
            <ac:spMk id="24" creationId="{00000000-0000-0000-0000-000000000000}"/>
          </ac:spMkLst>
        </pc:spChg>
        <pc:spChg chg="del topLvl">
          <ac:chgData name="reza kabir" userId="af3c95a13102d509" providerId="LiveId" clId="{5DF8DDC7-D6A7-4C8C-954C-ADF7E7F58E09}" dt="2020-06-12T14:41:46.967" v="5" actId="478"/>
          <ac:spMkLst>
            <pc:docMk/>
            <pc:sldMk cId="3640059981" sldId="2589"/>
            <ac:spMk id="25" creationId="{00000000-0000-0000-0000-000000000000}"/>
          </ac:spMkLst>
        </pc:spChg>
        <pc:grpChg chg="add del">
          <ac:chgData name="reza kabir" userId="af3c95a13102d509" providerId="LiveId" clId="{5DF8DDC7-D6A7-4C8C-954C-ADF7E7F58E09}" dt="2020-06-12T14:41:46.967" v="5" actId="478"/>
          <ac:grpSpMkLst>
            <pc:docMk/>
            <pc:sldMk cId="3640059981" sldId="2589"/>
            <ac:grpSpMk id="30" creationId="{00000000-0000-0000-0000-000000000000}"/>
          </ac:grpSpMkLst>
        </pc:grpChg>
      </pc:sldChg>
      <pc:sldChg chg="delSp add del mod">
        <pc:chgData name="reza kabir" userId="af3c95a13102d509" providerId="LiveId" clId="{5DF8DDC7-D6A7-4C8C-954C-ADF7E7F58E09}" dt="2020-06-12T14:42:10.669" v="10" actId="47"/>
        <pc:sldMkLst>
          <pc:docMk/>
          <pc:sldMk cId="3435967854" sldId="2590"/>
        </pc:sldMkLst>
        <pc:spChg chg="del">
          <ac:chgData name="reza kabir" userId="af3c95a13102d509" providerId="LiveId" clId="{5DF8DDC7-D6A7-4C8C-954C-ADF7E7F58E09}" dt="2020-06-12T14:42:00.808" v="9" actId="478"/>
          <ac:spMkLst>
            <pc:docMk/>
            <pc:sldMk cId="3435967854" sldId="2590"/>
            <ac:spMk id="2" creationId="{00000000-0000-0000-0000-000000000000}"/>
          </ac:spMkLst>
        </pc:spChg>
        <pc:spChg chg="del">
          <ac:chgData name="reza kabir" userId="af3c95a13102d509" providerId="LiveId" clId="{5DF8DDC7-D6A7-4C8C-954C-ADF7E7F58E09}" dt="2020-06-12T14:42:00.808" v="9" actId="478"/>
          <ac:spMkLst>
            <pc:docMk/>
            <pc:sldMk cId="3435967854" sldId="2590"/>
            <ac:spMk id="3" creationId="{00000000-0000-0000-0000-000000000000}"/>
          </ac:spMkLst>
        </pc:spChg>
      </pc:sldChg>
      <pc:sldChg chg="delSp add mod">
        <pc:chgData name="reza kabir" userId="af3c95a13102d509" providerId="LiveId" clId="{5DF8DDC7-D6A7-4C8C-954C-ADF7E7F58E09}" dt="2020-06-12T14:42:18.592" v="12" actId="478"/>
        <pc:sldMkLst>
          <pc:docMk/>
          <pc:sldMk cId="1830293870" sldId="2591"/>
        </pc:sldMkLst>
        <pc:spChg chg="del">
          <ac:chgData name="reza kabir" userId="af3c95a13102d509" providerId="LiveId" clId="{5DF8DDC7-D6A7-4C8C-954C-ADF7E7F58E09}" dt="2020-06-12T14:42:18.592" v="12" actId="478"/>
          <ac:spMkLst>
            <pc:docMk/>
            <pc:sldMk cId="1830293870" sldId="2591"/>
            <ac:spMk id="7" creationId="{00000000-0000-0000-0000-000000000000}"/>
          </ac:spMkLst>
        </pc:spChg>
        <pc:spChg chg="topLvl">
          <ac:chgData name="reza kabir" userId="af3c95a13102d509" providerId="LiveId" clId="{5DF8DDC7-D6A7-4C8C-954C-ADF7E7F58E09}" dt="2020-06-12T14:42:14.355" v="11" actId="478"/>
          <ac:spMkLst>
            <pc:docMk/>
            <pc:sldMk cId="1830293870" sldId="2591"/>
            <ac:spMk id="10" creationId="{00000000-0000-0000-0000-000000000000}"/>
          </ac:spMkLst>
        </pc:spChg>
        <pc:spChg chg="del topLvl">
          <ac:chgData name="reza kabir" userId="af3c95a13102d509" providerId="LiveId" clId="{5DF8DDC7-D6A7-4C8C-954C-ADF7E7F58E09}" dt="2020-06-12T14:42:14.355" v="11" actId="478"/>
          <ac:spMkLst>
            <pc:docMk/>
            <pc:sldMk cId="1830293870" sldId="2591"/>
            <ac:spMk id="11" creationId="{00000000-0000-0000-0000-000000000000}"/>
          </ac:spMkLst>
        </pc:spChg>
        <pc:grpChg chg="del">
          <ac:chgData name="reza kabir" userId="af3c95a13102d509" providerId="LiveId" clId="{5DF8DDC7-D6A7-4C8C-954C-ADF7E7F58E09}" dt="2020-06-12T14:42:14.355" v="11" actId="478"/>
          <ac:grpSpMkLst>
            <pc:docMk/>
            <pc:sldMk cId="1830293870" sldId="2591"/>
            <ac:grpSpMk id="9" creationId="{00000000-0000-0000-0000-000000000000}"/>
          </ac:grpSpMkLst>
        </pc:grpChg>
      </pc:sldChg>
      <pc:sldChg chg="delSp add mod">
        <pc:chgData name="reza kabir" userId="af3c95a13102d509" providerId="LiveId" clId="{5DF8DDC7-D6A7-4C8C-954C-ADF7E7F58E09}" dt="2020-06-12T14:42:24.794" v="14" actId="478"/>
        <pc:sldMkLst>
          <pc:docMk/>
          <pc:sldMk cId="3774027891" sldId="2592"/>
        </pc:sldMkLst>
        <pc:spChg chg="del">
          <ac:chgData name="reza kabir" userId="af3c95a13102d509" providerId="LiveId" clId="{5DF8DDC7-D6A7-4C8C-954C-ADF7E7F58E09}" dt="2020-06-12T14:42:24.794" v="14" actId="478"/>
          <ac:spMkLst>
            <pc:docMk/>
            <pc:sldMk cId="3774027891" sldId="2592"/>
            <ac:spMk id="6" creationId="{00000000-0000-0000-0000-000000000000}"/>
          </ac:spMkLst>
        </pc:spChg>
        <pc:spChg chg="topLvl">
          <ac:chgData name="reza kabir" userId="af3c95a13102d509" providerId="LiveId" clId="{5DF8DDC7-D6A7-4C8C-954C-ADF7E7F58E09}" dt="2020-06-12T14:42:22.992" v="13" actId="478"/>
          <ac:spMkLst>
            <pc:docMk/>
            <pc:sldMk cId="3774027891" sldId="2592"/>
            <ac:spMk id="9" creationId="{00000000-0000-0000-0000-000000000000}"/>
          </ac:spMkLst>
        </pc:spChg>
        <pc:spChg chg="del topLvl">
          <ac:chgData name="reza kabir" userId="af3c95a13102d509" providerId="LiveId" clId="{5DF8DDC7-D6A7-4C8C-954C-ADF7E7F58E09}" dt="2020-06-12T14:42:22.992" v="13" actId="478"/>
          <ac:spMkLst>
            <pc:docMk/>
            <pc:sldMk cId="3774027891" sldId="2592"/>
            <ac:spMk id="10" creationId="{00000000-0000-0000-0000-000000000000}"/>
          </ac:spMkLst>
        </pc:spChg>
        <pc:grpChg chg="del">
          <ac:chgData name="reza kabir" userId="af3c95a13102d509" providerId="LiveId" clId="{5DF8DDC7-D6A7-4C8C-954C-ADF7E7F58E09}" dt="2020-06-12T14:42:22.992" v="13" actId="478"/>
          <ac:grpSpMkLst>
            <pc:docMk/>
            <pc:sldMk cId="3774027891" sldId="2592"/>
            <ac:grpSpMk id="8" creationId="{00000000-0000-0000-0000-000000000000}"/>
          </ac:grpSpMkLst>
        </pc:grpChg>
      </pc:sldChg>
      <pc:sldChg chg="add del">
        <pc:chgData name="reza kabir" userId="af3c95a13102d509" providerId="LiveId" clId="{5DF8DDC7-D6A7-4C8C-954C-ADF7E7F58E09}" dt="2020-06-12T14:42:31.765" v="15" actId="47"/>
        <pc:sldMkLst>
          <pc:docMk/>
          <pc:sldMk cId="346507234" sldId="2593"/>
        </pc:sldMkLst>
      </pc:sldChg>
      <pc:sldChg chg="delSp modSp add mod">
        <pc:chgData name="reza kabir" userId="af3c95a13102d509" providerId="LiveId" clId="{5DF8DDC7-D6A7-4C8C-954C-ADF7E7F58E09}" dt="2020-06-12T14:42:49.802" v="19" actId="2711"/>
        <pc:sldMkLst>
          <pc:docMk/>
          <pc:sldMk cId="1179141690" sldId="2594"/>
        </pc:sldMkLst>
        <pc:spChg chg="del">
          <ac:chgData name="reza kabir" userId="af3c95a13102d509" providerId="LiveId" clId="{5DF8DDC7-D6A7-4C8C-954C-ADF7E7F58E09}" dt="2020-06-12T14:42:41.039" v="17" actId="478"/>
          <ac:spMkLst>
            <pc:docMk/>
            <pc:sldMk cId="1179141690" sldId="2594"/>
            <ac:spMk id="5" creationId="{00000000-0000-0000-0000-000000000000}"/>
          </ac:spMkLst>
        </pc:spChg>
        <pc:spChg chg="del">
          <ac:chgData name="reza kabir" userId="af3c95a13102d509" providerId="LiveId" clId="{5DF8DDC7-D6A7-4C8C-954C-ADF7E7F58E09}" dt="2020-06-12T14:42:41.039" v="17" actId="478"/>
          <ac:spMkLst>
            <pc:docMk/>
            <pc:sldMk cId="1179141690" sldId="2594"/>
            <ac:spMk id="6" creationId="{00000000-0000-0000-0000-000000000000}"/>
          </ac:spMkLst>
        </pc:spChg>
        <pc:spChg chg="topLvl">
          <ac:chgData name="reza kabir" userId="af3c95a13102d509" providerId="LiveId" clId="{5DF8DDC7-D6A7-4C8C-954C-ADF7E7F58E09}" dt="2020-06-12T14:42:44.101" v="18" actId="478"/>
          <ac:spMkLst>
            <pc:docMk/>
            <pc:sldMk cId="1179141690" sldId="2594"/>
            <ac:spMk id="19" creationId="{00000000-0000-0000-0000-000000000000}"/>
          </ac:spMkLst>
        </pc:spChg>
        <pc:spChg chg="del topLvl">
          <ac:chgData name="reza kabir" userId="af3c95a13102d509" providerId="LiveId" clId="{5DF8DDC7-D6A7-4C8C-954C-ADF7E7F58E09}" dt="2020-06-12T14:42:44.101" v="18" actId="478"/>
          <ac:spMkLst>
            <pc:docMk/>
            <pc:sldMk cId="1179141690" sldId="2594"/>
            <ac:spMk id="20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25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26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27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28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29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30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36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37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39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40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42" creationId="{00000000-0000-0000-0000-000000000000}"/>
          </ac:spMkLst>
        </pc:spChg>
        <pc:spChg chg="mod">
          <ac:chgData name="reza kabir" userId="af3c95a13102d509" providerId="LiveId" clId="{5DF8DDC7-D6A7-4C8C-954C-ADF7E7F58E09}" dt="2020-06-12T14:42:49.802" v="19" actId="2711"/>
          <ac:spMkLst>
            <pc:docMk/>
            <pc:sldMk cId="1179141690" sldId="2594"/>
            <ac:spMk id="43" creationId="{00000000-0000-0000-0000-000000000000}"/>
          </ac:spMkLst>
        </pc:spChg>
        <pc:grpChg chg="del">
          <ac:chgData name="reza kabir" userId="af3c95a13102d509" providerId="LiveId" clId="{5DF8DDC7-D6A7-4C8C-954C-ADF7E7F58E09}" dt="2020-06-12T14:42:44.101" v="18" actId="478"/>
          <ac:grpSpMkLst>
            <pc:docMk/>
            <pc:sldMk cId="1179141690" sldId="2594"/>
            <ac:grpSpMk id="18" creationId="{00000000-0000-0000-0000-000000000000}"/>
          </ac:grpSpMkLst>
        </pc:grpChg>
      </pc:sldChg>
      <pc:sldMasterChg chg="delSldLayout">
        <pc:chgData name="reza kabir" userId="af3c95a13102d509" providerId="LiveId" clId="{5DF8DDC7-D6A7-4C8C-954C-ADF7E7F58E09}" dt="2020-06-12T14:42:31.765" v="15" actId="47"/>
        <pc:sldMasterMkLst>
          <pc:docMk/>
          <pc:sldMasterMk cId="612793706" sldId="2147483660"/>
        </pc:sldMasterMkLst>
        <pc:sldLayoutChg chg="del">
          <pc:chgData name="reza kabir" userId="af3c95a13102d509" providerId="LiveId" clId="{5DF8DDC7-D6A7-4C8C-954C-ADF7E7F58E09}" dt="2020-06-12T14:42:10.669" v="10" actId="47"/>
          <pc:sldLayoutMkLst>
            <pc:docMk/>
            <pc:sldMasterMk cId="612793706" sldId="2147483660"/>
            <pc:sldLayoutMk cId="2529190687" sldId="2147483693"/>
          </pc:sldLayoutMkLst>
        </pc:sldLayoutChg>
        <pc:sldLayoutChg chg="del">
          <pc:chgData name="reza kabir" userId="af3c95a13102d509" providerId="LiveId" clId="{5DF8DDC7-D6A7-4C8C-954C-ADF7E7F58E09}" dt="2020-06-12T14:42:31.765" v="15" actId="47"/>
          <pc:sldLayoutMkLst>
            <pc:docMk/>
            <pc:sldMasterMk cId="612793706" sldId="2147483660"/>
            <pc:sldLayoutMk cId="4255496276" sldId="2147483696"/>
          </pc:sldLayoutMkLst>
        </pc:sldLayoutChg>
      </pc:sldMasterChg>
    </pc:docChg>
  </pc:docChgLst>
  <pc:docChgLst>
    <pc:chgData name="reza kabir" userId="af3c95a13102d509" providerId="LiveId" clId="{83DD23F4-60DA-460C-BB22-3F173B9E7532}"/>
    <pc:docChg chg="undo custSel addSld delSld modSld addSection modSection">
      <pc:chgData name="reza kabir" userId="af3c95a13102d509" providerId="LiveId" clId="{83DD23F4-60DA-460C-BB22-3F173B9E7532}" dt="2020-05-14T13:52:16.181" v="658" actId="47"/>
      <pc:docMkLst>
        <pc:docMk/>
      </pc:docMkLst>
      <pc:sldChg chg="addSp delSp modSp add mod">
        <pc:chgData name="reza kabir" userId="af3c95a13102d509" providerId="LiveId" clId="{83DD23F4-60DA-460C-BB22-3F173B9E7532}" dt="2020-05-14T09:29:57.521" v="118" actId="21"/>
        <pc:sldMkLst>
          <pc:docMk/>
          <pc:sldMk cId="1672419435" sldId="307"/>
        </pc:sldMkLst>
        <pc:spChg chg="add mod">
          <ac:chgData name="reza kabir" userId="af3c95a13102d509" providerId="LiveId" clId="{83DD23F4-60DA-460C-BB22-3F173B9E7532}" dt="2020-05-14T09:22:57.876" v="17" actId="20577"/>
          <ac:spMkLst>
            <pc:docMk/>
            <pc:sldMk cId="1672419435" sldId="307"/>
            <ac:spMk id="2" creationId="{1DC495C7-21A8-4FBB-88DC-7A32BD42E99E}"/>
          </ac:spMkLst>
        </pc:spChg>
        <pc:spChg chg="add mod">
          <ac:chgData name="reza kabir" userId="af3c95a13102d509" providerId="LiveId" clId="{83DD23F4-60DA-460C-BB22-3F173B9E7532}" dt="2020-05-14T09:23:59.813" v="42" actId="1076"/>
          <ac:spMkLst>
            <pc:docMk/>
            <pc:sldMk cId="1672419435" sldId="307"/>
            <ac:spMk id="3" creationId="{EE7DAA98-D12F-43BD-8E1B-7707A2975BF6}"/>
          </ac:spMkLst>
        </pc:spChg>
        <pc:spChg chg="add mod">
          <ac:chgData name="reza kabir" userId="af3c95a13102d509" providerId="LiveId" clId="{83DD23F4-60DA-460C-BB22-3F173B9E7532}" dt="2020-05-14T09:25:01.722" v="49" actId="1076"/>
          <ac:spMkLst>
            <pc:docMk/>
            <pc:sldMk cId="1672419435" sldId="307"/>
            <ac:spMk id="4" creationId="{46B1CDEE-5837-4275-ACD9-B5FD61B8186B}"/>
          </ac:spMkLst>
        </pc:spChg>
        <pc:spChg chg="add mod">
          <ac:chgData name="reza kabir" userId="af3c95a13102d509" providerId="LiveId" clId="{83DD23F4-60DA-460C-BB22-3F173B9E7532}" dt="2020-05-14T09:26:17.756" v="65" actId="14100"/>
          <ac:spMkLst>
            <pc:docMk/>
            <pc:sldMk cId="1672419435" sldId="307"/>
            <ac:spMk id="5" creationId="{977900BE-30BB-4363-A018-1463DE9866AD}"/>
          </ac:spMkLst>
        </pc:spChg>
        <pc:spChg chg="mod">
          <ac:chgData name="reza kabir" userId="af3c95a13102d509" providerId="LiveId" clId="{83DD23F4-60DA-460C-BB22-3F173B9E7532}" dt="2020-05-14T09:22:35.418" v="4"/>
          <ac:spMkLst>
            <pc:docMk/>
            <pc:sldMk cId="1672419435" sldId="307"/>
            <ac:spMk id="146" creationId="{34C5C374-5412-413E-98B4-48F3479EDFC0}"/>
          </ac:spMkLst>
        </pc:spChg>
        <pc:spChg chg="mod">
          <ac:chgData name="reza kabir" userId="af3c95a13102d509" providerId="LiveId" clId="{83DD23F4-60DA-460C-BB22-3F173B9E7532}" dt="2020-05-14T09:22:35.418" v="4"/>
          <ac:spMkLst>
            <pc:docMk/>
            <pc:sldMk cId="1672419435" sldId="307"/>
            <ac:spMk id="147" creationId="{F8A11A41-605B-4B2B-88C9-8D2A635E70FE}"/>
          </ac:spMkLst>
        </pc:spChg>
        <pc:spChg chg="mod">
          <ac:chgData name="reza kabir" userId="af3c95a13102d509" providerId="LiveId" clId="{83DD23F4-60DA-460C-BB22-3F173B9E7532}" dt="2020-05-14T09:22:35.418" v="4"/>
          <ac:spMkLst>
            <pc:docMk/>
            <pc:sldMk cId="1672419435" sldId="307"/>
            <ac:spMk id="148" creationId="{64B76C57-C3AC-4E37-81C0-D1FB5B97F2BF}"/>
          </ac:spMkLst>
        </pc:spChg>
        <pc:spChg chg="mod">
          <ac:chgData name="reza kabir" userId="af3c95a13102d509" providerId="LiveId" clId="{83DD23F4-60DA-460C-BB22-3F173B9E7532}" dt="2020-05-14T09:22:35.418" v="4"/>
          <ac:spMkLst>
            <pc:docMk/>
            <pc:sldMk cId="1672419435" sldId="307"/>
            <ac:spMk id="149" creationId="{36B7978D-1ED3-4162-ABC3-2EC7A595A65F}"/>
          </ac:spMkLst>
        </pc:spChg>
        <pc:spChg chg="mod">
          <ac:chgData name="reza kabir" userId="af3c95a13102d509" providerId="LiveId" clId="{83DD23F4-60DA-460C-BB22-3F173B9E7532}" dt="2020-05-14T09:22:35.418" v="4"/>
          <ac:spMkLst>
            <pc:docMk/>
            <pc:sldMk cId="1672419435" sldId="307"/>
            <ac:spMk id="150" creationId="{665AA211-D0FF-4215-8522-6FBDBB51FED2}"/>
          </ac:spMkLst>
        </pc:spChg>
        <pc:spChg chg="mod">
          <ac:chgData name="reza kabir" userId="af3c95a13102d509" providerId="LiveId" clId="{83DD23F4-60DA-460C-BB22-3F173B9E7532}" dt="2020-05-14T09:22:35.418" v="4"/>
          <ac:spMkLst>
            <pc:docMk/>
            <pc:sldMk cId="1672419435" sldId="307"/>
            <ac:spMk id="151" creationId="{6F438948-6C84-41C3-AF22-0029F8CE2E9D}"/>
          </ac:spMkLst>
        </pc:spChg>
        <pc:spChg chg="add mod">
          <ac:chgData name="reza kabir" userId="af3c95a13102d509" providerId="LiveId" clId="{83DD23F4-60DA-460C-BB22-3F173B9E7532}" dt="2020-05-14T09:25:32.268" v="54" actId="1076"/>
          <ac:spMkLst>
            <pc:docMk/>
            <pc:sldMk cId="1672419435" sldId="307"/>
            <ac:spMk id="155" creationId="{C5CD5DF0-F57B-418C-8F40-27D8660FC885}"/>
          </ac:spMkLst>
        </pc:spChg>
        <pc:spChg chg="add del mod">
          <ac:chgData name="reza kabir" userId="af3c95a13102d509" providerId="LiveId" clId="{83DD23F4-60DA-460C-BB22-3F173B9E7532}" dt="2020-05-14T09:25:50.560" v="58" actId="478"/>
          <ac:spMkLst>
            <pc:docMk/>
            <pc:sldMk cId="1672419435" sldId="307"/>
            <ac:spMk id="157" creationId="{D334F3F4-192B-44A7-9A23-A4CF5D3276BC}"/>
          </ac:spMkLst>
        </pc:spChg>
        <pc:spChg chg="add mod">
          <ac:chgData name="reza kabir" userId="af3c95a13102d509" providerId="LiveId" clId="{83DD23F4-60DA-460C-BB22-3F173B9E7532}" dt="2020-05-14T09:26:39.793" v="68"/>
          <ac:spMkLst>
            <pc:docMk/>
            <pc:sldMk cId="1672419435" sldId="307"/>
            <ac:spMk id="158" creationId="{583611D0-BA2D-4AD7-8F94-BFACA45DBCE2}"/>
          </ac:spMkLst>
        </pc:spChg>
        <pc:spChg chg="add del mod">
          <ac:chgData name="reza kabir" userId="af3c95a13102d509" providerId="LiveId" clId="{83DD23F4-60DA-460C-BB22-3F173B9E7532}" dt="2020-05-14T09:25:50.560" v="58" actId="478"/>
          <ac:spMkLst>
            <pc:docMk/>
            <pc:sldMk cId="1672419435" sldId="307"/>
            <ac:spMk id="159" creationId="{442C5E56-FDA7-43EC-A6A9-DAC464B50AAA}"/>
          </ac:spMkLst>
        </pc:spChg>
        <pc:spChg chg="add mod">
          <ac:chgData name="reza kabir" userId="af3c95a13102d509" providerId="LiveId" clId="{83DD23F4-60DA-460C-BB22-3F173B9E7532}" dt="2020-05-14T09:26:54.096" v="71"/>
          <ac:spMkLst>
            <pc:docMk/>
            <pc:sldMk cId="1672419435" sldId="307"/>
            <ac:spMk id="160" creationId="{37F9F4D9-C15F-4122-BC14-3769E0113446}"/>
          </ac:spMkLst>
        </pc:spChg>
        <pc:spChg chg="add mod">
          <ac:chgData name="reza kabir" userId="af3c95a13102d509" providerId="LiveId" clId="{83DD23F4-60DA-460C-BB22-3F173B9E7532}" dt="2020-05-14T09:26:02.557" v="61" actId="1076"/>
          <ac:spMkLst>
            <pc:docMk/>
            <pc:sldMk cId="1672419435" sldId="307"/>
            <ac:spMk id="161" creationId="{231ACB90-E1C2-4B3E-93CE-D1C2779BA713}"/>
          </ac:spMkLst>
        </pc:spChg>
        <pc:spChg chg="add mod">
          <ac:chgData name="reza kabir" userId="af3c95a13102d509" providerId="LiveId" clId="{83DD23F4-60DA-460C-BB22-3F173B9E7532}" dt="2020-05-14T09:26:07.277" v="62" actId="571"/>
          <ac:spMkLst>
            <pc:docMk/>
            <pc:sldMk cId="1672419435" sldId="307"/>
            <ac:spMk id="162" creationId="{CB3DE3B4-6BC5-4AC6-A82C-E72986CE853E}"/>
          </ac:spMkLst>
        </pc:spChg>
        <pc:spChg chg="add mod">
          <ac:chgData name="reza kabir" userId="af3c95a13102d509" providerId="LiveId" clId="{83DD23F4-60DA-460C-BB22-3F173B9E7532}" dt="2020-05-14T09:27:50.383" v="86" actId="20577"/>
          <ac:spMkLst>
            <pc:docMk/>
            <pc:sldMk cId="1672419435" sldId="307"/>
            <ac:spMk id="163" creationId="{40BE5824-28EE-48B5-9999-BD80F25CAE8D}"/>
          </ac:spMkLst>
        </pc:spChg>
        <pc:spChg chg="add mod">
          <ac:chgData name="reza kabir" userId="af3c95a13102d509" providerId="LiveId" clId="{83DD23F4-60DA-460C-BB22-3F173B9E7532}" dt="2020-05-14T09:27:19.923" v="73" actId="571"/>
          <ac:spMkLst>
            <pc:docMk/>
            <pc:sldMk cId="1672419435" sldId="307"/>
            <ac:spMk id="164" creationId="{7926B28A-6053-40C0-A9C9-31C56AB4CA49}"/>
          </ac:spMkLst>
        </pc:spChg>
        <pc:spChg chg="add mod">
          <ac:chgData name="reza kabir" userId="af3c95a13102d509" providerId="LiveId" clId="{83DD23F4-60DA-460C-BB22-3F173B9E7532}" dt="2020-05-14T09:27:19.923" v="73" actId="571"/>
          <ac:spMkLst>
            <pc:docMk/>
            <pc:sldMk cId="1672419435" sldId="307"/>
            <ac:spMk id="165" creationId="{D57226C7-3E0E-4B94-A1E3-43E246993290}"/>
          </ac:spMkLst>
        </pc:spChg>
        <pc:spChg chg="add mod">
          <ac:chgData name="reza kabir" userId="af3c95a13102d509" providerId="LiveId" clId="{83DD23F4-60DA-460C-BB22-3F173B9E7532}" dt="2020-05-14T09:27:19.923" v="73" actId="571"/>
          <ac:spMkLst>
            <pc:docMk/>
            <pc:sldMk cId="1672419435" sldId="307"/>
            <ac:spMk id="166" creationId="{94BF99D0-97DB-48F5-A772-881B68FDBD82}"/>
          </ac:spMkLst>
        </pc:spChg>
        <pc:spChg chg="add mod">
          <ac:chgData name="reza kabir" userId="af3c95a13102d509" providerId="LiveId" clId="{83DD23F4-60DA-460C-BB22-3F173B9E7532}" dt="2020-05-14T09:27:19.923" v="73" actId="571"/>
          <ac:spMkLst>
            <pc:docMk/>
            <pc:sldMk cId="1672419435" sldId="307"/>
            <ac:spMk id="167" creationId="{A93CA725-CC26-4FF4-951A-AE7FEFD54EE2}"/>
          </ac:spMkLst>
        </pc:spChg>
        <pc:spChg chg="add mod">
          <ac:chgData name="reza kabir" userId="af3c95a13102d509" providerId="LiveId" clId="{83DD23F4-60DA-460C-BB22-3F173B9E7532}" dt="2020-05-14T09:27:19.923" v="73" actId="571"/>
          <ac:spMkLst>
            <pc:docMk/>
            <pc:sldMk cId="1672419435" sldId="307"/>
            <ac:spMk id="168" creationId="{641BA7F0-77E8-4A7A-94DE-72B7744E91F5}"/>
          </ac:spMkLst>
        </pc:spChg>
        <pc:spChg chg="add mod">
          <ac:chgData name="reza kabir" userId="af3c95a13102d509" providerId="LiveId" clId="{83DD23F4-60DA-460C-BB22-3F173B9E7532}" dt="2020-05-14T09:27:19.923" v="73" actId="571"/>
          <ac:spMkLst>
            <pc:docMk/>
            <pc:sldMk cId="1672419435" sldId="307"/>
            <ac:spMk id="169" creationId="{77CBC1AA-14DB-4B5D-8AF0-FC1EE3CE92C9}"/>
          </ac:spMkLst>
        </pc:spChg>
        <pc:spChg chg="add del mod">
          <ac:chgData name="reza kabir" userId="af3c95a13102d509" providerId="LiveId" clId="{83DD23F4-60DA-460C-BB22-3F173B9E7532}" dt="2020-05-14T09:28:51.001" v="94" actId="478"/>
          <ac:spMkLst>
            <pc:docMk/>
            <pc:sldMk cId="1672419435" sldId="307"/>
            <ac:spMk id="170" creationId="{AC94D2DE-F5F1-4C0B-A5BF-653441FC8AA8}"/>
          </ac:spMkLst>
        </pc:spChg>
        <pc:spChg chg="add mod">
          <ac:chgData name="reza kabir" userId="af3c95a13102d509" providerId="LiveId" clId="{83DD23F4-60DA-460C-BB22-3F173B9E7532}" dt="2020-05-14T09:28:56.260" v="95" actId="571"/>
          <ac:spMkLst>
            <pc:docMk/>
            <pc:sldMk cId="1672419435" sldId="307"/>
            <ac:spMk id="171" creationId="{088F76F0-EA5A-4B80-9A1A-B57A8AE9B5D4}"/>
          </ac:spMkLst>
        </pc:spChg>
        <pc:spChg chg="add mod">
          <ac:chgData name="reza kabir" userId="af3c95a13102d509" providerId="LiveId" clId="{83DD23F4-60DA-460C-BB22-3F173B9E7532}" dt="2020-05-14T09:29:03.468" v="96" actId="571"/>
          <ac:spMkLst>
            <pc:docMk/>
            <pc:sldMk cId="1672419435" sldId="307"/>
            <ac:spMk id="172" creationId="{64E71684-34E5-4D96-9A51-4C5191D88788}"/>
          </ac:spMkLst>
        </pc:spChg>
        <pc:spChg chg="add mod">
          <ac:chgData name="reza kabir" userId="af3c95a13102d509" providerId="LiveId" clId="{83DD23F4-60DA-460C-BB22-3F173B9E7532}" dt="2020-05-14T09:29:03.468" v="96" actId="571"/>
          <ac:spMkLst>
            <pc:docMk/>
            <pc:sldMk cId="1672419435" sldId="307"/>
            <ac:spMk id="173" creationId="{BD9DDE64-9717-40B7-BB04-2BA6EF5E300D}"/>
          </ac:spMkLst>
        </pc:spChg>
        <pc:spChg chg="add mod">
          <ac:chgData name="reza kabir" userId="af3c95a13102d509" providerId="LiveId" clId="{83DD23F4-60DA-460C-BB22-3F173B9E7532}" dt="2020-05-14T09:29:03.468" v="96" actId="571"/>
          <ac:spMkLst>
            <pc:docMk/>
            <pc:sldMk cId="1672419435" sldId="307"/>
            <ac:spMk id="174" creationId="{1508CC71-16C3-4F24-96E8-5AA8322EF6F2}"/>
          </ac:spMkLst>
        </pc:spChg>
        <pc:spChg chg="add mod">
          <ac:chgData name="reza kabir" userId="af3c95a13102d509" providerId="LiveId" clId="{83DD23F4-60DA-460C-BB22-3F173B9E7532}" dt="2020-05-14T09:29:03.468" v="96" actId="571"/>
          <ac:spMkLst>
            <pc:docMk/>
            <pc:sldMk cId="1672419435" sldId="307"/>
            <ac:spMk id="175" creationId="{8D326B2C-0435-4577-B278-DEFCC27A15A0}"/>
          </ac:spMkLst>
        </pc:spChg>
        <pc:spChg chg="add del mod">
          <ac:chgData name="reza kabir" userId="af3c95a13102d509" providerId="LiveId" clId="{83DD23F4-60DA-460C-BB22-3F173B9E7532}" dt="2020-05-14T09:29:48.750" v="116" actId="478"/>
          <ac:spMkLst>
            <pc:docMk/>
            <pc:sldMk cId="1672419435" sldId="307"/>
            <ac:spMk id="176" creationId="{D7FEBE70-2B49-4A1E-B841-BA550F3470CB}"/>
          </ac:spMkLst>
        </pc:spChg>
        <pc:spChg chg="add mod">
          <ac:chgData name="reza kabir" userId="af3c95a13102d509" providerId="LiveId" clId="{83DD23F4-60DA-460C-BB22-3F173B9E7532}" dt="2020-05-14T09:29:03.468" v="96" actId="571"/>
          <ac:spMkLst>
            <pc:docMk/>
            <pc:sldMk cId="1672419435" sldId="307"/>
            <ac:spMk id="177" creationId="{6716A6C3-A360-4E75-A3B2-4AF9BB54C2B4}"/>
          </ac:spMkLst>
        </pc:spChg>
        <pc:spChg chg="add mod">
          <ac:chgData name="reza kabir" userId="af3c95a13102d509" providerId="LiveId" clId="{83DD23F4-60DA-460C-BB22-3F173B9E7532}" dt="2020-05-14T09:29:25.515" v="111" actId="20577"/>
          <ac:spMkLst>
            <pc:docMk/>
            <pc:sldMk cId="1672419435" sldId="307"/>
            <ac:spMk id="178" creationId="{7646EB33-D24E-48BB-81B9-41EBDD79461D}"/>
          </ac:spMkLst>
        </pc:spChg>
        <pc:spChg chg="add mod">
          <ac:chgData name="reza kabir" userId="af3c95a13102d509" providerId="LiveId" clId="{83DD23F4-60DA-460C-BB22-3F173B9E7532}" dt="2020-05-14T09:29:14.762" v="98" actId="571"/>
          <ac:spMkLst>
            <pc:docMk/>
            <pc:sldMk cId="1672419435" sldId="307"/>
            <ac:spMk id="179" creationId="{BB942D8A-AD48-4B34-9F27-E104B138D30C}"/>
          </ac:spMkLst>
        </pc:spChg>
        <pc:spChg chg="add mod">
          <ac:chgData name="reza kabir" userId="af3c95a13102d509" providerId="LiveId" clId="{83DD23F4-60DA-460C-BB22-3F173B9E7532}" dt="2020-05-14T09:29:53.780" v="117" actId="571"/>
          <ac:spMkLst>
            <pc:docMk/>
            <pc:sldMk cId="1672419435" sldId="307"/>
            <ac:spMk id="180" creationId="{2506EA38-81CD-4370-AA3E-6B8F7DF2FAF4}"/>
          </ac:spMkLst>
        </pc:spChg>
        <pc:spChg chg="mod topLvl">
          <ac:chgData name="reza kabir" userId="af3c95a13102d509" providerId="LiveId" clId="{83DD23F4-60DA-460C-BB22-3F173B9E7532}" dt="2020-05-14T09:23:03.253" v="18" actId="165"/>
          <ac:spMkLst>
            <pc:docMk/>
            <pc:sldMk cId="1672419435" sldId="307"/>
            <ac:spMk id="1116" creationId="{268F0BAE-423F-4908-B2A6-C6912FEF473D}"/>
          </ac:spMkLst>
        </pc:spChg>
        <pc:spChg chg="mod topLvl">
          <ac:chgData name="reza kabir" userId="af3c95a13102d509" providerId="LiveId" clId="{83DD23F4-60DA-460C-BB22-3F173B9E7532}" dt="2020-05-14T09:23:11.363" v="19" actId="207"/>
          <ac:spMkLst>
            <pc:docMk/>
            <pc:sldMk cId="1672419435" sldId="307"/>
            <ac:spMk id="1117" creationId="{9C68A3A4-C2F1-43F0-9B6F-CED46EFABCF5}"/>
          </ac:spMkLst>
        </pc:spChg>
        <pc:spChg chg="mod topLvl">
          <ac:chgData name="reza kabir" userId="af3c95a13102d509" providerId="LiveId" clId="{83DD23F4-60DA-460C-BB22-3F173B9E7532}" dt="2020-05-14T09:23:03.253" v="18" actId="165"/>
          <ac:spMkLst>
            <pc:docMk/>
            <pc:sldMk cId="1672419435" sldId="307"/>
            <ac:spMk id="1118" creationId="{EA0F385B-2AF6-40E9-A14C-9487B3E574BE}"/>
          </ac:spMkLst>
        </pc:spChg>
        <pc:spChg chg="mod topLvl">
          <ac:chgData name="reza kabir" userId="af3c95a13102d509" providerId="LiveId" clId="{83DD23F4-60DA-460C-BB22-3F173B9E7532}" dt="2020-05-14T09:23:03.253" v="18" actId="165"/>
          <ac:spMkLst>
            <pc:docMk/>
            <pc:sldMk cId="1672419435" sldId="307"/>
            <ac:spMk id="1119" creationId="{E7E53DCA-679D-4A64-AC15-A7D1732AD241}"/>
          </ac:spMkLst>
        </pc:spChg>
        <pc:spChg chg="mod topLvl">
          <ac:chgData name="reza kabir" userId="af3c95a13102d509" providerId="LiveId" clId="{83DD23F4-60DA-460C-BB22-3F173B9E7532}" dt="2020-05-14T09:23:03.253" v="18" actId="165"/>
          <ac:spMkLst>
            <pc:docMk/>
            <pc:sldMk cId="1672419435" sldId="307"/>
            <ac:spMk id="1120" creationId="{0402F63E-627D-4198-BC17-F2C5E3AAFE22}"/>
          </ac:spMkLst>
        </pc:spChg>
        <pc:spChg chg="mod topLvl">
          <ac:chgData name="reza kabir" userId="af3c95a13102d509" providerId="LiveId" clId="{83DD23F4-60DA-460C-BB22-3F173B9E7532}" dt="2020-05-14T09:28:18.291" v="87" actId="207"/>
          <ac:spMkLst>
            <pc:docMk/>
            <pc:sldMk cId="1672419435" sldId="307"/>
            <ac:spMk id="1121" creationId="{7831EB71-06C6-49A7-91A9-83F82AE3F487}"/>
          </ac:spMkLst>
        </pc:spChg>
        <pc:spChg chg="mod topLvl">
          <ac:chgData name="reza kabir" userId="af3c95a13102d509" providerId="LiveId" clId="{83DD23F4-60DA-460C-BB22-3F173B9E7532}" dt="2020-05-14T09:28:33.308" v="90" actId="207"/>
          <ac:spMkLst>
            <pc:docMk/>
            <pc:sldMk cId="1672419435" sldId="307"/>
            <ac:spMk id="1122" creationId="{1BD81171-39FC-4283-91E6-A7F2A3958855}"/>
          </ac:spMkLst>
        </pc:spChg>
        <pc:spChg chg="mod topLvl">
          <ac:chgData name="reza kabir" userId="af3c95a13102d509" providerId="LiveId" clId="{83DD23F4-60DA-460C-BB22-3F173B9E7532}" dt="2020-05-14T09:23:03.253" v="18" actId="165"/>
          <ac:spMkLst>
            <pc:docMk/>
            <pc:sldMk cId="1672419435" sldId="307"/>
            <ac:spMk id="1123" creationId="{A77F4106-0497-4831-9EA1-31281AE83A54}"/>
          </ac:spMkLst>
        </pc:spChg>
        <pc:spChg chg="mod topLvl">
          <ac:chgData name="reza kabir" userId="af3c95a13102d509" providerId="LiveId" clId="{83DD23F4-60DA-460C-BB22-3F173B9E7532}" dt="2020-05-14T09:28:38.365" v="92" actId="1076"/>
          <ac:spMkLst>
            <pc:docMk/>
            <pc:sldMk cId="1672419435" sldId="307"/>
            <ac:spMk id="1124" creationId="{8A6A4685-E0A5-4006-B944-211B04442A75}"/>
          </ac:spMkLst>
        </pc:spChg>
        <pc:spChg chg="mod topLvl">
          <ac:chgData name="reza kabir" userId="af3c95a13102d509" providerId="LiveId" clId="{83DD23F4-60DA-460C-BB22-3F173B9E7532}" dt="2020-05-14T09:27:25.331" v="74" actId="207"/>
          <ac:spMkLst>
            <pc:docMk/>
            <pc:sldMk cId="1672419435" sldId="307"/>
            <ac:spMk id="1125" creationId="{7A3C4499-BDD7-46E8-98C6-F8399752DB92}"/>
          </ac:spMkLst>
        </pc:spChg>
        <pc:spChg chg="mod topLvl">
          <ac:chgData name="reza kabir" userId="af3c95a13102d509" providerId="LiveId" clId="{83DD23F4-60DA-460C-BB22-3F173B9E7532}" dt="2020-05-14T09:27:33.615" v="76" actId="207"/>
          <ac:spMkLst>
            <pc:docMk/>
            <pc:sldMk cId="1672419435" sldId="307"/>
            <ac:spMk id="1126" creationId="{2151A02D-98FA-4D31-B293-59CF044041D3}"/>
          </ac:spMkLst>
        </pc:spChg>
        <pc:spChg chg="mod topLvl">
          <ac:chgData name="reza kabir" userId="af3c95a13102d509" providerId="LiveId" clId="{83DD23F4-60DA-460C-BB22-3F173B9E7532}" dt="2020-05-14T09:23:03.253" v="18" actId="165"/>
          <ac:spMkLst>
            <pc:docMk/>
            <pc:sldMk cId="1672419435" sldId="307"/>
            <ac:spMk id="1127" creationId="{D7C93BF9-E535-4B32-A694-045593BFD6F9}"/>
          </ac:spMkLst>
        </pc:spChg>
        <pc:spChg chg="mod topLvl">
          <ac:chgData name="reza kabir" userId="af3c95a13102d509" providerId="LiveId" clId="{83DD23F4-60DA-460C-BB22-3F173B9E7532}" dt="2020-05-14T09:23:03.253" v="18" actId="165"/>
          <ac:spMkLst>
            <pc:docMk/>
            <pc:sldMk cId="1672419435" sldId="307"/>
            <ac:spMk id="1128" creationId="{A0A3427A-F1DC-4967-9644-900B5F9D8215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29" creationId="{21498C6B-8ED1-45DE-97B0-0BDBDA507698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0" creationId="{9B213278-EB52-48FC-BAF0-C2B44B53898B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1" creationId="{EE510748-BAB3-400E-9D59-4F35D487BC30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2" creationId="{68A7122C-5F2F-4026-AF8A-87D34084A39D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3" creationId="{E11539B9-4CBE-418E-B767-D2CDC5C3A5A9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4" creationId="{362DAEB1-D852-4C11-AFE1-8372B095CBD0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5" creationId="{7C0892DC-75E5-43C1-B66C-C6618BE71D6E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6" creationId="{91E2BEDE-1BB8-485A-87E2-666DD8CE33D6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7" creationId="{827C3E27-A45D-43BF-8251-2090437C9D95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8" creationId="{E4F011AC-4DBC-46F3-B53B-BE612A38F8BB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39" creationId="{E35C074C-D3A5-4F82-9EA0-0808070E3A33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0" creationId="{3DBC6336-7A96-404D-ADFD-914C39D9F909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1" creationId="{FE3154EE-C1F7-4C3F-9759-134BD08BACDF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2" creationId="{25C88832-1E2F-4915-8F8A-29FEC65C6820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3" creationId="{7966773F-1FBB-4594-8D46-9984C80D7697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4" creationId="{EC6DDDC0-2F49-457D-BF34-933B7A29214A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5" creationId="{E7E55951-B13F-4038-86D4-CD8C7426CD06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6" creationId="{1DD27BE4-EC8C-4C9A-A49D-B162B948E394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7" creationId="{A67184DB-30E1-41C6-B133-A7121229B682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8" creationId="{98B75904-8720-407C-A9EC-F83952EB4025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49" creationId="{203E296E-2B24-4F4C-9986-3C495B93A4C1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0" creationId="{C8DF51EC-0FCD-4FDE-A7D0-7363BC9EFE2C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1" creationId="{C0BA2EDE-946A-4C1B-AF3E-96BA5A0F5F9F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2" creationId="{F5FD8223-63F1-4D73-BFBA-8497D827C718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3" creationId="{B626426D-D2AC-4264-A606-861D94B10324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4" creationId="{629F108A-E4DA-4CD5-8A59-BECBB52D8F9D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5" creationId="{56160620-4FB7-4CE9-8155-B834A151F34C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6" creationId="{7C0492E9-1784-4316-9DC5-5FC0633F1770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7" creationId="{3470D646-2971-405B-808E-84B9B5CDF84F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8" creationId="{100A6BEF-CE6C-41D7-A830-F0EC073C950C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59" creationId="{68BDED1D-2B83-4207-B13C-C5C89F59CE41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60" creationId="{F04452FD-20BD-4E44-BBA6-59EA90631BCC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61" creationId="{49E00254-EDA6-46D3-BB38-66BF0791B8D1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62" creationId="{C23CBFF1-CC7E-49B1-ADAC-6A9A25B64582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63" creationId="{E249CA4F-E8D4-446B-A555-65624C27A7BC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64" creationId="{20F54B37-1950-4F41-A42B-D3538519B566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65" creationId="{B5BFC7C4-3647-4C46-9AEB-7A7A0A86D220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66" creationId="{64FAB2CC-6FBB-489E-9DD7-C2B0C60E7B62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67" creationId="{E066EE7C-05A0-4B98-B818-C849BB9464E3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68" creationId="{E51459D0-F9AF-4E77-A9D6-7312FA208B67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69" creationId="{3763A833-2698-49A0-BA8E-AFA4E0A75D17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0" creationId="{88D84332-86E9-4800-A85B-0702985CBAE9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1" creationId="{546F621C-2D9A-4B2F-8A73-A0FDFF7E39FB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2" creationId="{EC698E6C-2340-4B0B-8DC6-329EB01ED43B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3" creationId="{A4AE1E31-CEC5-4F5D-AE49-481EFE1DDC41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4" creationId="{C1472FF1-FA6B-4631-AD27-EE4EF39E9A98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5" creationId="{6306ED6D-8210-4B12-91AC-A9A1281449DB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6" creationId="{733289D0-B30D-44AC-94CD-35CB0A2AE0A0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7" creationId="{9A8E8744-0A3A-4A62-AEED-78DF0863CD54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8" creationId="{FD849CE1-D625-4289-AAFD-154797C59E98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79" creationId="{34D3FBAE-B649-46B3-944F-526125435502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80" creationId="{31182B5B-4F51-4D2E-8B66-04EDFDEB217D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81" creationId="{9E7E9AC2-2ED3-4434-AEE5-EFA8DA13BC14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85" creationId="{F38806F0-BFA6-405B-AB84-D843D0F09EA5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86" creationId="{9AC80FFA-EDCD-48DD-AFEC-DD011B7A9214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87" creationId="{F128F03D-850D-4A37-96E9-161C65AFEA60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189" creationId="{CB0EB353-F024-438D-9DF1-96C574E3CB98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93" creationId="{4C8D9946-E173-46A0-AF1E-42072D71AAE4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94" creationId="{16001016-A84C-4155-92A5-743EEEED4A5F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95" creationId="{7FEECC89-0D0C-4A0A-BA12-C36EA0467D63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197" creationId="{F8024921-4725-4ED8-BFC5-D86DEF4F20CC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01" creationId="{64E09653-713F-438D-A7E8-45CE698774A3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02" creationId="{66A74F08-0794-493A-80E1-B99AF9416ECD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03" creationId="{CE1697A9-644F-45C5-8017-736307E985CE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05" creationId="{0EACEFAE-583E-4FBD-9879-FEF8A1E4020D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06" creationId="{578CB441-64EE-43E0-B7A2-1DBA9DF0421A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07" creationId="{3B467DCC-4988-4089-A074-799AD0CA433C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08" creationId="{E568A6CF-0187-4559-8AEA-24D1EBE05D36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09" creationId="{7002BC8F-05CD-4836-A90E-8B6EB356DF48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10" creationId="{BDA47E65-475E-47D5-923D-11CC340339F5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11" creationId="{69425FDA-5C07-4CC9-8567-10EF69C89529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12" creationId="{8E5D9209-8BF3-4084-BE66-197E028F7640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13" creationId="{2700FBF3-750D-4AF8-BB2C-F90AEFB1CEEB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14" creationId="{97B1E243-C054-495F-BD2A-786EE87773A0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15" creationId="{E9311B0A-6D21-4E07-BDE9-ABC7F10D57BB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16" creationId="{92050F75-DFBE-415D-93FB-A51A08123686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17" creationId="{00E83CBB-967C-4212-854C-80072FD2352C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18" creationId="{0B5FF3F1-CFDA-4CA6-B3CD-E1879ECD1348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19" creationId="{4BD12062-A654-463B-8F65-CA7D60DA063A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20" creationId="{8EED3D72-25FA-439B-8C3A-89E196F45575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21" creationId="{4545B924-8464-479E-91E8-59D3B128BA9B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22" creationId="{87E835E0-3DE9-4BE5-A031-5966323BA096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23" creationId="{546A2287-9A00-4C7A-A136-5C78AD13CDA8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24" creationId="{33872427-E95D-4DD2-A7D9-5FC6490CB7AA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25" creationId="{2B4B8D90-B57A-4536-95D7-6C379D632295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26" creationId="{A7919CAA-E018-4F52-84B9-03AC3C46DAA3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27" creationId="{B4F89670-359F-4B9D-92F8-C383D543F3AE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28" creationId="{E1F20031-6982-4789-BFF9-C0C072635BDE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29" creationId="{F8B5A67A-A55B-41F3-9B4A-C78AB80024DE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0" creationId="{D44AEE08-E82F-424E-A543-4B8B9563D24F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1" creationId="{95914898-CEFA-493E-8683-9D348295B88C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2" creationId="{6DFAAD72-79DC-4699-A250-2DEA7DC92130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3" creationId="{EC94C6C9-0B24-4B2C-81E2-7062A79EAE9E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4" creationId="{1CD319E3-92E1-42D6-94D9-0E582511E256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5" creationId="{54D0648B-C0C3-429A-8BB1-FB2B2E583DAB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6" creationId="{3D2937AB-3538-457D-A1ED-1505786F59C2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7" creationId="{9B12D3A8-88AE-45A7-8E31-0F43F551C884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8" creationId="{E16B9F1E-7955-438B-A935-2CA7BC144D9B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39" creationId="{586414EF-1CBB-4044-A1DE-7BF2380D8E61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40" creationId="{77B96DED-8EDD-4511-847E-9ACFEB9D67C3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41" creationId="{86A6948E-668A-431A-9266-6AF3B534DEF0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42" creationId="{B71E1141-6524-4703-82AA-9AF658B9939E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43" creationId="{9205737F-87F1-466E-95CD-18891F399631}"/>
          </ac:spMkLst>
        </pc:spChg>
        <pc:spChg chg="del mod topLvl">
          <ac:chgData name="reza kabir" userId="af3c95a13102d509" providerId="LiveId" clId="{83DD23F4-60DA-460C-BB22-3F173B9E7532}" dt="2020-05-14T09:29:08.207" v="97" actId="478"/>
          <ac:spMkLst>
            <pc:docMk/>
            <pc:sldMk cId="1672419435" sldId="307"/>
            <ac:spMk id="1244" creationId="{CF1CB66C-57B2-449F-B955-E4B9A174A0C4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245" creationId="{D017613C-F560-4513-AE4B-2F04A0FFD871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246" creationId="{0C202731-D245-41ED-A341-5D9C8AB161A1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247" creationId="{D1E6D6B2-AE12-43AD-9E62-332215E96417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248" creationId="{B14EB941-6972-4900-86CF-1ECFD836A4B1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249" creationId="{870297E5-FAC2-481B-BE83-0C56E8438487}"/>
          </ac:spMkLst>
        </pc:spChg>
        <pc:spChg chg="del mod topLvl">
          <ac:chgData name="reza kabir" userId="af3c95a13102d509" providerId="LiveId" clId="{83DD23F4-60DA-460C-BB22-3F173B9E7532}" dt="2020-05-14T09:23:24.983" v="21" actId="478"/>
          <ac:spMkLst>
            <pc:docMk/>
            <pc:sldMk cId="1672419435" sldId="307"/>
            <ac:spMk id="1250" creationId="{6E7A6A6E-10FC-4566-80B9-CFD065DFD7CC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51" creationId="{29E18226-8FFD-4AB6-ACE7-7A4C1C74C58B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52" creationId="{D81C34D4-76AD-4902-A1BB-BABFA6333F38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53" creationId="{6C5E26E7-CE39-4254-BE86-D4925764C4AF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54" creationId="{5324D53F-13E7-402F-B03C-7243376E57F3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55" creationId="{A33C2744-8856-4883-97F2-B25C8847B974}"/>
          </ac:spMkLst>
        </pc:spChg>
        <pc:spChg chg="del mod topLvl">
          <ac:chgData name="reza kabir" userId="af3c95a13102d509" providerId="LiveId" clId="{83DD23F4-60DA-460C-BB22-3F173B9E7532}" dt="2020-05-14T09:27:11.341" v="72" actId="478"/>
          <ac:spMkLst>
            <pc:docMk/>
            <pc:sldMk cId="1672419435" sldId="307"/>
            <ac:spMk id="1256" creationId="{A8CCE0C9-43BD-413C-9A94-1E47D9593CAB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57" creationId="{9EEB35A0-142E-4B0D-AB02-26209B71849A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58" creationId="{ECF3125B-541B-43D0-B5C6-3ADEA93B817E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59" creationId="{117F0FBB-26F9-49C7-8088-EC805066CB21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60" creationId="{FBBB7115-9E4C-4591-8470-D65230A7ED98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61" creationId="{CC3EF9E2-D215-4DA6-9170-33CBF4276A3D}"/>
          </ac:spMkLst>
        </pc:spChg>
        <pc:spChg chg="del mod topLvl">
          <ac:chgData name="reza kabir" userId="af3c95a13102d509" providerId="LiveId" clId="{83DD23F4-60DA-460C-BB22-3F173B9E7532}" dt="2020-05-14T09:28:45.533" v="93" actId="478"/>
          <ac:spMkLst>
            <pc:docMk/>
            <pc:sldMk cId="1672419435" sldId="307"/>
            <ac:spMk id="1262" creationId="{951B720B-E0FA-46FC-8073-42131625105D}"/>
          </ac:spMkLst>
        </pc:spChg>
        <pc:spChg chg="mod topLvl">
          <ac:chgData name="reza kabir" userId="af3c95a13102d509" providerId="LiveId" clId="{83DD23F4-60DA-460C-BB22-3F173B9E7532}" dt="2020-05-14T09:29:39.548" v="114" actId="207"/>
          <ac:spMkLst>
            <pc:docMk/>
            <pc:sldMk cId="1672419435" sldId="307"/>
            <ac:spMk id="1263" creationId="{894DF792-D00A-4721-86AC-3A8143859F44}"/>
          </ac:spMkLst>
        </pc:spChg>
        <pc:spChg chg="mod topLvl">
          <ac:chgData name="reza kabir" userId="af3c95a13102d509" providerId="LiveId" clId="{83DD23F4-60DA-460C-BB22-3F173B9E7532}" dt="2020-05-14T09:29:36.876" v="113" actId="207"/>
          <ac:spMkLst>
            <pc:docMk/>
            <pc:sldMk cId="1672419435" sldId="307"/>
            <ac:spMk id="1264" creationId="{75D84FE7-A133-4471-A482-55CF842C0F9D}"/>
          </ac:spMkLst>
        </pc:spChg>
        <pc:spChg chg="mod topLvl">
          <ac:chgData name="reza kabir" userId="af3c95a13102d509" providerId="LiveId" clId="{83DD23F4-60DA-460C-BB22-3F173B9E7532}" dt="2020-05-14T09:29:33.022" v="112" actId="207"/>
          <ac:spMkLst>
            <pc:docMk/>
            <pc:sldMk cId="1672419435" sldId="307"/>
            <ac:spMk id="1265" creationId="{C7C2A46E-1BDA-485A-ACC9-793F78EB2902}"/>
          </ac:spMkLst>
        </pc:spChg>
        <pc:grpChg chg="add del mod">
          <ac:chgData name="reza kabir" userId="af3c95a13102d509" providerId="LiveId" clId="{83DD23F4-60DA-460C-BB22-3F173B9E7532}" dt="2020-05-14T09:29:57.521" v="118" actId="21"/>
          <ac:grpSpMkLst>
            <pc:docMk/>
            <pc:sldMk cId="1672419435" sldId="307"/>
            <ac:grpSpMk id="145" creationId="{5CC68C17-8712-4E8E-8C13-C06C53091523}"/>
          </ac:grpSpMkLst>
        </pc:grpChg>
        <pc:grpChg chg="del mod">
          <ac:chgData name="reza kabir" userId="af3c95a13102d509" providerId="LiveId" clId="{83DD23F4-60DA-460C-BB22-3F173B9E7532}" dt="2020-05-14T09:23:03.253" v="18" actId="165"/>
          <ac:grpSpMkLst>
            <pc:docMk/>
            <pc:sldMk cId="1672419435" sldId="307"/>
            <ac:grpSpMk id="1115" creationId="{A388ECC2-6C8D-419F-BACA-480B0EC01B65}"/>
          </ac:grpSpMkLst>
        </pc:grpChg>
        <pc:picChg chg="del mod topLvl">
          <ac:chgData name="reza kabir" userId="af3c95a13102d509" providerId="LiveId" clId="{83DD23F4-60DA-460C-BB22-3F173B9E7532}" dt="2020-05-14T09:23:13.974" v="20" actId="478"/>
          <ac:picMkLst>
            <pc:docMk/>
            <pc:sldMk cId="1672419435" sldId="307"/>
            <ac:picMk id="1182" creationId="{9C4FCCB4-08FE-4A08-919D-4EBA3AD80DD2}"/>
          </ac:picMkLst>
        </pc:picChg>
        <pc:picChg chg="del mod topLvl">
          <ac:chgData name="reza kabir" userId="af3c95a13102d509" providerId="LiveId" clId="{83DD23F4-60DA-460C-BB22-3F173B9E7532}" dt="2020-05-14T09:28:20.462" v="88" actId="478"/>
          <ac:picMkLst>
            <pc:docMk/>
            <pc:sldMk cId="1672419435" sldId="307"/>
            <ac:picMk id="1190" creationId="{34FF5840-B4E8-4305-8AED-DBDBD05C80CA}"/>
          </ac:picMkLst>
        </pc:picChg>
        <pc:picChg chg="del mod topLvl">
          <ac:chgData name="reza kabir" userId="af3c95a13102d509" providerId="LiveId" clId="{83DD23F4-60DA-460C-BB22-3F173B9E7532}" dt="2020-05-14T09:27:27.274" v="75" actId="478"/>
          <ac:picMkLst>
            <pc:docMk/>
            <pc:sldMk cId="1672419435" sldId="307"/>
            <ac:picMk id="1198" creationId="{FD583FB2-E4C9-4A0A-BB57-9DBF48C7F577}"/>
          </ac:picMkLst>
        </pc:picChg>
        <pc:picChg chg="del mod">
          <ac:chgData name="reza kabir" userId="af3c95a13102d509" providerId="LiveId" clId="{83DD23F4-60DA-460C-BB22-3F173B9E7532}" dt="2020-05-14T09:29:41.505" v="115" actId="478"/>
          <ac:picMkLst>
            <pc:docMk/>
            <pc:sldMk cId="1672419435" sldId="307"/>
            <ac:picMk id="1267" creationId="{62C5E8B9-4B7D-41FC-9039-C356BB8D400E}"/>
          </ac:picMkLst>
        </pc:picChg>
      </pc:sldChg>
      <pc:sldChg chg="addSp delSp modSp add mod">
        <pc:chgData name="reza kabir" userId="af3c95a13102d509" providerId="LiveId" clId="{83DD23F4-60DA-460C-BB22-3F173B9E7532}" dt="2020-05-14T10:01:21.293" v="296" actId="478"/>
        <pc:sldMkLst>
          <pc:docMk/>
          <pc:sldMk cId="4111901740" sldId="316"/>
        </pc:sldMkLst>
        <pc:spChg chg="add del mod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2" creationId="{BAA7CC66-F4DB-4C71-A0ED-718A18783A6D}"/>
          </ac:spMkLst>
        </pc:spChg>
        <pc:spChg chg="add del mod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4" creationId="{4389B191-FA54-4A9D-9E39-5B3F8D92E11B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6" creationId="{44745AFF-1C8A-460C-80FF-2429ECC0B9C8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7" creationId="{6007B983-FDEF-4682-A6C7-19751EA18774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8" creationId="{BCB00E17-EE75-4A1F-8101-2D93ADD0DD53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9" creationId="{7943A0CB-E270-48CC-B543-1312B7135E9E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10" creationId="{17D45086-A912-4384-9638-87538D414A7E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11" creationId="{50D6E8C3-199D-4B4E-B5D7-9CA93D1F98AA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12" creationId="{574A85EB-3D96-4C42-A03C-167655C8A055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13" creationId="{96E28A8A-BC59-4882-B8AF-275BC016D0EE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14" creationId="{1D9D340C-26B3-4AC3-9BBC-7BF45CDBE82F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15" creationId="{175C7F11-FA82-4F2E-B1E2-30925898B60D}"/>
          </ac:spMkLst>
        </pc:spChg>
        <pc:spChg chg="add del mod topLvl">
          <ac:chgData name="reza kabir" userId="af3c95a13102d509" providerId="LiveId" clId="{83DD23F4-60DA-460C-BB22-3F173B9E7532}" dt="2020-05-14T10:00:44.842" v="288" actId="478"/>
          <ac:spMkLst>
            <pc:docMk/>
            <pc:sldMk cId="4111901740" sldId="316"/>
            <ac:spMk id="16" creationId="{68A04CE3-21A6-408E-9E51-81B2594EFE7C}"/>
          </ac:spMkLst>
        </pc:spChg>
        <pc:spChg chg="add del mod topLvl">
          <ac:chgData name="reza kabir" userId="af3c95a13102d509" providerId="LiveId" clId="{83DD23F4-60DA-460C-BB22-3F173B9E7532}" dt="2020-05-14T10:00:29.062" v="284" actId="478"/>
          <ac:spMkLst>
            <pc:docMk/>
            <pc:sldMk cId="4111901740" sldId="316"/>
            <ac:spMk id="17" creationId="{322A6149-284A-4D99-80EC-55550742F7A4}"/>
          </ac:spMkLst>
        </pc:spChg>
        <pc:spChg chg="add del mod topLvl">
          <ac:chgData name="reza kabir" userId="af3c95a13102d509" providerId="LiveId" clId="{83DD23F4-60DA-460C-BB22-3F173B9E7532}" dt="2020-05-14T10:00:29.062" v="284" actId="478"/>
          <ac:spMkLst>
            <pc:docMk/>
            <pc:sldMk cId="4111901740" sldId="316"/>
            <ac:spMk id="18" creationId="{B03ADFA4-BB33-4222-BB18-1117263F7E0E}"/>
          </ac:spMkLst>
        </pc:spChg>
        <pc:spChg chg="add del mod topLvl">
          <ac:chgData name="reza kabir" userId="af3c95a13102d509" providerId="LiveId" clId="{83DD23F4-60DA-460C-BB22-3F173B9E7532}" dt="2020-05-14T10:00:29.062" v="284" actId="478"/>
          <ac:spMkLst>
            <pc:docMk/>
            <pc:sldMk cId="4111901740" sldId="316"/>
            <ac:spMk id="19" creationId="{CB54A89B-EAF8-4F6D-85E0-43B7313B9CFB}"/>
          </ac:spMkLst>
        </pc:spChg>
        <pc:spChg chg="add del mod topLvl">
          <ac:chgData name="reza kabir" userId="af3c95a13102d509" providerId="LiveId" clId="{83DD23F4-60DA-460C-BB22-3F173B9E7532}" dt="2020-05-14T10:00:29.062" v="284" actId="478"/>
          <ac:spMkLst>
            <pc:docMk/>
            <pc:sldMk cId="4111901740" sldId="316"/>
            <ac:spMk id="20" creationId="{59925443-D4CD-40BB-B8C8-DBACCC370C36}"/>
          </ac:spMkLst>
        </pc:spChg>
        <pc:spChg chg="add del mod topLvl">
          <ac:chgData name="reza kabir" userId="af3c95a13102d509" providerId="LiveId" clId="{83DD23F4-60DA-460C-BB22-3F173B9E7532}" dt="2020-05-14T10:00:29.062" v="284" actId="478"/>
          <ac:spMkLst>
            <pc:docMk/>
            <pc:sldMk cId="4111901740" sldId="316"/>
            <ac:spMk id="21" creationId="{747625D0-A0D7-4631-B1FA-BC9564C2781C}"/>
          </ac:spMkLst>
        </pc:spChg>
        <pc:spChg chg="add del mod topLvl">
          <ac:chgData name="reza kabir" userId="af3c95a13102d509" providerId="LiveId" clId="{83DD23F4-60DA-460C-BB22-3F173B9E7532}" dt="2020-05-14T10:00:29.062" v="284" actId="478"/>
          <ac:spMkLst>
            <pc:docMk/>
            <pc:sldMk cId="4111901740" sldId="316"/>
            <ac:spMk id="22" creationId="{0755F260-1D61-4E7C-BB78-FDBA58214F8C}"/>
          </ac:spMkLst>
        </pc:spChg>
        <pc:spChg chg="add del mod topLvl">
          <ac:chgData name="reza kabir" userId="af3c95a13102d509" providerId="LiveId" clId="{83DD23F4-60DA-460C-BB22-3F173B9E7532}" dt="2020-05-14T10:00:22.250" v="283" actId="207"/>
          <ac:spMkLst>
            <pc:docMk/>
            <pc:sldMk cId="4111901740" sldId="316"/>
            <ac:spMk id="23" creationId="{CA4B0AD9-2D1C-4868-BC02-DB44D67C9E3F}"/>
          </ac:spMkLst>
        </pc:spChg>
        <pc:spChg chg="add del mod topLvl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24" creationId="{48F88EA0-492A-40E5-AE0E-C67113D09F83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25" creationId="{80E9B0C8-190B-40C2-BE6E-E396427DAF82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26" creationId="{0F25C3C7-472D-4784-982B-39CE75E37B0F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27" creationId="{A910DC43-5D0F-4220-9192-1261FC8C2047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28" creationId="{608ABC79-1075-4354-A32A-B6C59236FBA7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29" creationId="{B91FFE82-BA01-447D-8C87-C79B14BC4B2F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0" creationId="{4069B7EE-4CAD-4F60-9BF1-2B74E8BF06C2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1" creationId="{FD7BE7A7-CAAF-4FCF-A22B-69721C1CC597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2" creationId="{5624500B-C39B-445C-A7CD-45B90BF4DE06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3" creationId="{B24423F9-E255-4663-ADF4-B289EAB62300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4" creationId="{60F892B5-78C4-4FAE-A32F-A2E0E0EAA00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5" creationId="{C85D0419-CCF8-46BB-94A5-716D8FF9B4D9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6" creationId="{11F2EE04-1EE8-4E11-9812-0F577C89774B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7" creationId="{83C219EE-3668-46F2-9FF5-A3ADB3244DB3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38" creationId="{95787AD6-BC53-4905-9B63-496F18806F8B}"/>
          </ac:spMkLst>
        </pc:spChg>
        <pc:spChg chg="add del mod topLvl">
          <ac:chgData name="reza kabir" userId="af3c95a13102d509" providerId="LiveId" clId="{83DD23F4-60DA-460C-BB22-3F173B9E7532}" dt="2020-05-14T09:59:49.792" v="276" actId="207"/>
          <ac:spMkLst>
            <pc:docMk/>
            <pc:sldMk cId="4111901740" sldId="316"/>
            <ac:spMk id="39" creationId="{C771CB95-5EC9-4150-B791-3ABA448F08C3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0" creationId="{90180CDB-7491-4780-8684-D2959DA04B5A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1" creationId="{5ADCC165-5964-463E-9295-469A0736757E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2" creationId="{A5759970-19C7-4C98-B0CE-CA491D7943CB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3" creationId="{01495C71-73C0-448A-AA21-1197F0B04B62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4" creationId="{ECA6A7EB-E2AC-4A03-941E-07E3D307BC65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5" creationId="{6EEF686F-8757-4889-BBD1-843964E85B35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6" creationId="{87D32EB2-6961-4C8A-9D3D-2EB25C201CA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7" creationId="{B19FC262-41BC-4D9D-888E-32D0870B458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8" creationId="{C954636E-7C03-4889-A6C5-230632A43A2B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49" creationId="{56B25EFF-5EE9-4759-911E-D262DA146961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0" creationId="{A5C618D3-5B39-45F4-834D-B2EC4BED1D4C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1" creationId="{6BE8B030-759F-4D16-B135-E04AD5EA8711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2" creationId="{5FC08E8A-ECF5-4E79-93F5-9A09CE815E81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3" creationId="{97891E82-903A-4506-8B60-6D969E1DBECF}"/>
          </ac:spMkLst>
        </pc:spChg>
        <pc:spChg chg="add del mod topLvl">
          <ac:chgData name="reza kabir" userId="af3c95a13102d509" providerId="LiveId" clId="{83DD23F4-60DA-460C-BB22-3F173B9E7532}" dt="2020-05-14T09:59:49.792" v="276" actId="207"/>
          <ac:spMkLst>
            <pc:docMk/>
            <pc:sldMk cId="4111901740" sldId="316"/>
            <ac:spMk id="54" creationId="{A21A89C7-DFEC-44DF-AF54-68C39BB15D51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5" creationId="{ACD4EF61-0995-419B-9AD1-3DE4A70A3404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6" creationId="{45E78A91-A793-4542-A2A7-BBC8FEE3FC23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7" creationId="{B28170DD-59FD-418B-9C99-85DD85D36B7B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8" creationId="{04ACE62D-6047-46FF-89DB-D01A52AD551A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59" creationId="{87BCDBEF-9FCC-4F86-99BE-0891FF50C17B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0" creationId="{50AD76BD-6A53-4C71-8AA7-D29046049620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1" creationId="{F5C07A71-8E16-4853-8B9B-8253BFD59EE0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2" creationId="{E2F79CED-34A9-4F2F-A5C3-BE96B648C886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3" creationId="{E1022263-BD7B-4391-B043-B32E07FFCA4C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4" creationId="{6D47B190-F575-41E8-9865-9A1EC19B89F1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5" creationId="{2819894E-51F2-4A92-B3FE-28B1BA6AF30F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6" creationId="{284C61FD-3529-4DD9-B044-95689F1624D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7" creationId="{3BE66C10-682B-4775-9C3D-8C2A4659013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68" creationId="{0CB5CEC7-CF1B-4863-9964-79B66F3F6B3C}"/>
          </ac:spMkLst>
        </pc:spChg>
        <pc:spChg chg="add del mod topLvl">
          <ac:chgData name="reza kabir" userId="af3c95a13102d509" providerId="LiveId" clId="{83DD23F4-60DA-460C-BB22-3F173B9E7532}" dt="2020-05-14T09:59:49.792" v="276" actId="207"/>
          <ac:spMkLst>
            <pc:docMk/>
            <pc:sldMk cId="4111901740" sldId="316"/>
            <ac:spMk id="69" creationId="{66D657DA-C674-4309-9D68-8C8DF52AFEB4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0" creationId="{F01CE158-A0AA-4133-9384-E55661A44227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1" creationId="{E56BBA09-EE39-444F-AE74-E38E1A6F33CA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2" creationId="{4700E60E-B1B1-432E-BE09-DB7F9D12E02A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3" creationId="{2164DC6E-41EF-45F2-991E-1EE45314C55E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4" creationId="{24EA4C47-AD40-4B9B-8C21-7D3584DB6232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5" creationId="{C9172593-862B-490B-8EAD-557A499FF51E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6" creationId="{72BF8B31-F14C-43FC-87D0-7B723BBBC3B5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7" creationId="{4991D817-1610-4E6E-908E-1B3AF39B2650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8" creationId="{0C0D4E71-6A94-4C3A-AD7C-21780FF81E02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79" creationId="{632116BD-13C6-4C40-9B23-F6B4394247B5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0" creationId="{96870309-3129-4290-B141-65B05949BAB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1" creationId="{93430031-CAB3-4E5A-A1E9-AF43A1C0F57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2" creationId="{CDFA4E12-F459-40D9-905A-AC3C9953F985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3" creationId="{6626662A-D369-45F0-BD5E-8C4C5CD70385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4" creationId="{BC5FF43D-063F-4102-893A-91CDD0BB970A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5" creationId="{C708B717-86D0-46D4-A194-790A4CAF33C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6" creationId="{E21E20FF-29DB-4623-9536-57FAC1AE37F8}"/>
          </ac:spMkLst>
        </pc:spChg>
        <pc:spChg chg="add del mod topLvl">
          <ac:chgData name="reza kabir" userId="af3c95a13102d509" providerId="LiveId" clId="{83DD23F4-60DA-460C-BB22-3F173B9E7532}" dt="2020-05-14T09:59:49.792" v="276" actId="207"/>
          <ac:spMkLst>
            <pc:docMk/>
            <pc:sldMk cId="4111901740" sldId="316"/>
            <ac:spMk id="87" creationId="{121BB27F-9E08-468E-B579-C97C9B177ADD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8" creationId="{9CC53BD7-4758-4B2F-BD48-D78D5BF8967B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89" creationId="{320BA7E0-578C-42CE-A39D-D49BCF0167E4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0" creationId="{A79E844F-0524-4D70-B2F6-79147672F82E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1" creationId="{7E2EFABB-AD14-41DD-BC52-D28929FB39C4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2" creationId="{A1765B12-69AC-48C4-AD98-64CD667B6C7C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3" creationId="{0448C4ED-9890-4C34-9317-CAC1E425D6E4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4" creationId="{17C577F3-D286-4D6B-8A2E-6C8656D7CAC9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5" creationId="{0B3B40E0-244B-4057-B290-4588726F8DD4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6" creationId="{86C4130A-255E-4079-AC99-9137F944BF56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7" creationId="{F047AA12-6ECC-42DB-B7FD-7F7BE8E991D7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8" creationId="{04892D23-9DC5-4115-924D-D9519A0FB3F8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99" creationId="{BF48FD8C-D69A-4B6D-8839-05DEA3421636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100" creationId="{2A84DD93-6F46-4023-B931-F2FCA3971CE4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101" creationId="{16633CF0-779C-410E-A77C-9AD79A0D7E30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102" creationId="{47F4EADB-DDCA-44C1-8FD9-D5EA2C73BC01}"/>
          </ac:spMkLst>
        </pc:spChg>
        <pc:spChg chg="del mod topLvl">
          <ac:chgData name="reza kabir" userId="af3c95a13102d509" providerId="LiveId" clId="{83DD23F4-60DA-460C-BB22-3F173B9E7532}" dt="2020-05-14T09:50:04.559" v="176" actId="478"/>
          <ac:spMkLst>
            <pc:docMk/>
            <pc:sldMk cId="4111901740" sldId="316"/>
            <ac:spMk id="103" creationId="{DCBF8C54-A50A-406B-82D1-796AA6E3ECE5}"/>
          </ac:spMkLst>
        </pc:spChg>
        <pc:spChg chg="add del mod topLvl">
          <ac:chgData name="reza kabir" userId="af3c95a13102d509" providerId="LiveId" clId="{83DD23F4-60DA-460C-BB22-3F173B9E7532}" dt="2020-05-14T09:59:49.792" v="276" actId="207"/>
          <ac:spMkLst>
            <pc:docMk/>
            <pc:sldMk cId="4111901740" sldId="316"/>
            <ac:spMk id="104" creationId="{BE966E87-F46E-48B5-9CEE-40ABF0DC7B6D}"/>
          </ac:spMkLst>
        </pc:spChg>
        <pc:spChg chg="add del mod topLvl">
          <ac:chgData name="reza kabir" userId="af3c95a13102d509" providerId="LiveId" clId="{83DD23F4-60DA-460C-BB22-3F173B9E7532}" dt="2020-05-14T09:57:42.650" v="228" actId="478"/>
          <ac:spMkLst>
            <pc:docMk/>
            <pc:sldMk cId="4111901740" sldId="316"/>
            <ac:spMk id="105" creationId="{85690FF3-640E-4F48-B4C3-BD7BBF7FF02A}"/>
          </ac:spMkLst>
        </pc:spChg>
        <pc:spChg chg="add del mod topLvl">
          <ac:chgData name="reza kabir" userId="af3c95a13102d509" providerId="LiveId" clId="{83DD23F4-60DA-460C-BB22-3F173B9E7532}" dt="2020-05-14T09:57:42.650" v="228" actId="478"/>
          <ac:spMkLst>
            <pc:docMk/>
            <pc:sldMk cId="4111901740" sldId="316"/>
            <ac:spMk id="106" creationId="{7E668F43-6055-4376-8CA9-8A0DE9983CD4}"/>
          </ac:spMkLst>
        </pc:spChg>
        <pc:spChg chg="add del mod topLvl">
          <ac:chgData name="reza kabir" userId="af3c95a13102d509" providerId="LiveId" clId="{83DD23F4-60DA-460C-BB22-3F173B9E7532}" dt="2020-05-14T09:57:42.650" v="228" actId="478"/>
          <ac:spMkLst>
            <pc:docMk/>
            <pc:sldMk cId="4111901740" sldId="316"/>
            <ac:spMk id="107" creationId="{A6DF21E2-9127-421E-9F04-AFAF3157E7A4}"/>
          </ac:spMkLst>
        </pc:spChg>
        <pc:spChg chg="add del mod topLvl">
          <ac:chgData name="reza kabir" userId="af3c95a13102d509" providerId="LiveId" clId="{83DD23F4-60DA-460C-BB22-3F173B9E7532}" dt="2020-05-14T09:57:42.650" v="228" actId="478"/>
          <ac:spMkLst>
            <pc:docMk/>
            <pc:sldMk cId="4111901740" sldId="316"/>
            <ac:spMk id="108" creationId="{AC04D0FA-BEFD-4969-9C45-881D94C088AF}"/>
          </ac:spMkLst>
        </pc:spChg>
        <pc:spChg chg="add del mod topLvl">
          <ac:chgData name="reza kabir" userId="af3c95a13102d509" providerId="LiveId" clId="{83DD23F4-60DA-460C-BB22-3F173B9E7532}" dt="2020-05-14T09:57:42.650" v="228" actId="478"/>
          <ac:spMkLst>
            <pc:docMk/>
            <pc:sldMk cId="4111901740" sldId="316"/>
            <ac:spMk id="109" creationId="{D573C87A-7487-4DCE-8A2A-89FFF9925C1A}"/>
          </ac:spMkLst>
        </pc:spChg>
        <pc:spChg chg="add del mod topLvl">
          <ac:chgData name="reza kabir" userId="af3c95a13102d509" providerId="LiveId" clId="{83DD23F4-60DA-460C-BB22-3F173B9E7532}" dt="2020-05-14T09:57:42.650" v="228" actId="478"/>
          <ac:spMkLst>
            <pc:docMk/>
            <pc:sldMk cId="4111901740" sldId="316"/>
            <ac:spMk id="110" creationId="{F5779582-84E6-415C-8A14-3D03F10DB573}"/>
          </ac:spMkLst>
        </pc:spChg>
        <pc:spChg chg="add del mod topLvl">
          <ac:chgData name="reza kabir" userId="af3c95a13102d509" providerId="LiveId" clId="{83DD23F4-60DA-460C-BB22-3F173B9E7532}" dt="2020-05-14T09:57:42.650" v="228" actId="478"/>
          <ac:spMkLst>
            <pc:docMk/>
            <pc:sldMk cId="4111901740" sldId="316"/>
            <ac:spMk id="111" creationId="{91A4624B-1DE4-428A-AA79-483A096DAB22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12" creationId="{ED94ACFA-B2FB-44DA-BD67-E92B2271528D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13" creationId="{19E3D311-BE37-4C94-A4A8-EEED27CF8B4A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14" creationId="{92437C95-8EA3-4832-B447-E1A9C21F5ED4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15" creationId="{95B10D8B-AEA6-461A-B6F9-5C345379423A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16" creationId="{A569B5B7-A36E-445A-BEA8-9625AB95C3B0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17" creationId="{2314FB0F-BAD4-4251-A626-D879DEA21A06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18" creationId="{B2D264AC-C646-4CB5-B140-83F75F251E1F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19" creationId="{2AB53656-8E81-4EE4-B320-5D4247C90313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20" creationId="{D13BFCF9-0331-4384-80A3-A5066AA50768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21" creationId="{2FBA7281-49A0-48D2-9DF2-7E4D9F12C8B5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22" creationId="{347DAD44-EBB3-45DD-A094-71E6C4BF4B3B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23" creationId="{B6D2B848-D7A1-4C0F-BE37-DC0E478CBB3F}"/>
          </ac:spMkLst>
        </pc:spChg>
        <pc:spChg chg="del mod topLvl">
          <ac:chgData name="reza kabir" userId="af3c95a13102d509" providerId="LiveId" clId="{83DD23F4-60DA-460C-BB22-3F173B9E7532}" dt="2020-05-14T09:50:09.896" v="177" actId="478"/>
          <ac:spMkLst>
            <pc:docMk/>
            <pc:sldMk cId="4111901740" sldId="316"/>
            <ac:spMk id="124" creationId="{FAB8C461-9321-47F8-BAC3-B756D6A83888}"/>
          </ac:spMkLst>
        </pc:spChg>
        <pc:spChg chg="add del mod topLvl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125" creationId="{DE1960BA-1B71-45AD-A579-C47627EC2CD5}"/>
          </ac:spMkLst>
        </pc:spChg>
        <pc:spChg chg="del mod topLvl">
          <ac:chgData name="reza kabir" userId="af3c95a13102d509" providerId="LiveId" clId="{83DD23F4-60DA-460C-BB22-3F173B9E7532}" dt="2020-05-14T09:51:30.587" v="212" actId="478"/>
          <ac:spMkLst>
            <pc:docMk/>
            <pc:sldMk cId="4111901740" sldId="316"/>
            <ac:spMk id="126" creationId="{30139DD0-A064-4C03-82AF-7804B211CBD8}"/>
          </ac:spMkLst>
        </pc:spChg>
        <pc:spChg chg="del mod topLvl">
          <ac:chgData name="reza kabir" userId="af3c95a13102d509" providerId="LiveId" clId="{83DD23F4-60DA-460C-BB22-3F173B9E7532}" dt="2020-05-14T09:51:30.587" v="212" actId="478"/>
          <ac:spMkLst>
            <pc:docMk/>
            <pc:sldMk cId="4111901740" sldId="316"/>
            <ac:spMk id="127" creationId="{D03E58F3-C2B6-4C43-9B30-54F1793C0E9A}"/>
          </ac:spMkLst>
        </pc:spChg>
        <pc:spChg chg="del mod topLvl">
          <ac:chgData name="reza kabir" userId="af3c95a13102d509" providerId="LiveId" clId="{83DD23F4-60DA-460C-BB22-3F173B9E7532}" dt="2020-05-14T09:51:30.587" v="212" actId="478"/>
          <ac:spMkLst>
            <pc:docMk/>
            <pc:sldMk cId="4111901740" sldId="316"/>
            <ac:spMk id="128" creationId="{36F76928-CC63-48BD-801F-D9F47B186BE6}"/>
          </ac:spMkLst>
        </pc:spChg>
        <pc:spChg chg="del mod topLvl">
          <ac:chgData name="reza kabir" userId="af3c95a13102d509" providerId="LiveId" clId="{83DD23F4-60DA-460C-BB22-3F173B9E7532}" dt="2020-05-14T09:51:30.587" v="212" actId="478"/>
          <ac:spMkLst>
            <pc:docMk/>
            <pc:sldMk cId="4111901740" sldId="316"/>
            <ac:spMk id="129" creationId="{11B2F40D-0F7D-4069-BFF5-3069C2B6EB73}"/>
          </ac:spMkLst>
        </pc:spChg>
        <pc:spChg chg="del mod topLvl">
          <ac:chgData name="reza kabir" userId="af3c95a13102d509" providerId="LiveId" clId="{83DD23F4-60DA-460C-BB22-3F173B9E7532}" dt="2020-05-14T09:51:30.587" v="212" actId="478"/>
          <ac:spMkLst>
            <pc:docMk/>
            <pc:sldMk cId="4111901740" sldId="316"/>
            <ac:spMk id="130" creationId="{61C57940-D280-4F74-AE7A-05A2E4ECA93F}"/>
          </ac:spMkLst>
        </pc:spChg>
        <pc:spChg chg="del mod topLvl">
          <ac:chgData name="reza kabir" userId="af3c95a13102d509" providerId="LiveId" clId="{83DD23F4-60DA-460C-BB22-3F173B9E7532}" dt="2020-05-14T09:51:30.587" v="212" actId="478"/>
          <ac:spMkLst>
            <pc:docMk/>
            <pc:sldMk cId="4111901740" sldId="316"/>
            <ac:spMk id="131" creationId="{914CE6D4-8ADC-4625-9BCD-53ED8445CD1E}"/>
          </ac:spMkLst>
        </pc:spChg>
        <pc:spChg chg="add del mod topLvl">
          <ac:chgData name="reza kabir" userId="af3c95a13102d509" providerId="LiveId" clId="{83DD23F4-60DA-460C-BB22-3F173B9E7532}" dt="2020-05-14T10:00:17.011" v="281" actId="207"/>
          <ac:spMkLst>
            <pc:docMk/>
            <pc:sldMk cId="4111901740" sldId="316"/>
            <ac:spMk id="132" creationId="{DD4D48A0-F10A-4F44-9021-9E133E66834C}"/>
          </ac:spMkLst>
        </pc:spChg>
        <pc:spChg chg="add del mod topLvl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133" creationId="{56DE8ABB-7194-40E3-A793-B60EBEA9A08F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34" creationId="{8095FDF3-8F9E-40B8-9F8C-3D794649BE68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35" creationId="{C4848517-5828-4A05-B2A6-CCA7126DCE8F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36" creationId="{E355D1D8-1AC2-413D-A215-4A61CFE83F8A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37" creationId="{F173D412-DA69-4465-8D6B-7D0E56A45953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38" creationId="{73F9A7C1-C925-4974-AB8D-F49E53CC9AA6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39" creationId="{D8E1C24A-9600-4425-A3DD-AEF1C499F09A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0" creationId="{A77ED26D-3A50-4B53-AD26-8B7A8153547C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1" creationId="{183628BF-204C-41AC-871E-E37338DFE3FB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2" creationId="{2F0EDA8E-FDC6-4685-94AA-7243B9C92F73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3" creationId="{7604F14C-9898-4304-BD82-F3EA06A76FB1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4" creationId="{D341F14D-F943-4C54-9715-1250E2812230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5" creationId="{6DF75994-5705-46CB-ACCF-D0A7B16F5A84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6" creationId="{8B15A246-5E18-4748-AE02-A893DC2CD7E1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7" creationId="{D9FA479A-DD4D-4B8C-98BD-CE43C78BF41F}"/>
          </ac:spMkLst>
        </pc:spChg>
        <pc:spChg chg="add del mod topLvl">
          <ac:chgData name="reza kabir" userId="af3c95a13102d509" providerId="LiveId" clId="{83DD23F4-60DA-460C-BB22-3F173B9E7532}" dt="2020-05-14T09:59:56.369" v="278" actId="207"/>
          <ac:spMkLst>
            <pc:docMk/>
            <pc:sldMk cId="4111901740" sldId="316"/>
            <ac:spMk id="148" creationId="{89B9D97E-D4EB-4D9D-B70F-98D123F7E6BA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49" creationId="{CC21AAB2-C6C1-4CE3-9F45-A82E6F3FCD48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0" creationId="{2FB731A6-BFDA-4F55-A122-5FD14D9F2299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1" creationId="{FEBE6A85-AC9A-4FA0-8ECB-41C3120CC71D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2" creationId="{3C578DED-FAFC-4B2F-AA4D-CDBF12DC5032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3" creationId="{417C9E3C-1D57-455D-A946-BE49EE701BEC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4" creationId="{7DF7394A-93DA-4CDC-BA46-A311E68F862B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5" creationId="{67659861-7FD7-40F6-8F5C-B2FE88252ABD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6" creationId="{F0A7ECEB-8E53-4BFF-A1D6-6B32BB7C976D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7" creationId="{BCBCC6CE-9A75-4482-99C3-A8B2CF5F0441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8" creationId="{B430C858-2EC1-441C-8D35-930041626425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59" creationId="{3CFBCF41-BD33-4D06-A768-E97A0DE3647A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0" creationId="{BF3BF6F8-2DD5-4EB7-9674-78559694011A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1" creationId="{AC60447A-0D4C-4792-A734-AA687B6B967E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2" creationId="{83413883-2841-458D-9AB0-42C2B8F2D3CA}"/>
          </ac:spMkLst>
        </pc:spChg>
        <pc:spChg chg="add del mod topLvl">
          <ac:chgData name="reza kabir" userId="af3c95a13102d509" providerId="LiveId" clId="{83DD23F4-60DA-460C-BB22-3F173B9E7532}" dt="2020-05-14T10:00:01.650" v="279" actId="207"/>
          <ac:spMkLst>
            <pc:docMk/>
            <pc:sldMk cId="4111901740" sldId="316"/>
            <ac:spMk id="163" creationId="{4EC40575-F784-4B23-BC94-72B0357FBC61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4" creationId="{08FCB5B2-2561-441C-9231-E149200FDDDB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5" creationId="{F86091CE-B2B7-4FF3-8A84-226839EADAE5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6" creationId="{A2305386-8657-4317-8C8A-E61CBD7F77F0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7" creationId="{8F9A7F66-31CC-4870-89B1-79F0BDF72283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8" creationId="{DDF33958-D0DF-456C-BA5B-E12AE3EA9427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69" creationId="{57469C98-6561-4CD9-ABFD-6EF8D3409286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0" creationId="{13411EB2-20C7-49AF-97DA-FE9A2BA82C76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1" creationId="{CED2653E-7697-412A-9E04-B98698A10A26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2" creationId="{07410481-834B-45D5-BBE0-B0069C9EBF58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3" creationId="{80E1D85D-5CB9-4897-872A-CD4EF6627AFC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4" creationId="{31C0CC3F-B4F1-4F16-AFF2-849381DE0E9B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5" creationId="{A7678C2D-5CCE-419D-9D1B-BA068945A2F4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6" creationId="{56591684-F438-4E02-9CAB-A150274A2575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7" creationId="{5E54CCD2-8B91-49A0-A308-8905948D2FA0}"/>
          </ac:spMkLst>
        </pc:spChg>
        <pc:spChg chg="add del mod topLvl">
          <ac:chgData name="reza kabir" userId="af3c95a13102d509" providerId="LiveId" clId="{83DD23F4-60DA-460C-BB22-3F173B9E7532}" dt="2020-05-14T10:00:01.650" v="279" actId="207"/>
          <ac:spMkLst>
            <pc:docMk/>
            <pc:sldMk cId="4111901740" sldId="316"/>
            <ac:spMk id="178" creationId="{739A40C1-2AAF-4C27-9127-7DCFFDA5F7CD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79" creationId="{5B9E59C9-A94F-4CE2-BA7B-BAA48E736654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0" creationId="{2AA29AB1-31E0-47F8-B8BE-75988E8808B5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1" creationId="{34543D28-66EA-4918-B1CE-4B63ED32ED37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2" creationId="{220B33BC-C52F-4A48-B36A-10C917F4E24B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3" creationId="{45FA85D8-6C3C-4EC2-A57C-EBECB8D09450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4" creationId="{4EFD5301-8793-4979-9E42-425843E4EC18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5" creationId="{2036AA9E-19B0-4D8C-AF11-84AFABAA5130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6" creationId="{E11CDF96-DA40-4E2C-99B1-413BB6CDDEB8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7" creationId="{4E62C768-BFC1-4E26-ADFD-2F76774769FA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8" creationId="{CB1D0FDA-CA24-4D05-99A7-DA4A34F1161E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89" creationId="{77736F45-6E8B-4322-8F24-E6DEB5ACCD83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0" creationId="{4FD02CCC-28D6-4D3E-8155-38FE4AF12F3D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1" creationId="{1904711A-B6D6-48CA-83FA-BDE6BF594E7B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2" creationId="{FFA98DF8-21CD-492E-B7D8-ED62DAFCE1F8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3" creationId="{46B0CDBC-EAD7-46FF-8DF9-92557A0BBBAE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4" creationId="{810CDE0F-3DFE-4F1F-9F7C-851BE6E101B2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5" creationId="{36AF2DBE-B378-46BF-8660-4DBECBF4C7DA}"/>
          </ac:spMkLst>
        </pc:spChg>
        <pc:spChg chg="add del mod topLvl">
          <ac:chgData name="reza kabir" userId="af3c95a13102d509" providerId="LiveId" clId="{83DD23F4-60DA-460C-BB22-3F173B9E7532}" dt="2020-05-14T10:00:01.650" v="279" actId="207"/>
          <ac:spMkLst>
            <pc:docMk/>
            <pc:sldMk cId="4111901740" sldId="316"/>
            <ac:spMk id="196" creationId="{343F16E0-854D-4D20-AADF-90C0AB539438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7" creationId="{03632196-1D09-402E-BC6A-53DF501EF6D5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8" creationId="{8932630B-6A25-42E7-915A-AEEC665B3095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199" creationId="{B031BF6A-8A73-4B02-953B-D43925496CF9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0" creationId="{42321752-7734-4FEA-84E2-559E7B73F37D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1" creationId="{0F0E1211-56CE-43B3-9270-8AA0391CBCF6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2" creationId="{14517EB9-C8D0-4F4B-8CDE-EFE00C703489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3" creationId="{60E08C89-D3C0-4634-8388-426BB40AB716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4" creationId="{E9F8FE28-473B-4580-A8EC-823DA481D1DB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5" creationId="{5244A5C0-F65F-471C-873C-1A93DD29392B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6" creationId="{207FA11D-BB44-40EC-AE24-6BE1CA566ABC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7" creationId="{981735E9-3E8F-45D2-A928-708C2F908B9C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8" creationId="{7F9AD3C2-FCAC-451A-9383-8CE64E23C79E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09" creationId="{209FEDE8-E5A1-40AB-ABA2-B849C2C8DB3E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10" creationId="{59265DEF-AFB9-4DC0-A461-61F2B2F7221D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11" creationId="{C3C085D2-0C0F-412D-9E60-180C1E8CB660}"/>
          </ac:spMkLst>
        </pc:spChg>
        <pc:spChg chg="add del mod topLvl">
          <ac:chgData name="reza kabir" userId="af3c95a13102d509" providerId="LiveId" clId="{83DD23F4-60DA-460C-BB22-3F173B9E7532}" dt="2020-05-14T09:59:19.634" v="273" actId="478"/>
          <ac:spMkLst>
            <pc:docMk/>
            <pc:sldMk cId="4111901740" sldId="316"/>
            <ac:spMk id="212" creationId="{09C32116-3B2D-48E9-B72B-CCAE345B5082}"/>
          </ac:spMkLst>
        </pc:spChg>
        <pc:spChg chg="add del mod topLvl">
          <ac:chgData name="reza kabir" userId="af3c95a13102d509" providerId="LiveId" clId="{83DD23F4-60DA-460C-BB22-3F173B9E7532}" dt="2020-05-14T10:00:01.650" v="279" actId="207"/>
          <ac:spMkLst>
            <pc:docMk/>
            <pc:sldMk cId="4111901740" sldId="316"/>
            <ac:spMk id="213" creationId="{80C87EB0-13CE-4F74-A392-CC467D16933B}"/>
          </ac:spMkLst>
        </pc:spChg>
        <pc:spChg chg="add del mod topLvl">
          <ac:chgData name="reza kabir" userId="af3c95a13102d509" providerId="LiveId" clId="{83DD23F4-60DA-460C-BB22-3F173B9E7532}" dt="2020-05-14T09:58:27.430" v="256" actId="478"/>
          <ac:spMkLst>
            <pc:docMk/>
            <pc:sldMk cId="4111901740" sldId="316"/>
            <ac:spMk id="214" creationId="{F03BE8F1-30C4-4A41-BF7B-8C98626C177C}"/>
          </ac:spMkLst>
        </pc:spChg>
        <pc:spChg chg="add del mod topLvl">
          <ac:chgData name="reza kabir" userId="af3c95a13102d509" providerId="LiveId" clId="{83DD23F4-60DA-460C-BB22-3F173B9E7532}" dt="2020-05-14T09:58:27.430" v="256" actId="478"/>
          <ac:spMkLst>
            <pc:docMk/>
            <pc:sldMk cId="4111901740" sldId="316"/>
            <ac:spMk id="215" creationId="{8CC23A82-742E-424E-BB17-C1EF724EC76B}"/>
          </ac:spMkLst>
        </pc:spChg>
        <pc:spChg chg="add del mod topLvl">
          <ac:chgData name="reza kabir" userId="af3c95a13102d509" providerId="LiveId" clId="{83DD23F4-60DA-460C-BB22-3F173B9E7532}" dt="2020-05-14T09:58:27.430" v="256" actId="478"/>
          <ac:spMkLst>
            <pc:docMk/>
            <pc:sldMk cId="4111901740" sldId="316"/>
            <ac:spMk id="216" creationId="{B8B07911-FCE3-47A8-AD6F-09BEB350B63F}"/>
          </ac:spMkLst>
        </pc:spChg>
        <pc:spChg chg="add del mod topLvl">
          <ac:chgData name="reza kabir" userId="af3c95a13102d509" providerId="LiveId" clId="{83DD23F4-60DA-460C-BB22-3F173B9E7532}" dt="2020-05-14T09:58:27.430" v="256" actId="478"/>
          <ac:spMkLst>
            <pc:docMk/>
            <pc:sldMk cId="4111901740" sldId="316"/>
            <ac:spMk id="217" creationId="{930E8D59-CB33-46F5-AF12-64B88DBB39A5}"/>
          </ac:spMkLst>
        </pc:spChg>
        <pc:spChg chg="add del mod topLvl">
          <ac:chgData name="reza kabir" userId="af3c95a13102d509" providerId="LiveId" clId="{83DD23F4-60DA-460C-BB22-3F173B9E7532}" dt="2020-05-14T09:58:27.430" v="256" actId="478"/>
          <ac:spMkLst>
            <pc:docMk/>
            <pc:sldMk cId="4111901740" sldId="316"/>
            <ac:spMk id="218" creationId="{DEA73F4F-2F58-445E-AD31-CDA8B664CBB6}"/>
          </ac:spMkLst>
        </pc:spChg>
        <pc:spChg chg="add del mod topLvl">
          <ac:chgData name="reza kabir" userId="af3c95a13102d509" providerId="LiveId" clId="{83DD23F4-60DA-460C-BB22-3F173B9E7532}" dt="2020-05-14T10:00:40.784" v="287" actId="478"/>
          <ac:spMkLst>
            <pc:docMk/>
            <pc:sldMk cId="4111901740" sldId="316"/>
            <ac:spMk id="219" creationId="{28551436-76FD-4E8C-9570-719744A7B1AE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0" creationId="{E45197F9-82E1-4325-937F-D3D925ACE938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1" creationId="{1BE9C66F-4BBB-4149-9EDA-DE8FE072544E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2" creationId="{E736CF4C-71F7-4577-902A-38AB36A72D48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3" creationId="{816BC6BE-8724-457D-A6B7-30F7811EFB65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4" creationId="{5DC17CFD-5210-4F3E-8A2A-220410009B29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5" creationId="{E53778AD-0CAB-426E-BB48-B286F1E569F1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6" creationId="{A042C30F-278F-47C6-A70B-53E6CF2404F5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7" creationId="{39E40591-E34E-41E4-BE83-3E730AA5C063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8" creationId="{A9350E0F-AC1D-4111-9250-30F359084F88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29" creationId="{4AC820EA-D863-42FB-8D24-BA1CC570327F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30" creationId="{EE928FC4-04B7-409B-AAA6-1575ED67EC43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31" creationId="{5B4B18FF-D168-42E4-BF68-52789F20E9A3}"/>
          </ac:spMkLst>
        </pc:spChg>
        <pc:spChg chg="add del mod topLvl">
          <ac:chgData name="reza kabir" userId="af3c95a13102d509" providerId="LiveId" clId="{83DD23F4-60DA-460C-BB22-3F173B9E7532}" dt="2020-05-14T10:00:44.842" v="288" actId="478"/>
          <ac:spMkLst>
            <pc:docMk/>
            <pc:sldMk cId="4111901740" sldId="316"/>
            <ac:spMk id="232" creationId="{3B24E252-2BA2-451D-ABEE-D61CE7DEB6D3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33" creationId="{A26EE30E-73E2-413C-81FE-80AD39AC557E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34" creationId="{F9CB7DB9-A15E-4164-9208-46AB54E9DDDA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35" creationId="{D151CDF1-7B91-4816-8E36-6F501432AD94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36" creationId="{9C6CBF64-08D2-471A-AB95-C059A2C52C3C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37" creationId="{39B0E582-724B-401D-A228-DF1BD2240A9D}"/>
          </ac:spMkLst>
        </pc:spChg>
        <pc:spChg chg="add del mod topLvl">
          <ac:chgData name="reza kabir" userId="af3c95a13102d509" providerId="LiveId" clId="{83DD23F4-60DA-460C-BB22-3F173B9E7532}" dt="2020-05-14T10:00:38.740" v="286" actId="478"/>
          <ac:spMkLst>
            <pc:docMk/>
            <pc:sldMk cId="4111901740" sldId="316"/>
            <ac:spMk id="238" creationId="{7E2C15EE-3874-4566-B198-0B05D123D996}"/>
          </ac:spMkLst>
        </pc:spChg>
        <pc:spChg chg="add del mod topLvl">
          <ac:chgData name="reza kabir" userId="af3c95a13102d509" providerId="LiveId" clId="{83DD23F4-60DA-460C-BB22-3F173B9E7532}" dt="2020-05-14T10:00:19.353" v="282" actId="207"/>
          <ac:spMkLst>
            <pc:docMk/>
            <pc:sldMk cId="4111901740" sldId="316"/>
            <ac:spMk id="239" creationId="{9EF458E2-FB74-44D0-88AC-900DE4263561}"/>
          </ac:spMkLst>
        </pc:spChg>
        <pc:spChg chg="add del mod topLvl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240" creationId="{62A27ACE-29AD-4145-88DA-8F69F8988D1C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1" creationId="{A502D73B-1354-4FF2-AB2B-40AAC24C9B8D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2" creationId="{BDB428C6-94F8-4F27-A5B9-6BCDC1C2EC14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3" creationId="{E80E0D93-AAA6-4C31-85C3-3C17B872551F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4" creationId="{47F6F3B7-2ADF-43BA-B900-E7E408B7BADE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5" creationId="{AD146F82-A72C-46F4-86CE-688B7D81C783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6" creationId="{1282958A-49B2-4109-8D73-A4C8FD2B025A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7" creationId="{A8038CFD-5133-4052-B6A1-7E02C2935EE2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8" creationId="{F983E591-06F9-4FAF-8F7B-5037937B3ACC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49" creationId="{906037CD-92C4-45AA-A878-509972D6EEB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0" creationId="{5A3C8EFB-D145-4C2E-8D7B-2E59D48727A1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1" creationId="{A6B32181-19D5-4EA0-867E-73F0D2529A6D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2" creationId="{FFCF0632-D792-4D50-BD15-30C45161C15A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3" creationId="{B2A2E4CE-FC04-4FCC-9C0B-F5108692D3A5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4" creationId="{7D1A6303-76CF-489D-8A31-0B9EDE0BD848}"/>
          </ac:spMkLst>
        </pc:spChg>
        <pc:spChg chg="add del mod topLvl">
          <ac:chgData name="reza kabir" userId="af3c95a13102d509" providerId="LiveId" clId="{83DD23F4-60DA-460C-BB22-3F173B9E7532}" dt="2020-05-14T09:59:53.522" v="277" actId="207"/>
          <ac:spMkLst>
            <pc:docMk/>
            <pc:sldMk cId="4111901740" sldId="316"/>
            <ac:spMk id="255" creationId="{1CF78479-DD22-4D33-A804-E333334EB131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6" creationId="{EB6BEA15-82EF-448D-ACA4-B8C5AD806778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7" creationId="{F2CED2C6-FF8F-4A15-B7F2-77095695E2C2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8" creationId="{B7DEF7DE-9BDF-4E47-9387-54966DA75634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59" creationId="{65D0D96D-274F-47E6-A8F3-E2742EAD33B0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0" creationId="{967A44E1-B831-463B-BFBF-AEED6D0D817E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1" creationId="{2DF03552-2886-4712-A5EB-ADCE50307087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2" creationId="{D1EA4C08-76FE-426F-91E6-757CC7948AC0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3" creationId="{6791A4B7-C866-4270-A68D-9DAC15400CAD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4" creationId="{49A2F841-CF51-4691-B9C2-8E0C0AD27E6A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5" creationId="{24BE87AD-752D-4BA5-9263-964D7CF32BE3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6" creationId="{51AC42EB-59E8-4764-A8BB-B8CBAE82AF05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7" creationId="{8F4A1413-E27C-45DF-91C2-6860D997C81F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8" creationId="{02D2906C-27C3-463A-9028-44B4FC2CDB66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69" creationId="{4DBFA488-9F6C-4FFF-BD5E-8D4BD5B3DBF7}"/>
          </ac:spMkLst>
        </pc:spChg>
        <pc:spChg chg="add del mod topLvl">
          <ac:chgData name="reza kabir" userId="af3c95a13102d509" providerId="LiveId" clId="{83DD23F4-60DA-460C-BB22-3F173B9E7532}" dt="2020-05-14T10:00:07.393" v="280" actId="207"/>
          <ac:spMkLst>
            <pc:docMk/>
            <pc:sldMk cId="4111901740" sldId="316"/>
            <ac:spMk id="270" creationId="{A2180FFC-3179-457E-AE77-BF4FA5D33055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1" creationId="{53C43133-CE14-45B4-8DC8-E23E48DEBA75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2" creationId="{4983032B-0FEB-4671-B89E-E0EB792FF048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3" creationId="{AA0C0A53-B1CB-47DE-914B-A15CAFB77D7D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4" creationId="{951F8D80-64F5-4A43-AC91-A7DC94A83821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5" creationId="{663FF2B6-C282-4486-B37D-FE65A7646C98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6" creationId="{7BA5F603-EDB8-4D9E-9D33-AB340F4AA4E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7" creationId="{DDB75F3E-7451-4F59-BC9F-D54FA1855C62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8" creationId="{41A33975-0EDC-441E-AFFE-98ABE98044D3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79" creationId="{267A1E6A-546E-4663-9765-7048DAB1E9F3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0" creationId="{CF5B8207-95C4-4B87-BB82-B42A2605D98E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1" creationId="{EE2F0801-D82D-46F3-967B-FAE850521F72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2" creationId="{043E1DEE-2E62-41E1-B8EE-76D4052F48E2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3" creationId="{EA7D9D92-2773-4465-8CD0-4CC67C424AAD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4" creationId="{5C8C087B-4426-48F4-BCA0-561A07CC46C4}"/>
          </ac:spMkLst>
        </pc:spChg>
        <pc:spChg chg="add del mod topLvl">
          <ac:chgData name="reza kabir" userId="af3c95a13102d509" providerId="LiveId" clId="{83DD23F4-60DA-460C-BB22-3F173B9E7532}" dt="2020-05-14T09:59:53.522" v="277" actId="207"/>
          <ac:spMkLst>
            <pc:docMk/>
            <pc:sldMk cId="4111901740" sldId="316"/>
            <ac:spMk id="285" creationId="{FA726E68-F9A9-45C5-AF59-A5E6AE84B727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6" creationId="{9B605899-27B3-4642-A317-C508067076F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7" creationId="{E922458A-98F1-4A95-B598-074B37B4CCA9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8" creationId="{8EA74915-7F33-4668-8A07-A37ACB47E843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89" creationId="{62EB7303-F671-41E4-86CE-D57A609FEFB1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0" creationId="{96EC46DA-0585-41B1-9181-18AC7351D7D9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1" creationId="{1C206F51-8100-4B37-B41A-477FBF0C669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2" creationId="{95AB9382-FD36-43B2-B9B9-D67B1B32815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3" creationId="{7D922164-5A7A-4997-8EA9-E11A118DE89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4" creationId="{4C98E302-A6FF-4F67-8FF5-EC5368897A17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5" creationId="{DE9F002A-49D2-420C-8175-B5D70AB043C1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6" creationId="{52630443-60A2-49A6-85C4-6BC98EED4249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7" creationId="{3C7BF73A-DA3B-483A-9A09-B1BBB82EDF9A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8" creationId="{BC69B10F-5D9B-49D5-B1F0-EE60B93D102D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299" creationId="{09D7986C-9987-4317-9C0A-FB07A82412D0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0" creationId="{74170DB4-B27D-4A19-95CF-620E85E89E7E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1" creationId="{9E48EA19-86D2-465A-B93B-9D2C85DDE70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2" creationId="{6F6927EA-B7C3-4E41-A5D6-481970666613}"/>
          </ac:spMkLst>
        </pc:spChg>
        <pc:spChg chg="add del mod topLvl">
          <ac:chgData name="reza kabir" userId="af3c95a13102d509" providerId="LiveId" clId="{83DD23F4-60DA-460C-BB22-3F173B9E7532}" dt="2020-05-14T09:59:53.522" v="277" actId="207"/>
          <ac:spMkLst>
            <pc:docMk/>
            <pc:sldMk cId="4111901740" sldId="316"/>
            <ac:spMk id="303" creationId="{F7A18723-0A6C-4799-A394-583E061FDA1F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4" creationId="{0A402F9F-A49D-4415-97BE-06E0473FF076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5" creationId="{789589E4-8274-4E1D-A3D8-082C76B41503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6" creationId="{7AC976EC-2461-46B6-A60D-099E8A272270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7" creationId="{FB2E538C-1B58-4ED9-81E5-F35EB2712E7E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8" creationId="{1EF33B10-43BE-4863-92AE-8E77EAB71D7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09" creationId="{F87278F2-4C35-462F-9DCA-F2723EC1A45E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0" creationId="{6DB30DD0-9803-440D-88AC-DD4E8D684665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1" creationId="{BCBC61DE-F108-428E-8164-4286578C6760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2" creationId="{FC019261-E6B4-4AA0-920D-F37CC9040ED7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3" creationId="{C73D40D0-5CA1-4387-A947-DDC9598D00C2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4" creationId="{AA70A40E-1937-452B-ADAD-E579577F3C88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5" creationId="{CA115383-581C-4047-AEBC-DB82B639F5B9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6" creationId="{145BB79D-11AB-437D-BA37-0AD8ED18A5DA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7" creationId="{94E841EC-D866-44B3-B150-8BD6F238B0B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8" creationId="{BF40E0CE-3578-4DC2-B8EF-F152D1A2DC6B}"/>
          </ac:spMkLst>
        </pc:spChg>
        <pc:spChg chg="add del mod topLvl">
          <ac:chgData name="reza kabir" userId="af3c95a13102d509" providerId="LiveId" clId="{83DD23F4-60DA-460C-BB22-3F173B9E7532}" dt="2020-05-14T09:58:50.031" v="266" actId="478"/>
          <ac:spMkLst>
            <pc:docMk/>
            <pc:sldMk cId="4111901740" sldId="316"/>
            <ac:spMk id="319" creationId="{A10C84D4-3A14-4D9C-93ED-D82C29931823}"/>
          </ac:spMkLst>
        </pc:spChg>
        <pc:spChg chg="add del mod topLvl">
          <ac:chgData name="reza kabir" userId="af3c95a13102d509" providerId="LiveId" clId="{83DD23F4-60DA-460C-BB22-3F173B9E7532}" dt="2020-05-14T10:00:07.393" v="280" actId="207"/>
          <ac:spMkLst>
            <pc:docMk/>
            <pc:sldMk cId="4111901740" sldId="316"/>
            <ac:spMk id="320" creationId="{555013A1-24B5-4369-B3D6-33BB90ED299F}"/>
          </ac:spMkLst>
        </pc:spChg>
        <pc:spChg chg="add del mod topLvl">
          <ac:chgData name="reza kabir" userId="af3c95a13102d509" providerId="LiveId" clId="{83DD23F4-60DA-460C-BB22-3F173B9E7532}" dt="2020-05-14T09:58:09.383" v="246" actId="478"/>
          <ac:spMkLst>
            <pc:docMk/>
            <pc:sldMk cId="4111901740" sldId="316"/>
            <ac:spMk id="321" creationId="{894556ED-5676-47A7-BA7F-D5D5EFFD4F87}"/>
          </ac:spMkLst>
        </pc:spChg>
        <pc:spChg chg="add del mod topLvl">
          <ac:chgData name="reza kabir" userId="af3c95a13102d509" providerId="LiveId" clId="{83DD23F4-60DA-460C-BB22-3F173B9E7532}" dt="2020-05-14T09:58:09.383" v="246" actId="478"/>
          <ac:spMkLst>
            <pc:docMk/>
            <pc:sldMk cId="4111901740" sldId="316"/>
            <ac:spMk id="322" creationId="{02275F84-5E1C-419A-883C-3D32045D57D3}"/>
          </ac:spMkLst>
        </pc:spChg>
        <pc:spChg chg="add del mod topLvl">
          <ac:chgData name="reza kabir" userId="af3c95a13102d509" providerId="LiveId" clId="{83DD23F4-60DA-460C-BB22-3F173B9E7532}" dt="2020-05-14T09:58:09.383" v="246" actId="478"/>
          <ac:spMkLst>
            <pc:docMk/>
            <pc:sldMk cId="4111901740" sldId="316"/>
            <ac:spMk id="323" creationId="{F0194633-0303-480E-9C03-6450CA347D6B}"/>
          </ac:spMkLst>
        </pc:spChg>
        <pc:spChg chg="add del mod topLvl">
          <ac:chgData name="reza kabir" userId="af3c95a13102d509" providerId="LiveId" clId="{83DD23F4-60DA-460C-BB22-3F173B9E7532}" dt="2020-05-14T09:58:09.383" v="246" actId="478"/>
          <ac:spMkLst>
            <pc:docMk/>
            <pc:sldMk cId="4111901740" sldId="316"/>
            <ac:spMk id="324" creationId="{DA1C3478-DD16-4B6D-ABBF-ED28C3D23C5B}"/>
          </ac:spMkLst>
        </pc:spChg>
        <pc:spChg chg="add del mod topLvl">
          <ac:chgData name="reza kabir" userId="af3c95a13102d509" providerId="LiveId" clId="{83DD23F4-60DA-460C-BB22-3F173B9E7532}" dt="2020-05-14T09:58:09.383" v="246" actId="478"/>
          <ac:spMkLst>
            <pc:docMk/>
            <pc:sldMk cId="4111901740" sldId="316"/>
            <ac:spMk id="325" creationId="{A416A24E-E443-4296-8638-0F0CBF884E23}"/>
          </ac:spMkLst>
        </pc:spChg>
        <pc:spChg chg="add del mod topLvl">
          <ac:chgData name="reza kabir" userId="af3c95a13102d509" providerId="LiveId" clId="{83DD23F4-60DA-460C-BB22-3F173B9E7532}" dt="2020-05-14T09:58:09.383" v="246" actId="478"/>
          <ac:spMkLst>
            <pc:docMk/>
            <pc:sldMk cId="4111901740" sldId="316"/>
            <ac:spMk id="326" creationId="{44F4C54F-0791-499C-8E3A-108F925D4F8D}"/>
          </ac:spMkLst>
        </pc:spChg>
        <pc:spChg chg="add del mod topLvl">
          <ac:chgData name="reza kabir" userId="af3c95a13102d509" providerId="LiveId" clId="{83DD23F4-60DA-460C-BB22-3F173B9E7532}" dt="2020-05-14T09:58:09.383" v="246" actId="478"/>
          <ac:spMkLst>
            <pc:docMk/>
            <pc:sldMk cId="4111901740" sldId="316"/>
            <ac:spMk id="327" creationId="{52CD9CE9-32B4-4A83-AE6E-7DA6122CF9EA}"/>
          </ac:spMkLst>
        </pc:spChg>
        <pc:spChg chg="add del mod topLvl">
          <ac:chgData name="reza kabir" userId="af3c95a13102d509" providerId="LiveId" clId="{83DD23F4-60DA-460C-BB22-3F173B9E7532}" dt="2020-05-14T09:58:09.383" v="246" actId="478"/>
          <ac:spMkLst>
            <pc:docMk/>
            <pc:sldMk cId="4111901740" sldId="316"/>
            <ac:spMk id="328" creationId="{493F17C0-A71E-45CF-9A06-8B377F41EBFE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329" creationId="{AD5C7394-9C08-4654-AAB5-C46370B929D3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330" creationId="{A1255E0B-C9F1-4E6E-9411-7DC83CCDD150}"/>
          </ac:spMkLst>
        </pc:spChg>
        <pc:spChg chg="add del mod topLvl">
          <ac:chgData name="reza kabir" userId="af3c95a13102d509" providerId="LiveId" clId="{83DD23F4-60DA-460C-BB22-3F173B9E7532}" dt="2020-05-14T10:00:35.232" v="285" actId="478"/>
          <ac:spMkLst>
            <pc:docMk/>
            <pc:sldMk cId="4111901740" sldId="316"/>
            <ac:spMk id="331" creationId="{DE688871-9EE2-484B-85CC-679B52ABA491}"/>
          </ac:spMkLst>
        </pc:spChg>
        <pc:spChg chg="mod">
          <ac:chgData name="reza kabir" userId="af3c95a13102d509" providerId="LiveId" clId="{83DD23F4-60DA-460C-BB22-3F173B9E7532}" dt="2020-05-14T09:40:43.649" v="171"/>
          <ac:spMkLst>
            <pc:docMk/>
            <pc:sldMk cId="4111901740" sldId="316"/>
            <ac:spMk id="334" creationId="{279084C6-75D9-4C13-86F1-E862564213B4}"/>
          </ac:spMkLst>
        </pc:spChg>
        <pc:spChg chg="mod">
          <ac:chgData name="reza kabir" userId="af3c95a13102d509" providerId="LiveId" clId="{83DD23F4-60DA-460C-BB22-3F173B9E7532}" dt="2020-05-14T09:40:43.649" v="171"/>
          <ac:spMkLst>
            <pc:docMk/>
            <pc:sldMk cId="4111901740" sldId="316"/>
            <ac:spMk id="335" creationId="{72DDBC87-CC1D-4114-8C04-0147A948F757}"/>
          </ac:spMkLst>
        </pc:spChg>
        <pc:spChg chg="mod">
          <ac:chgData name="reza kabir" userId="af3c95a13102d509" providerId="LiveId" clId="{83DD23F4-60DA-460C-BB22-3F173B9E7532}" dt="2020-05-14T09:40:43.649" v="171"/>
          <ac:spMkLst>
            <pc:docMk/>
            <pc:sldMk cId="4111901740" sldId="316"/>
            <ac:spMk id="336" creationId="{7EEA081B-8F51-496A-A078-3AFB0DB247C8}"/>
          </ac:spMkLst>
        </pc:spChg>
        <pc:spChg chg="mod">
          <ac:chgData name="reza kabir" userId="af3c95a13102d509" providerId="LiveId" clId="{83DD23F4-60DA-460C-BB22-3F173B9E7532}" dt="2020-05-14T09:40:43.649" v="171"/>
          <ac:spMkLst>
            <pc:docMk/>
            <pc:sldMk cId="4111901740" sldId="316"/>
            <ac:spMk id="337" creationId="{81579410-060B-4BDB-B0A2-25710E12B958}"/>
          </ac:spMkLst>
        </pc:spChg>
        <pc:spChg chg="mod">
          <ac:chgData name="reza kabir" userId="af3c95a13102d509" providerId="LiveId" clId="{83DD23F4-60DA-460C-BB22-3F173B9E7532}" dt="2020-05-14T09:40:43.649" v="171"/>
          <ac:spMkLst>
            <pc:docMk/>
            <pc:sldMk cId="4111901740" sldId="316"/>
            <ac:spMk id="338" creationId="{10BA81E8-46FE-4328-A4D8-0B6D0D1E3991}"/>
          </ac:spMkLst>
        </pc:spChg>
        <pc:spChg chg="mod">
          <ac:chgData name="reza kabir" userId="af3c95a13102d509" providerId="LiveId" clId="{83DD23F4-60DA-460C-BB22-3F173B9E7532}" dt="2020-05-14T09:40:43.649" v="171"/>
          <ac:spMkLst>
            <pc:docMk/>
            <pc:sldMk cId="4111901740" sldId="316"/>
            <ac:spMk id="339" creationId="{905996BE-63B8-489B-BA09-89D96B8D9D68}"/>
          </ac:spMkLst>
        </pc:spChg>
        <pc:spChg chg="add del mod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340" creationId="{BB07939E-D7D9-41BF-B3FE-789E3BE4382F}"/>
          </ac:spMkLst>
        </pc:spChg>
        <pc:spChg chg="add del mod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341" creationId="{C1258F75-79A7-409A-90FC-E9875FA365C3}"/>
          </ac:spMkLst>
        </pc:spChg>
        <pc:spChg chg="add del mod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342" creationId="{58364F14-11DF-4883-8E6D-FC7018FD3562}"/>
          </ac:spMkLst>
        </pc:spChg>
        <pc:spChg chg="add del mod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343" creationId="{C2E9A9D6-F566-4A5A-B2E0-831762934F47}"/>
          </ac:spMkLst>
        </pc:spChg>
        <pc:spChg chg="add del mod">
          <ac:chgData name="reza kabir" userId="af3c95a13102d509" providerId="LiveId" clId="{83DD23F4-60DA-460C-BB22-3F173B9E7532}" dt="2020-05-14T09:56:53.311" v="215" actId="478"/>
          <ac:spMkLst>
            <pc:docMk/>
            <pc:sldMk cId="4111901740" sldId="316"/>
            <ac:spMk id="344" creationId="{3FDE845D-BABA-40A1-A0D6-7FD8B2E96020}"/>
          </ac:spMkLst>
        </pc:spChg>
        <pc:spChg chg="add del mod">
          <ac:chgData name="reza kabir" userId="af3c95a13102d509" providerId="LiveId" clId="{83DD23F4-60DA-460C-BB22-3F173B9E7532}" dt="2020-05-14T09:57:34.194" v="227" actId="1076"/>
          <ac:spMkLst>
            <pc:docMk/>
            <pc:sldMk cId="4111901740" sldId="316"/>
            <ac:spMk id="345" creationId="{2BA83B28-B934-41C4-AAE9-34B753D65E42}"/>
          </ac:spMkLst>
        </pc:spChg>
        <pc:spChg chg="add mod">
          <ac:chgData name="reza kabir" userId="af3c95a13102d509" providerId="LiveId" clId="{83DD23F4-60DA-460C-BB22-3F173B9E7532}" dt="2020-05-14T09:58:02.502" v="245" actId="2711"/>
          <ac:spMkLst>
            <pc:docMk/>
            <pc:sldMk cId="4111901740" sldId="316"/>
            <ac:spMk id="346" creationId="{EC88A341-F109-4EED-8027-1D2AAB02B306}"/>
          </ac:spMkLst>
        </pc:spChg>
        <pc:spChg chg="add mod">
          <ac:chgData name="reza kabir" userId="af3c95a13102d509" providerId="LiveId" clId="{83DD23F4-60DA-460C-BB22-3F173B9E7532}" dt="2020-05-14T09:58:32.994" v="257" actId="1076"/>
          <ac:spMkLst>
            <pc:docMk/>
            <pc:sldMk cId="4111901740" sldId="316"/>
            <ac:spMk id="347" creationId="{4AF5B206-20CB-445F-8606-25A207CF6FEB}"/>
          </ac:spMkLst>
        </pc:spChg>
        <pc:spChg chg="add mod">
          <ac:chgData name="reza kabir" userId="af3c95a13102d509" providerId="LiveId" clId="{83DD23F4-60DA-460C-BB22-3F173B9E7532}" dt="2020-05-14T09:58:43.452" v="265" actId="122"/>
          <ac:spMkLst>
            <pc:docMk/>
            <pc:sldMk cId="4111901740" sldId="316"/>
            <ac:spMk id="348" creationId="{8E498925-6DB6-4B60-A26D-D2F8569D905B}"/>
          </ac:spMkLst>
        </pc:spChg>
        <pc:spChg chg="add mod">
          <ac:chgData name="reza kabir" userId="af3c95a13102d509" providerId="LiveId" clId="{83DD23F4-60DA-460C-BB22-3F173B9E7532}" dt="2020-05-14T09:59:11.453" v="272" actId="1038"/>
          <ac:spMkLst>
            <pc:docMk/>
            <pc:sldMk cId="4111901740" sldId="316"/>
            <ac:spMk id="349" creationId="{391E0F44-2597-486D-A7D6-D3B6882E0D4F}"/>
          </ac:spMkLst>
        </pc:spChg>
        <pc:spChg chg="add mod">
          <ac:chgData name="reza kabir" userId="af3c95a13102d509" providerId="LiveId" clId="{83DD23F4-60DA-460C-BB22-3F173B9E7532}" dt="2020-05-14T09:59:11.453" v="272" actId="1038"/>
          <ac:spMkLst>
            <pc:docMk/>
            <pc:sldMk cId="4111901740" sldId="316"/>
            <ac:spMk id="350" creationId="{73D18D88-C4FD-4724-B4DC-95D0206C00D9}"/>
          </ac:spMkLst>
        </pc:spChg>
        <pc:spChg chg="add mod">
          <ac:chgData name="reza kabir" userId="af3c95a13102d509" providerId="LiveId" clId="{83DD23F4-60DA-460C-BB22-3F173B9E7532}" dt="2020-05-14T09:59:11.453" v="272" actId="1038"/>
          <ac:spMkLst>
            <pc:docMk/>
            <pc:sldMk cId="4111901740" sldId="316"/>
            <ac:spMk id="351" creationId="{920377DD-CBAE-467D-9EE8-41341161ED82}"/>
          </ac:spMkLst>
        </pc:spChg>
        <pc:spChg chg="add mod">
          <ac:chgData name="reza kabir" userId="af3c95a13102d509" providerId="LiveId" clId="{83DD23F4-60DA-460C-BB22-3F173B9E7532}" dt="2020-05-14T09:59:11.453" v="272" actId="1038"/>
          <ac:spMkLst>
            <pc:docMk/>
            <pc:sldMk cId="4111901740" sldId="316"/>
            <ac:spMk id="352" creationId="{49C139FA-2DB1-4633-B764-84AF1E9D1327}"/>
          </ac:spMkLst>
        </pc:spChg>
        <pc:spChg chg="add mod">
          <ac:chgData name="reza kabir" userId="af3c95a13102d509" providerId="LiveId" clId="{83DD23F4-60DA-460C-BB22-3F173B9E7532}" dt="2020-05-14T09:59:11.453" v="272" actId="1038"/>
          <ac:spMkLst>
            <pc:docMk/>
            <pc:sldMk cId="4111901740" sldId="316"/>
            <ac:spMk id="353" creationId="{7D38B7C3-18D7-4EB2-84BA-F63F230E78C4}"/>
          </ac:spMkLst>
        </pc:spChg>
        <pc:spChg chg="add mod">
          <ac:chgData name="reza kabir" userId="af3c95a13102d509" providerId="LiveId" clId="{83DD23F4-60DA-460C-BB22-3F173B9E7532}" dt="2020-05-14T09:59:31.011" v="274" actId="571"/>
          <ac:spMkLst>
            <pc:docMk/>
            <pc:sldMk cId="4111901740" sldId="316"/>
            <ac:spMk id="354" creationId="{065C835A-EC69-4106-9873-BEE9708B508D}"/>
          </ac:spMkLst>
        </pc:spChg>
        <pc:spChg chg="add mod">
          <ac:chgData name="reza kabir" userId="af3c95a13102d509" providerId="LiveId" clId="{83DD23F4-60DA-460C-BB22-3F173B9E7532}" dt="2020-05-14T09:59:31.011" v="274" actId="571"/>
          <ac:spMkLst>
            <pc:docMk/>
            <pc:sldMk cId="4111901740" sldId="316"/>
            <ac:spMk id="355" creationId="{F2409F0E-0173-4CFF-BE0E-FE1A68A72270}"/>
          </ac:spMkLst>
        </pc:spChg>
        <pc:spChg chg="add mod">
          <ac:chgData name="reza kabir" userId="af3c95a13102d509" providerId="LiveId" clId="{83DD23F4-60DA-460C-BB22-3F173B9E7532}" dt="2020-05-14T09:59:31.011" v="274" actId="571"/>
          <ac:spMkLst>
            <pc:docMk/>
            <pc:sldMk cId="4111901740" sldId="316"/>
            <ac:spMk id="356" creationId="{D1AEA39C-DDF0-445D-9778-AD5261ECF03D}"/>
          </ac:spMkLst>
        </pc:spChg>
        <pc:spChg chg="add mod">
          <ac:chgData name="reza kabir" userId="af3c95a13102d509" providerId="LiveId" clId="{83DD23F4-60DA-460C-BB22-3F173B9E7532}" dt="2020-05-14T09:59:31.011" v="274" actId="571"/>
          <ac:spMkLst>
            <pc:docMk/>
            <pc:sldMk cId="4111901740" sldId="316"/>
            <ac:spMk id="357" creationId="{997B79F6-99F9-4142-994D-302FE6A182AB}"/>
          </ac:spMkLst>
        </pc:spChg>
        <pc:spChg chg="add mod">
          <ac:chgData name="reza kabir" userId="af3c95a13102d509" providerId="LiveId" clId="{83DD23F4-60DA-460C-BB22-3F173B9E7532}" dt="2020-05-14T09:59:31.011" v="274" actId="571"/>
          <ac:spMkLst>
            <pc:docMk/>
            <pc:sldMk cId="4111901740" sldId="316"/>
            <ac:spMk id="358" creationId="{6ABD1688-77C4-4F75-A0F5-901CA596F484}"/>
          </ac:spMkLst>
        </pc:spChg>
        <pc:spChg chg="add mod">
          <ac:chgData name="reza kabir" userId="af3c95a13102d509" providerId="LiveId" clId="{83DD23F4-60DA-460C-BB22-3F173B9E7532}" dt="2020-05-14T10:00:50.258" v="289" actId="571"/>
          <ac:spMkLst>
            <pc:docMk/>
            <pc:sldMk cId="4111901740" sldId="316"/>
            <ac:spMk id="359" creationId="{2CF76591-55DB-4612-B02E-473DAB187336}"/>
          </ac:spMkLst>
        </pc:spChg>
        <pc:spChg chg="add mod">
          <ac:chgData name="reza kabir" userId="af3c95a13102d509" providerId="LiveId" clId="{83DD23F4-60DA-460C-BB22-3F173B9E7532}" dt="2020-05-14T10:01:15.125" v="294" actId="20577"/>
          <ac:spMkLst>
            <pc:docMk/>
            <pc:sldMk cId="4111901740" sldId="316"/>
            <ac:spMk id="360" creationId="{06112B76-EE0D-4CD7-9537-11171A4ACD9D}"/>
          </ac:spMkLst>
        </pc:spChg>
        <pc:spChg chg="add mod">
          <ac:chgData name="reza kabir" userId="af3c95a13102d509" providerId="LiveId" clId="{83DD23F4-60DA-460C-BB22-3F173B9E7532}" dt="2020-05-14T10:00:50.258" v="289" actId="571"/>
          <ac:spMkLst>
            <pc:docMk/>
            <pc:sldMk cId="4111901740" sldId="316"/>
            <ac:spMk id="361" creationId="{6CD4C29F-6ACF-4BB4-8EAB-10232F9CBD26}"/>
          </ac:spMkLst>
        </pc:spChg>
        <pc:spChg chg="add mod">
          <ac:chgData name="reza kabir" userId="af3c95a13102d509" providerId="LiveId" clId="{83DD23F4-60DA-460C-BB22-3F173B9E7532}" dt="2020-05-14T10:00:50.258" v="289" actId="571"/>
          <ac:spMkLst>
            <pc:docMk/>
            <pc:sldMk cId="4111901740" sldId="316"/>
            <ac:spMk id="362" creationId="{C98AA878-BFBF-40A3-8AE1-B17656D963C6}"/>
          </ac:spMkLst>
        </pc:spChg>
        <pc:spChg chg="add mod">
          <ac:chgData name="reza kabir" userId="af3c95a13102d509" providerId="LiveId" clId="{83DD23F4-60DA-460C-BB22-3F173B9E7532}" dt="2020-05-14T10:00:56.045" v="290" actId="571"/>
          <ac:spMkLst>
            <pc:docMk/>
            <pc:sldMk cId="4111901740" sldId="316"/>
            <ac:spMk id="363" creationId="{3212A77E-B827-42D2-8605-F5C0D82020E4}"/>
          </ac:spMkLst>
        </pc:spChg>
        <pc:spChg chg="add mod">
          <ac:chgData name="reza kabir" userId="af3c95a13102d509" providerId="LiveId" clId="{83DD23F4-60DA-460C-BB22-3F173B9E7532}" dt="2020-05-14T10:01:11.574" v="292" actId="20577"/>
          <ac:spMkLst>
            <pc:docMk/>
            <pc:sldMk cId="4111901740" sldId="316"/>
            <ac:spMk id="364" creationId="{D9AD9683-1EE7-45A8-B5A2-EF8BD60FB7D0}"/>
          </ac:spMkLst>
        </pc:spChg>
        <pc:spChg chg="add mod">
          <ac:chgData name="reza kabir" userId="af3c95a13102d509" providerId="LiveId" clId="{83DD23F4-60DA-460C-BB22-3F173B9E7532}" dt="2020-05-14T10:00:56.045" v="290" actId="571"/>
          <ac:spMkLst>
            <pc:docMk/>
            <pc:sldMk cId="4111901740" sldId="316"/>
            <ac:spMk id="365" creationId="{DF5171AF-346C-4880-BFDE-14E598735E57}"/>
          </ac:spMkLst>
        </pc:spChg>
        <pc:spChg chg="add mod">
          <ac:chgData name="reza kabir" userId="af3c95a13102d509" providerId="LiveId" clId="{83DD23F4-60DA-460C-BB22-3F173B9E7532}" dt="2020-05-14T10:00:56.045" v="290" actId="571"/>
          <ac:spMkLst>
            <pc:docMk/>
            <pc:sldMk cId="4111901740" sldId="316"/>
            <ac:spMk id="366" creationId="{AA956C18-8788-4336-9E03-AA0D1386A70A}"/>
          </ac:spMkLst>
        </pc:spChg>
        <pc:grpChg chg="del">
          <ac:chgData name="reza kabir" userId="af3c95a13102d509" providerId="LiveId" clId="{83DD23F4-60DA-460C-BB22-3F173B9E7532}" dt="2020-05-14T09:40:31.572" v="169" actId="165"/>
          <ac:grpSpMkLst>
            <pc:docMk/>
            <pc:sldMk cId="4111901740" sldId="316"/>
            <ac:grpSpMk id="3" creationId="{BA1EF526-93B6-4913-8E55-E51E3012E78E}"/>
          </ac:grpSpMkLst>
        </pc:grpChg>
        <pc:grpChg chg="del mod topLvl">
          <ac:chgData name="reza kabir" userId="af3c95a13102d509" providerId="LiveId" clId="{83DD23F4-60DA-460C-BB22-3F173B9E7532}" dt="2020-05-14T09:49:56.891" v="175" actId="165"/>
          <ac:grpSpMkLst>
            <pc:docMk/>
            <pc:sldMk cId="4111901740" sldId="316"/>
            <ac:grpSpMk id="5" creationId="{D7CFC11C-9455-4321-A3EA-7ACB4621A5FC}"/>
          </ac:grpSpMkLst>
        </pc:grpChg>
        <pc:grpChg chg="add del mod">
          <ac:chgData name="reza kabir" userId="af3c95a13102d509" providerId="LiveId" clId="{83DD23F4-60DA-460C-BB22-3F173B9E7532}" dt="2020-05-14T10:01:19.765" v="295" actId="21"/>
          <ac:grpSpMkLst>
            <pc:docMk/>
            <pc:sldMk cId="4111901740" sldId="316"/>
            <ac:grpSpMk id="333" creationId="{9833C742-B552-4C7D-BF2A-F622D4B329D0}"/>
          </ac:grpSpMkLst>
        </pc:grpChg>
        <pc:picChg chg="add del mod">
          <ac:chgData name="reza kabir" userId="af3c95a13102d509" providerId="LiveId" clId="{83DD23F4-60DA-460C-BB22-3F173B9E7532}" dt="2020-05-14T10:01:21.293" v="296" actId="478"/>
          <ac:picMkLst>
            <pc:docMk/>
            <pc:sldMk cId="4111901740" sldId="316"/>
            <ac:picMk id="332" creationId="{FADC5554-5857-4CB2-B553-53CD19875EF9}"/>
          </ac:picMkLst>
        </pc:picChg>
      </pc:sldChg>
      <pc:sldChg chg="addSp modSp add del mod">
        <pc:chgData name="reza kabir" userId="af3c95a13102d509" providerId="LiveId" clId="{83DD23F4-60DA-460C-BB22-3F173B9E7532}" dt="2020-05-14T13:26:50.033" v="299" actId="47"/>
        <pc:sldMkLst>
          <pc:docMk/>
          <pc:sldMk cId="1373779360" sldId="318"/>
        </pc:sldMkLst>
        <pc:spChg chg="mod">
          <ac:chgData name="reza kabir" userId="af3c95a13102d509" providerId="LiveId" clId="{83DD23F4-60DA-460C-BB22-3F173B9E7532}" dt="2020-05-14T10:01:24.189" v="297"/>
          <ac:spMkLst>
            <pc:docMk/>
            <pc:sldMk cId="1373779360" sldId="318"/>
            <ac:spMk id="82" creationId="{859A4DFB-1FB5-4515-BDB5-EF6BE31AA76A}"/>
          </ac:spMkLst>
        </pc:spChg>
        <pc:spChg chg="mod">
          <ac:chgData name="reza kabir" userId="af3c95a13102d509" providerId="LiveId" clId="{83DD23F4-60DA-460C-BB22-3F173B9E7532}" dt="2020-05-14T10:01:24.189" v="297"/>
          <ac:spMkLst>
            <pc:docMk/>
            <pc:sldMk cId="1373779360" sldId="318"/>
            <ac:spMk id="83" creationId="{07F65B31-9C2C-4D2A-8823-E937C3C4B1B5}"/>
          </ac:spMkLst>
        </pc:spChg>
        <pc:spChg chg="mod">
          <ac:chgData name="reza kabir" userId="af3c95a13102d509" providerId="LiveId" clId="{83DD23F4-60DA-460C-BB22-3F173B9E7532}" dt="2020-05-14T10:01:24.189" v="297"/>
          <ac:spMkLst>
            <pc:docMk/>
            <pc:sldMk cId="1373779360" sldId="318"/>
            <ac:spMk id="84" creationId="{937A41C9-39E6-4591-84F1-FF23833749F2}"/>
          </ac:spMkLst>
        </pc:spChg>
        <pc:spChg chg="mod">
          <ac:chgData name="reza kabir" userId="af3c95a13102d509" providerId="LiveId" clId="{83DD23F4-60DA-460C-BB22-3F173B9E7532}" dt="2020-05-14T10:01:24.189" v="297"/>
          <ac:spMkLst>
            <pc:docMk/>
            <pc:sldMk cId="1373779360" sldId="318"/>
            <ac:spMk id="85" creationId="{95848DCA-A62D-4778-8949-5D762AC76D63}"/>
          </ac:spMkLst>
        </pc:spChg>
        <pc:spChg chg="mod">
          <ac:chgData name="reza kabir" userId="af3c95a13102d509" providerId="LiveId" clId="{83DD23F4-60DA-460C-BB22-3F173B9E7532}" dt="2020-05-14T10:01:24.189" v="297"/>
          <ac:spMkLst>
            <pc:docMk/>
            <pc:sldMk cId="1373779360" sldId="318"/>
            <ac:spMk id="86" creationId="{7EFF91A3-D1D6-4C8D-935E-219B06FAFDA6}"/>
          </ac:spMkLst>
        </pc:spChg>
        <pc:spChg chg="mod">
          <ac:chgData name="reza kabir" userId="af3c95a13102d509" providerId="LiveId" clId="{83DD23F4-60DA-460C-BB22-3F173B9E7532}" dt="2020-05-14T10:01:24.189" v="297"/>
          <ac:spMkLst>
            <pc:docMk/>
            <pc:sldMk cId="1373779360" sldId="318"/>
            <ac:spMk id="87" creationId="{44B34663-18A1-4F54-9B77-7D1FB4B044EB}"/>
          </ac:spMkLst>
        </pc:spChg>
        <pc:grpChg chg="add mod">
          <ac:chgData name="reza kabir" userId="af3c95a13102d509" providerId="LiveId" clId="{83DD23F4-60DA-460C-BB22-3F173B9E7532}" dt="2020-05-14T10:01:24.189" v="297"/>
          <ac:grpSpMkLst>
            <pc:docMk/>
            <pc:sldMk cId="1373779360" sldId="318"/>
            <ac:grpSpMk id="81" creationId="{FDFEA32A-6D48-4F57-AA5A-24BA9091C372}"/>
          </ac:grpSpMkLst>
        </pc:grpChg>
        <pc:picChg chg="mod">
          <ac:chgData name="reza kabir" userId="af3c95a13102d509" providerId="LiveId" clId="{83DD23F4-60DA-460C-BB22-3F173B9E7532}" dt="2020-05-14T13:26:45.910" v="298" actId="1076"/>
          <ac:picMkLst>
            <pc:docMk/>
            <pc:sldMk cId="1373779360" sldId="318"/>
            <ac:picMk id="14375" creationId="{BD6B1430-274B-4C27-A85F-B785962DA104}"/>
          </ac:picMkLst>
        </pc:picChg>
      </pc:sldChg>
      <pc:sldChg chg="addSp delSp modSp add mod">
        <pc:chgData name="reza kabir" userId="af3c95a13102d509" providerId="LiveId" clId="{83DD23F4-60DA-460C-BB22-3F173B9E7532}" dt="2020-05-14T13:34:42.982" v="406" actId="21"/>
        <pc:sldMkLst>
          <pc:docMk/>
          <pc:sldMk cId="3279312547" sldId="378"/>
        </pc:sldMkLst>
        <pc:spChg chg="add mod">
          <ac:chgData name="reza kabir" userId="af3c95a13102d509" providerId="LiveId" clId="{83DD23F4-60DA-460C-BB22-3F173B9E7532}" dt="2020-05-14T13:31:59.434" v="372" actId="1076"/>
          <ac:spMkLst>
            <pc:docMk/>
            <pc:sldMk cId="3279312547" sldId="378"/>
            <ac:spMk id="2" creationId="{D5F3424D-2F02-4DCD-A8AE-9B6CA6071D95}"/>
          </ac:spMkLst>
        </pc:spChg>
        <pc:spChg chg="add mod">
          <ac:chgData name="reza kabir" userId="af3c95a13102d509" providerId="LiveId" clId="{83DD23F4-60DA-460C-BB22-3F173B9E7532}" dt="2020-05-14T13:31:59.434" v="372" actId="1076"/>
          <ac:spMkLst>
            <pc:docMk/>
            <pc:sldMk cId="3279312547" sldId="378"/>
            <ac:spMk id="4" creationId="{CBA38D33-C58D-4FD3-9300-17497C329CDF}"/>
          </ac:spMkLst>
        </pc:spChg>
        <pc:spChg chg="add mod">
          <ac:chgData name="reza kabir" userId="af3c95a13102d509" providerId="LiveId" clId="{83DD23F4-60DA-460C-BB22-3F173B9E7532}" dt="2020-05-14T13:32:20.192" v="387" actId="1076"/>
          <ac:spMkLst>
            <pc:docMk/>
            <pc:sldMk cId="3279312547" sldId="378"/>
            <ac:spMk id="5" creationId="{D8B605C0-2FCF-443C-89ED-737AC84A89E6}"/>
          </ac:spMkLst>
        </pc:spChg>
        <pc:spChg chg="mod">
          <ac:chgData name="reza kabir" userId="af3c95a13102d509" providerId="LiveId" clId="{83DD23F4-60DA-460C-BB22-3F173B9E7532}" dt="2020-05-14T13:28:14.713" v="308" actId="207"/>
          <ac:spMkLst>
            <pc:docMk/>
            <pc:sldMk cId="3279312547" sldId="378"/>
            <ac:spMk id="9" creationId="{07A5B047-A77D-4D5A-863E-3AAF48098031}"/>
          </ac:spMkLst>
        </pc:spChg>
        <pc:spChg chg="mod">
          <ac:chgData name="reza kabir" userId="af3c95a13102d509" providerId="LiveId" clId="{83DD23F4-60DA-460C-BB22-3F173B9E7532}" dt="2020-05-14T13:28:12.202" v="307" actId="207"/>
          <ac:spMkLst>
            <pc:docMk/>
            <pc:sldMk cId="3279312547" sldId="378"/>
            <ac:spMk id="10" creationId="{9298B3DA-EBC6-4196-AF73-3B2CFB27F349}"/>
          </ac:spMkLst>
        </pc:spChg>
        <pc:spChg chg="mod">
          <ac:chgData name="reza kabir" userId="af3c95a13102d509" providerId="LiveId" clId="{83DD23F4-60DA-460C-BB22-3F173B9E7532}" dt="2020-05-14T13:28:06.235" v="306" actId="207"/>
          <ac:spMkLst>
            <pc:docMk/>
            <pc:sldMk cId="3279312547" sldId="378"/>
            <ac:spMk id="15" creationId="{7970903F-D915-44C7-AC53-2F98191BC393}"/>
          </ac:spMkLst>
        </pc:spChg>
        <pc:spChg chg="mod">
          <ac:chgData name="reza kabir" userId="af3c95a13102d509" providerId="LiveId" clId="{83DD23F4-60DA-460C-BB22-3F173B9E7532}" dt="2020-05-14T13:28:06.235" v="306" actId="207"/>
          <ac:spMkLst>
            <pc:docMk/>
            <pc:sldMk cId="3279312547" sldId="378"/>
            <ac:spMk id="16" creationId="{FF84A350-FA4F-4082-BD33-2BB3EC33E141}"/>
          </ac:spMkLst>
        </pc:spChg>
        <pc:spChg chg="del">
          <ac:chgData name="reza kabir" userId="af3c95a13102d509" providerId="LiveId" clId="{83DD23F4-60DA-460C-BB22-3F173B9E7532}" dt="2020-05-14T13:26:59.489" v="300" actId="478"/>
          <ac:spMkLst>
            <pc:docMk/>
            <pc:sldMk cId="3279312547" sldId="378"/>
            <ac:spMk id="21" creationId="{1749E834-5CBA-4104-8D28-27D1B1164BBF}"/>
          </ac:spMkLst>
        </pc:spChg>
        <pc:spChg chg="mod">
          <ac:chgData name="reza kabir" userId="af3c95a13102d509" providerId="LiveId" clId="{83DD23F4-60DA-460C-BB22-3F173B9E7532}" dt="2020-05-14T13:28:02.032" v="305" actId="207"/>
          <ac:spMkLst>
            <pc:docMk/>
            <pc:sldMk cId="3279312547" sldId="378"/>
            <ac:spMk id="22" creationId="{ADEEB192-7B16-4710-B76E-3DE0665A86F0}"/>
          </ac:spMkLst>
        </pc:spChg>
        <pc:spChg chg="mod">
          <ac:chgData name="reza kabir" userId="af3c95a13102d509" providerId="LiveId" clId="{83DD23F4-60DA-460C-BB22-3F173B9E7532}" dt="2020-05-14T13:28:49" v="312" actId="207"/>
          <ac:spMkLst>
            <pc:docMk/>
            <pc:sldMk cId="3279312547" sldId="378"/>
            <ac:spMk id="32" creationId="{440A98F6-B39A-4287-AC30-52473DD7A121}"/>
          </ac:spMkLst>
        </pc:spChg>
        <pc:spChg chg="mod">
          <ac:chgData name="reza kabir" userId="af3c95a13102d509" providerId="LiveId" clId="{83DD23F4-60DA-460C-BB22-3F173B9E7532}" dt="2020-05-14T13:28:49" v="312" actId="207"/>
          <ac:spMkLst>
            <pc:docMk/>
            <pc:sldMk cId="3279312547" sldId="378"/>
            <ac:spMk id="33" creationId="{1BB3FD3C-BF98-4962-939D-8527A27DFBE8}"/>
          </ac:spMkLst>
        </pc:spChg>
        <pc:spChg chg="mod">
          <ac:chgData name="reza kabir" userId="af3c95a13102d509" providerId="LiveId" clId="{83DD23F4-60DA-460C-BB22-3F173B9E7532}" dt="2020-05-14T13:28:40.873" v="311" actId="207"/>
          <ac:spMkLst>
            <pc:docMk/>
            <pc:sldMk cId="3279312547" sldId="378"/>
            <ac:spMk id="37" creationId="{0FF4CEC6-F343-4A94-B45C-66785AB26CD3}"/>
          </ac:spMkLst>
        </pc:spChg>
        <pc:spChg chg="mod">
          <ac:chgData name="reza kabir" userId="af3c95a13102d509" providerId="LiveId" clId="{83DD23F4-60DA-460C-BB22-3F173B9E7532}" dt="2020-05-14T13:28:31.169" v="309" actId="207"/>
          <ac:spMkLst>
            <pc:docMk/>
            <pc:sldMk cId="3279312547" sldId="378"/>
            <ac:spMk id="38" creationId="{473390CB-DF6A-4C53-A0E8-8D1AEC05A7AA}"/>
          </ac:spMkLst>
        </pc:spChg>
        <pc:spChg chg="del">
          <ac:chgData name="reza kabir" userId="af3c95a13102d509" providerId="LiveId" clId="{83DD23F4-60DA-460C-BB22-3F173B9E7532}" dt="2020-05-14T13:27:02.625" v="301" actId="478"/>
          <ac:spMkLst>
            <pc:docMk/>
            <pc:sldMk cId="3279312547" sldId="378"/>
            <ac:spMk id="43" creationId="{6607C81B-4F71-4B97-AAF9-E283B005CF93}"/>
          </ac:spMkLst>
        </pc:spChg>
        <pc:spChg chg="mod">
          <ac:chgData name="reza kabir" userId="af3c95a13102d509" providerId="LiveId" clId="{83DD23F4-60DA-460C-BB22-3F173B9E7532}" dt="2020-05-14T13:28:31.169" v="309" actId="207"/>
          <ac:spMkLst>
            <pc:docMk/>
            <pc:sldMk cId="3279312547" sldId="378"/>
            <ac:spMk id="44" creationId="{70C2FDF4-10C8-48D7-9571-DD7841B20044}"/>
          </ac:spMkLst>
        </pc:spChg>
        <pc:spChg chg="mod">
          <ac:chgData name="reza kabir" userId="af3c95a13102d509" providerId="LiveId" clId="{83DD23F4-60DA-460C-BB22-3F173B9E7532}" dt="2020-05-14T13:29:03.729" v="313" actId="207"/>
          <ac:spMkLst>
            <pc:docMk/>
            <pc:sldMk cId="3279312547" sldId="378"/>
            <ac:spMk id="53" creationId="{02611977-2EFE-48F8-A190-43FF13AA6851}"/>
          </ac:spMkLst>
        </pc:spChg>
        <pc:spChg chg="mod">
          <ac:chgData name="reza kabir" userId="af3c95a13102d509" providerId="LiveId" clId="{83DD23F4-60DA-460C-BB22-3F173B9E7532}" dt="2020-05-14T13:29:07.193" v="314" actId="207"/>
          <ac:spMkLst>
            <pc:docMk/>
            <pc:sldMk cId="3279312547" sldId="378"/>
            <ac:spMk id="54" creationId="{23454203-8E46-4A81-9004-48E68F5A8A69}"/>
          </ac:spMkLst>
        </pc:spChg>
        <pc:spChg chg="mod">
          <ac:chgData name="reza kabir" userId="af3c95a13102d509" providerId="LiveId" clId="{83DD23F4-60DA-460C-BB22-3F173B9E7532}" dt="2020-05-14T13:29:20.457" v="315" actId="207"/>
          <ac:spMkLst>
            <pc:docMk/>
            <pc:sldMk cId="3279312547" sldId="378"/>
            <ac:spMk id="58" creationId="{D9C32D4E-573F-4B08-AF57-099148083DC3}"/>
          </ac:spMkLst>
        </pc:spChg>
        <pc:spChg chg="mod">
          <ac:chgData name="reza kabir" userId="af3c95a13102d509" providerId="LiveId" clId="{83DD23F4-60DA-460C-BB22-3F173B9E7532}" dt="2020-05-14T13:29:03.729" v="313" actId="207"/>
          <ac:spMkLst>
            <pc:docMk/>
            <pc:sldMk cId="3279312547" sldId="378"/>
            <ac:spMk id="59" creationId="{4AF91AB1-420F-4CE2-80AB-D724E9D7C7E2}"/>
          </ac:spMkLst>
        </pc:spChg>
        <pc:spChg chg="del">
          <ac:chgData name="reza kabir" userId="af3c95a13102d509" providerId="LiveId" clId="{83DD23F4-60DA-460C-BB22-3F173B9E7532}" dt="2020-05-14T13:27:06.273" v="302" actId="478"/>
          <ac:spMkLst>
            <pc:docMk/>
            <pc:sldMk cId="3279312547" sldId="378"/>
            <ac:spMk id="64" creationId="{02441BB6-2959-4065-AF9C-9F900395687F}"/>
          </ac:spMkLst>
        </pc:spChg>
        <pc:spChg chg="mod">
          <ac:chgData name="reza kabir" userId="af3c95a13102d509" providerId="LiveId" clId="{83DD23F4-60DA-460C-BB22-3F173B9E7532}" dt="2020-05-14T13:29:03.729" v="313" actId="207"/>
          <ac:spMkLst>
            <pc:docMk/>
            <pc:sldMk cId="3279312547" sldId="378"/>
            <ac:spMk id="65" creationId="{96BEE970-5B0C-41C5-9F28-CA4C47A96A3B}"/>
          </ac:spMkLst>
        </pc:spChg>
        <pc:spChg chg="mod">
          <ac:chgData name="reza kabir" userId="af3c95a13102d509" providerId="LiveId" clId="{83DD23F4-60DA-460C-BB22-3F173B9E7532}" dt="2020-05-14T13:29:27.833" v="316" actId="207"/>
          <ac:spMkLst>
            <pc:docMk/>
            <pc:sldMk cId="3279312547" sldId="378"/>
            <ac:spMk id="78" creationId="{727F3220-7F43-4DC2-91AB-EE7D6E3B8697}"/>
          </ac:spMkLst>
        </pc:spChg>
        <pc:spChg chg="mod">
          <ac:chgData name="reza kabir" userId="af3c95a13102d509" providerId="LiveId" clId="{83DD23F4-60DA-460C-BB22-3F173B9E7532}" dt="2020-05-14T13:29:31.674" v="317" actId="207"/>
          <ac:spMkLst>
            <pc:docMk/>
            <pc:sldMk cId="3279312547" sldId="378"/>
            <ac:spMk id="79" creationId="{8B8A6EF4-4726-4EBF-85EA-01715504C2FA}"/>
          </ac:spMkLst>
        </pc:spChg>
        <pc:spChg chg="mod">
          <ac:chgData name="reza kabir" userId="af3c95a13102d509" providerId="LiveId" clId="{83DD23F4-60DA-460C-BB22-3F173B9E7532}" dt="2020-05-14T13:29:44.280" v="318" actId="207"/>
          <ac:spMkLst>
            <pc:docMk/>
            <pc:sldMk cId="3279312547" sldId="378"/>
            <ac:spMk id="83" creationId="{1F626559-4DC9-4B50-97A0-9152F09D37AF}"/>
          </ac:spMkLst>
        </pc:spChg>
        <pc:spChg chg="mod">
          <ac:chgData name="reza kabir" userId="af3c95a13102d509" providerId="LiveId" clId="{83DD23F4-60DA-460C-BB22-3F173B9E7532}" dt="2020-05-14T13:29:27.833" v="316" actId="207"/>
          <ac:spMkLst>
            <pc:docMk/>
            <pc:sldMk cId="3279312547" sldId="378"/>
            <ac:spMk id="84" creationId="{98C2FD49-CF2D-44F5-AB3F-30CCBF2752A5}"/>
          </ac:spMkLst>
        </pc:spChg>
        <pc:spChg chg="del">
          <ac:chgData name="reza kabir" userId="af3c95a13102d509" providerId="LiveId" clId="{83DD23F4-60DA-460C-BB22-3F173B9E7532}" dt="2020-05-14T13:27:08.201" v="303" actId="478"/>
          <ac:spMkLst>
            <pc:docMk/>
            <pc:sldMk cId="3279312547" sldId="378"/>
            <ac:spMk id="89" creationId="{427D8113-554C-4BBD-946B-848BB9631F71}"/>
          </ac:spMkLst>
        </pc:spChg>
        <pc:spChg chg="mod">
          <ac:chgData name="reza kabir" userId="af3c95a13102d509" providerId="LiveId" clId="{83DD23F4-60DA-460C-BB22-3F173B9E7532}" dt="2020-05-14T13:29:27.833" v="316" actId="207"/>
          <ac:spMkLst>
            <pc:docMk/>
            <pc:sldMk cId="3279312547" sldId="378"/>
            <ac:spMk id="90" creationId="{6B907678-94F8-4861-BE78-A7750595EFAA}"/>
          </ac:spMkLst>
        </pc:spChg>
        <pc:spChg chg="mod">
          <ac:chgData name="reza kabir" userId="af3c95a13102d509" providerId="LiveId" clId="{83DD23F4-60DA-460C-BB22-3F173B9E7532}" dt="2020-05-14T13:27:23.432" v="304"/>
          <ac:spMkLst>
            <pc:docMk/>
            <pc:sldMk cId="3279312547" sldId="378"/>
            <ac:spMk id="98" creationId="{C3218C93-C5D9-427E-8DEB-CB1CFA632E50}"/>
          </ac:spMkLst>
        </pc:spChg>
        <pc:spChg chg="mod">
          <ac:chgData name="reza kabir" userId="af3c95a13102d509" providerId="LiveId" clId="{83DD23F4-60DA-460C-BB22-3F173B9E7532}" dt="2020-05-14T13:27:23.432" v="304"/>
          <ac:spMkLst>
            <pc:docMk/>
            <pc:sldMk cId="3279312547" sldId="378"/>
            <ac:spMk id="99" creationId="{F0102760-44A9-4C92-B86B-76AA38B4EE5C}"/>
          </ac:spMkLst>
        </pc:spChg>
        <pc:spChg chg="mod">
          <ac:chgData name="reza kabir" userId="af3c95a13102d509" providerId="LiveId" clId="{83DD23F4-60DA-460C-BB22-3F173B9E7532}" dt="2020-05-14T13:27:23.432" v="304"/>
          <ac:spMkLst>
            <pc:docMk/>
            <pc:sldMk cId="3279312547" sldId="378"/>
            <ac:spMk id="100" creationId="{654ED5C8-D198-4682-9B0B-2458F3082A5F}"/>
          </ac:spMkLst>
        </pc:spChg>
        <pc:spChg chg="mod">
          <ac:chgData name="reza kabir" userId="af3c95a13102d509" providerId="LiveId" clId="{83DD23F4-60DA-460C-BB22-3F173B9E7532}" dt="2020-05-14T13:27:23.432" v="304"/>
          <ac:spMkLst>
            <pc:docMk/>
            <pc:sldMk cId="3279312547" sldId="378"/>
            <ac:spMk id="101" creationId="{7BE44373-67DA-4A5F-B5B5-CAD748BE958E}"/>
          </ac:spMkLst>
        </pc:spChg>
        <pc:spChg chg="mod">
          <ac:chgData name="reza kabir" userId="af3c95a13102d509" providerId="LiveId" clId="{83DD23F4-60DA-460C-BB22-3F173B9E7532}" dt="2020-05-14T13:27:23.432" v="304"/>
          <ac:spMkLst>
            <pc:docMk/>
            <pc:sldMk cId="3279312547" sldId="378"/>
            <ac:spMk id="102" creationId="{B0043338-EDE3-4850-8151-AB7131FC054A}"/>
          </ac:spMkLst>
        </pc:spChg>
        <pc:spChg chg="mod">
          <ac:chgData name="reza kabir" userId="af3c95a13102d509" providerId="LiveId" clId="{83DD23F4-60DA-460C-BB22-3F173B9E7532}" dt="2020-05-14T13:27:23.432" v="304"/>
          <ac:spMkLst>
            <pc:docMk/>
            <pc:sldMk cId="3279312547" sldId="378"/>
            <ac:spMk id="103" creationId="{B5B01F70-F5E3-440B-8B5F-39AEF56187EA}"/>
          </ac:spMkLst>
        </pc:spChg>
        <pc:spChg chg="add mod">
          <ac:chgData name="reza kabir" userId="af3c95a13102d509" providerId="LiveId" clId="{83DD23F4-60DA-460C-BB22-3F173B9E7532}" dt="2020-05-14T13:30:27.601" v="329" actId="571"/>
          <ac:spMkLst>
            <pc:docMk/>
            <pc:sldMk cId="3279312547" sldId="378"/>
            <ac:spMk id="104" creationId="{7299DC78-402F-4AF1-B6F5-B6923B44AFA6}"/>
          </ac:spMkLst>
        </pc:spChg>
        <pc:spChg chg="add mod">
          <ac:chgData name="reza kabir" userId="af3c95a13102d509" providerId="LiveId" clId="{83DD23F4-60DA-460C-BB22-3F173B9E7532}" dt="2020-05-14T13:31:59.434" v="372" actId="1076"/>
          <ac:spMkLst>
            <pc:docMk/>
            <pc:sldMk cId="3279312547" sldId="378"/>
            <ac:spMk id="105" creationId="{EF56532C-86B2-4566-9C51-CDFB60676BBB}"/>
          </ac:spMkLst>
        </pc:spChg>
        <pc:spChg chg="add mod">
          <ac:chgData name="reza kabir" userId="af3c95a13102d509" providerId="LiveId" clId="{83DD23F4-60DA-460C-BB22-3F173B9E7532}" dt="2020-05-14T13:31:59.434" v="372" actId="1076"/>
          <ac:spMkLst>
            <pc:docMk/>
            <pc:sldMk cId="3279312547" sldId="378"/>
            <ac:spMk id="106" creationId="{B3D8493E-C159-4F26-8E19-FE59E0A118B9}"/>
          </ac:spMkLst>
        </pc:spChg>
        <pc:spChg chg="add mod">
          <ac:chgData name="reza kabir" userId="af3c95a13102d509" providerId="LiveId" clId="{83DD23F4-60DA-460C-BB22-3F173B9E7532}" dt="2020-05-14T13:31:59.434" v="372" actId="1076"/>
          <ac:spMkLst>
            <pc:docMk/>
            <pc:sldMk cId="3279312547" sldId="378"/>
            <ac:spMk id="107" creationId="{3B684818-1A29-4DA5-912C-A204F6001DC8}"/>
          </ac:spMkLst>
        </pc:spChg>
        <pc:spChg chg="add mod">
          <ac:chgData name="reza kabir" userId="af3c95a13102d509" providerId="LiveId" clId="{83DD23F4-60DA-460C-BB22-3F173B9E7532}" dt="2020-05-14T13:31:59.434" v="372" actId="1076"/>
          <ac:spMkLst>
            <pc:docMk/>
            <pc:sldMk cId="3279312547" sldId="378"/>
            <ac:spMk id="108" creationId="{9230F2FC-7DED-4069-909E-4CF5D790F5D0}"/>
          </ac:spMkLst>
        </pc:spChg>
        <pc:spChg chg="add mod">
          <ac:chgData name="reza kabir" userId="af3c95a13102d509" providerId="LiveId" clId="{83DD23F4-60DA-460C-BB22-3F173B9E7532}" dt="2020-05-14T13:31:59.434" v="372" actId="1076"/>
          <ac:spMkLst>
            <pc:docMk/>
            <pc:sldMk cId="3279312547" sldId="378"/>
            <ac:spMk id="109" creationId="{97C88055-36A2-45E7-A51C-14F4C07ACD11}"/>
          </ac:spMkLst>
        </pc:spChg>
        <pc:spChg chg="add mod">
          <ac:chgData name="reza kabir" userId="af3c95a13102d509" providerId="LiveId" clId="{83DD23F4-60DA-460C-BB22-3F173B9E7532}" dt="2020-05-14T13:31:59.434" v="372" actId="1076"/>
          <ac:spMkLst>
            <pc:docMk/>
            <pc:sldMk cId="3279312547" sldId="378"/>
            <ac:spMk id="110" creationId="{A64F8ED6-6C7F-44C1-B41F-679DF0A9A8BF}"/>
          </ac:spMkLst>
        </pc:spChg>
        <pc:grpChg chg="mod">
          <ac:chgData name="reza kabir" userId="af3c95a13102d509" providerId="LiveId" clId="{83DD23F4-60DA-460C-BB22-3F173B9E7532}" dt="2020-05-14T13:31:59.434" v="372" actId="1076"/>
          <ac:grpSpMkLst>
            <pc:docMk/>
            <pc:sldMk cId="3279312547" sldId="378"/>
            <ac:grpSpMk id="6" creationId="{99AFDE42-E510-4361-A67B-851D0934E20D}"/>
          </ac:grpSpMkLst>
        </pc:grpChg>
        <pc:grpChg chg="del">
          <ac:chgData name="reza kabir" userId="af3c95a13102d509" providerId="LiveId" clId="{83DD23F4-60DA-460C-BB22-3F173B9E7532}" dt="2020-05-14T13:26:59.489" v="300" actId="478"/>
          <ac:grpSpMkLst>
            <pc:docMk/>
            <pc:sldMk cId="3279312547" sldId="378"/>
            <ac:grpSpMk id="20" creationId="{99AFDE42-E510-4361-A67B-851D0934E20D}"/>
          </ac:grpSpMkLst>
        </pc:grpChg>
        <pc:grpChg chg="del">
          <ac:chgData name="reza kabir" userId="af3c95a13102d509" providerId="LiveId" clId="{83DD23F4-60DA-460C-BB22-3F173B9E7532}" dt="2020-05-14T13:27:02.625" v="301" actId="478"/>
          <ac:grpSpMkLst>
            <pc:docMk/>
            <pc:sldMk cId="3279312547" sldId="378"/>
            <ac:grpSpMk id="42" creationId="{99AFDE42-E510-4361-A67B-851D0934E20D}"/>
          </ac:grpSpMkLst>
        </pc:grpChg>
        <pc:grpChg chg="del">
          <ac:chgData name="reza kabir" userId="af3c95a13102d509" providerId="LiveId" clId="{83DD23F4-60DA-460C-BB22-3F173B9E7532}" dt="2020-05-14T13:27:06.273" v="302" actId="478"/>
          <ac:grpSpMkLst>
            <pc:docMk/>
            <pc:sldMk cId="3279312547" sldId="378"/>
            <ac:grpSpMk id="63" creationId="{99AFDE42-E510-4361-A67B-851D0934E20D}"/>
          </ac:grpSpMkLst>
        </pc:grpChg>
        <pc:grpChg chg="del">
          <ac:chgData name="reza kabir" userId="af3c95a13102d509" providerId="LiveId" clId="{83DD23F4-60DA-460C-BB22-3F173B9E7532}" dt="2020-05-14T13:27:08.201" v="303" actId="478"/>
          <ac:grpSpMkLst>
            <pc:docMk/>
            <pc:sldMk cId="3279312547" sldId="378"/>
            <ac:grpSpMk id="88" creationId="{99AFDE42-E510-4361-A67B-851D0934E20D}"/>
          </ac:grpSpMkLst>
        </pc:grpChg>
        <pc:grpChg chg="add del mod">
          <ac:chgData name="reza kabir" userId="af3c95a13102d509" providerId="LiveId" clId="{83DD23F4-60DA-460C-BB22-3F173B9E7532}" dt="2020-05-14T13:34:42.982" v="406" actId="21"/>
          <ac:grpSpMkLst>
            <pc:docMk/>
            <pc:sldMk cId="3279312547" sldId="378"/>
            <ac:grpSpMk id="97" creationId="{FC09CDF6-67DD-4EA5-A663-2941B55E2211}"/>
          </ac:grpSpMkLst>
        </pc:grpChg>
        <pc:picChg chg="del">
          <ac:chgData name="reza kabir" userId="af3c95a13102d509" providerId="LiveId" clId="{83DD23F4-60DA-460C-BB22-3F173B9E7532}" dt="2020-05-14T13:32:13.481" v="385" actId="478"/>
          <ac:picMkLst>
            <pc:docMk/>
            <pc:sldMk cId="3279312547" sldId="378"/>
            <ac:picMk id="3" creationId="{C02E5D1A-187C-495E-AA7D-8382FD990827}"/>
          </ac:picMkLst>
        </pc:picChg>
      </pc:sldChg>
      <pc:sldChg chg="addSp delSp modSp add mod">
        <pc:chgData name="reza kabir" userId="af3c95a13102d509" providerId="LiveId" clId="{83DD23F4-60DA-460C-BB22-3F173B9E7532}" dt="2020-05-14T13:40:53.832" v="511" actId="21"/>
        <pc:sldMkLst>
          <pc:docMk/>
          <pc:sldMk cId="2008014781" sldId="379"/>
        </pc:sldMkLst>
        <pc:spChg chg="add mod">
          <ac:chgData name="reza kabir" userId="af3c95a13102d509" providerId="LiveId" clId="{83DD23F4-60DA-460C-BB22-3F173B9E7532}" dt="2020-05-14T13:40:27.721" v="510" actId="14100"/>
          <ac:spMkLst>
            <pc:docMk/>
            <pc:sldMk cId="2008014781" sldId="379"/>
            <ac:spMk id="4" creationId="{4AA63274-7F06-4455-B33B-F6DEC0038029}"/>
          </ac:spMkLst>
        </pc:spChg>
        <pc:spChg chg="mod topLvl">
          <ac:chgData name="reza kabir" userId="af3c95a13102d509" providerId="LiveId" clId="{83DD23F4-60DA-460C-BB22-3F173B9E7532}" dt="2020-05-14T13:35:55.041" v="423" actId="207"/>
          <ac:spMkLst>
            <pc:docMk/>
            <pc:sldMk cId="2008014781" sldId="379"/>
            <ac:spMk id="9" creationId="{998E78C2-7F7E-4957-AA71-0E3212FC45C0}"/>
          </ac:spMkLst>
        </pc:spChg>
        <pc:spChg chg="mod topLvl">
          <ac:chgData name="reza kabir" userId="af3c95a13102d509" providerId="LiveId" clId="{83DD23F4-60DA-460C-BB22-3F173B9E7532}" dt="2020-05-14T13:35:17.346" v="414" actId="14100"/>
          <ac:spMkLst>
            <pc:docMk/>
            <pc:sldMk cId="2008014781" sldId="379"/>
            <ac:spMk id="11" creationId="{E166F130-29D1-444A-BA06-0C7C76F85A97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3" creationId="{64844467-31DD-40D7-8172-1144D5DE639B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" creationId="{DCE7332C-F19A-4B27-BDA9-2182B5F80D96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6" creationId="{EBB2428C-CFEC-4889-BC5B-CD923A92A817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7" creationId="{4AF1E5E3-11BA-4554-9C76-61314B8B8E80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8" creationId="{75209337-4716-4653-9DC8-1C1D787BBB14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9" creationId="{01268D27-DFDF-4184-B60C-1C0AD7BE6C59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20" creationId="{2D12D21A-BAF3-46CE-A4B4-726D2318A110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21" creationId="{CBC3E5EC-EAA8-4053-BC6D-9F13FBA4D268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25" creationId="{A77B2579-5E85-4CA5-BE2A-FEA740C754E5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26" creationId="{4A552B40-B986-4EFB-882A-5688C5EF6B2E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27" creationId="{D582B78D-9D71-4255-8D9F-83A36A9D2967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28" creationId="{E689AE8A-DD3E-4ED9-B785-36F07691D1F7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29" creationId="{A249A07E-2B7D-4E71-B879-BEE6A9D0A1B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0" creationId="{9D71C60F-DC9F-4299-A29A-3CC37BAC0A20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1" creationId="{6F74C869-6B4F-42D7-8E20-EF4E3967E045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2" creationId="{11A85F13-9764-4513-9836-F163C5A488DD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3" creationId="{33490614-64AA-4972-9E0D-B7BE8E0DF150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4" creationId="{2894A882-8F93-44C1-B733-EB0E7A9D5CC4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5" creationId="{8E709EBF-2502-45F7-BE7C-625AE675D2E7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6" creationId="{585940A9-CFC6-4DBB-A3B6-CB52913A3BA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7" creationId="{5C31E1DD-DEF6-4697-893C-D32D605D623E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38" creationId="{930EBACD-47AC-40DC-A498-39611C56B641}"/>
          </ac:spMkLst>
        </pc:spChg>
        <pc:spChg chg="mod topLvl">
          <ac:chgData name="reza kabir" userId="af3c95a13102d509" providerId="LiveId" clId="{83DD23F4-60DA-460C-BB22-3F173B9E7532}" dt="2020-05-14T13:36:14.240" v="426" actId="207"/>
          <ac:spMkLst>
            <pc:docMk/>
            <pc:sldMk cId="2008014781" sldId="379"/>
            <ac:spMk id="39" creationId="{1FA83455-CA86-4C1B-A417-A4DC587976A0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42" creationId="{7398AA59-EDA0-44B2-8ADF-D42C71E85372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43" creationId="{11C411E7-E98B-4C9B-9235-F7FE5183AEFD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44" creationId="{7F1CF28A-17D1-4FAE-B6AB-E841323B4423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45" creationId="{E178A724-0239-48FB-84CD-D78C732D0A7B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46" creationId="{C7AE30FB-5ED4-4BC4-8313-81B9951B19C5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47" creationId="{0595D689-CB52-4100-98C7-B45035315929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48" creationId="{BB5823B5-4FDF-40CF-951D-11DEF00CCA75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49" creationId="{6447C364-16B7-4433-8FC8-DCCF11CA43E2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50" creationId="{02ACDB73-3224-4910-AD65-816CA96F8165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51" creationId="{CAE58A6B-9BBA-4F3E-ACB3-BC8A152AF298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52" creationId="{D7280433-14EB-460B-8B38-FC2418D3F43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53" creationId="{B8DC2B8A-7646-4DF5-891B-1FC9C550B58C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54" creationId="{DDC5E2E0-493D-4CCF-9C53-FE43442BB7F9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55" creationId="{02CCA695-D374-400C-B6CD-C3C7C96E86E5}"/>
          </ac:spMkLst>
        </pc:spChg>
        <pc:spChg chg="mod topLvl">
          <ac:chgData name="reza kabir" userId="af3c95a13102d509" providerId="LiveId" clId="{83DD23F4-60DA-460C-BB22-3F173B9E7532}" dt="2020-05-14T13:36:02.569" v="424" actId="207"/>
          <ac:spMkLst>
            <pc:docMk/>
            <pc:sldMk cId="2008014781" sldId="379"/>
            <ac:spMk id="56" creationId="{BC025221-7031-4002-9492-AAAF5313D0D2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59" creationId="{CFEE9C47-1AC1-42A8-8B19-046E05E14DD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0" creationId="{94A1F9B3-7B8C-4E8E-99D2-2B3DB1744CC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1" creationId="{95AFFC27-7CE9-4585-8EA2-59E4B72248F0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2" creationId="{B4EDBBD8-823E-4371-8270-E900474F7232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3" creationId="{0ACECCCB-E6BB-4984-8B1E-7FC2E345B497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4" creationId="{842298F7-6AD5-4E47-873D-3DC2AAA8BCE4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5" creationId="{793F14C8-F1E1-4116-8D48-A4CB72EE6F4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6" creationId="{8CC27B13-6F59-4ACC-BE1E-CEE15218B1AE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7" creationId="{2B57841E-1D18-495F-B4DA-DCE499570CBC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8" creationId="{368856A4-6EE1-4497-8843-AC846CCAA724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69" creationId="{34B81FD1-5D38-42D2-ADB7-866E8DA88E48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70" creationId="{3204CA35-2FCA-4CB6-A93A-ECA7F6D243B3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71" creationId="{52A83B7F-001C-4702-85C0-033F76E245C5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72" creationId="{94F227E1-6E25-45BD-9C8E-8AF700C97D68}"/>
          </ac:spMkLst>
        </pc:spChg>
        <pc:spChg chg="mod topLvl">
          <ac:chgData name="reza kabir" userId="af3c95a13102d509" providerId="LiveId" clId="{83DD23F4-60DA-460C-BB22-3F173B9E7532}" dt="2020-05-14T13:36:02.569" v="424" actId="207"/>
          <ac:spMkLst>
            <pc:docMk/>
            <pc:sldMk cId="2008014781" sldId="379"/>
            <ac:spMk id="73" creationId="{AF9B0C55-64B1-47A6-B5C2-A4A8392B7E4D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76" creationId="{5499A74B-0FDE-4D83-8753-06711AFED51D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77" creationId="{D0920B70-3FE5-4B4A-83EB-D6A1276F5418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78" creationId="{6E75035C-C537-4841-9048-A476E6FDDA05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79" creationId="{25133BDA-45D3-4890-ACFE-CA2455C25B56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0" creationId="{3202500C-F995-464A-9D68-250673BC0E17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1" creationId="{96A09B32-CDF0-4E21-84C2-153B2E901739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2" creationId="{6E0DC202-F09D-4444-9A25-0D1E0B6748D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3" creationId="{681D25D8-52C2-45D4-B6C2-E652242CDFF0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4" creationId="{B3E54EE2-57BD-49F9-9CD6-6F99E1D18518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5" creationId="{E65B758D-5C14-4FC1-8663-C9E337E0520B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6" creationId="{D48784AB-1CAC-48E7-BA44-986226F62EA6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7" creationId="{7536FBB2-80F4-43DD-8051-06CA97D48DE3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8" creationId="{94063A32-BE14-4762-BB78-3E0356A07784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89" creationId="{007649F4-1C8C-41D1-8821-3E4D01BE5A9C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90" creationId="{77ABA09A-55ED-481E-BD48-2B55D0EBD6A4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91" creationId="{586A959B-7E14-4142-A60E-F69C642C709F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92" creationId="{62D3D5A1-AD43-46B2-B962-35EC58C666CC}"/>
          </ac:spMkLst>
        </pc:spChg>
        <pc:spChg chg="mod topLvl">
          <ac:chgData name="reza kabir" userId="af3c95a13102d509" providerId="LiveId" clId="{83DD23F4-60DA-460C-BB22-3F173B9E7532}" dt="2020-05-14T13:36:02.569" v="424" actId="207"/>
          <ac:spMkLst>
            <pc:docMk/>
            <pc:sldMk cId="2008014781" sldId="379"/>
            <ac:spMk id="93" creationId="{9ABFBB5E-6AEA-489D-B75F-387C4B6E83E3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96" creationId="{B69BD67D-71FC-4775-A668-4DAF31252648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97" creationId="{09B6BB68-35FC-46EA-8931-36F43F44B088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98" creationId="{5F19D874-93F3-4787-B029-2F959BC5E51F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99" creationId="{5CCF9A96-FBCA-407E-AF3A-72075B811950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0" creationId="{388F244F-4717-4525-9C2A-276919D78AEF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1" creationId="{61A5B552-ACBF-43D6-A7AD-6175C6F1610E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2" creationId="{C2D7A0D0-1C89-4E87-BFB1-9DB65CD0FA5F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3" creationId="{9C768256-6E79-4686-973C-A5BD540BE726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4" creationId="{C354AFAA-BF17-40E9-8437-328781340334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5" creationId="{10421989-FE57-4C99-BFE9-0A253E9C5274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6" creationId="{5284FF75-1DA0-494A-9DD4-AFABFBB3D234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7" creationId="{FEFC47B5-0556-4EDB-ADA7-9954A77A7953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8" creationId="{AFEE535C-CBC6-4050-B44C-C529B9E66707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09" creationId="{1DEA6BE8-91F7-4A30-9649-6D0B80ADC65C}"/>
          </ac:spMkLst>
        </pc:spChg>
        <pc:spChg chg="mod topLvl">
          <ac:chgData name="reza kabir" userId="af3c95a13102d509" providerId="LiveId" clId="{83DD23F4-60DA-460C-BB22-3F173B9E7532}" dt="2020-05-14T13:36:02.569" v="424" actId="207"/>
          <ac:spMkLst>
            <pc:docMk/>
            <pc:sldMk cId="2008014781" sldId="379"/>
            <ac:spMk id="110" creationId="{505B7671-03B4-4DB8-88E9-88563CCABBD8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13" creationId="{BBF27937-7141-48E9-8541-B44E3E5BED8F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14" creationId="{4304BB91-31FB-44C3-9015-BB32F97D71F6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15" creationId="{8333D273-82D7-4F7F-954C-155B09DC5A34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16" creationId="{FED5CD1E-A7CE-4F99-A183-06707481C775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17" creationId="{6CB80451-4BA6-4416-9476-077B3B4677FF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18" creationId="{B7A463C6-4A87-48EC-A3FE-CE34F0631AED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19" creationId="{35E61E29-2EE2-4B64-926B-2627D88E9A82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0" creationId="{4DEEED4A-0C68-4C98-9D95-D7D32616D08E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1" creationId="{2E14BD8D-8DB7-4C18-A0F6-334B99BFBEAF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2" creationId="{8797604A-6781-450B-AC50-46A69C402E74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3" creationId="{E4E2340C-29B8-4178-84C5-9595A078340B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4" creationId="{C8E409C6-4226-489F-999A-31FDD6A94E61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5" creationId="{0004D0C3-1F62-4CDF-9FA5-7BE22C920250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6" creationId="{0EF17047-6B7F-47B4-8270-9D5E5686B817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7" creationId="{2671D220-A89F-4841-8062-CE2F54B1C970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8" creationId="{19FA7CBE-1103-4BC3-8934-07AEC2E195FE}"/>
          </ac:spMkLst>
        </pc:spChg>
        <pc:spChg chg="mod">
          <ac:chgData name="reza kabir" userId="af3c95a13102d509" providerId="LiveId" clId="{83DD23F4-60DA-460C-BB22-3F173B9E7532}" dt="2020-05-14T13:34:07.830" v="401" actId="165"/>
          <ac:spMkLst>
            <pc:docMk/>
            <pc:sldMk cId="2008014781" sldId="379"/>
            <ac:spMk id="129" creationId="{5560683F-A69A-47B1-907B-F44CC8E970C8}"/>
          </ac:spMkLst>
        </pc:spChg>
        <pc:spChg chg="mod topLvl">
          <ac:chgData name="reza kabir" userId="af3c95a13102d509" providerId="LiveId" clId="{83DD23F4-60DA-460C-BB22-3F173B9E7532}" dt="2020-05-14T13:36:02.569" v="424" actId="207"/>
          <ac:spMkLst>
            <pc:docMk/>
            <pc:sldMk cId="2008014781" sldId="379"/>
            <ac:spMk id="130" creationId="{7E178B1B-155A-4571-90C0-9C1044A500DE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33" creationId="{EEA82990-ADC2-4A33-93E7-B46C4ADED4B9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34" creationId="{B2BAECDA-530B-4796-8A49-69AE05E2F6C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35" creationId="{62759980-2A07-44D3-8097-1149902772A0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36" creationId="{A43E7908-9177-4F24-8E3D-3B45A3C5FA53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37" creationId="{6F79D759-6B6D-4592-B1AE-2626ACB83E70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38" creationId="{FCDC3A06-E158-4920-94B1-CBC88532C6AB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39" creationId="{FA3E9386-984F-4608-AB0E-1429D901C382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0" creationId="{2C2D7C86-EB58-4E76-ADC3-AEFBEFF3065B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1" creationId="{0F2D5D28-D0E2-4D7F-903A-0E1FD9676B21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2" creationId="{F0455276-8AE5-4A5F-B86E-91FF3CB0324A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3" creationId="{26AC8B02-0B5D-4A89-B4F1-312F07C827EF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4" creationId="{A0BDA762-F012-42F3-A907-26571CA31886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5" creationId="{B4FC6496-C1C8-4969-A4CA-3988C9ABA103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6" creationId="{EB3B042E-9AA5-47C9-AD1B-7649064F5E2F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7" creationId="{12E2F0F7-2B6D-4CEB-B10A-A00A68F9E097}"/>
          </ac:spMkLst>
        </pc:spChg>
        <pc:spChg chg="mod">
          <ac:chgData name="reza kabir" userId="af3c95a13102d509" providerId="LiveId" clId="{83DD23F4-60DA-460C-BB22-3F173B9E7532}" dt="2020-05-14T13:34:19.426" v="402" actId="165"/>
          <ac:spMkLst>
            <pc:docMk/>
            <pc:sldMk cId="2008014781" sldId="379"/>
            <ac:spMk id="148" creationId="{2DE4C27F-42F3-47F5-93FC-FA435F7C8D02}"/>
          </ac:spMkLst>
        </pc:spChg>
        <pc:spChg chg="mod topLvl">
          <ac:chgData name="reza kabir" userId="af3c95a13102d509" providerId="LiveId" clId="{83DD23F4-60DA-460C-BB22-3F173B9E7532}" dt="2020-05-14T13:36:02.569" v="424" actId="207"/>
          <ac:spMkLst>
            <pc:docMk/>
            <pc:sldMk cId="2008014781" sldId="379"/>
            <ac:spMk id="149" creationId="{8541D2BF-0B45-4C5A-9423-34793CBCD664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1" creationId="{0B5FDA4B-4946-4A9D-86AA-62B5A959A477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2" creationId="{F1B4CB3F-74E6-4F38-83A4-F9CA0CC9B773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3" creationId="{0E8F9E08-D5A2-4A81-BC5F-7BAE1C7D00B7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4" creationId="{BB22B37B-5906-4F9E-B9C8-69344B11ABDA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5" creationId="{BBB7D7F3-A78C-4C67-BC49-00C3743B4F7A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6" creationId="{8C5276B5-2354-4AF4-94C2-AE4A67832405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7" creationId="{CC60EFB6-C371-49A0-B708-D92498EB6215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8" creationId="{8B541A5C-F094-4C8F-9AA4-F4A700D9DB3D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59" creationId="{C212CFC0-C9F5-416F-86FE-E9E09CA9EBBA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60" creationId="{3C407C0E-2EBF-44A1-BA2E-B69C6E94805B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61" creationId="{E73F3D2E-9DAA-406F-946F-342C07F4DCC6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63" creationId="{54F1D314-E207-42FE-91A1-D07E6F3164FC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64" creationId="{2A668FB7-9E1A-47DF-8775-6F7CD2B1994A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65" creationId="{5B96769D-39E9-4C3E-B40F-A2FD801C84D6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66" creationId="{E97AAD1E-989A-485B-8C5F-4BAE80C8D8DC}"/>
          </ac:spMkLst>
        </pc:spChg>
        <pc:spChg chg="mod">
          <ac:chgData name="reza kabir" userId="af3c95a13102d509" providerId="LiveId" clId="{83DD23F4-60DA-460C-BB22-3F173B9E7532}" dt="2020-05-14T13:32:32.793" v="390" actId="165"/>
          <ac:spMkLst>
            <pc:docMk/>
            <pc:sldMk cId="2008014781" sldId="379"/>
            <ac:spMk id="167" creationId="{9404DFC0-B580-452A-B4A3-3359EC8253B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69" creationId="{0FBE3E81-B17A-448F-8395-E3EFE29C7F9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71" creationId="{36A80FDD-559F-4C7B-B455-9A497F67456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73" creationId="{96031393-881A-4AEC-BB38-768B4E2D672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75" creationId="{ED64EFB1-43A9-4B1B-BB4E-03188AABC1B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76" creationId="{D39D9251-B8BA-4A34-9576-F25CF998419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77" creationId="{D4EBF805-73D5-4772-B329-AB718B1F3A1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78" creationId="{5D7AECD1-2DC1-4DA0-B548-2D5C404CA80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79" creationId="{C548CD0E-7A02-4F5C-93C7-28993E14155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80" creationId="{6A98AD8F-DA58-4145-9742-66446F2FA00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81" creationId="{F9D994FB-1AB4-45C1-90FC-0C50221284B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85" creationId="{3D57A13C-A2F6-455B-AA33-E23BBF428AB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86" creationId="{C74BE093-BCE2-493C-8A07-FD4A2C7FA48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87" creationId="{F9EFA362-7C68-4E82-ABE3-AA0F7FE1585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88" creationId="{C480FC45-6F19-47A7-A936-E35433263A0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89" creationId="{959D27E1-C77E-4267-A806-4CE39F38358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0" creationId="{40510509-E48C-48B9-A0DC-4822902A1CF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1" creationId="{2BBAF1C1-5F00-4B5E-92BD-251B9B750AD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2" creationId="{26B4B703-8E8E-499B-8E15-6DF9AD295F7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3" creationId="{F1FBE1BA-3F2E-4C18-9C4D-142B93D4AD6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4" creationId="{CF13C561-ADDC-44B3-9158-75DDEB7420F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5" creationId="{42459EE2-BE02-4BE2-905E-71518117383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6" creationId="{7180B177-C0EC-4B5D-9CEA-B6F997C41DB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7" creationId="{2C1973C4-31FC-450C-A171-8F355CEAF0D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8" creationId="{E50E7909-9B7D-41C2-983D-FF4C36434B2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199" creationId="{76E17F46-0C91-49E2-B667-A77C700CFFD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02" creationId="{E594C578-EE8F-437F-9939-3142370FABF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03" creationId="{C0D24745-D337-4A9D-91C7-40D264C52B2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04" creationId="{4F951EB8-9AD9-463D-AF88-A9669492D4A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05" creationId="{440CB770-D70C-4D21-BD4E-089627B76F0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06" creationId="{0C9DB48A-D53C-48DE-AE64-11C5F3614A5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07" creationId="{7DB9390D-F4D5-44F4-85F7-A975FF670A3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08" creationId="{0760756E-A3A2-41AE-B169-205D0C1F083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09" creationId="{B9704D9D-D0CA-4A01-B56E-E25C89379FF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10" creationId="{557DF172-8D05-44B7-92B5-5CA550C2ACA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11" creationId="{1B6D6D87-FA89-42DF-AC32-E0A1292F3A5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12" creationId="{C0D781FE-89FC-44D3-A8B7-0F85B7EB239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13" creationId="{212B5D18-787F-4A91-B62B-4DFD6AF95B2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14" creationId="{02D7FEDC-288F-4DC0-9DC0-B3FB9D38C98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15" creationId="{35316FF9-8429-49B1-9D1C-1DAAD039C11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16" creationId="{53925F99-9C5E-4AAE-B42A-7549C861CA9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19" creationId="{85940F1C-98AB-4111-86C5-E0FA1BB026F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0" creationId="{7389895F-FCE9-4DCE-B6DC-9AC590E57C3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1" creationId="{B5EA040C-3193-4F35-B268-24E9BD431DF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2" creationId="{9091CE59-1D9A-46A4-93FA-B08521A1C71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3" creationId="{A92063DD-2AF3-426B-8EFC-C2F4E71F2F0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4" creationId="{BE2BFCA0-A21F-45D7-91F1-8418E3A2CBA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5" creationId="{4B24B0EE-29B5-4647-B781-A5AC85DEA66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6" creationId="{4BE7BBAC-6AB5-4C2F-AA0A-EF45D452FB3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7" creationId="{EF70BCFC-3DF1-4180-9855-775D9BF4E77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8" creationId="{B91E3139-FE38-4EC3-99E9-25B77B20AAF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29" creationId="{C95CC3D0-77CB-4DC7-A605-16C2682700C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30" creationId="{1EE99641-8EE2-4C64-AFD8-50D0829A655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31" creationId="{0DF97894-4E6A-4431-B51C-D0AF47C82A3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32" creationId="{8C2AA91C-8003-44B0-BACF-89973C9A6AF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33" creationId="{8A14CA9A-5254-48D9-AAEF-A9E213C8B1F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36" creationId="{E4E91F4C-BF1D-41B1-A228-FFF28759726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37" creationId="{C14F5D32-ECE5-4329-A92C-3CCB5EAC809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38" creationId="{460DD315-64E6-40E2-85B5-027BE325149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39" creationId="{B4689FD5-E209-47D3-A44D-A1F50B4592A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0" creationId="{819D7D5B-43A3-4EB3-A787-6C6D3B7D996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1" creationId="{2E72B1E5-70BC-4EBD-80E0-18F10CFF027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2" creationId="{4C68142B-A4AB-4461-98B0-80CF81A4474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3" creationId="{1CB6E2BD-0679-47E6-B894-E3970A42280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4" creationId="{6F3A603D-CF43-407E-B0C6-634B5A93559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5" creationId="{4D93838B-D1FD-4F22-B23A-A221ED8651C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6" creationId="{97F5D46B-D061-48DF-9EDC-2FA87FFE13B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7" creationId="{CF34AD6E-2DCB-45F9-BBD8-83F9AEF5F26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8" creationId="{3C0DD9B1-5D80-48B2-A73D-BE4AF1CD143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49" creationId="{457B2D5F-C8E4-44CF-8DB8-9D242CE05C3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50" creationId="{45067AF6-D22A-420A-A4A6-A404E329F27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51" creationId="{1F595039-8A04-4306-B088-035CA76108D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52" creationId="{67C8DDC7-FF15-4FF6-AE61-FEE21FD56F8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53" creationId="{60155B18-0D5A-429E-924E-73C705F7360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56" creationId="{72E00A94-25F0-4EA8-804F-EFAF6D3354A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57" creationId="{3BC92EC5-4C6C-44B4-A6D1-32498AAD60D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58" creationId="{69C3DBD8-8C2D-4E29-82D0-4D7010B4118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59" creationId="{FF3C3CF2-CEB4-4DF7-B3A0-700E62F3616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0" creationId="{FE82AA9F-C985-44D0-90F0-D9D85D3493E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1" creationId="{C02796D5-83AF-4EBA-BF05-32AC7F8C89C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2" creationId="{FA856BB5-C841-49F2-9DFF-63C7D3425AB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3" creationId="{71AF10AC-C205-4966-8F30-CFD0D1712B9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4" creationId="{3CD489C4-F408-4135-A172-6992519370B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5" creationId="{44685361-F45D-4D83-9A04-91265EEB4C4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6" creationId="{8CCEE707-6BA8-4D16-A2FF-04AC6720C1E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7" creationId="{2A089D6C-8DD7-416E-B28D-83D69D5743C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8" creationId="{DD27C836-4CDB-4091-85FA-DB34BCFB67E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69" creationId="{4A94FA6A-4C60-4319-AF34-2C152611EFF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70" creationId="{217B82E4-D147-466F-8592-D5AB00A2564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73" creationId="{E29B1137-FE89-45BC-AD21-61FD0291007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74" creationId="{CC5C46CD-40FE-4A7A-9A2A-BE2BE0E3E90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75" creationId="{0DA2A0DA-C883-4315-83F3-789F6AC0C17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76" creationId="{0E07A815-C169-448A-AB48-17D844EF18A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77" creationId="{12BD4279-839B-418C-B1BE-01FC3A84BDF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78" creationId="{1171DEC1-C7FD-49E6-AAB3-073E910CEBD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79" creationId="{21BF487D-9348-4217-8D29-374942FBD76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0" creationId="{78EF1FD9-5D7D-4946-B8BF-0A1B1C15B8B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1" creationId="{08E402E9-1DFE-43FD-8E30-37735D2AF65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2" creationId="{050B1052-73BC-4B22-802D-45002BE70F4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3" creationId="{73F586EE-A81C-4890-A228-8700339FFA8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4" creationId="{310C3D01-6513-41F5-9483-D4D019CAD46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5" creationId="{36D7FF0C-B68F-4985-A30E-F3FB08AD2F7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6" creationId="{10343C79-948E-414D-B96D-D4A1C5FD558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7" creationId="{D45C01BC-C9E0-4CE5-8BBF-888302168B7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8" creationId="{3776B9B3-69E2-4BEA-B8BA-A1C4AC09667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89" creationId="{2C0D1C71-65D3-4971-BDB0-2FE62A72515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90" creationId="{E1DC4E9F-A067-414B-9748-0F74B850D3A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93" creationId="{BDA3E207-E84C-452F-873F-3140EEB9570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94" creationId="{F1B064A2-512B-4E78-B3BA-AD0A8832088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95" creationId="{D0D68AEA-BF0D-472F-9FC3-9F63B5836AC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96" creationId="{64598EE6-50B6-4A09-90AF-ED0D4DAA0F2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97" creationId="{63BE09CA-6F52-490A-B876-175A8379DFE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98" creationId="{AF3F84F0-B35D-480E-9973-F53C52954FC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299" creationId="{CBEEC9F3-138C-4798-8D5D-050870DDFAC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0" creationId="{E6F505AF-5FFA-45D4-9537-1504361654A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1" creationId="{F727DF4A-2D5B-4C48-B676-41523F90C24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2" creationId="{5728F7D9-65ED-41E9-BC1F-A80BDD4E7CE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3" creationId="{EFB575BD-BF1F-4789-992B-DBB61C2D96D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4" creationId="{F34458E8-8B0B-4691-8DEF-0923E669725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5" creationId="{F52A7D86-8CB6-455B-AC92-FB12E798D61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6" creationId="{7BEC899A-0422-4C02-9A1E-80106D1933F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7" creationId="{56D7F8D6-B531-4189-B535-E2F876B65A0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8" creationId="{0A005428-1532-4C0C-980B-BDF70B59445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09" creationId="{F0EA3853-9B57-490B-96D1-A1D171E3C11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1" creationId="{D6FE86C2-A5C7-463C-80EA-6C777ABBE59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2" creationId="{31FC292F-452E-4FD6-888C-7D20E4A3C00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3" creationId="{442C8930-7723-4B86-A8BD-74618BF88F2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4" creationId="{2296AAD4-CAF0-4E96-AEB2-F5C786AD3EE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5" creationId="{538268D2-8C2C-4B5C-A543-139B027CC03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6" creationId="{2B95E8C5-B503-4123-8627-56D54CCFC7B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7" creationId="{09B08E1C-7987-48A7-842C-1667711AA0B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8" creationId="{85C20986-FFFC-4205-A74B-33947622AF2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19" creationId="{F3935B75-EBBC-44F1-AF2E-68F17D90197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0" creationId="{150F6F1D-8737-4A1E-ADC2-379D105C83D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1" creationId="{1FEC1B26-51E7-4F1B-98A1-19584CFE9EE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3" creationId="{856B120D-F355-4DF1-B918-01AEF37EAF1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4" creationId="{A4994B83-2F5E-4174-A104-8C2B2646EC7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5" creationId="{0D3E54A3-30E8-459E-8E1F-BAEE54825F0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6" creationId="{F940FBE0-C830-4EB6-BBCA-613F4892693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7" creationId="{8E10628B-79BA-4ED0-AB60-3994BD20C3F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8" creationId="{0EBEFF9A-C855-4FBA-94C9-10E6FB297A0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29" creationId="{C551CB8C-F3BB-4C7C-85A7-EFFA64A1E73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30" creationId="{79C87619-4FA9-47CB-AB1B-5AF010D56DB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32" creationId="{E100B7D1-2773-44CD-9F20-DDF1266C568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34" creationId="{D7CB8829-975F-4F2D-863D-A2D59DFD924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36" creationId="{81249E19-D426-494C-BF31-CA05BD260C5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38" creationId="{85C7358C-A35A-4B9F-ACA6-D0F5AD55521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39" creationId="{B28C2C42-1C86-4158-882D-D81F225CA34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40" creationId="{C7264D43-DEB6-456C-A9DE-304FAAEB23F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41" creationId="{6CAFA346-241C-4846-82EE-6E1B76EB364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42" creationId="{579D66C1-B9E8-46FE-98E9-215A9BA00EB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43" creationId="{E0CB87BE-4C59-4C9F-ABA7-FB7C572672E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44" creationId="{1083CF73-049A-4575-9A96-EF2732789E0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48" creationId="{B80317CF-556C-4D1B-A68C-B2A0EE7A675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49" creationId="{5BB3DD3F-C11C-4A6A-8E44-06A5442AC8C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0" creationId="{8D6E7D3E-DC1D-478C-BB24-A5FE4FB5493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1" creationId="{C95B48D7-2233-4398-B0C6-5BD9A5B27B7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2" creationId="{C780E939-2A13-4F99-A73B-9B9355D75DB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3" creationId="{A797DBC2-D5E1-4EC6-9F76-25E5364E6F8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4" creationId="{AE107240-B67D-4A61-BFB1-A956FDBC1CF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5" creationId="{26917DFC-2327-43ED-9F92-FD689FA55FD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6" creationId="{353ACB39-D27D-44A2-B70B-C2FBED24B73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7" creationId="{EF90ACB4-8154-4A0B-B999-89D323D777C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8" creationId="{A7F7AF5E-3263-4A11-B30F-83673755BC6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59" creationId="{06745570-025A-46AB-B8BD-CB26D518049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60" creationId="{9903AC37-8ECC-4B65-9F4D-3625349EE8F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61" creationId="{D06884A2-3899-4880-A249-585EC1CBA32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62" creationId="{6EC607AB-5F28-4CDE-A721-246210B2C34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65" creationId="{D1AE435E-1A89-4DCC-A420-D1297482FE8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66" creationId="{A6DD641D-613E-45C9-92C1-5BB13DFEA7A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67" creationId="{A880942E-679D-4788-8EE9-32D40A1C089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68" creationId="{265F33DB-47DA-4E9E-A631-204CB8BCE44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69" creationId="{087A6CA2-9EAD-48B5-A8A6-8C1EED31D07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0" creationId="{30676B4A-A904-4A0D-B822-978A4425FF8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1" creationId="{CADAA9BD-26C5-4E2A-B69E-AE1B96F6A0A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2" creationId="{D962990F-AB6C-4FFB-99F5-CBEA148A9B8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3" creationId="{650614BC-6B5B-4C6B-A9B4-CC59C342930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4" creationId="{8F9FDCE0-2FFA-4220-A081-4CF9C5EA994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5" creationId="{FDA7F097-DD54-40A5-A00D-2EAB525B722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6" creationId="{D47E3D62-AA3B-4D30-AA1D-98D2199BD5F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7" creationId="{F4F6E9E8-449B-46ED-B57C-1B98F21A700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8" creationId="{A6FBB14C-84BA-4595-B896-FE5DB514CB9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79" creationId="{D9A53490-207F-4B89-B805-E83914345BD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82" creationId="{5CAD8C7B-E4DE-44F8-A508-3D38DF4DA19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83" creationId="{BBFB050A-0F76-49BE-BA3D-F9AD8AB10AA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84" creationId="{649F73C3-ABA9-4E22-8284-F6258D55233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85" creationId="{0FB56244-1383-45BB-AF1B-5167E138734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86" creationId="{AC5BF45B-6408-4651-933F-5DF67230337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87" creationId="{B46102A3-0633-4BEC-9E5D-81DDB0FDC71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88" creationId="{02C48C8D-09C2-4792-AFAD-FC7D1BBF875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89" creationId="{17474E94-4A48-4D28-A387-CE10AB1DE1F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90" creationId="{FA230C58-912D-40A5-A056-161B4AED199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91" creationId="{E8DB1A9E-7E78-4DFD-BE82-92CED095321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92" creationId="{5CB5BF73-8A8B-4235-84F9-CE3540C044E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93" creationId="{A5C5502E-82A4-4178-AA44-6E04B825D1E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94" creationId="{DDE75206-8A9A-4DF4-9923-8EAA805C767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95" creationId="{56B9F308-CC99-4DF6-B107-8C49133694B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96" creationId="{E3B5E991-20BA-4CC6-9028-BC3DCA3FD10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399" creationId="{68C5D17C-1DEF-472C-BFF0-CEC1FADCDD1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0" creationId="{83703618-8409-4E3F-A66F-6086591DB5D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1" creationId="{0A34C6BD-5CFF-4E18-A1F3-D8A9D0D5AA1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2" creationId="{FCE73215-92EC-4221-A04A-EC5A17A8BC7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3" creationId="{B4A6BEEC-DCCE-4201-ACAD-8C48FD20515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4" creationId="{B073AE98-1A5F-4D82-AF36-FA7194B2FE8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5" creationId="{14E4CF8D-86D9-4AF2-BE3F-DD0E2685867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6" creationId="{BCEECC40-AAF8-47CD-B3B8-FF7548BF976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7" creationId="{D353EDBE-04EF-4334-A574-0D55E653DFE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8" creationId="{0C2CE37D-9BA2-40F4-8BEB-04BDCAC148F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09" creationId="{F8DDBB5C-BB04-4097-9308-8DB6E9013A9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10" creationId="{C5357881-EE44-41B9-A6FA-663AF2716BA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11" creationId="{E44EE241-E248-48D9-9C59-2A7CED99718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12" creationId="{C9D249CA-731C-4E91-BFD0-38C4FC30ECF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13" creationId="{011B84F9-53B3-4A35-90B5-92E2D27611B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14" creationId="{711686AA-4BCF-469E-B979-507FA8A3566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15" creationId="{B4C21FF2-BB28-4FFD-8310-B73593F14A6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16" creationId="{A7045979-4A91-4355-A835-71B7DDA09C8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19" creationId="{087D6434-297D-405B-A711-2A0578997E0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0" creationId="{1ACE52A1-589F-425C-8FF3-4201142F150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1" creationId="{38FD029B-C05B-4621-AAD8-02C96220D01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2" creationId="{4BE6623F-4F46-4F6A-88E0-EBE6D8DD59C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3" creationId="{DF4410D0-2C03-4549-B710-29A582CFAF7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4" creationId="{4E0CE163-B0B2-4C83-B2D5-5C9113BFF5C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5" creationId="{00A6892D-DBD9-4C67-B140-4A38B868E73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6" creationId="{04D34C97-F2C9-4F95-B503-7AAF14FC178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7" creationId="{33B6DC4C-CD44-4D84-A58E-B244AAF3F5A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8" creationId="{AFE1751B-266A-497C-BC06-B5AE14065F17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29" creationId="{57C7A8DA-E6F5-4C46-8073-84CF4619A5E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30" creationId="{DBB61CDF-0A35-4A64-8CED-A128C9246D0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31" creationId="{889C7B0F-A3F9-4669-AFBC-04D467F9BF6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32" creationId="{6279FDC0-B345-445F-AE57-D4F2AF96EB2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33" creationId="{50C8E2F1-1B14-403E-91F3-74B837C9D4F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36" creationId="{A2315EEE-F4B6-4087-8712-B41BE0EC32E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37" creationId="{97D2CFC3-A235-4121-98C5-AD16E28B94B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38" creationId="{3F40F853-904B-499D-BF4A-4C5FB2BE0664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39" creationId="{E71A723D-223C-4B62-99FF-838874BF34E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0" creationId="{E46CF3AF-9285-43F5-89B3-9474223D8E7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1" creationId="{E74AB1F5-28F2-4877-B8B8-CDBA3FB048E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2" creationId="{9700C89C-D3B1-4F8F-91A0-146CCD3D256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3" creationId="{42C67C78-9D7D-4665-856A-83E86899F57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4" creationId="{A8C7E371-BBFB-46AD-8EBE-A031B5F3129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5" creationId="{5AD0C16B-ACF1-475E-AE0B-6E0DAD52D30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6" creationId="{8F692869-0F19-487E-8F06-2AD43A24745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7" creationId="{06871AF8-4189-47E8-BE5D-86B0E700E26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8" creationId="{65C049F7-BD11-4DFD-9097-2E044B3D51A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49" creationId="{08398A8D-D4DA-4ED1-A787-EBA4B1D2925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50" creationId="{442F43B9-185F-4055-B1B8-D44292E1490C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51" creationId="{7E78EECD-D491-43F2-BC63-A496B8B3DE8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52" creationId="{56877F8E-97E4-4E4B-875E-6B14FE45EF4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53" creationId="{F6576043-A1F7-48CC-9078-79ABD0CAF43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56" creationId="{615129B0-D862-46E7-9640-7134D43FCC5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57" creationId="{E129B7DB-779C-46EB-BB39-B1D9D839415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58" creationId="{122C416C-520C-42AD-BCED-2743A7A5D73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59" creationId="{B0768B75-9F05-42D3-9F15-A2F2040F8E9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0" creationId="{4F035479-7F62-4C35-8AD1-97E9C854B82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1" creationId="{7A925508-F922-4BBB-8227-600E7087B64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2" creationId="{93078D5C-E913-4E03-8CBD-11ECAC32520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3" creationId="{B95F5E9C-1EBA-450C-A1BE-743862D2F09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4" creationId="{6848DC1F-430A-4F47-8FAA-50B16E0D904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5" creationId="{C567171F-A88E-4BA4-BF41-B25029EA873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6" creationId="{6815F62C-7100-4636-B650-8E10EE1BFE5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7" creationId="{71B0375D-8B09-4920-9970-6CB5A6CE012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8" creationId="{5D2AEF28-F391-4E16-B93F-98788DCEC27B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69" creationId="{81078912-28CE-44CC-90EC-21338F849F8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0" creationId="{A40C0241-7B4D-42A5-825B-5FBFD7DA14D8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1" creationId="{58EE71CF-EBA2-4696-A868-C02439438D0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2" creationId="{93BB92CA-5050-4AB3-9507-23775E0ADDED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4" creationId="{1CA383ED-E464-4A85-8799-09A59F8A21B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5" creationId="{52DEABD3-1711-4EF2-A48F-DF3E035483C9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6" creationId="{43EA138F-F80B-4B57-BFC5-03838ABDCA4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7" creationId="{82CA7CB4-9F29-4BCC-B3BD-21321403FFDE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8" creationId="{AA5D5027-4CFA-4AF4-9D6D-E0209535F9F2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79" creationId="{1A54E2E0-7D34-4513-BBBB-89A1549D73C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0" creationId="{E8804B07-09FB-40BA-96B6-4301287B5ED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1" creationId="{51C048F8-9E13-428F-83FD-02B1D09E760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2" creationId="{C7D041FE-BFEC-490A-AA12-370CF226CFE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3" creationId="{74A62C3A-CFA5-4BBB-97C7-CDB603DD6A8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4" creationId="{610C8D1A-DD53-4CE4-86FF-B6C7B7A3F2BA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6" creationId="{260E86DE-319B-4653-BDF7-83072EE32000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7" creationId="{4297076C-3939-4743-B4CB-8EFB01180E4F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8" creationId="{3A5BBC57-7F84-4AAE-9AA8-0BFA47756E03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89" creationId="{C3770C51-53A9-49CA-87FE-3F138CDFDF96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90" creationId="{5481676E-06E0-48B3-907E-A3DEFDA83941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91" creationId="{AE96D275-0B63-442D-85F3-7BF5A0E84145}"/>
          </ac:spMkLst>
        </pc:spChg>
        <pc:spChg chg="mod">
          <ac:chgData name="reza kabir" userId="af3c95a13102d509" providerId="LiveId" clId="{83DD23F4-60DA-460C-BB22-3F173B9E7532}" dt="2020-05-14T13:32:26.381" v="388" actId="165"/>
          <ac:spMkLst>
            <pc:docMk/>
            <pc:sldMk cId="2008014781" sldId="379"/>
            <ac:spMk id="492" creationId="{6C01EC28-E4C9-4093-8966-67C94CBF75B0}"/>
          </ac:spMkLst>
        </pc:spChg>
        <pc:spChg chg="add 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493" creationId="{FAD80208-3B86-4D0F-9478-99C9C933124A}"/>
          </ac:spMkLst>
        </pc:spChg>
        <pc:spChg chg="add 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494" creationId="{E6A30B72-465E-48F2-9A67-1F97109CFB0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496" creationId="{EEA1161A-AC97-47FD-9D8B-19B325FDD8E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498" creationId="{BA33FF5C-180E-40AB-ACEF-1D0A6A6B40C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499" creationId="{A81B5151-1A20-4B99-835A-7FA776036AF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00" creationId="{DA94C33D-D8A5-4ADC-B81C-664F266E8D1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01" creationId="{AC44F44D-D326-4135-94A7-F47EBC47C84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02" creationId="{DB313BF6-44C8-4211-A725-DB90EF02C8C7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03" creationId="{D65D34D2-1459-4D81-B914-930BE6CEA01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04" creationId="{ACB1416C-B66F-49C9-A156-02C7310F321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14" creationId="{64903521-97F6-4693-A08F-7B131429DFA6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15" creationId="{95D64C3D-5751-43B1-9D14-D2F239F4E627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16" creationId="{5090D5B0-E4BC-477C-9150-9181E397106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17" creationId="{2E1E7DE3-E80A-4745-8CC3-15BC935FBE8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18" creationId="{E8E53609-0044-4B7D-9FD8-9AFA8691D97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19" creationId="{82E211EE-8F72-4CD3-8658-D9BC17E9C176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0" creationId="{31D278D8-517E-4AC4-9391-78C90BBBEC4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1" creationId="{348511B2-B1FB-41C8-A061-2B9AF4D6A07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2" creationId="{6AEECC21-A944-40F3-ACDE-4C0226A79F40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3" creationId="{B19763D4-995B-4D4F-B58D-CC651960974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4" creationId="{2E90BDCD-F581-4A98-8C8A-DF40A9C1F587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5" creationId="{FD4220A0-91A4-456A-90AD-F78BFC2F6A4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6" creationId="{FF3E3E72-17A8-46F9-815E-2287860155E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7" creationId="{91160367-FD2B-49B8-B537-664CF955F93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8" creationId="{4C45F42C-692B-4D40-9010-3179903AAFB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29" creationId="{55E4A199-AEC6-4647-9964-8457FDDB4C9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0" creationId="{6CE24155-F119-46A8-A704-5A64D0CAC896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2" creationId="{6D666827-B5F5-4FF1-81A2-7B5236754A0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3" creationId="{C29F7679-3983-40F5-94F8-01F2070A19B0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4" creationId="{2449A9D7-85D2-4BF5-B3F8-5AF4743354E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5" creationId="{A05A5DA9-EB6F-4D35-996A-5FEBC229712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6" creationId="{B412470A-4C65-49B9-B1CD-FF56D08F41F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7" creationId="{8B5554E6-5632-4C23-97BE-2EFF64B563D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8" creationId="{2FB220B2-E5C8-47DD-A521-E68DA5BB3DB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39" creationId="{8343F273-1EC3-45D9-82A0-82B808AD473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0" creationId="{A7F669C0-C1BF-4C73-BA90-16F5134B089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1" creationId="{02804517-058D-46AB-BB83-09096DCF3AC2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2" creationId="{4E9CAC0D-E1AB-4CAF-A3A4-D508AA65F86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3" creationId="{5BC56A14-956E-4348-8B7E-C81A9A54972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4" creationId="{2567C221-22EE-49C3-9B54-11064BA5AC9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5" creationId="{809F9914-84CC-4F25-A1D8-A52A2B21C6C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6" creationId="{D50FB582-AF0B-4948-8FD3-F627858314D6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7" creationId="{80A40C11-9579-410D-8FEC-787F31DAD49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8" creationId="{284805AE-D671-4E06-B2A2-B19C49BE7F5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49" creationId="{BF6C0149-CC92-4BFB-8F9F-5A74A0B6C9E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1" creationId="{D9BBA6C1-74C8-4080-A7B6-7E0031D2AE9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2" creationId="{B84B5892-A778-453C-8368-BDCE54A0589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3" creationId="{77AF0865-4488-4325-9FC7-F0B4A62080E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4" creationId="{503DB092-FFC8-4D99-8B86-2A77B7391EF0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5" creationId="{FDA3EC17-BB3E-4A37-A640-2E5450D0415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6" creationId="{FF3FE5E7-AFC2-4EA2-B1EF-19478F2C65E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7" creationId="{4BBE8D75-53FC-4B52-BFF2-1A4E7814F245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8" creationId="{408DE3F6-FCB3-4031-87FB-63594213ACE9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59" creationId="{F2DFA0E4-A3C4-4419-ACCA-1A3FAF56516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0" creationId="{7DCB6616-364D-46C1-BB51-F72E88BC953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1" creationId="{5123B89C-BBA3-4DED-B328-84002F8A0E0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2" creationId="{FE1940EA-8AC7-4DC5-B5B6-02F3BD1BB3F0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3" creationId="{5D3D4E53-3CC9-4B7F-9935-C519D888C775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4" creationId="{21580E88-B598-46CB-8A88-9EEFCB8F3CA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5" creationId="{708AFCF6-AD2F-4BE5-AA1A-1C8FC8D9783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7" creationId="{13E462D3-DBFD-4DE7-A69A-912171D9D672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8" creationId="{3244A02A-0CAF-4C1D-BD0F-DD877E90E1F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69" creationId="{FC19AB24-CE75-41B3-B046-375461E76AE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0" creationId="{07B87AD6-92A0-4449-A879-F95F1C207A2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1" creationId="{89FA36AE-B275-4DB0-A75E-0EE9339E01C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2" creationId="{03281E70-E71E-43C0-917D-BC7AD223B445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3" creationId="{336945F7-6A53-4630-8D55-DBB1E33437B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4" creationId="{33853D41-3203-42ED-B391-0CDB2BA99BD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5" creationId="{E97EEA45-79F3-4802-A36D-079628B6B58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6" creationId="{D4CF8C36-8BC4-4A0C-AF90-AE2E6EC096D9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7" creationId="{2FD7041D-5752-41BB-94FF-D03EF1E33BD0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8" creationId="{900A17D3-0417-4814-A377-1451A840EBF9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79" creationId="{7459BB30-EBDC-4EBF-A751-80B3B09DC01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0" creationId="{B42CCB35-5552-4DBB-A96E-1EC639A61562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1" creationId="{26AE62D2-3A52-424B-B995-D25031C4FBC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2" creationId="{51362372-67BA-42FF-BA4C-328162B043E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3" creationId="{728A9DF0-D6C0-4E8A-99B0-8FEC91DBF715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4" creationId="{2CFF8C12-2DBD-43E8-B2F8-BE5A0D01302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6" creationId="{5BEB14F7-E2FC-4CDB-BE1E-74B56C6215B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7" creationId="{A3F23265-B928-4F07-A043-FEC2DCD551E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8" creationId="{37172BC9-0154-4CE4-BCFE-583AD0AB254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89" creationId="{FB6BDA5A-E5D4-4451-BF15-40C067A17A7D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0" creationId="{939CD93B-2DA5-4541-8E86-EDA450DF66C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1" creationId="{B0DBC7C6-BF33-44C1-AE52-36E5353CA10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2" creationId="{C26EF84D-1867-41CE-BC96-BD7D436C7D7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3" creationId="{AA8032DC-2D72-4562-9F53-D562B2D6BDD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4" creationId="{B571B65A-56AC-4CEF-91FD-F91C0A6ACDE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5" creationId="{43094327-2A48-4A07-9C2A-FB948A6B3F59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6" creationId="{E63AE349-A361-43F3-8390-E120F774A8D7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7" creationId="{1540B05D-D052-4950-AE16-607AA8B4D89D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8" creationId="{F260AA5D-AEFD-4C6F-996D-B0609443CE8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599" creationId="{796B99F2-9B30-4298-93C3-F5E1452FA46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0" creationId="{2CD7494B-89C7-4473-90D6-79F0C23D6E67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2" creationId="{73F2EE4C-345F-4BE6-B7B2-F17395C594F2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3" creationId="{CA6E46D7-1444-4B9D-8B16-0403DA38627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4" creationId="{A1B3870D-899D-4BA8-8E2D-9C0658BCED58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5" creationId="{C7DC7281-609F-4C7D-AD98-8915281CAE1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6" creationId="{ECF99374-57E1-4AB1-916A-27260AE2FC4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7" creationId="{89B73360-8697-47ED-8313-45B7B28BDEF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8" creationId="{01B21BA1-6083-4932-BE30-1500684BB83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09" creationId="{EF8E4488-5CD7-4A27-A670-836F3E5B727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0" creationId="{2267EFFD-39D4-4158-90B1-994A84E5679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1" creationId="{5CDC6670-6355-409C-92F8-8BF0D97363F6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2" creationId="{8D195715-EE64-492B-9334-ECC9B976579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3" creationId="{B472720D-2B02-4487-B05F-C5173D6A0F7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4" creationId="{F558BD61-F2E7-4407-909B-77995AD68323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5" creationId="{61C950ED-AD9F-4E95-94CF-5B4E5D8BD5B6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6" creationId="{ECABEF9F-9D05-4AB8-8159-565D5CE7155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8" creationId="{10D4F4A5-6F9E-4632-81D8-EF3AAF452DD5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19" creationId="{77F18309-9B14-40AC-A8C3-EEAFA172C312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0" creationId="{A60F9831-92FC-4D96-A889-7A65860E36B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1" creationId="{66C12BAB-5C8F-4B88-8519-4933992AB9E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2" creationId="{21B5CC9C-F325-4D00-8A71-89628793786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3" creationId="{68234E25-92CB-4066-B0C0-A0F8C4F5A615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4" creationId="{4AEDB601-C05E-4521-9F40-295E0E95002D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5" creationId="{B8B19583-E92C-418D-95B3-9F1C22F92DA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6" creationId="{4D147B51-2677-4B91-B836-857CFFBD807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7" creationId="{D0C2DAEF-1C94-4631-A022-A82854381EB5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8" creationId="{C86CB3D5-A4B5-4AE7-8D5F-BD4D564C9122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29" creationId="{8AA33C8A-E25D-4196-99FA-ED3B8040DFA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0" creationId="{A57F2851-CCC2-455F-85BE-E395435ED06D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1" creationId="{006B4A8A-ECF5-41B6-A99E-65C7A854033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2" creationId="{A8A404E3-E622-4ED5-9D09-E102CAE3BF8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4" creationId="{272D9558-8E4F-43C5-8662-4E6A80DD87D6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5" creationId="{8B634729-B4CF-467F-A0CF-88793528C68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6" creationId="{070F845D-BDA6-438C-A340-EC94216FE79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7" creationId="{99537ABB-25C7-4FAD-93ED-B950CC9204E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8" creationId="{7A232FC1-5AB2-43FD-AB13-E0FC16562267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39" creationId="{AA0D13AF-92A4-4E1E-9B80-FD20621B0EB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0" creationId="{AC96653E-8AC4-434E-9BE2-6C47F2EC015C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1" creationId="{255A61DB-85D9-4B18-9E8C-020F4064D4A4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2" creationId="{D9C69BBD-BCE3-4B7A-A021-D251A2BD8C30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3" creationId="{1DD26126-5A6D-4AB2-8C37-423B0C64EACB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4" creationId="{FD55102C-1F43-4810-BAE5-9EA9B9B021F1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6" creationId="{20F11AEC-E4A7-456C-918F-E9871CEFB63E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7" creationId="{3A987601-BFE5-4894-9D0C-C706ABFBFE59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8" creationId="{0F28EEE7-ED00-4127-A788-D8E2DEE67E3F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49" creationId="{3F1DFDDD-ED91-4A03-9E7C-C71FC856C08A}"/>
          </ac:spMkLst>
        </pc:spChg>
        <pc:spChg chg="mod">
          <ac:chgData name="reza kabir" userId="af3c95a13102d509" providerId="LiveId" clId="{83DD23F4-60DA-460C-BB22-3F173B9E7532}" dt="2020-05-14T13:33:17.392" v="395" actId="571"/>
          <ac:spMkLst>
            <pc:docMk/>
            <pc:sldMk cId="2008014781" sldId="379"/>
            <ac:spMk id="650" creationId="{0F0AEFD6-F925-4404-BD46-951751D7D8E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0" creationId="{C112402C-C1E8-4C58-B289-36DE9B7392A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1" creationId="{E631A1B2-081C-45A3-B3F3-8C9A3AA7120B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2" creationId="{B20A918A-D462-430D-8C5F-790DBE606CB0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3" creationId="{835A2EEF-CFDB-486B-BBE5-A14CC21D4DA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4" creationId="{76CE04A9-10A1-4E49-A20F-BE95B8FBBC7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5" creationId="{E317D011-7217-4236-87C9-6592F4C416F7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6" creationId="{35087723-3FAF-4BF5-91CC-574600D5E333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7" creationId="{11BD78A5-8E24-4D67-9A5F-79902437572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8" creationId="{8D997405-9FDA-4832-8921-05C949D13A3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69" creationId="{74463805-0B3A-45AE-AE67-DF24A9C60A34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0" creationId="{CEF9E4EA-9DFF-4D70-BD0A-57118470E642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1" creationId="{97588CBF-700F-48C8-802A-B9ECB352AB5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2" creationId="{F6705E18-C82D-44EE-9EEF-1C36171A593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3" creationId="{C34811BC-93EB-4229-BD5F-07E9055E0ED2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4" creationId="{1FE6D6E9-1D8A-4982-B763-9F089EBA2122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5" creationId="{ED014683-406F-4520-9DF3-EC5818232DD3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6" creationId="{D15B6670-B17C-4503-B9C1-F08AAD171ECE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8" creationId="{80540BBA-5E05-4D48-8937-87A570DF6E3F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79" creationId="{F9B110CA-6AB9-4C6C-9841-CB6DE089F7F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0" creationId="{D19C1BF6-618F-4D22-AAEF-6690493B93FA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1" creationId="{B8013648-3384-4C16-A032-E53E1917351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2" creationId="{55E35857-7263-4FF9-B72B-B1828C6A084B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3" creationId="{684CD0B0-F324-4EE2-B40A-F4C5E402F0A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4" creationId="{544F766C-43D5-482D-B276-E62E91FC0F4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5" creationId="{1B532EE3-1C8F-4A6A-B0C6-530CC6550BAF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6" creationId="{234BC7DA-F6C6-4572-AFB1-DC00E169F490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7" creationId="{DD2250BD-AACC-4008-856D-71326A976C63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8" creationId="{B6E05537-1C74-4D25-8EC1-B4D76DB3834B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89" creationId="{3E105036-1296-4E44-8402-6A1A22E456AE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0" creationId="{7387CF30-3D58-4A1E-AB19-C8339F24290B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1" creationId="{95851301-E734-4C39-822D-41FA930537F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2" creationId="{FED096FD-C008-49FD-8D39-6A4DC5FF7470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3" creationId="{3B2255CC-3654-4A3E-9D5D-10C73A4585D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4" creationId="{BAA71F23-16C1-43E9-AB70-4616A773BAF3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5" creationId="{7C2CF86A-045D-422B-9726-DF64B5B4E4D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7" creationId="{4A3FBB28-8A13-4C1F-83F9-01C86DB7331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8" creationId="{5053366B-D6DD-46B8-9E6F-1921FEC32FE7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699" creationId="{F3B81D07-2FE9-4B67-8E3C-ACF94BAE18E0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0" creationId="{E42D9AE1-DAC1-4F49-93D9-7D0B8C50B2AF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1" creationId="{672847FB-CD51-495B-9CDA-0FA6D9F5B107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2" creationId="{ED06A46C-CDB2-4ECF-A407-718172CB6450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3" creationId="{500CE58D-9239-46A6-9A7D-72EBB2C1A1B3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4" creationId="{DBAFA05C-6C2E-403C-9434-70B64F365254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5" creationId="{BA660084-ED4E-46FB-8AF1-ABBF05E583D1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6" creationId="{586841F1-0796-4618-9A72-AEB35EE20B7B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7" creationId="{C4A274EC-C52D-414C-B084-268AD78174A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8" creationId="{7C0B1F0E-2A38-4839-8273-BC971F97A6F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09" creationId="{4B2D821E-8A15-4D8E-A11E-BEA486F787E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0" creationId="{CD6A5248-89CF-448D-9F27-A64AC7C79003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1" creationId="{F9C12A5D-EA39-410C-B20E-C58DBA34BCD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3" creationId="{92AEDB98-5A5E-4400-A775-0F0E066610B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4" creationId="{BF95C7F5-02FB-4AE6-8374-C10880E4ADD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5" creationId="{BA289150-8A9A-4F89-A442-91717C9D79B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6" creationId="{CB9D1B2E-6007-4C76-AB09-5F7F25FFECB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7" creationId="{BC592249-4C90-4990-8B8B-B6D682A35B60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8" creationId="{2CA78857-38EA-4CC1-A9DE-1B093C558A7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19" creationId="{701E386A-6460-4EE4-9B23-4C10B88426D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0" creationId="{81A964B8-00C6-4E6A-A277-8D764AB40661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1" creationId="{783FC9FA-B17E-4E9E-AB1F-C18BF08C41E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2" creationId="{DEA62E17-2E3C-442D-BFF1-701B36E20A9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3" creationId="{6A6271BB-A492-4413-ABA0-6312291C3E9A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4" creationId="{D802C358-D7AE-462C-A389-F1B8F111D23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5" creationId="{F1D89C3C-406D-47B0-9B88-70E1D39E6CB4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6" creationId="{EBE90352-1477-4CC5-9315-679EF52924F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7" creationId="{74ADDD74-9462-465C-850D-3BD056D7FAC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8" creationId="{6DDE28F2-B9BD-4C1E-946A-FF01DF7C1BC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29" creationId="{8DD49F9F-F0C2-469F-B9FD-C4D9B608AE1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0" creationId="{37F5ADBF-8198-4277-9C52-A54EF33638DE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2" creationId="{1A75170D-8E5B-4245-BBBE-66756B9DB406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3" creationId="{F434CA3A-83CF-4B71-9279-BAB3227458AF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4" creationId="{E0E5E0E4-3512-4F32-AA3D-0F04B1694C2B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5" creationId="{C48CDE13-68F9-49F1-B689-F7B62F4B01A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6" creationId="{3C7B0BB8-A846-46CF-9F8A-E329E8D01A3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7" creationId="{556603A7-AA2E-4529-A87D-F4B7D13AA0BE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8" creationId="{0EFCDA0D-AEF6-4B6B-84D3-413A070C267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39" creationId="{A7BBA95C-AAAE-42AF-9DD2-A80DA07E5102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0" creationId="{C4A0A77F-50C9-417B-A96D-CE952714C3EA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1" creationId="{CCECDA77-AE22-4C37-B6B4-C53F14BE323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2" creationId="{D523F707-3CA3-4A64-9D3A-24AA4C63E8C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3" creationId="{15BE604D-9DE7-4B85-BFF6-0710F74A4F8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4" creationId="{720677BE-BE14-4C23-850B-1D160F3C63A1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5" creationId="{D3A2AF92-D6B0-4B69-AECC-FE1CF39C4890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6" creationId="{38B69D86-D434-4378-B901-E97B2EC3BF8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8" creationId="{DD04D39E-2053-44CA-B196-2E8A4C41BC1F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49" creationId="{D561B2E7-3FDA-409B-9D7C-BA07E45B597F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0" creationId="{90D2F420-A952-47B6-BD9B-4477580D0602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1" creationId="{F7ABC2DA-12D7-4BED-B2F3-4926E0AF627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2" creationId="{E2527BF3-EB09-4F41-B946-86376A57BD7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3" creationId="{6348AE2F-0D1F-4AFF-8D4A-63E0EA4DE922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4" creationId="{2F4D9E89-3D7C-4677-8662-EFA15FF0138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5" creationId="{DACF2C92-A6CE-4851-B056-2CA4F9A6E28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6" creationId="{4E6BF342-CF52-4617-BB94-2FC4E9CDF8F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7" creationId="{3FAC7ACE-BE4B-4F5A-A79A-6048C8F7CCBC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8" creationId="{B23BB69B-C580-4295-AB0C-E9A65CB8FBDB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59" creationId="{7B7F78E7-2D8E-4272-9EA6-D67416B6EE3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0" creationId="{D246AE7F-1CFB-45D7-BFB6-994B5030B532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1" creationId="{08F55A2F-E0E7-4960-B4FE-36F860A0A8A3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2" creationId="{E5AFD0CB-07B9-41BB-A30E-53D4386724C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4" creationId="{FA8748D6-B335-4EB2-B0C5-280C4395E91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5" creationId="{01879B68-8914-4ABC-BEA5-CABC41C505F9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6" creationId="{7107D367-E1F2-449C-B11A-3D2C2EF6B851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7" creationId="{65AC59A5-818A-4DAD-B165-A006C46AC024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8" creationId="{9F38F141-47E5-43FA-B53D-F8D0FD6E77A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69" creationId="{8969E076-CABD-412B-BE77-A7211A61D301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0" creationId="{7F3E8DA5-0171-470A-B3F6-3BB7378A3165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1" creationId="{AD6B56B0-0CD0-4D77-A756-5EC6C0CE1F8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2" creationId="{6D341A4A-198B-420B-A839-3FC6469C963F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3" creationId="{BC902E8E-0133-4C0F-8037-30EEAD002EE7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4" creationId="{B5577107-2EEB-4C9B-8B95-CE4FEDD37837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5" creationId="{6F0E8CCC-2408-4C31-B3C8-DA9662D22982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6" creationId="{533D031C-0153-4E55-A586-473DEE34AF48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7" creationId="{530F4EAE-7216-4314-9FD3-0DC3F5DE743D}"/>
          </ac:spMkLst>
        </pc:spChg>
        <pc:spChg chg="mod">
          <ac:chgData name="reza kabir" userId="af3c95a13102d509" providerId="LiveId" clId="{83DD23F4-60DA-460C-BB22-3F173B9E7532}" dt="2020-05-14T13:33:50.709" v="397" actId="571"/>
          <ac:spMkLst>
            <pc:docMk/>
            <pc:sldMk cId="2008014781" sldId="379"/>
            <ac:spMk id="778" creationId="{33D47A05-572B-47E5-A2CC-F07148276531}"/>
          </ac:spMkLst>
        </pc:spChg>
        <pc:spChg chg="add mod">
          <ac:chgData name="reza kabir" userId="af3c95a13102d509" providerId="LiveId" clId="{83DD23F4-60DA-460C-BB22-3F173B9E7532}" dt="2020-05-14T13:35:26.538" v="415" actId="14100"/>
          <ac:spMkLst>
            <pc:docMk/>
            <pc:sldMk cId="2008014781" sldId="379"/>
            <ac:spMk id="779" creationId="{5499D6CE-8A54-4CC7-8DD5-489BDDC6851F}"/>
          </ac:spMkLst>
        </pc:spChg>
        <pc:spChg chg="mod">
          <ac:chgData name="reza kabir" userId="af3c95a13102d509" providerId="LiveId" clId="{83DD23F4-60DA-460C-BB22-3F173B9E7532}" dt="2020-05-14T13:34:44.333" v="407"/>
          <ac:spMkLst>
            <pc:docMk/>
            <pc:sldMk cId="2008014781" sldId="379"/>
            <ac:spMk id="781" creationId="{0AC539C7-9927-46C7-8E18-DB73CB92B41A}"/>
          </ac:spMkLst>
        </pc:spChg>
        <pc:spChg chg="mod">
          <ac:chgData name="reza kabir" userId="af3c95a13102d509" providerId="LiveId" clId="{83DD23F4-60DA-460C-BB22-3F173B9E7532}" dt="2020-05-14T13:34:44.333" v="407"/>
          <ac:spMkLst>
            <pc:docMk/>
            <pc:sldMk cId="2008014781" sldId="379"/>
            <ac:spMk id="782" creationId="{B13306CC-56A1-4A8A-AF77-F4416D625778}"/>
          </ac:spMkLst>
        </pc:spChg>
        <pc:spChg chg="mod">
          <ac:chgData name="reza kabir" userId="af3c95a13102d509" providerId="LiveId" clId="{83DD23F4-60DA-460C-BB22-3F173B9E7532}" dt="2020-05-14T13:34:44.333" v="407"/>
          <ac:spMkLst>
            <pc:docMk/>
            <pc:sldMk cId="2008014781" sldId="379"/>
            <ac:spMk id="783" creationId="{EFEA799D-5CDD-467A-B128-BBCD6A103C92}"/>
          </ac:spMkLst>
        </pc:spChg>
        <pc:spChg chg="mod">
          <ac:chgData name="reza kabir" userId="af3c95a13102d509" providerId="LiveId" clId="{83DD23F4-60DA-460C-BB22-3F173B9E7532}" dt="2020-05-14T13:34:44.333" v="407"/>
          <ac:spMkLst>
            <pc:docMk/>
            <pc:sldMk cId="2008014781" sldId="379"/>
            <ac:spMk id="784" creationId="{EF083469-E583-4E52-98D3-AAF6EBE78FC2}"/>
          </ac:spMkLst>
        </pc:spChg>
        <pc:spChg chg="mod">
          <ac:chgData name="reza kabir" userId="af3c95a13102d509" providerId="LiveId" clId="{83DD23F4-60DA-460C-BB22-3F173B9E7532}" dt="2020-05-14T13:34:44.333" v="407"/>
          <ac:spMkLst>
            <pc:docMk/>
            <pc:sldMk cId="2008014781" sldId="379"/>
            <ac:spMk id="785" creationId="{261BBC23-3AE4-4214-9B2A-77D577BAFB4D}"/>
          </ac:spMkLst>
        </pc:spChg>
        <pc:spChg chg="mod">
          <ac:chgData name="reza kabir" userId="af3c95a13102d509" providerId="LiveId" clId="{83DD23F4-60DA-460C-BB22-3F173B9E7532}" dt="2020-05-14T13:34:44.333" v="407"/>
          <ac:spMkLst>
            <pc:docMk/>
            <pc:sldMk cId="2008014781" sldId="379"/>
            <ac:spMk id="786" creationId="{5FC894B2-43C2-498D-AFCF-ADF868124C0D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787" creationId="{17F42377-EF18-4E28-A876-D86D7EAD2C46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788" creationId="{74058325-9B64-4C0E-8713-02BD14FB8E88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789" creationId="{7EB27DA1-FC63-4623-AD6A-037C9DA70D49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790" creationId="{A6723F05-4BA8-4366-9EDD-125CFF72B277}"/>
          </ac:spMkLst>
        </pc:spChg>
        <pc:spChg chg="add del mod">
          <ac:chgData name="reza kabir" userId="af3c95a13102d509" providerId="LiveId" clId="{83DD23F4-60DA-460C-BB22-3F173B9E7532}" dt="2020-05-14T13:39:49.960" v="484" actId="478"/>
          <ac:spMkLst>
            <pc:docMk/>
            <pc:sldMk cId="2008014781" sldId="379"/>
            <ac:spMk id="791" creationId="{DE366287-5D3E-43E2-93FF-263AF3B94ADA}"/>
          </ac:spMkLst>
        </pc:spChg>
        <pc:spChg chg="add del mod">
          <ac:chgData name="reza kabir" userId="af3c95a13102d509" providerId="LiveId" clId="{83DD23F4-60DA-460C-BB22-3F173B9E7532}" dt="2020-05-14T13:39:49.960" v="484" actId="478"/>
          <ac:spMkLst>
            <pc:docMk/>
            <pc:sldMk cId="2008014781" sldId="379"/>
            <ac:spMk id="792" creationId="{BB1F7657-D5EA-48D1-B0F0-CCD0E67571FA}"/>
          </ac:spMkLst>
        </pc:spChg>
        <pc:spChg chg="add mod">
          <ac:chgData name="reza kabir" userId="af3c95a13102d509" providerId="LiveId" clId="{83DD23F4-60DA-460C-BB22-3F173B9E7532}" dt="2020-05-14T13:39:46.329" v="483" actId="14100"/>
          <ac:spMkLst>
            <pc:docMk/>
            <pc:sldMk cId="2008014781" sldId="379"/>
            <ac:spMk id="793" creationId="{F3D80CA9-CD41-49D3-B1AE-6211821D791B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794" creationId="{5DC02484-50DA-4EC6-BEB3-42C55F84919F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795" creationId="{2B087CA7-BCCA-491D-BCAD-3EAFF6FC7A64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796" creationId="{391169C3-62F0-4C6F-BB18-081BE6997124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797" creationId="{270904D3-3387-4AD6-A249-D4453538A21D}"/>
          </ac:spMkLst>
        </pc:spChg>
        <pc:spChg chg="add mod">
          <ac:chgData name="reza kabir" userId="af3c95a13102d509" providerId="LiveId" clId="{83DD23F4-60DA-460C-BB22-3F173B9E7532}" dt="2020-05-14T13:35:52.087" v="422" actId="207"/>
          <ac:spMkLst>
            <pc:docMk/>
            <pc:sldMk cId="2008014781" sldId="379"/>
            <ac:spMk id="798" creationId="{E53CA549-BB82-4727-B368-88E2458BB95D}"/>
          </ac:spMkLst>
        </pc:spChg>
        <pc:spChg chg="add mod">
          <ac:chgData name="reza kabir" userId="af3c95a13102d509" providerId="LiveId" clId="{83DD23F4-60DA-460C-BB22-3F173B9E7532}" dt="2020-05-14T13:38:20.820" v="457" actId="404"/>
          <ac:spMkLst>
            <pc:docMk/>
            <pc:sldMk cId="2008014781" sldId="379"/>
            <ac:spMk id="799" creationId="{11EA9F3C-392A-4E63-963D-3A6C9884AA30}"/>
          </ac:spMkLst>
        </pc:spChg>
        <pc:spChg chg="add del mod">
          <ac:chgData name="reza kabir" userId="af3c95a13102d509" providerId="LiveId" clId="{83DD23F4-60DA-460C-BB22-3F173B9E7532}" dt="2020-05-14T13:37:09.448" v="443" actId="478"/>
          <ac:spMkLst>
            <pc:docMk/>
            <pc:sldMk cId="2008014781" sldId="379"/>
            <ac:spMk id="800" creationId="{507AA119-25E0-4DB5-A55F-A3CB671D3E9A}"/>
          </ac:spMkLst>
        </pc:spChg>
        <pc:spChg chg="add mod">
          <ac:chgData name="reza kabir" userId="af3c95a13102d509" providerId="LiveId" clId="{83DD23F4-60DA-460C-BB22-3F173B9E7532}" dt="2020-05-14T13:35:46.312" v="421" actId="1076"/>
          <ac:spMkLst>
            <pc:docMk/>
            <pc:sldMk cId="2008014781" sldId="379"/>
            <ac:spMk id="801" creationId="{008066DE-154C-4BBD-B488-B2DFA9058F64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02" creationId="{40CAC2F5-4C08-48A4-9ED9-8D4DAA1270C2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03" creationId="{9C3D5023-F2FC-4472-896D-436C8737BB72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04" creationId="{1EC439EB-D8F9-4B62-9537-74A80F9F0573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05" creationId="{CF9BA88C-C9E2-47C3-90AA-EE2C0CB05B93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06" creationId="{3F8CDD7C-1B42-4ACA-938A-10517F9F5847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07" creationId="{0427F866-3D20-44A8-9B12-FD8E9F5271AE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08" creationId="{D7428916-C77A-4A4D-84F0-A71C7D161167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09" creationId="{A08B3B7B-0470-4940-B13C-3636AFE93802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10" creationId="{E432A33F-7B93-48EC-BF52-C4A152C89069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11" creationId="{8F47047D-53D4-453C-A876-F101DA163088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12" creationId="{0CEEC4F1-C0ED-4C36-92BD-7CD85B572AAD}"/>
          </ac:spMkLst>
        </pc:spChg>
        <pc:spChg chg="add 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13" creationId="{42010051-C0FA-48EE-91ED-E4E038990FDB}"/>
          </ac:spMkLst>
        </pc:spChg>
        <pc:spChg chg="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15" creationId="{EA011A29-3D3B-456C-89F5-690BC1DEA1F3}"/>
          </ac:spMkLst>
        </pc:spChg>
        <pc:spChg chg="mod">
          <ac:chgData name="reza kabir" userId="af3c95a13102d509" providerId="LiveId" clId="{83DD23F4-60DA-460C-BB22-3F173B9E7532}" dt="2020-05-14T13:37:18.405" v="446" actId="571"/>
          <ac:spMkLst>
            <pc:docMk/>
            <pc:sldMk cId="2008014781" sldId="379"/>
            <ac:spMk id="816" creationId="{F0216E60-EE3C-49AE-96A7-31A72B363C97}"/>
          </ac:spMkLst>
        </pc:spChg>
        <pc:spChg chg="add mod">
          <ac:chgData name="reza kabir" userId="af3c95a13102d509" providerId="LiveId" clId="{83DD23F4-60DA-460C-BB22-3F173B9E7532}" dt="2020-05-14T13:37:23.738" v="447" actId="571"/>
          <ac:spMkLst>
            <pc:docMk/>
            <pc:sldMk cId="2008014781" sldId="379"/>
            <ac:spMk id="817" creationId="{AE999DE2-CB3D-496E-B041-94AEEFBCC808}"/>
          </ac:spMkLst>
        </pc:spChg>
        <pc:spChg chg="add mod">
          <ac:chgData name="reza kabir" userId="af3c95a13102d509" providerId="LiveId" clId="{83DD23F4-60DA-460C-BB22-3F173B9E7532}" dt="2020-05-14T13:37:25.681" v="448" actId="571"/>
          <ac:spMkLst>
            <pc:docMk/>
            <pc:sldMk cId="2008014781" sldId="379"/>
            <ac:spMk id="818" creationId="{7A5AD335-B896-440A-B66E-7025ADA73798}"/>
          </ac:spMkLst>
        </pc:spChg>
        <pc:spChg chg="add mod">
          <ac:chgData name="reza kabir" userId="af3c95a13102d509" providerId="LiveId" clId="{83DD23F4-60DA-460C-BB22-3F173B9E7532}" dt="2020-05-14T13:37:28.746" v="449" actId="571"/>
          <ac:spMkLst>
            <pc:docMk/>
            <pc:sldMk cId="2008014781" sldId="379"/>
            <ac:spMk id="819" creationId="{E816BA97-33B6-4E59-B6A1-ACA0EAA00FB3}"/>
          </ac:spMkLst>
        </pc:spChg>
        <pc:spChg chg="add mod">
          <ac:chgData name="reza kabir" userId="af3c95a13102d509" providerId="LiveId" clId="{83DD23F4-60DA-460C-BB22-3F173B9E7532}" dt="2020-05-14T13:37:30.730" v="450" actId="571"/>
          <ac:spMkLst>
            <pc:docMk/>
            <pc:sldMk cId="2008014781" sldId="379"/>
            <ac:spMk id="820" creationId="{33C3EE19-2FD2-42BE-8C2E-6B54BBEF5C1F}"/>
          </ac:spMkLst>
        </pc:spChg>
        <pc:spChg chg="add mod">
          <ac:chgData name="reza kabir" userId="af3c95a13102d509" providerId="LiveId" clId="{83DD23F4-60DA-460C-BB22-3F173B9E7532}" dt="2020-05-14T13:37:32.623" v="451" actId="571"/>
          <ac:spMkLst>
            <pc:docMk/>
            <pc:sldMk cId="2008014781" sldId="379"/>
            <ac:spMk id="821" creationId="{64BCD6B4-EF51-4EB6-A7F6-C0D2AC807249}"/>
          </ac:spMkLst>
        </pc:spChg>
        <pc:spChg chg="add mod">
          <ac:chgData name="reza kabir" userId="af3c95a13102d509" providerId="LiveId" clId="{83DD23F4-60DA-460C-BB22-3F173B9E7532}" dt="2020-05-14T13:37:34.713" v="452" actId="571"/>
          <ac:spMkLst>
            <pc:docMk/>
            <pc:sldMk cId="2008014781" sldId="379"/>
            <ac:spMk id="822" creationId="{47F03238-A360-402B-AC9C-67F0FEB5BF44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23" creationId="{0D61FA4B-007A-4BD1-91A2-C99AF5EBB9AE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24" creationId="{51C52F8C-1BE2-4C25-9E4E-1B32892137AA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25" creationId="{B8B8861A-55B6-405A-951E-B156E131E9D3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26" creationId="{B737D352-B57C-4547-BD4B-8EC322EACB7B}"/>
          </ac:spMkLst>
        </pc:spChg>
        <pc:spChg chg="add del mod">
          <ac:chgData name="reza kabir" userId="af3c95a13102d509" providerId="LiveId" clId="{83DD23F4-60DA-460C-BB22-3F173B9E7532}" dt="2020-05-14T13:38:46.244" v="463" actId="478"/>
          <ac:spMkLst>
            <pc:docMk/>
            <pc:sldMk cId="2008014781" sldId="379"/>
            <ac:spMk id="827" creationId="{01BF97BC-8B50-434B-B6D4-FB53EADD3179}"/>
          </ac:spMkLst>
        </pc:spChg>
        <pc:spChg chg="add del mod">
          <ac:chgData name="reza kabir" userId="af3c95a13102d509" providerId="LiveId" clId="{83DD23F4-60DA-460C-BB22-3F173B9E7532}" dt="2020-05-14T13:38:46.244" v="463" actId="478"/>
          <ac:spMkLst>
            <pc:docMk/>
            <pc:sldMk cId="2008014781" sldId="379"/>
            <ac:spMk id="828" creationId="{9713D0B4-33C8-48E8-ACD5-308D98C2900C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29" creationId="{FA41A94C-E8D3-4AE2-87A3-74030C24FB52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30" creationId="{F1A730C0-C432-41D0-9717-4D10C085670D}"/>
          </ac:spMkLst>
        </pc:spChg>
        <pc:spChg chg="add del mod">
          <ac:chgData name="reza kabir" userId="af3c95a13102d509" providerId="LiveId" clId="{83DD23F4-60DA-460C-BB22-3F173B9E7532}" dt="2020-05-14T13:38:59.878" v="466" actId="478"/>
          <ac:spMkLst>
            <pc:docMk/>
            <pc:sldMk cId="2008014781" sldId="379"/>
            <ac:spMk id="831" creationId="{F559918D-F24D-4997-A30A-2B6C526CC2F3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32" creationId="{E83E2D90-3201-4302-95AE-72241DA646FE}"/>
          </ac:spMkLst>
        </pc:spChg>
        <pc:spChg chg="add mod">
          <ac:chgData name="reza kabir" userId="af3c95a13102d509" providerId="LiveId" clId="{83DD23F4-60DA-460C-BB22-3F173B9E7532}" dt="2020-05-14T13:39:41.424" v="481" actId="14100"/>
          <ac:spMkLst>
            <pc:docMk/>
            <pc:sldMk cId="2008014781" sldId="379"/>
            <ac:spMk id="833" creationId="{D881152A-E99D-45AA-A7CF-7F53B57ADCB1}"/>
          </ac:spMkLst>
        </pc:spChg>
        <pc:spChg chg="add mod">
          <ac:chgData name="reza kabir" userId="af3c95a13102d509" providerId="LiveId" clId="{83DD23F4-60DA-460C-BB22-3F173B9E7532}" dt="2020-05-14T13:39:04.513" v="469" actId="20577"/>
          <ac:spMkLst>
            <pc:docMk/>
            <pc:sldMk cId="2008014781" sldId="379"/>
            <ac:spMk id="834" creationId="{FAB5D740-D98F-4326-AD17-203FF4ECFB3E}"/>
          </ac:spMkLst>
        </pc:spChg>
        <pc:spChg chg="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36" creationId="{17E135F4-8B10-4C92-B210-2AA844AE1FF3}"/>
          </ac:spMkLst>
        </pc:spChg>
        <pc:spChg chg="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37" creationId="{1B9B53B9-B5CC-4410-80AA-5937A6936E03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38" creationId="{2309846B-10B7-4386-A849-4499C7C68920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39" creationId="{BBF56866-3362-4121-B68D-DFE824A5E397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40" creationId="{B5484BA0-1B7D-48DA-9CF9-B63F65906EDC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41" creationId="{144469A6-41ED-44B9-A9DE-14C4A1C58D3A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42" creationId="{7DA55EFF-BC09-47E4-991D-6B156DA19258}"/>
          </ac:spMkLst>
        </pc:spChg>
        <pc:spChg chg="add mod">
          <ac:chgData name="reza kabir" userId="af3c95a13102d509" providerId="LiveId" clId="{83DD23F4-60DA-460C-BB22-3F173B9E7532}" dt="2020-05-14T13:38:29.330" v="459" actId="1076"/>
          <ac:spMkLst>
            <pc:docMk/>
            <pc:sldMk cId="2008014781" sldId="379"/>
            <ac:spMk id="843" creationId="{44DB6F4C-32FC-4F99-8CA0-4452AD0AED11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44" creationId="{AC64B96D-7282-483E-84AD-B9FD7B919C2D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45" creationId="{22B7F2A8-08C0-434E-A801-6FD7D704A8F5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46" creationId="{DCEB29EF-5FC6-4CB2-957F-D0561BFB4C08}"/>
          </ac:spMkLst>
        </pc:spChg>
        <pc:spChg chg="add del mod">
          <ac:chgData name="reza kabir" userId="af3c95a13102d509" providerId="LiveId" clId="{83DD23F4-60DA-460C-BB22-3F173B9E7532}" dt="2020-05-14T13:39:10.495" v="470" actId="478"/>
          <ac:spMkLst>
            <pc:docMk/>
            <pc:sldMk cId="2008014781" sldId="379"/>
            <ac:spMk id="847" creationId="{4B9FB694-C04C-425A-9888-2AB8183E5FC4}"/>
          </ac:spMkLst>
        </pc:spChg>
        <pc:spChg chg="add del mod">
          <ac:chgData name="reza kabir" userId="af3c95a13102d509" providerId="LiveId" clId="{83DD23F4-60DA-460C-BB22-3F173B9E7532}" dt="2020-05-14T13:39:10.495" v="470" actId="478"/>
          <ac:spMkLst>
            <pc:docMk/>
            <pc:sldMk cId="2008014781" sldId="379"/>
            <ac:spMk id="848" creationId="{273F343B-9562-4FC0-AEB7-388A45B44907}"/>
          </ac:spMkLst>
        </pc:spChg>
        <pc:spChg chg="add del mod">
          <ac:chgData name="reza kabir" userId="af3c95a13102d509" providerId="LiveId" clId="{83DD23F4-60DA-460C-BB22-3F173B9E7532}" dt="2020-05-14T13:39:10.495" v="470" actId="478"/>
          <ac:spMkLst>
            <pc:docMk/>
            <pc:sldMk cId="2008014781" sldId="379"/>
            <ac:spMk id="849" creationId="{5D0B1E88-1EBE-47C6-805C-28D59174B55E}"/>
          </ac:spMkLst>
        </pc:spChg>
        <pc:spChg chg="add del mod">
          <ac:chgData name="reza kabir" userId="af3c95a13102d509" providerId="LiveId" clId="{83DD23F4-60DA-460C-BB22-3F173B9E7532}" dt="2020-05-14T13:39:10.495" v="470" actId="478"/>
          <ac:spMkLst>
            <pc:docMk/>
            <pc:sldMk cId="2008014781" sldId="379"/>
            <ac:spMk id="850" creationId="{1E7CAC73-3732-4876-9AB6-9D3812FCC6FA}"/>
          </ac:spMkLst>
        </pc:spChg>
        <pc:spChg chg="add del mod">
          <ac:chgData name="reza kabir" userId="af3c95a13102d509" providerId="LiveId" clId="{83DD23F4-60DA-460C-BB22-3F173B9E7532}" dt="2020-05-14T13:39:10.495" v="470" actId="478"/>
          <ac:spMkLst>
            <pc:docMk/>
            <pc:sldMk cId="2008014781" sldId="379"/>
            <ac:spMk id="851" creationId="{E032E7F3-F5DB-4477-9375-0F93944BD033}"/>
          </ac:spMkLst>
        </pc:spChg>
        <pc:spChg chg="add del mod">
          <ac:chgData name="reza kabir" userId="af3c95a13102d509" providerId="LiveId" clId="{83DD23F4-60DA-460C-BB22-3F173B9E7532}" dt="2020-05-14T13:39:10.495" v="470" actId="478"/>
          <ac:spMkLst>
            <pc:docMk/>
            <pc:sldMk cId="2008014781" sldId="379"/>
            <ac:spMk id="852" creationId="{3929C253-BF60-4C98-B1C6-E4500F27C48B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53" creationId="{AF01FD29-4829-4626-8B88-1998DEED7808}"/>
          </ac:spMkLst>
        </pc:spChg>
        <pc:spChg chg="add mod">
          <ac:chgData name="reza kabir" userId="af3c95a13102d509" providerId="LiveId" clId="{83DD23F4-60DA-460C-BB22-3F173B9E7532}" dt="2020-05-14T13:39:44.104" v="482" actId="14100"/>
          <ac:spMkLst>
            <pc:docMk/>
            <pc:sldMk cId="2008014781" sldId="379"/>
            <ac:spMk id="854" creationId="{3711D1D6-3D65-4E0A-B3A8-4664C214A5C4}"/>
          </ac:spMkLst>
        </pc:spChg>
        <pc:spChg chg="add mod">
          <ac:chgData name="reza kabir" userId="af3c95a13102d509" providerId="LiveId" clId="{83DD23F4-60DA-460C-BB22-3F173B9E7532}" dt="2020-05-14T13:39:36.957" v="480" actId="20577"/>
          <ac:spMkLst>
            <pc:docMk/>
            <pc:sldMk cId="2008014781" sldId="379"/>
            <ac:spMk id="855" creationId="{D0BC930A-9422-4259-A798-FABBC1211C71}"/>
          </ac:spMkLst>
        </pc:spChg>
        <pc:spChg chg="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57" creationId="{14EFC27E-447A-48D1-8585-80E5B1ED54D7}"/>
          </ac:spMkLst>
        </pc:spChg>
        <pc:spChg chg="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58" creationId="{4F274CB3-EB29-4820-B635-40C5E9367CC5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59" creationId="{5EEC76E9-72D6-4D48-87C6-E62C8AC6077F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60" creationId="{ED1BB1F9-F4D3-4CF6-9231-DBAE87B0786B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61" creationId="{43CA6316-AB4D-4AA4-A91E-C08493515924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62" creationId="{6D934895-6523-42F1-B884-355D675A7B42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63" creationId="{D7A7B029-78A4-40F7-BD44-86454D645F52}"/>
          </ac:spMkLst>
        </pc:spChg>
        <pc:spChg chg="add mod">
          <ac:chgData name="reza kabir" userId="af3c95a13102d509" providerId="LiveId" clId="{83DD23F4-60DA-460C-BB22-3F173B9E7532}" dt="2020-05-14T13:38:32.983" v="460" actId="571"/>
          <ac:spMkLst>
            <pc:docMk/>
            <pc:sldMk cId="2008014781" sldId="379"/>
            <ac:spMk id="864" creationId="{344CFE1A-498D-42BB-B95C-4118E1B7B61A}"/>
          </ac:spMkLst>
        </pc:spChg>
        <pc:spChg chg="add mod">
          <ac:chgData name="reza kabir" userId="af3c95a13102d509" providerId="LiveId" clId="{83DD23F4-60DA-460C-BB22-3F173B9E7532}" dt="2020-05-14T13:38:50.225" v="464" actId="571"/>
          <ac:spMkLst>
            <pc:docMk/>
            <pc:sldMk cId="2008014781" sldId="379"/>
            <ac:spMk id="865" creationId="{D172B2B9-F43A-4532-9B8C-1340A324FCDD}"/>
          </ac:spMkLst>
        </pc:spChg>
        <pc:spChg chg="add mod">
          <ac:chgData name="reza kabir" userId="af3c95a13102d509" providerId="LiveId" clId="{83DD23F4-60DA-460C-BB22-3F173B9E7532}" dt="2020-05-14T13:38:53.704" v="465" actId="571"/>
          <ac:spMkLst>
            <pc:docMk/>
            <pc:sldMk cId="2008014781" sldId="379"/>
            <ac:spMk id="866" creationId="{A1AA730C-6FB7-473D-ACF0-7357803B331D}"/>
          </ac:spMkLst>
        </pc:spChg>
        <pc:spChg chg="add mod">
          <ac:chgData name="reza kabir" userId="af3c95a13102d509" providerId="LiveId" clId="{83DD23F4-60DA-460C-BB22-3F173B9E7532}" dt="2020-05-14T13:39:02.338" v="467" actId="571"/>
          <ac:spMkLst>
            <pc:docMk/>
            <pc:sldMk cId="2008014781" sldId="379"/>
            <ac:spMk id="867" creationId="{A365AED7-C946-43FC-8449-9B9F126439D5}"/>
          </ac:spMkLst>
        </pc:spChg>
        <pc:spChg chg="add mod">
          <ac:chgData name="reza kabir" userId="af3c95a13102d509" providerId="LiveId" clId="{83DD23F4-60DA-460C-BB22-3F173B9E7532}" dt="2020-05-14T13:39:16.465" v="471" actId="571"/>
          <ac:spMkLst>
            <pc:docMk/>
            <pc:sldMk cId="2008014781" sldId="379"/>
            <ac:spMk id="868" creationId="{152CABD3-EDD9-4EAD-9A2B-552312280B16}"/>
          </ac:spMkLst>
        </pc:spChg>
        <pc:spChg chg="add mod">
          <ac:chgData name="reza kabir" userId="af3c95a13102d509" providerId="LiveId" clId="{83DD23F4-60DA-460C-BB22-3F173B9E7532}" dt="2020-05-14T13:39:18.558" v="473" actId="571"/>
          <ac:spMkLst>
            <pc:docMk/>
            <pc:sldMk cId="2008014781" sldId="379"/>
            <ac:spMk id="869" creationId="{D054FF45-5C9D-4613-A03B-867C42FC6DE4}"/>
          </ac:spMkLst>
        </pc:spChg>
        <pc:spChg chg="add mod">
          <ac:chgData name="reza kabir" userId="af3c95a13102d509" providerId="LiveId" clId="{83DD23F4-60DA-460C-BB22-3F173B9E7532}" dt="2020-05-14T13:39:18.558" v="473" actId="571"/>
          <ac:spMkLst>
            <pc:docMk/>
            <pc:sldMk cId="2008014781" sldId="379"/>
            <ac:spMk id="870" creationId="{57DB1C01-7F1E-4BFC-A949-D56F267D5846}"/>
          </ac:spMkLst>
        </pc:spChg>
        <pc:spChg chg="add mod">
          <ac:chgData name="reza kabir" userId="af3c95a13102d509" providerId="LiveId" clId="{83DD23F4-60DA-460C-BB22-3F173B9E7532}" dt="2020-05-14T13:39:24.530" v="474" actId="571"/>
          <ac:spMkLst>
            <pc:docMk/>
            <pc:sldMk cId="2008014781" sldId="379"/>
            <ac:spMk id="871" creationId="{80D5DABC-1B75-401C-87F4-A8366F368281}"/>
          </ac:spMkLst>
        </pc:spChg>
        <pc:spChg chg="add mod">
          <ac:chgData name="reza kabir" userId="af3c95a13102d509" providerId="LiveId" clId="{83DD23F4-60DA-460C-BB22-3F173B9E7532}" dt="2020-05-14T13:39:26.953" v="475" actId="571"/>
          <ac:spMkLst>
            <pc:docMk/>
            <pc:sldMk cId="2008014781" sldId="379"/>
            <ac:spMk id="872" creationId="{3CFF48E0-EE3B-4C30-8100-58B49653B15C}"/>
          </ac:spMkLst>
        </pc:spChg>
        <pc:spChg chg="add mod">
          <ac:chgData name="reza kabir" userId="af3c95a13102d509" providerId="LiveId" clId="{83DD23F4-60DA-460C-BB22-3F173B9E7532}" dt="2020-05-14T13:39:30.038" v="476" actId="571"/>
          <ac:spMkLst>
            <pc:docMk/>
            <pc:sldMk cId="2008014781" sldId="379"/>
            <ac:spMk id="873" creationId="{C51D1B98-A377-4397-8B48-330F755592B1}"/>
          </ac:spMkLst>
        </pc:spChg>
        <pc:spChg chg="add mod">
          <ac:chgData name="reza kabir" userId="af3c95a13102d509" providerId="LiveId" clId="{83DD23F4-60DA-460C-BB22-3F173B9E7532}" dt="2020-05-14T13:39:32.769" v="477" actId="571"/>
          <ac:spMkLst>
            <pc:docMk/>
            <pc:sldMk cId="2008014781" sldId="379"/>
            <ac:spMk id="874" creationId="{C43A9B4A-BFCD-421A-BE30-5899FD1511A7}"/>
          </ac:spMkLst>
        </pc:spChg>
        <pc:spChg chg="add mod">
          <ac:chgData name="reza kabir" userId="af3c95a13102d509" providerId="LiveId" clId="{83DD23F4-60DA-460C-BB22-3F173B9E7532}" dt="2020-05-14T13:39:34.578" v="478" actId="571"/>
          <ac:spMkLst>
            <pc:docMk/>
            <pc:sldMk cId="2008014781" sldId="379"/>
            <ac:spMk id="875" creationId="{8CFCCA3D-4F8C-4E6C-B5B9-B57F8A24A414}"/>
          </ac:spMkLst>
        </pc:spChg>
        <pc:grpChg chg="add mod">
          <ac:chgData name="reza kabir" userId="af3c95a13102d509" providerId="LiveId" clId="{83DD23F4-60DA-460C-BB22-3F173B9E7532}" dt="2020-05-14T13:35:46.312" v="421" actId="1076"/>
          <ac:grpSpMkLst>
            <pc:docMk/>
            <pc:sldMk cId="2008014781" sldId="379"/>
            <ac:grpSpMk id="2" creationId="{CFB274D1-E5D5-4F45-AA4F-71BF990F2518}"/>
          </ac:grpSpMkLst>
        </pc:grpChg>
        <pc:grpChg chg="del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7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2:32.793" v="390" actId="165"/>
          <ac:grpSpMkLst>
            <pc:docMk/>
            <pc:sldMk cId="2008014781" sldId="379"/>
            <ac:grpSpMk id="8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5:35.580" v="417" actId="478"/>
          <ac:grpSpMkLst>
            <pc:docMk/>
            <pc:sldMk cId="2008014781" sldId="379"/>
            <ac:grpSpMk id="12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32.793" v="390" actId="165"/>
          <ac:grpSpMkLst>
            <pc:docMk/>
            <pc:sldMk cId="2008014781" sldId="379"/>
            <ac:grpSpMk id="14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3:58.758" v="398" actId="165"/>
          <ac:grpSpMkLst>
            <pc:docMk/>
            <pc:sldMk cId="2008014781" sldId="379"/>
            <ac:grpSpMk id="22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19.426" v="402" actId="165"/>
          <ac:grpSpMkLst>
            <pc:docMk/>
            <pc:sldMk cId="2008014781" sldId="379"/>
            <ac:grpSpMk id="23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24.297" v="403" actId="478"/>
          <ac:grpSpMkLst>
            <pc:docMk/>
            <pc:sldMk cId="2008014781" sldId="379"/>
            <ac:grpSpMk id="24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19.426" v="402" actId="165"/>
          <ac:grpSpMkLst>
            <pc:docMk/>
            <pc:sldMk cId="2008014781" sldId="379"/>
            <ac:grpSpMk id="40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24.297" v="403" actId="478"/>
          <ac:grpSpMkLst>
            <pc:docMk/>
            <pc:sldMk cId="2008014781" sldId="379"/>
            <ac:grpSpMk id="41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19.426" v="402" actId="165"/>
          <ac:grpSpMkLst>
            <pc:docMk/>
            <pc:sldMk cId="2008014781" sldId="379"/>
            <ac:grpSpMk id="57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24.297" v="403" actId="478"/>
          <ac:grpSpMkLst>
            <pc:docMk/>
            <pc:sldMk cId="2008014781" sldId="379"/>
            <ac:grpSpMk id="58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19.426" v="402" actId="165"/>
          <ac:grpSpMkLst>
            <pc:docMk/>
            <pc:sldMk cId="2008014781" sldId="379"/>
            <ac:grpSpMk id="74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24.297" v="403" actId="478"/>
          <ac:grpSpMkLst>
            <pc:docMk/>
            <pc:sldMk cId="2008014781" sldId="379"/>
            <ac:grpSpMk id="75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19.426" v="402" actId="165"/>
          <ac:grpSpMkLst>
            <pc:docMk/>
            <pc:sldMk cId="2008014781" sldId="379"/>
            <ac:grpSpMk id="94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24.297" v="403" actId="478"/>
          <ac:grpSpMkLst>
            <pc:docMk/>
            <pc:sldMk cId="2008014781" sldId="379"/>
            <ac:grpSpMk id="95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07.830" v="401" actId="165"/>
          <ac:grpSpMkLst>
            <pc:docMk/>
            <pc:sldMk cId="2008014781" sldId="379"/>
            <ac:grpSpMk id="111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24.297" v="403" actId="478"/>
          <ac:grpSpMkLst>
            <pc:docMk/>
            <pc:sldMk cId="2008014781" sldId="379"/>
            <ac:grpSpMk id="112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19.426" v="402" actId="165"/>
          <ac:grpSpMkLst>
            <pc:docMk/>
            <pc:sldMk cId="2008014781" sldId="379"/>
            <ac:grpSpMk id="131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24.297" v="403" actId="478"/>
          <ac:grpSpMkLst>
            <pc:docMk/>
            <pc:sldMk cId="2008014781" sldId="379"/>
            <ac:grpSpMk id="132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3:44.519" v="396" actId="478"/>
          <ac:grpSpMkLst>
            <pc:docMk/>
            <pc:sldMk cId="2008014781" sldId="379"/>
            <ac:grpSpMk id="150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4:51.522" v="408" actId="478"/>
          <ac:grpSpMkLst>
            <pc:docMk/>
            <pc:sldMk cId="2008014781" sldId="379"/>
            <ac:grpSpMk id="162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2:29.164" v="389" actId="478"/>
          <ac:grpSpMkLst>
            <pc:docMk/>
            <pc:sldMk cId="2008014781" sldId="379"/>
            <ac:grpSpMk id="168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172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174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182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183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184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00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01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17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18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34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35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54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55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71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72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91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292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10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22" creationId="{897B532B-0146-4ECB-90E9-0472C938AC71}"/>
          </ac:grpSpMkLst>
        </pc:grpChg>
        <pc:grpChg chg="del mod topLvl">
          <ac:chgData name="reza kabir" userId="af3c95a13102d509" providerId="LiveId" clId="{83DD23F4-60DA-460C-BB22-3F173B9E7532}" dt="2020-05-14T13:32:29.164" v="389" actId="478"/>
          <ac:grpSpMkLst>
            <pc:docMk/>
            <pc:sldMk cId="2008014781" sldId="379"/>
            <ac:grpSpMk id="331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35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37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45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46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47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63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64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80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81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97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398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417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418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434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435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454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455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473" creationId="{897B532B-0146-4ECB-90E9-0472C938AC71}"/>
          </ac:grpSpMkLst>
        </pc:grpChg>
        <pc:grpChg chg="mod">
          <ac:chgData name="reza kabir" userId="af3c95a13102d509" providerId="LiveId" clId="{83DD23F4-60DA-460C-BB22-3F173B9E7532}" dt="2020-05-14T13:32:26.381" v="388" actId="165"/>
          <ac:grpSpMkLst>
            <pc:docMk/>
            <pc:sldMk cId="2008014781" sldId="379"/>
            <ac:grpSpMk id="485" creationId="{897B532B-0146-4ECB-90E9-0472C938AC71}"/>
          </ac:grpSpMkLst>
        </pc:grpChg>
        <pc:grpChg chg="add 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495" creationId="{316C61EA-7BA9-466F-9B57-E1F2977935BD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497" creationId="{03F4E4E3-F34A-47A7-B672-B1EA9203FEEC}"/>
          </ac:grpSpMkLst>
        </pc:grpChg>
        <pc:grpChg chg="add 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05" creationId="{E1856632-312D-4138-A2AC-E280788CA03F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06" creationId="{F8423F12-84F5-4D68-9EC1-6965C8ECCF6C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07" creationId="{C347E559-A5E4-43A2-96D4-602567B78228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08" creationId="{3B589ECA-AE50-4356-B8D9-DC8CE15259A3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09" creationId="{978B14F2-D3A6-4472-A163-FA05E2556927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10" creationId="{77CA9998-1F07-4C14-B682-DFD581583B77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11" creationId="{46FE3565-3B57-44C4-8FB6-44787FD5A470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12" creationId="{E706420D-BC12-4D7E-AABD-F4C52AC3ABCB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13" creationId="{BFCA566B-3D47-4360-A108-D14D1B7D52B7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31" creationId="{965C9448-5925-4C01-BF00-3A398999D266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50" creationId="{B022F7C3-9361-4BF1-88F8-966287D789B9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66" creationId="{670B107C-C867-4D80-9C77-81716F811DF1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585" creationId="{40A029A5-7A59-4710-952D-9713633A68F4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601" creationId="{4D93239C-A520-47DE-ACDE-DDCACB5EB6B3}"/>
          </ac:grpSpMkLst>
        </pc:grpChg>
        <pc:grpChg chg="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617" creationId="{DE596B22-E443-4332-87A2-CF0E0DAB7FF2}"/>
          </ac:grpSpMkLst>
        </pc:grpChg>
        <pc:grpChg chg="add 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633" creationId="{6D318012-4D0C-460A-9786-15D93DE06862}"/>
          </ac:grpSpMkLst>
        </pc:grpChg>
        <pc:grpChg chg="add mod">
          <ac:chgData name="reza kabir" userId="af3c95a13102d509" providerId="LiveId" clId="{83DD23F4-60DA-460C-BB22-3F173B9E7532}" dt="2020-05-14T13:33:17.392" v="395" actId="571"/>
          <ac:grpSpMkLst>
            <pc:docMk/>
            <pc:sldMk cId="2008014781" sldId="379"/>
            <ac:grpSpMk id="645" creationId="{36D4B93B-DCD5-4812-97E0-4A63D10C6C03}"/>
          </ac:grpSpMkLst>
        </pc:grpChg>
        <pc:grpChg chg="add del mod">
          <ac:chgData name="reza kabir" userId="af3c95a13102d509" providerId="LiveId" clId="{83DD23F4-60DA-460C-BB22-3F173B9E7532}" dt="2020-05-14T13:35:14.746" v="413" actId="478"/>
          <ac:grpSpMkLst>
            <pc:docMk/>
            <pc:sldMk cId="2008014781" sldId="379"/>
            <ac:grpSpMk id="651" creationId="{2BF3908C-5852-41BA-BC15-416DFB1856B6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52" creationId="{3A9F180D-0B57-4794-8BDC-0640DEB59A18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53" creationId="{8A49BF1C-1D50-4FFC-BE23-43EDAD22BD89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54" creationId="{D92CB4F4-0FA1-4E78-9E63-D1CB32AA3CA1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55" creationId="{CE2C8F34-0A91-4E20-B676-880DF964979B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56" creationId="{5918C4D4-0AC1-408C-AE75-521B63430913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57" creationId="{860DF24F-7F46-479F-8A10-2342D675FD9F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58" creationId="{C61185F7-210F-4249-AE8D-658154B932BB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59" creationId="{211D0C37-D4F6-4A3F-9788-23C9F51FB46C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77" creationId="{FD547D29-46FE-4F6E-8163-45718E2F474F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696" creationId="{F798B0F0-F071-4AAB-9C1B-14BD29EE338C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712" creationId="{5E7ED177-FF02-4862-B55E-FBD461D7A9A1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731" creationId="{36D42B30-2DEE-4111-BA2C-A39425FF157C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747" creationId="{67FCE640-B7D6-4212-9500-AA53254A1FDD}"/>
          </ac:grpSpMkLst>
        </pc:grpChg>
        <pc:grpChg chg="mod">
          <ac:chgData name="reza kabir" userId="af3c95a13102d509" providerId="LiveId" clId="{83DD23F4-60DA-460C-BB22-3F173B9E7532}" dt="2020-05-14T13:33:50.709" v="397" actId="571"/>
          <ac:grpSpMkLst>
            <pc:docMk/>
            <pc:sldMk cId="2008014781" sldId="379"/>
            <ac:grpSpMk id="763" creationId="{8FCB657A-E63E-4607-89F6-0659FBB7DA2A}"/>
          </ac:grpSpMkLst>
        </pc:grpChg>
        <pc:grpChg chg="add del mod">
          <ac:chgData name="reza kabir" userId="af3c95a13102d509" providerId="LiveId" clId="{83DD23F4-60DA-460C-BB22-3F173B9E7532}" dt="2020-05-14T13:40:53.832" v="511" actId="21"/>
          <ac:grpSpMkLst>
            <pc:docMk/>
            <pc:sldMk cId="2008014781" sldId="379"/>
            <ac:grpSpMk id="780" creationId="{756D8E70-3A34-4F21-AB43-FDAD33318FE6}"/>
          </ac:grpSpMkLst>
        </pc:grpChg>
        <pc:grpChg chg="add mod">
          <ac:chgData name="reza kabir" userId="af3c95a13102d509" providerId="LiveId" clId="{83DD23F4-60DA-460C-BB22-3F173B9E7532}" dt="2020-05-14T13:37:18.405" v="446" actId="571"/>
          <ac:grpSpMkLst>
            <pc:docMk/>
            <pc:sldMk cId="2008014781" sldId="379"/>
            <ac:grpSpMk id="814" creationId="{2BF971B3-9625-44E4-88F7-18AA8C80F1A7}"/>
          </ac:grpSpMkLst>
        </pc:grpChg>
        <pc:grpChg chg="add mod">
          <ac:chgData name="reza kabir" userId="af3c95a13102d509" providerId="LiveId" clId="{83DD23F4-60DA-460C-BB22-3F173B9E7532}" dt="2020-05-14T13:38:29.330" v="459" actId="1076"/>
          <ac:grpSpMkLst>
            <pc:docMk/>
            <pc:sldMk cId="2008014781" sldId="379"/>
            <ac:grpSpMk id="835" creationId="{1D1CEABF-C237-4DD0-869A-FC038B6AFD99}"/>
          </ac:grpSpMkLst>
        </pc:grpChg>
        <pc:grpChg chg="add mod">
          <ac:chgData name="reza kabir" userId="af3c95a13102d509" providerId="LiveId" clId="{83DD23F4-60DA-460C-BB22-3F173B9E7532}" dt="2020-05-14T13:38:32.983" v="460" actId="571"/>
          <ac:grpSpMkLst>
            <pc:docMk/>
            <pc:sldMk cId="2008014781" sldId="379"/>
            <ac:grpSpMk id="856" creationId="{691B4ECF-E7C1-4999-92E1-E807A055664F}"/>
          </ac:grpSpMkLst>
        </pc:grpChg>
        <pc:picChg chg="del mod">
          <ac:chgData name="reza kabir" userId="af3c95a13102d509" providerId="LiveId" clId="{83DD23F4-60DA-460C-BB22-3F173B9E7532}" dt="2020-05-14T13:39:49.960" v="484" actId="478"/>
          <ac:picMkLst>
            <pc:docMk/>
            <pc:sldMk cId="2008014781" sldId="379"/>
            <ac:picMk id="3" creationId="{D287749F-98FD-4D98-B417-2859797BBB5F}"/>
          </ac:picMkLst>
        </pc:picChg>
      </pc:sldChg>
      <pc:sldChg chg="add del">
        <pc:chgData name="reza kabir" userId="af3c95a13102d509" providerId="LiveId" clId="{83DD23F4-60DA-460C-BB22-3F173B9E7532}" dt="2020-05-14T13:41:08.109" v="512" actId="47"/>
        <pc:sldMkLst>
          <pc:docMk/>
          <pc:sldMk cId="3566183612" sldId="380"/>
        </pc:sldMkLst>
      </pc:sldChg>
      <pc:sldChg chg="add del">
        <pc:chgData name="reza kabir" userId="af3c95a13102d509" providerId="LiveId" clId="{83DD23F4-60DA-460C-BB22-3F173B9E7532}" dt="2020-05-14T13:41:22.604" v="513" actId="47"/>
        <pc:sldMkLst>
          <pc:docMk/>
          <pc:sldMk cId="1360539749" sldId="381"/>
        </pc:sldMkLst>
      </pc:sldChg>
      <pc:sldChg chg="modSp add del mod">
        <pc:chgData name="reza kabir" userId="af3c95a13102d509" providerId="LiveId" clId="{83DD23F4-60DA-460C-BB22-3F173B9E7532}" dt="2020-05-14T13:46:57.952" v="528" actId="47"/>
        <pc:sldMkLst>
          <pc:docMk/>
          <pc:sldMk cId="980364207" sldId="382"/>
        </pc:sldMkLst>
        <pc:grpChg chg="mod">
          <ac:chgData name="reza kabir" userId="af3c95a13102d509" providerId="LiveId" clId="{83DD23F4-60DA-460C-BB22-3F173B9E7532}" dt="2020-05-14T13:46:03.297" v="519" actId="1076"/>
          <ac:grpSpMkLst>
            <pc:docMk/>
            <pc:sldMk cId="980364207" sldId="382"/>
            <ac:grpSpMk id="5" creationId="{24468CAE-3472-44B5-A1C9-1EC8CA44FBDE}"/>
          </ac:grpSpMkLst>
        </pc:grpChg>
        <pc:picChg chg="mod">
          <ac:chgData name="reza kabir" userId="af3c95a13102d509" providerId="LiveId" clId="{83DD23F4-60DA-460C-BB22-3F173B9E7532}" dt="2020-05-14T13:46:00.343" v="518" actId="1076"/>
          <ac:picMkLst>
            <pc:docMk/>
            <pc:sldMk cId="980364207" sldId="382"/>
            <ac:picMk id="3" creationId="{1E1F856A-B5AB-4CD6-92DF-E4E58CB3A86A}"/>
          </ac:picMkLst>
        </pc:picChg>
      </pc:sldChg>
      <pc:sldChg chg="addSp delSp modSp add mod">
        <pc:chgData name="reza kabir" userId="af3c95a13102d509" providerId="LiveId" clId="{83DD23F4-60DA-460C-BB22-3F173B9E7532}" dt="2020-05-14T13:52:14.075" v="657" actId="1076"/>
        <pc:sldMkLst>
          <pc:docMk/>
          <pc:sldMk cId="3604083970" sldId="383"/>
        </pc:sldMkLst>
        <pc:spChg chg="add mod">
          <ac:chgData name="reza kabir" userId="af3c95a13102d509" providerId="LiveId" clId="{83DD23F4-60DA-460C-BB22-3F173B9E7532}" dt="2020-05-14T13:49:45.049" v="582" actId="403"/>
          <ac:spMkLst>
            <pc:docMk/>
            <pc:sldMk cId="3604083970" sldId="383"/>
            <ac:spMk id="2" creationId="{E68195E5-C086-4D20-850E-B5BE5E7D6786}"/>
          </ac:spMkLst>
        </pc:spChg>
        <pc:spChg chg="add mod">
          <ac:chgData name="reza kabir" userId="af3c95a13102d509" providerId="LiveId" clId="{83DD23F4-60DA-460C-BB22-3F173B9E7532}" dt="2020-05-14T13:52:14.075" v="657" actId="1076"/>
          <ac:spMkLst>
            <pc:docMk/>
            <pc:sldMk cId="3604083970" sldId="383"/>
            <ac:spMk id="4" creationId="{D0336511-A83F-407E-B614-F4A72D54916F}"/>
          </ac:spMkLst>
        </pc:spChg>
        <pc:spChg chg="mod">
          <ac:chgData name="reza kabir" userId="af3c95a13102d509" providerId="LiveId" clId="{83DD23F4-60DA-460C-BB22-3F173B9E7532}" dt="2020-05-14T13:47:58.420" v="540" actId="207"/>
          <ac:spMkLst>
            <pc:docMk/>
            <pc:sldMk cId="3604083970" sldId="383"/>
            <ac:spMk id="8" creationId="{A8236EBE-668B-445F-A1AE-73CF178035EF}"/>
          </ac:spMkLst>
        </pc:spChg>
        <pc:spChg chg="add mod">
          <ac:chgData name="reza kabir" userId="af3c95a13102d509" providerId="LiveId" clId="{83DD23F4-60DA-460C-BB22-3F173B9E7532}" dt="2020-05-14T13:52:10.191" v="656" actId="1076"/>
          <ac:spMkLst>
            <pc:docMk/>
            <pc:sldMk cId="3604083970" sldId="383"/>
            <ac:spMk id="12" creationId="{C6C6A456-DF97-492E-AEA5-8144AECF3FE9}"/>
          </ac:spMkLst>
        </pc:spChg>
        <pc:spChg chg="mod">
          <ac:chgData name="reza kabir" userId="af3c95a13102d509" providerId="LiveId" clId="{83DD23F4-60DA-460C-BB22-3F173B9E7532}" dt="2020-05-14T13:47:50.953" v="538" actId="207"/>
          <ac:spMkLst>
            <pc:docMk/>
            <pc:sldMk cId="3604083970" sldId="383"/>
            <ac:spMk id="13" creationId="{97E72D21-DFD7-4E25-87FE-747DA3F4258E}"/>
          </ac:spMkLst>
        </pc:spChg>
        <pc:spChg chg="mod">
          <ac:chgData name="reza kabir" userId="af3c95a13102d509" providerId="LiveId" clId="{83DD23F4-60DA-460C-BB22-3F173B9E7532}" dt="2020-05-14T13:48:01.359" v="541" actId="207"/>
          <ac:spMkLst>
            <pc:docMk/>
            <pc:sldMk cId="3604083970" sldId="383"/>
            <ac:spMk id="16" creationId="{C9FB23ED-F2E3-4148-A40F-46D3CCD0DE9B}"/>
          </ac:spMkLst>
        </pc:spChg>
        <pc:spChg chg="mod">
          <ac:chgData name="reza kabir" userId="af3c95a13102d509" providerId="LiveId" clId="{83DD23F4-60DA-460C-BB22-3F173B9E7532}" dt="2020-05-14T13:47:52.824" v="539" actId="207"/>
          <ac:spMkLst>
            <pc:docMk/>
            <pc:sldMk cId="3604083970" sldId="383"/>
            <ac:spMk id="17" creationId="{71AA2EC3-B752-45A0-8F55-87065419FD73}"/>
          </ac:spMkLst>
        </pc:spChg>
        <pc:spChg chg="mod">
          <ac:chgData name="reza kabir" userId="af3c95a13102d509" providerId="LiveId" clId="{83DD23F4-60DA-460C-BB22-3F173B9E7532}" dt="2020-05-14T13:48:34.681" v="548" actId="207"/>
          <ac:spMkLst>
            <pc:docMk/>
            <pc:sldMk cId="3604083970" sldId="383"/>
            <ac:spMk id="36" creationId="{73FC0DBF-E04A-44AA-B132-817B82616E0A}"/>
          </ac:spMkLst>
        </pc:spChg>
        <pc:spChg chg="mod">
          <ac:chgData name="reza kabir" userId="af3c95a13102d509" providerId="LiveId" clId="{83DD23F4-60DA-460C-BB22-3F173B9E7532}" dt="2020-05-14T13:48:27.005" v="546" actId="207"/>
          <ac:spMkLst>
            <pc:docMk/>
            <pc:sldMk cId="3604083970" sldId="383"/>
            <ac:spMk id="41" creationId="{B11C23DE-9FCD-49C8-BBD1-CC441527CC27}"/>
          </ac:spMkLst>
        </pc:spChg>
        <pc:spChg chg="mod">
          <ac:chgData name="reza kabir" userId="af3c95a13102d509" providerId="LiveId" clId="{83DD23F4-60DA-460C-BB22-3F173B9E7532}" dt="2020-05-14T13:48:46.622" v="552" actId="207"/>
          <ac:spMkLst>
            <pc:docMk/>
            <pc:sldMk cId="3604083970" sldId="383"/>
            <ac:spMk id="44" creationId="{11B7D61D-D858-488C-A50C-4DD65CC1035A}"/>
          </ac:spMkLst>
        </pc:spChg>
        <pc:spChg chg="mod">
          <ac:chgData name="reza kabir" userId="af3c95a13102d509" providerId="LiveId" clId="{83DD23F4-60DA-460C-BB22-3F173B9E7532}" dt="2020-05-14T13:48:29.823" v="547" actId="207"/>
          <ac:spMkLst>
            <pc:docMk/>
            <pc:sldMk cId="3604083970" sldId="383"/>
            <ac:spMk id="45" creationId="{0970A0C0-774C-4A74-8A64-0C00040BE56F}"/>
          </ac:spMkLst>
        </pc:spChg>
        <pc:spChg chg="mod">
          <ac:chgData name="reza kabir" userId="af3c95a13102d509" providerId="LiveId" clId="{83DD23F4-60DA-460C-BB22-3F173B9E7532}" dt="2020-05-14T13:48:22.196" v="545" actId="207"/>
          <ac:spMkLst>
            <pc:docMk/>
            <pc:sldMk cId="3604083970" sldId="383"/>
            <ac:spMk id="58" creationId="{113AA6BB-A846-4BDC-AFAF-B6312E57325C}"/>
          </ac:spMkLst>
        </pc:spChg>
        <pc:spChg chg="mod">
          <ac:chgData name="reza kabir" userId="af3c95a13102d509" providerId="LiveId" clId="{83DD23F4-60DA-460C-BB22-3F173B9E7532}" dt="2020-05-14T13:48:12.989" v="543" actId="207"/>
          <ac:spMkLst>
            <pc:docMk/>
            <pc:sldMk cId="3604083970" sldId="383"/>
            <ac:spMk id="63" creationId="{7586A498-2228-4ABA-A3AE-795EC97EF935}"/>
          </ac:spMkLst>
        </pc:spChg>
        <pc:spChg chg="mod">
          <ac:chgData name="reza kabir" userId="af3c95a13102d509" providerId="LiveId" clId="{83DD23F4-60DA-460C-BB22-3F173B9E7532}" dt="2020-05-14T13:48:42.680" v="551" actId="207"/>
          <ac:spMkLst>
            <pc:docMk/>
            <pc:sldMk cId="3604083970" sldId="383"/>
            <ac:spMk id="66" creationId="{64105FF7-9AAD-4C01-B08F-591BDDA165B0}"/>
          </ac:spMkLst>
        </pc:spChg>
        <pc:spChg chg="mod">
          <ac:chgData name="reza kabir" userId="af3c95a13102d509" providerId="LiveId" clId="{83DD23F4-60DA-460C-BB22-3F173B9E7532}" dt="2020-05-14T13:48:15.272" v="544" actId="207"/>
          <ac:spMkLst>
            <pc:docMk/>
            <pc:sldMk cId="3604083970" sldId="383"/>
            <ac:spMk id="67" creationId="{5C343A9C-EAF7-4048-A2E0-A3A559E8CBE3}"/>
          </ac:spMkLst>
        </pc:spChg>
        <pc:spChg chg="add mod">
          <ac:chgData name="reza kabir" userId="af3c95a13102d509" providerId="LiveId" clId="{83DD23F4-60DA-460C-BB22-3F173B9E7532}" dt="2020-05-14T13:47:16.533" v="533" actId="1076"/>
          <ac:spMkLst>
            <pc:docMk/>
            <pc:sldMk cId="3604083970" sldId="383"/>
            <ac:spMk id="80" creationId="{3A664700-818C-4F5A-ACA8-588379905CB4}"/>
          </ac:spMkLst>
        </pc:spChg>
        <pc:spChg chg="add mod">
          <ac:chgData name="reza kabir" userId="af3c95a13102d509" providerId="LiveId" clId="{83DD23F4-60DA-460C-BB22-3F173B9E7532}" dt="2020-05-14T13:47:18.435" v="534" actId="571"/>
          <ac:spMkLst>
            <pc:docMk/>
            <pc:sldMk cId="3604083970" sldId="383"/>
            <ac:spMk id="81" creationId="{446E7C30-C7EF-4282-A77E-8586D092AC7D}"/>
          </ac:spMkLst>
        </pc:spChg>
        <pc:spChg chg="add mod">
          <ac:chgData name="reza kabir" userId="af3c95a13102d509" providerId="LiveId" clId="{83DD23F4-60DA-460C-BB22-3F173B9E7532}" dt="2020-05-14T13:47:20.784" v="535" actId="571"/>
          <ac:spMkLst>
            <pc:docMk/>
            <pc:sldMk cId="3604083970" sldId="383"/>
            <ac:spMk id="82" creationId="{898ED0FC-AB49-40D7-99B0-63D1796B5931}"/>
          </ac:spMkLst>
        </pc:spChg>
        <pc:spChg chg="add mod">
          <ac:chgData name="reza kabir" userId="af3c95a13102d509" providerId="LiveId" clId="{83DD23F4-60DA-460C-BB22-3F173B9E7532}" dt="2020-05-14T13:47:24.064" v="536" actId="571"/>
          <ac:spMkLst>
            <pc:docMk/>
            <pc:sldMk cId="3604083970" sldId="383"/>
            <ac:spMk id="83" creationId="{770E2B1D-6E7A-4252-892A-FACCF15AB33D}"/>
          </ac:spMkLst>
        </pc:spChg>
        <pc:spChg chg="add mod">
          <ac:chgData name="reza kabir" userId="af3c95a13102d509" providerId="LiveId" clId="{83DD23F4-60DA-460C-BB22-3F173B9E7532}" dt="2020-05-14T13:48:53.679" v="554" actId="1076"/>
          <ac:spMkLst>
            <pc:docMk/>
            <pc:sldMk cId="3604083970" sldId="383"/>
            <ac:spMk id="84" creationId="{5C8CDA3C-86C8-477D-8EF5-8838A4A98102}"/>
          </ac:spMkLst>
        </pc:spChg>
        <pc:spChg chg="add mod">
          <ac:chgData name="reza kabir" userId="af3c95a13102d509" providerId="LiveId" clId="{83DD23F4-60DA-460C-BB22-3F173B9E7532}" dt="2020-05-14T13:48:57.032" v="555" actId="571"/>
          <ac:spMkLst>
            <pc:docMk/>
            <pc:sldMk cId="3604083970" sldId="383"/>
            <ac:spMk id="85" creationId="{05BC5D66-41D0-4FB1-B0A7-0340C71F821D}"/>
          </ac:spMkLst>
        </pc:spChg>
        <pc:spChg chg="add mod">
          <ac:chgData name="reza kabir" userId="af3c95a13102d509" providerId="LiveId" clId="{83DD23F4-60DA-460C-BB22-3F173B9E7532}" dt="2020-05-14T13:48:59.136" v="556" actId="571"/>
          <ac:spMkLst>
            <pc:docMk/>
            <pc:sldMk cId="3604083970" sldId="383"/>
            <ac:spMk id="86" creationId="{D00E2178-C0E2-4974-999E-57A2BEAAF435}"/>
          </ac:spMkLst>
        </pc:spChg>
        <pc:spChg chg="add mod">
          <ac:chgData name="reza kabir" userId="af3c95a13102d509" providerId="LiveId" clId="{83DD23F4-60DA-460C-BB22-3F173B9E7532}" dt="2020-05-14T13:49:01.329" v="557" actId="571"/>
          <ac:spMkLst>
            <pc:docMk/>
            <pc:sldMk cId="3604083970" sldId="383"/>
            <ac:spMk id="87" creationId="{DBFFF9B4-5EFD-47E3-BCDC-B4E0B028B1EB}"/>
          </ac:spMkLst>
        </pc:spChg>
        <pc:spChg chg="add mod">
          <ac:chgData name="reza kabir" userId="af3c95a13102d509" providerId="LiveId" clId="{83DD23F4-60DA-460C-BB22-3F173B9E7532}" dt="2020-05-14T13:49:09.231" v="559" actId="1076"/>
          <ac:spMkLst>
            <pc:docMk/>
            <pc:sldMk cId="3604083970" sldId="383"/>
            <ac:spMk id="88" creationId="{995C018F-DA7B-406D-A186-9A0228F2610E}"/>
          </ac:spMkLst>
        </pc:spChg>
        <pc:spChg chg="add mod">
          <ac:chgData name="reza kabir" userId="af3c95a13102d509" providerId="LiveId" clId="{83DD23F4-60DA-460C-BB22-3F173B9E7532}" dt="2020-05-14T13:49:20.346" v="565" actId="1035"/>
          <ac:spMkLst>
            <pc:docMk/>
            <pc:sldMk cId="3604083970" sldId="383"/>
            <ac:spMk id="89" creationId="{BF015FC8-6A84-47A9-AF9A-D7ECA018F16C}"/>
          </ac:spMkLst>
        </pc:spChg>
        <pc:spChg chg="add mod">
          <ac:chgData name="reza kabir" userId="af3c95a13102d509" providerId="LiveId" clId="{83DD23F4-60DA-460C-BB22-3F173B9E7532}" dt="2020-05-14T13:49:16.584" v="562" actId="571"/>
          <ac:spMkLst>
            <pc:docMk/>
            <pc:sldMk cId="3604083970" sldId="383"/>
            <ac:spMk id="90" creationId="{9810F756-D7E4-42A4-945B-DDA0A580565C}"/>
          </ac:spMkLst>
        </pc:spChg>
        <pc:spChg chg="add mod">
          <ac:chgData name="reza kabir" userId="af3c95a13102d509" providerId="LiveId" clId="{83DD23F4-60DA-460C-BB22-3F173B9E7532}" dt="2020-05-14T13:49:24.521" v="566" actId="571"/>
          <ac:spMkLst>
            <pc:docMk/>
            <pc:sldMk cId="3604083970" sldId="383"/>
            <ac:spMk id="91" creationId="{56F5CB9E-60E1-4052-9705-DE2054447E7B}"/>
          </ac:spMkLst>
        </pc:spChg>
        <pc:spChg chg="add mod">
          <ac:chgData name="reza kabir" userId="af3c95a13102d509" providerId="LiveId" clId="{83DD23F4-60DA-460C-BB22-3F173B9E7532}" dt="2020-05-14T13:50:02.141" v="590" actId="20577"/>
          <ac:spMkLst>
            <pc:docMk/>
            <pc:sldMk cId="3604083970" sldId="383"/>
            <ac:spMk id="92" creationId="{DAB31113-B084-463E-AB10-7B133E641861}"/>
          </ac:spMkLst>
        </pc:spChg>
        <pc:spChg chg="add mod">
          <ac:chgData name="reza kabir" userId="af3c95a13102d509" providerId="LiveId" clId="{83DD23F4-60DA-460C-BB22-3F173B9E7532}" dt="2020-05-14T13:50:06.591" v="594" actId="20577"/>
          <ac:spMkLst>
            <pc:docMk/>
            <pc:sldMk cId="3604083970" sldId="383"/>
            <ac:spMk id="93" creationId="{74E6B04E-9265-4364-87B0-1A1989B1D5E7}"/>
          </ac:spMkLst>
        </pc:spChg>
        <pc:spChg chg="add mod">
          <ac:chgData name="reza kabir" userId="af3c95a13102d509" providerId="LiveId" clId="{83DD23F4-60DA-460C-BB22-3F173B9E7532}" dt="2020-05-14T13:51:47.946" v="644" actId="404"/>
          <ac:spMkLst>
            <pc:docMk/>
            <pc:sldMk cId="3604083970" sldId="383"/>
            <ac:spMk id="94" creationId="{3DB36B43-D925-41DB-A2AF-9FBEC1244149}"/>
          </ac:spMkLst>
        </pc:spChg>
        <pc:spChg chg="add mod">
          <ac:chgData name="reza kabir" userId="af3c95a13102d509" providerId="LiveId" clId="{83DD23F4-60DA-460C-BB22-3F173B9E7532}" dt="2020-05-14T13:51:47.946" v="644" actId="404"/>
          <ac:spMkLst>
            <pc:docMk/>
            <pc:sldMk cId="3604083970" sldId="383"/>
            <ac:spMk id="95" creationId="{27D6902D-2E1B-4E40-AF89-42481997154A}"/>
          </ac:spMkLst>
        </pc:spChg>
        <pc:spChg chg="add mod">
          <ac:chgData name="reza kabir" userId="af3c95a13102d509" providerId="LiveId" clId="{83DD23F4-60DA-460C-BB22-3F173B9E7532}" dt="2020-05-14T13:51:47.946" v="644" actId="404"/>
          <ac:spMkLst>
            <pc:docMk/>
            <pc:sldMk cId="3604083970" sldId="383"/>
            <ac:spMk id="96" creationId="{69607AFB-7C31-4B34-A664-CFDA29EC0CC9}"/>
          </ac:spMkLst>
        </pc:spChg>
        <pc:grpChg chg="mod">
          <ac:chgData name="reza kabir" userId="af3c95a13102d509" providerId="LiveId" clId="{83DD23F4-60DA-460C-BB22-3F173B9E7532}" dt="2020-05-14T13:46:44.225" v="527" actId="1076"/>
          <ac:grpSpMkLst>
            <pc:docMk/>
            <pc:sldMk cId="3604083970" sldId="383"/>
            <ac:grpSpMk id="5" creationId="{46E72BFA-B6F7-46B3-B51C-74BA32F2F3C0}"/>
          </ac:grpSpMkLst>
        </pc:grpChg>
        <pc:picChg chg="add del mod">
          <ac:chgData name="reza kabir" userId="af3c95a13102d509" providerId="LiveId" clId="{83DD23F4-60DA-460C-BB22-3F173B9E7532}" dt="2020-05-14T13:51:50.141" v="645" actId="478"/>
          <ac:picMkLst>
            <pc:docMk/>
            <pc:sldMk cId="3604083970" sldId="383"/>
            <ac:picMk id="3" creationId="{29699E5F-31B4-41D4-8949-9EA4BF0A3A9F}"/>
          </ac:picMkLst>
        </pc:picChg>
      </pc:sldChg>
      <pc:sldChg chg="add del">
        <pc:chgData name="reza kabir" userId="af3c95a13102d509" providerId="LiveId" clId="{83DD23F4-60DA-460C-BB22-3F173B9E7532}" dt="2020-05-14T13:52:16.181" v="658" actId="47"/>
        <pc:sldMkLst>
          <pc:docMk/>
          <pc:sldMk cId="211144212" sldId="384"/>
        </pc:sldMkLst>
      </pc:sldChg>
      <pc:sldChg chg="addSp delSp modSp add mod">
        <pc:chgData name="reza kabir" userId="af3c95a13102d509" providerId="LiveId" clId="{83DD23F4-60DA-460C-BB22-3F173B9E7532}" dt="2020-05-14T13:39:56.037" v="486" actId="478"/>
        <pc:sldMkLst>
          <pc:docMk/>
          <pc:sldMk cId="1078361119" sldId="419"/>
        </pc:sldMkLst>
        <pc:spChg chg="add mod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" creationId="{142E3B9C-D0FA-4AF9-A496-081EFAEE1EEC}"/>
          </ac:spMkLst>
        </pc:spChg>
        <pc:spChg chg="add mod">
          <ac:chgData name="reza kabir" userId="af3c95a13102d509" providerId="LiveId" clId="{83DD23F4-60DA-460C-BB22-3F173B9E7532}" dt="2020-05-14T09:38:20.804" v="167" actId="20577"/>
          <ac:spMkLst>
            <pc:docMk/>
            <pc:sldMk cId="1078361119" sldId="419"/>
            <ac:spMk id="4" creationId="{AB17945A-4BC9-457D-9CE8-B714A8CE8271}"/>
          </ac:spMkLst>
        </pc:spChg>
        <pc:spChg chg="mod topLvl">
          <ac:chgData name="reza kabir" userId="af3c95a13102d509" providerId="LiveId" clId="{83DD23F4-60DA-460C-BB22-3F173B9E7532}" dt="2020-05-14T09:31:05.973" v="126" actId="165"/>
          <ac:spMkLst>
            <pc:docMk/>
            <pc:sldMk cId="1078361119" sldId="419"/>
            <ac:spMk id="145" creationId="{C3A30CFF-596B-4BC1-B1E9-07323F40A4CA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46" creationId="{0DE61FE8-2D46-4C84-B79D-4D35874922D9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47" creationId="{B7F95B7C-251E-492D-854A-986865A85C81}"/>
          </ac:spMkLst>
        </pc:spChg>
        <pc:spChg chg="del mod topLvl">
          <ac:chgData name="reza kabir" userId="af3c95a13102d509" providerId="LiveId" clId="{83DD23F4-60DA-460C-BB22-3F173B9E7532}" dt="2020-05-14T13:39:56.037" v="486" actId="478"/>
          <ac:spMkLst>
            <pc:docMk/>
            <pc:sldMk cId="1078361119" sldId="419"/>
            <ac:spMk id="150" creationId="{52F368B6-F769-40D3-A939-2FC19A3387BB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51" creationId="{8EC248C5-50A3-45B2-814D-24F0F159FB7E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52" creationId="{3A05D017-75EB-4ABF-B681-7F8D204F6FA9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53" creationId="{90214B05-2275-475D-9949-614056AD58BA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54" creationId="{8F161848-DB32-4E9A-B7FC-E212C204E12E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55" creationId="{691D1120-923C-45FA-A6BF-A1BF6CF1DEA4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56" creationId="{FB5F5FD3-3A61-4A34-B810-1E9DF5FECB29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57" creationId="{7F1EF370-62B1-4D55-93B4-49E921829BBE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58" creationId="{017AB557-F85B-4450-BD27-8DE66E884123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59" creationId="{077A3642-B925-4B04-92A4-C779D43BB70B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60" creationId="{E49712D2-6C52-4F2D-B383-F732D789C68B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61" creationId="{51ECB906-A9DC-4363-AD47-3BA11CBB23A8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62" creationId="{2574BDF3-2074-4462-A701-D391154989DA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63" creationId="{5DE08429-C1E9-492D-AEBF-FB866D2DF175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64" creationId="{65E3643A-0B3B-48CC-8161-DB2E0FA4B7BB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65" creationId="{046432E2-84FB-4663-A5A7-3C7AC9567DF0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66" creationId="{E09DFD12-521C-4451-9919-6B2F234147CE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67" creationId="{3F77B483-94D3-45C4-9FE6-EFBD060E9632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68" creationId="{E34D5521-2FD3-45B5-BE7B-864765A4E263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69" creationId="{E874C1B3-C7E2-4592-AAF2-B2C84DCF8B25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70" creationId="{48AA943F-166A-486C-9C65-6ACD66390CC7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71" creationId="{6E531D8E-0405-44CF-B522-19ACDAF8B783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72" creationId="{ED7AE13D-08E4-458E-8CF3-5923F70CE88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73" creationId="{7DFA074A-39FC-4ED9-9724-4710CE1ECC71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75" creationId="{7F45660D-D26D-47B4-9003-31DE15D5E1CA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76" creationId="{2A483694-9FDD-46D6-BDCD-83A08441D556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77" creationId="{E88515E2-BB1A-49B7-8CA3-1DC790CB397D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78" creationId="{019932AE-7A16-439A-9023-86366F379767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79" creationId="{2E63CAC5-1168-4418-9D3F-4EBB735A036A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0" creationId="{A85205DF-0547-46DF-9709-D43D2A673916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1" creationId="{0913ED5B-6F96-4B62-885A-4B1C3CD08705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2" creationId="{EBACBEF8-CA1E-43D7-882C-2D79F2B0618D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3" creationId="{F2BCCC41-59F2-4D62-82ED-00D27A10A6CC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4" creationId="{5678708F-B127-49BE-A236-49164BD81512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5" creationId="{4219CAE5-2396-4354-961E-02A7DC48ADB4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6" creationId="{585DBB72-C817-4A4F-96F6-08CDC8EEABF1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7" creationId="{89FD2902-976E-4A7B-8F31-4612F4080024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8" creationId="{EACE8AAB-E821-4885-8F34-7687526BAA11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89" creationId="{127F7ED0-67DB-4693-B33E-18C1DEFB3BF9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90" creationId="{B0586B03-8FFC-41B4-B391-AC99D09B8B8E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91" creationId="{72B99C92-DC46-4F39-91CD-C50B56B1481B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92" creationId="{60937862-6536-4767-9F5F-FBC64969F21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93" creationId="{97110728-E7A6-449C-9E6F-5577815C61B7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94" creationId="{76661FD7-8EE5-4EFE-B238-FCBF29DA05C3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95" creationId="{933D7F52-12F3-4D38-BFB3-20AF3150863B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96" creationId="{7AC7C63A-9988-48A6-A838-F7C99B3D858E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97" creationId="{4D3944E6-BB51-4303-9F4A-033163D6DE67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198" creationId="{2091463D-B8E5-4897-B724-5159EF6E765A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199" creationId="{8B067EEB-52DF-4437-9113-261A0664F34B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01" creationId="{C5D4594F-BAA0-4105-B167-C1EDAFA2DEE4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02" creationId="{AF92513D-ED41-422C-9D9C-ABE63D924163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03" creationId="{E5B1FEDC-018D-4773-86DC-7743D9C85D57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04" creationId="{F5759D12-8A1E-4FE9-86F9-D6F506AF6CDF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05" creationId="{3AFFDDE7-8CF0-4F7B-9993-20E751E4B429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06" creationId="{9FACC87D-387C-443D-9DDD-B6C3D7196C47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07" creationId="{993125ED-C04F-4A44-A7A6-C18991CF8E90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08" creationId="{8EDED780-5E52-4A78-9F7B-043A7D548618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09" creationId="{6CA00C91-6CFC-4671-A6CD-2414901D39BD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10" creationId="{F270BEF5-A06A-4D09-B826-63D17C700093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11" creationId="{23812D8F-0008-4A50-B1AC-0975538713B9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12" creationId="{EE5B34EE-5E55-4E41-B49E-A641701BA34E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13" creationId="{46B7821C-87F8-461A-9DAD-59089F29222E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14" creationId="{86410173-76E9-44AC-8B3B-F9D7BB8D3F4F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15" creationId="{95C1BAEE-0ED4-4DE8-BD3A-1865AF3F8C7C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16" creationId="{18BBD328-349E-43F0-8B98-A8E1D344D137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17" creationId="{91AA8B15-2D59-4CF1-A190-1EA278E0EE4F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18" creationId="{66822898-E7EF-48FA-8D64-5F56D1E8AC74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19" creationId="{98555CE8-B1BA-4981-8B55-DA1CE519D6F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20" creationId="{1D2D1A62-B57D-49B6-82AD-4240019DF845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21" creationId="{AE6DB24C-389D-4E69-9113-A25BBE358200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22" creationId="{3E8BB8A9-4E4D-44C4-A061-3608A441B02D}"/>
          </ac:spMkLst>
        </pc:spChg>
        <pc:spChg chg="add del mod topLvl">
          <ac:chgData name="reza kabir" userId="af3c95a13102d509" providerId="LiveId" clId="{83DD23F4-60DA-460C-BB22-3F173B9E7532}" dt="2020-05-14T09:32:46.428" v="139" actId="478"/>
          <ac:spMkLst>
            <pc:docMk/>
            <pc:sldMk cId="1078361119" sldId="419"/>
            <ac:spMk id="223" creationId="{8746BB89-32C8-40A0-93B1-F2103A5ED0B0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24" creationId="{8BE6BE4C-E350-4044-BDAC-1508E8E613B6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25" creationId="{5F73FB7B-95AB-45F9-AB7E-EF8CD7F57C08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26" creationId="{95C33920-C1A4-4D22-AA7E-EF2428B30C2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27" creationId="{4C8F49D9-9CC0-4378-AC6E-4015CAD982C7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28" creationId="{B34FA159-AB7D-4C43-855A-45E0BAD24C60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29" creationId="{04DB6B80-13E1-44CB-A094-04710012D6D6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30" creationId="{5B608DB6-ECA7-407E-8BB7-7BAA71301C0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31" creationId="{D195919D-8461-4FCC-BCEF-F5FED18F18F6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32" creationId="{5C82F1C3-F8AF-4F98-A6A5-8B4E06CFE5A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33" creationId="{54333BC7-9555-4A2F-AD6A-01B290CB5E07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34" creationId="{11724EC4-6F64-486D-9386-0CCC176BA4EC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35" creationId="{B1F1EBDB-8C88-43CD-85B7-C061EB8D3A66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36" creationId="{346F87E1-92F1-48DB-A96F-C56AD56C8E26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37" creationId="{D2DCE8FB-94D3-48E6-8057-DD0A6CBB8B70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38" creationId="{52701099-32AD-4594-8C3F-B76A31AC951D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39" creationId="{27965A9C-80BE-4C13-8438-B376C1CC8390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40" creationId="{E7008F13-F2A1-46E1-BE3A-BE04B8EE5B38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41" creationId="{7AEAC1AC-C4D5-4228-96ED-394B28DE665E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42" creationId="{F93FDC3D-FCEE-4F7E-B0E0-A6F2319BBC6E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43" creationId="{4533AB82-6E40-44CE-BA3F-E3A7B5A36010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44" creationId="{7AF805F0-8E6D-46B0-A18A-0219DB6A570E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45" creationId="{D376D3AB-3CB5-4CDD-AE01-67D08E3FBB54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46" creationId="{793F0EC9-0AFD-4EA6-83BC-BAE99325FB66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47" creationId="{78E2FA7A-640B-4B46-9C52-31003F69B51C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48" creationId="{1A9A7B83-702C-446E-8306-D3ADE95842A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49" creationId="{65385308-96AC-4060-806E-A6CD1A262B44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50" creationId="{6C9E9BB5-0C78-44A0-9A8F-1AA693BD116D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1" creationId="{7DCCFD2B-8B7C-4D7D-9DB7-467BE7D71C33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2" creationId="{8EA34BCA-2C22-4BE8-8055-8D42A7B48087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3" creationId="{BCA6AF67-C819-4E16-86DF-FA939E8AA29F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4" creationId="{D378B3BB-45D0-4342-8327-768DF8ED5C55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5" creationId="{D224DA4F-1E9A-4632-836D-F5941C2FE34E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6" creationId="{F3A96451-722B-4CDE-913E-1CDBB21E4A32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7" creationId="{B3FE5384-74FB-4FAC-8646-CB2156BCC7CA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8" creationId="{AF52FBC8-DB49-437C-AC93-3BF9F97AEDCA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59" creationId="{449E1F09-A399-4313-B30C-CBEF82DFFBCD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60" creationId="{93707C90-B98C-482D-89DB-3144974C1F60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61" creationId="{C18C15CF-0E37-43D4-A6FB-C7307753FA87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62" creationId="{16D3CC76-C508-4DDD-96D1-A3BD3EE69A23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63" creationId="{279BD670-CC75-47E9-AB35-176939B918D8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64" creationId="{B1A9D4AA-20D5-401A-BD83-423B09314824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65" creationId="{39E65285-4453-4F1A-BE7F-4C459ED432B1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66" creationId="{AB22A438-972E-4CF2-AEB3-98427DBAE45D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67" creationId="{22D5379B-38D5-4C86-ADC2-1B9D24698454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68" creationId="{AB3CD4B7-7411-4818-8745-9DE1C28FF11E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69" creationId="{9FD2F6FD-E4CD-451F-AA2F-5B8958738E99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0" creationId="{611222C1-B652-4AB1-9707-E84524379AB5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1" creationId="{62023200-B479-432F-84EB-DE1F334610BA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2" creationId="{3BB82F81-1655-42FC-9279-0A1B41710405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3" creationId="{86CDE353-49A8-4C7E-8339-A687DBE65070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4" creationId="{78FF96A9-0F70-453B-BC59-8B71BD081AC6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75" creationId="{FF6BBF40-C0D7-40AE-B404-F7ABC30E0889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6" creationId="{47D9D1DD-1AF9-4493-A0B7-4877DE73A88A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7" creationId="{29C0A1B7-574C-46D1-AFD8-DD094E3E8859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8" creationId="{D66918EB-4935-4156-AB6E-0C9D125B117B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79" creationId="{F377DB3F-F8E3-41D9-BFD2-610383B8CFA5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0" creationId="{6785B34D-531D-4497-979B-2C9AF85B1DBC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1" creationId="{84E395A6-1DB3-4218-8EE9-C9484799D0D8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2" creationId="{A78C5DDD-85EF-4114-8F48-F8D6D8B32954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3" creationId="{7EDB7F31-64F9-422F-8C2F-50EEA1E9BDEC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4" creationId="{77B8610B-D0D2-40B7-A1A2-7DE865DE8A68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5" creationId="{07284169-274D-4FBF-8F82-2019F1B89ECF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6" creationId="{37FCC465-D5D4-473E-9E0F-A38E8F4480D9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87" creationId="{8404DB07-0DBC-4D15-82EA-A8F51FECAA7C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8" creationId="{27E134DC-AE38-4002-B2AD-F86FDCC85857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89" creationId="{EFB11A63-E906-4B3B-B9D9-F95A0D80C24E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0" creationId="{EC9419BB-2651-495E-AAF5-F331F92C709D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1" creationId="{9139112B-310F-479E-BCA4-ADC4972D49EF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2" creationId="{EDC05431-F137-4772-81E6-4D5A9B18ABE7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3" creationId="{8503D1B8-9A4A-4AE4-A614-80FE3302AFCB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4" creationId="{A788A490-31F6-456F-81DB-EBBE3355BA76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5" creationId="{1403F8E0-6144-471C-B891-B57FF69A101C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6" creationId="{E3E2EAFA-E3AE-4BCD-B47A-C14F1E66D5F4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7" creationId="{E397FE19-D728-4C6F-B0B8-F72F120F1EE5}"/>
          </ac:spMkLst>
        </pc:spChg>
        <pc:spChg chg="del mod topLvl">
          <ac:chgData name="reza kabir" userId="af3c95a13102d509" providerId="LiveId" clId="{83DD23F4-60DA-460C-BB22-3F173B9E7532}" dt="2020-05-14T09:31:11.024" v="127" actId="478"/>
          <ac:spMkLst>
            <pc:docMk/>
            <pc:sldMk cId="1078361119" sldId="419"/>
            <ac:spMk id="298" creationId="{B6F870A0-4FC2-4831-8C5C-E9D11F226359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299" creationId="{45643576-1ACD-4735-BBB3-E047B14335CF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0" creationId="{019BA1A3-6C14-4C28-97BB-FE4491A90F99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1" creationId="{FA146E79-96C4-4540-AE81-65B002E62151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2" creationId="{7D7384EE-251D-4B5B-B4D9-E8E199C82858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3" creationId="{F4C9CF89-5DA5-4D02-BD94-41494CA37B75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4" creationId="{5B9A2ACB-1AA7-47D2-826D-106959D9B64E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5" creationId="{C5900B32-DF2E-4447-8E98-6F3885A7EF47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6" creationId="{00B3C95B-8129-4899-8560-3672957C41C5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7" creationId="{124FB7AF-D3B9-48D8-B981-06ACAFC7090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8" creationId="{9EE8A836-83FE-4266-A47B-8E190996290B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09" creationId="{2852E8C8-F10D-4D68-8425-C68F6B556DA5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0" creationId="{036838EA-1CC9-4B87-8077-30E58BCBAD88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1" creationId="{6A63DD22-88A7-4E5C-8048-180C2320315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2" creationId="{969F2D63-519B-485F-9307-9E9467451823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3" creationId="{232DFBDC-5C70-4EF3-8B56-A08E393E75F1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4" creationId="{F39C9429-4309-4F44-9CB9-799611A27CBD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5" creationId="{DB7FB83B-6A86-41E9-9A44-77FB843763A3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6" creationId="{0D21ABC9-FBFE-44A5-B9A2-495F6D7F4318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7" creationId="{A743221A-23B9-42D7-BDAF-06BE84037C86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8" creationId="{7FCF4080-521D-4CB3-864A-114EEBB33445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19" creationId="{1DE2D870-6CA7-4DB4-AE82-47A6992B86C5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0" creationId="{C5EC0679-F27A-4896-BC30-0D91366CE15C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1" creationId="{45B09A8F-9507-4988-B98B-6BAC3DA0C997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2" creationId="{ACA9080A-BF42-4A1C-8C0B-BACDD3713FC5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3" creationId="{8ACB4975-9486-42B9-B916-3FED487F4D3F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4" creationId="{C8D93852-4DB1-4B53-9785-5D3B6D4A0792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5" creationId="{4F0B8DFF-2710-4929-8026-52316A842AB0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6" creationId="{B12AEBEF-B9F4-4919-BFE9-372807396DD0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7" creationId="{7AFEC679-DC61-41F1-A0A4-38E1B461A78F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8" creationId="{5B67F854-DA2C-4139-89CF-1B9BD50B8465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29" creationId="{F04AD1A1-8A02-47DD-9575-D5B190D3B889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30" creationId="{F71C188C-5E8B-4D01-A699-BA0DCD7BA009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31" creationId="{CA14CC2F-CABC-4E7F-8021-2B876451BEE2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32" creationId="{FC68BFF8-21FE-4574-ADEA-8A062D592674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33" creationId="{44BCFCCC-54D3-4D2B-AB11-B774DDEA8B1A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34" creationId="{4402765B-79DF-484C-8FAD-2A949E1350A3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35" creationId="{1F265C74-96C8-4718-90A7-62EC42D4B1E8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36" creationId="{5029BA2B-DE6D-411E-BFDC-ACD1808D3018}"/>
          </ac:spMkLst>
        </pc:spChg>
        <pc:spChg chg="mod topLvl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37" creationId="{4D4C22E9-ECF3-4061-AEA9-FC4A2F55949A}"/>
          </ac:spMkLst>
        </pc:spChg>
        <pc:spChg chg="mod">
          <ac:chgData name="reza kabir" userId="af3c95a13102d509" providerId="LiveId" clId="{83DD23F4-60DA-460C-BB22-3F173B9E7532}" dt="2020-05-14T09:30:06.065" v="120"/>
          <ac:spMkLst>
            <pc:docMk/>
            <pc:sldMk cId="1078361119" sldId="419"/>
            <ac:spMk id="338" creationId="{CB9A1F10-A7FA-4BF8-8B9D-7E112CA4924E}"/>
          </ac:spMkLst>
        </pc:spChg>
        <pc:spChg chg="mod">
          <ac:chgData name="reza kabir" userId="af3c95a13102d509" providerId="LiveId" clId="{83DD23F4-60DA-460C-BB22-3F173B9E7532}" dt="2020-05-14T09:30:06.065" v="120"/>
          <ac:spMkLst>
            <pc:docMk/>
            <pc:sldMk cId="1078361119" sldId="419"/>
            <ac:spMk id="339" creationId="{375922AA-CD91-49AA-B739-0803A50FB6D5}"/>
          </ac:spMkLst>
        </pc:spChg>
        <pc:spChg chg="mod">
          <ac:chgData name="reza kabir" userId="af3c95a13102d509" providerId="LiveId" clId="{83DD23F4-60DA-460C-BB22-3F173B9E7532}" dt="2020-05-14T09:30:06.065" v="120"/>
          <ac:spMkLst>
            <pc:docMk/>
            <pc:sldMk cId="1078361119" sldId="419"/>
            <ac:spMk id="340" creationId="{80F3ACEC-E08B-4CCB-BF0A-A92EE2EA3E49}"/>
          </ac:spMkLst>
        </pc:spChg>
        <pc:spChg chg="mod">
          <ac:chgData name="reza kabir" userId="af3c95a13102d509" providerId="LiveId" clId="{83DD23F4-60DA-460C-BB22-3F173B9E7532}" dt="2020-05-14T09:30:06.065" v="120"/>
          <ac:spMkLst>
            <pc:docMk/>
            <pc:sldMk cId="1078361119" sldId="419"/>
            <ac:spMk id="341" creationId="{8E213721-73A8-4812-8C07-315A449E5522}"/>
          </ac:spMkLst>
        </pc:spChg>
        <pc:spChg chg="mod">
          <ac:chgData name="reza kabir" userId="af3c95a13102d509" providerId="LiveId" clId="{83DD23F4-60DA-460C-BB22-3F173B9E7532}" dt="2020-05-14T09:30:06.065" v="120"/>
          <ac:spMkLst>
            <pc:docMk/>
            <pc:sldMk cId="1078361119" sldId="419"/>
            <ac:spMk id="342" creationId="{49E96F4C-9051-400D-886F-C4DBBCF7AF13}"/>
          </ac:spMkLst>
        </pc:spChg>
        <pc:spChg chg="mod">
          <ac:chgData name="reza kabir" userId="af3c95a13102d509" providerId="LiveId" clId="{83DD23F4-60DA-460C-BB22-3F173B9E7532}" dt="2020-05-14T09:30:06.065" v="120"/>
          <ac:spMkLst>
            <pc:docMk/>
            <pc:sldMk cId="1078361119" sldId="419"/>
            <ac:spMk id="343" creationId="{6CACC8AF-14FF-46D3-B854-28DFD3123810}"/>
          </ac:spMkLst>
        </pc:spChg>
        <pc:spChg chg="add mod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44" creationId="{47CE790F-2D6A-41D4-9A9E-414D55E6551F}"/>
          </ac:spMkLst>
        </pc:spChg>
        <pc:spChg chg="add mod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45" creationId="{8B503C4F-506C-4941-AB8C-AF29AE2E4355}"/>
          </ac:spMkLst>
        </pc:spChg>
        <pc:spChg chg="add mod">
          <ac:chgData name="reza kabir" userId="af3c95a13102d509" providerId="LiveId" clId="{83DD23F4-60DA-460C-BB22-3F173B9E7532}" dt="2020-05-14T09:37:49.988" v="151" actId="1076"/>
          <ac:spMkLst>
            <pc:docMk/>
            <pc:sldMk cId="1078361119" sldId="419"/>
            <ac:spMk id="346" creationId="{4753B575-72A1-4393-A8E9-3DD088E38B11}"/>
          </ac:spMkLst>
        </pc:spChg>
        <pc:spChg chg="add mod">
          <ac:chgData name="reza kabir" userId="af3c95a13102d509" providerId="LiveId" clId="{83DD23F4-60DA-460C-BB22-3F173B9E7532}" dt="2020-05-14T09:47:41.854" v="173" actId="1076"/>
          <ac:spMkLst>
            <pc:docMk/>
            <pc:sldMk cId="1078361119" sldId="419"/>
            <ac:spMk id="347" creationId="{445486FB-2928-43B0-9ADA-7098B50F2CDE}"/>
          </ac:spMkLst>
        </pc:spChg>
        <pc:grpChg chg="del mod">
          <ac:chgData name="reza kabir" userId="af3c95a13102d509" providerId="LiveId" clId="{83DD23F4-60DA-460C-BB22-3F173B9E7532}" dt="2020-05-14T09:31:05.973" v="126" actId="165"/>
          <ac:grpSpMkLst>
            <pc:docMk/>
            <pc:sldMk cId="1078361119" sldId="419"/>
            <ac:grpSpMk id="144" creationId="{CB7A1539-4F08-49BF-A136-0EAA0EE3E088}"/>
          </ac:grpSpMkLst>
        </pc:grpChg>
        <pc:grpChg chg="add del mod">
          <ac:chgData name="reza kabir" userId="af3c95a13102d509" providerId="LiveId" clId="{83DD23F4-60DA-460C-BB22-3F173B9E7532}" dt="2020-05-14T09:40:39.685" v="170" actId="21"/>
          <ac:grpSpMkLst>
            <pc:docMk/>
            <pc:sldMk cId="1078361119" sldId="419"/>
            <ac:grpSpMk id="200" creationId="{8DA82B91-C48F-4136-9568-4B8D41128979}"/>
          </ac:grpSpMkLst>
        </pc:grpChg>
        <pc:picChg chg="add del">
          <ac:chgData name="reza kabir" userId="af3c95a13102d509" providerId="LiveId" clId="{83DD23F4-60DA-460C-BB22-3F173B9E7532}" dt="2020-05-14T09:38:29.010" v="168" actId="478"/>
          <ac:picMkLst>
            <pc:docMk/>
            <pc:sldMk cId="1078361119" sldId="419"/>
            <ac:picMk id="3" creationId="{9832230A-6F8B-4962-895B-BCE22DFDB7AC}"/>
          </ac:picMkLst>
        </pc:picChg>
      </pc:sldChg>
      <pc:sldChg chg="delSp mod">
        <pc:chgData name="reza kabir" userId="af3c95a13102d509" providerId="LiveId" clId="{83DD23F4-60DA-460C-BB22-3F173B9E7532}" dt="2020-05-14T09:22:21.098" v="3" actId="21"/>
        <pc:sldMkLst>
          <pc:docMk/>
          <pc:sldMk cId="828400720" sldId="1283"/>
        </pc:sldMkLst>
        <pc:grpChg chg="del">
          <ac:chgData name="reza kabir" userId="af3c95a13102d509" providerId="LiveId" clId="{83DD23F4-60DA-460C-BB22-3F173B9E7532}" dt="2020-05-14T09:22:21.098" v="3" actId="21"/>
          <ac:grpSpMkLst>
            <pc:docMk/>
            <pc:sldMk cId="828400720" sldId="1283"/>
            <ac:grpSpMk id="30" creationId="{547A68AB-CBE3-4A2E-94E1-8F5D7EB75882}"/>
          </ac:grpSpMkLst>
        </pc:grpChg>
      </pc:sldChg>
    </pc:docChg>
  </pc:docChgLst>
  <pc:docChgLst>
    <pc:chgData name="Purnendu Biswas" userId="bfdbf960b5fc32c3" providerId="LiveId" clId="{30EFF6F0-E551-46E9-9753-B9F87C0590AC}"/>
    <pc:docChg chg="undo custSel addSld delSld modSection">
      <pc:chgData name="Purnendu Biswas" userId="bfdbf960b5fc32c3" providerId="LiveId" clId="{30EFF6F0-E551-46E9-9753-B9F87C0590AC}" dt="2020-05-20T14:01:15.666" v="4" actId="2696"/>
      <pc:docMkLst>
        <pc:docMk/>
      </pc:docMkLst>
      <pc:sldChg chg="del">
        <pc:chgData name="Purnendu Biswas" userId="bfdbf960b5fc32c3" providerId="LiveId" clId="{30EFF6F0-E551-46E9-9753-B9F87C0590AC}" dt="2020-05-20T14:00:11.061" v="0" actId="2696"/>
        <pc:sldMkLst>
          <pc:docMk/>
          <pc:sldMk cId="1672419435" sldId="307"/>
        </pc:sldMkLst>
      </pc:sldChg>
      <pc:sldChg chg="del">
        <pc:chgData name="Purnendu Biswas" userId="bfdbf960b5fc32c3" providerId="LiveId" clId="{30EFF6F0-E551-46E9-9753-B9F87C0590AC}" dt="2020-05-20T14:00:11.061" v="0" actId="2696"/>
        <pc:sldMkLst>
          <pc:docMk/>
          <pc:sldMk cId="4111901740" sldId="316"/>
        </pc:sldMkLst>
      </pc:sldChg>
      <pc:sldChg chg="del">
        <pc:chgData name="Purnendu Biswas" userId="bfdbf960b5fc32c3" providerId="LiveId" clId="{30EFF6F0-E551-46E9-9753-B9F87C0590AC}" dt="2020-05-20T14:00:11.061" v="0" actId="2696"/>
        <pc:sldMkLst>
          <pc:docMk/>
          <pc:sldMk cId="3279312547" sldId="378"/>
        </pc:sldMkLst>
      </pc:sldChg>
      <pc:sldChg chg="del">
        <pc:chgData name="Purnendu Biswas" userId="bfdbf960b5fc32c3" providerId="LiveId" clId="{30EFF6F0-E551-46E9-9753-B9F87C0590AC}" dt="2020-05-20T14:00:11.061" v="0" actId="2696"/>
        <pc:sldMkLst>
          <pc:docMk/>
          <pc:sldMk cId="2008014781" sldId="379"/>
        </pc:sldMkLst>
      </pc:sldChg>
      <pc:sldChg chg="del">
        <pc:chgData name="Purnendu Biswas" userId="bfdbf960b5fc32c3" providerId="LiveId" clId="{30EFF6F0-E551-46E9-9753-B9F87C0590AC}" dt="2020-05-20T14:00:11.061" v="0" actId="2696"/>
        <pc:sldMkLst>
          <pc:docMk/>
          <pc:sldMk cId="3604083970" sldId="383"/>
        </pc:sldMkLst>
      </pc:sldChg>
      <pc:sldChg chg="del">
        <pc:chgData name="Purnendu Biswas" userId="bfdbf960b5fc32c3" providerId="LiveId" clId="{30EFF6F0-E551-46E9-9753-B9F87C0590AC}" dt="2020-05-20T14:00:11.061" v="0" actId="2696"/>
        <pc:sldMkLst>
          <pc:docMk/>
          <pc:sldMk cId="1078361119" sldId="419"/>
        </pc:sldMkLst>
      </pc:sldChg>
      <pc:sldChg chg="del">
        <pc:chgData name="Purnendu Biswas" userId="bfdbf960b5fc32c3" providerId="LiveId" clId="{30EFF6F0-E551-46E9-9753-B9F87C0590AC}" dt="2020-05-20T14:00:40.642" v="1" actId="2696"/>
        <pc:sldMkLst>
          <pc:docMk/>
          <pc:sldMk cId="1753227995" sldId="1815"/>
        </pc:sldMkLst>
      </pc:sldChg>
      <pc:sldChg chg="add del">
        <pc:chgData name="Purnendu Biswas" userId="bfdbf960b5fc32c3" providerId="LiveId" clId="{30EFF6F0-E551-46E9-9753-B9F87C0590AC}" dt="2020-05-20T14:01:15.666" v="4" actId="2696"/>
        <pc:sldMkLst>
          <pc:docMk/>
          <pc:sldMk cId="538701104" sldId="2117"/>
        </pc:sldMkLst>
      </pc:sldChg>
      <pc:sldChg chg="add del">
        <pc:chgData name="Purnendu Biswas" userId="bfdbf960b5fc32c3" providerId="LiveId" clId="{30EFF6F0-E551-46E9-9753-B9F87C0590AC}" dt="2020-05-20T14:01:15.666" v="4" actId="2696"/>
        <pc:sldMkLst>
          <pc:docMk/>
          <pc:sldMk cId="2884270526" sldId="2140"/>
        </pc:sldMkLst>
      </pc:sldChg>
      <pc:sldChg chg="del">
        <pc:chgData name="Purnendu Biswas" userId="bfdbf960b5fc32c3" providerId="LiveId" clId="{30EFF6F0-E551-46E9-9753-B9F87C0590AC}" dt="2020-05-20T14:01:15.666" v="4" actId="2696"/>
        <pc:sldMkLst>
          <pc:docMk/>
          <pc:sldMk cId="1797145363" sldId="2141"/>
        </pc:sldMkLst>
      </pc:sldChg>
      <pc:sldMasterChg chg="delSldLayout">
        <pc:chgData name="Purnendu Biswas" userId="bfdbf960b5fc32c3" providerId="LiveId" clId="{30EFF6F0-E551-46E9-9753-B9F87C0590AC}" dt="2020-05-20T14:00:11.061" v="0" actId="2696"/>
        <pc:sldMasterMkLst>
          <pc:docMk/>
          <pc:sldMasterMk cId="612793706" sldId="2147483660"/>
        </pc:sldMasterMkLst>
        <pc:sldLayoutChg chg="del">
          <pc:chgData name="Purnendu Biswas" userId="bfdbf960b5fc32c3" providerId="LiveId" clId="{30EFF6F0-E551-46E9-9753-B9F87C0590AC}" dt="2020-05-20T14:00:11.061" v="0" actId="2696"/>
          <pc:sldLayoutMkLst>
            <pc:docMk/>
            <pc:sldMasterMk cId="612793706" sldId="2147483660"/>
            <pc:sldLayoutMk cId="2222572534" sldId="214748369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4334-649E-4DA9-A984-75EFE66A6F2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633CD-E388-434E-A623-4298E9A6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95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29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633CD-E388-434E-A623-4298E9A652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9629FE-7B1E-974B-9C8F-FAE1F601CC5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1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5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07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9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6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63621-2E60-B848-8968-B0341E26A3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71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A2E9-0A58-4CD8-B9CB-2A5E9A0BC46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9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385844"/>
      </p:ext>
    </p:extLst>
  </p:cSld>
  <p:clrMapOvr>
    <a:masterClrMapping/>
  </p:clrMapOvr>
  <p:transition spd="slow" advClick="0" advTm="100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970210"/>
      </p:ext>
    </p:extLst>
  </p:cSld>
  <p:clrMapOvr>
    <a:masterClrMapping/>
  </p:clrMapOvr>
  <p:transition spd="slow"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400">
                <a:solidFill>
                  <a:srgbClr val="272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6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9465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2264572"/>
            <a:ext cx="24383998" cy="145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06902" y="1543055"/>
            <a:ext cx="15570200" cy="1352550"/>
          </a:xfrm>
          <a:prstGeom prst="rect">
            <a:avLst/>
          </a:prstGeom>
        </p:spPr>
        <p:txBody>
          <a:bodyPr/>
          <a:lstStyle>
            <a:lvl1pPr algn="ctr">
              <a:defRPr spc="-302">
                <a:latin typeface="Aller Bold" panose="02000803040000020004" pitchFamily="2" charset="0"/>
              </a:defRPr>
            </a:lvl1pPr>
          </a:lstStyle>
          <a:p>
            <a:r>
              <a:rPr lang="id-ID" dirty="0"/>
              <a:t>Your Title Text Goes Here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6902" y="2844800"/>
            <a:ext cx="15570200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spc="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d-ID" dirty="0"/>
              <a:t>Your Subtitle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68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242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9432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8273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81850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93016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9114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5987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846200"/>
      </p:ext>
    </p:extLst>
  </p:cSld>
  <p:clrMapOvr>
    <a:masterClrMapping/>
  </p:clrMapOvr>
  <p:transition spd="slow" advClick="0" advTm="100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544112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2E9-0A58-4CD8-B9CB-2A5E9A0BC46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6127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4" r:id="rId4"/>
    <p:sldLayoutId id="2147483684" r:id="rId5"/>
    <p:sldLayoutId id="2147483690" r:id="rId6"/>
    <p:sldLayoutId id="2147483691" r:id="rId7"/>
    <p:sldLayoutId id="2147483692" r:id="rId8"/>
    <p:sldLayoutId id="2147483694" r:id="rId9"/>
    <p:sldLayoutId id="2147483695" r:id="rId10"/>
    <p:sldLayoutId id="214748369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4 OPTIONS INFOGRAPHIC</a:t>
            </a:r>
          </a:p>
        </p:txBody>
      </p:sp>
      <p:sp>
        <p:nvSpPr>
          <p:cNvPr id="65" name="Right Triangle 64"/>
          <p:cNvSpPr/>
          <p:nvPr/>
        </p:nvSpPr>
        <p:spPr>
          <a:xfrm rot="16200000">
            <a:off x="3917579" y="8942016"/>
            <a:ext cx="2343898" cy="2355856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1581614" y="3779947"/>
            <a:ext cx="4697792" cy="7533210"/>
          </a:xfrm>
          <a:prstGeom prst="foldedCorner">
            <a:avLst>
              <a:gd name="adj" fmla="val 22388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chemeClr val="tx1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chemeClr val="tx1"/>
                </a:solidFill>
              </a:rPr>
              <a:t>This option has a triangle on the upper left. Throughout the design, we use subtle color shifts to add visual interest and convey forward momentum.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28946" y="4126486"/>
            <a:ext cx="883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340"/>
            <a:r>
              <a:rPr lang="en-US" sz="5400" dirty="0"/>
              <a:t>01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83200" y="3689649"/>
            <a:ext cx="4697792" cy="9143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 b="1">
              <a:ln w="22225">
                <a:solidFill>
                  <a:srgbClr val="33B1E9"/>
                </a:solidFill>
                <a:prstDash val="solid"/>
              </a:ln>
              <a:solidFill>
                <a:srgbClr val="33B1E9">
                  <a:lumMod val="40000"/>
                  <a:lumOff val="60000"/>
                </a:srgbClr>
              </a:solidFill>
              <a:latin typeface="Roboto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58858" y="1056277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600">
                <a:solidFill>
                  <a:srgbClr val="57565A"/>
                </a:solidFill>
                <a:latin typeface="Roboto Light"/>
              </a:rPr>
              <a:t>+</a:t>
            </a:r>
          </a:p>
        </p:txBody>
      </p:sp>
      <p:sp>
        <p:nvSpPr>
          <p:cNvPr id="71" name="Right Triangle 70"/>
          <p:cNvSpPr/>
          <p:nvPr/>
        </p:nvSpPr>
        <p:spPr>
          <a:xfrm rot="16200000">
            <a:off x="9454501" y="8942016"/>
            <a:ext cx="2343898" cy="2355856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7118536" y="3779947"/>
            <a:ext cx="4697792" cy="7533210"/>
          </a:xfrm>
          <a:prstGeom prst="foldedCorner">
            <a:avLst>
              <a:gd name="adj" fmla="val 22388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chemeClr val="tx1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chemeClr val="tx1"/>
                </a:solidFill>
              </a:rPr>
              <a:t>This option has a triangle on the upper left. Throughout the design, we use subtle color shifts to add visual interest and convey forward momentum.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65868" y="4126486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340"/>
            <a:r>
              <a:rPr lang="en-US" sz="5400"/>
              <a:t>02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120122" y="3689649"/>
            <a:ext cx="4697792" cy="91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 b="1">
              <a:ln w="22225">
                <a:solidFill>
                  <a:srgbClr val="33B1E9"/>
                </a:solidFill>
                <a:prstDash val="solid"/>
              </a:ln>
              <a:solidFill>
                <a:srgbClr val="33B1E9">
                  <a:lumMod val="40000"/>
                  <a:lumOff val="60000"/>
                </a:srgbClr>
              </a:solidFill>
              <a:latin typeface="Roboto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295780" y="1056277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600">
                <a:solidFill>
                  <a:srgbClr val="57565A"/>
                </a:solidFill>
                <a:latin typeface="Roboto Light"/>
              </a:rPr>
              <a:t>+</a:t>
            </a:r>
          </a:p>
        </p:txBody>
      </p:sp>
      <p:sp>
        <p:nvSpPr>
          <p:cNvPr id="77" name="Right Triangle 76"/>
          <p:cNvSpPr/>
          <p:nvPr/>
        </p:nvSpPr>
        <p:spPr>
          <a:xfrm rot="16200000">
            <a:off x="14968951" y="8942016"/>
            <a:ext cx="2343898" cy="2355856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8" name="Folded Corner 77"/>
          <p:cNvSpPr/>
          <p:nvPr/>
        </p:nvSpPr>
        <p:spPr>
          <a:xfrm>
            <a:off x="12632986" y="3779947"/>
            <a:ext cx="4697792" cy="7533210"/>
          </a:xfrm>
          <a:prstGeom prst="foldedCorner">
            <a:avLst>
              <a:gd name="adj" fmla="val 22388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chemeClr val="tx1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chemeClr val="tx1"/>
                </a:solidFill>
              </a:rPr>
              <a:t>This option has a triangle on the upper left. Throughout the design, we use subtle color shifts to add visual interest and convey forward momentum.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880318" y="4126486"/>
            <a:ext cx="1026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340"/>
            <a:r>
              <a:rPr lang="en-US" sz="5400"/>
              <a:t>03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634572" y="3689649"/>
            <a:ext cx="4697792" cy="9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 b="1">
              <a:ln w="22225">
                <a:solidFill>
                  <a:srgbClr val="33B1E9"/>
                </a:solidFill>
                <a:prstDash val="solid"/>
              </a:ln>
              <a:solidFill>
                <a:srgbClr val="33B1E9">
                  <a:lumMod val="40000"/>
                  <a:lumOff val="60000"/>
                </a:srgbClr>
              </a:solidFill>
              <a:latin typeface="Roboto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810230" y="1056277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600">
                <a:solidFill>
                  <a:srgbClr val="57565A"/>
                </a:solidFill>
                <a:latin typeface="Roboto Light"/>
              </a:rPr>
              <a:t>+</a:t>
            </a:r>
          </a:p>
        </p:txBody>
      </p:sp>
      <p:sp>
        <p:nvSpPr>
          <p:cNvPr id="83" name="Right Triangle 82"/>
          <p:cNvSpPr/>
          <p:nvPr/>
        </p:nvSpPr>
        <p:spPr>
          <a:xfrm rot="16200000">
            <a:off x="20484277" y="8942016"/>
            <a:ext cx="2343898" cy="2355856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84" name="Folded Corner 83"/>
          <p:cNvSpPr/>
          <p:nvPr/>
        </p:nvSpPr>
        <p:spPr>
          <a:xfrm>
            <a:off x="18148312" y="3779947"/>
            <a:ext cx="4697792" cy="7533210"/>
          </a:xfrm>
          <a:prstGeom prst="foldedCorner">
            <a:avLst>
              <a:gd name="adj" fmla="val 22388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chemeClr val="tx1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chemeClr val="tx1"/>
                </a:solidFill>
              </a:rPr>
              <a:t>This option has a triangle on the upper left. Throughout the design, we use subtle color shifts to add visual interest and convey forward momentum.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395644" y="4126486"/>
            <a:ext cx="109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340"/>
            <a:r>
              <a:rPr lang="en-US" sz="5400"/>
              <a:t>04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149898" y="3689649"/>
            <a:ext cx="4697792" cy="914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 b="1">
              <a:ln w="22225">
                <a:solidFill>
                  <a:srgbClr val="33B1E9"/>
                </a:solidFill>
                <a:prstDash val="solid"/>
              </a:ln>
              <a:solidFill>
                <a:srgbClr val="33B1E9">
                  <a:lumMod val="40000"/>
                  <a:lumOff val="60000"/>
                </a:srgbClr>
              </a:solidFill>
              <a:latin typeface="Roboto Ligh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325556" y="1056277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600">
                <a:solidFill>
                  <a:srgbClr val="57565A"/>
                </a:solidFill>
                <a:latin typeface="Roboto Light"/>
              </a:rPr>
              <a:t>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3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68" grpId="0" animBg="1"/>
      <p:bldP spid="69" grpId="0"/>
      <p:bldP spid="71" grpId="0" animBg="1"/>
      <p:bldP spid="72" grpId="0" animBg="1"/>
      <p:bldP spid="73" grpId="0"/>
      <p:bldP spid="74" grpId="0" animBg="1"/>
      <p:bldP spid="75" grpId="0"/>
      <p:bldP spid="77" grpId="0" animBg="1"/>
      <p:bldP spid="78" grpId="0" animBg="1"/>
      <p:bldP spid="79" grpId="0"/>
      <p:bldP spid="80" grpId="0" animBg="1"/>
      <p:bldP spid="81" grpId="0"/>
      <p:bldP spid="83" grpId="0" animBg="1"/>
      <p:bldP spid="84" grpId="0" animBg="1"/>
      <p:bldP spid="85" grpId="0"/>
      <p:bldP spid="86" grpId="0" animBg="1"/>
      <p:bldP spid="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22679748"/>
              </p:ext>
            </p:extLst>
          </p:nvPr>
        </p:nvGraphicFramePr>
        <p:xfrm>
          <a:off x="1676400" y="3746057"/>
          <a:ext cx="20726410" cy="804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one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two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three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four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five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six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seven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eight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nine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Total Row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556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681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474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454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053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4638458"/>
              </p:ext>
            </p:extLst>
          </p:nvPr>
        </p:nvGraphicFramePr>
        <p:xfrm>
          <a:off x="1981200" y="4214111"/>
          <a:ext cx="20726400" cy="7121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9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9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4398">
                <a:tc>
                  <a:txBody>
                    <a:bodyPr/>
                    <a:lstStyle/>
                    <a:p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Category 1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Category 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Category 3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Category 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Lorem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ipsum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Dolor sit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Fin amet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Our company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black">
          <a:xfrm>
            <a:off x="12391649" y="101214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 bwMode="black">
          <a:xfrm>
            <a:off x="12391649" y="873207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 bwMode="black">
          <a:xfrm>
            <a:off x="16418563" y="101214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 bwMode="black">
          <a:xfrm>
            <a:off x="20448755" y="873207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black">
          <a:xfrm>
            <a:off x="16418563" y="873207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black">
          <a:xfrm>
            <a:off x="12391649" y="7268792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black">
          <a:xfrm>
            <a:off x="16418563" y="7268792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 bwMode="black">
          <a:xfrm>
            <a:off x="20448755" y="7268792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 bwMode="black">
          <a:xfrm>
            <a:off x="12391649" y="58458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 bwMode="black">
          <a:xfrm>
            <a:off x="16418563" y="58458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 bwMode="black">
          <a:xfrm>
            <a:off x="20448755" y="58458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 bwMode="black">
          <a:xfrm>
            <a:off x="20448755" y="101214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black">
          <a:xfrm>
            <a:off x="8183893" y="101214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 bwMode="black">
          <a:xfrm>
            <a:off x="8183893" y="873207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black">
          <a:xfrm>
            <a:off x="8183893" y="7268792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 bwMode="black">
          <a:xfrm>
            <a:off x="8183893" y="58458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6" name="Pie 5"/>
          <p:cNvSpPr/>
          <p:nvPr/>
        </p:nvSpPr>
        <p:spPr bwMode="black">
          <a:xfrm>
            <a:off x="8267298" y="10204841"/>
            <a:ext cx="804672" cy="804672"/>
          </a:xfrm>
          <a:prstGeom prst="pie">
            <a:avLst>
              <a:gd name="adj1" fmla="val 2156998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10" name="Pie 9"/>
          <p:cNvSpPr/>
          <p:nvPr/>
        </p:nvSpPr>
        <p:spPr bwMode="black">
          <a:xfrm>
            <a:off x="12475054" y="10204841"/>
            <a:ext cx="804672" cy="804672"/>
          </a:xfrm>
          <a:prstGeom prst="pie">
            <a:avLst>
              <a:gd name="adj1" fmla="val 542740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12" name="Pie 11"/>
          <p:cNvSpPr/>
          <p:nvPr/>
        </p:nvSpPr>
        <p:spPr bwMode="black">
          <a:xfrm>
            <a:off x="12475054" y="8815481"/>
            <a:ext cx="804672" cy="804672"/>
          </a:xfrm>
          <a:prstGeom prst="pie">
            <a:avLst>
              <a:gd name="adj1" fmla="val 1078889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15" name="Oval 14"/>
          <p:cNvSpPr/>
          <p:nvPr/>
        </p:nvSpPr>
        <p:spPr bwMode="black">
          <a:xfrm>
            <a:off x="16501968" y="10204841"/>
            <a:ext cx="804672" cy="804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17" name="Pie 16"/>
          <p:cNvSpPr/>
          <p:nvPr/>
        </p:nvSpPr>
        <p:spPr bwMode="black">
          <a:xfrm>
            <a:off x="20532160" y="8815481"/>
            <a:ext cx="804672" cy="804672"/>
          </a:xfrm>
          <a:prstGeom prst="pie">
            <a:avLst>
              <a:gd name="adj1" fmla="val 542740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21" name="Pie 20"/>
          <p:cNvSpPr/>
          <p:nvPr/>
        </p:nvSpPr>
        <p:spPr bwMode="black">
          <a:xfrm>
            <a:off x="8267298" y="7352197"/>
            <a:ext cx="804672" cy="804672"/>
          </a:xfrm>
          <a:prstGeom prst="pie">
            <a:avLst>
              <a:gd name="adj1" fmla="val 1078889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23" name="Pie 22"/>
          <p:cNvSpPr/>
          <p:nvPr/>
        </p:nvSpPr>
        <p:spPr bwMode="black">
          <a:xfrm>
            <a:off x="16501968" y="7352197"/>
            <a:ext cx="804672" cy="804672"/>
          </a:xfrm>
          <a:prstGeom prst="pie">
            <a:avLst>
              <a:gd name="adj1" fmla="val 1078889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26" name="Pie 25"/>
          <p:cNvSpPr/>
          <p:nvPr/>
        </p:nvSpPr>
        <p:spPr bwMode="black">
          <a:xfrm>
            <a:off x="8267298" y="5929241"/>
            <a:ext cx="804672" cy="804672"/>
          </a:xfrm>
          <a:prstGeom prst="pie">
            <a:avLst>
              <a:gd name="adj1" fmla="val 542740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28" name="Pie 27"/>
          <p:cNvSpPr/>
          <p:nvPr/>
        </p:nvSpPr>
        <p:spPr bwMode="black">
          <a:xfrm>
            <a:off x="12475054" y="5929241"/>
            <a:ext cx="804672" cy="804672"/>
          </a:xfrm>
          <a:prstGeom prst="pie">
            <a:avLst>
              <a:gd name="adj1" fmla="val 542740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31" name="Pie 30"/>
          <p:cNvSpPr/>
          <p:nvPr/>
        </p:nvSpPr>
        <p:spPr bwMode="black">
          <a:xfrm>
            <a:off x="20532160" y="5929241"/>
            <a:ext cx="804672" cy="804672"/>
          </a:xfrm>
          <a:prstGeom prst="pie">
            <a:avLst>
              <a:gd name="adj1" fmla="val 1078889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34" name="Pie 33"/>
          <p:cNvSpPr/>
          <p:nvPr/>
        </p:nvSpPr>
        <p:spPr bwMode="black">
          <a:xfrm>
            <a:off x="20532160" y="10204841"/>
            <a:ext cx="804672" cy="804672"/>
          </a:xfrm>
          <a:prstGeom prst="pie">
            <a:avLst>
              <a:gd name="adj1" fmla="val 2156998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srgbClr val="57565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37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3381377"/>
            <a:ext cx="6583878" cy="902683"/>
          </a:xfrm>
          <a:prstGeom prst="rect">
            <a:avLst/>
          </a:prstGeom>
          <a:solidFill>
            <a:schemeClr val="accent1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First category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766" y="4284061"/>
            <a:ext cx="6583878" cy="32256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8001655"/>
            <a:ext cx="6583878" cy="902683"/>
          </a:xfrm>
          <a:prstGeom prst="rect">
            <a:avLst/>
          </a:prstGeom>
          <a:solidFill>
            <a:schemeClr val="accent4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Fourth category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8904339"/>
            <a:ext cx="6583878" cy="322565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01882" y="3381377"/>
            <a:ext cx="6583878" cy="902683"/>
          </a:xfrm>
          <a:prstGeom prst="rect">
            <a:avLst/>
          </a:prstGeom>
          <a:solidFill>
            <a:schemeClr val="accent2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Second category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05450" y="4284061"/>
            <a:ext cx="6583878" cy="322565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01882" y="8001655"/>
            <a:ext cx="6583878" cy="902683"/>
          </a:xfrm>
          <a:prstGeom prst="rect">
            <a:avLst/>
          </a:prstGeom>
          <a:solidFill>
            <a:schemeClr val="accent5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Fifth category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05450" y="8904339"/>
            <a:ext cx="6583878" cy="3225650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20154" y="3381377"/>
            <a:ext cx="6583878" cy="902683"/>
          </a:xfrm>
          <a:prstGeom prst="rect">
            <a:avLst/>
          </a:prstGeom>
          <a:solidFill>
            <a:schemeClr val="accent3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Third category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23722" y="4284061"/>
            <a:ext cx="6583878" cy="322565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20154" y="8001655"/>
            <a:ext cx="6583878" cy="902683"/>
          </a:xfrm>
          <a:prstGeom prst="rect">
            <a:avLst/>
          </a:prstGeom>
          <a:solidFill>
            <a:schemeClr val="accent6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Sixth category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23722" y="8904339"/>
            <a:ext cx="6583878" cy="3225650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0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381377"/>
            <a:ext cx="10112454" cy="902683"/>
          </a:xfrm>
          <a:prstGeom prst="rect">
            <a:avLst/>
          </a:prstGeom>
          <a:solidFill>
            <a:schemeClr val="accent1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prstClr val="white"/>
                </a:solidFill>
                <a:latin typeface="Open Sans Light"/>
              </a:rPr>
              <a:t>Lorem Ipsum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284061"/>
            <a:ext cx="10112454" cy="32256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>
                <a:latin typeface="+mj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8001655"/>
            <a:ext cx="10112454" cy="902683"/>
          </a:xfrm>
          <a:prstGeom prst="rect">
            <a:avLst/>
          </a:prstGeom>
          <a:solidFill>
            <a:schemeClr val="accent5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prstClr val="white"/>
                </a:solidFill>
                <a:latin typeface="Open Sans Light"/>
              </a:rPr>
              <a:t>Lorem Ipsum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8904339"/>
            <a:ext cx="10112454" cy="3225650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>
                <a:latin typeface="+mj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89666" y="3381377"/>
            <a:ext cx="10112454" cy="902683"/>
          </a:xfrm>
          <a:prstGeom prst="rect">
            <a:avLst/>
          </a:prstGeom>
          <a:solidFill>
            <a:schemeClr val="accent3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prstClr val="white"/>
                </a:solidFill>
                <a:latin typeface="Open Sans Light"/>
              </a:rPr>
              <a:t>Lorem Ipsum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5146" y="4284061"/>
            <a:ext cx="10112454" cy="322565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>
                <a:latin typeface="+mj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89666" y="8001655"/>
            <a:ext cx="10112454" cy="902683"/>
          </a:xfrm>
          <a:prstGeom prst="rect">
            <a:avLst/>
          </a:prstGeom>
          <a:solidFill>
            <a:schemeClr val="tx2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prstClr val="white"/>
                </a:solidFill>
                <a:latin typeface="Open Sans Light"/>
              </a:rPr>
              <a:t>Lorem Ipsum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95146" y="8904339"/>
            <a:ext cx="10112454" cy="3225650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>
                <a:latin typeface="+mj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F6E4933-8E76-4985-A412-059AE66A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49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1" y="3164517"/>
            <a:ext cx="6583878" cy="902683"/>
          </a:xfrm>
          <a:prstGeom prst="rect">
            <a:avLst/>
          </a:prstGeom>
          <a:solidFill>
            <a:schemeClr val="accent1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2367" y="4067198"/>
            <a:ext cx="6583878" cy="78651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9483" y="3164517"/>
            <a:ext cx="6583878" cy="902683"/>
          </a:xfrm>
          <a:prstGeom prst="rect">
            <a:avLst/>
          </a:prstGeom>
          <a:solidFill>
            <a:schemeClr val="accent4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53051" y="4067198"/>
            <a:ext cx="6583878" cy="7865176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67755" y="3164517"/>
            <a:ext cx="6583878" cy="902683"/>
          </a:xfrm>
          <a:prstGeom prst="rect">
            <a:avLst/>
          </a:prstGeom>
          <a:solidFill>
            <a:schemeClr val="tx2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71323" y="4067198"/>
            <a:ext cx="6583878" cy="7865176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09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Awesome Title Here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3" y="3810000"/>
            <a:ext cx="4697790" cy="69088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660002"/>
                </a:solidFill>
                <a:latin typeface="+mj-lt"/>
              </a:rPr>
              <a:t>Lorem Ipsum 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57565A"/>
                </a:solidFill>
              </a:rPr>
              <a:t>Lorem Ipsum is simply dummy text of the printing and typesetting industry. Lorem Ipsum has been the industry's standard dummy text ever since the 1500s, </a:t>
            </a:r>
            <a:endParaRPr lang="en-US" sz="3200" dirty="0">
              <a:solidFill>
                <a:srgbClr val="57565A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>
            <a:off x="1828800" y="3810000"/>
            <a:ext cx="1828800" cy="1828800"/>
          </a:xfrm>
          <a:prstGeom prst="diagStrip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2438340"/>
            <a:r>
              <a:rPr lang="en-US" sz="5334" dirty="0">
                <a:solidFill>
                  <a:srgbClr val="FFFFFF"/>
                </a:solidFill>
                <a:latin typeface="Open Sans Light"/>
              </a:rPr>
              <a:t>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71671" y="3810000"/>
            <a:ext cx="4697790" cy="69088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B9071F"/>
                </a:solidFill>
                <a:latin typeface="+mj-lt"/>
              </a:rPr>
              <a:t>Lorem Ipsum 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 since the 1500s, </a:t>
            </a:r>
            <a:endParaRPr lang="en-US" sz="2934" dirty="0">
              <a:solidFill>
                <a:schemeClr val="tx1"/>
              </a:solidFill>
            </a:endParaRPr>
          </a:p>
        </p:txBody>
      </p:sp>
      <p:sp>
        <p:nvSpPr>
          <p:cNvPr id="13" name="Diagonal Stripe 12"/>
          <p:cNvSpPr/>
          <p:nvPr/>
        </p:nvSpPr>
        <p:spPr>
          <a:xfrm>
            <a:off x="7171670" y="3810000"/>
            <a:ext cx="1828800" cy="1828800"/>
          </a:xfrm>
          <a:prstGeom prst="diagStrip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2438340"/>
            <a:r>
              <a:rPr lang="en-US" sz="5334" dirty="0">
                <a:solidFill>
                  <a:srgbClr val="FFFFFF"/>
                </a:solidFill>
                <a:latin typeface="Open Sans Light"/>
              </a:rPr>
              <a:t>02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14541" y="3810000"/>
            <a:ext cx="4697790" cy="69088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EE6F29"/>
                </a:solidFill>
                <a:latin typeface="+mj-lt"/>
              </a:rPr>
              <a:t>Lorem Ipsum </a:t>
            </a:r>
            <a:r>
              <a:rPr lang="en-US" sz="2400" dirty="0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 since the 1500s, </a:t>
            </a:r>
            <a:endParaRPr lang="en-US" sz="2934" dirty="0">
              <a:solidFill>
                <a:schemeClr val="tx1"/>
              </a:solidFill>
              <a:latin typeface="Open Sans Light"/>
            </a:endParaRPr>
          </a:p>
        </p:txBody>
      </p:sp>
      <p:sp>
        <p:nvSpPr>
          <p:cNvPr id="15" name="Diagonal Stripe 14"/>
          <p:cNvSpPr/>
          <p:nvPr/>
        </p:nvSpPr>
        <p:spPr>
          <a:xfrm>
            <a:off x="12514538" y="3810000"/>
            <a:ext cx="1828800" cy="1828800"/>
          </a:xfrm>
          <a:prstGeom prst="diagStrip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2438340"/>
            <a:r>
              <a:rPr lang="en-US" sz="5334" dirty="0">
                <a:solidFill>
                  <a:srgbClr val="FFFFFF"/>
                </a:solidFill>
                <a:latin typeface="Open Sans Light"/>
              </a:rPr>
              <a:t>03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57413" y="3810000"/>
            <a:ext cx="4697790" cy="69088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FDBD58"/>
                </a:solidFill>
                <a:latin typeface="+mj-lt"/>
              </a:rPr>
              <a:t>Lorem 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FDBD58"/>
                </a:solidFill>
                <a:latin typeface="+mj-lt"/>
              </a:rPr>
              <a:t>Ipsum 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 since the 1500s, </a:t>
            </a:r>
            <a:endParaRPr lang="en-US" sz="2934" dirty="0">
              <a:solidFill>
                <a:schemeClr val="tx1"/>
              </a:solidFill>
              <a:latin typeface="Open Sans Light"/>
            </a:endParaRPr>
          </a:p>
        </p:txBody>
      </p:sp>
      <p:sp>
        <p:nvSpPr>
          <p:cNvPr id="17" name="Diagonal Stripe 16"/>
          <p:cNvSpPr/>
          <p:nvPr/>
        </p:nvSpPr>
        <p:spPr>
          <a:xfrm>
            <a:off x="17857410" y="3810000"/>
            <a:ext cx="1828800" cy="1828800"/>
          </a:xfrm>
          <a:prstGeom prst="diagStripe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2438340"/>
            <a:r>
              <a:rPr lang="en-US" sz="5334" dirty="0">
                <a:solidFill>
                  <a:srgbClr val="FFFFFF"/>
                </a:solidFill>
                <a:latin typeface="Open Sans Light"/>
              </a:rPr>
              <a:t>04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5822793" y="10015003"/>
            <a:ext cx="703798" cy="703798"/>
          </a:xfrm>
          <a:prstGeom prst="triangle">
            <a:avLst>
              <a:gd name="adj" fmla="val 10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840" tIns="0" rIns="243840" bIns="0" rtlCol="0" anchor="b" anchorCtr="0"/>
          <a:lstStyle/>
          <a:p>
            <a:pPr algn="ctr" defTabSz="2438340"/>
            <a:r>
              <a:rPr lang="en-US" sz="3734" dirty="0">
                <a:solidFill>
                  <a:srgbClr val="FFFFFF"/>
                </a:solidFill>
                <a:latin typeface="Open Sans Light"/>
              </a:rPr>
              <a:t>+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11165663" y="10015003"/>
            <a:ext cx="703798" cy="703798"/>
          </a:xfrm>
          <a:prstGeom prst="triangle">
            <a:avLst>
              <a:gd name="adj" fmla="val 10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840" tIns="0" rIns="243840" bIns="0" rtlCol="0" anchor="b" anchorCtr="0"/>
          <a:lstStyle/>
          <a:p>
            <a:pPr algn="ctr" defTabSz="2438340"/>
            <a:r>
              <a:rPr lang="en-US" sz="3734" dirty="0">
                <a:solidFill>
                  <a:srgbClr val="FFFFFF"/>
                </a:solidFill>
                <a:latin typeface="Open Sans Light"/>
              </a:rPr>
              <a:t>+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16508531" y="10015003"/>
            <a:ext cx="703798" cy="703798"/>
          </a:xfrm>
          <a:prstGeom prst="triangle">
            <a:avLst>
              <a:gd name="adj" fmla="val 10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840" tIns="0" rIns="243840" bIns="0" rtlCol="0" anchor="b" anchorCtr="0"/>
          <a:lstStyle/>
          <a:p>
            <a:pPr algn="ctr" defTabSz="2438340"/>
            <a:r>
              <a:rPr lang="en-US" sz="3734" dirty="0">
                <a:solidFill>
                  <a:srgbClr val="FFFFFF"/>
                </a:solidFill>
                <a:latin typeface="Open Sans Light"/>
              </a:rPr>
              <a:t>+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1851403" y="10015003"/>
            <a:ext cx="703798" cy="703798"/>
          </a:xfrm>
          <a:prstGeom prst="triangle">
            <a:avLst>
              <a:gd name="adj" fmla="val 10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840" tIns="0" rIns="243840" bIns="0" rtlCol="0" anchor="b" anchorCtr="0"/>
          <a:lstStyle/>
          <a:p>
            <a:pPr algn="ctr" defTabSz="2438340"/>
            <a:r>
              <a:rPr lang="en-US" sz="3734" dirty="0">
                <a:solidFill>
                  <a:srgbClr val="FFFFFF"/>
                </a:solidFill>
                <a:latin typeface="Open Sans Light"/>
              </a:rPr>
              <a:t>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31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3E873C3-04F5-4316-A774-B0AA7A8141AD}"/>
              </a:ext>
            </a:extLst>
          </p:cNvPr>
          <p:cNvSpPr/>
          <p:nvPr/>
        </p:nvSpPr>
        <p:spPr>
          <a:xfrm>
            <a:off x="18840299" y="3541605"/>
            <a:ext cx="4697790" cy="56896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FDBC58"/>
                </a:solidFill>
                <a:latin typeface="+mj-lt"/>
              </a:rPr>
              <a:t>Lorem Ipsum</a:t>
            </a: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 </a:t>
            </a:r>
            <a:r>
              <a:rPr lang="en-US" sz="2934" dirty="0">
                <a:solidFill>
                  <a:srgbClr val="57565A"/>
                </a:solidFill>
              </a:rPr>
              <a:t>is simply dummy text of the printing and typesetting industry.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Awesome Title Here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7175" y="3541605"/>
            <a:ext cx="4697790" cy="56896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Lorem Ipsum</a:t>
            </a: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 </a:t>
            </a:r>
            <a:r>
              <a:rPr lang="en-US" sz="2934" dirty="0">
                <a:solidFill>
                  <a:srgbClr val="57565A"/>
                </a:solidFill>
              </a:rPr>
              <a:t>is simply dummy text of the printing and typesetting industry.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175" y="9226081"/>
            <a:ext cx="4697790" cy="902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121920" rIns="487680" bIns="1219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2438340"/>
            <a:r>
              <a:rPr lang="en-US" sz="4266" dirty="0">
                <a:solidFill>
                  <a:srgbClr val="FFFFFF"/>
                </a:solidFill>
                <a:latin typeface="Open Sans Light"/>
              </a:rPr>
              <a:t>Certified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97175" y="10125288"/>
            <a:ext cx="4697790" cy="2733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t" anchorCtr="0">
            <a:sp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has been the industry's standard dummy text ever since the 1500s, when an unknown printer took a galley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15F2BC-2FAD-4E31-A40F-563EC9C03B5B}"/>
              </a:ext>
            </a:extLst>
          </p:cNvPr>
          <p:cNvGrpSpPr/>
          <p:nvPr/>
        </p:nvGrpSpPr>
        <p:grpSpPr>
          <a:xfrm>
            <a:off x="20663645" y="3829060"/>
            <a:ext cx="1051098" cy="1515379"/>
            <a:chOff x="8070381" y="750589"/>
            <a:chExt cx="1775895" cy="2560328"/>
          </a:xfrm>
          <a:solidFill>
            <a:srgbClr val="FDBC58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C777D4F-43E6-4C88-958E-293574893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024B61E9-72ED-4FD6-8CA1-71A140411415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Freeform 20">
            <a:extLst>
              <a:ext uri="{FF2B5EF4-FFF2-40B4-BE49-F238E27FC236}">
                <a16:creationId xmlns:a16="http://schemas.microsoft.com/office/drawing/2014/main" id="{8840D0F1-EA3F-4554-87F4-840E5D61EAFA}"/>
              </a:ext>
            </a:extLst>
          </p:cNvPr>
          <p:cNvSpPr>
            <a:spLocks noEditPoints="1"/>
          </p:cNvSpPr>
          <p:nvPr/>
        </p:nvSpPr>
        <p:spPr bwMode="auto">
          <a:xfrm>
            <a:off x="14775566" y="3989257"/>
            <a:ext cx="1131840" cy="1274752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EE6F2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02CD52-EBF1-43C4-B3E6-D446B1E67F65}"/>
              </a:ext>
            </a:extLst>
          </p:cNvPr>
          <p:cNvGrpSpPr/>
          <p:nvPr/>
        </p:nvGrpSpPr>
        <p:grpSpPr>
          <a:xfrm>
            <a:off x="8844420" y="3911152"/>
            <a:ext cx="1298716" cy="1154420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31" name="Freeform 142">
              <a:extLst>
                <a:ext uri="{FF2B5EF4-FFF2-40B4-BE49-F238E27FC236}">
                  <a16:creationId xmlns:a16="http://schemas.microsoft.com/office/drawing/2014/main" id="{847EF6A4-7B18-4E5B-84B9-86DC0AA0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143">
              <a:extLst>
                <a:ext uri="{FF2B5EF4-FFF2-40B4-BE49-F238E27FC236}">
                  <a16:creationId xmlns:a16="http://schemas.microsoft.com/office/drawing/2014/main" id="{7CB59F21-F47F-4685-A321-137396B90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44">
              <a:extLst>
                <a:ext uri="{FF2B5EF4-FFF2-40B4-BE49-F238E27FC236}">
                  <a16:creationId xmlns:a16="http://schemas.microsoft.com/office/drawing/2014/main" id="{D2DBECDB-9330-4088-8E3A-174D2551A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45">
              <a:extLst>
                <a:ext uri="{FF2B5EF4-FFF2-40B4-BE49-F238E27FC236}">
                  <a16:creationId xmlns:a16="http://schemas.microsoft.com/office/drawing/2014/main" id="{911A2B7D-A4E2-4BFE-B056-569362968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146">
              <a:extLst>
                <a:ext uri="{FF2B5EF4-FFF2-40B4-BE49-F238E27FC236}">
                  <a16:creationId xmlns:a16="http://schemas.microsoft.com/office/drawing/2014/main" id="{53161024-9C6F-4392-8A16-BBC341CB9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Freeform 69">
            <a:extLst>
              <a:ext uri="{FF2B5EF4-FFF2-40B4-BE49-F238E27FC236}">
                <a16:creationId xmlns:a16="http://schemas.microsoft.com/office/drawing/2014/main" id="{F5FA1DF5-891D-48FE-B53D-824ACF32F500}"/>
              </a:ext>
            </a:extLst>
          </p:cNvPr>
          <p:cNvSpPr>
            <a:spLocks noEditPoints="1"/>
          </p:cNvSpPr>
          <p:nvPr/>
        </p:nvSpPr>
        <p:spPr bwMode="auto">
          <a:xfrm>
            <a:off x="3192669" y="3943852"/>
            <a:ext cx="906801" cy="1232936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C15341-6BF2-4B17-A927-941AAC1C4712}"/>
              </a:ext>
            </a:extLst>
          </p:cNvPr>
          <p:cNvSpPr/>
          <p:nvPr/>
        </p:nvSpPr>
        <p:spPr>
          <a:xfrm>
            <a:off x="7144883" y="3541605"/>
            <a:ext cx="4697790" cy="56896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B9071F"/>
                </a:solidFill>
                <a:latin typeface="+mj-lt"/>
              </a:rPr>
              <a:t>Lorem Ipsum</a:t>
            </a: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 </a:t>
            </a:r>
            <a:r>
              <a:rPr lang="en-US" sz="2934" dirty="0">
                <a:solidFill>
                  <a:srgbClr val="57565A"/>
                </a:solidFill>
              </a:rPr>
              <a:t>is simply dummy text of the printing and typesetting industry.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AC8A8-CC4F-4205-8239-00B162A9A1B4}"/>
              </a:ext>
            </a:extLst>
          </p:cNvPr>
          <p:cNvSpPr/>
          <p:nvPr/>
        </p:nvSpPr>
        <p:spPr>
          <a:xfrm>
            <a:off x="7144883" y="9226081"/>
            <a:ext cx="4697790" cy="902683"/>
          </a:xfrm>
          <a:prstGeom prst="rect">
            <a:avLst/>
          </a:prstGeom>
          <a:solidFill>
            <a:srgbClr val="B90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121920" rIns="487680" bIns="1219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2438340"/>
            <a:r>
              <a:rPr lang="en-US" sz="4266" dirty="0">
                <a:solidFill>
                  <a:srgbClr val="FFFFFF"/>
                </a:solidFill>
                <a:latin typeface="Open Sans Light"/>
              </a:rPr>
              <a:t>Certified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373126-3DE7-4177-82ED-4757175CC229}"/>
              </a:ext>
            </a:extLst>
          </p:cNvPr>
          <p:cNvSpPr/>
          <p:nvPr/>
        </p:nvSpPr>
        <p:spPr>
          <a:xfrm>
            <a:off x="7144883" y="10125288"/>
            <a:ext cx="4697790" cy="2733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t" anchorCtr="0">
            <a:sp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has been the industry's standard dummy text ever since the 1500s, when an unknown printer took a galley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9A2459-311B-4209-8DB3-5BD016045C2E}"/>
              </a:ext>
            </a:extLst>
          </p:cNvPr>
          <p:cNvSpPr/>
          <p:nvPr/>
        </p:nvSpPr>
        <p:spPr>
          <a:xfrm>
            <a:off x="12992591" y="3541605"/>
            <a:ext cx="4697790" cy="56896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EE6F29"/>
                </a:solidFill>
                <a:latin typeface="+mj-lt"/>
              </a:rPr>
              <a:t>Lorem Ipsum</a:t>
            </a: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 </a:t>
            </a:r>
            <a:r>
              <a:rPr lang="en-US" sz="2934" dirty="0">
                <a:solidFill>
                  <a:srgbClr val="57565A"/>
                </a:solidFill>
              </a:rPr>
              <a:t>is simply dummy text of the printing and typesetting industry.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13FDAA-279D-4944-9FD8-D3A4A5478E10}"/>
              </a:ext>
            </a:extLst>
          </p:cNvPr>
          <p:cNvSpPr/>
          <p:nvPr/>
        </p:nvSpPr>
        <p:spPr>
          <a:xfrm>
            <a:off x="12992591" y="9226081"/>
            <a:ext cx="4697790" cy="902683"/>
          </a:xfrm>
          <a:prstGeom prst="rect">
            <a:avLst/>
          </a:prstGeom>
          <a:solidFill>
            <a:srgbClr val="EE6F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121920" rIns="487680" bIns="1219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2438340"/>
            <a:r>
              <a:rPr lang="en-US" sz="4266" dirty="0">
                <a:solidFill>
                  <a:srgbClr val="FFFFFF"/>
                </a:solidFill>
                <a:latin typeface="Open Sans Light"/>
              </a:rPr>
              <a:t>Certified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28CE9-23B0-4158-BCCA-A81154D57ADC}"/>
              </a:ext>
            </a:extLst>
          </p:cNvPr>
          <p:cNvSpPr/>
          <p:nvPr/>
        </p:nvSpPr>
        <p:spPr>
          <a:xfrm>
            <a:off x="12992591" y="10125288"/>
            <a:ext cx="4697790" cy="2733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t" anchorCtr="0">
            <a:sp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has been the industry's standard dummy text ever since the 1500s, when an unknown printer took a galley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0C05B2-0718-4835-87E9-453AD2B8455B}"/>
              </a:ext>
            </a:extLst>
          </p:cNvPr>
          <p:cNvSpPr/>
          <p:nvPr/>
        </p:nvSpPr>
        <p:spPr>
          <a:xfrm>
            <a:off x="18840299" y="9226081"/>
            <a:ext cx="4697790" cy="902683"/>
          </a:xfrm>
          <a:prstGeom prst="rect">
            <a:avLst/>
          </a:prstGeom>
          <a:solidFill>
            <a:srgbClr val="FDBC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121920" rIns="487680" bIns="1219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2438340"/>
            <a:r>
              <a:rPr lang="en-US" sz="4266" dirty="0">
                <a:solidFill>
                  <a:srgbClr val="FFFFFF"/>
                </a:solidFill>
                <a:latin typeface="Open Sans Light"/>
              </a:rPr>
              <a:t>Certified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C74A6D-93AE-4845-8CFA-CD3BE16315B4}"/>
              </a:ext>
            </a:extLst>
          </p:cNvPr>
          <p:cNvSpPr/>
          <p:nvPr/>
        </p:nvSpPr>
        <p:spPr>
          <a:xfrm>
            <a:off x="18840299" y="10125288"/>
            <a:ext cx="4697790" cy="2733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t" anchorCtr="0">
            <a:sp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1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" grpId="0" animBg="1"/>
      <p:bldP spid="8" grpId="0" animBg="1"/>
      <p:bldP spid="21" grpId="0"/>
      <p:bldP spid="37" grpId="0" animBg="1"/>
      <p:bldP spid="38" grpId="0" animBg="1"/>
      <p:bldP spid="39" grpId="0"/>
      <p:bldP spid="41" grpId="0" animBg="1"/>
      <p:bldP spid="42" grpId="0" animBg="1"/>
      <p:bldP spid="43" grpId="0"/>
      <p:bldP spid="46" grpId="0" animBg="1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374"/>
          <p:cNvSpPr>
            <a:spLocks noChangeArrowheads="1"/>
          </p:cNvSpPr>
          <p:nvPr/>
        </p:nvSpPr>
        <p:spPr bwMode="auto">
          <a:xfrm>
            <a:off x="5802723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66" name="Freeform 377"/>
          <p:cNvSpPr>
            <a:spLocks noChangeArrowheads="1"/>
          </p:cNvSpPr>
          <p:nvPr/>
        </p:nvSpPr>
        <p:spPr bwMode="auto">
          <a:xfrm>
            <a:off x="5802723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7" name="Freeform 374"/>
          <p:cNvSpPr>
            <a:spLocks noChangeArrowheads="1"/>
          </p:cNvSpPr>
          <p:nvPr/>
        </p:nvSpPr>
        <p:spPr bwMode="auto">
          <a:xfrm>
            <a:off x="10135413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8" name="Freeform 377"/>
          <p:cNvSpPr>
            <a:spLocks noChangeArrowheads="1"/>
          </p:cNvSpPr>
          <p:nvPr/>
        </p:nvSpPr>
        <p:spPr bwMode="auto">
          <a:xfrm>
            <a:off x="10135413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2" name="Freeform 374"/>
          <p:cNvSpPr>
            <a:spLocks noChangeArrowheads="1"/>
          </p:cNvSpPr>
          <p:nvPr/>
        </p:nvSpPr>
        <p:spPr bwMode="auto">
          <a:xfrm>
            <a:off x="18802527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3" name="Freeform 377"/>
          <p:cNvSpPr>
            <a:spLocks noChangeArrowheads="1"/>
          </p:cNvSpPr>
          <p:nvPr/>
        </p:nvSpPr>
        <p:spPr bwMode="auto">
          <a:xfrm>
            <a:off x="18802527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7" name="Freeform 374"/>
          <p:cNvSpPr>
            <a:spLocks noChangeArrowheads="1"/>
          </p:cNvSpPr>
          <p:nvPr/>
        </p:nvSpPr>
        <p:spPr bwMode="auto">
          <a:xfrm>
            <a:off x="1490580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8" name="Freeform 377"/>
          <p:cNvSpPr>
            <a:spLocks noChangeArrowheads="1"/>
          </p:cNvSpPr>
          <p:nvPr/>
        </p:nvSpPr>
        <p:spPr bwMode="auto">
          <a:xfrm>
            <a:off x="1490580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35746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  <p:sp>
        <p:nvSpPr>
          <p:cNvPr id="102" name="Freeform 374"/>
          <p:cNvSpPr>
            <a:spLocks noChangeArrowheads="1"/>
          </p:cNvSpPr>
          <p:nvPr/>
        </p:nvSpPr>
        <p:spPr bwMode="auto">
          <a:xfrm>
            <a:off x="14457830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3" name="Freeform 377"/>
          <p:cNvSpPr>
            <a:spLocks noChangeArrowheads="1"/>
          </p:cNvSpPr>
          <p:nvPr/>
        </p:nvSpPr>
        <p:spPr bwMode="auto">
          <a:xfrm>
            <a:off x="14457830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E143-6421-4D90-9FEF-4C53EA78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6" name="Freeform 104">
            <a:extLst>
              <a:ext uri="{FF2B5EF4-FFF2-40B4-BE49-F238E27FC236}">
                <a16:creationId xmlns:a16="http://schemas.microsoft.com/office/drawing/2014/main" id="{01CF9C76-9532-46D7-94FF-A49CFCD45584}"/>
              </a:ext>
            </a:extLst>
          </p:cNvPr>
          <p:cNvSpPr>
            <a:spLocks noEditPoints="1"/>
          </p:cNvSpPr>
          <p:nvPr/>
        </p:nvSpPr>
        <p:spPr bwMode="auto">
          <a:xfrm>
            <a:off x="3025001" y="4212538"/>
            <a:ext cx="502291" cy="1565902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530536-2669-4F17-91EF-D04302B4F47E}"/>
              </a:ext>
            </a:extLst>
          </p:cNvPr>
          <p:cNvGrpSpPr/>
          <p:nvPr/>
        </p:nvGrpSpPr>
        <p:grpSpPr>
          <a:xfrm>
            <a:off x="20261877" y="4236767"/>
            <a:ext cx="1154723" cy="1664778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4CD38A0-BDA3-421D-8A16-047A9FB19C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E12386D6-2447-4D59-B375-4DD11280C161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Freeform 20">
            <a:extLst>
              <a:ext uri="{FF2B5EF4-FFF2-40B4-BE49-F238E27FC236}">
                <a16:creationId xmlns:a16="http://schemas.microsoft.com/office/drawing/2014/main" id="{F3363A6C-1F40-4EE1-A049-8BC825020C51}"/>
              </a:ext>
            </a:extLst>
          </p:cNvPr>
          <p:cNvSpPr>
            <a:spLocks noEditPoints="1"/>
          </p:cNvSpPr>
          <p:nvPr/>
        </p:nvSpPr>
        <p:spPr bwMode="auto">
          <a:xfrm>
            <a:off x="12028169" y="4536820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B9A37E-418F-4D09-9A45-A2B2B9FF1DC2}"/>
              </a:ext>
            </a:extLst>
          </p:cNvPr>
          <p:cNvGrpSpPr/>
          <p:nvPr/>
        </p:nvGrpSpPr>
        <p:grpSpPr>
          <a:xfrm>
            <a:off x="7418795" y="4643416"/>
            <a:ext cx="841280" cy="747808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42" name="Freeform 142">
              <a:extLst>
                <a:ext uri="{FF2B5EF4-FFF2-40B4-BE49-F238E27FC236}">
                  <a16:creationId xmlns:a16="http://schemas.microsoft.com/office/drawing/2014/main" id="{EDCE19A3-7685-4C12-BB5B-EF36311D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143">
              <a:extLst>
                <a:ext uri="{FF2B5EF4-FFF2-40B4-BE49-F238E27FC236}">
                  <a16:creationId xmlns:a16="http://schemas.microsoft.com/office/drawing/2014/main" id="{1C55C7EB-CAF3-4CE4-9081-ED8E64DB5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144">
              <a:extLst>
                <a:ext uri="{FF2B5EF4-FFF2-40B4-BE49-F238E27FC236}">
                  <a16:creationId xmlns:a16="http://schemas.microsoft.com/office/drawing/2014/main" id="{38F670A5-0610-4B6B-A60B-E91B13526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B775BD93-BC7B-4566-8AA5-BDE9D5FD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146">
              <a:extLst>
                <a:ext uri="{FF2B5EF4-FFF2-40B4-BE49-F238E27FC236}">
                  <a16:creationId xmlns:a16="http://schemas.microsoft.com/office/drawing/2014/main" id="{71CDC1C5-1755-4881-A110-AD5D998A9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Freeform 69">
            <a:extLst>
              <a:ext uri="{FF2B5EF4-FFF2-40B4-BE49-F238E27FC236}">
                <a16:creationId xmlns:a16="http://schemas.microsoft.com/office/drawing/2014/main" id="{643F2DFC-8CB9-4DD1-A723-54166CD78E81}"/>
              </a:ext>
            </a:extLst>
          </p:cNvPr>
          <p:cNvSpPr>
            <a:spLocks noEditPoints="1"/>
          </p:cNvSpPr>
          <p:nvPr/>
        </p:nvSpPr>
        <p:spPr bwMode="auto">
          <a:xfrm>
            <a:off x="8768798" y="7577671"/>
            <a:ext cx="718228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Freeform 149">
            <a:extLst>
              <a:ext uri="{FF2B5EF4-FFF2-40B4-BE49-F238E27FC236}">
                <a16:creationId xmlns:a16="http://schemas.microsoft.com/office/drawing/2014/main" id="{E70EED91-BEDC-48C4-85F9-620518C0CF83}"/>
              </a:ext>
            </a:extLst>
          </p:cNvPr>
          <p:cNvSpPr>
            <a:spLocks noEditPoints="1"/>
          </p:cNvSpPr>
          <p:nvPr/>
        </p:nvSpPr>
        <p:spPr bwMode="auto">
          <a:xfrm>
            <a:off x="16030610" y="4464991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C44AA1-B9C0-43F4-9DAB-F664A01377A4}"/>
              </a:ext>
            </a:extLst>
          </p:cNvPr>
          <p:cNvSpPr txBox="1"/>
          <p:nvPr/>
        </p:nvSpPr>
        <p:spPr>
          <a:xfrm>
            <a:off x="5791582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93BD51-83EE-4242-9085-9D8242630AFD}"/>
              </a:ext>
            </a:extLst>
          </p:cNvPr>
          <p:cNvSpPr txBox="1"/>
          <p:nvPr/>
        </p:nvSpPr>
        <p:spPr>
          <a:xfrm>
            <a:off x="10113133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3E6DEB-86D4-4839-AD38-28E8CA067357}"/>
              </a:ext>
            </a:extLst>
          </p:cNvPr>
          <p:cNvSpPr txBox="1"/>
          <p:nvPr/>
        </p:nvSpPr>
        <p:spPr>
          <a:xfrm>
            <a:off x="14468969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0264C3-97ED-4A26-9514-33CB4434520B}"/>
              </a:ext>
            </a:extLst>
          </p:cNvPr>
          <p:cNvSpPr txBox="1"/>
          <p:nvPr/>
        </p:nvSpPr>
        <p:spPr>
          <a:xfrm>
            <a:off x="18770320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icons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85424"/>
              </p:ext>
            </p:extLst>
          </p:nvPr>
        </p:nvGraphicFramePr>
        <p:xfrm>
          <a:off x="2987041" y="4013445"/>
          <a:ext cx="18409922" cy="75791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6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1358">
                <a:tc>
                  <a:txBody>
                    <a:bodyPr/>
                    <a:lstStyle/>
                    <a:p>
                      <a:pPr algn="ctr"/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8244119" y="6872118"/>
            <a:ext cx="4809066" cy="406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828461" y="7683224"/>
            <a:ext cx="4972754" cy="40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03914" y="8494330"/>
            <a:ext cx="2274712" cy="40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503914" y="9305438"/>
            <a:ext cx="3768088" cy="40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503910" y="10116544"/>
            <a:ext cx="5058248" cy="40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876845" y="10927650"/>
            <a:ext cx="10255954" cy="4064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1BF852-4C9F-438F-AAA2-ACB8F2ADA8DA}"/>
              </a:ext>
            </a:extLst>
          </p:cNvPr>
          <p:cNvGrpSpPr/>
          <p:nvPr/>
        </p:nvGrpSpPr>
        <p:grpSpPr>
          <a:xfrm>
            <a:off x="14331496" y="4083530"/>
            <a:ext cx="875779" cy="1262621"/>
            <a:chOff x="8070381" y="750589"/>
            <a:chExt cx="1775895" cy="2560328"/>
          </a:xfrm>
          <a:solidFill>
            <a:schemeClr val="accent2"/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CDEDFE37-F488-4FE3-8063-4FFEDF436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FD0804A4-12D9-46E1-A330-CE335877FD13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7" name="Freeform 20">
            <a:extLst>
              <a:ext uri="{FF2B5EF4-FFF2-40B4-BE49-F238E27FC236}">
                <a16:creationId xmlns:a16="http://schemas.microsoft.com/office/drawing/2014/main" id="{4D5A4681-C202-41F0-AD7E-46AD3AAB7D11}"/>
              </a:ext>
            </a:extLst>
          </p:cNvPr>
          <p:cNvSpPr>
            <a:spLocks noEditPoints="1"/>
          </p:cNvSpPr>
          <p:nvPr/>
        </p:nvSpPr>
        <p:spPr bwMode="auto">
          <a:xfrm>
            <a:off x="11675033" y="4251403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FDC2523-9673-4E21-AA14-772A602E7E8E}"/>
              </a:ext>
            </a:extLst>
          </p:cNvPr>
          <p:cNvGrpSpPr/>
          <p:nvPr/>
        </p:nvGrpSpPr>
        <p:grpSpPr>
          <a:xfrm>
            <a:off x="8870111" y="4336689"/>
            <a:ext cx="841280" cy="747808"/>
            <a:chOff x="2706845" y="4671624"/>
            <a:chExt cx="603818" cy="536730"/>
          </a:xfrm>
          <a:solidFill>
            <a:schemeClr val="accent2"/>
          </a:solidFill>
        </p:grpSpPr>
        <p:sp>
          <p:nvSpPr>
            <p:cNvPr id="59" name="Freeform 142">
              <a:extLst>
                <a:ext uri="{FF2B5EF4-FFF2-40B4-BE49-F238E27FC236}">
                  <a16:creationId xmlns:a16="http://schemas.microsoft.com/office/drawing/2014/main" id="{AF40F482-D89B-4E26-993A-CD9BAF297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3">
              <a:extLst>
                <a:ext uri="{FF2B5EF4-FFF2-40B4-BE49-F238E27FC236}">
                  <a16:creationId xmlns:a16="http://schemas.microsoft.com/office/drawing/2014/main" id="{935BF1BB-C192-443E-9048-37A6DD54F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4">
              <a:extLst>
                <a:ext uri="{FF2B5EF4-FFF2-40B4-BE49-F238E27FC236}">
                  <a16:creationId xmlns:a16="http://schemas.microsoft.com/office/drawing/2014/main" id="{2771190D-BEF3-482F-8440-67A822913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9E297F4E-FBEB-4FC7-8153-866E33741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46">
              <a:extLst>
                <a:ext uri="{FF2B5EF4-FFF2-40B4-BE49-F238E27FC236}">
                  <a16:creationId xmlns:a16="http://schemas.microsoft.com/office/drawing/2014/main" id="{8D556D29-C6E4-4745-B6EE-7B49CB556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Freeform 104">
            <a:extLst>
              <a:ext uri="{FF2B5EF4-FFF2-40B4-BE49-F238E27FC236}">
                <a16:creationId xmlns:a16="http://schemas.microsoft.com/office/drawing/2014/main" id="{68E1203B-DA9D-42FC-B054-512D76110267}"/>
              </a:ext>
            </a:extLst>
          </p:cNvPr>
          <p:cNvSpPr>
            <a:spLocks noEditPoints="1"/>
          </p:cNvSpPr>
          <p:nvPr/>
        </p:nvSpPr>
        <p:spPr bwMode="auto">
          <a:xfrm>
            <a:off x="17036125" y="3979489"/>
            <a:ext cx="471754" cy="147070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Freeform 149">
            <a:extLst>
              <a:ext uri="{FF2B5EF4-FFF2-40B4-BE49-F238E27FC236}">
                <a16:creationId xmlns:a16="http://schemas.microsoft.com/office/drawing/2014/main" id="{E99C6485-ACD6-42F5-BE21-67ABB892DC6F}"/>
              </a:ext>
            </a:extLst>
          </p:cNvPr>
          <p:cNvSpPr>
            <a:spLocks noEditPoints="1"/>
          </p:cNvSpPr>
          <p:nvPr/>
        </p:nvSpPr>
        <p:spPr bwMode="auto">
          <a:xfrm>
            <a:off x="19657698" y="4228870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4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icons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31879"/>
              </p:ext>
            </p:extLst>
          </p:nvPr>
        </p:nvGraphicFramePr>
        <p:xfrm>
          <a:off x="2987039" y="3710763"/>
          <a:ext cx="18409922" cy="7782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6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4800">
                <a:tc>
                  <a:txBody>
                    <a:bodyPr/>
                    <a:lstStyle/>
                    <a:p>
                      <a:pPr algn="ctr"/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Freeform 34"/>
          <p:cNvSpPr>
            <a:spLocks/>
          </p:cNvSpPr>
          <p:nvPr/>
        </p:nvSpPr>
        <p:spPr bwMode="auto">
          <a:xfrm>
            <a:off x="9134422" y="6771053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1" name="Freeform 35"/>
          <p:cNvSpPr>
            <a:spLocks/>
          </p:cNvSpPr>
          <p:nvPr/>
        </p:nvSpPr>
        <p:spPr bwMode="auto">
          <a:xfrm>
            <a:off x="9110829" y="759221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2" name="Freeform 34"/>
          <p:cNvSpPr>
            <a:spLocks/>
          </p:cNvSpPr>
          <p:nvPr/>
        </p:nvSpPr>
        <p:spPr bwMode="auto">
          <a:xfrm>
            <a:off x="9134422" y="8436041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3" name="Freeform 35"/>
          <p:cNvSpPr>
            <a:spLocks/>
          </p:cNvSpPr>
          <p:nvPr/>
        </p:nvSpPr>
        <p:spPr bwMode="auto">
          <a:xfrm>
            <a:off x="9110829" y="922493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4" name="Freeform 35"/>
          <p:cNvSpPr>
            <a:spLocks/>
          </p:cNvSpPr>
          <p:nvPr/>
        </p:nvSpPr>
        <p:spPr bwMode="auto">
          <a:xfrm>
            <a:off x="11830823" y="922493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14538150" y="8436041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6" name="Freeform 34"/>
          <p:cNvSpPr>
            <a:spLocks/>
          </p:cNvSpPr>
          <p:nvPr/>
        </p:nvSpPr>
        <p:spPr bwMode="auto">
          <a:xfrm>
            <a:off x="11854416" y="10047909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7" name="Freeform 35"/>
          <p:cNvSpPr>
            <a:spLocks/>
          </p:cNvSpPr>
          <p:nvPr/>
        </p:nvSpPr>
        <p:spPr bwMode="auto">
          <a:xfrm>
            <a:off x="14514557" y="759221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Freeform 35"/>
          <p:cNvSpPr>
            <a:spLocks/>
          </p:cNvSpPr>
          <p:nvPr/>
        </p:nvSpPr>
        <p:spPr bwMode="auto">
          <a:xfrm>
            <a:off x="14514557" y="10857740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C24EA8-952C-43AE-9BFB-0F085C545B1B}"/>
              </a:ext>
            </a:extLst>
          </p:cNvPr>
          <p:cNvGrpSpPr/>
          <p:nvPr/>
        </p:nvGrpSpPr>
        <p:grpSpPr>
          <a:xfrm>
            <a:off x="17193261" y="6771053"/>
            <a:ext cx="429782" cy="4466108"/>
            <a:chOff x="17193263" y="6260690"/>
            <a:chExt cx="429782" cy="4466108"/>
          </a:xfrm>
          <a:solidFill>
            <a:srgbClr val="8E0003"/>
          </a:solidFill>
        </p:grpSpPr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17216856" y="6260690"/>
              <a:ext cx="382592" cy="379424"/>
            </a:xfrm>
            <a:custGeom>
              <a:avLst/>
              <a:gdLst>
                <a:gd name="T0" fmla="*/ 30 w 510"/>
                <a:gd name="T1" fmla="*/ 504 h 504"/>
                <a:gd name="T2" fmla="*/ 11 w 510"/>
                <a:gd name="T3" fmla="*/ 497 h 504"/>
                <a:gd name="T4" fmla="*/ 11 w 510"/>
                <a:gd name="T5" fmla="*/ 459 h 504"/>
                <a:gd name="T6" fmla="*/ 217 w 510"/>
                <a:gd name="T7" fmla="*/ 252 h 504"/>
                <a:gd name="T8" fmla="*/ 11 w 510"/>
                <a:gd name="T9" fmla="*/ 46 h 504"/>
                <a:gd name="T10" fmla="*/ 11 w 510"/>
                <a:gd name="T11" fmla="*/ 8 h 504"/>
                <a:gd name="T12" fmla="*/ 30 w 510"/>
                <a:gd name="T13" fmla="*/ 0 h 504"/>
                <a:gd name="T14" fmla="*/ 49 w 510"/>
                <a:gd name="T15" fmla="*/ 8 h 504"/>
                <a:gd name="T16" fmla="*/ 255 w 510"/>
                <a:gd name="T17" fmla="*/ 214 h 504"/>
                <a:gd name="T18" fmla="*/ 461 w 510"/>
                <a:gd name="T19" fmla="*/ 8 h 504"/>
                <a:gd name="T20" fmla="*/ 480 w 510"/>
                <a:gd name="T21" fmla="*/ 0 h 504"/>
                <a:gd name="T22" fmla="*/ 499 w 510"/>
                <a:gd name="T23" fmla="*/ 8 h 504"/>
                <a:gd name="T24" fmla="*/ 499 w 510"/>
                <a:gd name="T25" fmla="*/ 46 h 504"/>
                <a:gd name="T26" fmla="*/ 293 w 510"/>
                <a:gd name="T27" fmla="*/ 252 h 504"/>
                <a:gd name="T28" fmla="*/ 499 w 510"/>
                <a:gd name="T29" fmla="*/ 459 h 504"/>
                <a:gd name="T30" fmla="*/ 499 w 510"/>
                <a:gd name="T31" fmla="*/ 497 h 504"/>
                <a:gd name="T32" fmla="*/ 480 w 510"/>
                <a:gd name="T33" fmla="*/ 504 h 504"/>
                <a:gd name="T34" fmla="*/ 461 w 510"/>
                <a:gd name="T35" fmla="*/ 497 h 504"/>
                <a:gd name="T36" fmla="*/ 255 w 510"/>
                <a:gd name="T37" fmla="*/ 290 h 504"/>
                <a:gd name="T38" fmla="*/ 49 w 510"/>
                <a:gd name="T39" fmla="*/ 497 h 504"/>
                <a:gd name="T40" fmla="*/ 30 w 510"/>
                <a:gd name="T41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04">
                  <a:moveTo>
                    <a:pt x="30" y="504"/>
                  </a:moveTo>
                  <a:cubicBezTo>
                    <a:pt x="22" y="504"/>
                    <a:pt x="16" y="502"/>
                    <a:pt x="11" y="497"/>
                  </a:cubicBezTo>
                  <a:cubicBezTo>
                    <a:pt x="0" y="486"/>
                    <a:pt x="0" y="469"/>
                    <a:pt x="11" y="459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18"/>
                    <a:pt x="11" y="8"/>
                  </a:cubicBezTo>
                  <a:cubicBezTo>
                    <a:pt x="16" y="3"/>
                    <a:pt x="22" y="0"/>
                    <a:pt x="30" y="0"/>
                  </a:cubicBezTo>
                  <a:cubicBezTo>
                    <a:pt x="37" y="0"/>
                    <a:pt x="43" y="3"/>
                    <a:pt x="49" y="8"/>
                  </a:cubicBezTo>
                  <a:cubicBezTo>
                    <a:pt x="255" y="214"/>
                    <a:pt x="255" y="214"/>
                    <a:pt x="255" y="214"/>
                  </a:cubicBezTo>
                  <a:cubicBezTo>
                    <a:pt x="461" y="8"/>
                    <a:pt x="461" y="8"/>
                    <a:pt x="461" y="8"/>
                  </a:cubicBezTo>
                  <a:cubicBezTo>
                    <a:pt x="466" y="3"/>
                    <a:pt x="473" y="0"/>
                    <a:pt x="480" y="0"/>
                  </a:cubicBezTo>
                  <a:cubicBezTo>
                    <a:pt x="487" y="0"/>
                    <a:pt x="494" y="3"/>
                    <a:pt x="499" y="8"/>
                  </a:cubicBezTo>
                  <a:cubicBezTo>
                    <a:pt x="510" y="18"/>
                    <a:pt x="510" y="35"/>
                    <a:pt x="499" y="46"/>
                  </a:cubicBezTo>
                  <a:cubicBezTo>
                    <a:pt x="293" y="252"/>
                    <a:pt x="293" y="252"/>
                    <a:pt x="293" y="252"/>
                  </a:cubicBezTo>
                  <a:cubicBezTo>
                    <a:pt x="499" y="459"/>
                    <a:pt x="499" y="459"/>
                    <a:pt x="499" y="459"/>
                  </a:cubicBezTo>
                  <a:cubicBezTo>
                    <a:pt x="510" y="469"/>
                    <a:pt x="510" y="486"/>
                    <a:pt x="499" y="497"/>
                  </a:cubicBezTo>
                  <a:cubicBezTo>
                    <a:pt x="494" y="502"/>
                    <a:pt x="487" y="504"/>
                    <a:pt x="480" y="504"/>
                  </a:cubicBezTo>
                  <a:cubicBezTo>
                    <a:pt x="473" y="504"/>
                    <a:pt x="466" y="502"/>
                    <a:pt x="461" y="497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49" y="497"/>
                    <a:pt x="49" y="497"/>
                    <a:pt x="49" y="497"/>
                  </a:cubicBezTo>
                  <a:cubicBezTo>
                    <a:pt x="43" y="502"/>
                    <a:pt x="37" y="504"/>
                    <a:pt x="30" y="5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17193263" y="7081853"/>
              <a:ext cx="429782" cy="380690"/>
            </a:xfrm>
            <a:custGeom>
              <a:avLst/>
              <a:gdLst>
                <a:gd name="T0" fmla="*/ 183 w 573"/>
                <a:gd name="T1" fmla="*/ 506 h 506"/>
                <a:gd name="T2" fmla="*/ 165 w 573"/>
                <a:gd name="T3" fmla="*/ 500 h 506"/>
                <a:gd name="T4" fmla="*/ 9 w 573"/>
                <a:gd name="T5" fmla="*/ 359 h 506"/>
                <a:gd name="T6" fmla="*/ 0 w 573"/>
                <a:gd name="T7" fmla="*/ 341 h 506"/>
                <a:gd name="T8" fmla="*/ 7 w 573"/>
                <a:gd name="T9" fmla="*/ 321 h 506"/>
                <a:gd name="T10" fmla="*/ 27 w 573"/>
                <a:gd name="T11" fmla="*/ 312 h 506"/>
                <a:gd name="T12" fmla="*/ 45 w 573"/>
                <a:gd name="T13" fmla="*/ 319 h 506"/>
                <a:gd name="T14" fmla="*/ 180 w 573"/>
                <a:gd name="T15" fmla="*/ 440 h 506"/>
                <a:gd name="T16" fmla="*/ 522 w 573"/>
                <a:gd name="T17" fmla="*/ 10 h 506"/>
                <a:gd name="T18" fmla="*/ 543 w 573"/>
                <a:gd name="T19" fmla="*/ 0 h 506"/>
                <a:gd name="T20" fmla="*/ 559 w 573"/>
                <a:gd name="T21" fmla="*/ 5 h 506"/>
                <a:gd name="T22" fmla="*/ 564 w 573"/>
                <a:gd name="T23" fmla="*/ 43 h 506"/>
                <a:gd name="T24" fmla="*/ 204 w 573"/>
                <a:gd name="T25" fmla="*/ 496 h 506"/>
                <a:gd name="T26" fmla="*/ 186 w 573"/>
                <a:gd name="T27" fmla="*/ 506 h 506"/>
                <a:gd name="T28" fmla="*/ 183 w 573"/>
                <a:gd name="T2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3" h="506">
                  <a:moveTo>
                    <a:pt x="183" y="506"/>
                  </a:moveTo>
                  <a:cubicBezTo>
                    <a:pt x="177" y="506"/>
                    <a:pt x="170" y="504"/>
                    <a:pt x="165" y="500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4" y="354"/>
                    <a:pt x="0" y="348"/>
                    <a:pt x="0" y="341"/>
                  </a:cubicBezTo>
                  <a:cubicBezTo>
                    <a:pt x="0" y="334"/>
                    <a:pt x="2" y="327"/>
                    <a:pt x="7" y="321"/>
                  </a:cubicBezTo>
                  <a:cubicBezTo>
                    <a:pt x="12" y="316"/>
                    <a:pt x="19" y="312"/>
                    <a:pt x="27" y="312"/>
                  </a:cubicBezTo>
                  <a:cubicBezTo>
                    <a:pt x="33" y="312"/>
                    <a:pt x="40" y="315"/>
                    <a:pt x="45" y="319"/>
                  </a:cubicBezTo>
                  <a:cubicBezTo>
                    <a:pt x="180" y="440"/>
                    <a:pt x="180" y="440"/>
                    <a:pt x="180" y="440"/>
                  </a:cubicBezTo>
                  <a:cubicBezTo>
                    <a:pt x="522" y="10"/>
                    <a:pt x="522" y="10"/>
                    <a:pt x="522" y="10"/>
                  </a:cubicBezTo>
                  <a:cubicBezTo>
                    <a:pt x="527" y="4"/>
                    <a:pt x="534" y="0"/>
                    <a:pt x="543" y="0"/>
                  </a:cubicBezTo>
                  <a:cubicBezTo>
                    <a:pt x="549" y="0"/>
                    <a:pt x="554" y="2"/>
                    <a:pt x="559" y="5"/>
                  </a:cubicBezTo>
                  <a:cubicBezTo>
                    <a:pt x="571" y="15"/>
                    <a:pt x="573" y="31"/>
                    <a:pt x="564" y="43"/>
                  </a:cubicBezTo>
                  <a:cubicBezTo>
                    <a:pt x="204" y="496"/>
                    <a:pt x="204" y="496"/>
                    <a:pt x="204" y="496"/>
                  </a:cubicBezTo>
                  <a:cubicBezTo>
                    <a:pt x="200" y="502"/>
                    <a:pt x="193" y="506"/>
                    <a:pt x="186" y="506"/>
                  </a:cubicBezTo>
                  <a:cubicBezTo>
                    <a:pt x="185" y="506"/>
                    <a:pt x="184" y="506"/>
                    <a:pt x="183" y="5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17216856" y="8715202"/>
              <a:ext cx="382592" cy="379424"/>
            </a:xfrm>
            <a:custGeom>
              <a:avLst/>
              <a:gdLst>
                <a:gd name="T0" fmla="*/ 30 w 510"/>
                <a:gd name="T1" fmla="*/ 504 h 504"/>
                <a:gd name="T2" fmla="*/ 11 w 510"/>
                <a:gd name="T3" fmla="*/ 497 h 504"/>
                <a:gd name="T4" fmla="*/ 11 w 510"/>
                <a:gd name="T5" fmla="*/ 459 h 504"/>
                <a:gd name="T6" fmla="*/ 217 w 510"/>
                <a:gd name="T7" fmla="*/ 252 h 504"/>
                <a:gd name="T8" fmla="*/ 11 w 510"/>
                <a:gd name="T9" fmla="*/ 46 h 504"/>
                <a:gd name="T10" fmla="*/ 11 w 510"/>
                <a:gd name="T11" fmla="*/ 8 h 504"/>
                <a:gd name="T12" fmla="*/ 30 w 510"/>
                <a:gd name="T13" fmla="*/ 0 h 504"/>
                <a:gd name="T14" fmla="*/ 49 w 510"/>
                <a:gd name="T15" fmla="*/ 8 h 504"/>
                <a:gd name="T16" fmla="*/ 255 w 510"/>
                <a:gd name="T17" fmla="*/ 214 h 504"/>
                <a:gd name="T18" fmla="*/ 461 w 510"/>
                <a:gd name="T19" fmla="*/ 8 h 504"/>
                <a:gd name="T20" fmla="*/ 480 w 510"/>
                <a:gd name="T21" fmla="*/ 0 h 504"/>
                <a:gd name="T22" fmla="*/ 499 w 510"/>
                <a:gd name="T23" fmla="*/ 8 h 504"/>
                <a:gd name="T24" fmla="*/ 499 w 510"/>
                <a:gd name="T25" fmla="*/ 46 h 504"/>
                <a:gd name="T26" fmla="*/ 293 w 510"/>
                <a:gd name="T27" fmla="*/ 252 h 504"/>
                <a:gd name="T28" fmla="*/ 499 w 510"/>
                <a:gd name="T29" fmla="*/ 459 h 504"/>
                <a:gd name="T30" fmla="*/ 499 w 510"/>
                <a:gd name="T31" fmla="*/ 497 h 504"/>
                <a:gd name="T32" fmla="*/ 480 w 510"/>
                <a:gd name="T33" fmla="*/ 504 h 504"/>
                <a:gd name="T34" fmla="*/ 461 w 510"/>
                <a:gd name="T35" fmla="*/ 497 h 504"/>
                <a:gd name="T36" fmla="*/ 255 w 510"/>
                <a:gd name="T37" fmla="*/ 290 h 504"/>
                <a:gd name="T38" fmla="*/ 49 w 510"/>
                <a:gd name="T39" fmla="*/ 497 h 504"/>
                <a:gd name="T40" fmla="*/ 30 w 510"/>
                <a:gd name="T41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04">
                  <a:moveTo>
                    <a:pt x="30" y="504"/>
                  </a:moveTo>
                  <a:cubicBezTo>
                    <a:pt x="22" y="504"/>
                    <a:pt x="16" y="502"/>
                    <a:pt x="11" y="497"/>
                  </a:cubicBezTo>
                  <a:cubicBezTo>
                    <a:pt x="0" y="486"/>
                    <a:pt x="0" y="469"/>
                    <a:pt x="11" y="459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18"/>
                    <a:pt x="11" y="8"/>
                  </a:cubicBezTo>
                  <a:cubicBezTo>
                    <a:pt x="16" y="3"/>
                    <a:pt x="22" y="0"/>
                    <a:pt x="30" y="0"/>
                  </a:cubicBezTo>
                  <a:cubicBezTo>
                    <a:pt x="37" y="0"/>
                    <a:pt x="43" y="3"/>
                    <a:pt x="49" y="8"/>
                  </a:cubicBezTo>
                  <a:cubicBezTo>
                    <a:pt x="255" y="214"/>
                    <a:pt x="255" y="214"/>
                    <a:pt x="255" y="214"/>
                  </a:cubicBezTo>
                  <a:cubicBezTo>
                    <a:pt x="461" y="8"/>
                    <a:pt x="461" y="8"/>
                    <a:pt x="461" y="8"/>
                  </a:cubicBezTo>
                  <a:cubicBezTo>
                    <a:pt x="466" y="3"/>
                    <a:pt x="473" y="0"/>
                    <a:pt x="480" y="0"/>
                  </a:cubicBezTo>
                  <a:cubicBezTo>
                    <a:pt x="487" y="0"/>
                    <a:pt x="494" y="3"/>
                    <a:pt x="499" y="8"/>
                  </a:cubicBezTo>
                  <a:cubicBezTo>
                    <a:pt x="510" y="18"/>
                    <a:pt x="510" y="35"/>
                    <a:pt x="499" y="46"/>
                  </a:cubicBezTo>
                  <a:cubicBezTo>
                    <a:pt x="293" y="252"/>
                    <a:pt x="293" y="252"/>
                    <a:pt x="293" y="252"/>
                  </a:cubicBezTo>
                  <a:cubicBezTo>
                    <a:pt x="499" y="459"/>
                    <a:pt x="499" y="459"/>
                    <a:pt x="499" y="459"/>
                  </a:cubicBezTo>
                  <a:cubicBezTo>
                    <a:pt x="510" y="469"/>
                    <a:pt x="510" y="486"/>
                    <a:pt x="499" y="497"/>
                  </a:cubicBezTo>
                  <a:cubicBezTo>
                    <a:pt x="494" y="502"/>
                    <a:pt x="487" y="504"/>
                    <a:pt x="480" y="504"/>
                  </a:cubicBezTo>
                  <a:cubicBezTo>
                    <a:pt x="473" y="504"/>
                    <a:pt x="466" y="502"/>
                    <a:pt x="461" y="497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49" y="497"/>
                    <a:pt x="49" y="497"/>
                    <a:pt x="49" y="497"/>
                  </a:cubicBezTo>
                  <a:cubicBezTo>
                    <a:pt x="43" y="502"/>
                    <a:pt x="37" y="504"/>
                    <a:pt x="30" y="5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70" name="Freeform 34"/>
            <p:cNvSpPr>
              <a:spLocks/>
            </p:cNvSpPr>
            <p:nvPr/>
          </p:nvSpPr>
          <p:spPr bwMode="auto">
            <a:xfrm>
              <a:off x="17216856" y="10347374"/>
              <a:ext cx="382592" cy="379424"/>
            </a:xfrm>
            <a:custGeom>
              <a:avLst/>
              <a:gdLst>
                <a:gd name="T0" fmla="*/ 30 w 510"/>
                <a:gd name="T1" fmla="*/ 504 h 504"/>
                <a:gd name="T2" fmla="*/ 11 w 510"/>
                <a:gd name="T3" fmla="*/ 497 h 504"/>
                <a:gd name="T4" fmla="*/ 11 w 510"/>
                <a:gd name="T5" fmla="*/ 459 h 504"/>
                <a:gd name="T6" fmla="*/ 217 w 510"/>
                <a:gd name="T7" fmla="*/ 252 h 504"/>
                <a:gd name="T8" fmla="*/ 11 w 510"/>
                <a:gd name="T9" fmla="*/ 46 h 504"/>
                <a:gd name="T10" fmla="*/ 11 w 510"/>
                <a:gd name="T11" fmla="*/ 8 h 504"/>
                <a:gd name="T12" fmla="*/ 30 w 510"/>
                <a:gd name="T13" fmla="*/ 0 h 504"/>
                <a:gd name="T14" fmla="*/ 49 w 510"/>
                <a:gd name="T15" fmla="*/ 8 h 504"/>
                <a:gd name="T16" fmla="*/ 255 w 510"/>
                <a:gd name="T17" fmla="*/ 214 h 504"/>
                <a:gd name="T18" fmla="*/ 461 w 510"/>
                <a:gd name="T19" fmla="*/ 8 h 504"/>
                <a:gd name="T20" fmla="*/ 480 w 510"/>
                <a:gd name="T21" fmla="*/ 0 h 504"/>
                <a:gd name="T22" fmla="*/ 499 w 510"/>
                <a:gd name="T23" fmla="*/ 8 h 504"/>
                <a:gd name="T24" fmla="*/ 499 w 510"/>
                <a:gd name="T25" fmla="*/ 46 h 504"/>
                <a:gd name="T26" fmla="*/ 293 w 510"/>
                <a:gd name="T27" fmla="*/ 252 h 504"/>
                <a:gd name="T28" fmla="*/ 499 w 510"/>
                <a:gd name="T29" fmla="*/ 459 h 504"/>
                <a:gd name="T30" fmla="*/ 499 w 510"/>
                <a:gd name="T31" fmla="*/ 497 h 504"/>
                <a:gd name="T32" fmla="*/ 480 w 510"/>
                <a:gd name="T33" fmla="*/ 504 h 504"/>
                <a:gd name="T34" fmla="*/ 461 w 510"/>
                <a:gd name="T35" fmla="*/ 497 h 504"/>
                <a:gd name="T36" fmla="*/ 255 w 510"/>
                <a:gd name="T37" fmla="*/ 290 h 504"/>
                <a:gd name="T38" fmla="*/ 49 w 510"/>
                <a:gd name="T39" fmla="*/ 497 h 504"/>
                <a:gd name="T40" fmla="*/ 30 w 510"/>
                <a:gd name="T41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04">
                  <a:moveTo>
                    <a:pt x="30" y="504"/>
                  </a:moveTo>
                  <a:cubicBezTo>
                    <a:pt x="22" y="504"/>
                    <a:pt x="16" y="502"/>
                    <a:pt x="11" y="497"/>
                  </a:cubicBezTo>
                  <a:cubicBezTo>
                    <a:pt x="0" y="486"/>
                    <a:pt x="0" y="469"/>
                    <a:pt x="11" y="459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18"/>
                    <a:pt x="11" y="8"/>
                  </a:cubicBezTo>
                  <a:cubicBezTo>
                    <a:pt x="16" y="3"/>
                    <a:pt x="22" y="0"/>
                    <a:pt x="30" y="0"/>
                  </a:cubicBezTo>
                  <a:cubicBezTo>
                    <a:pt x="37" y="0"/>
                    <a:pt x="43" y="3"/>
                    <a:pt x="49" y="8"/>
                  </a:cubicBezTo>
                  <a:cubicBezTo>
                    <a:pt x="255" y="214"/>
                    <a:pt x="255" y="214"/>
                    <a:pt x="255" y="214"/>
                  </a:cubicBezTo>
                  <a:cubicBezTo>
                    <a:pt x="461" y="8"/>
                    <a:pt x="461" y="8"/>
                    <a:pt x="461" y="8"/>
                  </a:cubicBezTo>
                  <a:cubicBezTo>
                    <a:pt x="466" y="3"/>
                    <a:pt x="473" y="0"/>
                    <a:pt x="480" y="0"/>
                  </a:cubicBezTo>
                  <a:cubicBezTo>
                    <a:pt x="487" y="0"/>
                    <a:pt x="494" y="3"/>
                    <a:pt x="499" y="8"/>
                  </a:cubicBezTo>
                  <a:cubicBezTo>
                    <a:pt x="510" y="18"/>
                    <a:pt x="510" y="35"/>
                    <a:pt x="499" y="46"/>
                  </a:cubicBezTo>
                  <a:cubicBezTo>
                    <a:pt x="293" y="252"/>
                    <a:pt x="293" y="252"/>
                    <a:pt x="293" y="252"/>
                  </a:cubicBezTo>
                  <a:cubicBezTo>
                    <a:pt x="499" y="459"/>
                    <a:pt x="499" y="459"/>
                    <a:pt x="499" y="459"/>
                  </a:cubicBezTo>
                  <a:cubicBezTo>
                    <a:pt x="510" y="469"/>
                    <a:pt x="510" y="486"/>
                    <a:pt x="499" y="497"/>
                  </a:cubicBezTo>
                  <a:cubicBezTo>
                    <a:pt x="494" y="502"/>
                    <a:pt x="487" y="504"/>
                    <a:pt x="480" y="504"/>
                  </a:cubicBezTo>
                  <a:cubicBezTo>
                    <a:pt x="473" y="504"/>
                    <a:pt x="466" y="502"/>
                    <a:pt x="461" y="497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49" y="497"/>
                    <a:pt x="49" y="497"/>
                    <a:pt x="49" y="497"/>
                  </a:cubicBezTo>
                  <a:cubicBezTo>
                    <a:pt x="43" y="502"/>
                    <a:pt x="37" y="504"/>
                    <a:pt x="30" y="5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Open Sans Light"/>
              </a:endParaRPr>
            </a:p>
          </p:txBody>
        </p:sp>
      </p:grpSp>
      <p:sp>
        <p:nvSpPr>
          <p:cNvPr id="40" name="Freeform 34">
            <a:extLst>
              <a:ext uri="{FF2B5EF4-FFF2-40B4-BE49-F238E27FC236}">
                <a16:creationId xmlns:a16="http://schemas.microsoft.com/office/drawing/2014/main" id="{0EB62730-FDB2-440A-87EA-CF7176764C8C}"/>
              </a:ext>
            </a:extLst>
          </p:cNvPr>
          <p:cNvSpPr>
            <a:spLocks/>
          </p:cNvSpPr>
          <p:nvPr/>
        </p:nvSpPr>
        <p:spPr bwMode="auto">
          <a:xfrm>
            <a:off x="19750580" y="6771053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8E0003"/>
              </a:solidFill>
              <a:latin typeface="Open Sans Light"/>
            </a:endParaRPr>
          </a:p>
        </p:txBody>
      </p:sp>
      <p:sp>
        <p:nvSpPr>
          <p:cNvPr id="41" name="Freeform 35">
            <a:extLst>
              <a:ext uri="{FF2B5EF4-FFF2-40B4-BE49-F238E27FC236}">
                <a16:creationId xmlns:a16="http://schemas.microsoft.com/office/drawing/2014/main" id="{DB214CEB-D91F-4329-B54C-B104DBFD17ED}"/>
              </a:ext>
            </a:extLst>
          </p:cNvPr>
          <p:cNvSpPr>
            <a:spLocks/>
          </p:cNvSpPr>
          <p:nvPr/>
        </p:nvSpPr>
        <p:spPr bwMode="auto">
          <a:xfrm>
            <a:off x="19726987" y="759221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8E0003"/>
              </a:solidFill>
              <a:latin typeface="Open Sans Ligh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771F9F-44B2-4AB8-AF13-8B5141E8127D}"/>
              </a:ext>
            </a:extLst>
          </p:cNvPr>
          <p:cNvGrpSpPr/>
          <p:nvPr/>
        </p:nvGrpSpPr>
        <p:grpSpPr>
          <a:xfrm>
            <a:off x="14331496" y="4083530"/>
            <a:ext cx="875779" cy="1262621"/>
            <a:chOff x="8070381" y="750589"/>
            <a:chExt cx="1775895" cy="2560328"/>
          </a:xfrm>
          <a:solidFill>
            <a:schemeClr val="accent2"/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82CFA477-3776-4406-ABD2-0714C2ADE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BE7EA97-1ABE-49EE-B899-78F13407D316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Freeform 20">
            <a:extLst>
              <a:ext uri="{FF2B5EF4-FFF2-40B4-BE49-F238E27FC236}">
                <a16:creationId xmlns:a16="http://schemas.microsoft.com/office/drawing/2014/main" id="{CB99F31A-D012-4D41-B3F6-2FEA00D4D16A}"/>
              </a:ext>
            </a:extLst>
          </p:cNvPr>
          <p:cNvSpPr>
            <a:spLocks noEditPoints="1"/>
          </p:cNvSpPr>
          <p:nvPr/>
        </p:nvSpPr>
        <p:spPr bwMode="auto">
          <a:xfrm>
            <a:off x="11675033" y="4251403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C04323-4291-4C2B-AE70-C502BAFE6413}"/>
              </a:ext>
            </a:extLst>
          </p:cNvPr>
          <p:cNvGrpSpPr/>
          <p:nvPr/>
        </p:nvGrpSpPr>
        <p:grpSpPr>
          <a:xfrm>
            <a:off x="8870111" y="4336689"/>
            <a:ext cx="841280" cy="747808"/>
            <a:chOff x="2706845" y="4671624"/>
            <a:chExt cx="603818" cy="536730"/>
          </a:xfrm>
          <a:solidFill>
            <a:schemeClr val="accent2"/>
          </a:solidFill>
        </p:grpSpPr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F0B1FDE7-C3C8-413A-A102-CE8FCD71D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0664CC04-FD88-472F-B61D-A473AFA2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F9C874F6-813C-48BE-8A97-11852E6A2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0C6B8B8B-7527-4CE1-A979-09C247D8C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146">
              <a:extLst>
                <a:ext uri="{FF2B5EF4-FFF2-40B4-BE49-F238E27FC236}">
                  <a16:creationId xmlns:a16="http://schemas.microsoft.com/office/drawing/2014/main" id="{43E04D9E-8DC8-4E0D-B69C-86CB4BFDC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4" name="Freeform 104">
            <a:extLst>
              <a:ext uri="{FF2B5EF4-FFF2-40B4-BE49-F238E27FC236}">
                <a16:creationId xmlns:a16="http://schemas.microsoft.com/office/drawing/2014/main" id="{EC7DAB86-11D7-4EAA-94F3-72AA77AE5DA9}"/>
              </a:ext>
            </a:extLst>
          </p:cNvPr>
          <p:cNvSpPr>
            <a:spLocks noEditPoints="1"/>
          </p:cNvSpPr>
          <p:nvPr/>
        </p:nvSpPr>
        <p:spPr bwMode="auto">
          <a:xfrm>
            <a:off x="17036125" y="3979489"/>
            <a:ext cx="471754" cy="147070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Freeform 149">
            <a:extLst>
              <a:ext uri="{FF2B5EF4-FFF2-40B4-BE49-F238E27FC236}">
                <a16:creationId xmlns:a16="http://schemas.microsoft.com/office/drawing/2014/main" id="{C5FD39A4-0F4B-4D0C-98BD-D3AD6A6E05A6}"/>
              </a:ext>
            </a:extLst>
          </p:cNvPr>
          <p:cNvSpPr>
            <a:spLocks noEditPoints="1"/>
          </p:cNvSpPr>
          <p:nvPr/>
        </p:nvSpPr>
        <p:spPr bwMode="auto">
          <a:xfrm>
            <a:off x="19657698" y="4228870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2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64036" y="3823847"/>
          <a:ext cx="21055920" cy="8111906"/>
        </p:xfrm>
        <a:graphic>
          <a:graphicData uri="http://schemas.openxmlformats.org/drawingml/2006/table">
            <a:tbl>
              <a:tblPr/>
              <a:tblGrid>
                <a:gridCol w="421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1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1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31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Special Features: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1" algn="l"/>
                      <a:r>
                        <a:rPr lang="en-US" sz="2800" dirty="0">
                          <a:solidFill>
                            <a:srgbClr val="FFFFFF"/>
                          </a:solidFill>
                          <a:latin typeface="+mj-lt"/>
                        </a:rPr>
                        <a:t>Version One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1" algn="l"/>
                      <a:r>
                        <a:rPr lang="en-US" sz="2800" dirty="0">
                          <a:solidFill>
                            <a:srgbClr val="FFFFFF"/>
                          </a:solidFill>
                          <a:latin typeface="+mj-lt"/>
                        </a:rPr>
                        <a:t>Version Two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1" algn="l"/>
                      <a:r>
                        <a:rPr lang="en-US" sz="2800" dirty="0">
                          <a:solidFill>
                            <a:srgbClr val="FFFFFF"/>
                          </a:solidFill>
                          <a:latin typeface="+mj-lt"/>
                        </a:rPr>
                        <a:t>Version Three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1" algn="l"/>
                      <a:r>
                        <a:rPr lang="en-US" sz="2800" dirty="0">
                          <a:solidFill>
                            <a:srgbClr val="FFFFFF"/>
                          </a:solidFill>
                          <a:latin typeface="+mj-lt"/>
                        </a:rPr>
                        <a:t>Version Four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20324367" y="11089235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0324367" y="997557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0324367" y="8861905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0324367" y="774824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24367" y="6635387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24367" y="5521723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112571" y="997557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6112571" y="8861905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6112571" y="774824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6112571" y="6635387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6112571" y="5521723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900773" y="997557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1900773" y="774824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1900773" y="6635387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1900773" y="5521723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688975" y="6635387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688975" y="5521723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4F4DA-C1F2-46CB-83C6-569A64D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Layout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155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344721-0717-456C-971D-85D9F373549C}"/>
              </a:ext>
            </a:extLst>
          </p:cNvPr>
          <p:cNvSpPr txBox="1"/>
          <p:nvPr/>
        </p:nvSpPr>
        <p:spPr>
          <a:xfrm>
            <a:off x="1617631" y="2269459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1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A652BC-C016-4C8E-8E82-D2836FB7020F}"/>
              </a:ext>
            </a:extLst>
          </p:cNvPr>
          <p:cNvSpPr/>
          <p:nvPr/>
        </p:nvSpPr>
        <p:spPr>
          <a:xfrm>
            <a:off x="3986733" y="1659263"/>
            <a:ext cx="1685684" cy="1685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D269D-CA29-4642-9D11-F8D0F404311E}"/>
              </a:ext>
            </a:extLst>
          </p:cNvPr>
          <p:cNvSpPr txBox="1"/>
          <p:nvPr/>
        </p:nvSpPr>
        <p:spPr>
          <a:xfrm>
            <a:off x="8417596" y="2269459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2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78FA8C-6315-4F1C-BB77-9ED46BF2ADD8}"/>
              </a:ext>
            </a:extLst>
          </p:cNvPr>
          <p:cNvSpPr/>
          <p:nvPr/>
        </p:nvSpPr>
        <p:spPr>
          <a:xfrm>
            <a:off x="10786697" y="1659263"/>
            <a:ext cx="1685684" cy="16856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1E845-D5E4-48F0-A7AC-8B0F77FC7E38}"/>
              </a:ext>
            </a:extLst>
          </p:cNvPr>
          <p:cNvSpPr txBox="1"/>
          <p:nvPr/>
        </p:nvSpPr>
        <p:spPr>
          <a:xfrm>
            <a:off x="15217560" y="2269459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3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3658DD-C3AE-4779-AD8F-F568234E9294}"/>
              </a:ext>
            </a:extLst>
          </p:cNvPr>
          <p:cNvSpPr/>
          <p:nvPr/>
        </p:nvSpPr>
        <p:spPr>
          <a:xfrm>
            <a:off x="17586662" y="1659263"/>
            <a:ext cx="1685684" cy="16856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3E488-CE12-4735-A614-F0030032DB5F}"/>
              </a:ext>
            </a:extLst>
          </p:cNvPr>
          <p:cNvSpPr txBox="1"/>
          <p:nvPr/>
        </p:nvSpPr>
        <p:spPr>
          <a:xfrm>
            <a:off x="1617631" y="7809782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9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5CFACE-C4EE-420F-81A6-60DC4F4648EE}"/>
              </a:ext>
            </a:extLst>
          </p:cNvPr>
          <p:cNvSpPr/>
          <p:nvPr/>
        </p:nvSpPr>
        <p:spPr>
          <a:xfrm>
            <a:off x="3986733" y="7199586"/>
            <a:ext cx="1685684" cy="1685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people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A14F3-C768-4A07-9220-ADF06B86F8F5}"/>
              </a:ext>
            </a:extLst>
          </p:cNvPr>
          <p:cNvSpPr txBox="1"/>
          <p:nvPr/>
        </p:nvSpPr>
        <p:spPr>
          <a:xfrm>
            <a:off x="8417596" y="7809782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2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FA9620-B95D-41B7-AA12-A2B8EC6F4F2C}"/>
              </a:ext>
            </a:extLst>
          </p:cNvPr>
          <p:cNvSpPr/>
          <p:nvPr/>
        </p:nvSpPr>
        <p:spPr>
          <a:xfrm>
            <a:off x="10786697" y="7199586"/>
            <a:ext cx="1685684" cy="16856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people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F08AC-03C8-4328-97EA-4B7F2F16F2B7}"/>
              </a:ext>
            </a:extLst>
          </p:cNvPr>
          <p:cNvSpPr txBox="1"/>
          <p:nvPr/>
        </p:nvSpPr>
        <p:spPr>
          <a:xfrm>
            <a:off x="15217560" y="7809782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3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38EA64-8042-47EF-813F-D8BDDBDDB569}"/>
              </a:ext>
            </a:extLst>
          </p:cNvPr>
          <p:cNvSpPr/>
          <p:nvPr/>
        </p:nvSpPr>
        <p:spPr>
          <a:xfrm>
            <a:off x="17586662" y="7199586"/>
            <a:ext cx="1685684" cy="16856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people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9" name="Freeform 104">
            <a:extLst>
              <a:ext uri="{FF2B5EF4-FFF2-40B4-BE49-F238E27FC236}">
                <a16:creationId xmlns:a16="http://schemas.microsoft.com/office/drawing/2014/main" id="{368989BB-BD2C-4C01-B6CE-E8D9DA8B1399}"/>
              </a:ext>
            </a:extLst>
          </p:cNvPr>
          <p:cNvSpPr>
            <a:spLocks noEditPoints="1"/>
          </p:cNvSpPr>
          <p:nvPr/>
        </p:nvSpPr>
        <p:spPr bwMode="auto">
          <a:xfrm>
            <a:off x="4586919" y="1948333"/>
            <a:ext cx="377180" cy="1175867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B33BA-902B-4E54-B63F-8AEE0FB59AD2}"/>
              </a:ext>
            </a:extLst>
          </p:cNvPr>
          <p:cNvGrpSpPr/>
          <p:nvPr/>
        </p:nvGrpSpPr>
        <p:grpSpPr>
          <a:xfrm>
            <a:off x="18061755" y="7446300"/>
            <a:ext cx="735495" cy="1060371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085F869-080F-4490-AC8A-E2C2A8385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B43B42F-8C61-4423-9049-15E35ADA3912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097340-B4DC-4889-A65B-A269306C60C2}"/>
              </a:ext>
            </a:extLst>
          </p:cNvPr>
          <p:cNvGrpSpPr/>
          <p:nvPr/>
        </p:nvGrpSpPr>
        <p:grpSpPr>
          <a:xfrm flipH="1">
            <a:off x="4386310" y="7613482"/>
            <a:ext cx="886528" cy="765918"/>
            <a:chOff x="10610850" y="8362950"/>
            <a:chExt cx="1762126" cy="1512888"/>
          </a:xfrm>
          <a:solidFill>
            <a:sysClr val="window" lastClr="FFFFFF"/>
          </a:solidFill>
        </p:grpSpPr>
        <p:sp>
          <p:nvSpPr>
            <p:cNvPr id="24" name="Freeform 379">
              <a:extLst>
                <a:ext uri="{FF2B5EF4-FFF2-40B4-BE49-F238E27FC236}">
                  <a16:creationId xmlns:a16="http://schemas.microsoft.com/office/drawing/2014/main" id="{00A64DD5-A3BE-459B-9380-243F9F263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0850" y="9625013"/>
              <a:ext cx="252413" cy="250825"/>
            </a:xfrm>
            <a:custGeom>
              <a:avLst/>
              <a:gdLst>
                <a:gd name="T0" fmla="*/ 58 w 67"/>
                <a:gd name="T1" fmla="*/ 0 h 66"/>
                <a:gd name="T2" fmla="*/ 8 w 67"/>
                <a:gd name="T3" fmla="*/ 0 h 66"/>
                <a:gd name="T4" fmla="*/ 2 w 67"/>
                <a:gd name="T5" fmla="*/ 2 h 66"/>
                <a:gd name="T6" fmla="*/ 0 w 67"/>
                <a:gd name="T7" fmla="*/ 8 h 66"/>
                <a:gd name="T8" fmla="*/ 0 w 67"/>
                <a:gd name="T9" fmla="*/ 58 h 66"/>
                <a:gd name="T10" fmla="*/ 2 w 67"/>
                <a:gd name="T11" fmla="*/ 64 h 66"/>
                <a:gd name="T12" fmla="*/ 8 w 67"/>
                <a:gd name="T13" fmla="*/ 66 h 66"/>
                <a:gd name="T14" fmla="*/ 58 w 67"/>
                <a:gd name="T15" fmla="*/ 66 h 66"/>
                <a:gd name="T16" fmla="*/ 64 w 67"/>
                <a:gd name="T17" fmla="*/ 64 h 66"/>
                <a:gd name="T18" fmla="*/ 67 w 67"/>
                <a:gd name="T19" fmla="*/ 58 h 66"/>
                <a:gd name="T20" fmla="*/ 67 w 67"/>
                <a:gd name="T21" fmla="*/ 8 h 66"/>
                <a:gd name="T22" fmla="*/ 64 w 67"/>
                <a:gd name="T23" fmla="*/ 2 h 66"/>
                <a:gd name="T24" fmla="*/ 58 w 67"/>
                <a:gd name="T25" fmla="*/ 0 h 66"/>
                <a:gd name="T26" fmla="*/ 58 w 67"/>
                <a:gd name="T27" fmla="*/ 0 h 66"/>
                <a:gd name="T28" fmla="*/ 58 w 6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1" y="63"/>
                    <a:pt x="2" y="64"/>
                  </a:cubicBezTo>
                  <a:cubicBezTo>
                    <a:pt x="4" y="66"/>
                    <a:pt x="6" y="66"/>
                    <a:pt x="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3" y="66"/>
                    <a:pt x="64" y="64"/>
                  </a:cubicBezTo>
                  <a:cubicBezTo>
                    <a:pt x="66" y="63"/>
                    <a:pt x="67" y="61"/>
                    <a:pt x="67" y="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4" y="2"/>
                  </a:cubicBezTo>
                  <a:cubicBezTo>
                    <a:pt x="63" y="0"/>
                    <a:pt x="61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380">
              <a:extLst>
                <a:ext uri="{FF2B5EF4-FFF2-40B4-BE49-F238E27FC236}">
                  <a16:creationId xmlns:a16="http://schemas.microsoft.com/office/drawing/2014/main" id="{7C4FC43C-747E-4E37-9BFE-2958B80F7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4913" y="9247188"/>
              <a:ext cx="254000" cy="628650"/>
            </a:xfrm>
            <a:custGeom>
              <a:avLst/>
              <a:gdLst>
                <a:gd name="T0" fmla="*/ 59 w 67"/>
                <a:gd name="T1" fmla="*/ 0 h 166"/>
                <a:gd name="T2" fmla="*/ 9 w 67"/>
                <a:gd name="T3" fmla="*/ 0 h 166"/>
                <a:gd name="T4" fmla="*/ 3 w 67"/>
                <a:gd name="T5" fmla="*/ 2 h 166"/>
                <a:gd name="T6" fmla="*/ 0 w 67"/>
                <a:gd name="T7" fmla="*/ 8 h 166"/>
                <a:gd name="T8" fmla="*/ 0 w 67"/>
                <a:gd name="T9" fmla="*/ 158 h 166"/>
                <a:gd name="T10" fmla="*/ 3 w 67"/>
                <a:gd name="T11" fmla="*/ 164 h 166"/>
                <a:gd name="T12" fmla="*/ 9 w 67"/>
                <a:gd name="T13" fmla="*/ 166 h 166"/>
                <a:gd name="T14" fmla="*/ 59 w 67"/>
                <a:gd name="T15" fmla="*/ 166 h 166"/>
                <a:gd name="T16" fmla="*/ 65 w 67"/>
                <a:gd name="T17" fmla="*/ 164 h 166"/>
                <a:gd name="T18" fmla="*/ 67 w 67"/>
                <a:gd name="T19" fmla="*/ 158 h 166"/>
                <a:gd name="T20" fmla="*/ 67 w 67"/>
                <a:gd name="T21" fmla="*/ 8 h 166"/>
                <a:gd name="T22" fmla="*/ 65 w 67"/>
                <a:gd name="T23" fmla="*/ 2 h 166"/>
                <a:gd name="T24" fmla="*/ 59 w 67"/>
                <a:gd name="T25" fmla="*/ 0 h 166"/>
                <a:gd name="T26" fmla="*/ 59 w 67"/>
                <a:gd name="T27" fmla="*/ 0 h 166"/>
                <a:gd name="T28" fmla="*/ 59 w 67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6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1"/>
                    <a:pt x="1" y="163"/>
                    <a:pt x="3" y="164"/>
                  </a:cubicBezTo>
                  <a:cubicBezTo>
                    <a:pt x="4" y="166"/>
                    <a:pt x="6" y="166"/>
                    <a:pt x="9" y="166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61" y="166"/>
                    <a:pt x="63" y="166"/>
                    <a:pt x="65" y="164"/>
                  </a:cubicBezTo>
                  <a:cubicBezTo>
                    <a:pt x="66" y="163"/>
                    <a:pt x="67" y="161"/>
                    <a:pt x="67" y="1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3" y="0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381">
              <a:extLst>
                <a:ext uri="{FF2B5EF4-FFF2-40B4-BE49-F238E27FC236}">
                  <a16:creationId xmlns:a16="http://schemas.microsoft.com/office/drawing/2014/main" id="{46DC1676-C589-4967-B01B-3528335F1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7088" y="9496425"/>
              <a:ext cx="254000" cy="379413"/>
            </a:xfrm>
            <a:custGeom>
              <a:avLst/>
              <a:gdLst>
                <a:gd name="T0" fmla="*/ 59 w 67"/>
                <a:gd name="T1" fmla="*/ 0 h 100"/>
                <a:gd name="T2" fmla="*/ 8 w 67"/>
                <a:gd name="T3" fmla="*/ 0 h 100"/>
                <a:gd name="T4" fmla="*/ 2 w 67"/>
                <a:gd name="T5" fmla="*/ 3 h 100"/>
                <a:gd name="T6" fmla="*/ 0 w 67"/>
                <a:gd name="T7" fmla="*/ 9 h 100"/>
                <a:gd name="T8" fmla="*/ 0 w 67"/>
                <a:gd name="T9" fmla="*/ 92 h 100"/>
                <a:gd name="T10" fmla="*/ 2 w 67"/>
                <a:gd name="T11" fmla="*/ 98 h 100"/>
                <a:gd name="T12" fmla="*/ 8 w 67"/>
                <a:gd name="T13" fmla="*/ 100 h 100"/>
                <a:gd name="T14" fmla="*/ 59 w 67"/>
                <a:gd name="T15" fmla="*/ 100 h 100"/>
                <a:gd name="T16" fmla="*/ 65 w 67"/>
                <a:gd name="T17" fmla="*/ 98 h 100"/>
                <a:gd name="T18" fmla="*/ 67 w 67"/>
                <a:gd name="T19" fmla="*/ 92 h 100"/>
                <a:gd name="T20" fmla="*/ 67 w 67"/>
                <a:gd name="T21" fmla="*/ 9 h 100"/>
                <a:gd name="T22" fmla="*/ 65 w 67"/>
                <a:gd name="T23" fmla="*/ 3 h 100"/>
                <a:gd name="T24" fmla="*/ 59 w 67"/>
                <a:gd name="T25" fmla="*/ 0 h 100"/>
                <a:gd name="T26" fmla="*/ 59 w 67"/>
                <a:gd name="T27" fmla="*/ 0 h 100"/>
                <a:gd name="T28" fmla="*/ 59 w 67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00">
                  <a:moveTo>
                    <a:pt x="5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6" y="100"/>
                    <a:pt x="8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1" y="100"/>
                    <a:pt x="63" y="100"/>
                    <a:pt x="65" y="98"/>
                  </a:cubicBezTo>
                  <a:cubicBezTo>
                    <a:pt x="66" y="97"/>
                    <a:pt x="67" y="95"/>
                    <a:pt x="67" y="9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382">
              <a:extLst>
                <a:ext uri="{FF2B5EF4-FFF2-40B4-BE49-F238E27FC236}">
                  <a16:creationId xmlns:a16="http://schemas.microsoft.com/office/drawing/2014/main" id="{E22BCC2E-98D8-47B5-9E20-B744AEFEB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2738" y="8866188"/>
              <a:ext cx="252413" cy="1009650"/>
            </a:xfrm>
            <a:custGeom>
              <a:avLst/>
              <a:gdLst>
                <a:gd name="T0" fmla="*/ 59 w 67"/>
                <a:gd name="T1" fmla="*/ 0 h 267"/>
                <a:gd name="T2" fmla="*/ 9 w 67"/>
                <a:gd name="T3" fmla="*/ 0 h 267"/>
                <a:gd name="T4" fmla="*/ 3 w 67"/>
                <a:gd name="T5" fmla="*/ 3 h 267"/>
                <a:gd name="T6" fmla="*/ 0 w 67"/>
                <a:gd name="T7" fmla="*/ 9 h 267"/>
                <a:gd name="T8" fmla="*/ 0 w 67"/>
                <a:gd name="T9" fmla="*/ 259 h 267"/>
                <a:gd name="T10" fmla="*/ 3 w 67"/>
                <a:gd name="T11" fmla="*/ 265 h 267"/>
                <a:gd name="T12" fmla="*/ 9 w 67"/>
                <a:gd name="T13" fmla="*/ 267 h 267"/>
                <a:gd name="T14" fmla="*/ 59 w 67"/>
                <a:gd name="T15" fmla="*/ 267 h 267"/>
                <a:gd name="T16" fmla="*/ 65 w 67"/>
                <a:gd name="T17" fmla="*/ 265 h 267"/>
                <a:gd name="T18" fmla="*/ 67 w 67"/>
                <a:gd name="T19" fmla="*/ 259 h 267"/>
                <a:gd name="T20" fmla="*/ 67 w 67"/>
                <a:gd name="T21" fmla="*/ 9 h 267"/>
                <a:gd name="T22" fmla="*/ 65 w 67"/>
                <a:gd name="T23" fmla="*/ 3 h 267"/>
                <a:gd name="T24" fmla="*/ 59 w 67"/>
                <a:gd name="T25" fmla="*/ 0 h 267"/>
                <a:gd name="T26" fmla="*/ 59 w 67"/>
                <a:gd name="T27" fmla="*/ 0 h 267"/>
                <a:gd name="T28" fmla="*/ 59 w 67"/>
                <a:gd name="T2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267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4" y="267"/>
                    <a:pt x="6" y="267"/>
                    <a:pt x="9" y="267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61" y="267"/>
                    <a:pt x="63" y="267"/>
                    <a:pt x="65" y="265"/>
                  </a:cubicBezTo>
                  <a:cubicBezTo>
                    <a:pt x="66" y="264"/>
                    <a:pt x="67" y="262"/>
                    <a:pt x="67" y="25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383">
              <a:extLst>
                <a:ext uri="{FF2B5EF4-FFF2-40B4-BE49-F238E27FC236}">
                  <a16:creationId xmlns:a16="http://schemas.microsoft.com/office/drawing/2014/main" id="{6B66E1E1-5E40-4298-B5FF-CEFED8C09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20563" y="8362950"/>
              <a:ext cx="252413" cy="1512888"/>
            </a:xfrm>
            <a:custGeom>
              <a:avLst/>
              <a:gdLst>
                <a:gd name="T0" fmla="*/ 65 w 67"/>
                <a:gd name="T1" fmla="*/ 2 h 400"/>
                <a:gd name="T2" fmla="*/ 59 w 67"/>
                <a:gd name="T3" fmla="*/ 0 h 400"/>
                <a:gd name="T4" fmla="*/ 9 w 67"/>
                <a:gd name="T5" fmla="*/ 0 h 400"/>
                <a:gd name="T6" fmla="*/ 3 w 67"/>
                <a:gd name="T7" fmla="*/ 2 h 400"/>
                <a:gd name="T8" fmla="*/ 0 w 67"/>
                <a:gd name="T9" fmla="*/ 8 h 400"/>
                <a:gd name="T10" fmla="*/ 0 w 67"/>
                <a:gd name="T11" fmla="*/ 392 h 400"/>
                <a:gd name="T12" fmla="*/ 3 w 67"/>
                <a:gd name="T13" fmla="*/ 398 h 400"/>
                <a:gd name="T14" fmla="*/ 9 w 67"/>
                <a:gd name="T15" fmla="*/ 400 h 400"/>
                <a:gd name="T16" fmla="*/ 59 w 67"/>
                <a:gd name="T17" fmla="*/ 400 h 400"/>
                <a:gd name="T18" fmla="*/ 65 w 67"/>
                <a:gd name="T19" fmla="*/ 398 h 400"/>
                <a:gd name="T20" fmla="*/ 67 w 67"/>
                <a:gd name="T21" fmla="*/ 392 h 400"/>
                <a:gd name="T22" fmla="*/ 67 w 67"/>
                <a:gd name="T23" fmla="*/ 8 h 400"/>
                <a:gd name="T24" fmla="*/ 65 w 67"/>
                <a:gd name="T25" fmla="*/ 2 h 400"/>
                <a:gd name="T26" fmla="*/ 65 w 67"/>
                <a:gd name="T27" fmla="*/ 2 h 400"/>
                <a:gd name="T28" fmla="*/ 65 w 67"/>
                <a:gd name="T29" fmla="*/ 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400">
                  <a:moveTo>
                    <a:pt x="65" y="2"/>
                  </a:moveTo>
                  <a:cubicBezTo>
                    <a:pt x="63" y="1"/>
                    <a:pt x="61" y="0"/>
                    <a:pt x="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5"/>
                    <a:pt x="1" y="397"/>
                    <a:pt x="3" y="398"/>
                  </a:cubicBezTo>
                  <a:cubicBezTo>
                    <a:pt x="4" y="400"/>
                    <a:pt x="6" y="400"/>
                    <a:pt x="9" y="400"/>
                  </a:cubicBezTo>
                  <a:cubicBezTo>
                    <a:pt x="59" y="400"/>
                    <a:pt x="59" y="400"/>
                    <a:pt x="59" y="400"/>
                  </a:cubicBezTo>
                  <a:cubicBezTo>
                    <a:pt x="61" y="400"/>
                    <a:pt x="63" y="400"/>
                    <a:pt x="65" y="398"/>
                  </a:cubicBezTo>
                  <a:cubicBezTo>
                    <a:pt x="66" y="397"/>
                    <a:pt x="67" y="395"/>
                    <a:pt x="67" y="39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9" name="Freeform 149">
            <a:extLst>
              <a:ext uri="{FF2B5EF4-FFF2-40B4-BE49-F238E27FC236}">
                <a16:creationId xmlns:a16="http://schemas.microsoft.com/office/drawing/2014/main" id="{43A51085-20AE-4209-9BD6-C833BDFAE624}"/>
              </a:ext>
            </a:extLst>
          </p:cNvPr>
          <p:cNvSpPr>
            <a:spLocks noEditPoints="1"/>
          </p:cNvSpPr>
          <p:nvPr/>
        </p:nvSpPr>
        <p:spPr bwMode="auto">
          <a:xfrm>
            <a:off x="11232085" y="7581785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0DBE121B-F6F5-4243-BC97-AC007EFF9034}"/>
              </a:ext>
            </a:extLst>
          </p:cNvPr>
          <p:cNvSpPr>
            <a:spLocks noEditPoints="1"/>
          </p:cNvSpPr>
          <p:nvPr/>
        </p:nvSpPr>
        <p:spPr bwMode="auto">
          <a:xfrm>
            <a:off x="17978196" y="2008926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sp>
        <p:nvSpPr>
          <p:cNvPr id="32" name="Freeform 69">
            <a:extLst>
              <a:ext uri="{FF2B5EF4-FFF2-40B4-BE49-F238E27FC236}">
                <a16:creationId xmlns:a16="http://schemas.microsoft.com/office/drawing/2014/main" id="{7B1424C6-9212-43D5-8F7A-03DED00BD508}"/>
              </a:ext>
            </a:extLst>
          </p:cNvPr>
          <p:cNvSpPr>
            <a:spLocks noEditPoints="1"/>
          </p:cNvSpPr>
          <p:nvPr/>
        </p:nvSpPr>
        <p:spPr bwMode="auto">
          <a:xfrm>
            <a:off x="11270425" y="1952439"/>
            <a:ext cx="718228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9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97328"/>
              </p:ext>
            </p:extLst>
          </p:nvPr>
        </p:nvGraphicFramePr>
        <p:xfrm>
          <a:off x="2477764" y="3816543"/>
          <a:ext cx="19428479" cy="791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497">
                  <a:extLst>
                    <a:ext uri="{9D8B030D-6E8A-4147-A177-3AD203B41FA5}">
                      <a16:colId xmlns:a16="http://schemas.microsoft.com/office/drawing/2014/main" val="2706821968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1300565837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569105154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1450614653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2942311061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3178764417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2485061855"/>
                    </a:ext>
                  </a:extLst>
                </a:gridCol>
              </a:tblGrid>
              <a:tr h="1758529">
                <a:tc>
                  <a:txBody>
                    <a:bodyPr/>
                    <a:lstStyle/>
                    <a:p>
                      <a:pPr algn="ctr"/>
                      <a:endParaRPr lang="en-US" sz="3200" b="0"/>
                    </a:p>
                  </a:txBody>
                  <a:tcPr marL="182856" marR="182856" marT="82769" marB="82769" anchor="ctr">
                    <a:lnR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1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2</a:t>
                      </a:r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3 </a:t>
                      </a:r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</a:t>
                      </a:r>
                      <a:r>
                        <a:rPr lang="en-US" sz="3200" b="0" baseline="0"/>
                        <a:t> 4</a:t>
                      </a:r>
                      <a:endParaRPr lang="en-US" sz="3200" b="0"/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5</a:t>
                      </a:r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6</a:t>
                      </a:r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51886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32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01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87607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32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02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485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657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4666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85003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32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03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345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990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424684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32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04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456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957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234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244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980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2205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1500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25000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1200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3100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8000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9000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381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B62F69F-A03A-41B0-A990-A75E2343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00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39752"/>
              </p:ext>
            </p:extLst>
          </p:nvPr>
        </p:nvGraphicFramePr>
        <p:xfrm>
          <a:off x="1684122" y="1462354"/>
          <a:ext cx="21015756" cy="1079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084">
                  <a:extLst>
                    <a:ext uri="{9D8B030D-6E8A-4147-A177-3AD203B41FA5}">
                      <a16:colId xmlns:a16="http://schemas.microsoft.com/office/drawing/2014/main" val="2706821968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1300565837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569105154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1450614653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2942311061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3178764417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3769978490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175741210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2485061855"/>
                    </a:ext>
                  </a:extLst>
                </a:gridCol>
              </a:tblGrid>
              <a:tr h="799742"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82856" marR="182856" marT="91428" marB="91428" anchor="ctr">
                    <a:lnR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1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2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3 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</a:t>
                      </a:r>
                      <a:r>
                        <a:rPr lang="en-US" sz="2400" b="0" baseline="0"/>
                        <a:t> 4</a:t>
                      </a:r>
                      <a:endParaRPr lang="en-US" sz="2400" b="0"/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5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/>
                        <a:t>Column 6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/>
                        <a:t>Column 7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8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51886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01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650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87607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02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85003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03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990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424684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04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338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5689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732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877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980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2205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05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34812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06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686443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07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03410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08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832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877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552045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09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51177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10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990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6332"/>
                  </a:ext>
                </a:extLst>
              </a:tr>
              <a:tr h="670473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1500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25000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3100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8000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6700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2345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9000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38177"/>
                  </a:ext>
                </a:extLst>
              </a:tr>
              <a:tr h="1323656">
                <a:tc gridSpan="9">
                  <a:txBody>
                    <a:bodyPr/>
                    <a:lstStyle/>
                    <a:p>
                      <a:pPr algn="ctr"/>
                      <a:r>
                        <a:rPr lang="en-US" sz="48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r>
                        <a:rPr lang="en-US" sz="4800" b="0" cap="none" spc="0" baseline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– 250,907,800</a:t>
                      </a:r>
                      <a:endParaRPr lang="en-US" sz="4800" b="0" cap="none" spc="0" dirty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6413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051334D-7953-4DB6-9321-D2A827C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3711" y="4795126"/>
            <a:ext cx="4747128" cy="7654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06848" y="3941443"/>
            <a:ext cx="5218810" cy="1098379"/>
            <a:chOff x="1490102" y="1804020"/>
            <a:chExt cx="2372494" cy="499328"/>
          </a:xfrm>
        </p:grpSpPr>
        <p:sp>
          <p:nvSpPr>
            <p:cNvPr id="5" name="Right Triangle 4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43710" y="3961087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+mj-lt"/>
              </a:rPr>
              <a:t>Lorem Ipsum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3711" y="4929788"/>
            <a:ext cx="4747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80190" y="4795126"/>
            <a:ext cx="4747128" cy="7654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3327" y="3941443"/>
            <a:ext cx="5218810" cy="1098379"/>
            <a:chOff x="1490102" y="1804020"/>
            <a:chExt cx="2372494" cy="499328"/>
          </a:xfrm>
        </p:grpSpPr>
        <p:sp>
          <p:nvSpPr>
            <p:cNvPr id="12" name="Right Triangle 11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80189" y="3961087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+mj-lt"/>
              </a:rPr>
              <a:t>Lorem Ipsum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80190" y="4929788"/>
            <a:ext cx="4747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16669" y="4795126"/>
            <a:ext cx="4747128" cy="7654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679807" y="3941443"/>
            <a:ext cx="5218810" cy="1098379"/>
            <a:chOff x="1490102" y="1804020"/>
            <a:chExt cx="2372494" cy="499328"/>
          </a:xfrm>
        </p:grpSpPr>
        <p:sp>
          <p:nvSpPr>
            <p:cNvPr id="19" name="Right Triangle 18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916668" y="3961087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+mj-lt"/>
              </a:rPr>
              <a:t>Lorem Ipsum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916669" y="4929788"/>
            <a:ext cx="4747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6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/>
          <p:bldP spid="10" grpId="0" animBg="1"/>
          <p:bldP spid="16" grpId="0"/>
          <p:bldP spid="17" grpId="0" animBg="1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/>
          <p:bldP spid="10" grpId="0" animBg="1"/>
          <p:bldP spid="16" grpId="0"/>
          <p:bldP spid="17" grpId="0" animBg="1"/>
          <p:bldP spid="23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FCDC196-1D12-472A-B6C5-ACDE3906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23163213" y="12609513"/>
            <a:ext cx="1220787" cy="663575"/>
          </a:xfrm>
        </p:spPr>
        <p:txBody>
          <a:bodyPr/>
          <a:lstStyle/>
          <a:p>
            <a:pPr defTabSz="457154"/>
            <a:fld id="{8E5CEF3C-9B2D-40F3-803E-74AC2A770255}" type="slidenum">
              <a:rPr lang="en-US">
                <a:solidFill>
                  <a:srgbClr val="272E3A"/>
                </a:solidFill>
                <a:latin typeface="Open Sans Light"/>
              </a:rPr>
              <a:pPr defTabSz="457154"/>
              <a:t>24</a:t>
            </a:fld>
            <a:endParaRPr lang="en-US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1247" y="4020196"/>
            <a:ext cx="5744024" cy="380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4856" y="3381377"/>
            <a:ext cx="6314762" cy="1329039"/>
            <a:chOff x="1490102" y="1804020"/>
            <a:chExt cx="2372494" cy="499328"/>
          </a:xfrm>
        </p:grpSpPr>
        <p:sp>
          <p:nvSpPr>
            <p:cNvPr id="5" name="Right Triangle 4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15026" y="3438803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91247" y="4362266"/>
            <a:ext cx="5744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12365" y="4020196"/>
            <a:ext cx="5744024" cy="3805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125974" y="3381377"/>
            <a:ext cx="6314762" cy="1329039"/>
            <a:chOff x="1490102" y="1804020"/>
            <a:chExt cx="2372494" cy="499328"/>
          </a:xfrm>
        </p:grpSpPr>
        <p:sp>
          <p:nvSpPr>
            <p:cNvPr id="12" name="Right Triangle 11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36144" y="3438803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12365" y="4362266"/>
            <a:ext cx="5744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1247" y="9102933"/>
            <a:ext cx="5744024" cy="3805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04856" y="8464113"/>
            <a:ext cx="6314762" cy="1329039"/>
            <a:chOff x="1490102" y="1804020"/>
            <a:chExt cx="2372494" cy="499328"/>
          </a:xfrm>
        </p:grpSpPr>
        <p:sp>
          <p:nvSpPr>
            <p:cNvPr id="19" name="Right Triangle 18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15026" y="852153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12365" y="9102933"/>
            <a:ext cx="5744024" cy="3805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125974" y="8464113"/>
            <a:ext cx="6314762" cy="1329039"/>
            <a:chOff x="1490102" y="1804020"/>
            <a:chExt cx="2372494" cy="499328"/>
          </a:xfrm>
        </p:grpSpPr>
        <p:sp>
          <p:nvSpPr>
            <p:cNvPr id="26" name="Right Triangle 25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8" name="Right Triangle 27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36144" y="852153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070709" y="4362266"/>
            <a:ext cx="7005901" cy="7235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</a:pPr>
            <a:r>
              <a:rPr lang="en-US" sz="2400" dirty="0">
                <a:solidFill>
                  <a:srgbClr val="272E3A"/>
                </a:solidFill>
                <a:latin typeface="Open Sans Ligh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>
                <a:solidFill>
                  <a:srgbClr val="272E3A"/>
                </a:solidFill>
                <a:latin typeface="Open Sans Light"/>
              </a:rPr>
              <a:t>popularised</a:t>
            </a:r>
            <a:r>
              <a:rPr lang="en-US" sz="2400" dirty="0">
                <a:solidFill>
                  <a:srgbClr val="272E3A"/>
                </a:solidFill>
                <a:latin typeface="Open Sans Light"/>
              </a:rPr>
              <a:t> in the 1960s with the release of </a:t>
            </a:r>
            <a:r>
              <a:rPr lang="en-US" sz="2400" dirty="0" err="1">
                <a:solidFill>
                  <a:srgbClr val="272E3A"/>
                </a:solidFill>
                <a:latin typeface="Open Sans Light"/>
              </a:rPr>
              <a:t>Letraset</a:t>
            </a:r>
            <a:r>
              <a:rPr lang="en-US" sz="2400" dirty="0">
                <a:solidFill>
                  <a:srgbClr val="272E3A"/>
                </a:solidFill>
                <a:latin typeface="Open Sans Light"/>
              </a:rPr>
              <a:t> sheets containing Lorem Ipsum passages, and more recently with desktop publishing software like Aldus PageMaker including versions of Lorem Ipsum.</a:t>
            </a:r>
            <a:endParaRPr lang="en-US" sz="2400" dirty="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DC0FB4-EC95-4316-A7EA-79EC04A6CEC5}"/>
              </a:ext>
            </a:extLst>
          </p:cNvPr>
          <p:cNvSpPr/>
          <p:nvPr/>
        </p:nvSpPr>
        <p:spPr>
          <a:xfrm>
            <a:off x="1591247" y="9749180"/>
            <a:ext cx="5744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8FDFB-A4D0-4D97-9427-48AB6BBE5356}"/>
              </a:ext>
            </a:extLst>
          </p:cNvPr>
          <p:cNvSpPr/>
          <p:nvPr/>
        </p:nvSpPr>
        <p:spPr>
          <a:xfrm>
            <a:off x="8412365" y="9749180"/>
            <a:ext cx="5744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5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/>
          <p:bldP spid="10" grpId="0" animBg="1"/>
          <p:bldP spid="16" grpId="0"/>
          <p:bldP spid="17" grpId="0" animBg="1"/>
          <p:bldP spid="24" grpId="0" animBg="1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/>
          <p:bldP spid="10" grpId="0" animBg="1"/>
          <p:bldP spid="16" grpId="0"/>
          <p:bldP spid="17" grpId="0" animBg="1"/>
          <p:bldP spid="24" grpId="0" animBg="1"/>
          <p:bldP spid="35" grpId="0"/>
          <p:bldP spid="3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530044-D5E3-4DC4-9F42-9CDE7581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23042563" y="12449175"/>
            <a:ext cx="1341437" cy="730250"/>
          </a:xfrm>
        </p:spPr>
        <p:txBody>
          <a:bodyPr/>
          <a:lstStyle/>
          <a:p>
            <a:pPr defTabSz="457154"/>
            <a:fld id="{8E5CEF3C-9B2D-40F3-803E-74AC2A770255}" type="slidenum">
              <a:rPr lang="en-US">
                <a:solidFill>
                  <a:srgbClr val="272E3A"/>
                </a:solidFill>
                <a:latin typeface="Open Sans Light"/>
              </a:rPr>
              <a:pPr defTabSz="457154"/>
              <a:t>25</a:t>
            </a:fld>
            <a:endParaRPr lang="en-US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6248" y="4041146"/>
            <a:ext cx="4747128" cy="4801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 flipV="1">
            <a:off x="3576801" y="7796692"/>
            <a:ext cx="5218810" cy="1098381"/>
            <a:chOff x="1490102" y="1804019"/>
            <a:chExt cx="2372493" cy="499329"/>
          </a:xfrm>
          <a:effectLst>
            <a:reflection blurRad="304800" stA="50000" endA="300" endPos="90000" dir="5400000" sy="-100000" algn="bl" rotWithShape="0"/>
          </a:effectLst>
        </p:grpSpPr>
        <p:sp>
          <p:nvSpPr>
            <p:cNvPr id="5" name="Right Triangle 4"/>
            <p:cNvSpPr/>
            <p:nvPr/>
          </p:nvSpPr>
          <p:spPr>
            <a:xfrm flipV="1">
              <a:off x="3755845" y="2192217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1054" y="1804019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96247" y="8058861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4639" y="6577418"/>
            <a:ext cx="474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77441" y="3531484"/>
            <a:ext cx="5744026" cy="5810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 flipV="1">
            <a:off x="9011908" y="8075696"/>
            <a:ext cx="6314762" cy="1329041"/>
            <a:chOff x="1490102" y="1804019"/>
            <a:chExt cx="2372493" cy="499329"/>
          </a:xfrm>
          <a:effectLst>
            <a:reflection blurRad="304800" stA="50000" endA="300" endPos="90000" dir="5400000" sy="-100000" algn="bl" rotWithShape="0"/>
          </a:effectLst>
        </p:grpSpPr>
        <p:sp>
          <p:nvSpPr>
            <p:cNvPr id="19" name="Right Triangle 18"/>
            <p:cNvSpPr/>
            <p:nvPr/>
          </p:nvSpPr>
          <p:spPr>
            <a:xfrm flipV="1">
              <a:off x="3755845" y="2192217"/>
              <a:ext cx="106750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91054" y="1804019"/>
              <a:ext cx="2371061" cy="388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277439" y="8392920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807838" y="4041146"/>
            <a:ext cx="4747128" cy="4801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 flipV="1">
            <a:off x="15588391" y="7796692"/>
            <a:ext cx="5218810" cy="1098381"/>
            <a:chOff x="1490102" y="1804019"/>
            <a:chExt cx="2372493" cy="499329"/>
          </a:xfrm>
          <a:effectLst>
            <a:reflection blurRad="304800" stA="50000" endA="300" endPos="90000" dir="5400000" sy="-100000" algn="bl" rotWithShape="0"/>
          </a:effectLst>
        </p:grpSpPr>
        <p:sp>
          <p:nvSpPr>
            <p:cNvPr id="28" name="Right Triangle 27"/>
            <p:cNvSpPr/>
            <p:nvPr/>
          </p:nvSpPr>
          <p:spPr>
            <a:xfrm flipV="1">
              <a:off x="3755845" y="2192217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91054" y="1804019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807837" y="8058861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11258720" y="4201916"/>
            <a:ext cx="1781468" cy="1781468"/>
          </a:xfrm>
          <a:custGeom>
            <a:avLst/>
            <a:gdLst>
              <a:gd name="T0" fmla="*/ 109 w 147"/>
              <a:gd name="T1" fmla="*/ 48 h 147"/>
              <a:gd name="T2" fmla="*/ 100 w 147"/>
              <a:gd name="T3" fmla="*/ 51 h 147"/>
              <a:gd name="T4" fmla="*/ 90 w 147"/>
              <a:gd name="T5" fmla="*/ 47 h 147"/>
              <a:gd name="T6" fmla="*/ 76 w 147"/>
              <a:gd name="T7" fmla="*/ 60 h 147"/>
              <a:gd name="T8" fmla="*/ 76 w 147"/>
              <a:gd name="T9" fmla="*/ 63 h 147"/>
              <a:gd name="T10" fmla="*/ 49 w 147"/>
              <a:gd name="T11" fmla="*/ 49 h 147"/>
              <a:gd name="T12" fmla="*/ 46 w 147"/>
              <a:gd name="T13" fmla="*/ 56 h 147"/>
              <a:gd name="T14" fmla="*/ 53 w 147"/>
              <a:gd name="T15" fmla="*/ 68 h 147"/>
              <a:gd name="T16" fmla="*/ 46 w 147"/>
              <a:gd name="T17" fmla="*/ 66 h 147"/>
              <a:gd name="T18" fmla="*/ 46 w 147"/>
              <a:gd name="T19" fmla="*/ 66 h 147"/>
              <a:gd name="T20" fmla="*/ 57 w 147"/>
              <a:gd name="T21" fmla="*/ 79 h 147"/>
              <a:gd name="T22" fmla="*/ 54 w 147"/>
              <a:gd name="T23" fmla="*/ 79 h 147"/>
              <a:gd name="T24" fmla="*/ 51 w 147"/>
              <a:gd name="T25" fmla="*/ 79 h 147"/>
              <a:gd name="T26" fmla="*/ 64 w 147"/>
              <a:gd name="T27" fmla="*/ 88 h 147"/>
              <a:gd name="T28" fmla="*/ 47 w 147"/>
              <a:gd name="T29" fmla="*/ 94 h 147"/>
              <a:gd name="T30" fmla="*/ 44 w 147"/>
              <a:gd name="T31" fmla="*/ 94 h 147"/>
              <a:gd name="T32" fmla="*/ 64 w 147"/>
              <a:gd name="T33" fmla="*/ 100 h 147"/>
              <a:gd name="T34" fmla="*/ 104 w 147"/>
              <a:gd name="T35" fmla="*/ 62 h 147"/>
              <a:gd name="T36" fmla="*/ 104 w 147"/>
              <a:gd name="T37" fmla="*/ 60 h 147"/>
              <a:gd name="T38" fmla="*/ 110 w 147"/>
              <a:gd name="T39" fmla="*/ 53 h 147"/>
              <a:gd name="T40" fmla="*/ 103 w 147"/>
              <a:gd name="T41" fmla="*/ 55 h 147"/>
              <a:gd name="T42" fmla="*/ 109 w 147"/>
              <a:gd name="T43" fmla="*/ 48 h 147"/>
              <a:gd name="T44" fmla="*/ 134 w 147"/>
              <a:gd name="T45" fmla="*/ 0 h 147"/>
              <a:gd name="T46" fmla="*/ 14 w 147"/>
              <a:gd name="T47" fmla="*/ 0 h 147"/>
              <a:gd name="T48" fmla="*/ 0 w 147"/>
              <a:gd name="T49" fmla="*/ 13 h 147"/>
              <a:gd name="T50" fmla="*/ 0 w 147"/>
              <a:gd name="T51" fmla="*/ 133 h 147"/>
              <a:gd name="T52" fmla="*/ 14 w 147"/>
              <a:gd name="T53" fmla="*/ 147 h 147"/>
              <a:gd name="T54" fmla="*/ 134 w 147"/>
              <a:gd name="T55" fmla="*/ 147 h 147"/>
              <a:gd name="T56" fmla="*/ 147 w 147"/>
              <a:gd name="T57" fmla="*/ 133 h 147"/>
              <a:gd name="T58" fmla="*/ 147 w 147"/>
              <a:gd name="T59" fmla="*/ 13 h 147"/>
              <a:gd name="T60" fmla="*/ 134 w 147"/>
              <a:gd name="T61" fmla="*/ 0 h 147"/>
              <a:gd name="T62" fmla="*/ 140 w 147"/>
              <a:gd name="T63" fmla="*/ 133 h 147"/>
              <a:gd name="T64" fmla="*/ 134 w 147"/>
              <a:gd name="T65" fmla="*/ 140 h 147"/>
              <a:gd name="T66" fmla="*/ 14 w 147"/>
              <a:gd name="T67" fmla="*/ 140 h 147"/>
              <a:gd name="T68" fmla="*/ 7 w 147"/>
              <a:gd name="T69" fmla="*/ 133 h 147"/>
              <a:gd name="T70" fmla="*/ 7 w 147"/>
              <a:gd name="T71" fmla="*/ 13 h 147"/>
              <a:gd name="T72" fmla="*/ 14 w 147"/>
              <a:gd name="T73" fmla="*/ 7 h 147"/>
              <a:gd name="T74" fmla="*/ 134 w 147"/>
              <a:gd name="T75" fmla="*/ 7 h 147"/>
              <a:gd name="T76" fmla="*/ 140 w 147"/>
              <a:gd name="T77" fmla="*/ 13 h 147"/>
              <a:gd name="T78" fmla="*/ 140 w 147"/>
              <a:gd name="T79" fmla="*/ 133 h 147"/>
              <a:gd name="T80" fmla="*/ 140 w 147"/>
              <a:gd name="T81" fmla="*/ 13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" h="147">
                <a:moveTo>
                  <a:pt x="109" y="48"/>
                </a:moveTo>
                <a:cubicBezTo>
                  <a:pt x="106" y="49"/>
                  <a:pt x="103" y="50"/>
                  <a:pt x="100" y="51"/>
                </a:cubicBezTo>
                <a:cubicBezTo>
                  <a:pt x="97" y="48"/>
                  <a:pt x="94" y="47"/>
                  <a:pt x="90" y="47"/>
                </a:cubicBezTo>
                <a:cubicBezTo>
                  <a:pt x="82" y="47"/>
                  <a:pt x="76" y="53"/>
                  <a:pt x="76" y="60"/>
                </a:cubicBezTo>
                <a:cubicBezTo>
                  <a:pt x="76" y="61"/>
                  <a:pt x="76" y="63"/>
                  <a:pt x="76" y="63"/>
                </a:cubicBezTo>
                <a:cubicBezTo>
                  <a:pt x="65" y="63"/>
                  <a:pt x="55" y="58"/>
                  <a:pt x="49" y="49"/>
                </a:cubicBezTo>
                <a:cubicBezTo>
                  <a:pt x="47" y="51"/>
                  <a:pt x="46" y="53"/>
                  <a:pt x="46" y="56"/>
                </a:cubicBezTo>
                <a:cubicBezTo>
                  <a:pt x="46" y="61"/>
                  <a:pt x="49" y="65"/>
                  <a:pt x="53" y="68"/>
                </a:cubicBezTo>
                <a:cubicBezTo>
                  <a:pt x="50" y="67"/>
                  <a:pt x="48" y="67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73"/>
                  <a:pt x="51" y="78"/>
                  <a:pt x="57" y="79"/>
                </a:cubicBezTo>
                <a:cubicBezTo>
                  <a:pt x="56" y="79"/>
                  <a:pt x="55" y="79"/>
                  <a:pt x="54" y="79"/>
                </a:cubicBezTo>
                <a:cubicBezTo>
                  <a:pt x="53" y="79"/>
                  <a:pt x="52" y="79"/>
                  <a:pt x="51" y="79"/>
                </a:cubicBezTo>
                <a:cubicBezTo>
                  <a:pt x="53" y="84"/>
                  <a:pt x="58" y="88"/>
                  <a:pt x="64" y="88"/>
                </a:cubicBezTo>
                <a:cubicBezTo>
                  <a:pt x="59" y="92"/>
                  <a:pt x="54" y="94"/>
                  <a:pt x="47" y="94"/>
                </a:cubicBezTo>
                <a:cubicBezTo>
                  <a:pt x="46" y="94"/>
                  <a:pt x="44" y="94"/>
                  <a:pt x="44" y="94"/>
                </a:cubicBezTo>
                <a:cubicBezTo>
                  <a:pt x="49" y="98"/>
                  <a:pt x="57" y="100"/>
                  <a:pt x="64" y="100"/>
                </a:cubicBezTo>
                <a:cubicBezTo>
                  <a:pt x="90" y="100"/>
                  <a:pt x="104" y="79"/>
                  <a:pt x="104" y="62"/>
                </a:cubicBezTo>
                <a:cubicBezTo>
                  <a:pt x="104" y="61"/>
                  <a:pt x="104" y="61"/>
                  <a:pt x="104" y="60"/>
                </a:cubicBezTo>
                <a:cubicBezTo>
                  <a:pt x="106" y="58"/>
                  <a:pt x="109" y="56"/>
                  <a:pt x="110" y="53"/>
                </a:cubicBezTo>
                <a:cubicBezTo>
                  <a:pt x="108" y="54"/>
                  <a:pt x="105" y="55"/>
                  <a:pt x="103" y="55"/>
                </a:cubicBezTo>
                <a:cubicBezTo>
                  <a:pt x="105" y="53"/>
                  <a:pt x="108" y="51"/>
                  <a:pt x="109" y="48"/>
                </a:cubicBezTo>
                <a:moveTo>
                  <a:pt x="13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1"/>
                  <a:pt x="6" y="147"/>
                  <a:pt x="14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6"/>
                  <a:pt x="141" y="0"/>
                  <a:pt x="134" y="0"/>
                </a:cubicBezTo>
                <a:moveTo>
                  <a:pt x="140" y="133"/>
                </a:moveTo>
                <a:cubicBezTo>
                  <a:pt x="140" y="137"/>
                  <a:pt x="137" y="140"/>
                  <a:pt x="134" y="140"/>
                </a:cubicBezTo>
                <a:cubicBezTo>
                  <a:pt x="14" y="140"/>
                  <a:pt x="14" y="140"/>
                  <a:pt x="14" y="140"/>
                </a:cubicBezTo>
                <a:cubicBezTo>
                  <a:pt x="10" y="140"/>
                  <a:pt x="7" y="137"/>
                  <a:pt x="7" y="1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0"/>
                  <a:pt x="10" y="7"/>
                  <a:pt x="14" y="7"/>
                </a:cubicBezTo>
                <a:cubicBezTo>
                  <a:pt x="134" y="7"/>
                  <a:pt x="134" y="7"/>
                  <a:pt x="134" y="7"/>
                </a:cubicBezTo>
                <a:cubicBezTo>
                  <a:pt x="137" y="7"/>
                  <a:pt x="140" y="10"/>
                  <a:pt x="140" y="13"/>
                </a:cubicBezTo>
                <a:cubicBezTo>
                  <a:pt x="140" y="133"/>
                  <a:pt x="140" y="133"/>
                  <a:pt x="140" y="133"/>
                </a:cubicBezTo>
                <a:cubicBezTo>
                  <a:pt x="140" y="133"/>
                  <a:pt x="140" y="133"/>
                  <a:pt x="140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56" tIns="91428" rIns="182856" bIns="91428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 sz="360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34" name="Freeform 110"/>
          <p:cNvSpPr>
            <a:spLocks noEditPoints="1"/>
          </p:cNvSpPr>
          <p:nvPr/>
        </p:nvSpPr>
        <p:spPr bwMode="auto">
          <a:xfrm>
            <a:off x="5563607" y="4679048"/>
            <a:ext cx="1282257" cy="1282257"/>
          </a:xfrm>
          <a:custGeom>
            <a:avLst/>
            <a:gdLst>
              <a:gd name="T0" fmla="*/ 134 w 147"/>
              <a:gd name="T1" fmla="*/ 0 h 147"/>
              <a:gd name="T2" fmla="*/ 13 w 147"/>
              <a:gd name="T3" fmla="*/ 0 h 147"/>
              <a:gd name="T4" fmla="*/ 0 w 147"/>
              <a:gd name="T5" fmla="*/ 13 h 147"/>
              <a:gd name="T6" fmla="*/ 0 w 147"/>
              <a:gd name="T7" fmla="*/ 133 h 147"/>
              <a:gd name="T8" fmla="*/ 13 w 147"/>
              <a:gd name="T9" fmla="*/ 147 h 147"/>
              <a:gd name="T10" fmla="*/ 134 w 147"/>
              <a:gd name="T11" fmla="*/ 147 h 147"/>
              <a:gd name="T12" fmla="*/ 147 w 147"/>
              <a:gd name="T13" fmla="*/ 133 h 147"/>
              <a:gd name="T14" fmla="*/ 147 w 147"/>
              <a:gd name="T15" fmla="*/ 13 h 147"/>
              <a:gd name="T16" fmla="*/ 134 w 147"/>
              <a:gd name="T17" fmla="*/ 0 h 147"/>
              <a:gd name="T18" fmla="*/ 140 w 147"/>
              <a:gd name="T19" fmla="*/ 133 h 147"/>
              <a:gd name="T20" fmla="*/ 134 w 147"/>
              <a:gd name="T21" fmla="*/ 140 h 147"/>
              <a:gd name="T22" fmla="*/ 13 w 147"/>
              <a:gd name="T23" fmla="*/ 140 h 147"/>
              <a:gd name="T24" fmla="*/ 7 w 147"/>
              <a:gd name="T25" fmla="*/ 133 h 147"/>
              <a:gd name="T26" fmla="*/ 7 w 147"/>
              <a:gd name="T27" fmla="*/ 13 h 147"/>
              <a:gd name="T28" fmla="*/ 13 w 147"/>
              <a:gd name="T29" fmla="*/ 7 h 147"/>
              <a:gd name="T30" fmla="*/ 134 w 147"/>
              <a:gd name="T31" fmla="*/ 7 h 147"/>
              <a:gd name="T32" fmla="*/ 140 w 147"/>
              <a:gd name="T33" fmla="*/ 13 h 147"/>
              <a:gd name="T34" fmla="*/ 140 w 147"/>
              <a:gd name="T35" fmla="*/ 133 h 147"/>
              <a:gd name="T36" fmla="*/ 140 w 147"/>
              <a:gd name="T37" fmla="*/ 133 h 147"/>
              <a:gd name="T38" fmla="*/ 80 w 147"/>
              <a:gd name="T39" fmla="*/ 58 h 147"/>
              <a:gd name="T40" fmla="*/ 84 w 147"/>
              <a:gd name="T41" fmla="*/ 53 h 147"/>
              <a:gd name="T42" fmla="*/ 90 w 147"/>
              <a:gd name="T43" fmla="*/ 53 h 147"/>
              <a:gd name="T44" fmla="*/ 90 w 147"/>
              <a:gd name="T45" fmla="*/ 43 h 147"/>
              <a:gd name="T46" fmla="*/ 81 w 147"/>
              <a:gd name="T47" fmla="*/ 43 h 147"/>
              <a:gd name="T48" fmla="*/ 67 w 147"/>
              <a:gd name="T49" fmla="*/ 57 h 147"/>
              <a:gd name="T50" fmla="*/ 67 w 147"/>
              <a:gd name="T51" fmla="*/ 63 h 147"/>
              <a:gd name="T52" fmla="*/ 60 w 147"/>
              <a:gd name="T53" fmla="*/ 63 h 147"/>
              <a:gd name="T54" fmla="*/ 60 w 147"/>
              <a:gd name="T55" fmla="*/ 73 h 147"/>
              <a:gd name="T56" fmla="*/ 67 w 147"/>
              <a:gd name="T57" fmla="*/ 73 h 147"/>
              <a:gd name="T58" fmla="*/ 67 w 147"/>
              <a:gd name="T59" fmla="*/ 103 h 147"/>
              <a:gd name="T60" fmla="*/ 80 w 147"/>
              <a:gd name="T61" fmla="*/ 103 h 147"/>
              <a:gd name="T62" fmla="*/ 80 w 147"/>
              <a:gd name="T63" fmla="*/ 73 h 147"/>
              <a:gd name="T64" fmla="*/ 89 w 147"/>
              <a:gd name="T65" fmla="*/ 73 h 147"/>
              <a:gd name="T66" fmla="*/ 90 w 147"/>
              <a:gd name="T67" fmla="*/ 63 h 147"/>
              <a:gd name="T68" fmla="*/ 80 w 147"/>
              <a:gd name="T69" fmla="*/ 63 h 147"/>
              <a:gd name="T70" fmla="*/ 80 w 147"/>
              <a:gd name="T71" fmla="*/ 58 h 147"/>
              <a:gd name="T72" fmla="*/ 80 w 147"/>
              <a:gd name="T73" fmla="*/ 5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47">
                <a:moveTo>
                  <a:pt x="13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1"/>
                  <a:pt x="6" y="147"/>
                  <a:pt x="13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6"/>
                  <a:pt x="141" y="0"/>
                  <a:pt x="134" y="0"/>
                </a:cubicBezTo>
                <a:moveTo>
                  <a:pt x="140" y="133"/>
                </a:moveTo>
                <a:cubicBezTo>
                  <a:pt x="140" y="137"/>
                  <a:pt x="137" y="140"/>
                  <a:pt x="134" y="140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0" y="140"/>
                  <a:pt x="7" y="137"/>
                  <a:pt x="7" y="1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0"/>
                  <a:pt x="10" y="7"/>
                  <a:pt x="13" y="7"/>
                </a:cubicBezTo>
                <a:cubicBezTo>
                  <a:pt x="134" y="7"/>
                  <a:pt x="134" y="7"/>
                  <a:pt x="134" y="7"/>
                </a:cubicBezTo>
                <a:cubicBezTo>
                  <a:pt x="137" y="7"/>
                  <a:pt x="140" y="10"/>
                  <a:pt x="140" y="13"/>
                </a:cubicBezTo>
                <a:cubicBezTo>
                  <a:pt x="140" y="133"/>
                  <a:pt x="140" y="133"/>
                  <a:pt x="140" y="133"/>
                </a:cubicBezTo>
                <a:cubicBezTo>
                  <a:pt x="140" y="133"/>
                  <a:pt x="140" y="133"/>
                  <a:pt x="140" y="133"/>
                </a:cubicBezTo>
                <a:close/>
                <a:moveTo>
                  <a:pt x="80" y="58"/>
                </a:moveTo>
                <a:cubicBezTo>
                  <a:pt x="80" y="55"/>
                  <a:pt x="80" y="53"/>
                  <a:pt x="84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43"/>
                  <a:pt x="90" y="43"/>
                  <a:pt x="90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0" y="43"/>
                  <a:pt x="67" y="48"/>
                  <a:pt x="67" y="57"/>
                </a:cubicBezTo>
                <a:cubicBezTo>
                  <a:pt x="67" y="63"/>
                  <a:pt x="67" y="63"/>
                  <a:pt x="67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60" y="73"/>
                  <a:pt x="60" y="73"/>
                  <a:pt x="60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103"/>
                  <a:pt x="67" y="103"/>
                  <a:pt x="67" y="103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0" y="73"/>
                  <a:pt x="80" y="73"/>
                  <a:pt x="80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0" y="63"/>
                  <a:pt x="90" y="63"/>
                  <a:pt x="90" y="63"/>
                </a:cubicBezTo>
                <a:cubicBezTo>
                  <a:pt x="80" y="63"/>
                  <a:pt x="80" y="63"/>
                  <a:pt x="80" y="63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56" tIns="91428" rIns="182856" bIns="91428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 sz="360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35" name="Freeform 111"/>
          <p:cNvSpPr>
            <a:spLocks noEditPoints="1"/>
          </p:cNvSpPr>
          <p:nvPr/>
        </p:nvSpPr>
        <p:spPr bwMode="auto">
          <a:xfrm>
            <a:off x="17306542" y="4616070"/>
            <a:ext cx="1781468" cy="1781468"/>
          </a:xfrm>
          <a:custGeom>
            <a:avLst/>
            <a:gdLst>
              <a:gd name="T0" fmla="*/ 89 w 147"/>
              <a:gd name="T1" fmla="*/ 59 h 147"/>
              <a:gd name="T2" fmla="*/ 89 w 147"/>
              <a:gd name="T3" fmla="*/ 40 h 147"/>
              <a:gd name="T4" fmla="*/ 85 w 147"/>
              <a:gd name="T5" fmla="*/ 56 h 147"/>
              <a:gd name="T6" fmla="*/ 81 w 147"/>
              <a:gd name="T7" fmla="*/ 57 h 147"/>
              <a:gd name="T8" fmla="*/ 72 w 147"/>
              <a:gd name="T9" fmla="*/ 60 h 147"/>
              <a:gd name="T10" fmla="*/ 72 w 147"/>
              <a:gd name="T11" fmla="*/ 40 h 147"/>
              <a:gd name="T12" fmla="*/ 65 w 147"/>
              <a:gd name="T13" fmla="*/ 54 h 147"/>
              <a:gd name="T14" fmla="*/ 71 w 147"/>
              <a:gd name="T15" fmla="*/ 43 h 147"/>
              <a:gd name="T16" fmla="*/ 71 w 147"/>
              <a:gd name="T17" fmla="*/ 57 h 147"/>
              <a:gd name="T18" fmla="*/ 69 w 147"/>
              <a:gd name="T19" fmla="*/ 45 h 147"/>
              <a:gd name="T20" fmla="*/ 59 w 147"/>
              <a:gd name="T21" fmla="*/ 49 h 147"/>
              <a:gd name="T22" fmla="*/ 57 w 147"/>
              <a:gd name="T23" fmla="*/ 43 h 147"/>
              <a:gd name="T24" fmla="*/ 54 w 147"/>
              <a:gd name="T25" fmla="*/ 49 h 147"/>
              <a:gd name="T26" fmla="*/ 134 w 147"/>
              <a:gd name="T27" fmla="*/ 0 h 147"/>
              <a:gd name="T28" fmla="*/ 0 w 147"/>
              <a:gd name="T29" fmla="*/ 133 h 147"/>
              <a:gd name="T30" fmla="*/ 147 w 147"/>
              <a:gd name="T31" fmla="*/ 133 h 147"/>
              <a:gd name="T32" fmla="*/ 140 w 147"/>
              <a:gd name="T33" fmla="*/ 133 h 147"/>
              <a:gd name="T34" fmla="*/ 7 w 147"/>
              <a:gd name="T35" fmla="*/ 133 h 147"/>
              <a:gd name="T36" fmla="*/ 134 w 147"/>
              <a:gd name="T37" fmla="*/ 7 h 147"/>
              <a:gd name="T38" fmla="*/ 140 w 147"/>
              <a:gd name="T39" fmla="*/ 133 h 147"/>
              <a:gd name="T40" fmla="*/ 79 w 147"/>
              <a:gd name="T41" fmla="*/ 97 h 147"/>
              <a:gd name="T42" fmla="*/ 84 w 147"/>
              <a:gd name="T43" fmla="*/ 84 h 147"/>
              <a:gd name="T44" fmla="*/ 74 w 147"/>
              <a:gd name="T45" fmla="*/ 63 h 147"/>
              <a:gd name="T46" fmla="*/ 37 w 147"/>
              <a:gd name="T47" fmla="*/ 87 h 147"/>
              <a:gd name="T48" fmla="*/ 74 w 147"/>
              <a:gd name="T49" fmla="*/ 110 h 147"/>
              <a:gd name="T50" fmla="*/ 110 w 147"/>
              <a:gd name="T51" fmla="*/ 87 h 147"/>
              <a:gd name="T52" fmla="*/ 59 w 147"/>
              <a:gd name="T53" fmla="*/ 75 h 147"/>
              <a:gd name="T54" fmla="*/ 49 w 147"/>
              <a:gd name="T55" fmla="*/ 101 h 147"/>
              <a:gd name="T56" fmla="*/ 44 w 147"/>
              <a:gd name="T57" fmla="*/ 71 h 147"/>
              <a:gd name="T58" fmla="*/ 59 w 147"/>
              <a:gd name="T59" fmla="*/ 75 h 147"/>
              <a:gd name="T60" fmla="*/ 68 w 147"/>
              <a:gd name="T61" fmla="*/ 99 h 147"/>
              <a:gd name="T62" fmla="*/ 59 w 147"/>
              <a:gd name="T63" fmla="*/ 78 h 147"/>
              <a:gd name="T64" fmla="*/ 64 w 147"/>
              <a:gd name="T65" fmla="*/ 98 h 147"/>
              <a:gd name="T66" fmla="*/ 72 w 147"/>
              <a:gd name="T67" fmla="*/ 78 h 147"/>
              <a:gd name="T68" fmla="*/ 88 w 147"/>
              <a:gd name="T69" fmla="*/ 96 h 147"/>
              <a:gd name="T70" fmla="*/ 79 w 147"/>
              <a:gd name="T71" fmla="*/ 101 h 147"/>
              <a:gd name="T72" fmla="*/ 79 w 147"/>
              <a:gd name="T73" fmla="*/ 71 h 147"/>
              <a:gd name="T74" fmla="*/ 88 w 147"/>
              <a:gd name="T75" fmla="*/ 83 h 147"/>
              <a:gd name="T76" fmla="*/ 105 w 147"/>
              <a:gd name="T77" fmla="*/ 84 h 147"/>
              <a:gd name="T78" fmla="*/ 95 w 147"/>
              <a:gd name="T79" fmla="*/ 96 h 147"/>
              <a:gd name="T80" fmla="*/ 100 w 147"/>
              <a:gd name="T81" fmla="*/ 93 h 147"/>
              <a:gd name="T82" fmla="*/ 98 w 147"/>
              <a:gd name="T83" fmla="*/ 102 h 147"/>
              <a:gd name="T84" fmla="*/ 98 w 147"/>
              <a:gd name="T85" fmla="*/ 78 h 147"/>
              <a:gd name="T86" fmla="*/ 95 w 147"/>
              <a:gd name="T87" fmla="*/ 84 h 147"/>
              <a:gd name="T88" fmla="*/ 100 w 147"/>
              <a:gd name="T89" fmla="*/ 8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7" h="147">
                <a:moveTo>
                  <a:pt x="84" y="60"/>
                </a:moveTo>
                <a:cubicBezTo>
                  <a:pt x="87" y="60"/>
                  <a:pt x="89" y="58"/>
                  <a:pt x="89" y="58"/>
                </a:cubicBezTo>
                <a:cubicBezTo>
                  <a:pt x="89" y="59"/>
                  <a:pt x="89" y="59"/>
                  <a:pt x="89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40"/>
                  <a:pt x="94" y="40"/>
                  <a:pt x="94" y="40"/>
                </a:cubicBezTo>
                <a:cubicBezTo>
                  <a:pt x="89" y="40"/>
                  <a:pt x="89" y="40"/>
                  <a:pt x="89" y="40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55"/>
                  <a:pt x="89" y="57"/>
                  <a:pt x="87" y="57"/>
                </a:cubicBezTo>
                <a:cubicBezTo>
                  <a:pt x="85" y="57"/>
                  <a:pt x="85" y="56"/>
                  <a:pt x="85" y="56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2" y="60"/>
                  <a:pt x="84" y="60"/>
                </a:cubicBezTo>
                <a:moveTo>
                  <a:pt x="70" y="60"/>
                </a:moveTo>
                <a:cubicBezTo>
                  <a:pt x="72" y="60"/>
                  <a:pt x="72" y="60"/>
                  <a:pt x="72" y="60"/>
                </a:cubicBezTo>
                <a:cubicBezTo>
                  <a:pt x="75" y="60"/>
                  <a:pt x="78" y="58"/>
                  <a:pt x="78" y="54"/>
                </a:cubicBezTo>
                <a:cubicBezTo>
                  <a:pt x="78" y="45"/>
                  <a:pt x="78" y="45"/>
                  <a:pt x="78" y="45"/>
                </a:cubicBezTo>
                <a:cubicBezTo>
                  <a:pt x="78" y="43"/>
                  <a:pt x="75" y="40"/>
                  <a:pt x="72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8" y="40"/>
                  <a:pt x="65" y="43"/>
                  <a:pt x="65" y="45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8"/>
                  <a:pt x="68" y="60"/>
                  <a:pt x="70" y="60"/>
                </a:cubicBezTo>
                <a:moveTo>
                  <a:pt x="69" y="45"/>
                </a:moveTo>
                <a:cubicBezTo>
                  <a:pt x="69" y="44"/>
                  <a:pt x="70" y="43"/>
                  <a:pt x="71" y="43"/>
                </a:cubicBezTo>
                <a:cubicBezTo>
                  <a:pt x="73" y="43"/>
                  <a:pt x="74" y="44"/>
                  <a:pt x="74" y="45"/>
                </a:cubicBezTo>
                <a:cubicBezTo>
                  <a:pt x="74" y="55"/>
                  <a:pt x="74" y="55"/>
                  <a:pt x="74" y="55"/>
                </a:cubicBezTo>
                <a:cubicBezTo>
                  <a:pt x="74" y="56"/>
                  <a:pt x="73" y="57"/>
                  <a:pt x="71" y="57"/>
                </a:cubicBezTo>
                <a:cubicBezTo>
                  <a:pt x="70" y="57"/>
                  <a:pt x="69" y="56"/>
                  <a:pt x="69" y="55"/>
                </a:cubicBezTo>
                <a:cubicBezTo>
                  <a:pt x="69" y="45"/>
                  <a:pt x="69" y="45"/>
                  <a:pt x="69" y="45"/>
                </a:cubicBezTo>
                <a:cubicBezTo>
                  <a:pt x="69" y="45"/>
                  <a:pt x="69" y="45"/>
                  <a:pt x="69" y="45"/>
                </a:cubicBezTo>
                <a:close/>
                <a:moveTo>
                  <a:pt x="54" y="59"/>
                </a:moveTo>
                <a:cubicBezTo>
                  <a:pt x="59" y="59"/>
                  <a:pt x="59" y="59"/>
                  <a:pt x="59" y="59"/>
                </a:cubicBezTo>
                <a:cubicBezTo>
                  <a:pt x="59" y="49"/>
                  <a:pt x="59" y="49"/>
                  <a:pt x="59" y="49"/>
                </a:cubicBezTo>
                <a:cubicBezTo>
                  <a:pt x="64" y="33"/>
                  <a:pt x="64" y="33"/>
                  <a:pt x="64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57" y="43"/>
                  <a:pt x="57" y="43"/>
                  <a:pt x="57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lose/>
                <a:moveTo>
                  <a:pt x="13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1"/>
                  <a:pt x="6" y="147"/>
                  <a:pt x="13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6"/>
                  <a:pt x="141" y="0"/>
                  <a:pt x="134" y="0"/>
                </a:cubicBezTo>
                <a:moveTo>
                  <a:pt x="140" y="133"/>
                </a:moveTo>
                <a:cubicBezTo>
                  <a:pt x="140" y="137"/>
                  <a:pt x="137" y="140"/>
                  <a:pt x="134" y="140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0" y="140"/>
                  <a:pt x="7" y="137"/>
                  <a:pt x="7" y="1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0"/>
                  <a:pt x="10" y="7"/>
                  <a:pt x="13" y="7"/>
                </a:cubicBezTo>
                <a:cubicBezTo>
                  <a:pt x="134" y="7"/>
                  <a:pt x="134" y="7"/>
                  <a:pt x="134" y="7"/>
                </a:cubicBezTo>
                <a:cubicBezTo>
                  <a:pt x="137" y="7"/>
                  <a:pt x="140" y="10"/>
                  <a:pt x="140" y="13"/>
                </a:cubicBezTo>
                <a:cubicBezTo>
                  <a:pt x="140" y="133"/>
                  <a:pt x="140" y="133"/>
                  <a:pt x="140" y="133"/>
                </a:cubicBezTo>
                <a:cubicBezTo>
                  <a:pt x="140" y="133"/>
                  <a:pt x="140" y="133"/>
                  <a:pt x="140" y="133"/>
                </a:cubicBezTo>
                <a:close/>
                <a:moveTo>
                  <a:pt x="82" y="83"/>
                </a:moveTo>
                <a:cubicBezTo>
                  <a:pt x="81" y="83"/>
                  <a:pt x="80" y="83"/>
                  <a:pt x="79" y="83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8"/>
                  <a:pt x="81" y="98"/>
                  <a:pt x="82" y="98"/>
                </a:cubicBezTo>
                <a:cubicBezTo>
                  <a:pt x="84" y="98"/>
                  <a:pt x="84" y="96"/>
                  <a:pt x="84" y="96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84"/>
                  <a:pt x="84" y="83"/>
                  <a:pt x="82" y="83"/>
                </a:cubicBezTo>
                <a:moveTo>
                  <a:pt x="99" y="64"/>
                </a:moveTo>
                <a:cubicBezTo>
                  <a:pt x="99" y="64"/>
                  <a:pt x="86" y="63"/>
                  <a:pt x="74" y="63"/>
                </a:cubicBezTo>
                <a:cubicBezTo>
                  <a:pt x="61" y="63"/>
                  <a:pt x="49" y="64"/>
                  <a:pt x="49" y="64"/>
                </a:cubicBezTo>
                <a:cubicBezTo>
                  <a:pt x="43" y="64"/>
                  <a:pt x="38" y="68"/>
                  <a:pt x="38" y="74"/>
                </a:cubicBezTo>
                <a:cubicBezTo>
                  <a:pt x="38" y="74"/>
                  <a:pt x="37" y="80"/>
                  <a:pt x="37" y="87"/>
                </a:cubicBezTo>
                <a:cubicBezTo>
                  <a:pt x="37" y="93"/>
                  <a:pt x="38" y="99"/>
                  <a:pt x="38" y="99"/>
                </a:cubicBezTo>
                <a:cubicBezTo>
                  <a:pt x="38" y="105"/>
                  <a:pt x="43" y="109"/>
                  <a:pt x="49" y="109"/>
                </a:cubicBezTo>
                <a:cubicBezTo>
                  <a:pt x="49" y="109"/>
                  <a:pt x="61" y="110"/>
                  <a:pt x="74" y="110"/>
                </a:cubicBezTo>
                <a:cubicBezTo>
                  <a:pt x="86" y="110"/>
                  <a:pt x="99" y="109"/>
                  <a:pt x="99" y="109"/>
                </a:cubicBezTo>
                <a:cubicBezTo>
                  <a:pt x="105" y="109"/>
                  <a:pt x="110" y="105"/>
                  <a:pt x="110" y="99"/>
                </a:cubicBezTo>
                <a:cubicBezTo>
                  <a:pt x="110" y="99"/>
                  <a:pt x="110" y="93"/>
                  <a:pt x="110" y="87"/>
                </a:cubicBezTo>
                <a:cubicBezTo>
                  <a:pt x="110" y="80"/>
                  <a:pt x="110" y="74"/>
                  <a:pt x="110" y="74"/>
                </a:cubicBezTo>
                <a:cubicBezTo>
                  <a:pt x="110" y="68"/>
                  <a:pt x="105" y="64"/>
                  <a:pt x="99" y="64"/>
                </a:cubicBezTo>
                <a:moveTo>
                  <a:pt x="59" y="75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75"/>
                  <a:pt x="49" y="75"/>
                  <a:pt x="49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4" y="71"/>
                  <a:pt x="44" y="71"/>
                  <a:pt x="44" y="71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5"/>
                  <a:pt x="59" y="75"/>
                  <a:pt x="59" y="75"/>
                </a:cubicBezTo>
                <a:close/>
                <a:moveTo>
                  <a:pt x="72" y="101"/>
                </a:moveTo>
                <a:cubicBezTo>
                  <a:pt x="68" y="101"/>
                  <a:pt x="68" y="101"/>
                  <a:pt x="68" y="101"/>
                </a:cubicBezTo>
                <a:cubicBezTo>
                  <a:pt x="68" y="99"/>
                  <a:pt x="68" y="99"/>
                  <a:pt x="68" y="99"/>
                </a:cubicBezTo>
                <a:cubicBezTo>
                  <a:pt x="68" y="99"/>
                  <a:pt x="65" y="102"/>
                  <a:pt x="63" y="102"/>
                </a:cubicBezTo>
                <a:cubicBezTo>
                  <a:pt x="59" y="102"/>
                  <a:pt x="59" y="99"/>
                  <a:pt x="59" y="99"/>
                </a:cubicBezTo>
                <a:cubicBezTo>
                  <a:pt x="59" y="78"/>
                  <a:pt x="59" y="78"/>
                  <a:pt x="59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8" y="97"/>
                  <a:pt x="68" y="97"/>
                </a:cubicBezTo>
                <a:cubicBezTo>
                  <a:pt x="68" y="78"/>
                  <a:pt x="68" y="78"/>
                  <a:pt x="68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lose/>
                <a:moveTo>
                  <a:pt x="88" y="96"/>
                </a:moveTo>
                <a:cubicBezTo>
                  <a:pt x="88" y="96"/>
                  <a:pt x="88" y="102"/>
                  <a:pt x="84" y="102"/>
                </a:cubicBezTo>
                <a:cubicBezTo>
                  <a:pt x="82" y="102"/>
                  <a:pt x="80" y="100"/>
                  <a:pt x="79" y="99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5" y="101"/>
                  <a:pt x="75" y="101"/>
                  <a:pt x="75" y="101"/>
                </a:cubicBezTo>
                <a:cubicBezTo>
                  <a:pt x="75" y="71"/>
                  <a:pt x="75" y="71"/>
                  <a:pt x="75" y="71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81"/>
                  <a:pt x="79" y="81"/>
                  <a:pt x="79" y="81"/>
                </a:cubicBezTo>
                <a:cubicBezTo>
                  <a:pt x="80" y="80"/>
                  <a:pt x="82" y="78"/>
                  <a:pt x="84" y="78"/>
                </a:cubicBezTo>
                <a:cubicBezTo>
                  <a:pt x="87" y="78"/>
                  <a:pt x="88" y="81"/>
                  <a:pt x="88" y="83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6"/>
                  <a:pt x="88" y="96"/>
                  <a:pt x="88" y="96"/>
                </a:cubicBezTo>
                <a:close/>
                <a:moveTo>
                  <a:pt x="105" y="84"/>
                </a:moveTo>
                <a:cubicBezTo>
                  <a:pt x="105" y="91"/>
                  <a:pt x="105" y="91"/>
                  <a:pt x="105" y="91"/>
                </a:cubicBezTo>
                <a:cubicBezTo>
                  <a:pt x="95" y="91"/>
                  <a:pt x="95" y="91"/>
                  <a:pt x="95" y="91"/>
                </a:cubicBezTo>
                <a:cubicBezTo>
                  <a:pt x="95" y="96"/>
                  <a:pt x="95" y="96"/>
                  <a:pt x="95" y="96"/>
                </a:cubicBezTo>
                <a:cubicBezTo>
                  <a:pt x="95" y="96"/>
                  <a:pt x="95" y="98"/>
                  <a:pt x="98" y="98"/>
                </a:cubicBezTo>
                <a:cubicBezTo>
                  <a:pt x="100" y="98"/>
                  <a:pt x="100" y="96"/>
                  <a:pt x="100" y="96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5" y="93"/>
                  <a:pt x="105" y="93"/>
                  <a:pt x="105" y="93"/>
                </a:cubicBezTo>
                <a:cubicBezTo>
                  <a:pt x="105" y="97"/>
                  <a:pt x="105" y="97"/>
                  <a:pt x="105" y="97"/>
                </a:cubicBezTo>
                <a:cubicBezTo>
                  <a:pt x="105" y="97"/>
                  <a:pt x="104" y="102"/>
                  <a:pt x="98" y="102"/>
                </a:cubicBezTo>
                <a:cubicBezTo>
                  <a:pt x="93" y="102"/>
                  <a:pt x="91" y="97"/>
                  <a:pt x="91" y="97"/>
                </a:cubicBezTo>
                <a:cubicBezTo>
                  <a:pt x="91" y="84"/>
                  <a:pt x="91" y="84"/>
                  <a:pt x="91" y="84"/>
                </a:cubicBezTo>
                <a:cubicBezTo>
                  <a:pt x="91" y="84"/>
                  <a:pt x="91" y="78"/>
                  <a:pt x="98" y="78"/>
                </a:cubicBezTo>
                <a:cubicBezTo>
                  <a:pt x="105" y="78"/>
                  <a:pt x="105" y="84"/>
                  <a:pt x="105" y="84"/>
                </a:cubicBezTo>
                <a:moveTo>
                  <a:pt x="98" y="83"/>
                </a:moveTo>
                <a:cubicBezTo>
                  <a:pt x="95" y="83"/>
                  <a:pt x="95" y="84"/>
                  <a:pt x="95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3"/>
                  <a:pt x="98" y="8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56" tIns="91428" rIns="182856" bIns="91428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 sz="360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80835" y="10529638"/>
            <a:ext cx="17222330" cy="1754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54"/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Etiam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dignissim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dolor sit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amet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dictum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volutpat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. Sed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egestas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egestas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turpis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, vitae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accumsan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nunc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aliquam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sed. In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hac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habitasse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platea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dictumst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.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Praesent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lacus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odio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,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sagittis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et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volutpat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id,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dignissim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vitae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arcu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2BB136-F399-4CD6-AD87-F983AC7E933F}"/>
              </a:ext>
            </a:extLst>
          </p:cNvPr>
          <p:cNvSpPr/>
          <p:nvPr/>
        </p:nvSpPr>
        <p:spPr>
          <a:xfrm>
            <a:off x="9775890" y="6577418"/>
            <a:ext cx="474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C5E66-22B9-4336-98A0-45BC565594B8}"/>
              </a:ext>
            </a:extLst>
          </p:cNvPr>
          <p:cNvSpPr/>
          <p:nvPr/>
        </p:nvSpPr>
        <p:spPr>
          <a:xfrm>
            <a:off x="16133453" y="6577418"/>
            <a:ext cx="474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9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3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68135" y="4931310"/>
            <a:ext cx="3883842" cy="4025244"/>
            <a:chOff x="1934067" y="2570684"/>
            <a:chExt cx="1941921" cy="2012622"/>
          </a:xfrm>
        </p:grpSpPr>
        <p:sp>
          <p:nvSpPr>
            <p:cNvPr id="223" name="Rounded Rectangle 222"/>
            <p:cNvSpPr/>
            <p:nvPr/>
          </p:nvSpPr>
          <p:spPr>
            <a:xfrm>
              <a:off x="1934067" y="2641385"/>
              <a:ext cx="1941921" cy="1941921"/>
            </a:xfrm>
            <a:prstGeom prst="roundRect">
              <a:avLst/>
            </a:prstGeom>
            <a:pattFill prst="dkUpDiag">
              <a:fgClr>
                <a:schemeClr val="accent2"/>
              </a:fgClr>
              <a:bgClr>
                <a:schemeClr val="accent2">
                  <a:lumMod val="75000"/>
                </a:schemeClr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34067" y="2570684"/>
              <a:ext cx="1941921" cy="194192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59367" y="4931310"/>
            <a:ext cx="3883842" cy="4025244"/>
            <a:chOff x="3979683" y="2570684"/>
            <a:chExt cx="1941921" cy="2012622"/>
          </a:xfrm>
        </p:grpSpPr>
        <p:sp>
          <p:nvSpPr>
            <p:cNvPr id="224" name="Rounded Rectangle 223"/>
            <p:cNvSpPr/>
            <p:nvPr/>
          </p:nvSpPr>
          <p:spPr>
            <a:xfrm>
              <a:off x="3979683" y="2641385"/>
              <a:ext cx="1941921" cy="1941921"/>
            </a:xfrm>
            <a:prstGeom prst="roundRect">
              <a:avLst/>
            </a:prstGeom>
            <a:pattFill prst="dkUpDiag">
              <a:fgClr>
                <a:schemeClr val="accent1"/>
              </a:fgClr>
              <a:bgClr>
                <a:schemeClr val="accent1">
                  <a:lumMod val="75000"/>
                </a:schemeClr>
              </a:bgClr>
            </a:patt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979683" y="2570684"/>
              <a:ext cx="1941921" cy="1941921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68135" y="9088532"/>
            <a:ext cx="3883842" cy="4025244"/>
            <a:chOff x="1934067" y="4649295"/>
            <a:chExt cx="1941921" cy="2012622"/>
          </a:xfrm>
        </p:grpSpPr>
        <p:sp>
          <p:nvSpPr>
            <p:cNvPr id="225" name="Rounded Rectangle 224"/>
            <p:cNvSpPr/>
            <p:nvPr/>
          </p:nvSpPr>
          <p:spPr>
            <a:xfrm>
              <a:off x="1934067" y="4719996"/>
              <a:ext cx="1941921" cy="1941921"/>
            </a:xfrm>
            <a:prstGeom prst="roundRect">
              <a:avLst/>
            </a:prstGeom>
            <a:pattFill prst="dkUpDiag">
              <a:fgClr>
                <a:schemeClr val="accent3"/>
              </a:fgClr>
              <a:bgClr>
                <a:schemeClr val="accent3">
                  <a:lumMod val="75000"/>
                </a:schemeClr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1934067" y="4649295"/>
              <a:ext cx="1941921" cy="1941921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59367" y="9088532"/>
            <a:ext cx="3883842" cy="4025244"/>
            <a:chOff x="3979683" y="4649295"/>
            <a:chExt cx="1941921" cy="2012622"/>
          </a:xfrm>
        </p:grpSpPr>
        <p:sp>
          <p:nvSpPr>
            <p:cNvPr id="226" name="Rounded Rectangle 225"/>
            <p:cNvSpPr/>
            <p:nvPr/>
          </p:nvSpPr>
          <p:spPr>
            <a:xfrm>
              <a:off x="3979683" y="4719996"/>
              <a:ext cx="1941921" cy="1941921"/>
            </a:xfrm>
            <a:prstGeom prst="roundRect">
              <a:avLst/>
            </a:prstGeom>
            <a:pattFill prst="dkUpDiag">
              <a:fgClr>
                <a:schemeClr val="accent4"/>
              </a:fgClr>
              <a:bgClr>
                <a:schemeClr val="accent4">
                  <a:lumMod val="75000"/>
                </a:schemeClr>
              </a:bgClr>
            </a:patt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3979683" y="4649295"/>
              <a:ext cx="1941921" cy="194192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47104" y="4227821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3600" b="1" dirty="0"/>
              <a:t>High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2747105" y="12233711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3600" b="1" dirty="0"/>
              <a:t>Low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0813625" y="4214849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3600" b="1" dirty="0"/>
              <a:t>Low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66184" y="4983939"/>
            <a:ext cx="0" cy="72128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69435" y="4597152"/>
            <a:ext cx="674419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5684720" y="3758307"/>
            <a:ext cx="339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id-ID" sz="3600" b="1" dirty="0"/>
              <a:t>Market Share</a:t>
            </a:r>
          </a:p>
        </p:txBody>
      </p:sp>
      <p:sp>
        <p:nvSpPr>
          <p:cNvPr id="245" name="TextBox 244"/>
          <p:cNvSpPr txBox="1"/>
          <p:nvPr/>
        </p:nvSpPr>
        <p:spPr>
          <a:xfrm rot="16200000">
            <a:off x="892855" y="85552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id-ID" sz="3600" b="1" dirty="0"/>
              <a:t>Market Growth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2956612" y="4931310"/>
            <a:ext cx="0" cy="7797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B36A46DA-4573-4E44-A1F0-8EAC63BD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8E72A-EF5B-42FE-AAD9-D7E4AD200E06}"/>
              </a:ext>
            </a:extLst>
          </p:cNvPr>
          <p:cNvSpPr/>
          <p:nvPr/>
        </p:nvSpPr>
        <p:spPr>
          <a:xfrm>
            <a:off x="14121306" y="5072712"/>
            <a:ext cx="8127174" cy="667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25F02-D5BC-4729-8455-69962CFBAA4A}"/>
              </a:ext>
            </a:extLst>
          </p:cNvPr>
          <p:cNvSpPr/>
          <p:nvPr/>
        </p:nvSpPr>
        <p:spPr>
          <a:xfrm>
            <a:off x="4686978" y="6746365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CD58F8-DD23-4BDF-8585-887BE2BFDB10}"/>
              </a:ext>
            </a:extLst>
          </p:cNvPr>
          <p:cNvSpPr/>
          <p:nvPr/>
        </p:nvSpPr>
        <p:spPr>
          <a:xfrm>
            <a:off x="8570820" y="6746365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A9129A-C0D7-4873-A345-85D473F7520A}"/>
              </a:ext>
            </a:extLst>
          </p:cNvPr>
          <p:cNvSpPr/>
          <p:nvPr/>
        </p:nvSpPr>
        <p:spPr>
          <a:xfrm>
            <a:off x="4686978" y="10780489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A0A337-F724-426B-A818-6747106E1FB6}"/>
              </a:ext>
            </a:extLst>
          </p:cNvPr>
          <p:cNvSpPr/>
          <p:nvPr/>
        </p:nvSpPr>
        <p:spPr>
          <a:xfrm>
            <a:off x="8570820" y="10780489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51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2" grpId="0"/>
      <p:bldP spid="243" grpId="0"/>
      <p:bldP spid="244" grpId="0"/>
      <p:bldP spid="2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3482" y="5283144"/>
            <a:ext cx="2903456" cy="29034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Lorem Ipsum is simply dummy text of the printing 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050062" y="5283144"/>
            <a:ext cx="2903456" cy="2903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Lorem Ipsum is simply dummy text of the printing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033482" y="8299724"/>
            <a:ext cx="2903456" cy="2903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Lorem Ipsum is simply dummy text of the printing </a:t>
            </a:r>
            <a:endParaRPr lang="id-ID" sz="2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050062" y="8299724"/>
            <a:ext cx="2903456" cy="29034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Lorem Ipsum is simply dummy text of the printing </a:t>
            </a:r>
            <a:endParaRPr lang="id-ID" sz="2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11015" y="4554466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HIGH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927595" y="4554466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LOW</a:t>
            </a:r>
          </a:p>
        </p:txBody>
      </p:sp>
      <p:sp>
        <p:nvSpPr>
          <p:cNvPr id="62" name="TextBox 61"/>
          <p:cNvSpPr txBox="1"/>
          <p:nvPr/>
        </p:nvSpPr>
        <p:spPr>
          <a:xfrm rot="5400000">
            <a:off x="19804519" y="659412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HIGH</a:t>
            </a:r>
          </a:p>
        </p:txBody>
      </p:sp>
      <p:sp>
        <p:nvSpPr>
          <p:cNvPr id="63" name="TextBox 62"/>
          <p:cNvSpPr txBox="1"/>
          <p:nvPr/>
        </p:nvSpPr>
        <p:spPr>
          <a:xfrm rot="5400000">
            <a:off x="19839785" y="9502108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808006" y="4496970"/>
            <a:ext cx="999242" cy="7202072"/>
            <a:chOff x="1498866" y="2248485"/>
            <a:chExt cx="499621" cy="3601036"/>
          </a:xfrm>
        </p:grpSpPr>
        <p:sp>
          <p:nvSpPr>
            <p:cNvPr id="4" name="Right Arrow 3"/>
            <p:cNvSpPr/>
            <p:nvPr/>
          </p:nvSpPr>
          <p:spPr>
            <a:xfrm rot="16200000">
              <a:off x="-51841" y="3799192"/>
              <a:ext cx="3601036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48000">
                  <a:schemeClr val="accen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453644" y="3907124"/>
              <a:ext cx="590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id-ID" sz="2800" dirty="0">
                  <a:solidFill>
                    <a:prstClr val="white"/>
                  </a:solidFill>
                </a:rPr>
                <a:t>SKILL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807250" y="11340824"/>
            <a:ext cx="7202072" cy="999242"/>
            <a:chOff x="1998488" y="5670412"/>
            <a:chExt cx="3601036" cy="499621"/>
          </a:xfrm>
        </p:grpSpPr>
        <p:sp>
          <p:nvSpPr>
            <p:cNvPr id="59" name="Right Arrow 58"/>
            <p:cNvSpPr/>
            <p:nvPr/>
          </p:nvSpPr>
          <p:spPr>
            <a:xfrm>
              <a:off x="1998488" y="5670412"/>
              <a:ext cx="3601036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48000">
                  <a:schemeClr val="accent3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09638" y="5773596"/>
              <a:ext cx="552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id-ID" sz="2800" dirty="0">
                  <a:solidFill>
                    <a:prstClr val="white"/>
                  </a:solidFill>
                </a:rPr>
                <a:t>WILL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11550964" y="4386540"/>
            <a:ext cx="0" cy="7797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260A0C7-8A5C-45C0-9440-B00A3CB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Matrix Chart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9A9A82-49A8-49E6-9C60-9C2D9F96ED12}"/>
              </a:ext>
            </a:extLst>
          </p:cNvPr>
          <p:cNvSpPr/>
          <p:nvPr/>
        </p:nvSpPr>
        <p:spPr>
          <a:xfrm>
            <a:off x="2055133" y="4816076"/>
            <a:ext cx="8127174" cy="667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Lorem Ipsum passages, and more recently with desktop publishing software like Aldus PageMaker including versions of Lorem Ipsum.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6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  <p:bldP spid="57" grpId="0" animBg="1"/>
      <p:bldP spid="58" grpId="0" animBg="1"/>
      <p:bldP spid="7" grpId="0"/>
      <p:bldP spid="61" grpId="0"/>
      <p:bldP spid="62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3208" y="5283144"/>
            <a:ext cx="2903456" cy="29034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39788" y="5283144"/>
            <a:ext cx="2903456" cy="2903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23208" y="8299724"/>
            <a:ext cx="2903456" cy="2903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39788" y="8299724"/>
            <a:ext cx="2903456" cy="29034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741" y="4554466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HIGH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17321" y="4554466"/>
            <a:ext cx="893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LOW</a:t>
            </a:r>
          </a:p>
        </p:txBody>
      </p:sp>
      <p:sp>
        <p:nvSpPr>
          <p:cNvPr id="62" name="TextBox 61"/>
          <p:cNvSpPr txBox="1"/>
          <p:nvPr/>
        </p:nvSpPr>
        <p:spPr>
          <a:xfrm rot="5400000">
            <a:off x="10108058" y="6594122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HIGH</a:t>
            </a:r>
          </a:p>
        </p:txBody>
      </p:sp>
      <p:sp>
        <p:nvSpPr>
          <p:cNvPr id="63" name="TextBox 62"/>
          <p:cNvSpPr txBox="1"/>
          <p:nvPr/>
        </p:nvSpPr>
        <p:spPr>
          <a:xfrm rot="5400000">
            <a:off x="10142234" y="9502108"/>
            <a:ext cx="893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LOW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001647" y="5542864"/>
            <a:ext cx="949988" cy="949988"/>
            <a:chOff x="1802253" y="5505131"/>
            <a:chExt cx="474994" cy="474994"/>
          </a:xfrm>
        </p:grpSpPr>
        <p:sp>
          <p:nvSpPr>
            <p:cNvPr id="65" name="Oval 64"/>
            <p:cNvSpPr/>
            <p:nvPr/>
          </p:nvSpPr>
          <p:spPr>
            <a:xfrm>
              <a:off x="1802253" y="5505131"/>
              <a:ext cx="474994" cy="4749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9389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41529" y="6774530"/>
            <a:ext cx="949988" cy="949988"/>
            <a:chOff x="3424754" y="5505131"/>
            <a:chExt cx="474994" cy="474994"/>
          </a:xfrm>
        </p:grpSpPr>
        <p:sp>
          <p:nvSpPr>
            <p:cNvPr id="68" name="Oval 67"/>
            <p:cNvSpPr/>
            <p:nvPr/>
          </p:nvSpPr>
          <p:spPr>
            <a:xfrm>
              <a:off x="3424754" y="5505131"/>
              <a:ext cx="474994" cy="4749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11890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646107" y="9376858"/>
            <a:ext cx="949988" cy="949988"/>
            <a:chOff x="5047255" y="5505131"/>
            <a:chExt cx="474994" cy="474994"/>
          </a:xfrm>
        </p:grpSpPr>
        <p:sp>
          <p:nvSpPr>
            <p:cNvPr id="75" name="Oval 74"/>
            <p:cNvSpPr/>
            <p:nvPr/>
          </p:nvSpPr>
          <p:spPr>
            <a:xfrm>
              <a:off x="5047255" y="5505131"/>
              <a:ext cx="474994" cy="4749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34391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03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75259" y="9707490"/>
            <a:ext cx="949988" cy="949988"/>
            <a:chOff x="6669754" y="5505131"/>
            <a:chExt cx="474994" cy="474994"/>
          </a:xfrm>
        </p:grpSpPr>
        <p:sp>
          <p:nvSpPr>
            <p:cNvPr id="88" name="Oval 87"/>
            <p:cNvSpPr/>
            <p:nvPr/>
          </p:nvSpPr>
          <p:spPr>
            <a:xfrm>
              <a:off x="6669754" y="5505131"/>
              <a:ext cx="474994" cy="4749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56890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586633" y="8498098"/>
            <a:ext cx="949988" cy="949988"/>
            <a:chOff x="8294075" y="5505131"/>
            <a:chExt cx="474994" cy="474994"/>
          </a:xfrm>
        </p:grpSpPr>
        <p:sp>
          <p:nvSpPr>
            <p:cNvPr id="102" name="Oval 101"/>
            <p:cNvSpPr/>
            <p:nvPr/>
          </p:nvSpPr>
          <p:spPr>
            <a:xfrm>
              <a:off x="8294075" y="5505131"/>
              <a:ext cx="474994" cy="4749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381211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199943" y="6195072"/>
            <a:ext cx="949988" cy="949988"/>
            <a:chOff x="9914753" y="5505131"/>
            <a:chExt cx="474994" cy="474994"/>
          </a:xfrm>
        </p:grpSpPr>
        <p:sp>
          <p:nvSpPr>
            <p:cNvPr id="109" name="Oval 108"/>
            <p:cNvSpPr/>
            <p:nvPr/>
          </p:nvSpPr>
          <p:spPr>
            <a:xfrm>
              <a:off x="9914753" y="5505131"/>
              <a:ext cx="474994" cy="4749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001889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06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97732" y="4496970"/>
            <a:ext cx="999242" cy="7202072"/>
            <a:chOff x="1498866" y="2248485"/>
            <a:chExt cx="499621" cy="3601036"/>
          </a:xfrm>
        </p:grpSpPr>
        <p:sp>
          <p:nvSpPr>
            <p:cNvPr id="4" name="Right Arrow 3"/>
            <p:cNvSpPr/>
            <p:nvPr/>
          </p:nvSpPr>
          <p:spPr>
            <a:xfrm rot="16200000">
              <a:off x="-51841" y="3799192"/>
              <a:ext cx="3601036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48000">
                  <a:schemeClr val="accent3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16962" y="3907124"/>
              <a:ext cx="463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id-ID" sz="2800" dirty="0">
                  <a:solidFill>
                    <a:prstClr val="white"/>
                  </a:solidFill>
                  <a:latin typeface="Calibri"/>
                </a:rPr>
                <a:t>SKILL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96976" y="11340824"/>
            <a:ext cx="7202072" cy="999242"/>
            <a:chOff x="1998488" y="5670412"/>
            <a:chExt cx="3601036" cy="499621"/>
          </a:xfrm>
        </p:grpSpPr>
        <p:sp>
          <p:nvSpPr>
            <p:cNvPr id="59" name="Right Arrow 58"/>
            <p:cNvSpPr/>
            <p:nvPr/>
          </p:nvSpPr>
          <p:spPr>
            <a:xfrm>
              <a:off x="1998488" y="5670412"/>
              <a:ext cx="3601036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48000">
                  <a:schemeClr val="accen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09638" y="5773596"/>
              <a:ext cx="447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id-ID" sz="2800" dirty="0">
                  <a:solidFill>
                    <a:prstClr val="white"/>
                  </a:solidFill>
                  <a:latin typeface="Calibri"/>
                </a:rPr>
                <a:t>WILL</a:t>
              </a:r>
            </a:p>
          </p:txBody>
        </p:sp>
      </p:grpSp>
      <p:cxnSp>
        <p:nvCxnSpPr>
          <p:cNvPr id="160" name="Straight Connector 159"/>
          <p:cNvCxnSpPr/>
          <p:nvPr/>
        </p:nvCxnSpPr>
        <p:spPr>
          <a:xfrm>
            <a:off x="12003300" y="4542266"/>
            <a:ext cx="0" cy="7797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E5815B6-1071-4258-8B9D-FBEC1698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Matrix Chart</a:t>
            </a:r>
            <a:endParaRPr lang="en-US" dirty="0"/>
          </a:p>
        </p:txBody>
      </p:sp>
      <p:sp>
        <p:nvSpPr>
          <p:cNvPr id="71" name="Freeform 104">
            <a:extLst>
              <a:ext uri="{FF2B5EF4-FFF2-40B4-BE49-F238E27FC236}">
                <a16:creationId xmlns:a16="http://schemas.microsoft.com/office/drawing/2014/main" id="{CC6F851F-A90E-4808-BF32-69E58C45A124}"/>
              </a:ext>
            </a:extLst>
          </p:cNvPr>
          <p:cNvSpPr>
            <a:spLocks noEditPoints="1"/>
          </p:cNvSpPr>
          <p:nvPr/>
        </p:nvSpPr>
        <p:spPr bwMode="auto">
          <a:xfrm>
            <a:off x="14179858" y="4554466"/>
            <a:ext cx="526253" cy="164060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66000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B4CF1F-B6C3-4C9C-ACF5-F923AFC97300}"/>
              </a:ext>
            </a:extLst>
          </p:cNvPr>
          <p:cNvGrpSpPr/>
          <p:nvPr/>
        </p:nvGrpSpPr>
        <p:grpSpPr>
          <a:xfrm>
            <a:off x="14223546" y="8263910"/>
            <a:ext cx="771963" cy="1112948"/>
            <a:chOff x="8070381" y="750589"/>
            <a:chExt cx="1775895" cy="2560328"/>
          </a:xfrm>
          <a:solidFill>
            <a:srgbClr val="FDBD58"/>
          </a:solidFill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BF441B5-AD15-4054-B875-E363E250AA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186A189-4C83-4A69-B1D2-A5CBF82A0219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F8B34F-B974-449F-8EA3-752A8D2DA971}"/>
              </a:ext>
            </a:extLst>
          </p:cNvPr>
          <p:cNvGrpSpPr/>
          <p:nvPr/>
        </p:nvGrpSpPr>
        <p:grpSpPr>
          <a:xfrm flipH="1">
            <a:off x="18943123" y="3252228"/>
            <a:ext cx="886528" cy="765918"/>
            <a:chOff x="10610850" y="8362950"/>
            <a:chExt cx="1762126" cy="1512888"/>
          </a:xfrm>
          <a:solidFill>
            <a:sysClr val="window" lastClr="FFFFFF"/>
          </a:solidFill>
        </p:grpSpPr>
        <p:sp>
          <p:nvSpPr>
            <p:cNvPr id="81" name="Freeform 379">
              <a:extLst>
                <a:ext uri="{FF2B5EF4-FFF2-40B4-BE49-F238E27FC236}">
                  <a16:creationId xmlns:a16="http://schemas.microsoft.com/office/drawing/2014/main" id="{6B4CBC68-235B-4103-B196-A28DB1C25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0850" y="9625013"/>
              <a:ext cx="252413" cy="250825"/>
            </a:xfrm>
            <a:custGeom>
              <a:avLst/>
              <a:gdLst>
                <a:gd name="T0" fmla="*/ 58 w 67"/>
                <a:gd name="T1" fmla="*/ 0 h 66"/>
                <a:gd name="T2" fmla="*/ 8 w 67"/>
                <a:gd name="T3" fmla="*/ 0 h 66"/>
                <a:gd name="T4" fmla="*/ 2 w 67"/>
                <a:gd name="T5" fmla="*/ 2 h 66"/>
                <a:gd name="T6" fmla="*/ 0 w 67"/>
                <a:gd name="T7" fmla="*/ 8 h 66"/>
                <a:gd name="T8" fmla="*/ 0 w 67"/>
                <a:gd name="T9" fmla="*/ 58 h 66"/>
                <a:gd name="T10" fmla="*/ 2 w 67"/>
                <a:gd name="T11" fmla="*/ 64 h 66"/>
                <a:gd name="T12" fmla="*/ 8 w 67"/>
                <a:gd name="T13" fmla="*/ 66 h 66"/>
                <a:gd name="T14" fmla="*/ 58 w 67"/>
                <a:gd name="T15" fmla="*/ 66 h 66"/>
                <a:gd name="T16" fmla="*/ 64 w 67"/>
                <a:gd name="T17" fmla="*/ 64 h 66"/>
                <a:gd name="T18" fmla="*/ 67 w 67"/>
                <a:gd name="T19" fmla="*/ 58 h 66"/>
                <a:gd name="T20" fmla="*/ 67 w 67"/>
                <a:gd name="T21" fmla="*/ 8 h 66"/>
                <a:gd name="T22" fmla="*/ 64 w 67"/>
                <a:gd name="T23" fmla="*/ 2 h 66"/>
                <a:gd name="T24" fmla="*/ 58 w 67"/>
                <a:gd name="T25" fmla="*/ 0 h 66"/>
                <a:gd name="T26" fmla="*/ 58 w 67"/>
                <a:gd name="T27" fmla="*/ 0 h 66"/>
                <a:gd name="T28" fmla="*/ 58 w 6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1" y="63"/>
                    <a:pt x="2" y="64"/>
                  </a:cubicBezTo>
                  <a:cubicBezTo>
                    <a:pt x="4" y="66"/>
                    <a:pt x="6" y="66"/>
                    <a:pt x="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3" y="66"/>
                    <a:pt x="64" y="64"/>
                  </a:cubicBezTo>
                  <a:cubicBezTo>
                    <a:pt x="66" y="63"/>
                    <a:pt x="67" y="61"/>
                    <a:pt x="67" y="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4" y="2"/>
                  </a:cubicBezTo>
                  <a:cubicBezTo>
                    <a:pt x="63" y="0"/>
                    <a:pt x="61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Freeform 380">
              <a:extLst>
                <a:ext uri="{FF2B5EF4-FFF2-40B4-BE49-F238E27FC236}">
                  <a16:creationId xmlns:a16="http://schemas.microsoft.com/office/drawing/2014/main" id="{B549D81E-BCFF-41B7-9C82-353D42158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4913" y="9247188"/>
              <a:ext cx="254000" cy="628650"/>
            </a:xfrm>
            <a:custGeom>
              <a:avLst/>
              <a:gdLst>
                <a:gd name="T0" fmla="*/ 59 w 67"/>
                <a:gd name="T1" fmla="*/ 0 h 166"/>
                <a:gd name="T2" fmla="*/ 9 w 67"/>
                <a:gd name="T3" fmla="*/ 0 h 166"/>
                <a:gd name="T4" fmla="*/ 3 w 67"/>
                <a:gd name="T5" fmla="*/ 2 h 166"/>
                <a:gd name="T6" fmla="*/ 0 w 67"/>
                <a:gd name="T7" fmla="*/ 8 h 166"/>
                <a:gd name="T8" fmla="*/ 0 w 67"/>
                <a:gd name="T9" fmla="*/ 158 h 166"/>
                <a:gd name="T10" fmla="*/ 3 w 67"/>
                <a:gd name="T11" fmla="*/ 164 h 166"/>
                <a:gd name="T12" fmla="*/ 9 w 67"/>
                <a:gd name="T13" fmla="*/ 166 h 166"/>
                <a:gd name="T14" fmla="*/ 59 w 67"/>
                <a:gd name="T15" fmla="*/ 166 h 166"/>
                <a:gd name="T16" fmla="*/ 65 w 67"/>
                <a:gd name="T17" fmla="*/ 164 h 166"/>
                <a:gd name="T18" fmla="*/ 67 w 67"/>
                <a:gd name="T19" fmla="*/ 158 h 166"/>
                <a:gd name="T20" fmla="*/ 67 w 67"/>
                <a:gd name="T21" fmla="*/ 8 h 166"/>
                <a:gd name="T22" fmla="*/ 65 w 67"/>
                <a:gd name="T23" fmla="*/ 2 h 166"/>
                <a:gd name="T24" fmla="*/ 59 w 67"/>
                <a:gd name="T25" fmla="*/ 0 h 166"/>
                <a:gd name="T26" fmla="*/ 59 w 67"/>
                <a:gd name="T27" fmla="*/ 0 h 166"/>
                <a:gd name="T28" fmla="*/ 59 w 67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6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1"/>
                    <a:pt x="1" y="163"/>
                    <a:pt x="3" y="164"/>
                  </a:cubicBezTo>
                  <a:cubicBezTo>
                    <a:pt x="4" y="166"/>
                    <a:pt x="6" y="166"/>
                    <a:pt x="9" y="166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61" y="166"/>
                    <a:pt x="63" y="166"/>
                    <a:pt x="65" y="164"/>
                  </a:cubicBezTo>
                  <a:cubicBezTo>
                    <a:pt x="66" y="163"/>
                    <a:pt x="67" y="161"/>
                    <a:pt x="67" y="1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3" y="0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Freeform 381">
              <a:extLst>
                <a:ext uri="{FF2B5EF4-FFF2-40B4-BE49-F238E27FC236}">
                  <a16:creationId xmlns:a16="http://schemas.microsoft.com/office/drawing/2014/main" id="{7C0EEEF2-66F0-40D0-BCC1-CC44D88A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7088" y="9496425"/>
              <a:ext cx="254000" cy="379413"/>
            </a:xfrm>
            <a:custGeom>
              <a:avLst/>
              <a:gdLst>
                <a:gd name="T0" fmla="*/ 59 w 67"/>
                <a:gd name="T1" fmla="*/ 0 h 100"/>
                <a:gd name="T2" fmla="*/ 8 w 67"/>
                <a:gd name="T3" fmla="*/ 0 h 100"/>
                <a:gd name="T4" fmla="*/ 2 w 67"/>
                <a:gd name="T5" fmla="*/ 3 h 100"/>
                <a:gd name="T6" fmla="*/ 0 w 67"/>
                <a:gd name="T7" fmla="*/ 9 h 100"/>
                <a:gd name="T8" fmla="*/ 0 w 67"/>
                <a:gd name="T9" fmla="*/ 92 h 100"/>
                <a:gd name="T10" fmla="*/ 2 w 67"/>
                <a:gd name="T11" fmla="*/ 98 h 100"/>
                <a:gd name="T12" fmla="*/ 8 w 67"/>
                <a:gd name="T13" fmla="*/ 100 h 100"/>
                <a:gd name="T14" fmla="*/ 59 w 67"/>
                <a:gd name="T15" fmla="*/ 100 h 100"/>
                <a:gd name="T16" fmla="*/ 65 w 67"/>
                <a:gd name="T17" fmla="*/ 98 h 100"/>
                <a:gd name="T18" fmla="*/ 67 w 67"/>
                <a:gd name="T19" fmla="*/ 92 h 100"/>
                <a:gd name="T20" fmla="*/ 67 w 67"/>
                <a:gd name="T21" fmla="*/ 9 h 100"/>
                <a:gd name="T22" fmla="*/ 65 w 67"/>
                <a:gd name="T23" fmla="*/ 3 h 100"/>
                <a:gd name="T24" fmla="*/ 59 w 67"/>
                <a:gd name="T25" fmla="*/ 0 h 100"/>
                <a:gd name="T26" fmla="*/ 59 w 67"/>
                <a:gd name="T27" fmla="*/ 0 h 100"/>
                <a:gd name="T28" fmla="*/ 59 w 67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00">
                  <a:moveTo>
                    <a:pt x="5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6" y="100"/>
                    <a:pt x="8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1" y="100"/>
                    <a:pt x="63" y="100"/>
                    <a:pt x="65" y="98"/>
                  </a:cubicBezTo>
                  <a:cubicBezTo>
                    <a:pt x="66" y="97"/>
                    <a:pt x="67" y="95"/>
                    <a:pt x="67" y="9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Freeform 382">
              <a:extLst>
                <a:ext uri="{FF2B5EF4-FFF2-40B4-BE49-F238E27FC236}">
                  <a16:creationId xmlns:a16="http://schemas.microsoft.com/office/drawing/2014/main" id="{53534A7F-C9FB-43CB-A650-D8DE3B7A5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2738" y="8866188"/>
              <a:ext cx="252413" cy="1009650"/>
            </a:xfrm>
            <a:custGeom>
              <a:avLst/>
              <a:gdLst>
                <a:gd name="T0" fmla="*/ 59 w 67"/>
                <a:gd name="T1" fmla="*/ 0 h 267"/>
                <a:gd name="T2" fmla="*/ 9 w 67"/>
                <a:gd name="T3" fmla="*/ 0 h 267"/>
                <a:gd name="T4" fmla="*/ 3 w 67"/>
                <a:gd name="T5" fmla="*/ 3 h 267"/>
                <a:gd name="T6" fmla="*/ 0 w 67"/>
                <a:gd name="T7" fmla="*/ 9 h 267"/>
                <a:gd name="T8" fmla="*/ 0 w 67"/>
                <a:gd name="T9" fmla="*/ 259 h 267"/>
                <a:gd name="T10" fmla="*/ 3 w 67"/>
                <a:gd name="T11" fmla="*/ 265 h 267"/>
                <a:gd name="T12" fmla="*/ 9 w 67"/>
                <a:gd name="T13" fmla="*/ 267 h 267"/>
                <a:gd name="T14" fmla="*/ 59 w 67"/>
                <a:gd name="T15" fmla="*/ 267 h 267"/>
                <a:gd name="T16" fmla="*/ 65 w 67"/>
                <a:gd name="T17" fmla="*/ 265 h 267"/>
                <a:gd name="T18" fmla="*/ 67 w 67"/>
                <a:gd name="T19" fmla="*/ 259 h 267"/>
                <a:gd name="T20" fmla="*/ 67 w 67"/>
                <a:gd name="T21" fmla="*/ 9 h 267"/>
                <a:gd name="T22" fmla="*/ 65 w 67"/>
                <a:gd name="T23" fmla="*/ 3 h 267"/>
                <a:gd name="T24" fmla="*/ 59 w 67"/>
                <a:gd name="T25" fmla="*/ 0 h 267"/>
                <a:gd name="T26" fmla="*/ 59 w 67"/>
                <a:gd name="T27" fmla="*/ 0 h 267"/>
                <a:gd name="T28" fmla="*/ 59 w 67"/>
                <a:gd name="T2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267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4" y="267"/>
                    <a:pt x="6" y="267"/>
                    <a:pt x="9" y="267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61" y="267"/>
                    <a:pt x="63" y="267"/>
                    <a:pt x="65" y="265"/>
                  </a:cubicBezTo>
                  <a:cubicBezTo>
                    <a:pt x="66" y="264"/>
                    <a:pt x="67" y="262"/>
                    <a:pt x="67" y="25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5" name="Freeform 383">
              <a:extLst>
                <a:ext uri="{FF2B5EF4-FFF2-40B4-BE49-F238E27FC236}">
                  <a16:creationId xmlns:a16="http://schemas.microsoft.com/office/drawing/2014/main" id="{45440DE2-0594-44E0-95B4-563B8B872A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20563" y="8362950"/>
              <a:ext cx="252413" cy="1512888"/>
            </a:xfrm>
            <a:custGeom>
              <a:avLst/>
              <a:gdLst>
                <a:gd name="T0" fmla="*/ 65 w 67"/>
                <a:gd name="T1" fmla="*/ 2 h 400"/>
                <a:gd name="T2" fmla="*/ 59 w 67"/>
                <a:gd name="T3" fmla="*/ 0 h 400"/>
                <a:gd name="T4" fmla="*/ 9 w 67"/>
                <a:gd name="T5" fmla="*/ 0 h 400"/>
                <a:gd name="T6" fmla="*/ 3 w 67"/>
                <a:gd name="T7" fmla="*/ 2 h 400"/>
                <a:gd name="T8" fmla="*/ 0 w 67"/>
                <a:gd name="T9" fmla="*/ 8 h 400"/>
                <a:gd name="T10" fmla="*/ 0 w 67"/>
                <a:gd name="T11" fmla="*/ 392 h 400"/>
                <a:gd name="T12" fmla="*/ 3 w 67"/>
                <a:gd name="T13" fmla="*/ 398 h 400"/>
                <a:gd name="T14" fmla="*/ 9 w 67"/>
                <a:gd name="T15" fmla="*/ 400 h 400"/>
                <a:gd name="T16" fmla="*/ 59 w 67"/>
                <a:gd name="T17" fmla="*/ 400 h 400"/>
                <a:gd name="T18" fmla="*/ 65 w 67"/>
                <a:gd name="T19" fmla="*/ 398 h 400"/>
                <a:gd name="T20" fmla="*/ 67 w 67"/>
                <a:gd name="T21" fmla="*/ 392 h 400"/>
                <a:gd name="T22" fmla="*/ 67 w 67"/>
                <a:gd name="T23" fmla="*/ 8 h 400"/>
                <a:gd name="T24" fmla="*/ 65 w 67"/>
                <a:gd name="T25" fmla="*/ 2 h 400"/>
                <a:gd name="T26" fmla="*/ 65 w 67"/>
                <a:gd name="T27" fmla="*/ 2 h 400"/>
                <a:gd name="T28" fmla="*/ 65 w 67"/>
                <a:gd name="T29" fmla="*/ 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400">
                  <a:moveTo>
                    <a:pt x="65" y="2"/>
                  </a:moveTo>
                  <a:cubicBezTo>
                    <a:pt x="63" y="1"/>
                    <a:pt x="61" y="0"/>
                    <a:pt x="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5"/>
                    <a:pt x="1" y="397"/>
                    <a:pt x="3" y="398"/>
                  </a:cubicBezTo>
                  <a:cubicBezTo>
                    <a:pt x="4" y="400"/>
                    <a:pt x="6" y="400"/>
                    <a:pt x="9" y="400"/>
                  </a:cubicBezTo>
                  <a:cubicBezTo>
                    <a:pt x="59" y="400"/>
                    <a:pt x="59" y="400"/>
                    <a:pt x="59" y="400"/>
                  </a:cubicBezTo>
                  <a:cubicBezTo>
                    <a:pt x="61" y="400"/>
                    <a:pt x="63" y="400"/>
                    <a:pt x="65" y="398"/>
                  </a:cubicBezTo>
                  <a:cubicBezTo>
                    <a:pt x="66" y="397"/>
                    <a:pt x="67" y="395"/>
                    <a:pt x="67" y="39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6" name="Freeform 149">
            <a:extLst>
              <a:ext uri="{FF2B5EF4-FFF2-40B4-BE49-F238E27FC236}">
                <a16:creationId xmlns:a16="http://schemas.microsoft.com/office/drawing/2014/main" id="{7433778C-6932-4CAE-8505-766A102A5B57}"/>
              </a:ext>
            </a:extLst>
          </p:cNvPr>
          <p:cNvSpPr>
            <a:spLocks noEditPoints="1"/>
          </p:cNvSpPr>
          <p:nvPr/>
        </p:nvSpPr>
        <p:spPr bwMode="auto">
          <a:xfrm>
            <a:off x="20683931" y="8213059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rgbClr val="D2082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Freeform 20">
            <a:extLst>
              <a:ext uri="{FF2B5EF4-FFF2-40B4-BE49-F238E27FC236}">
                <a16:creationId xmlns:a16="http://schemas.microsoft.com/office/drawing/2014/main" id="{95FC6A27-1A47-4509-996B-39E915FA9A08}"/>
              </a:ext>
            </a:extLst>
          </p:cNvPr>
          <p:cNvSpPr>
            <a:spLocks noEditPoints="1"/>
          </p:cNvSpPr>
          <p:nvPr/>
        </p:nvSpPr>
        <p:spPr bwMode="auto">
          <a:xfrm>
            <a:off x="17241451" y="8213308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EE6F2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38DB368-A588-4FE2-B685-588184D07AF2}"/>
              </a:ext>
            </a:extLst>
          </p:cNvPr>
          <p:cNvGrpSpPr/>
          <p:nvPr/>
        </p:nvGrpSpPr>
        <p:grpSpPr>
          <a:xfrm>
            <a:off x="20485252" y="4712435"/>
            <a:ext cx="1210404" cy="1075920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92" name="Freeform 142">
              <a:extLst>
                <a:ext uri="{FF2B5EF4-FFF2-40B4-BE49-F238E27FC236}">
                  <a16:creationId xmlns:a16="http://schemas.microsoft.com/office/drawing/2014/main" id="{5F39CCD4-DF18-4DDF-A405-DE0A0502E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3">
              <a:extLst>
                <a:ext uri="{FF2B5EF4-FFF2-40B4-BE49-F238E27FC236}">
                  <a16:creationId xmlns:a16="http://schemas.microsoft.com/office/drawing/2014/main" id="{9061E1F5-7CFC-4A67-8EC5-611A2A5B1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44">
              <a:extLst>
                <a:ext uri="{FF2B5EF4-FFF2-40B4-BE49-F238E27FC236}">
                  <a16:creationId xmlns:a16="http://schemas.microsoft.com/office/drawing/2014/main" id="{A46CE12E-4210-40CC-B867-7EF5BDFA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45">
              <a:extLst>
                <a:ext uri="{FF2B5EF4-FFF2-40B4-BE49-F238E27FC236}">
                  <a16:creationId xmlns:a16="http://schemas.microsoft.com/office/drawing/2014/main" id="{6D79DBB7-FF66-48BF-818C-FAF70EF88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46">
              <a:extLst>
                <a:ext uri="{FF2B5EF4-FFF2-40B4-BE49-F238E27FC236}">
                  <a16:creationId xmlns:a16="http://schemas.microsoft.com/office/drawing/2014/main" id="{AB48DA2A-CE53-4CD9-83BF-02EF4D688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Freeform 69">
            <a:extLst>
              <a:ext uri="{FF2B5EF4-FFF2-40B4-BE49-F238E27FC236}">
                <a16:creationId xmlns:a16="http://schemas.microsoft.com/office/drawing/2014/main" id="{A5DBC1E3-592F-45B5-A074-C626F8D9DFF3}"/>
              </a:ext>
            </a:extLst>
          </p:cNvPr>
          <p:cNvSpPr>
            <a:spLocks noEditPoints="1"/>
          </p:cNvSpPr>
          <p:nvPr/>
        </p:nvSpPr>
        <p:spPr bwMode="auto">
          <a:xfrm>
            <a:off x="17262961" y="4524201"/>
            <a:ext cx="957346" cy="1301660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8524-CA80-44AE-8415-0E238A49FD7D}"/>
              </a:ext>
            </a:extLst>
          </p:cNvPr>
          <p:cNvSpPr/>
          <p:nvPr/>
        </p:nvSpPr>
        <p:spPr>
          <a:xfrm>
            <a:off x="13353482" y="6229987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3F97A3-451F-4390-BE5E-05A322BB9561}"/>
              </a:ext>
            </a:extLst>
          </p:cNvPr>
          <p:cNvSpPr/>
          <p:nvPr/>
        </p:nvSpPr>
        <p:spPr>
          <a:xfrm>
            <a:off x="16532325" y="6229987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B24664-7F2A-44DD-B7C5-4E1C057D5A86}"/>
              </a:ext>
            </a:extLst>
          </p:cNvPr>
          <p:cNvSpPr/>
          <p:nvPr/>
        </p:nvSpPr>
        <p:spPr>
          <a:xfrm>
            <a:off x="19971331" y="6229987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694063-BDB4-4444-B5EC-89DCAB7D43E2}"/>
              </a:ext>
            </a:extLst>
          </p:cNvPr>
          <p:cNvSpPr/>
          <p:nvPr/>
        </p:nvSpPr>
        <p:spPr>
          <a:xfrm>
            <a:off x="13353482" y="9461959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E96C18-1578-4015-A279-99DEDAE3A56E}"/>
              </a:ext>
            </a:extLst>
          </p:cNvPr>
          <p:cNvSpPr/>
          <p:nvPr/>
        </p:nvSpPr>
        <p:spPr>
          <a:xfrm>
            <a:off x="16532325" y="9461959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41E537-A93E-484F-9829-CDFB07CB8D7E}"/>
              </a:ext>
            </a:extLst>
          </p:cNvPr>
          <p:cNvSpPr/>
          <p:nvPr/>
        </p:nvSpPr>
        <p:spPr>
          <a:xfrm>
            <a:off x="19971331" y="9461959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6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  <p:bldP spid="57" grpId="0" animBg="1"/>
      <p:bldP spid="58" grpId="0" animBg="1"/>
      <p:bldP spid="7" grpId="0"/>
      <p:bldP spid="61" grpId="0"/>
      <p:bldP spid="62" grpId="0"/>
      <p:bldP spid="63" grpId="0"/>
      <p:bldP spid="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8124556" y="3714896"/>
            <a:ext cx="14583044" cy="6904584"/>
            <a:chOff x="4019359" y="1562560"/>
            <a:chExt cx="7291522" cy="41400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5846070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66214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19359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50918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310881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2016818" y="7769215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16818" y="5842269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16818" y="9671039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22049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05631" y="4928145"/>
            <a:ext cx="610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774217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452741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88523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05631" y="603949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05631" y="699268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005631" y="7966437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005631" y="8932945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005631" y="986826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2" name="Rectangle 111"/>
          <p:cNvSpPr/>
          <p:nvPr/>
        </p:nvSpPr>
        <p:spPr>
          <a:xfrm>
            <a:off x="8122048" y="5842267"/>
            <a:ext cx="3637778" cy="945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771013" y="6787835"/>
            <a:ext cx="3635357" cy="1929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410134" y="7767041"/>
            <a:ext cx="3694080" cy="939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104212" y="8706683"/>
            <a:ext cx="3600880" cy="1906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3" name="TextBox 34"/>
          <p:cNvSpPr txBox="1"/>
          <p:nvPr/>
        </p:nvSpPr>
        <p:spPr>
          <a:xfrm>
            <a:off x="2005631" y="10955291"/>
            <a:ext cx="20701970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828664">
              <a:lnSpc>
                <a:spcPct val="15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D4D49-5E6F-43CE-8C80-11208F50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Matrix Chart</a:t>
            </a:r>
          </a:p>
        </p:txBody>
      </p:sp>
      <p:sp>
        <p:nvSpPr>
          <p:cNvPr id="56" name="Freeform 104">
            <a:extLst>
              <a:ext uri="{FF2B5EF4-FFF2-40B4-BE49-F238E27FC236}">
                <a16:creationId xmlns:a16="http://schemas.microsoft.com/office/drawing/2014/main" id="{E19F06EF-0EF2-470F-88EA-4DFC1AF5662C}"/>
              </a:ext>
            </a:extLst>
          </p:cNvPr>
          <p:cNvSpPr>
            <a:spLocks noEditPoints="1"/>
          </p:cNvSpPr>
          <p:nvPr/>
        </p:nvSpPr>
        <p:spPr bwMode="auto">
          <a:xfrm>
            <a:off x="9805196" y="3287539"/>
            <a:ext cx="526253" cy="164060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66000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0102B8-2173-4493-BC41-86BC1188326D}"/>
              </a:ext>
            </a:extLst>
          </p:cNvPr>
          <p:cNvGrpSpPr/>
          <p:nvPr/>
        </p:nvGrpSpPr>
        <p:grpSpPr>
          <a:xfrm>
            <a:off x="20518670" y="3392351"/>
            <a:ext cx="771963" cy="1112948"/>
            <a:chOff x="8070381" y="750589"/>
            <a:chExt cx="1775895" cy="2560328"/>
          </a:xfrm>
          <a:solidFill>
            <a:srgbClr val="FDBD58"/>
          </a:solidFill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D99789-1E9D-41E8-A981-5E3F4F3F4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CBC59C72-C3D6-471B-AA0A-313E8507CC1C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07459-A6EB-4252-8A27-43EEBD935A54}"/>
              </a:ext>
            </a:extLst>
          </p:cNvPr>
          <p:cNvGrpSpPr/>
          <p:nvPr/>
        </p:nvGrpSpPr>
        <p:grpSpPr>
          <a:xfrm>
            <a:off x="16602382" y="3429379"/>
            <a:ext cx="1210404" cy="1075920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D8B457F7-7919-47F9-8C06-0C3C966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E370CF28-9C55-4739-9EDB-E2CB58AC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D4A64985-7A74-47A8-B198-74ACC0797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D4987862-52D6-47D5-B41E-4BAA41970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46">
              <a:extLst>
                <a:ext uri="{FF2B5EF4-FFF2-40B4-BE49-F238E27FC236}">
                  <a16:creationId xmlns:a16="http://schemas.microsoft.com/office/drawing/2014/main" id="{25908681-DF46-4E3A-924F-6D1143ED2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Freeform 69">
            <a:extLst>
              <a:ext uri="{FF2B5EF4-FFF2-40B4-BE49-F238E27FC236}">
                <a16:creationId xmlns:a16="http://schemas.microsoft.com/office/drawing/2014/main" id="{E4EB1701-1E71-4087-9D68-3CA0BEAE8DB6}"/>
              </a:ext>
            </a:extLst>
          </p:cNvPr>
          <p:cNvSpPr>
            <a:spLocks noEditPoints="1"/>
          </p:cNvSpPr>
          <p:nvPr/>
        </p:nvSpPr>
        <p:spPr bwMode="auto">
          <a:xfrm>
            <a:off x="12888299" y="3257274"/>
            <a:ext cx="957346" cy="1301660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1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 animBg="1"/>
      <p:bldP spid="114" grpId="0" animBg="1"/>
      <p:bldP spid="115" grpId="0" animBg="1"/>
      <p:bldP spid="117" grpId="0" animBg="1"/>
      <p:bldP spid="143" grpId="0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OPPORTUNITY USING COMPARISON TABLE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5950032" y="405907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A Home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67163" y="2822642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600"/>
              <a:t>User can be...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245989" y="2822642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600"/>
              <a:t>We provides...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1489485" y="3700048"/>
            <a:ext cx="21336002" cy="6571636"/>
            <a:chOff x="245902" y="1850024"/>
            <a:chExt cx="11565098" cy="328581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45902" y="1850024"/>
              <a:ext cx="11565098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245902" y="3009266"/>
              <a:ext cx="11565098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>
            <a:xfrm>
              <a:off x="245902" y="4080638"/>
              <a:ext cx="11565098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>
            <a:xfrm>
              <a:off x="245902" y="5135842"/>
              <a:ext cx="11565098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248" name="Group 247"/>
          <p:cNvGrpSpPr/>
          <p:nvPr/>
        </p:nvGrpSpPr>
        <p:grpSpPr>
          <a:xfrm>
            <a:off x="1676593" y="6478952"/>
            <a:ext cx="1501958" cy="1243144"/>
            <a:chOff x="238282" y="3122579"/>
            <a:chExt cx="750979" cy="62157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297917" y="3374201"/>
              <a:ext cx="640080" cy="0"/>
            </a:xfrm>
            <a:prstGeom prst="lin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>
            <a:xfrm>
              <a:off x="297917" y="3580801"/>
              <a:ext cx="640080" cy="0"/>
            </a:xfrm>
            <a:prstGeom prst="line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</p:cxnSp>
        <p:sp useBgFill="1">
          <p:nvSpPr>
            <p:cNvPr id="167" name="Flowchart: Off-page Connector 166"/>
            <p:cNvSpPr/>
            <p:nvPr/>
          </p:nvSpPr>
          <p:spPr>
            <a:xfrm rot="10800000">
              <a:off x="238282" y="3122579"/>
              <a:ext cx="162566" cy="621572"/>
            </a:xfrm>
            <a:prstGeom prst="flowChartOffpageConnector">
              <a:avLst/>
            </a:prstGeom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800">
                <a:defRPr/>
              </a:pPr>
              <a:endParaRPr lang="en-US" sz="3200" kern="0"/>
            </a:p>
          </p:txBody>
        </p:sp>
        <p:sp useBgFill="1">
          <p:nvSpPr>
            <p:cNvPr id="168" name="Flowchart: Off-page Connector 167"/>
            <p:cNvSpPr/>
            <p:nvPr/>
          </p:nvSpPr>
          <p:spPr>
            <a:xfrm rot="10800000">
              <a:off x="540280" y="3122579"/>
              <a:ext cx="162566" cy="621572"/>
            </a:xfrm>
            <a:prstGeom prst="flowChartOffpageConnector">
              <a:avLst/>
            </a:prstGeom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800">
                <a:defRPr/>
              </a:pPr>
              <a:endParaRPr lang="en-US" sz="3200" kern="0"/>
            </a:p>
          </p:txBody>
        </p:sp>
        <p:sp useBgFill="1">
          <p:nvSpPr>
            <p:cNvPr id="169" name="Flowchart: Off-page Connector 168"/>
            <p:cNvSpPr/>
            <p:nvPr/>
          </p:nvSpPr>
          <p:spPr>
            <a:xfrm rot="10800000">
              <a:off x="826695" y="3122579"/>
              <a:ext cx="162566" cy="621572"/>
            </a:xfrm>
            <a:prstGeom prst="flowChartOffpageConnector">
              <a:avLst/>
            </a:prstGeom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800">
                <a:defRPr/>
              </a:pPr>
              <a:endParaRPr lang="en-US" sz="3200" kern="0"/>
            </a:p>
          </p:txBody>
        </p:sp>
      </p:grpSp>
      <p:sp>
        <p:nvSpPr>
          <p:cNvPr id="185" name="Freeform 11"/>
          <p:cNvSpPr>
            <a:spLocks/>
          </p:cNvSpPr>
          <p:nvPr/>
        </p:nvSpPr>
        <p:spPr bwMode="auto">
          <a:xfrm>
            <a:off x="13487400" y="10764904"/>
            <a:ext cx="1569720" cy="1249016"/>
          </a:xfrm>
          <a:custGeom>
            <a:avLst/>
            <a:gdLst>
              <a:gd name="T0" fmla="*/ 326 w 363"/>
              <a:gd name="T1" fmla="*/ 31 h 288"/>
              <a:gd name="T2" fmla="*/ 204 w 363"/>
              <a:gd name="T3" fmla="*/ 31 h 288"/>
              <a:gd name="T4" fmla="*/ 182 w 363"/>
              <a:gd name="T5" fmla="*/ 52 h 288"/>
              <a:gd name="T6" fmla="*/ 159 w 363"/>
              <a:gd name="T7" fmla="*/ 31 h 288"/>
              <a:gd name="T8" fmla="*/ 38 w 363"/>
              <a:gd name="T9" fmla="*/ 31 h 288"/>
              <a:gd name="T10" fmla="*/ 38 w 363"/>
              <a:gd name="T11" fmla="*/ 156 h 288"/>
              <a:gd name="T12" fmla="*/ 182 w 363"/>
              <a:gd name="T13" fmla="*/ 288 h 288"/>
              <a:gd name="T14" fmla="*/ 326 w 363"/>
              <a:gd name="T15" fmla="*/ 156 h 288"/>
              <a:gd name="T16" fmla="*/ 326 w 363"/>
              <a:gd name="T17" fmla="*/ 3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" h="288">
                <a:moveTo>
                  <a:pt x="326" y="31"/>
                </a:moveTo>
                <a:cubicBezTo>
                  <a:pt x="292" y="0"/>
                  <a:pt x="238" y="0"/>
                  <a:pt x="204" y="31"/>
                </a:cubicBezTo>
                <a:cubicBezTo>
                  <a:pt x="182" y="52"/>
                  <a:pt x="182" y="52"/>
                  <a:pt x="182" y="52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26" y="0"/>
                  <a:pt x="71" y="0"/>
                  <a:pt x="38" y="31"/>
                </a:cubicBezTo>
                <a:cubicBezTo>
                  <a:pt x="0" y="65"/>
                  <a:pt x="0" y="121"/>
                  <a:pt x="38" y="156"/>
                </a:cubicBezTo>
                <a:cubicBezTo>
                  <a:pt x="182" y="288"/>
                  <a:pt x="182" y="288"/>
                  <a:pt x="182" y="288"/>
                </a:cubicBezTo>
                <a:cubicBezTo>
                  <a:pt x="326" y="156"/>
                  <a:pt x="326" y="156"/>
                  <a:pt x="326" y="156"/>
                </a:cubicBezTo>
                <a:cubicBezTo>
                  <a:pt x="363" y="121"/>
                  <a:pt x="363" y="65"/>
                  <a:pt x="326" y="31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200"/>
          </a:p>
        </p:txBody>
      </p:sp>
      <p:sp>
        <p:nvSpPr>
          <p:cNvPr id="199" name="Freeform 75"/>
          <p:cNvSpPr>
            <a:spLocks/>
          </p:cNvSpPr>
          <p:nvPr/>
        </p:nvSpPr>
        <p:spPr bwMode="auto">
          <a:xfrm>
            <a:off x="13517880" y="8427720"/>
            <a:ext cx="1492196" cy="1475792"/>
          </a:xfrm>
          <a:custGeom>
            <a:avLst/>
            <a:gdLst>
              <a:gd name="T0" fmla="*/ 45 w 91"/>
              <a:gd name="T1" fmla="*/ 0 h 90"/>
              <a:gd name="T2" fmla="*/ 58 w 91"/>
              <a:gd name="T3" fmla="*/ 34 h 90"/>
              <a:gd name="T4" fmla="*/ 91 w 91"/>
              <a:gd name="T5" fmla="*/ 34 h 90"/>
              <a:gd name="T6" fmla="*/ 64 w 91"/>
              <a:gd name="T7" fmla="*/ 55 h 90"/>
              <a:gd name="T8" fmla="*/ 73 w 91"/>
              <a:gd name="T9" fmla="*/ 90 h 90"/>
              <a:gd name="T10" fmla="*/ 45 w 91"/>
              <a:gd name="T11" fmla="*/ 69 h 90"/>
              <a:gd name="T12" fmla="*/ 17 w 91"/>
              <a:gd name="T13" fmla="*/ 90 h 90"/>
              <a:gd name="T14" fmla="*/ 27 w 91"/>
              <a:gd name="T15" fmla="*/ 55 h 90"/>
              <a:gd name="T16" fmla="*/ 0 w 91"/>
              <a:gd name="T17" fmla="*/ 34 h 90"/>
              <a:gd name="T18" fmla="*/ 33 w 91"/>
              <a:gd name="T19" fmla="*/ 34 h 90"/>
              <a:gd name="T20" fmla="*/ 45 w 91"/>
              <a:gd name="T2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90">
                <a:moveTo>
                  <a:pt x="45" y="0"/>
                </a:moveTo>
                <a:lnTo>
                  <a:pt x="58" y="34"/>
                </a:lnTo>
                <a:lnTo>
                  <a:pt x="91" y="34"/>
                </a:lnTo>
                <a:lnTo>
                  <a:pt x="64" y="55"/>
                </a:lnTo>
                <a:lnTo>
                  <a:pt x="73" y="90"/>
                </a:lnTo>
                <a:lnTo>
                  <a:pt x="45" y="69"/>
                </a:lnTo>
                <a:lnTo>
                  <a:pt x="17" y="90"/>
                </a:lnTo>
                <a:lnTo>
                  <a:pt x="27" y="55"/>
                </a:lnTo>
                <a:lnTo>
                  <a:pt x="0" y="34"/>
                </a:lnTo>
                <a:lnTo>
                  <a:pt x="33" y="34"/>
                </a:lnTo>
                <a:lnTo>
                  <a:pt x="45" y="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200"/>
          </a:p>
        </p:txBody>
      </p:sp>
      <p:sp>
        <p:nvSpPr>
          <p:cNvPr id="211" name="Freeform 96"/>
          <p:cNvSpPr>
            <a:spLocks noEditPoints="1"/>
          </p:cNvSpPr>
          <p:nvPr/>
        </p:nvSpPr>
        <p:spPr bwMode="auto">
          <a:xfrm>
            <a:off x="13571437" y="6326020"/>
            <a:ext cx="1439962" cy="1539608"/>
          </a:xfrm>
          <a:custGeom>
            <a:avLst/>
            <a:gdLst>
              <a:gd name="T0" fmla="*/ 730 w 730"/>
              <a:gd name="T1" fmla="*/ 386 h 780"/>
              <a:gd name="T2" fmla="*/ 677 w 730"/>
              <a:gd name="T3" fmla="*/ 198 h 780"/>
              <a:gd name="T4" fmla="*/ 476 w 730"/>
              <a:gd name="T5" fmla="*/ 46 h 780"/>
              <a:gd name="T6" fmla="*/ 659 w 730"/>
              <a:gd name="T7" fmla="*/ 195 h 780"/>
              <a:gd name="T8" fmla="*/ 523 w 730"/>
              <a:gd name="T9" fmla="*/ 163 h 780"/>
              <a:gd name="T10" fmla="*/ 510 w 730"/>
              <a:gd name="T11" fmla="*/ 169 h 780"/>
              <a:gd name="T12" fmla="*/ 372 w 730"/>
              <a:gd name="T13" fmla="*/ 195 h 780"/>
              <a:gd name="T14" fmla="*/ 365 w 730"/>
              <a:gd name="T15" fmla="*/ 22 h 780"/>
              <a:gd name="T16" fmla="*/ 52 w 730"/>
              <a:gd name="T17" fmla="*/ 200 h 780"/>
              <a:gd name="T18" fmla="*/ 52 w 730"/>
              <a:gd name="T19" fmla="*/ 574 h 780"/>
              <a:gd name="T20" fmla="*/ 247 w 730"/>
              <a:gd name="T21" fmla="*/ 732 h 780"/>
              <a:gd name="T22" fmla="*/ 256 w 730"/>
              <a:gd name="T23" fmla="*/ 727 h 780"/>
              <a:gd name="T24" fmla="*/ 71 w 730"/>
              <a:gd name="T25" fmla="*/ 577 h 780"/>
              <a:gd name="T26" fmla="*/ 207 w 730"/>
              <a:gd name="T27" fmla="*/ 608 h 780"/>
              <a:gd name="T28" fmla="*/ 216 w 730"/>
              <a:gd name="T29" fmla="*/ 612 h 780"/>
              <a:gd name="T30" fmla="*/ 210 w 730"/>
              <a:gd name="T31" fmla="*/ 577 h 780"/>
              <a:gd name="T32" fmla="*/ 358 w 730"/>
              <a:gd name="T33" fmla="*/ 744 h 780"/>
              <a:gd name="T34" fmla="*/ 677 w 730"/>
              <a:gd name="T35" fmla="*/ 575 h 780"/>
              <a:gd name="T36" fmla="*/ 564 w 730"/>
              <a:gd name="T37" fmla="*/ 393 h 780"/>
              <a:gd name="T38" fmla="*/ 668 w 730"/>
              <a:gd name="T39" fmla="*/ 563 h 780"/>
              <a:gd name="T40" fmla="*/ 564 w 730"/>
              <a:gd name="T41" fmla="*/ 393 h 780"/>
              <a:gd name="T42" fmla="*/ 372 w 730"/>
              <a:gd name="T43" fmla="*/ 563 h 780"/>
              <a:gd name="T44" fmla="*/ 550 w 730"/>
              <a:gd name="T45" fmla="*/ 393 h 780"/>
              <a:gd name="T46" fmla="*/ 668 w 730"/>
              <a:gd name="T47" fmla="*/ 209 h 780"/>
              <a:gd name="T48" fmla="*/ 564 w 730"/>
              <a:gd name="T49" fmla="*/ 379 h 780"/>
              <a:gd name="T50" fmla="*/ 668 w 730"/>
              <a:gd name="T51" fmla="*/ 209 h 780"/>
              <a:gd name="T52" fmla="*/ 550 w 730"/>
              <a:gd name="T53" fmla="*/ 379 h 780"/>
              <a:gd name="T54" fmla="*/ 372 w 730"/>
              <a:gd name="T55" fmla="*/ 209 h 780"/>
              <a:gd name="T56" fmla="*/ 14 w 730"/>
              <a:gd name="T57" fmla="*/ 379 h 780"/>
              <a:gd name="T58" fmla="*/ 191 w 730"/>
              <a:gd name="T59" fmla="*/ 209 h 780"/>
              <a:gd name="T60" fmla="*/ 14 w 730"/>
              <a:gd name="T61" fmla="*/ 379 h 780"/>
              <a:gd name="T62" fmla="*/ 358 w 730"/>
              <a:gd name="T63" fmla="*/ 209 h 780"/>
              <a:gd name="T64" fmla="*/ 180 w 730"/>
              <a:gd name="T65" fmla="*/ 379 h 780"/>
              <a:gd name="T66" fmla="*/ 210 w 730"/>
              <a:gd name="T67" fmla="*/ 195 h 780"/>
              <a:gd name="T68" fmla="*/ 358 w 730"/>
              <a:gd name="T69" fmla="*/ 195 h 780"/>
              <a:gd name="T70" fmla="*/ 299 w 730"/>
              <a:gd name="T71" fmla="*/ 42 h 780"/>
              <a:gd name="T72" fmla="*/ 195 w 730"/>
              <a:gd name="T73" fmla="*/ 195 h 780"/>
              <a:gd name="T74" fmla="*/ 299 w 730"/>
              <a:gd name="T75" fmla="*/ 42 h 780"/>
              <a:gd name="T76" fmla="*/ 14 w 730"/>
              <a:gd name="T77" fmla="*/ 393 h 780"/>
              <a:gd name="T78" fmla="*/ 191 w 730"/>
              <a:gd name="T79" fmla="*/ 563 h 780"/>
              <a:gd name="T80" fmla="*/ 205 w 730"/>
              <a:gd name="T81" fmla="*/ 563 h 780"/>
              <a:gd name="T82" fmla="*/ 358 w 730"/>
              <a:gd name="T83" fmla="*/ 393 h 780"/>
              <a:gd name="T84" fmla="*/ 205 w 730"/>
              <a:gd name="T85" fmla="*/ 563 h 780"/>
              <a:gd name="T86" fmla="*/ 372 w 730"/>
              <a:gd name="T87" fmla="*/ 737 h 780"/>
              <a:gd name="T88" fmla="*/ 520 w 730"/>
              <a:gd name="T89" fmla="*/ 577 h 780"/>
              <a:gd name="T90" fmla="*/ 507 w 730"/>
              <a:gd name="T91" fmla="*/ 643 h 780"/>
              <a:gd name="T92" fmla="*/ 659 w 730"/>
              <a:gd name="T93" fmla="*/ 577 h 780"/>
              <a:gd name="T94" fmla="*/ 324 w 730"/>
              <a:gd name="T95" fmla="*/ 740 h 780"/>
              <a:gd name="T96" fmla="*/ 321 w 730"/>
              <a:gd name="T97" fmla="*/ 752 h 780"/>
              <a:gd name="T98" fmla="*/ 194 w 730"/>
              <a:gd name="T99" fmla="*/ 780 h 780"/>
              <a:gd name="T100" fmla="*/ 193 w 730"/>
              <a:gd name="T101" fmla="*/ 766 h 780"/>
              <a:gd name="T102" fmla="*/ 227 w 730"/>
              <a:gd name="T103" fmla="*/ 653 h 780"/>
              <a:gd name="T104" fmla="*/ 238 w 730"/>
              <a:gd name="T105" fmla="*/ 643 h 780"/>
              <a:gd name="T106" fmla="*/ 416 w 730"/>
              <a:gd name="T107" fmla="*/ 38 h 780"/>
              <a:gd name="T108" fmla="*/ 420 w 730"/>
              <a:gd name="T109" fmla="*/ 27 h 780"/>
              <a:gd name="T110" fmla="*/ 540 w 730"/>
              <a:gd name="T111" fmla="*/ 7 h 780"/>
              <a:gd name="T112" fmla="*/ 435 w 730"/>
              <a:gd name="T113" fmla="*/ 38 h 780"/>
              <a:gd name="T114" fmla="*/ 504 w 730"/>
              <a:gd name="T115" fmla="*/ 125 h 780"/>
              <a:gd name="T116" fmla="*/ 494 w 730"/>
              <a:gd name="T117" fmla="*/ 125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0" h="780">
                <a:moveTo>
                  <a:pt x="678" y="573"/>
                </a:moveTo>
                <a:cubicBezTo>
                  <a:pt x="711" y="518"/>
                  <a:pt x="730" y="454"/>
                  <a:pt x="730" y="386"/>
                </a:cubicBezTo>
                <a:cubicBezTo>
                  <a:pt x="730" y="319"/>
                  <a:pt x="711" y="255"/>
                  <a:pt x="678" y="200"/>
                </a:cubicBezTo>
                <a:cubicBezTo>
                  <a:pt x="678" y="199"/>
                  <a:pt x="678" y="199"/>
                  <a:pt x="677" y="198"/>
                </a:cubicBezTo>
                <a:cubicBezTo>
                  <a:pt x="634" y="127"/>
                  <a:pt x="567" y="70"/>
                  <a:pt x="485" y="42"/>
                </a:cubicBezTo>
                <a:cubicBezTo>
                  <a:pt x="481" y="41"/>
                  <a:pt x="477" y="42"/>
                  <a:pt x="476" y="46"/>
                </a:cubicBezTo>
                <a:cubicBezTo>
                  <a:pt x="475" y="50"/>
                  <a:pt x="476" y="54"/>
                  <a:pt x="480" y="55"/>
                </a:cubicBezTo>
                <a:cubicBezTo>
                  <a:pt x="556" y="81"/>
                  <a:pt x="618" y="131"/>
                  <a:pt x="659" y="195"/>
                </a:cubicBezTo>
                <a:cubicBezTo>
                  <a:pt x="535" y="195"/>
                  <a:pt x="535" y="195"/>
                  <a:pt x="535" y="195"/>
                </a:cubicBezTo>
                <a:cubicBezTo>
                  <a:pt x="531" y="184"/>
                  <a:pt x="527" y="174"/>
                  <a:pt x="523" y="163"/>
                </a:cubicBezTo>
                <a:cubicBezTo>
                  <a:pt x="521" y="160"/>
                  <a:pt x="517" y="158"/>
                  <a:pt x="514" y="159"/>
                </a:cubicBezTo>
                <a:cubicBezTo>
                  <a:pt x="510" y="161"/>
                  <a:pt x="508" y="165"/>
                  <a:pt x="510" y="169"/>
                </a:cubicBezTo>
                <a:cubicBezTo>
                  <a:pt x="514" y="177"/>
                  <a:pt x="517" y="186"/>
                  <a:pt x="520" y="195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72" y="29"/>
                  <a:pt x="372" y="29"/>
                  <a:pt x="372" y="29"/>
                </a:cubicBezTo>
                <a:cubicBezTo>
                  <a:pt x="372" y="25"/>
                  <a:pt x="369" y="22"/>
                  <a:pt x="365" y="22"/>
                </a:cubicBezTo>
                <a:cubicBezTo>
                  <a:pt x="233" y="22"/>
                  <a:pt x="117" y="92"/>
                  <a:pt x="53" y="198"/>
                </a:cubicBezTo>
                <a:cubicBezTo>
                  <a:pt x="52" y="199"/>
                  <a:pt x="52" y="199"/>
                  <a:pt x="52" y="200"/>
                </a:cubicBezTo>
                <a:cubicBezTo>
                  <a:pt x="19" y="255"/>
                  <a:pt x="0" y="318"/>
                  <a:pt x="0" y="386"/>
                </a:cubicBezTo>
                <a:cubicBezTo>
                  <a:pt x="0" y="454"/>
                  <a:pt x="19" y="519"/>
                  <a:pt x="52" y="574"/>
                </a:cubicBezTo>
                <a:cubicBezTo>
                  <a:pt x="52" y="574"/>
                  <a:pt x="52" y="574"/>
                  <a:pt x="52" y="574"/>
                </a:cubicBezTo>
                <a:cubicBezTo>
                  <a:pt x="96" y="646"/>
                  <a:pt x="164" y="703"/>
                  <a:pt x="247" y="732"/>
                </a:cubicBezTo>
                <a:cubicBezTo>
                  <a:pt x="248" y="732"/>
                  <a:pt x="248" y="732"/>
                  <a:pt x="249" y="732"/>
                </a:cubicBezTo>
                <a:cubicBezTo>
                  <a:pt x="252" y="732"/>
                  <a:pt x="255" y="730"/>
                  <a:pt x="256" y="727"/>
                </a:cubicBezTo>
                <a:cubicBezTo>
                  <a:pt x="257" y="724"/>
                  <a:pt x="255" y="720"/>
                  <a:pt x="251" y="718"/>
                </a:cubicBezTo>
                <a:cubicBezTo>
                  <a:pt x="175" y="692"/>
                  <a:pt x="113" y="642"/>
                  <a:pt x="71" y="577"/>
                </a:cubicBezTo>
                <a:cubicBezTo>
                  <a:pt x="195" y="577"/>
                  <a:pt x="195" y="577"/>
                  <a:pt x="195" y="577"/>
                </a:cubicBezTo>
                <a:cubicBezTo>
                  <a:pt x="199" y="588"/>
                  <a:pt x="202" y="598"/>
                  <a:pt x="207" y="608"/>
                </a:cubicBezTo>
                <a:cubicBezTo>
                  <a:pt x="208" y="611"/>
                  <a:pt x="210" y="612"/>
                  <a:pt x="213" y="612"/>
                </a:cubicBezTo>
                <a:cubicBezTo>
                  <a:pt x="214" y="612"/>
                  <a:pt x="215" y="612"/>
                  <a:pt x="216" y="612"/>
                </a:cubicBezTo>
                <a:cubicBezTo>
                  <a:pt x="219" y="610"/>
                  <a:pt x="221" y="606"/>
                  <a:pt x="219" y="603"/>
                </a:cubicBezTo>
                <a:cubicBezTo>
                  <a:pt x="216" y="594"/>
                  <a:pt x="213" y="586"/>
                  <a:pt x="210" y="577"/>
                </a:cubicBezTo>
                <a:cubicBezTo>
                  <a:pt x="358" y="577"/>
                  <a:pt x="358" y="577"/>
                  <a:pt x="358" y="577"/>
                </a:cubicBezTo>
                <a:cubicBezTo>
                  <a:pt x="358" y="744"/>
                  <a:pt x="358" y="744"/>
                  <a:pt x="358" y="744"/>
                </a:cubicBezTo>
                <a:cubicBezTo>
                  <a:pt x="358" y="748"/>
                  <a:pt x="361" y="751"/>
                  <a:pt x="365" y="751"/>
                </a:cubicBezTo>
                <a:cubicBezTo>
                  <a:pt x="497" y="751"/>
                  <a:pt x="613" y="680"/>
                  <a:pt x="677" y="575"/>
                </a:cubicBezTo>
                <a:cubicBezTo>
                  <a:pt x="678" y="574"/>
                  <a:pt x="678" y="574"/>
                  <a:pt x="678" y="573"/>
                </a:cubicBezTo>
                <a:close/>
                <a:moveTo>
                  <a:pt x="564" y="393"/>
                </a:moveTo>
                <a:cubicBezTo>
                  <a:pt x="716" y="393"/>
                  <a:pt x="716" y="393"/>
                  <a:pt x="716" y="393"/>
                </a:cubicBezTo>
                <a:cubicBezTo>
                  <a:pt x="714" y="455"/>
                  <a:pt x="697" y="513"/>
                  <a:pt x="668" y="563"/>
                </a:cubicBezTo>
                <a:cubicBezTo>
                  <a:pt x="539" y="563"/>
                  <a:pt x="539" y="563"/>
                  <a:pt x="539" y="563"/>
                </a:cubicBezTo>
                <a:cubicBezTo>
                  <a:pt x="555" y="512"/>
                  <a:pt x="564" y="454"/>
                  <a:pt x="564" y="393"/>
                </a:cubicBezTo>
                <a:close/>
                <a:moveTo>
                  <a:pt x="525" y="563"/>
                </a:moveTo>
                <a:cubicBezTo>
                  <a:pt x="372" y="563"/>
                  <a:pt x="372" y="563"/>
                  <a:pt x="372" y="563"/>
                </a:cubicBezTo>
                <a:cubicBezTo>
                  <a:pt x="372" y="393"/>
                  <a:pt x="372" y="393"/>
                  <a:pt x="372" y="393"/>
                </a:cubicBezTo>
                <a:cubicBezTo>
                  <a:pt x="550" y="393"/>
                  <a:pt x="550" y="393"/>
                  <a:pt x="550" y="393"/>
                </a:cubicBezTo>
                <a:cubicBezTo>
                  <a:pt x="550" y="455"/>
                  <a:pt x="540" y="513"/>
                  <a:pt x="525" y="563"/>
                </a:cubicBezTo>
                <a:close/>
                <a:moveTo>
                  <a:pt x="668" y="209"/>
                </a:moveTo>
                <a:cubicBezTo>
                  <a:pt x="697" y="260"/>
                  <a:pt x="714" y="318"/>
                  <a:pt x="716" y="379"/>
                </a:cubicBezTo>
                <a:cubicBezTo>
                  <a:pt x="564" y="379"/>
                  <a:pt x="564" y="379"/>
                  <a:pt x="564" y="379"/>
                </a:cubicBezTo>
                <a:cubicBezTo>
                  <a:pt x="564" y="319"/>
                  <a:pt x="555" y="261"/>
                  <a:pt x="539" y="209"/>
                </a:cubicBezTo>
                <a:lnTo>
                  <a:pt x="668" y="209"/>
                </a:lnTo>
                <a:close/>
                <a:moveTo>
                  <a:pt x="525" y="209"/>
                </a:moveTo>
                <a:cubicBezTo>
                  <a:pt x="541" y="261"/>
                  <a:pt x="550" y="319"/>
                  <a:pt x="550" y="379"/>
                </a:cubicBezTo>
                <a:cubicBezTo>
                  <a:pt x="372" y="379"/>
                  <a:pt x="372" y="379"/>
                  <a:pt x="372" y="379"/>
                </a:cubicBezTo>
                <a:cubicBezTo>
                  <a:pt x="372" y="209"/>
                  <a:pt x="372" y="209"/>
                  <a:pt x="372" y="209"/>
                </a:cubicBezTo>
                <a:lnTo>
                  <a:pt x="525" y="209"/>
                </a:lnTo>
                <a:close/>
                <a:moveTo>
                  <a:pt x="14" y="379"/>
                </a:moveTo>
                <a:cubicBezTo>
                  <a:pt x="16" y="318"/>
                  <a:pt x="33" y="260"/>
                  <a:pt x="62" y="209"/>
                </a:cubicBezTo>
                <a:cubicBezTo>
                  <a:pt x="191" y="209"/>
                  <a:pt x="191" y="209"/>
                  <a:pt x="191" y="209"/>
                </a:cubicBezTo>
                <a:cubicBezTo>
                  <a:pt x="175" y="261"/>
                  <a:pt x="166" y="319"/>
                  <a:pt x="166" y="379"/>
                </a:cubicBezTo>
                <a:lnTo>
                  <a:pt x="14" y="379"/>
                </a:lnTo>
                <a:close/>
                <a:moveTo>
                  <a:pt x="205" y="209"/>
                </a:moveTo>
                <a:cubicBezTo>
                  <a:pt x="358" y="209"/>
                  <a:pt x="358" y="209"/>
                  <a:pt x="358" y="209"/>
                </a:cubicBezTo>
                <a:cubicBezTo>
                  <a:pt x="358" y="379"/>
                  <a:pt x="358" y="379"/>
                  <a:pt x="358" y="379"/>
                </a:cubicBezTo>
                <a:cubicBezTo>
                  <a:pt x="180" y="379"/>
                  <a:pt x="180" y="379"/>
                  <a:pt x="180" y="379"/>
                </a:cubicBezTo>
                <a:cubicBezTo>
                  <a:pt x="180" y="318"/>
                  <a:pt x="190" y="260"/>
                  <a:pt x="205" y="209"/>
                </a:cubicBezTo>
                <a:close/>
                <a:moveTo>
                  <a:pt x="210" y="195"/>
                </a:moveTo>
                <a:cubicBezTo>
                  <a:pt x="242" y="103"/>
                  <a:pt x="296" y="40"/>
                  <a:pt x="358" y="36"/>
                </a:cubicBezTo>
                <a:cubicBezTo>
                  <a:pt x="358" y="195"/>
                  <a:pt x="358" y="195"/>
                  <a:pt x="358" y="195"/>
                </a:cubicBezTo>
                <a:lnTo>
                  <a:pt x="210" y="195"/>
                </a:lnTo>
                <a:close/>
                <a:moveTo>
                  <a:pt x="299" y="42"/>
                </a:moveTo>
                <a:cubicBezTo>
                  <a:pt x="271" y="60"/>
                  <a:pt x="245" y="90"/>
                  <a:pt x="223" y="130"/>
                </a:cubicBezTo>
                <a:cubicBezTo>
                  <a:pt x="212" y="150"/>
                  <a:pt x="203" y="172"/>
                  <a:pt x="195" y="195"/>
                </a:cubicBezTo>
                <a:cubicBezTo>
                  <a:pt x="71" y="195"/>
                  <a:pt x="71" y="195"/>
                  <a:pt x="71" y="195"/>
                </a:cubicBezTo>
                <a:cubicBezTo>
                  <a:pt x="122" y="117"/>
                  <a:pt x="204" y="60"/>
                  <a:pt x="299" y="42"/>
                </a:cubicBezTo>
                <a:close/>
                <a:moveTo>
                  <a:pt x="62" y="563"/>
                </a:moveTo>
                <a:cubicBezTo>
                  <a:pt x="33" y="513"/>
                  <a:pt x="16" y="455"/>
                  <a:pt x="14" y="393"/>
                </a:cubicBezTo>
                <a:cubicBezTo>
                  <a:pt x="166" y="393"/>
                  <a:pt x="166" y="393"/>
                  <a:pt x="166" y="393"/>
                </a:cubicBezTo>
                <a:cubicBezTo>
                  <a:pt x="166" y="454"/>
                  <a:pt x="175" y="512"/>
                  <a:pt x="191" y="563"/>
                </a:cubicBezTo>
                <a:lnTo>
                  <a:pt x="62" y="563"/>
                </a:lnTo>
                <a:close/>
                <a:moveTo>
                  <a:pt x="205" y="563"/>
                </a:moveTo>
                <a:cubicBezTo>
                  <a:pt x="189" y="512"/>
                  <a:pt x="180" y="454"/>
                  <a:pt x="180" y="393"/>
                </a:cubicBezTo>
                <a:cubicBezTo>
                  <a:pt x="358" y="393"/>
                  <a:pt x="358" y="393"/>
                  <a:pt x="358" y="393"/>
                </a:cubicBezTo>
                <a:cubicBezTo>
                  <a:pt x="358" y="563"/>
                  <a:pt x="358" y="563"/>
                  <a:pt x="358" y="563"/>
                </a:cubicBezTo>
                <a:lnTo>
                  <a:pt x="205" y="563"/>
                </a:lnTo>
                <a:close/>
                <a:moveTo>
                  <a:pt x="520" y="577"/>
                </a:moveTo>
                <a:cubicBezTo>
                  <a:pt x="488" y="670"/>
                  <a:pt x="434" y="732"/>
                  <a:pt x="372" y="737"/>
                </a:cubicBezTo>
                <a:cubicBezTo>
                  <a:pt x="372" y="577"/>
                  <a:pt x="372" y="577"/>
                  <a:pt x="372" y="577"/>
                </a:cubicBezTo>
                <a:lnTo>
                  <a:pt x="520" y="577"/>
                </a:lnTo>
                <a:close/>
                <a:moveTo>
                  <a:pt x="431" y="731"/>
                </a:moveTo>
                <a:cubicBezTo>
                  <a:pt x="459" y="713"/>
                  <a:pt x="485" y="683"/>
                  <a:pt x="507" y="643"/>
                </a:cubicBezTo>
                <a:cubicBezTo>
                  <a:pt x="518" y="623"/>
                  <a:pt x="527" y="601"/>
                  <a:pt x="535" y="577"/>
                </a:cubicBezTo>
                <a:cubicBezTo>
                  <a:pt x="659" y="577"/>
                  <a:pt x="659" y="577"/>
                  <a:pt x="659" y="577"/>
                </a:cubicBezTo>
                <a:cubicBezTo>
                  <a:pt x="608" y="656"/>
                  <a:pt x="526" y="713"/>
                  <a:pt x="431" y="731"/>
                </a:cubicBezTo>
                <a:close/>
                <a:moveTo>
                  <a:pt x="324" y="740"/>
                </a:moveTo>
                <a:cubicBezTo>
                  <a:pt x="326" y="742"/>
                  <a:pt x="327" y="745"/>
                  <a:pt x="326" y="747"/>
                </a:cubicBezTo>
                <a:cubicBezTo>
                  <a:pt x="325" y="749"/>
                  <a:pt x="323" y="751"/>
                  <a:pt x="321" y="752"/>
                </a:cubicBezTo>
                <a:cubicBezTo>
                  <a:pt x="196" y="780"/>
                  <a:pt x="196" y="780"/>
                  <a:pt x="196" y="780"/>
                </a:cubicBezTo>
                <a:cubicBezTo>
                  <a:pt x="195" y="780"/>
                  <a:pt x="195" y="780"/>
                  <a:pt x="194" y="780"/>
                </a:cubicBezTo>
                <a:cubicBezTo>
                  <a:pt x="191" y="780"/>
                  <a:pt x="188" y="778"/>
                  <a:pt x="187" y="775"/>
                </a:cubicBezTo>
                <a:cubicBezTo>
                  <a:pt x="186" y="771"/>
                  <a:pt x="189" y="767"/>
                  <a:pt x="193" y="766"/>
                </a:cubicBezTo>
                <a:cubicBezTo>
                  <a:pt x="306" y="741"/>
                  <a:pt x="306" y="741"/>
                  <a:pt x="306" y="741"/>
                </a:cubicBezTo>
                <a:cubicBezTo>
                  <a:pt x="227" y="653"/>
                  <a:pt x="227" y="653"/>
                  <a:pt x="227" y="653"/>
                </a:cubicBezTo>
                <a:cubicBezTo>
                  <a:pt x="225" y="650"/>
                  <a:pt x="225" y="646"/>
                  <a:pt x="228" y="643"/>
                </a:cubicBezTo>
                <a:cubicBezTo>
                  <a:pt x="231" y="640"/>
                  <a:pt x="235" y="641"/>
                  <a:pt x="238" y="643"/>
                </a:cubicBezTo>
                <a:lnTo>
                  <a:pt x="324" y="740"/>
                </a:lnTo>
                <a:close/>
                <a:moveTo>
                  <a:pt x="416" y="38"/>
                </a:moveTo>
                <a:cubicBezTo>
                  <a:pt x="415" y="36"/>
                  <a:pt x="414" y="34"/>
                  <a:pt x="415" y="31"/>
                </a:cubicBezTo>
                <a:cubicBezTo>
                  <a:pt x="415" y="29"/>
                  <a:pt x="417" y="27"/>
                  <a:pt x="420" y="27"/>
                </a:cubicBezTo>
                <a:cubicBezTo>
                  <a:pt x="532" y="1"/>
                  <a:pt x="532" y="1"/>
                  <a:pt x="532" y="1"/>
                </a:cubicBezTo>
                <a:cubicBezTo>
                  <a:pt x="536" y="0"/>
                  <a:pt x="539" y="3"/>
                  <a:pt x="540" y="7"/>
                </a:cubicBezTo>
                <a:cubicBezTo>
                  <a:pt x="541" y="10"/>
                  <a:pt x="539" y="14"/>
                  <a:pt x="535" y="15"/>
                </a:cubicBezTo>
                <a:cubicBezTo>
                  <a:pt x="435" y="38"/>
                  <a:pt x="435" y="38"/>
                  <a:pt x="435" y="38"/>
                </a:cubicBezTo>
                <a:cubicBezTo>
                  <a:pt x="504" y="115"/>
                  <a:pt x="504" y="115"/>
                  <a:pt x="504" y="115"/>
                </a:cubicBezTo>
                <a:cubicBezTo>
                  <a:pt x="507" y="118"/>
                  <a:pt x="506" y="123"/>
                  <a:pt x="504" y="125"/>
                </a:cubicBezTo>
                <a:cubicBezTo>
                  <a:pt x="502" y="127"/>
                  <a:pt x="501" y="127"/>
                  <a:pt x="499" y="127"/>
                </a:cubicBezTo>
                <a:cubicBezTo>
                  <a:pt x="497" y="127"/>
                  <a:pt x="495" y="126"/>
                  <a:pt x="494" y="125"/>
                </a:cubicBezTo>
                <a:lnTo>
                  <a:pt x="416" y="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16" name="Freeform 59"/>
          <p:cNvSpPr>
            <a:spLocks/>
          </p:cNvSpPr>
          <p:nvPr/>
        </p:nvSpPr>
        <p:spPr bwMode="auto">
          <a:xfrm>
            <a:off x="11821160" y="6424885"/>
            <a:ext cx="704748" cy="1368838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17" name="Freeform 59"/>
          <p:cNvSpPr>
            <a:spLocks/>
          </p:cNvSpPr>
          <p:nvPr/>
        </p:nvSpPr>
        <p:spPr bwMode="auto">
          <a:xfrm>
            <a:off x="11821160" y="8559143"/>
            <a:ext cx="704748" cy="1368838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19" name="Freeform 59"/>
          <p:cNvSpPr>
            <a:spLocks/>
          </p:cNvSpPr>
          <p:nvPr/>
        </p:nvSpPr>
        <p:spPr bwMode="auto">
          <a:xfrm>
            <a:off x="11821160" y="4323205"/>
            <a:ext cx="704748" cy="1368838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20" name="Freeform 59"/>
          <p:cNvSpPr>
            <a:spLocks/>
          </p:cNvSpPr>
          <p:nvPr/>
        </p:nvSpPr>
        <p:spPr bwMode="auto">
          <a:xfrm>
            <a:off x="11821160" y="10664033"/>
            <a:ext cx="704748" cy="1368838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29" name="Freeform 91"/>
          <p:cNvSpPr>
            <a:spLocks noEditPoints="1"/>
          </p:cNvSpPr>
          <p:nvPr/>
        </p:nvSpPr>
        <p:spPr bwMode="auto">
          <a:xfrm>
            <a:off x="13539044" y="4101894"/>
            <a:ext cx="1501484" cy="1511808"/>
          </a:xfrm>
          <a:custGeom>
            <a:avLst/>
            <a:gdLst>
              <a:gd name="T0" fmla="*/ 560 w 563"/>
              <a:gd name="T1" fmla="*/ 276 h 567"/>
              <a:gd name="T2" fmla="*/ 512 w 563"/>
              <a:gd name="T3" fmla="*/ 229 h 567"/>
              <a:gd name="T4" fmla="*/ 512 w 563"/>
              <a:gd name="T5" fmla="*/ 229 h 567"/>
              <a:gd name="T6" fmla="*/ 464 w 563"/>
              <a:gd name="T7" fmla="*/ 180 h 567"/>
              <a:gd name="T8" fmla="*/ 464 w 563"/>
              <a:gd name="T9" fmla="*/ 36 h 567"/>
              <a:gd name="T10" fmla="*/ 457 w 563"/>
              <a:gd name="T11" fmla="*/ 29 h 567"/>
              <a:gd name="T12" fmla="*/ 385 w 563"/>
              <a:gd name="T13" fmla="*/ 29 h 567"/>
              <a:gd name="T14" fmla="*/ 378 w 563"/>
              <a:gd name="T15" fmla="*/ 36 h 567"/>
              <a:gd name="T16" fmla="*/ 378 w 563"/>
              <a:gd name="T17" fmla="*/ 94 h 567"/>
              <a:gd name="T18" fmla="*/ 286 w 563"/>
              <a:gd name="T19" fmla="*/ 2 h 567"/>
              <a:gd name="T20" fmla="*/ 276 w 563"/>
              <a:gd name="T21" fmla="*/ 2 h 567"/>
              <a:gd name="T22" fmla="*/ 50 w 563"/>
              <a:gd name="T23" fmla="*/ 229 h 567"/>
              <a:gd name="T24" fmla="*/ 50 w 563"/>
              <a:gd name="T25" fmla="*/ 229 h 567"/>
              <a:gd name="T26" fmla="*/ 2 w 563"/>
              <a:gd name="T27" fmla="*/ 276 h 567"/>
              <a:gd name="T28" fmla="*/ 2 w 563"/>
              <a:gd name="T29" fmla="*/ 286 h 567"/>
              <a:gd name="T30" fmla="*/ 12 w 563"/>
              <a:gd name="T31" fmla="*/ 286 h 567"/>
              <a:gd name="T32" fmla="*/ 48 w 563"/>
              <a:gd name="T33" fmla="*/ 251 h 567"/>
              <a:gd name="T34" fmla="*/ 48 w 563"/>
              <a:gd name="T35" fmla="*/ 560 h 567"/>
              <a:gd name="T36" fmla="*/ 50 w 563"/>
              <a:gd name="T37" fmla="*/ 565 h 567"/>
              <a:gd name="T38" fmla="*/ 55 w 563"/>
              <a:gd name="T39" fmla="*/ 567 h 567"/>
              <a:gd name="T40" fmla="*/ 209 w 563"/>
              <a:gd name="T41" fmla="*/ 567 h 567"/>
              <a:gd name="T42" fmla="*/ 216 w 563"/>
              <a:gd name="T43" fmla="*/ 560 h 567"/>
              <a:gd name="T44" fmla="*/ 216 w 563"/>
              <a:gd name="T45" fmla="*/ 324 h 567"/>
              <a:gd name="T46" fmla="*/ 346 w 563"/>
              <a:gd name="T47" fmla="*/ 324 h 567"/>
              <a:gd name="T48" fmla="*/ 346 w 563"/>
              <a:gd name="T49" fmla="*/ 560 h 567"/>
              <a:gd name="T50" fmla="*/ 353 w 563"/>
              <a:gd name="T51" fmla="*/ 567 h 567"/>
              <a:gd name="T52" fmla="*/ 508 w 563"/>
              <a:gd name="T53" fmla="*/ 567 h 567"/>
              <a:gd name="T54" fmla="*/ 512 w 563"/>
              <a:gd name="T55" fmla="*/ 565 h 567"/>
              <a:gd name="T56" fmla="*/ 515 w 563"/>
              <a:gd name="T57" fmla="*/ 560 h 567"/>
              <a:gd name="T58" fmla="*/ 515 w 563"/>
              <a:gd name="T59" fmla="*/ 251 h 567"/>
              <a:gd name="T60" fmla="*/ 550 w 563"/>
              <a:gd name="T61" fmla="*/ 286 h 567"/>
              <a:gd name="T62" fmla="*/ 555 w 563"/>
              <a:gd name="T63" fmla="*/ 288 h 567"/>
              <a:gd name="T64" fmla="*/ 560 w 563"/>
              <a:gd name="T65" fmla="*/ 286 h 567"/>
              <a:gd name="T66" fmla="*/ 560 w 563"/>
              <a:gd name="T67" fmla="*/ 276 h 567"/>
              <a:gd name="T68" fmla="*/ 392 w 563"/>
              <a:gd name="T69" fmla="*/ 43 h 567"/>
              <a:gd name="T70" fmla="*/ 450 w 563"/>
              <a:gd name="T71" fmla="*/ 43 h 567"/>
              <a:gd name="T72" fmla="*/ 450 w 563"/>
              <a:gd name="T73" fmla="*/ 166 h 567"/>
              <a:gd name="T74" fmla="*/ 392 w 563"/>
              <a:gd name="T75" fmla="*/ 108 h 567"/>
              <a:gd name="T76" fmla="*/ 392 w 563"/>
              <a:gd name="T77" fmla="*/ 43 h 567"/>
              <a:gd name="T78" fmla="*/ 501 w 563"/>
              <a:gd name="T79" fmla="*/ 553 h 567"/>
              <a:gd name="T80" fmla="*/ 360 w 563"/>
              <a:gd name="T81" fmla="*/ 553 h 567"/>
              <a:gd name="T82" fmla="*/ 360 w 563"/>
              <a:gd name="T83" fmla="*/ 317 h 567"/>
              <a:gd name="T84" fmla="*/ 353 w 563"/>
              <a:gd name="T85" fmla="*/ 310 h 567"/>
              <a:gd name="T86" fmla="*/ 209 w 563"/>
              <a:gd name="T87" fmla="*/ 310 h 567"/>
              <a:gd name="T88" fmla="*/ 202 w 563"/>
              <a:gd name="T89" fmla="*/ 317 h 567"/>
              <a:gd name="T90" fmla="*/ 202 w 563"/>
              <a:gd name="T91" fmla="*/ 553 h 567"/>
              <a:gd name="T92" fmla="*/ 62 w 563"/>
              <a:gd name="T93" fmla="*/ 553 h 567"/>
              <a:gd name="T94" fmla="*/ 62 w 563"/>
              <a:gd name="T95" fmla="*/ 237 h 567"/>
              <a:gd name="T96" fmla="*/ 281 w 563"/>
              <a:gd name="T97" fmla="*/ 17 h 567"/>
              <a:gd name="T98" fmla="*/ 380 w 563"/>
              <a:gd name="T99" fmla="*/ 116 h 567"/>
              <a:gd name="T100" fmla="*/ 380 w 563"/>
              <a:gd name="T101" fmla="*/ 116 h 567"/>
              <a:gd name="T102" fmla="*/ 452 w 563"/>
              <a:gd name="T103" fmla="*/ 188 h 567"/>
              <a:gd name="T104" fmla="*/ 452 w 563"/>
              <a:gd name="T105" fmla="*/ 188 h 567"/>
              <a:gd name="T106" fmla="*/ 501 w 563"/>
              <a:gd name="T107" fmla="*/ 237 h 567"/>
              <a:gd name="T108" fmla="*/ 501 w 563"/>
              <a:gd name="T109" fmla="*/ 55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3" h="567">
                <a:moveTo>
                  <a:pt x="560" y="276"/>
                </a:moveTo>
                <a:cubicBezTo>
                  <a:pt x="512" y="229"/>
                  <a:pt x="512" y="229"/>
                  <a:pt x="512" y="229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464" y="180"/>
                  <a:pt x="464" y="180"/>
                  <a:pt x="464" y="180"/>
                </a:cubicBezTo>
                <a:cubicBezTo>
                  <a:pt x="464" y="36"/>
                  <a:pt x="464" y="36"/>
                  <a:pt x="464" y="36"/>
                </a:cubicBezTo>
                <a:cubicBezTo>
                  <a:pt x="464" y="32"/>
                  <a:pt x="461" y="29"/>
                  <a:pt x="457" y="29"/>
                </a:cubicBezTo>
                <a:cubicBezTo>
                  <a:pt x="385" y="29"/>
                  <a:pt x="385" y="29"/>
                  <a:pt x="385" y="29"/>
                </a:cubicBezTo>
                <a:cubicBezTo>
                  <a:pt x="381" y="29"/>
                  <a:pt x="378" y="32"/>
                  <a:pt x="378" y="36"/>
                </a:cubicBezTo>
                <a:cubicBezTo>
                  <a:pt x="378" y="94"/>
                  <a:pt x="378" y="94"/>
                  <a:pt x="378" y="94"/>
                </a:cubicBezTo>
                <a:cubicBezTo>
                  <a:pt x="286" y="2"/>
                  <a:pt x="286" y="2"/>
                  <a:pt x="286" y="2"/>
                </a:cubicBezTo>
                <a:cubicBezTo>
                  <a:pt x="284" y="0"/>
                  <a:pt x="279" y="0"/>
                  <a:pt x="276" y="2"/>
                </a:cubicBezTo>
                <a:cubicBezTo>
                  <a:pt x="50" y="229"/>
                  <a:pt x="50" y="229"/>
                  <a:pt x="50" y="229"/>
                </a:cubicBezTo>
                <a:cubicBezTo>
                  <a:pt x="50" y="229"/>
                  <a:pt x="50" y="229"/>
                  <a:pt x="50" y="229"/>
                </a:cubicBezTo>
                <a:cubicBezTo>
                  <a:pt x="2" y="276"/>
                  <a:pt x="2" y="276"/>
                  <a:pt x="2" y="276"/>
                </a:cubicBezTo>
                <a:cubicBezTo>
                  <a:pt x="0" y="279"/>
                  <a:pt x="0" y="283"/>
                  <a:pt x="2" y="286"/>
                </a:cubicBezTo>
                <a:cubicBezTo>
                  <a:pt x="5" y="289"/>
                  <a:pt x="10" y="289"/>
                  <a:pt x="12" y="286"/>
                </a:cubicBezTo>
                <a:cubicBezTo>
                  <a:pt x="48" y="251"/>
                  <a:pt x="48" y="251"/>
                  <a:pt x="48" y="251"/>
                </a:cubicBezTo>
                <a:cubicBezTo>
                  <a:pt x="48" y="560"/>
                  <a:pt x="48" y="560"/>
                  <a:pt x="48" y="560"/>
                </a:cubicBezTo>
                <a:cubicBezTo>
                  <a:pt x="48" y="562"/>
                  <a:pt x="49" y="564"/>
                  <a:pt x="50" y="565"/>
                </a:cubicBezTo>
                <a:cubicBezTo>
                  <a:pt x="51" y="566"/>
                  <a:pt x="53" y="567"/>
                  <a:pt x="55" y="567"/>
                </a:cubicBezTo>
                <a:cubicBezTo>
                  <a:pt x="209" y="567"/>
                  <a:pt x="209" y="567"/>
                  <a:pt x="209" y="567"/>
                </a:cubicBezTo>
                <a:cubicBezTo>
                  <a:pt x="213" y="567"/>
                  <a:pt x="216" y="564"/>
                  <a:pt x="216" y="560"/>
                </a:cubicBezTo>
                <a:cubicBezTo>
                  <a:pt x="216" y="324"/>
                  <a:pt x="216" y="324"/>
                  <a:pt x="216" y="324"/>
                </a:cubicBezTo>
                <a:cubicBezTo>
                  <a:pt x="346" y="324"/>
                  <a:pt x="346" y="324"/>
                  <a:pt x="346" y="324"/>
                </a:cubicBezTo>
                <a:cubicBezTo>
                  <a:pt x="346" y="560"/>
                  <a:pt x="346" y="560"/>
                  <a:pt x="346" y="560"/>
                </a:cubicBezTo>
                <a:cubicBezTo>
                  <a:pt x="346" y="564"/>
                  <a:pt x="350" y="567"/>
                  <a:pt x="353" y="567"/>
                </a:cubicBezTo>
                <a:cubicBezTo>
                  <a:pt x="508" y="567"/>
                  <a:pt x="508" y="567"/>
                  <a:pt x="508" y="567"/>
                </a:cubicBezTo>
                <a:cubicBezTo>
                  <a:pt x="509" y="567"/>
                  <a:pt x="511" y="566"/>
                  <a:pt x="512" y="565"/>
                </a:cubicBezTo>
                <a:cubicBezTo>
                  <a:pt x="514" y="564"/>
                  <a:pt x="515" y="562"/>
                  <a:pt x="515" y="560"/>
                </a:cubicBezTo>
                <a:cubicBezTo>
                  <a:pt x="515" y="251"/>
                  <a:pt x="515" y="251"/>
                  <a:pt x="515" y="251"/>
                </a:cubicBezTo>
                <a:cubicBezTo>
                  <a:pt x="550" y="286"/>
                  <a:pt x="550" y="286"/>
                  <a:pt x="550" y="286"/>
                </a:cubicBezTo>
                <a:cubicBezTo>
                  <a:pt x="552" y="288"/>
                  <a:pt x="553" y="288"/>
                  <a:pt x="555" y="288"/>
                </a:cubicBezTo>
                <a:cubicBezTo>
                  <a:pt x="557" y="288"/>
                  <a:pt x="559" y="288"/>
                  <a:pt x="560" y="286"/>
                </a:cubicBezTo>
                <a:cubicBezTo>
                  <a:pt x="563" y="283"/>
                  <a:pt x="563" y="279"/>
                  <a:pt x="560" y="276"/>
                </a:cubicBezTo>
                <a:close/>
                <a:moveTo>
                  <a:pt x="392" y="43"/>
                </a:moveTo>
                <a:cubicBezTo>
                  <a:pt x="450" y="43"/>
                  <a:pt x="450" y="43"/>
                  <a:pt x="450" y="43"/>
                </a:cubicBezTo>
                <a:cubicBezTo>
                  <a:pt x="450" y="166"/>
                  <a:pt x="450" y="166"/>
                  <a:pt x="450" y="166"/>
                </a:cubicBezTo>
                <a:cubicBezTo>
                  <a:pt x="392" y="108"/>
                  <a:pt x="392" y="108"/>
                  <a:pt x="392" y="108"/>
                </a:cubicBezTo>
                <a:lnTo>
                  <a:pt x="392" y="43"/>
                </a:lnTo>
                <a:close/>
                <a:moveTo>
                  <a:pt x="501" y="553"/>
                </a:moveTo>
                <a:cubicBezTo>
                  <a:pt x="360" y="553"/>
                  <a:pt x="360" y="553"/>
                  <a:pt x="360" y="553"/>
                </a:cubicBezTo>
                <a:cubicBezTo>
                  <a:pt x="360" y="317"/>
                  <a:pt x="360" y="317"/>
                  <a:pt x="360" y="317"/>
                </a:cubicBezTo>
                <a:cubicBezTo>
                  <a:pt x="360" y="313"/>
                  <a:pt x="357" y="310"/>
                  <a:pt x="353" y="310"/>
                </a:cubicBezTo>
                <a:cubicBezTo>
                  <a:pt x="209" y="310"/>
                  <a:pt x="209" y="310"/>
                  <a:pt x="209" y="310"/>
                </a:cubicBezTo>
                <a:cubicBezTo>
                  <a:pt x="205" y="310"/>
                  <a:pt x="202" y="313"/>
                  <a:pt x="202" y="317"/>
                </a:cubicBezTo>
                <a:cubicBezTo>
                  <a:pt x="202" y="553"/>
                  <a:pt x="202" y="553"/>
                  <a:pt x="202" y="553"/>
                </a:cubicBezTo>
                <a:cubicBezTo>
                  <a:pt x="62" y="553"/>
                  <a:pt x="62" y="553"/>
                  <a:pt x="62" y="553"/>
                </a:cubicBezTo>
                <a:cubicBezTo>
                  <a:pt x="62" y="237"/>
                  <a:pt x="62" y="237"/>
                  <a:pt x="62" y="237"/>
                </a:cubicBezTo>
                <a:cubicBezTo>
                  <a:pt x="281" y="17"/>
                  <a:pt x="281" y="17"/>
                  <a:pt x="281" y="17"/>
                </a:cubicBezTo>
                <a:cubicBezTo>
                  <a:pt x="380" y="116"/>
                  <a:pt x="380" y="116"/>
                  <a:pt x="380" y="116"/>
                </a:cubicBezTo>
                <a:cubicBezTo>
                  <a:pt x="380" y="116"/>
                  <a:pt x="380" y="116"/>
                  <a:pt x="380" y="116"/>
                </a:cubicBezTo>
                <a:cubicBezTo>
                  <a:pt x="452" y="188"/>
                  <a:pt x="452" y="188"/>
                  <a:pt x="452" y="188"/>
                </a:cubicBezTo>
                <a:cubicBezTo>
                  <a:pt x="452" y="188"/>
                  <a:pt x="452" y="188"/>
                  <a:pt x="452" y="188"/>
                </a:cubicBezTo>
                <a:cubicBezTo>
                  <a:pt x="501" y="237"/>
                  <a:pt x="501" y="237"/>
                  <a:pt x="501" y="237"/>
                </a:cubicBezTo>
                <a:lnTo>
                  <a:pt x="501" y="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30" name="TextBox 229"/>
          <p:cNvSpPr txBox="1"/>
          <p:nvPr/>
        </p:nvSpPr>
        <p:spPr>
          <a:xfrm>
            <a:off x="15950032" y="630809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An open platform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5950032" y="845581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Loyalty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5950032" y="10602417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Connectivity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114588" y="405907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Lost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114588" y="630809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Fenced in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114588" y="845581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Fickle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114588" y="10602417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Lonely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47" name="Freeform 23"/>
          <p:cNvSpPr>
            <a:spLocks noEditPoints="1"/>
          </p:cNvSpPr>
          <p:nvPr/>
        </p:nvSpPr>
        <p:spPr bwMode="auto">
          <a:xfrm>
            <a:off x="1691612" y="4205825"/>
            <a:ext cx="1458084" cy="1387878"/>
          </a:xfrm>
          <a:custGeom>
            <a:avLst/>
            <a:gdLst>
              <a:gd name="T0" fmla="*/ 704 w 706"/>
              <a:gd name="T1" fmla="*/ 161 h 672"/>
              <a:gd name="T2" fmla="*/ 634 w 706"/>
              <a:gd name="T3" fmla="*/ 72 h 672"/>
              <a:gd name="T4" fmla="*/ 629 w 706"/>
              <a:gd name="T5" fmla="*/ 70 h 672"/>
              <a:gd name="T6" fmla="*/ 360 w 706"/>
              <a:gd name="T7" fmla="*/ 70 h 672"/>
              <a:gd name="T8" fmla="*/ 360 w 706"/>
              <a:gd name="T9" fmla="*/ 7 h 672"/>
              <a:gd name="T10" fmla="*/ 353 w 706"/>
              <a:gd name="T11" fmla="*/ 0 h 672"/>
              <a:gd name="T12" fmla="*/ 346 w 706"/>
              <a:gd name="T13" fmla="*/ 7 h 672"/>
              <a:gd name="T14" fmla="*/ 346 w 706"/>
              <a:gd name="T15" fmla="*/ 70 h 672"/>
              <a:gd name="T16" fmla="*/ 129 w 706"/>
              <a:gd name="T17" fmla="*/ 70 h 672"/>
              <a:gd name="T18" fmla="*/ 122 w 706"/>
              <a:gd name="T19" fmla="*/ 77 h 672"/>
              <a:gd name="T20" fmla="*/ 122 w 706"/>
              <a:gd name="T21" fmla="*/ 253 h 672"/>
              <a:gd name="T22" fmla="*/ 129 w 706"/>
              <a:gd name="T23" fmla="*/ 260 h 672"/>
              <a:gd name="T24" fmla="*/ 346 w 706"/>
              <a:gd name="T25" fmla="*/ 260 h 672"/>
              <a:gd name="T26" fmla="*/ 346 w 706"/>
              <a:gd name="T27" fmla="*/ 329 h 672"/>
              <a:gd name="T28" fmla="*/ 77 w 706"/>
              <a:gd name="T29" fmla="*/ 329 h 672"/>
              <a:gd name="T30" fmla="*/ 72 w 706"/>
              <a:gd name="T31" fmla="*/ 332 h 672"/>
              <a:gd name="T32" fmla="*/ 2 w 706"/>
              <a:gd name="T33" fmla="*/ 420 h 672"/>
              <a:gd name="T34" fmla="*/ 2 w 706"/>
              <a:gd name="T35" fmla="*/ 429 h 672"/>
              <a:gd name="T36" fmla="*/ 72 w 706"/>
              <a:gd name="T37" fmla="*/ 517 h 672"/>
              <a:gd name="T38" fmla="*/ 77 w 706"/>
              <a:gd name="T39" fmla="*/ 519 h 672"/>
              <a:gd name="T40" fmla="*/ 346 w 706"/>
              <a:gd name="T41" fmla="*/ 519 h 672"/>
              <a:gd name="T42" fmla="*/ 346 w 706"/>
              <a:gd name="T43" fmla="*/ 665 h 672"/>
              <a:gd name="T44" fmla="*/ 353 w 706"/>
              <a:gd name="T45" fmla="*/ 672 h 672"/>
              <a:gd name="T46" fmla="*/ 360 w 706"/>
              <a:gd name="T47" fmla="*/ 665 h 672"/>
              <a:gd name="T48" fmla="*/ 360 w 706"/>
              <a:gd name="T49" fmla="*/ 519 h 672"/>
              <a:gd name="T50" fmla="*/ 577 w 706"/>
              <a:gd name="T51" fmla="*/ 519 h 672"/>
              <a:gd name="T52" fmla="*/ 584 w 706"/>
              <a:gd name="T53" fmla="*/ 512 h 672"/>
              <a:gd name="T54" fmla="*/ 584 w 706"/>
              <a:gd name="T55" fmla="*/ 336 h 672"/>
              <a:gd name="T56" fmla="*/ 577 w 706"/>
              <a:gd name="T57" fmla="*/ 329 h 672"/>
              <a:gd name="T58" fmla="*/ 360 w 706"/>
              <a:gd name="T59" fmla="*/ 329 h 672"/>
              <a:gd name="T60" fmla="*/ 360 w 706"/>
              <a:gd name="T61" fmla="*/ 260 h 672"/>
              <a:gd name="T62" fmla="*/ 629 w 706"/>
              <a:gd name="T63" fmla="*/ 260 h 672"/>
              <a:gd name="T64" fmla="*/ 634 w 706"/>
              <a:gd name="T65" fmla="*/ 257 h 672"/>
              <a:gd name="T66" fmla="*/ 704 w 706"/>
              <a:gd name="T67" fmla="*/ 169 h 672"/>
              <a:gd name="T68" fmla="*/ 704 w 706"/>
              <a:gd name="T69" fmla="*/ 161 h 672"/>
              <a:gd name="T70" fmla="*/ 570 w 706"/>
              <a:gd name="T71" fmla="*/ 505 h 672"/>
              <a:gd name="T72" fmla="*/ 80 w 706"/>
              <a:gd name="T73" fmla="*/ 505 h 672"/>
              <a:gd name="T74" fmla="*/ 16 w 706"/>
              <a:gd name="T75" fmla="*/ 424 h 672"/>
              <a:gd name="T76" fmla="*/ 80 w 706"/>
              <a:gd name="T77" fmla="*/ 343 h 672"/>
              <a:gd name="T78" fmla="*/ 353 w 706"/>
              <a:gd name="T79" fmla="*/ 343 h 672"/>
              <a:gd name="T80" fmla="*/ 353 w 706"/>
              <a:gd name="T81" fmla="*/ 343 h 672"/>
              <a:gd name="T82" fmla="*/ 353 w 706"/>
              <a:gd name="T83" fmla="*/ 343 h 672"/>
              <a:gd name="T84" fmla="*/ 570 w 706"/>
              <a:gd name="T85" fmla="*/ 343 h 672"/>
              <a:gd name="T86" fmla="*/ 570 w 706"/>
              <a:gd name="T87" fmla="*/ 505 h 672"/>
              <a:gd name="T88" fmla="*/ 626 w 706"/>
              <a:gd name="T89" fmla="*/ 246 h 672"/>
              <a:gd name="T90" fmla="*/ 136 w 706"/>
              <a:gd name="T91" fmla="*/ 246 h 672"/>
              <a:gd name="T92" fmla="*/ 136 w 706"/>
              <a:gd name="T93" fmla="*/ 84 h 672"/>
              <a:gd name="T94" fmla="*/ 626 w 706"/>
              <a:gd name="T95" fmla="*/ 84 h 672"/>
              <a:gd name="T96" fmla="*/ 690 w 706"/>
              <a:gd name="T97" fmla="*/ 165 h 672"/>
              <a:gd name="T98" fmla="*/ 626 w 706"/>
              <a:gd name="T99" fmla="*/ 24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6" h="672">
                <a:moveTo>
                  <a:pt x="704" y="161"/>
                </a:moveTo>
                <a:cubicBezTo>
                  <a:pt x="634" y="72"/>
                  <a:pt x="634" y="72"/>
                  <a:pt x="634" y="72"/>
                </a:cubicBezTo>
                <a:cubicBezTo>
                  <a:pt x="633" y="71"/>
                  <a:pt x="631" y="70"/>
                  <a:pt x="629" y="70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0" y="7"/>
                  <a:pt x="360" y="7"/>
                  <a:pt x="360" y="7"/>
                </a:cubicBezTo>
                <a:cubicBezTo>
                  <a:pt x="360" y="3"/>
                  <a:pt x="357" y="0"/>
                  <a:pt x="353" y="0"/>
                </a:cubicBezTo>
                <a:cubicBezTo>
                  <a:pt x="349" y="0"/>
                  <a:pt x="346" y="3"/>
                  <a:pt x="346" y="7"/>
                </a:cubicBezTo>
                <a:cubicBezTo>
                  <a:pt x="346" y="70"/>
                  <a:pt x="346" y="70"/>
                  <a:pt x="346" y="70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26" y="70"/>
                  <a:pt x="122" y="73"/>
                  <a:pt x="122" y="77"/>
                </a:cubicBezTo>
                <a:cubicBezTo>
                  <a:pt x="122" y="253"/>
                  <a:pt x="122" y="253"/>
                  <a:pt x="122" y="253"/>
                </a:cubicBezTo>
                <a:cubicBezTo>
                  <a:pt x="122" y="257"/>
                  <a:pt x="126" y="260"/>
                  <a:pt x="129" y="260"/>
                </a:cubicBezTo>
                <a:cubicBezTo>
                  <a:pt x="346" y="260"/>
                  <a:pt x="346" y="260"/>
                  <a:pt x="346" y="260"/>
                </a:cubicBezTo>
                <a:cubicBezTo>
                  <a:pt x="346" y="329"/>
                  <a:pt x="346" y="329"/>
                  <a:pt x="346" y="329"/>
                </a:cubicBezTo>
                <a:cubicBezTo>
                  <a:pt x="77" y="329"/>
                  <a:pt x="77" y="329"/>
                  <a:pt x="77" y="329"/>
                </a:cubicBezTo>
                <a:cubicBezTo>
                  <a:pt x="75" y="329"/>
                  <a:pt x="73" y="330"/>
                  <a:pt x="72" y="332"/>
                </a:cubicBezTo>
                <a:cubicBezTo>
                  <a:pt x="2" y="420"/>
                  <a:pt x="2" y="420"/>
                  <a:pt x="2" y="420"/>
                </a:cubicBezTo>
                <a:cubicBezTo>
                  <a:pt x="0" y="423"/>
                  <a:pt x="0" y="426"/>
                  <a:pt x="2" y="429"/>
                </a:cubicBezTo>
                <a:cubicBezTo>
                  <a:pt x="72" y="517"/>
                  <a:pt x="72" y="517"/>
                  <a:pt x="72" y="517"/>
                </a:cubicBezTo>
                <a:cubicBezTo>
                  <a:pt x="73" y="519"/>
                  <a:pt x="75" y="519"/>
                  <a:pt x="77" y="519"/>
                </a:cubicBezTo>
                <a:cubicBezTo>
                  <a:pt x="346" y="519"/>
                  <a:pt x="346" y="519"/>
                  <a:pt x="346" y="519"/>
                </a:cubicBezTo>
                <a:cubicBezTo>
                  <a:pt x="346" y="665"/>
                  <a:pt x="346" y="665"/>
                  <a:pt x="346" y="665"/>
                </a:cubicBezTo>
                <a:cubicBezTo>
                  <a:pt x="346" y="669"/>
                  <a:pt x="349" y="672"/>
                  <a:pt x="353" y="672"/>
                </a:cubicBezTo>
                <a:cubicBezTo>
                  <a:pt x="357" y="672"/>
                  <a:pt x="360" y="669"/>
                  <a:pt x="360" y="665"/>
                </a:cubicBezTo>
                <a:cubicBezTo>
                  <a:pt x="360" y="519"/>
                  <a:pt x="360" y="519"/>
                  <a:pt x="360" y="519"/>
                </a:cubicBezTo>
                <a:cubicBezTo>
                  <a:pt x="577" y="519"/>
                  <a:pt x="577" y="519"/>
                  <a:pt x="577" y="519"/>
                </a:cubicBezTo>
                <a:cubicBezTo>
                  <a:pt x="580" y="519"/>
                  <a:pt x="584" y="516"/>
                  <a:pt x="584" y="512"/>
                </a:cubicBezTo>
                <a:cubicBezTo>
                  <a:pt x="584" y="336"/>
                  <a:pt x="584" y="336"/>
                  <a:pt x="584" y="336"/>
                </a:cubicBezTo>
                <a:cubicBezTo>
                  <a:pt x="584" y="332"/>
                  <a:pt x="580" y="329"/>
                  <a:pt x="577" y="329"/>
                </a:cubicBezTo>
                <a:cubicBezTo>
                  <a:pt x="360" y="329"/>
                  <a:pt x="360" y="329"/>
                  <a:pt x="360" y="329"/>
                </a:cubicBezTo>
                <a:cubicBezTo>
                  <a:pt x="360" y="260"/>
                  <a:pt x="360" y="260"/>
                  <a:pt x="360" y="260"/>
                </a:cubicBezTo>
                <a:cubicBezTo>
                  <a:pt x="629" y="260"/>
                  <a:pt x="629" y="260"/>
                  <a:pt x="629" y="260"/>
                </a:cubicBezTo>
                <a:cubicBezTo>
                  <a:pt x="631" y="260"/>
                  <a:pt x="633" y="259"/>
                  <a:pt x="634" y="257"/>
                </a:cubicBezTo>
                <a:cubicBezTo>
                  <a:pt x="704" y="169"/>
                  <a:pt x="704" y="169"/>
                  <a:pt x="704" y="169"/>
                </a:cubicBezTo>
                <a:cubicBezTo>
                  <a:pt x="706" y="167"/>
                  <a:pt x="706" y="163"/>
                  <a:pt x="704" y="161"/>
                </a:cubicBezTo>
                <a:close/>
                <a:moveTo>
                  <a:pt x="570" y="505"/>
                </a:moveTo>
                <a:cubicBezTo>
                  <a:pt x="80" y="505"/>
                  <a:pt x="80" y="505"/>
                  <a:pt x="80" y="505"/>
                </a:cubicBezTo>
                <a:cubicBezTo>
                  <a:pt x="16" y="424"/>
                  <a:pt x="16" y="424"/>
                  <a:pt x="16" y="424"/>
                </a:cubicBezTo>
                <a:cubicBezTo>
                  <a:pt x="80" y="343"/>
                  <a:pt x="80" y="343"/>
                  <a:pt x="80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570" y="343"/>
                  <a:pt x="570" y="343"/>
                  <a:pt x="570" y="343"/>
                </a:cubicBezTo>
                <a:lnTo>
                  <a:pt x="570" y="505"/>
                </a:lnTo>
                <a:close/>
                <a:moveTo>
                  <a:pt x="626" y="246"/>
                </a:moveTo>
                <a:cubicBezTo>
                  <a:pt x="136" y="246"/>
                  <a:pt x="136" y="246"/>
                  <a:pt x="136" y="246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626" y="84"/>
                  <a:pt x="626" y="84"/>
                  <a:pt x="626" y="84"/>
                </a:cubicBezTo>
                <a:cubicBezTo>
                  <a:pt x="690" y="165"/>
                  <a:pt x="690" y="165"/>
                  <a:pt x="690" y="165"/>
                </a:cubicBezTo>
                <a:lnTo>
                  <a:pt x="626" y="2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grpSp>
        <p:nvGrpSpPr>
          <p:cNvPr id="257" name="Group 256"/>
          <p:cNvGrpSpPr/>
          <p:nvPr/>
        </p:nvGrpSpPr>
        <p:grpSpPr>
          <a:xfrm>
            <a:off x="1697686" y="8913776"/>
            <a:ext cx="1470844" cy="624364"/>
            <a:chOff x="10199900" y="922126"/>
            <a:chExt cx="1305062" cy="553991"/>
          </a:xfrm>
          <a:solidFill>
            <a:schemeClr val="accent6"/>
          </a:solidFill>
        </p:grpSpPr>
        <p:sp>
          <p:nvSpPr>
            <p:cNvPr id="258" name="Freeform 5"/>
            <p:cNvSpPr>
              <a:spLocks noEditPoints="1"/>
            </p:cNvSpPr>
            <p:nvPr/>
          </p:nvSpPr>
          <p:spPr bwMode="auto">
            <a:xfrm>
              <a:off x="10885079" y="923747"/>
              <a:ext cx="619883" cy="552370"/>
            </a:xfrm>
            <a:custGeom>
              <a:avLst/>
              <a:gdLst>
                <a:gd name="T0" fmla="*/ 128 w 128"/>
                <a:gd name="T1" fmla="*/ 73 h 114"/>
                <a:gd name="T2" fmla="*/ 128 w 128"/>
                <a:gd name="T3" fmla="*/ 13 h 114"/>
                <a:gd name="T4" fmla="*/ 127 w 128"/>
                <a:gd name="T5" fmla="*/ 12 h 114"/>
                <a:gd name="T6" fmla="*/ 116 w 128"/>
                <a:gd name="T7" fmla="*/ 1 h 114"/>
                <a:gd name="T8" fmla="*/ 115 w 128"/>
                <a:gd name="T9" fmla="*/ 0 h 114"/>
                <a:gd name="T10" fmla="*/ 71 w 128"/>
                <a:gd name="T11" fmla="*/ 0 h 114"/>
                <a:gd name="T12" fmla="*/ 69 w 128"/>
                <a:gd name="T13" fmla="*/ 1 h 114"/>
                <a:gd name="T14" fmla="*/ 60 w 128"/>
                <a:gd name="T15" fmla="*/ 10 h 114"/>
                <a:gd name="T16" fmla="*/ 42 w 128"/>
                <a:gd name="T17" fmla="*/ 10 h 114"/>
                <a:gd name="T18" fmla="*/ 42 w 128"/>
                <a:gd name="T19" fmla="*/ 8 h 114"/>
                <a:gd name="T20" fmla="*/ 36 w 128"/>
                <a:gd name="T21" fmla="*/ 2 h 114"/>
                <a:gd name="T22" fmla="*/ 6 w 128"/>
                <a:gd name="T23" fmla="*/ 2 h 114"/>
                <a:gd name="T24" fmla="*/ 0 w 128"/>
                <a:gd name="T25" fmla="*/ 8 h 114"/>
                <a:gd name="T26" fmla="*/ 0 w 128"/>
                <a:gd name="T27" fmla="*/ 68 h 114"/>
                <a:gd name="T28" fmla="*/ 6 w 128"/>
                <a:gd name="T29" fmla="*/ 74 h 114"/>
                <a:gd name="T30" fmla="*/ 36 w 128"/>
                <a:gd name="T31" fmla="*/ 74 h 114"/>
                <a:gd name="T32" fmla="*/ 42 w 128"/>
                <a:gd name="T33" fmla="*/ 68 h 114"/>
                <a:gd name="T34" fmla="*/ 42 w 128"/>
                <a:gd name="T35" fmla="*/ 66 h 114"/>
                <a:gd name="T36" fmla="*/ 43 w 128"/>
                <a:gd name="T37" fmla="*/ 66 h 114"/>
                <a:gd name="T38" fmla="*/ 47 w 128"/>
                <a:gd name="T39" fmla="*/ 66 h 114"/>
                <a:gd name="T40" fmla="*/ 59 w 128"/>
                <a:gd name="T41" fmla="*/ 71 h 114"/>
                <a:gd name="T42" fmla="*/ 62 w 128"/>
                <a:gd name="T43" fmla="*/ 74 h 114"/>
                <a:gd name="T44" fmla="*/ 78 w 128"/>
                <a:gd name="T45" fmla="*/ 113 h 114"/>
                <a:gd name="T46" fmla="*/ 81 w 128"/>
                <a:gd name="T47" fmla="*/ 114 h 114"/>
                <a:gd name="T48" fmla="*/ 99 w 128"/>
                <a:gd name="T49" fmla="*/ 114 h 114"/>
                <a:gd name="T50" fmla="*/ 101 w 128"/>
                <a:gd name="T51" fmla="*/ 112 h 114"/>
                <a:gd name="T52" fmla="*/ 101 w 128"/>
                <a:gd name="T53" fmla="*/ 101 h 114"/>
                <a:gd name="T54" fmla="*/ 101 w 128"/>
                <a:gd name="T55" fmla="*/ 101 h 114"/>
                <a:gd name="T56" fmla="*/ 98 w 128"/>
                <a:gd name="T57" fmla="*/ 92 h 114"/>
                <a:gd name="T58" fmla="*/ 98 w 128"/>
                <a:gd name="T59" fmla="*/ 81 h 114"/>
                <a:gd name="T60" fmla="*/ 117 w 128"/>
                <a:gd name="T61" fmla="*/ 81 h 114"/>
                <a:gd name="T62" fmla="*/ 118 w 128"/>
                <a:gd name="T63" fmla="*/ 81 h 114"/>
                <a:gd name="T64" fmla="*/ 127 w 128"/>
                <a:gd name="T65" fmla="*/ 75 h 114"/>
                <a:gd name="T66" fmla="*/ 128 w 128"/>
                <a:gd name="T67" fmla="*/ 73 h 114"/>
                <a:gd name="T68" fmla="*/ 37 w 128"/>
                <a:gd name="T69" fmla="*/ 69 h 114"/>
                <a:gd name="T70" fmla="*/ 5 w 128"/>
                <a:gd name="T71" fmla="*/ 69 h 114"/>
                <a:gd name="T72" fmla="*/ 5 w 128"/>
                <a:gd name="T73" fmla="*/ 7 h 114"/>
                <a:gd name="T74" fmla="*/ 37 w 128"/>
                <a:gd name="T75" fmla="*/ 7 h 114"/>
                <a:gd name="T76" fmla="*/ 37 w 128"/>
                <a:gd name="T77" fmla="*/ 69 h 114"/>
                <a:gd name="T78" fmla="*/ 116 w 128"/>
                <a:gd name="T79" fmla="*/ 76 h 114"/>
                <a:gd name="T80" fmla="*/ 94 w 128"/>
                <a:gd name="T81" fmla="*/ 76 h 114"/>
                <a:gd name="T82" fmla="*/ 94 w 128"/>
                <a:gd name="T83" fmla="*/ 92 h 114"/>
                <a:gd name="T84" fmla="*/ 96 w 128"/>
                <a:gd name="T85" fmla="*/ 102 h 114"/>
                <a:gd name="T86" fmla="*/ 96 w 128"/>
                <a:gd name="T87" fmla="*/ 109 h 114"/>
                <a:gd name="T88" fmla="*/ 82 w 128"/>
                <a:gd name="T89" fmla="*/ 109 h 114"/>
                <a:gd name="T90" fmla="*/ 66 w 128"/>
                <a:gd name="T91" fmla="*/ 72 h 114"/>
                <a:gd name="T92" fmla="*/ 63 w 128"/>
                <a:gd name="T93" fmla="*/ 67 h 114"/>
                <a:gd name="T94" fmla="*/ 47 w 128"/>
                <a:gd name="T95" fmla="*/ 61 h 114"/>
                <a:gd name="T96" fmla="*/ 42 w 128"/>
                <a:gd name="T97" fmla="*/ 61 h 114"/>
                <a:gd name="T98" fmla="*/ 42 w 128"/>
                <a:gd name="T99" fmla="*/ 15 h 114"/>
                <a:gd name="T100" fmla="*/ 62 w 128"/>
                <a:gd name="T101" fmla="*/ 15 h 114"/>
                <a:gd name="T102" fmla="*/ 72 w 128"/>
                <a:gd name="T103" fmla="*/ 5 h 114"/>
                <a:gd name="T104" fmla="*/ 114 w 128"/>
                <a:gd name="T105" fmla="*/ 5 h 114"/>
                <a:gd name="T106" fmla="*/ 123 w 128"/>
                <a:gd name="T107" fmla="*/ 14 h 114"/>
                <a:gd name="T108" fmla="*/ 123 w 128"/>
                <a:gd name="T109" fmla="*/ 72 h 114"/>
                <a:gd name="T110" fmla="*/ 116 w 128"/>
                <a:gd name="T111" fmla="*/ 7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14">
                  <a:moveTo>
                    <a:pt x="128" y="73"/>
                  </a:move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2"/>
                    <a:pt x="127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70" y="0"/>
                    <a:pt x="69" y="1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5"/>
                    <a:pt x="39" y="2"/>
                    <a:pt x="3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3" y="74"/>
                    <a:pt x="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9" y="74"/>
                    <a:pt x="42" y="71"/>
                    <a:pt x="42" y="68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5" y="66"/>
                    <a:pt x="47" y="66"/>
                    <a:pt x="47" y="66"/>
                  </a:cubicBezTo>
                  <a:cubicBezTo>
                    <a:pt x="52" y="66"/>
                    <a:pt x="56" y="67"/>
                    <a:pt x="59" y="71"/>
                  </a:cubicBezTo>
                  <a:cubicBezTo>
                    <a:pt x="60" y="72"/>
                    <a:pt x="61" y="73"/>
                    <a:pt x="62" y="7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9" y="113"/>
                    <a:pt x="80" y="114"/>
                    <a:pt x="81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0" y="114"/>
                    <a:pt x="101" y="113"/>
                    <a:pt x="101" y="112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1"/>
                    <a:pt x="118" y="81"/>
                    <a:pt x="118" y="81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7" y="75"/>
                    <a:pt x="128" y="74"/>
                    <a:pt x="128" y="73"/>
                  </a:cubicBezTo>
                  <a:close/>
                  <a:moveTo>
                    <a:pt x="37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7" y="7"/>
                    <a:pt x="37" y="7"/>
                    <a:pt x="37" y="7"/>
                  </a:cubicBezTo>
                  <a:lnTo>
                    <a:pt x="37" y="69"/>
                  </a:lnTo>
                  <a:close/>
                  <a:moveTo>
                    <a:pt x="116" y="76"/>
                  </a:moveTo>
                  <a:cubicBezTo>
                    <a:pt x="94" y="76"/>
                    <a:pt x="94" y="76"/>
                    <a:pt x="94" y="7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1"/>
                    <a:pt x="64" y="69"/>
                    <a:pt x="63" y="67"/>
                  </a:cubicBezTo>
                  <a:cubicBezTo>
                    <a:pt x="58" y="63"/>
                    <a:pt x="53" y="61"/>
                    <a:pt x="47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72"/>
                    <a:pt x="123" y="72"/>
                    <a:pt x="123" y="72"/>
                  </a:cubicBezTo>
                  <a:lnTo>
                    <a:pt x="116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/>
            </a:p>
          </p:txBody>
        </p:sp>
        <p:sp>
          <p:nvSpPr>
            <p:cNvPr id="259" name="Freeform 6"/>
            <p:cNvSpPr>
              <a:spLocks noEditPoints="1"/>
            </p:cNvSpPr>
            <p:nvPr/>
          </p:nvSpPr>
          <p:spPr bwMode="auto">
            <a:xfrm>
              <a:off x="10199900" y="922126"/>
              <a:ext cx="593897" cy="529215"/>
            </a:xfrm>
            <a:custGeom>
              <a:avLst/>
              <a:gdLst>
                <a:gd name="T0" fmla="*/ 128 w 128"/>
                <a:gd name="T1" fmla="*/ 101 h 114"/>
                <a:gd name="T2" fmla="*/ 128 w 128"/>
                <a:gd name="T3" fmla="*/ 41 h 114"/>
                <a:gd name="T4" fmla="*/ 127 w 128"/>
                <a:gd name="T5" fmla="*/ 39 h 114"/>
                <a:gd name="T6" fmla="*/ 118 w 128"/>
                <a:gd name="T7" fmla="*/ 34 h 114"/>
                <a:gd name="T8" fmla="*/ 117 w 128"/>
                <a:gd name="T9" fmla="*/ 33 h 114"/>
                <a:gd name="T10" fmla="*/ 98 w 128"/>
                <a:gd name="T11" fmla="*/ 33 h 114"/>
                <a:gd name="T12" fmla="*/ 98 w 128"/>
                <a:gd name="T13" fmla="*/ 22 h 114"/>
                <a:gd name="T14" fmla="*/ 101 w 128"/>
                <a:gd name="T15" fmla="*/ 13 h 114"/>
                <a:gd name="T16" fmla="*/ 101 w 128"/>
                <a:gd name="T17" fmla="*/ 13 h 114"/>
                <a:gd name="T18" fmla="*/ 101 w 128"/>
                <a:gd name="T19" fmla="*/ 2 h 114"/>
                <a:gd name="T20" fmla="*/ 99 w 128"/>
                <a:gd name="T21" fmla="*/ 0 h 114"/>
                <a:gd name="T22" fmla="*/ 81 w 128"/>
                <a:gd name="T23" fmla="*/ 0 h 114"/>
                <a:gd name="T24" fmla="*/ 78 w 128"/>
                <a:gd name="T25" fmla="*/ 1 h 114"/>
                <a:gd name="T26" fmla="*/ 62 w 128"/>
                <a:gd name="T27" fmla="*/ 39 h 114"/>
                <a:gd name="T28" fmla="*/ 59 w 128"/>
                <a:gd name="T29" fmla="*/ 43 h 114"/>
                <a:gd name="T30" fmla="*/ 47 w 128"/>
                <a:gd name="T31" fmla="*/ 48 h 114"/>
                <a:gd name="T32" fmla="*/ 42 w 128"/>
                <a:gd name="T33" fmla="*/ 48 h 114"/>
                <a:gd name="T34" fmla="*/ 42 w 128"/>
                <a:gd name="T35" fmla="*/ 46 h 114"/>
                <a:gd name="T36" fmla="*/ 36 w 128"/>
                <a:gd name="T37" fmla="*/ 40 h 114"/>
                <a:gd name="T38" fmla="*/ 6 w 128"/>
                <a:gd name="T39" fmla="*/ 40 h 114"/>
                <a:gd name="T40" fmla="*/ 0 w 128"/>
                <a:gd name="T41" fmla="*/ 46 h 114"/>
                <a:gd name="T42" fmla="*/ 0 w 128"/>
                <a:gd name="T43" fmla="*/ 106 h 114"/>
                <a:gd name="T44" fmla="*/ 6 w 128"/>
                <a:gd name="T45" fmla="*/ 112 h 114"/>
                <a:gd name="T46" fmla="*/ 36 w 128"/>
                <a:gd name="T47" fmla="*/ 112 h 114"/>
                <a:gd name="T48" fmla="*/ 42 w 128"/>
                <a:gd name="T49" fmla="*/ 106 h 114"/>
                <a:gd name="T50" fmla="*/ 42 w 128"/>
                <a:gd name="T51" fmla="*/ 104 h 114"/>
                <a:gd name="T52" fmla="*/ 60 w 128"/>
                <a:gd name="T53" fmla="*/ 104 h 114"/>
                <a:gd name="T54" fmla="*/ 69 w 128"/>
                <a:gd name="T55" fmla="*/ 113 h 114"/>
                <a:gd name="T56" fmla="*/ 71 w 128"/>
                <a:gd name="T57" fmla="*/ 114 h 114"/>
                <a:gd name="T58" fmla="*/ 115 w 128"/>
                <a:gd name="T59" fmla="*/ 114 h 114"/>
                <a:gd name="T60" fmla="*/ 116 w 128"/>
                <a:gd name="T61" fmla="*/ 113 h 114"/>
                <a:gd name="T62" fmla="*/ 127 w 128"/>
                <a:gd name="T63" fmla="*/ 102 h 114"/>
                <a:gd name="T64" fmla="*/ 128 w 128"/>
                <a:gd name="T65" fmla="*/ 101 h 114"/>
                <a:gd name="T66" fmla="*/ 37 w 128"/>
                <a:gd name="T67" fmla="*/ 107 h 114"/>
                <a:gd name="T68" fmla="*/ 5 w 128"/>
                <a:gd name="T69" fmla="*/ 107 h 114"/>
                <a:gd name="T70" fmla="*/ 5 w 128"/>
                <a:gd name="T71" fmla="*/ 45 h 114"/>
                <a:gd name="T72" fmla="*/ 37 w 128"/>
                <a:gd name="T73" fmla="*/ 45 h 114"/>
                <a:gd name="T74" fmla="*/ 37 w 128"/>
                <a:gd name="T75" fmla="*/ 107 h 114"/>
                <a:gd name="T76" fmla="*/ 123 w 128"/>
                <a:gd name="T77" fmla="*/ 43 h 114"/>
                <a:gd name="T78" fmla="*/ 123 w 128"/>
                <a:gd name="T79" fmla="*/ 100 h 114"/>
                <a:gd name="T80" fmla="*/ 114 w 128"/>
                <a:gd name="T81" fmla="*/ 109 h 114"/>
                <a:gd name="T82" fmla="*/ 72 w 128"/>
                <a:gd name="T83" fmla="*/ 109 h 114"/>
                <a:gd name="T84" fmla="*/ 62 w 128"/>
                <a:gd name="T85" fmla="*/ 99 h 114"/>
                <a:gd name="T86" fmla="*/ 42 w 128"/>
                <a:gd name="T87" fmla="*/ 99 h 114"/>
                <a:gd name="T88" fmla="*/ 42 w 128"/>
                <a:gd name="T89" fmla="*/ 53 h 114"/>
                <a:gd name="T90" fmla="*/ 47 w 128"/>
                <a:gd name="T91" fmla="*/ 53 h 114"/>
                <a:gd name="T92" fmla="*/ 63 w 128"/>
                <a:gd name="T93" fmla="*/ 47 h 114"/>
                <a:gd name="T94" fmla="*/ 66 w 128"/>
                <a:gd name="T95" fmla="*/ 42 h 114"/>
                <a:gd name="T96" fmla="*/ 82 w 128"/>
                <a:gd name="T97" fmla="*/ 5 h 114"/>
                <a:gd name="T98" fmla="*/ 96 w 128"/>
                <a:gd name="T99" fmla="*/ 5 h 114"/>
                <a:gd name="T100" fmla="*/ 96 w 128"/>
                <a:gd name="T101" fmla="*/ 13 h 114"/>
                <a:gd name="T102" fmla="*/ 94 w 128"/>
                <a:gd name="T103" fmla="*/ 22 h 114"/>
                <a:gd name="T104" fmla="*/ 94 w 128"/>
                <a:gd name="T105" fmla="*/ 38 h 114"/>
                <a:gd name="T106" fmla="*/ 116 w 128"/>
                <a:gd name="T107" fmla="*/ 38 h 114"/>
                <a:gd name="T108" fmla="*/ 123 w 128"/>
                <a:gd name="T109" fmla="*/ 42 h 114"/>
                <a:gd name="T110" fmla="*/ 123 w 128"/>
                <a:gd name="T111" fmla="*/ 4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14">
                  <a:moveTo>
                    <a:pt x="128" y="101"/>
                  </a:moveTo>
                  <a:cubicBezTo>
                    <a:pt x="128" y="41"/>
                    <a:pt x="128" y="41"/>
                    <a:pt x="128" y="41"/>
                  </a:cubicBezTo>
                  <a:cubicBezTo>
                    <a:pt x="128" y="40"/>
                    <a:pt x="127" y="39"/>
                    <a:pt x="127" y="39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9" y="1"/>
                    <a:pt x="78" y="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1" y="41"/>
                    <a:pt x="60" y="42"/>
                    <a:pt x="59" y="43"/>
                  </a:cubicBezTo>
                  <a:cubicBezTo>
                    <a:pt x="56" y="47"/>
                    <a:pt x="52" y="48"/>
                    <a:pt x="47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3"/>
                    <a:pt x="39" y="40"/>
                    <a:pt x="3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9"/>
                    <a:pt x="3" y="112"/>
                    <a:pt x="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9" y="112"/>
                    <a:pt x="42" y="109"/>
                    <a:pt x="42" y="106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4"/>
                    <a:pt x="70" y="114"/>
                    <a:pt x="71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5" y="114"/>
                    <a:pt x="116" y="114"/>
                    <a:pt x="116" y="113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28" y="102"/>
                    <a:pt x="128" y="101"/>
                    <a:pt x="128" y="101"/>
                  </a:cubicBezTo>
                  <a:close/>
                  <a:moveTo>
                    <a:pt x="37" y="107"/>
                  </a:moveTo>
                  <a:cubicBezTo>
                    <a:pt x="5" y="107"/>
                    <a:pt x="5" y="107"/>
                    <a:pt x="5" y="107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37" y="45"/>
                    <a:pt x="37" y="45"/>
                    <a:pt x="37" y="45"/>
                  </a:cubicBezTo>
                  <a:lnTo>
                    <a:pt x="37" y="107"/>
                  </a:lnTo>
                  <a:close/>
                  <a:moveTo>
                    <a:pt x="123" y="43"/>
                  </a:moveTo>
                  <a:cubicBezTo>
                    <a:pt x="123" y="100"/>
                    <a:pt x="123" y="100"/>
                    <a:pt x="123" y="100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3" y="53"/>
                    <a:pt x="58" y="51"/>
                    <a:pt x="63" y="47"/>
                  </a:cubicBezTo>
                  <a:cubicBezTo>
                    <a:pt x="64" y="45"/>
                    <a:pt x="65" y="43"/>
                    <a:pt x="66" y="4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1662891" y="10488327"/>
            <a:ext cx="1521790" cy="1210878"/>
            <a:chOff x="831445" y="5244163"/>
            <a:chExt cx="760895" cy="605439"/>
          </a:xfrm>
        </p:grpSpPr>
        <p:sp>
          <p:nvSpPr>
            <p:cNvPr id="184" name="Lightning Bolt 183"/>
            <p:cNvSpPr/>
            <p:nvPr/>
          </p:nvSpPr>
          <p:spPr>
            <a:xfrm rot="19947504" flipH="1">
              <a:off x="1124747" y="5307827"/>
              <a:ext cx="148762" cy="298311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5592 w 18720"/>
                <a:gd name="connsiteY0" fmla="*/ 0 h 21600"/>
                <a:gd name="connsiteX1" fmla="*/ 9980 w 18720"/>
                <a:gd name="connsiteY1" fmla="*/ 6080 h 21600"/>
                <a:gd name="connsiteX2" fmla="*/ 8170 w 18720"/>
                <a:gd name="connsiteY2" fmla="*/ 6797 h 21600"/>
                <a:gd name="connsiteX3" fmla="*/ 13697 w 18720"/>
                <a:gd name="connsiteY3" fmla="*/ 12007 h 21600"/>
                <a:gd name="connsiteX4" fmla="*/ 11887 w 18720"/>
                <a:gd name="connsiteY4" fmla="*/ 12877 h 21600"/>
                <a:gd name="connsiteX5" fmla="*/ 18720 w 18720"/>
                <a:gd name="connsiteY5" fmla="*/ 21600 h 21600"/>
                <a:gd name="connsiteX6" fmla="*/ 7132 w 18720"/>
                <a:gd name="connsiteY6" fmla="*/ 14915 h 21600"/>
                <a:gd name="connsiteX7" fmla="*/ 9342 w 18720"/>
                <a:gd name="connsiteY7" fmla="*/ 13987 h 21600"/>
                <a:gd name="connsiteX8" fmla="*/ 2142 w 18720"/>
                <a:gd name="connsiteY8" fmla="*/ 9705 h 21600"/>
                <a:gd name="connsiteX9" fmla="*/ 4722 w 18720"/>
                <a:gd name="connsiteY9" fmla="*/ 8382 h 21600"/>
                <a:gd name="connsiteX10" fmla="*/ 0 w 18720"/>
                <a:gd name="connsiteY10" fmla="*/ 4582 h 21600"/>
                <a:gd name="connsiteX11" fmla="*/ 5592 w 18720"/>
                <a:gd name="connsiteY11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20" h="21600">
                  <a:moveTo>
                    <a:pt x="5592" y="0"/>
                  </a:moveTo>
                  <a:lnTo>
                    <a:pt x="9980" y="6080"/>
                  </a:lnTo>
                  <a:lnTo>
                    <a:pt x="8170" y="6797"/>
                  </a:lnTo>
                  <a:lnTo>
                    <a:pt x="13697" y="12007"/>
                  </a:lnTo>
                  <a:lnTo>
                    <a:pt x="11887" y="12877"/>
                  </a:lnTo>
                  <a:lnTo>
                    <a:pt x="18720" y="21600"/>
                  </a:lnTo>
                  <a:lnTo>
                    <a:pt x="7132" y="14915"/>
                  </a:lnTo>
                  <a:lnTo>
                    <a:pt x="9342" y="13987"/>
                  </a:lnTo>
                  <a:lnTo>
                    <a:pt x="2142" y="9705"/>
                  </a:lnTo>
                  <a:lnTo>
                    <a:pt x="4722" y="8382"/>
                  </a:lnTo>
                  <a:lnTo>
                    <a:pt x="0" y="4582"/>
                  </a:lnTo>
                  <a:lnTo>
                    <a:pt x="5592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800">
                <a:defRPr/>
              </a:pPr>
              <a:endParaRPr lang="en-US" sz="3200" kern="0"/>
            </a:p>
          </p:txBody>
        </p:sp>
        <p:sp>
          <p:nvSpPr>
            <p:cNvPr id="260" name="Freeform 11"/>
            <p:cNvSpPr>
              <a:spLocks/>
            </p:cNvSpPr>
            <p:nvPr/>
          </p:nvSpPr>
          <p:spPr bwMode="auto">
            <a:xfrm>
              <a:off x="831445" y="5244163"/>
              <a:ext cx="760895" cy="605439"/>
            </a:xfrm>
            <a:custGeom>
              <a:avLst/>
              <a:gdLst>
                <a:gd name="T0" fmla="*/ 326 w 363"/>
                <a:gd name="T1" fmla="*/ 31 h 288"/>
                <a:gd name="T2" fmla="*/ 204 w 363"/>
                <a:gd name="T3" fmla="*/ 31 h 288"/>
                <a:gd name="T4" fmla="*/ 182 w 363"/>
                <a:gd name="T5" fmla="*/ 52 h 288"/>
                <a:gd name="T6" fmla="*/ 159 w 363"/>
                <a:gd name="T7" fmla="*/ 31 h 288"/>
                <a:gd name="T8" fmla="*/ 38 w 363"/>
                <a:gd name="T9" fmla="*/ 31 h 288"/>
                <a:gd name="T10" fmla="*/ 38 w 363"/>
                <a:gd name="T11" fmla="*/ 156 h 288"/>
                <a:gd name="T12" fmla="*/ 182 w 363"/>
                <a:gd name="T13" fmla="*/ 288 h 288"/>
                <a:gd name="T14" fmla="*/ 326 w 363"/>
                <a:gd name="T15" fmla="*/ 156 h 288"/>
                <a:gd name="T16" fmla="*/ 326 w 363"/>
                <a:gd name="T17" fmla="*/ 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288">
                  <a:moveTo>
                    <a:pt x="326" y="31"/>
                  </a:moveTo>
                  <a:cubicBezTo>
                    <a:pt x="292" y="0"/>
                    <a:pt x="238" y="0"/>
                    <a:pt x="204" y="31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26" y="0"/>
                    <a:pt x="71" y="0"/>
                    <a:pt x="38" y="31"/>
                  </a:cubicBezTo>
                  <a:cubicBezTo>
                    <a:pt x="0" y="65"/>
                    <a:pt x="0" y="121"/>
                    <a:pt x="38" y="156"/>
                  </a:cubicBezTo>
                  <a:cubicBezTo>
                    <a:pt x="182" y="288"/>
                    <a:pt x="182" y="288"/>
                    <a:pt x="182" y="288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63" y="121"/>
                    <a:pt x="363" y="65"/>
                    <a:pt x="326" y="31"/>
                  </a:cubicBezTo>
                  <a:close/>
                </a:path>
              </a:pathLst>
            </a:custGeom>
            <a:noFill/>
            <a:ln>
              <a:solidFill>
                <a:schemeClr val="bg2"/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545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8124556" y="3714896"/>
            <a:ext cx="14583044" cy="6904584"/>
            <a:chOff x="4019359" y="1562560"/>
            <a:chExt cx="7291522" cy="41400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5846070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66214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19359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50918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310881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2016818" y="7769215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16818" y="5842269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16818" y="9671039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22049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05631" y="4928145"/>
            <a:ext cx="610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774217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452741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88523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05631" y="603949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05631" y="699268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005631" y="7966437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005631" y="8932945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005631" y="986826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43" name="TextBox 34"/>
          <p:cNvSpPr txBox="1"/>
          <p:nvPr/>
        </p:nvSpPr>
        <p:spPr>
          <a:xfrm>
            <a:off x="2005631" y="10955291"/>
            <a:ext cx="20701970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828664">
              <a:lnSpc>
                <a:spcPct val="15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D4D49-5E6F-43CE-8C80-11208F50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Matrix Chart</a:t>
            </a:r>
          </a:p>
        </p:txBody>
      </p:sp>
      <p:sp>
        <p:nvSpPr>
          <p:cNvPr id="56" name="Freeform 104">
            <a:extLst>
              <a:ext uri="{FF2B5EF4-FFF2-40B4-BE49-F238E27FC236}">
                <a16:creationId xmlns:a16="http://schemas.microsoft.com/office/drawing/2014/main" id="{E19F06EF-0EF2-470F-88EA-4DFC1AF5662C}"/>
              </a:ext>
            </a:extLst>
          </p:cNvPr>
          <p:cNvSpPr>
            <a:spLocks noEditPoints="1"/>
          </p:cNvSpPr>
          <p:nvPr/>
        </p:nvSpPr>
        <p:spPr bwMode="auto">
          <a:xfrm>
            <a:off x="9805196" y="3287539"/>
            <a:ext cx="526253" cy="164060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66000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0102B8-2173-4493-BC41-86BC1188326D}"/>
              </a:ext>
            </a:extLst>
          </p:cNvPr>
          <p:cNvGrpSpPr/>
          <p:nvPr/>
        </p:nvGrpSpPr>
        <p:grpSpPr>
          <a:xfrm>
            <a:off x="20518670" y="3392351"/>
            <a:ext cx="771963" cy="1112948"/>
            <a:chOff x="8070381" y="750589"/>
            <a:chExt cx="1775895" cy="2560328"/>
          </a:xfrm>
          <a:solidFill>
            <a:srgbClr val="FDBD58"/>
          </a:solidFill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D99789-1E9D-41E8-A981-5E3F4F3F4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CBC59C72-C3D6-471B-AA0A-313E8507CC1C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07459-A6EB-4252-8A27-43EEBD935A54}"/>
              </a:ext>
            </a:extLst>
          </p:cNvPr>
          <p:cNvGrpSpPr/>
          <p:nvPr/>
        </p:nvGrpSpPr>
        <p:grpSpPr>
          <a:xfrm>
            <a:off x="16602382" y="3429379"/>
            <a:ext cx="1210404" cy="1075920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D8B457F7-7919-47F9-8C06-0C3C966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E370CF28-9C55-4739-9EDB-E2CB58AC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D4A64985-7A74-47A8-B198-74ACC0797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D4987862-52D6-47D5-B41E-4BAA41970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46">
              <a:extLst>
                <a:ext uri="{FF2B5EF4-FFF2-40B4-BE49-F238E27FC236}">
                  <a16:creationId xmlns:a16="http://schemas.microsoft.com/office/drawing/2014/main" id="{25908681-DF46-4E3A-924F-6D1143ED2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Freeform 69">
            <a:extLst>
              <a:ext uri="{FF2B5EF4-FFF2-40B4-BE49-F238E27FC236}">
                <a16:creationId xmlns:a16="http://schemas.microsoft.com/office/drawing/2014/main" id="{E4EB1701-1E71-4087-9D68-3CA0BEAE8DB6}"/>
              </a:ext>
            </a:extLst>
          </p:cNvPr>
          <p:cNvSpPr>
            <a:spLocks noEditPoints="1"/>
          </p:cNvSpPr>
          <p:nvPr/>
        </p:nvSpPr>
        <p:spPr bwMode="auto">
          <a:xfrm>
            <a:off x="12888299" y="3257274"/>
            <a:ext cx="957346" cy="1301660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289E0E-468B-4135-8275-2C7C305387A4}"/>
              </a:ext>
            </a:extLst>
          </p:cNvPr>
          <p:cNvGrpSpPr/>
          <p:nvPr/>
        </p:nvGrpSpPr>
        <p:grpSpPr>
          <a:xfrm>
            <a:off x="9477518" y="6975475"/>
            <a:ext cx="512420" cy="509958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2E0F92D7-B25C-4F35-8347-9AE767503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4CDE21E9-3D89-4DC9-BAF6-CE5F754B0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1" name="Freeform 101">
            <a:extLst>
              <a:ext uri="{FF2B5EF4-FFF2-40B4-BE49-F238E27FC236}">
                <a16:creationId xmlns:a16="http://schemas.microsoft.com/office/drawing/2014/main" id="{0AF0FF78-5ED5-4140-9D53-0F572E4DFA08}"/>
              </a:ext>
            </a:extLst>
          </p:cNvPr>
          <p:cNvSpPr>
            <a:spLocks noEditPoints="1"/>
          </p:cNvSpPr>
          <p:nvPr/>
        </p:nvSpPr>
        <p:spPr bwMode="auto">
          <a:xfrm>
            <a:off x="9438064" y="9829473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EBD0A8-FF65-48FA-824B-E569063052E8}"/>
              </a:ext>
            </a:extLst>
          </p:cNvPr>
          <p:cNvGrpSpPr/>
          <p:nvPr/>
        </p:nvGrpSpPr>
        <p:grpSpPr>
          <a:xfrm>
            <a:off x="13071508" y="6035705"/>
            <a:ext cx="512420" cy="509958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8A319C5A-229C-4207-8529-2DF8F6129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F6E19E37-814D-4770-8969-AB004DBA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5" name="Freeform 101">
            <a:extLst>
              <a:ext uri="{FF2B5EF4-FFF2-40B4-BE49-F238E27FC236}">
                <a16:creationId xmlns:a16="http://schemas.microsoft.com/office/drawing/2014/main" id="{13945B3F-D724-4AEC-9293-C605ED77D199}"/>
              </a:ext>
            </a:extLst>
          </p:cNvPr>
          <p:cNvSpPr>
            <a:spLocks noEditPoints="1"/>
          </p:cNvSpPr>
          <p:nvPr/>
        </p:nvSpPr>
        <p:spPr bwMode="auto">
          <a:xfrm>
            <a:off x="13031890" y="7979133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DE7CAC-E7B2-4154-B890-23D042A21D6A}"/>
              </a:ext>
            </a:extLst>
          </p:cNvPr>
          <p:cNvGrpSpPr/>
          <p:nvPr/>
        </p:nvGrpSpPr>
        <p:grpSpPr>
          <a:xfrm>
            <a:off x="13071508" y="8913689"/>
            <a:ext cx="512420" cy="509958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838D6890-2764-495B-819D-C0D60EAA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9DDB75E8-DD12-4D4C-8190-DD2CE4C39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Freeform 101">
            <a:extLst>
              <a:ext uri="{FF2B5EF4-FFF2-40B4-BE49-F238E27FC236}">
                <a16:creationId xmlns:a16="http://schemas.microsoft.com/office/drawing/2014/main" id="{7941E4EB-C2F8-4A4E-AAAA-97FFFD8AFD3F}"/>
              </a:ext>
            </a:extLst>
          </p:cNvPr>
          <p:cNvSpPr>
            <a:spLocks noEditPoints="1"/>
          </p:cNvSpPr>
          <p:nvPr/>
        </p:nvSpPr>
        <p:spPr bwMode="auto">
          <a:xfrm>
            <a:off x="16736534" y="6907923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0B6A9E-42EA-4843-8250-A6C3B64F121E}"/>
              </a:ext>
            </a:extLst>
          </p:cNvPr>
          <p:cNvGrpSpPr/>
          <p:nvPr/>
        </p:nvGrpSpPr>
        <p:grpSpPr>
          <a:xfrm>
            <a:off x="20422830" y="6035705"/>
            <a:ext cx="512420" cy="509958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A9730972-ADC0-45D8-AB5F-2E319EABC7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277B615-1702-497C-86E0-CA466B6E8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Freeform 101">
            <a:extLst>
              <a:ext uri="{FF2B5EF4-FFF2-40B4-BE49-F238E27FC236}">
                <a16:creationId xmlns:a16="http://schemas.microsoft.com/office/drawing/2014/main" id="{0BFACAED-ED71-4AA7-8246-3B6FD0EDBA91}"/>
              </a:ext>
            </a:extLst>
          </p:cNvPr>
          <p:cNvSpPr>
            <a:spLocks noEditPoints="1"/>
          </p:cNvSpPr>
          <p:nvPr/>
        </p:nvSpPr>
        <p:spPr bwMode="auto">
          <a:xfrm>
            <a:off x="20451210" y="6907923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Freeform 101">
            <a:extLst>
              <a:ext uri="{FF2B5EF4-FFF2-40B4-BE49-F238E27FC236}">
                <a16:creationId xmlns:a16="http://schemas.microsoft.com/office/drawing/2014/main" id="{174B7912-8C61-440B-80B6-D82D5F5FB9A3}"/>
              </a:ext>
            </a:extLst>
          </p:cNvPr>
          <p:cNvSpPr>
            <a:spLocks noEditPoints="1"/>
          </p:cNvSpPr>
          <p:nvPr/>
        </p:nvSpPr>
        <p:spPr bwMode="auto">
          <a:xfrm>
            <a:off x="9491011" y="5971282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5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4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45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95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45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9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45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43" grpId="0"/>
      <p:bldP spid="56" grpId="0" animBg="1"/>
      <p:bldP spid="41" grpId="0" animBg="1"/>
      <p:bldP spid="45" grpId="0" animBg="1"/>
      <p:bldP spid="49" grpId="0" animBg="1"/>
      <p:bldP spid="53" grpId="0" animBg="1"/>
      <p:bldP spid="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8318" y="3381377"/>
            <a:ext cx="20687363" cy="8681571"/>
            <a:chOff x="708934" y="3505200"/>
            <a:chExt cx="22918634" cy="8681571"/>
          </a:xfrm>
        </p:grpSpPr>
        <p:graphicFrame>
          <p:nvGraphicFramePr>
            <p:cNvPr id="4" name="Content Placeholder 20"/>
            <p:cNvGraphicFramePr>
              <a:graphicFrameLocks/>
            </p:cNvGraphicFramePr>
            <p:nvPr/>
          </p:nvGraphicFramePr>
          <p:xfrm>
            <a:off x="708934" y="3505200"/>
            <a:ext cx="22918634" cy="8681571"/>
          </p:xfrm>
          <a:graphic>
            <a:graphicData uri="http://schemas.openxmlformats.org/drawingml/2006/table">
              <a:tbl>
                <a:tblPr>
                  <a:tableStyleId>{BDBED569-4797-4DF1-A0F4-6AAB3CD982D8}</a:tableStyleId>
                </a:tblPr>
                <a:tblGrid>
                  <a:gridCol w="33804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646042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</a:tblGrid>
                <a:tr h="964619">
                  <a:tc>
                    <a:txBody>
                      <a:bodyPr/>
                      <a:lstStyle/>
                      <a:p>
                        <a:endParaRPr lang="en-US" sz="3700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noFill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S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M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T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W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T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F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S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S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M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T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W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T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F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S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First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Second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Third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Fourth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Fifth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Sixth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Seventh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Eighth</a:t>
                        </a:r>
                        <a:r>
                          <a:rPr lang="en-US" sz="2700" b="1" baseline="0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 Task</a:t>
                        </a:r>
                        <a:endParaRPr lang="en-US" sz="2700" b="1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5453090" y="4648200"/>
              <a:ext cx="8487954" cy="42210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27159" y="5615296"/>
              <a:ext cx="4042173" cy="45155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93298" y="6582392"/>
              <a:ext cx="5660466" cy="4515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828694" y="7520036"/>
              <a:ext cx="6553198" cy="45155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148813" y="8516584"/>
              <a:ext cx="7588573" cy="4515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919675" y="9483680"/>
              <a:ext cx="5213588" cy="45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069009" y="10450776"/>
              <a:ext cx="7668377" cy="45155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26470" y="11417872"/>
              <a:ext cx="2795492" cy="4515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033201" y="11417872"/>
              <a:ext cx="2795493" cy="4515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8505384" y="5615296"/>
              <a:ext cx="4042173" cy="45155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63C86DC-F5A6-4CF2-AC5F-E91CE9E3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8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2421889" y="3903041"/>
            <a:ext cx="19394907" cy="5730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9" name="Freeform 222"/>
          <p:cNvSpPr>
            <a:spLocks noEditPoints="1"/>
          </p:cNvSpPr>
          <p:nvPr/>
        </p:nvSpPr>
        <p:spPr bwMode="auto">
          <a:xfrm>
            <a:off x="7369419" y="475795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57" name="Freeform 222"/>
          <p:cNvSpPr>
            <a:spLocks noEditPoints="1"/>
          </p:cNvSpPr>
          <p:nvPr/>
        </p:nvSpPr>
        <p:spPr bwMode="auto">
          <a:xfrm>
            <a:off x="14149073" y="475795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7" name="Freeform 5"/>
          <p:cNvSpPr>
            <a:spLocks noEditPoints="1"/>
          </p:cNvSpPr>
          <p:nvPr/>
        </p:nvSpPr>
        <p:spPr bwMode="auto">
          <a:xfrm>
            <a:off x="17279244" y="4752421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6" name="Freeform 857"/>
          <p:cNvSpPr>
            <a:spLocks noEditPoints="1"/>
          </p:cNvSpPr>
          <p:nvPr/>
        </p:nvSpPr>
        <p:spPr bwMode="auto">
          <a:xfrm>
            <a:off x="10973479" y="5924562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8" name="Freeform 222"/>
          <p:cNvSpPr>
            <a:spLocks noEditPoints="1"/>
          </p:cNvSpPr>
          <p:nvPr/>
        </p:nvSpPr>
        <p:spPr bwMode="auto">
          <a:xfrm>
            <a:off x="20159612" y="5923288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0" name="Rounded Rectangle 99"/>
          <p:cNvSpPr/>
          <p:nvPr/>
        </p:nvSpPr>
        <p:spPr>
          <a:xfrm flipV="1">
            <a:off x="2567543" y="5609623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28129" y="3813922"/>
            <a:ext cx="1863577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329025" y="3813922"/>
            <a:ext cx="1850753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B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3507980" y="3791728"/>
            <a:ext cx="1865180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C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6613791" y="3805862"/>
            <a:ext cx="189243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9520571" y="3798630"/>
            <a:ext cx="187139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496956" y="4701334"/>
            <a:ext cx="2485799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Supermarket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00703" y="5873199"/>
            <a:ext cx="2343305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Restaurants</a:t>
            </a:r>
          </a:p>
        </p:txBody>
      </p:sp>
      <p:sp>
        <p:nvSpPr>
          <p:cNvPr id="115" name="Freeform 222"/>
          <p:cNvSpPr>
            <a:spLocks noEditPoints="1"/>
          </p:cNvSpPr>
          <p:nvPr/>
        </p:nvSpPr>
        <p:spPr bwMode="auto">
          <a:xfrm>
            <a:off x="14145326" y="710139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7" name="Freeform 5"/>
          <p:cNvSpPr>
            <a:spLocks noEditPoints="1"/>
          </p:cNvSpPr>
          <p:nvPr/>
        </p:nvSpPr>
        <p:spPr bwMode="auto">
          <a:xfrm>
            <a:off x="17275497" y="7095861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8" name="Rounded Rectangle 117"/>
          <p:cNvSpPr/>
          <p:nvPr/>
        </p:nvSpPr>
        <p:spPr>
          <a:xfrm flipV="1">
            <a:off x="2563796" y="6787725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r>
              <a:rPr lang="en-US" sz="3600" dirty="0">
                <a:solidFill>
                  <a:prstClr val="white"/>
                </a:solidFill>
                <a:latin typeface="Lato Light"/>
              </a:rPr>
              <a:t>  </a:t>
            </a:r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496956" y="7051301"/>
            <a:ext cx="2345504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Restaurants</a:t>
            </a:r>
          </a:p>
        </p:txBody>
      </p:sp>
      <p:sp>
        <p:nvSpPr>
          <p:cNvPr id="125" name="Rounded Rectangle 124"/>
          <p:cNvSpPr/>
          <p:nvPr/>
        </p:nvSpPr>
        <p:spPr>
          <a:xfrm flipV="1">
            <a:off x="2567543" y="7975376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500702" y="8238952"/>
            <a:ext cx="2377949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No Vitamins</a:t>
            </a:r>
          </a:p>
        </p:txBody>
      </p:sp>
      <p:sp>
        <p:nvSpPr>
          <p:cNvPr id="127" name="Freeform 222"/>
          <p:cNvSpPr>
            <a:spLocks noEditPoints="1"/>
          </p:cNvSpPr>
          <p:nvPr/>
        </p:nvSpPr>
        <p:spPr bwMode="auto">
          <a:xfrm>
            <a:off x="7365672" y="946714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0" name="Freeform 222"/>
          <p:cNvSpPr>
            <a:spLocks noEditPoints="1"/>
          </p:cNvSpPr>
          <p:nvPr/>
        </p:nvSpPr>
        <p:spPr bwMode="auto">
          <a:xfrm>
            <a:off x="20155865" y="946714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2" name="Rounded Rectangle 131"/>
          <p:cNvSpPr/>
          <p:nvPr/>
        </p:nvSpPr>
        <p:spPr>
          <a:xfrm flipV="1">
            <a:off x="2563796" y="9153478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496956" y="9417054"/>
            <a:ext cx="3098979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For Personal Use</a:t>
            </a:r>
          </a:p>
        </p:txBody>
      </p:sp>
      <p:sp>
        <p:nvSpPr>
          <p:cNvPr id="134" name="Freeform 222"/>
          <p:cNvSpPr>
            <a:spLocks noEditPoints="1"/>
          </p:cNvSpPr>
          <p:nvPr/>
        </p:nvSpPr>
        <p:spPr bwMode="auto">
          <a:xfrm>
            <a:off x="7365672" y="10658885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5" name="Freeform 857"/>
          <p:cNvSpPr>
            <a:spLocks noEditPoints="1"/>
          </p:cNvSpPr>
          <p:nvPr/>
        </p:nvSpPr>
        <p:spPr bwMode="auto">
          <a:xfrm>
            <a:off x="10969732" y="10660159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6" name="Freeform 222"/>
          <p:cNvSpPr>
            <a:spLocks noEditPoints="1"/>
          </p:cNvSpPr>
          <p:nvPr/>
        </p:nvSpPr>
        <p:spPr bwMode="auto">
          <a:xfrm>
            <a:off x="14145326" y="10658885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8" name="Freeform 5"/>
          <p:cNvSpPr>
            <a:spLocks noEditPoints="1"/>
          </p:cNvSpPr>
          <p:nvPr/>
        </p:nvSpPr>
        <p:spPr bwMode="auto">
          <a:xfrm>
            <a:off x="17275497" y="10653356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9" name="Rounded Rectangle 138"/>
          <p:cNvSpPr/>
          <p:nvPr/>
        </p:nvSpPr>
        <p:spPr>
          <a:xfrm flipV="1">
            <a:off x="2563796" y="10345220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96955" y="10608796"/>
            <a:ext cx="3098722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All Food In Town </a:t>
            </a:r>
          </a:p>
        </p:txBody>
      </p:sp>
      <p:sp>
        <p:nvSpPr>
          <p:cNvPr id="141" name="Rounded Rectangle 140"/>
          <p:cNvSpPr/>
          <p:nvPr/>
        </p:nvSpPr>
        <p:spPr>
          <a:xfrm flipV="1">
            <a:off x="2560781" y="11503770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43" name="Freeform 857"/>
          <p:cNvSpPr>
            <a:spLocks noEditPoints="1"/>
          </p:cNvSpPr>
          <p:nvPr/>
        </p:nvSpPr>
        <p:spPr bwMode="auto">
          <a:xfrm>
            <a:off x="7369419" y="7121277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45" name="Freeform 857"/>
          <p:cNvSpPr>
            <a:spLocks noEditPoints="1"/>
          </p:cNvSpPr>
          <p:nvPr/>
        </p:nvSpPr>
        <p:spPr bwMode="auto">
          <a:xfrm>
            <a:off x="20155865" y="7121277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47" name="Freeform 5"/>
          <p:cNvSpPr>
            <a:spLocks noEditPoints="1"/>
          </p:cNvSpPr>
          <p:nvPr/>
        </p:nvSpPr>
        <p:spPr bwMode="auto">
          <a:xfrm>
            <a:off x="14149074" y="5929571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7352074" y="8295324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3" name="Freeform 222"/>
          <p:cNvSpPr>
            <a:spLocks noEditPoints="1"/>
          </p:cNvSpPr>
          <p:nvPr/>
        </p:nvSpPr>
        <p:spPr bwMode="auto">
          <a:xfrm>
            <a:off x="10973479" y="8306362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5" name="Freeform 857"/>
          <p:cNvSpPr>
            <a:spLocks noEditPoints="1"/>
          </p:cNvSpPr>
          <p:nvPr/>
        </p:nvSpPr>
        <p:spPr bwMode="auto">
          <a:xfrm>
            <a:off x="14145326" y="8289041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6" name="Freeform 857"/>
          <p:cNvSpPr>
            <a:spLocks noEditPoints="1"/>
          </p:cNvSpPr>
          <p:nvPr/>
        </p:nvSpPr>
        <p:spPr bwMode="auto">
          <a:xfrm>
            <a:off x="17275496" y="9467143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322407" y="10628357"/>
            <a:ext cx="2302607" cy="560951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200" dirty="0">
                <a:solidFill>
                  <a:srgbClr val="445469"/>
                </a:solidFill>
                <a:latin typeface="Lato Light"/>
                <a:cs typeface="Lato Light"/>
              </a:rPr>
              <a:t>24 Hours Open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D7DEC5-1A6C-4E96-AC74-EA40D348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7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1931809" y="4142354"/>
            <a:ext cx="3431113" cy="1239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34416" tIns="117208" rIns="234416" bIns="117208"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510060" y="5376041"/>
            <a:ext cx="1371951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46957" y="11059333"/>
            <a:ext cx="203826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08826" y="4131217"/>
            <a:ext cx="3431113" cy="1239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68583" y="4131217"/>
            <a:ext cx="3431113" cy="1239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98464" y="4131217"/>
            <a:ext cx="3431113" cy="12394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sp>
        <p:nvSpPr>
          <p:cNvPr id="24" name="Rectangle 129"/>
          <p:cNvSpPr>
            <a:spLocks/>
          </p:cNvSpPr>
          <p:nvPr/>
        </p:nvSpPr>
        <p:spPr bwMode="auto">
          <a:xfrm>
            <a:off x="8510060" y="4430682"/>
            <a:ext cx="3421749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STORE 1</a:t>
            </a:r>
          </a:p>
        </p:txBody>
      </p:sp>
      <p:sp>
        <p:nvSpPr>
          <p:cNvPr id="26" name="Rectangle 129"/>
          <p:cNvSpPr>
            <a:spLocks/>
          </p:cNvSpPr>
          <p:nvPr/>
        </p:nvSpPr>
        <p:spPr bwMode="auto">
          <a:xfrm>
            <a:off x="15369818" y="4430682"/>
            <a:ext cx="3428644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STORE 3</a:t>
            </a:r>
          </a:p>
        </p:txBody>
      </p:sp>
      <p:sp>
        <p:nvSpPr>
          <p:cNvPr id="27" name="Rectangle 129"/>
          <p:cNvSpPr>
            <a:spLocks/>
          </p:cNvSpPr>
          <p:nvPr/>
        </p:nvSpPr>
        <p:spPr bwMode="auto">
          <a:xfrm>
            <a:off x="18799698" y="4430682"/>
            <a:ext cx="3429879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STORE 4</a:t>
            </a:r>
          </a:p>
        </p:txBody>
      </p:sp>
      <p:sp>
        <p:nvSpPr>
          <p:cNvPr id="80" name="Rectangle 129"/>
          <p:cNvSpPr>
            <a:spLocks/>
          </p:cNvSpPr>
          <p:nvPr/>
        </p:nvSpPr>
        <p:spPr bwMode="auto">
          <a:xfrm>
            <a:off x="9753702" y="5485097"/>
            <a:ext cx="92653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1" name="Rectangle 129"/>
          <p:cNvSpPr>
            <a:spLocks/>
          </p:cNvSpPr>
          <p:nvPr/>
        </p:nvSpPr>
        <p:spPr bwMode="auto">
          <a:xfrm>
            <a:off x="9753702" y="6192490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2" name="Rectangle 129"/>
          <p:cNvSpPr>
            <a:spLocks/>
          </p:cNvSpPr>
          <p:nvPr/>
        </p:nvSpPr>
        <p:spPr bwMode="auto">
          <a:xfrm>
            <a:off x="9753702" y="6899884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3" name="Rectangle 129"/>
          <p:cNvSpPr>
            <a:spLocks/>
          </p:cNvSpPr>
          <p:nvPr/>
        </p:nvSpPr>
        <p:spPr bwMode="auto">
          <a:xfrm>
            <a:off x="9753702" y="7540439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4" name="Rectangle 129"/>
          <p:cNvSpPr>
            <a:spLocks/>
          </p:cNvSpPr>
          <p:nvPr/>
        </p:nvSpPr>
        <p:spPr bwMode="auto">
          <a:xfrm>
            <a:off x="9753702" y="8225552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5" name="Rectangle 129"/>
          <p:cNvSpPr>
            <a:spLocks/>
          </p:cNvSpPr>
          <p:nvPr/>
        </p:nvSpPr>
        <p:spPr bwMode="auto">
          <a:xfrm>
            <a:off x="9753702" y="8910664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6" name="Rectangle 129"/>
          <p:cNvSpPr>
            <a:spLocks/>
          </p:cNvSpPr>
          <p:nvPr/>
        </p:nvSpPr>
        <p:spPr bwMode="auto">
          <a:xfrm>
            <a:off x="9753702" y="9528927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105" name="Rectangle 129"/>
          <p:cNvSpPr>
            <a:spLocks/>
          </p:cNvSpPr>
          <p:nvPr/>
        </p:nvSpPr>
        <p:spPr bwMode="auto">
          <a:xfrm>
            <a:off x="16635632" y="5480038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14" name="Rectangle 129"/>
          <p:cNvSpPr>
            <a:spLocks/>
          </p:cNvSpPr>
          <p:nvPr/>
        </p:nvSpPr>
        <p:spPr bwMode="auto">
          <a:xfrm>
            <a:off x="16635632" y="6187429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23" name="Rectangle 129"/>
          <p:cNvSpPr>
            <a:spLocks/>
          </p:cNvSpPr>
          <p:nvPr/>
        </p:nvSpPr>
        <p:spPr bwMode="auto">
          <a:xfrm>
            <a:off x="16635632" y="6894820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28" name="Rectangle 129"/>
          <p:cNvSpPr>
            <a:spLocks/>
          </p:cNvSpPr>
          <p:nvPr/>
        </p:nvSpPr>
        <p:spPr bwMode="auto">
          <a:xfrm>
            <a:off x="16635632" y="7535372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29" name="Rectangle 129"/>
          <p:cNvSpPr>
            <a:spLocks/>
          </p:cNvSpPr>
          <p:nvPr/>
        </p:nvSpPr>
        <p:spPr bwMode="auto">
          <a:xfrm>
            <a:off x="16635632" y="8220488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31" name="Rectangle 129"/>
          <p:cNvSpPr>
            <a:spLocks/>
          </p:cNvSpPr>
          <p:nvPr/>
        </p:nvSpPr>
        <p:spPr bwMode="auto">
          <a:xfrm>
            <a:off x="16635632" y="8905600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32" name="Rectangle 129"/>
          <p:cNvSpPr>
            <a:spLocks/>
          </p:cNvSpPr>
          <p:nvPr/>
        </p:nvSpPr>
        <p:spPr bwMode="auto">
          <a:xfrm>
            <a:off x="16635632" y="9523863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33" name="Rectangle 129"/>
          <p:cNvSpPr>
            <a:spLocks/>
          </p:cNvSpPr>
          <p:nvPr/>
        </p:nvSpPr>
        <p:spPr bwMode="auto">
          <a:xfrm>
            <a:off x="12906928" y="5477647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4" name="Rectangle 129"/>
          <p:cNvSpPr>
            <a:spLocks/>
          </p:cNvSpPr>
          <p:nvPr/>
        </p:nvSpPr>
        <p:spPr bwMode="auto">
          <a:xfrm>
            <a:off x="12906928" y="6185033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5" name="Rectangle 129"/>
          <p:cNvSpPr>
            <a:spLocks/>
          </p:cNvSpPr>
          <p:nvPr/>
        </p:nvSpPr>
        <p:spPr bwMode="auto">
          <a:xfrm>
            <a:off x="12906928" y="6892426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6" name="Rectangle 129"/>
          <p:cNvSpPr>
            <a:spLocks/>
          </p:cNvSpPr>
          <p:nvPr/>
        </p:nvSpPr>
        <p:spPr bwMode="auto">
          <a:xfrm>
            <a:off x="12906928" y="7532981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7" name="Rectangle 129"/>
          <p:cNvSpPr>
            <a:spLocks/>
          </p:cNvSpPr>
          <p:nvPr/>
        </p:nvSpPr>
        <p:spPr bwMode="auto">
          <a:xfrm>
            <a:off x="12906928" y="8218088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8" name="Rectangle 129"/>
          <p:cNvSpPr>
            <a:spLocks/>
          </p:cNvSpPr>
          <p:nvPr/>
        </p:nvSpPr>
        <p:spPr bwMode="auto">
          <a:xfrm>
            <a:off x="12906928" y="8903206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9" name="Rectangle 129"/>
          <p:cNvSpPr>
            <a:spLocks/>
          </p:cNvSpPr>
          <p:nvPr/>
        </p:nvSpPr>
        <p:spPr bwMode="auto">
          <a:xfrm>
            <a:off x="12906928" y="9521480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40" name="Rectangle 129"/>
          <p:cNvSpPr>
            <a:spLocks/>
          </p:cNvSpPr>
          <p:nvPr/>
        </p:nvSpPr>
        <p:spPr bwMode="auto">
          <a:xfrm>
            <a:off x="19816077" y="5479295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1" name="Rectangle 129"/>
          <p:cNvSpPr>
            <a:spLocks/>
          </p:cNvSpPr>
          <p:nvPr/>
        </p:nvSpPr>
        <p:spPr bwMode="auto">
          <a:xfrm>
            <a:off x="19816079" y="6186675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2" name="Rectangle 129"/>
          <p:cNvSpPr>
            <a:spLocks/>
          </p:cNvSpPr>
          <p:nvPr/>
        </p:nvSpPr>
        <p:spPr bwMode="auto">
          <a:xfrm>
            <a:off x="19816079" y="6894072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3" name="Rectangle 129"/>
          <p:cNvSpPr>
            <a:spLocks/>
          </p:cNvSpPr>
          <p:nvPr/>
        </p:nvSpPr>
        <p:spPr bwMode="auto">
          <a:xfrm>
            <a:off x="19816079" y="7534624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4" name="Rectangle 129"/>
          <p:cNvSpPr>
            <a:spLocks/>
          </p:cNvSpPr>
          <p:nvPr/>
        </p:nvSpPr>
        <p:spPr bwMode="auto">
          <a:xfrm>
            <a:off x="19816079" y="8219734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5" name="Rectangle 129"/>
          <p:cNvSpPr>
            <a:spLocks/>
          </p:cNvSpPr>
          <p:nvPr/>
        </p:nvSpPr>
        <p:spPr bwMode="auto">
          <a:xfrm>
            <a:off x="19816079" y="8904846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6" name="Rectangle 129"/>
          <p:cNvSpPr>
            <a:spLocks/>
          </p:cNvSpPr>
          <p:nvPr/>
        </p:nvSpPr>
        <p:spPr bwMode="auto">
          <a:xfrm>
            <a:off x="19816079" y="9523112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1938703" y="5393256"/>
            <a:ext cx="3431116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938703" y="6099006"/>
            <a:ext cx="3431116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129"/>
          <p:cNvSpPr>
            <a:spLocks/>
          </p:cNvSpPr>
          <p:nvPr/>
        </p:nvSpPr>
        <p:spPr bwMode="auto">
          <a:xfrm>
            <a:off x="9252762" y="10257245"/>
            <a:ext cx="192841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$21000</a:t>
            </a:r>
          </a:p>
        </p:txBody>
      </p:sp>
      <p:sp>
        <p:nvSpPr>
          <p:cNvPr id="104" name="Rectangle 129"/>
          <p:cNvSpPr>
            <a:spLocks/>
          </p:cNvSpPr>
          <p:nvPr/>
        </p:nvSpPr>
        <p:spPr bwMode="auto">
          <a:xfrm>
            <a:off x="12282232" y="10278732"/>
            <a:ext cx="271228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$7350000</a:t>
            </a:r>
          </a:p>
        </p:txBody>
      </p:sp>
      <p:sp>
        <p:nvSpPr>
          <p:cNvPr id="113" name="Rectangle 129"/>
          <p:cNvSpPr>
            <a:spLocks/>
          </p:cNvSpPr>
          <p:nvPr/>
        </p:nvSpPr>
        <p:spPr bwMode="auto">
          <a:xfrm>
            <a:off x="15964728" y="10260135"/>
            <a:ext cx="218489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$ 25000</a:t>
            </a:r>
            <a:endParaRPr lang="en-US" sz="4100" dirty="0">
              <a:ea typeface="ＭＳ Ｐゴシック" charset="0"/>
              <a:cs typeface="Lato Regular"/>
              <a:sym typeface="Helvetica" charset="0"/>
            </a:endParaRPr>
          </a:p>
        </p:txBody>
      </p:sp>
      <p:sp>
        <p:nvSpPr>
          <p:cNvPr id="122" name="Rectangle 129"/>
          <p:cNvSpPr>
            <a:spLocks/>
          </p:cNvSpPr>
          <p:nvPr/>
        </p:nvSpPr>
        <p:spPr bwMode="auto">
          <a:xfrm>
            <a:off x="19479448" y="10257245"/>
            <a:ext cx="20742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$28000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8799697" y="4142354"/>
            <a:ext cx="0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2232420" y="4142354"/>
            <a:ext cx="1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9"/>
          <p:cNvSpPr>
            <a:spLocks/>
          </p:cNvSpPr>
          <p:nvPr/>
        </p:nvSpPr>
        <p:spPr bwMode="auto">
          <a:xfrm>
            <a:off x="11939938" y="4460882"/>
            <a:ext cx="3422983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STORE 2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1931808" y="4131216"/>
            <a:ext cx="0" cy="693925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5362919" y="4142354"/>
            <a:ext cx="0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846957" y="4131217"/>
            <a:ext cx="6661867" cy="1239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57202" y="6081792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57202" y="7376923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57202" y="8728373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57202" y="10047416"/>
            <a:ext cx="20372374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857202" y="6708764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846958" y="8056161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860045" y="9394206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498850" y="4142354"/>
            <a:ext cx="0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847075" y="4131217"/>
            <a:ext cx="0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29"/>
          <p:cNvSpPr>
            <a:spLocks/>
          </p:cNvSpPr>
          <p:nvPr/>
        </p:nvSpPr>
        <p:spPr bwMode="auto">
          <a:xfrm>
            <a:off x="4287376" y="10215345"/>
            <a:ext cx="17841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TOTAL</a:t>
            </a:r>
          </a:p>
        </p:txBody>
      </p:sp>
      <p:sp>
        <p:nvSpPr>
          <p:cNvPr id="154" name="Rectangle 129"/>
          <p:cNvSpPr>
            <a:spLocks/>
          </p:cNvSpPr>
          <p:nvPr/>
        </p:nvSpPr>
        <p:spPr bwMode="auto">
          <a:xfrm>
            <a:off x="1846957" y="4430682"/>
            <a:ext cx="6651893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ITEM DESCRIPTION</a:t>
            </a:r>
          </a:p>
        </p:txBody>
      </p:sp>
      <p:sp>
        <p:nvSpPr>
          <p:cNvPr id="155" name="Rectangle 129"/>
          <p:cNvSpPr>
            <a:spLocks/>
          </p:cNvSpPr>
          <p:nvPr/>
        </p:nvSpPr>
        <p:spPr bwMode="auto">
          <a:xfrm>
            <a:off x="4579752" y="5485097"/>
            <a:ext cx="1202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4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56" name="Rectangle 129"/>
          <p:cNvSpPr>
            <a:spLocks/>
          </p:cNvSpPr>
          <p:nvPr/>
        </p:nvSpPr>
        <p:spPr bwMode="auto">
          <a:xfrm>
            <a:off x="4634288" y="6181406"/>
            <a:ext cx="1088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4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57" name="Rectangle 129"/>
          <p:cNvSpPr>
            <a:spLocks/>
          </p:cNvSpPr>
          <p:nvPr/>
        </p:nvSpPr>
        <p:spPr bwMode="auto">
          <a:xfrm>
            <a:off x="4735929" y="7516982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58" name="Rectangle 129"/>
          <p:cNvSpPr>
            <a:spLocks/>
          </p:cNvSpPr>
          <p:nvPr/>
        </p:nvSpPr>
        <p:spPr bwMode="auto">
          <a:xfrm>
            <a:off x="4735929" y="6848073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59" name="Rectangle 129"/>
          <p:cNvSpPr>
            <a:spLocks/>
          </p:cNvSpPr>
          <p:nvPr/>
        </p:nvSpPr>
        <p:spPr bwMode="auto">
          <a:xfrm>
            <a:off x="4729168" y="8163624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60" name="Rectangle 129"/>
          <p:cNvSpPr>
            <a:spLocks/>
          </p:cNvSpPr>
          <p:nvPr/>
        </p:nvSpPr>
        <p:spPr bwMode="auto">
          <a:xfrm>
            <a:off x="4740240" y="9521480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61" name="Rectangle 129"/>
          <p:cNvSpPr>
            <a:spLocks/>
          </p:cNvSpPr>
          <p:nvPr/>
        </p:nvSpPr>
        <p:spPr bwMode="auto">
          <a:xfrm>
            <a:off x="4740240" y="8897131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3D54C-D14B-45BE-9A22-725337E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Product Sales Table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7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>
            <a:spLocks/>
          </p:cNvSpPr>
          <p:nvPr/>
        </p:nvSpPr>
        <p:spPr bwMode="auto">
          <a:xfrm>
            <a:off x="961113" y="5867930"/>
            <a:ext cx="4725536" cy="983102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31" name="Rectangle 1"/>
          <p:cNvSpPr>
            <a:spLocks/>
          </p:cNvSpPr>
          <p:nvPr/>
        </p:nvSpPr>
        <p:spPr bwMode="auto">
          <a:xfrm>
            <a:off x="1394376" y="6851033"/>
            <a:ext cx="4292274" cy="55001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40309" y="5416344"/>
            <a:ext cx="4737118" cy="6483242"/>
            <a:chOff x="7961392" y="5009667"/>
            <a:chExt cx="3646856" cy="5863727"/>
          </a:xfrm>
        </p:grpSpPr>
        <p:sp>
          <p:nvSpPr>
            <p:cNvPr id="19" name="Freeform 2"/>
            <p:cNvSpPr>
              <a:spLocks/>
            </p:cNvSpPr>
            <p:nvPr/>
          </p:nvSpPr>
          <p:spPr bwMode="auto">
            <a:xfrm>
              <a:off x="7961392" y="5898827"/>
              <a:ext cx="352530" cy="408435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0" name="Rectangle 4"/>
            <p:cNvSpPr>
              <a:spLocks/>
            </p:cNvSpPr>
            <p:nvPr/>
          </p:nvSpPr>
          <p:spPr bwMode="auto">
            <a:xfrm>
              <a:off x="7961392" y="5009667"/>
              <a:ext cx="3637940" cy="88916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5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514192" y="4972941"/>
            <a:ext cx="4737118" cy="6483242"/>
            <a:chOff x="7961392" y="5009667"/>
            <a:chExt cx="3646856" cy="5863727"/>
          </a:xfrm>
        </p:grpSpPr>
        <p:sp>
          <p:nvSpPr>
            <p:cNvPr id="37" name="Freeform 2"/>
            <p:cNvSpPr>
              <a:spLocks/>
            </p:cNvSpPr>
            <p:nvPr/>
          </p:nvSpPr>
          <p:spPr bwMode="auto">
            <a:xfrm>
              <a:off x="7961392" y="5898827"/>
              <a:ext cx="352530" cy="408435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8" name="Rectangle 4"/>
            <p:cNvSpPr>
              <a:spLocks/>
            </p:cNvSpPr>
            <p:nvPr/>
          </p:nvSpPr>
          <p:spPr bwMode="auto">
            <a:xfrm>
              <a:off x="7961392" y="5009667"/>
              <a:ext cx="3637940" cy="889160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9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40" name="Freeform 2"/>
          <p:cNvSpPr>
            <a:spLocks/>
          </p:cNvSpPr>
          <p:nvPr/>
        </p:nvSpPr>
        <p:spPr bwMode="auto">
          <a:xfrm>
            <a:off x="965394" y="6851033"/>
            <a:ext cx="457922" cy="451587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828434"/>
            <a:endParaRPr lang="en-US" sz="1400">
              <a:latin typeface="Lato Ligh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97529" y="4480268"/>
            <a:ext cx="4737118" cy="6483242"/>
            <a:chOff x="7961392" y="5009667"/>
            <a:chExt cx="3646856" cy="5863727"/>
          </a:xfrm>
        </p:grpSpPr>
        <p:sp>
          <p:nvSpPr>
            <p:cNvPr id="42" name="Freeform 2"/>
            <p:cNvSpPr>
              <a:spLocks/>
            </p:cNvSpPr>
            <p:nvPr/>
          </p:nvSpPr>
          <p:spPr bwMode="auto">
            <a:xfrm>
              <a:off x="7961392" y="5898827"/>
              <a:ext cx="352530" cy="408435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3" name="Rectangle 4"/>
            <p:cNvSpPr>
              <a:spLocks/>
            </p:cNvSpPr>
            <p:nvPr/>
          </p:nvSpPr>
          <p:spPr bwMode="auto">
            <a:xfrm>
              <a:off x="7961392" y="5009667"/>
              <a:ext cx="3637940" cy="88916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4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060000" y="3742660"/>
            <a:ext cx="5837428" cy="6694867"/>
            <a:chOff x="17830593" y="3495915"/>
            <a:chExt cx="4493926" cy="6055130"/>
          </a:xfrm>
        </p:grpSpPr>
        <p:sp>
          <p:nvSpPr>
            <p:cNvPr id="26" name="AutoShape 13"/>
            <p:cNvSpPr>
              <a:spLocks/>
            </p:cNvSpPr>
            <p:nvPr/>
          </p:nvSpPr>
          <p:spPr bwMode="auto">
            <a:xfrm>
              <a:off x="17830593" y="3495915"/>
              <a:ext cx="4493926" cy="126867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7830593" y="4576478"/>
              <a:ext cx="3646856" cy="4974567"/>
              <a:chOff x="7961392" y="5898827"/>
              <a:chExt cx="3646856" cy="4974567"/>
            </a:xfrm>
          </p:grpSpPr>
          <p:sp>
            <p:nvSpPr>
              <p:cNvPr id="46" name="Freeform 2"/>
              <p:cNvSpPr>
                <a:spLocks/>
              </p:cNvSpPr>
              <p:nvPr/>
            </p:nvSpPr>
            <p:spPr bwMode="auto">
              <a:xfrm>
                <a:off x="7961392" y="5898827"/>
                <a:ext cx="352530" cy="408435"/>
              </a:xfrm>
              <a:custGeom>
                <a:avLst/>
                <a:gdLst>
                  <a:gd name="T0" fmla="*/ 0 w 21600"/>
                  <a:gd name="T1" fmla="*/ 0 h 21600"/>
                  <a:gd name="T2" fmla="*/ 1422400 w 21600"/>
                  <a:gd name="T3" fmla="*/ 0 h 21600"/>
                  <a:gd name="T4" fmla="*/ 1422400 w 21600"/>
                  <a:gd name="T5" fmla="*/ 143510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defTabSz="1828434"/>
                <a:endParaRPr lang="en-US" sz="140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48" name="Rectangle 1"/>
              <p:cNvSpPr>
                <a:spLocks/>
              </p:cNvSpPr>
              <p:nvPr/>
            </p:nvSpPr>
            <p:spPr bwMode="auto">
              <a:xfrm>
                <a:off x="8438796" y="5898827"/>
                <a:ext cx="3169452" cy="4974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1828434"/>
                <a:endParaRPr lang="en-US" sz="1400">
                  <a:solidFill>
                    <a:srgbClr val="445469"/>
                  </a:solidFill>
                  <a:latin typeface="Lato Light"/>
                </a:endParaRPr>
              </a:p>
            </p:txBody>
          </p:sp>
        </p:grpSp>
      </p:grpSp>
      <p:sp>
        <p:nvSpPr>
          <p:cNvPr id="70" name="Rectangle 1"/>
          <p:cNvSpPr>
            <a:spLocks/>
          </p:cNvSpPr>
          <p:nvPr/>
        </p:nvSpPr>
        <p:spPr bwMode="auto">
          <a:xfrm>
            <a:off x="1394376" y="11368070"/>
            <a:ext cx="4292274" cy="983102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5137" y="5934205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37416" y="5474350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559538" y="5022763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842875" y="4556968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531400" y="4015027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71" name="Rectangle 1"/>
          <p:cNvSpPr>
            <a:spLocks/>
          </p:cNvSpPr>
          <p:nvPr/>
        </p:nvSpPr>
        <p:spPr bwMode="auto">
          <a:xfrm>
            <a:off x="5870987" y="10876520"/>
            <a:ext cx="4106439" cy="983102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2" name="Rectangle 1"/>
          <p:cNvSpPr>
            <a:spLocks/>
          </p:cNvSpPr>
          <p:nvPr/>
        </p:nvSpPr>
        <p:spPr bwMode="auto">
          <a:xfrm>
            <a:off x="10133289" y="10437527"/>
            <a:ext cx="4106439" cy="983102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3" name="Rectangle 1"/>
          <p:cNvSpPr>
            <a:spLocks/>
          </p:cNvSpPr>
          <p:nvPr/>
        </p:nvSpPr>
        <p:spPr bwMode="auto">
          <a:xfrm>
            <a:off x="14416626" y="9980407"/>
            <a:ext cx="4106439" cy="983102"/>
          </a:xfrm>
          <a:prstGeom prst="rect">
            <a:avLst/>
          </a:prstGeom>
          <a:solidFill>
            <a:schemeClr val="accent4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18693089" y="9454425"/>
            <a:ext cx="4106439" cy="983102"/>
          </a:xfrm>
          <a:prstGeom prst="rect">
            <a:avLst/>
          </a:prstGeom>
          <a:solidFill>
            <a:schemeClr val="accent5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6218" y="8028570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00817" y="7416202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63261" y="7048951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416432" y="6554113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651188" y="6036316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532599" y="11420629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81027" y="10921054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84532" y="10498269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543468" y="10044576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796292" y="9492916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DBE4F-B0D2-44A2-A91A-5953CFB5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Product Sales Table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9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4 CONTENT INFOGRAPHIC TABLE</a:t>
            </a:r>
          </a:p>
        </p:txBody>
      </p:sp>
      <p:sp>
        <p:nvSpPr>
          <p:cNvPr id="3" name="Flowchart: Card 2"/>
          <p:cNvSpPr/>
          <p:nvPr/>
        </p:nvSpPr>
        <p:spPr>
          <a:xfrm>
            <a:off x="2085670" y="8901926"/>
            <a:ext cx="4176392" cy="2391360"/>
          </a:xfrm>
          <a:prstGeom prst="flowChartPunchedCard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81614" y="3779947"/>
            <a:ext cx="4697792" cy="7533210"/>
          </a:xfrm>
          <a:prstGeom prst="foldedCorner">
            <a:avLst>
              <a:gd name="adj" fmla="val 37586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rgbClr val="57565A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57565A"/>
                </a:solidFill>
              </a:rPr>
              <a:t>This option has a triangle on the upper left. Throughout the design, we use subtle color shifts to add visual interest and convey forward momentum.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400" dirty="0">
              <a:solidFill>
                <a:srgbClr val="57565A"/>
              </a:solidFill>
            </a:endParaRPr>
          </a:p>
        </p:txBody>
      </p: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2085671" y="4379016"/>
            <a:ext cx="1079374" cy="599652"/>
            <a:chOff x="1296" y="2569"/>
            <a:chExt cx="216" cy="12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394" y="2673"/>
              <a:ext cx="71" cy="0"/>
            </a:xfrm>
            <a:custGeom>
              <a:avLst/>
              <a:gdLst>
                <a:gd name="T0" fmla="*/ 0 w 780"/>
                <a:gd name="T1" fmla="*/ 0 w 780"/>
                <a:gd name="T2" fmla="*/ 780 w 7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80">
                  <a:moveTo>
                    <a:pt x="0" y="0"/>
                  </a:moveTo>
                  <a:lnTo>
                    <a:pt x="0" y="0"/>
                  </a:lnTo>
                  <a:lnTo>
                    <a:pt x="780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345" y="2569"/>
              <a:ext cx="105" cy="104"/>
            </a:xfrm>
            <a:custGeom>
              <a:avLst/>
              <a:gdLst>
                <a:gd name="T0" fmla="*/ 179 w 1157"/>
                <a:gd name="T1" fmla="*/ 1146 h 1146"/>
                <a:gd name="T2" fmla="*/ 179 w 1157"/>
                <a:gd name="T3" fmla="*/ 1146 h 1146"/>
                <a:gd name="T4" fmla="*/ 0 w 1157"/>
                <a:gd name="T5" fmla="*/ 1146 h 1146"/>
                <a:gd name="T6" fmla="*/ 0 w 1157"/>
                <a:gd name="T7" fmla="*/ 0 h 1146"/>
                <a:gd name="T8" fmla="*/ 1157 w 1157"/>
                <a:gd name="T9" fmla="*/ 0 h 1146"/>
                <a:gd name="T10" fmla="*/ 1157 w 1157"/>
                <a:gd name="T11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1146">
                  <a:moveTo>
                    <a:pt x="179" y="1146"/>
                  </a:moveTo>
                  <a:lnTo>
                    <a:pt x="179" y="1146"/>
                  </a:lnTo>
                  <a:lnTo>
                    <a:pt x="0" y="1146"/>
                  </a:lnTo>
                  <a:lnTo>
                    <a:pt x="0" y="0"/>
                  </a:lnTo>
                  <a:lnTo>
                    <a:pt x="1157" y="0"/>
                  </a:lnTo>
                  <a:lnTo>
                    <a:pt x="1157" y="1146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65" y="2657"/>
              <a:ext cx="32" cy="32"/>
            </a:xfrm>
            <a:custGeom>
              <a:avLst/>
              <a:gdLst>
                <a:gd name="T0" fmla="*/ 356 w 356"/>
                <a:gd name="T1" fmla="*/ 178 h 356"/>
                <a:gd name="T2" fmla="*/ 356 w 356"/>
                <a:gd name="T3" fmla="*/ 178 h 356"/>
                <a:gd name="T4" fmla="*/ 178 w 356"/>
                <a:gd name="T5" fmla="*/ 356 h 356"/>
                <a:gd name="T6" fmla="*/ 0 w 356"/>
                <a:gd name="T7" fmla="*/ 178 h 356"/>
                <a:gd name="T8" fmla="*/ 178 w 356"/>
                <a:gd name="T9" fmla="*/ 0 h 356"/>
                <a:gd name="T10" fmla="*/ 356 w 356"/>
                <a:gd name="T11" fmla="*/ 178 h 356"/>
                <a:gd name="T12" fmla="*/ 356 w 356"/>
                <a:gd name="T13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356">
                  <a:moveTo>
                    <a:pt x="356" y="178"/>
                  </a:moveTo>
                  <a:lnTo>
                    <a:pt x="356" y="178"/>
                  </a:lnTo>
                  <a:cubicBezTo>
                    <a:pt x="356" y="276"/>
                    <a:pt x="277" y="356"/>
                    <a:pt x="178" y="356"/>
                  </a:cubicBezTo>
                  <a:cubicBezTo>
                    <a:pt x="80" y="356"/>
                    <a:pt x="0" y="276"/>
                    <a:pt x="0" y="178"/>
                  </a:cubicBezTo>
                  <a:cubicBezTo>
                    <a:pt x="0" y="80"/>
                    <a:pt x="80" y="0"/>
                    <a:pt x="178" y="0"/>
                  </a:cubicBezTo>
                  <a:cubicBezTo>
                    <a:pt x="277" y="0"/>
                    <a:pt x="356" y="80"/>
                    <a:pt x="356" y="178"/>
                  </a:cubicBezTo>
                  <a:lnTo>
                    <a:pt x="356" y="178"/>
                  </a:lnTo>
                  <a:close/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361" y="2657"/>
              <a:ext cx="33" cy="32"/>
            </a:xfrm>
            <a:custGeom>
              <a:avLst/>
              <a:gdLst>
                <a:gd name="T0" fmla="*/ 356 w 356"/>
                <a:gd name="T1" fmla="*/ 178 h 356"/>
                <a:gd name="T2" fmla="*/ 356 w 356"/>
                <a:gd name="T3" fmla="*/ 178 h 356"/>
                <a:gd name="T4" fmla="*/ 178 w 356"/>
                <a:gd name="T5" fmla="*/ 356 h 356"/>
                <a:gd name="T6" fmla="*/ 0 w 356"/>
                <a:gd name="T7" fmla="*/ 178 h 356"/>
                <a:gd name="T8" fmla="*/ 178 w 356"/>
                <a:gd name="T9" fmla="*/ 0 h 356"/>
                <a:gd name="T10" fmla="*/ 356 w 356"/>
                <a:gd name="T11" fmla="*/ 178 h 356"/>
                <a:gd name="T12" fmla="*/ 356 w 356"/>
                <a:gd name="T13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356">
                  <a:moveTo>
                    <a:pt x="356" y="178"/>
                  </a:moveTo>
                  <a:lnTo>
                    <a:pt x="356" y="178"/>
                  </a:lnTo>
                  <a:cubicBezTo>
                    <a:pt x="356" y="276"/>
                    <a:pt x="277" y="356"/>
                    <a:pt x="178" y="356"/>
                  </a:cubicBezTo>
                  <a:cubicBezTo>
                    <a:pt x="80" y="356"/>
                    <a:pt x="0" y="276"/>
                    <a:pt x="0" y="178"/>
                  </a:cubicBezTo>
                  <a:cubicBezTo>
                    <a:pt x="0" y="80"/>
                    <a:pt x="80" y="0"/>
                    <a:pt x="178" y="0"/>
                  </a:cubicBezTo>
                  <a:cubicBezTo>
                    <a:pt x="277" y="0"/>
                    <a:pt x="356" y="80"/>
                    <a:pt x="356" y="178"/>
                  </a:cubicBezTo>
                  <a:lnTo>
                    <a:pt x="356" y="178"/>
                  </a:lnTo>
                  <a:close/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450" y="2632"/>
              <a:ext cx="62" cy="41"/>
            </a:xfrm>
            <a:custGeom>
              <a:avLst/>
              <a:gdLst>
                <a:gd name="T0" fmla="*/ 0 w 681"/>
                <a:gd name="T1" fmla="*/ 0 h 455"/>
                <a:gd name="T2" fmla="*/ 0 w 681"/>
                <a:gd name="T3" fmla="*/ 0 h 455"/>
                <a:gd name="T4" fmla="*/ 648 w 681"/>
                <a:gd name="T5" fmla="*/ 0 h 455"/>
                <a:gd name="T6" fmla="*/ 681 w 681"/>
                <a:gd name="T7" fmla="*/ 33 h 455"/>
                <a:gd name="T8" fmla="*/ 681 w 681"/>
                <a:gd name="T9" fmla="*/ 422 h 455"/>
                <a:gd name="T10" fmla="*/ 648 w 681"/>
                <a:gd name="T11" fmla="*/ 455 h 455"/>
                <a:gd name="T12" fmla="*/ 514 w 681"/>
                <a:gd name="T13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1" h="455">
                  <a:moveTo>
                    <a:pt x="0" y="0"/>
                  </a:moveTo>
                  <a:lnTo>
                    <a:pt x="0" y="0"/>
                  </a:lnTo>
                  <a:lnTo>
                    <a:pt x="648" y="0"/>
                  </a:lnTo>
                  <a:cubicBezTo>
                    <a:pt x="666" y="0"/>
                    <a:pt x="681" y="15"/>
                    <a:pt x="681" y="33"/>
                  </a:cubicBezTo>
                  <a:lnTo>
                    <a:pt x="681" y="422"/>
                  </a:lnTo>
                  <a:cubicBezTo>
                    <a:pt x="681" y="440"/>
                    <a:pt x="666" y="455"/>
                    <a:pt x="648" y="455"/>
                  </a:cubicBezTo>
                  <a:lnTo>
                    <a:pt x="514" y="455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450" y="2597"/>
              <a:ext cx="51" cy="35"/>
            </a:xfrm>
            <a:custGeom>
              <a:avLst/>
              <a:gdLst>
                <a:gd name="T0" fmla="*/ 562 w 562"/>
                <a:gd name="T1" fmla="*/ 387 h 387"/>
                <a:gd name="T2" fmla="*/ 562 w 562"/>
                <a:gd name="T3" fmla="*/ 387 h 387"/>
                <a:gd name="T4" fmla="*/ 443 w 562"/>
                <a:gd name="T5" fmla="*/ 92 h 387"/>
                <a:gd name="T6" fmla="*/ 320 w 562"/>
                <a:gd name="T7" fmla="*/ 0 h 387"/>
                <a:gd name="T8" fmla="*/ 0 w 562"/>
                <a:gd name="T9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87">
                  <a:moveTo>
                    <a:pt x="562" y="387"/>
                  </a:moveTo>
                  <a:lnTo>
                    <a:pt x="562" y="387"/>
                  </a:lnTo>
                  <a:cubicBezTo>
                    <a:pt x="541" y="339"/>
                    <a:pt x="443" y="92"/>
                    <a:pt x="443" y="92"/>
                  </a:cubicBezTo>
                  <a:cubicBezTo>
                    <a:pt x="421" y="41"/>
                    <a:pt x="367" y="0"/>
                    <a:pt x="320" y="0"/>
                  </a:cubicBez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296" y="2569"/>
              <a:ext cx="35" cy="0"/>
            </a:xfrm>
            <a:custGeom>
              <a:avLst/>
              <a:gdLst>
                <a:gd name="T0" fmla="*/ 0 w 380"/>
                <a:gd name="T1" fmla="*/ 0 w 380"/>
                <a:gd name="T2" fmla="*/ 380 w 3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80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305" y="2588"/>
              <a:ext cx="26" cy="0"/>
            </a:xfrm>
            <a:custGeom>
              <a:avLst/>
              <a:gdLst>
                <a:gd name="T0" fmla="*/ 0 w 286"/>
                <a:gd name="T1" fmla="*/ 0 w 286"/>
                <a:gd name="T2" fmla="*/ 286 w 28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86">
                  <a:moveTo>
                    <a:pt x="0" y="0"/>
                  </a:moveTo>
                  <a:lnTo>
                    <a:pt x="0" y="0"/>
                  </a:lnTo>
                  <a:lnTo>
                    <a:pt x="286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313" y="2607"/>
              <a:ext cx="18" cy="0"/>
            </a:xfrm>
            <a:custGeom>
              <a:avLst/>
              <a:gdLst>
                <a:gd name="T0" fmla="*/ 0 w 190"/>
                <a:gd name="T1" fmla="*/ 0 w 190"/>
                <a:gd name="T2" fmla="*/ 190 w 19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0">
                  <a:moveTo>
                    <a:pt x="0" y="0"/>
                  </a:moveTo>
                  <a:lnTo>
                    <a:pt x="0" y="0"/>
                  </a:lnTo>
                  <a:lnTo>
                    <a:pt x="190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60939" y="10389451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4000" dirty="0">
                <a:solidFill>
                  <a:srgbClr val="57565A"/>
                </a:solidFill>
              </a:rPr>
              <a:t>01</a:t>
            </a:r>
          </a:p>
        </p:txBody>
      </p:sp>
      <p:sp>
        <p:nvSpPr>
          <p:cNvPr id="38" name="Flowchart: Card 37"/>
          <p:cNvSpPr/>
          <p:nvPr/>
        </p:nvSpPr>
        <p:spPr>
          <a:xfrm>
            <a:off x="7633462" y="8901926"/>
            <a:ext cx="4176392" cy="2391360"/>
          </a:xfrm>
          <a:prstGeom prst="flowChartPunchedCard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7129406" y="3779947"/>
            <a:ext cx="4697792" cy="7533210"/>
          </a:xfrm>
          <a:prstGeom prst="foldedCorner">
            <a:avLst>
              <a:gd name="adj" fmla="val 37586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rgbClr val="57565A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57565A"/>
                </a:solidFill>
              </a:rPr>
              <a:t>This option has a triangle on the upper left. Throughout the design, we use subtle color shifts to add visual interest and convey forward momentum.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400" dirty="0">
              <a:solidFill>
                <a:srgbClr val="57565A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55031" y="10389451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4000" dirty="0">
                <a:solidFill>
                  <a:srgbClr val="57565A"/>
                </a:solidFill>
              </a:rPr>
              <a:t>02</a:t>
            </a:r>
          </a:p>
        </p:txBody>
      </p:sp>
      <p:sp>
        <p:nvSpPr>
          <p:cNvPr id="53" name="Flowchart: Card 52"/>
          <p:cNvSpPr/>
          <p:nvPr/>
        </p:nvSpPr>
        <p:spPr>
          <a:xfrm>
            <a:off x="13178078" y="8901926"/>
            <a:ext cx="4176392" cy="2391360"/>
          </a:xfrm>
          <a:prstGeom prst="flowChartPunchedCard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12674022" y="3779947"/>
            <a:ext cx="4697792" cy="7533210"/>
          </a:xfrm>
          <a:prstGeom prst="foldedCorner">
            <a:avLst>
              <a:gd name="adj" fmla="val 37586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rgbClr val="57565A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57565A"/>
                </a:solidFill>
              </a:rPr>
              <a:t>This option has a triangle on the upper left. Throughout the design, we use subtle color shifts to add visual interest and convey forward momentum.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400" dirty="0">
              <a:solidFill>
                <a:srgbClr val="57565A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00449" y="10389451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4000">
                <a:solidFill>
                  <a:srgbClr val="57565A"/>
                </a:solidFill>
              </a:rPr>
              <a:t>03</a:t>
            </a:r>
          </a:p>
        </p:txBody>
      </p:sp>
      <p:sp>
        <p:nvSpPr>
          <p:cNvPr id="68" name="Flowchart: Card 67"/>
          <p:cNvSpPr/>
          <p:nvPr/>
        </p:nvSpPr>
        <p:spPr>
          <a:xfrm>
            <a:off x="18725870" y="8901926"/>
            <a:ext cx="4176392" cy="2391360"/>
          </a:xfrm>
          <a:prstGeom prst="flowChartPunchedCard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18221814" y="3779947"/>
            <a:ext cx="4697792" cy="7533210"/>
          </a:xfrm>
          <a:prstGeom prst="foldedCorner">
            <a:avLst>
              <a:gd name="adj" fmla="val 37586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rgbClr val="57565A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rgbClr val="57565A"/>
                </a:solidFill>
              </a:rPr>
              <a:t>This option has a triangle on the upper left. Throughout the design, we use subtle color shifts to add visual interest and convey forward momentum.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400">
              <a:solidFill>
                <a:srgbClr val="57565A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3200" y="3689649"/>
            <a:ext cx="4697792" cy="9143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30992" y="3689649"/>
            <a:ext cx="4697792" cy="91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675608" y="3689649"/>
            <a:ext cx="4697792" cy="9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223400" y="3689649"/>
            <a:ext cx="4697792" cy="914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924196" y="10389451"/>
            <a:ext cx="857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4000">
                <a:solidFill>
                  <a:srgbClr val="57565A"/>
                </a:solidFill>
              </a:rPr>
              <a:t>04</a:t>
            </a:r>
          </a:p>
        </p:txBody>
      </p:sp>
      <p:sp>
        <p:nvSpPr>
          <p:cNvPr id="83" name="Freeform 10"/>
          <p:cNvSpPr>
            <a:spLocks noEditPoints="1"/>
          </p:cNvSpPr>
          <p:nvPr/>
        </p:nvSpPr>
        <p:spPr bwMode="auto">
          <a:xfrm>
            <a:off x="7658445" y="4358918"/>
            <a:ext cx="704594" cy="640260"/>
          </a:xfrm>
          <a:custGeom>
            <a:avLst/>
            <a:gdLst>
              <a:gd name="T0" fmla="*/ 474 w 586"/>
              <a:gd name="T1" fmla="*/ 532 h 532"/>
              <a:gd name="T2" fmla="*/ 411 w 586"/>
              <a:gd name="T3" fmla="*/ 468 h 532"/>
              <a:gd name="T4" fmla="*/ 474 w 586"/>
              <a:gd name="T5" fmla="*/ 404 h 532"/>
              <a:gd name="T6" fmla="*/ 538 w 586"/>
              <a:gd name="T7" fmla="*/ 468 h 532"/>
              <a:gd name="T8" fmla="*/ 474 w 586"/>
              <a:gd name="T9" fmla="*/ 532 h 532"/>
              <a:gd name="T10" fmla="*/ 474 w 586"/>
              <a:gd name="T11" fmla="*/ 418 h 532"/>
              <a:gd name="T12" fmla="*/ 425 w 586"/>
              <a:gd name="T13" fmla="*/ 468 h 532"/>
              <a:gd name="T14" fmla="*/ 474 w 586"/>
              <a:gd name="T15" fmla="*/ 518 h 532"/>
              <a:gd name="T16" fmla="*/ 524 w 586"/>
              <a:gd name="T17" fmla="*/ 468 h 532"/>
              <a:gd name="T18" fmla="*/ 474 w 586"/>
              <a:gd name="T19" fmla="*/ 418 h 532"/>
              <a:gd name="T20" fmla="*/ 180 w 586"/>
              <a:gd name="T21" fmla="*/ 532 h 532"/>
              <a:gd name="T22" fmla="*/ 116 w 586"/>
              <a:gd name="T23" fmla="*/ 468 h 532"/>
              <a:gd name="T24" fmla="*/ 180 w 586"/>
              <a:gd name="T25" fmla="*/ 404 h 532"/>
              <a:gd name="T26" fmla="*/ 244 w 586"/>
              <a:gd name="T27" fmla="*/ 468 h 532"/>
              <a:gd name="T28" fmla="*/ 180 w 586"/>
              <a:gd name="T29" fmla="*/ 532 h 532"/>
              <a:gd name="T30" fmla="*/ 180 w 586"/>
              <a:gd name="T31" fmla="*/ 418 h 532"/>
              <a:gd name="T32" fmla="*/ 130 w 586"/>
              <a:gd name="T33" fmla="*/ 468 h 532"/>
              <a:gd name="T34" fmla="*/ 180 w 586"/>
              <a:gd name="T35" fmla="*/ 518 h 532"/>
              <a:gd name="T36" fmla="*/ 230 w 586"/>
              <a:gd name="T37" fmla="*/ 468 h 532"/>
              <a:gd name="T38" fmla="*/ 180 w 586"/>
              <a:gd name="T39" fmla="*/ 418 h 532"/>
              <a:gd name="T40" fmla="*/ 140 w 586"/>
              <a:gd name="T41" fmla="*/ 389 h 532"/>
              <a:gd name="T42" fmla="*/ 106 w 586"/>
              <a:gd name="T43" fmla="*/ 360 h 532"/>
              <a:gd name="T44" fmla="*/ 69 w 586"/>
              <a:gd name="T45" fmla="*/ 67 h 532"/>
              <a:gd name="T46" fmla="*/ 34 w 586"/>
              <a:gd name="T47" fmla="*/ 67 h 532"/>
              <a:gd name="T48" fmla="*/ 0 w 586"/>
              <a:gd name="T49" fmla="*/ 33 h 532"/>
              <a:gd name="T50" fmla="*/ 34 w 586"/>
              <a:gd name="T51" fmla="*/ 0 h 532"/>
              <a:gd name="T52" fmla="*/ 99 w 586"/>
              <a:gd name="T53" fmla="*/ 0 h 532"/>
              <a:gd name="T54" fmla="*/ 132 w 586"/>
              <a:gd name="T55" fmla="*/ 29 h 532"/>
              <a:gd name="T56" fmla="*/ 137 w 586"/>
              <a:gd name="T57" fmla="*/ 66 h 532"/>
              <a:gd name="T58" fmla="*/ 551 w 586"/>
              <a:gd name="T59" fmla="*/ 66 h 532"/>
              <a:gd name="T60" fmla="*/ 576 w 586"/>
              <a:gd name="T61" fmla="*/ 77 h 532"/>
              <a:gd name="T62" fmla="*/ 585 w 586"/>
              <a:gd name="T63" fmla="*/ 103 h 532"/>
              <a:gd name="T64" fmla="*/ 560 w 586"/>
              <a:gd name="T65" fmla="*/ 318 h 532"/>
              <a:gd name="T66" fmla="*/ 531 w 586"/>
              <a:gd name="T67" fmla="*/ 348 h 532"/>
              <a:gd name="T68" fmla="*/ 143 w 586"/>
              <a:gd name="T69" fmla="*/ 389 h 532"/>
              <a:gd name="T70" fmla="*/ 142 w 586"/>
              <a:gd name="T71" fmla="*/ 389 h 532"/>
              <a:gd name="T72" fmla="*/ 140 w 586"/>
              <a:gd name="T73" fmla="*/ 389 h 532"/>
              <a:gd name="T74" fmla="*/ 34 w 586"/>
              <a:gd name="T75" fmla="*/ 14 h 532"/>
              <a:gd name="T76" fmla="*/ 14 w 586"/>
              <a:gd name="T77" fmla="*/ 33 h 532"/>
              <a:gd name="T78" fmla="*/ 34 w 586"/>
              <a:gd name="T79" fmla="*/ 53 h 532"/>
              <a:gd name="T80" fmla="*/ 75 w 586"/>
              <a:gd name="T81" fmla="*/ 53 h 532"/>
              <a:gd name="T82" fmla="*/ 82 w 586"/>
              <a:gd name="T83" fmla="*/ 59 h 532"/>
              <a:gd name="T84" fmla="*/ 120 w 586"/>
              <a:gd name="T85" fmla="*/ 358 h 532"/>
              <a:gd name="T86" fmla="*/ 142 w 586"/>
              <a:gd name="T87" fmla="*/ 375 h 532"/>
              <a:gd name="T88" fmla="*/ 142 w 586"/>
              <a:gd name="T89" fmla="*/ 375 h 532"/>
              <a:gd name="T90" fmla="*/ 529 w 586"/>
              <a:gd name="T91" fmla="*/ 334 h 532"/>
              <a:gd name="T92" fmla="*/ 546 w 586"/>
              <a:gd name="T93" fmla="*/ 317 h 532"/>
              <a:gd name="T94" fmla="*/ 571 w 586"/>
              <a:gd name="T95" fmla="*/ 102 h 532"/>
              <a:gd name="T96" fmla="*/ 566 w 586"/>
              <a:gd name="T97" fmla="*/ 86 h 532"/>
              <a:gd name="T98" fmla="*/ 551 w 586"/>
              <a:gd name="T99" fmla="*/ 80 h 532"/>
              <a:gd name="T100" fmla="*/ 131 w 586"/>
              <a:gd name="T101" fmla="*/ 80 h 532"/>
              <a:gd name="T102" fmla="*/ 124 w 586"/>
              <a:gd name="T103" fmla="*/ 74 h 532"/>
              <a:gd name="T104" fmla="*/ 118 w 586"/>
              <a:gd name="T105" fmla="*/ 31 h 532"/>
              <a:gd name="T106" fmla="*/ 99 w 586"/>
              <a:gd name="T107" fmla="*/ 14 h 532"/>
              <a:gd name="T108" fmla="*/ 34 w 586"/>
              <a:gd name="T109" fmla="*/ 1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6" h="532">
                <a:moveTo>
                  <a:pt x="474" y="532"/>
                </a:moveTo>
                <a:cubicBezTo>
                  <a:pt x="439" y="532"/>
                  <a:pt x="411" y="503"/>
                  <a:pt x="411" y="468"/>
                </a:cubicBezTo>
                <a:cubicBezTo>
                  <a:pt x="411" y="433"/>
                  <a:pt x="439" y="404"/>
                  <a:pt x="474" y="404"/>
                </a:cubicBezTo>
                <a:cubicBezTo>
                  <a:pt x="510" y="404"/>
                  <a:pt x="538" y="433"/>
                  <a:pt x="538" y="468"/>
                </a:cubicBezTo>
                <a:cubicBezTo>
                  <a:pt x="538" y="503"/>
                  <a:pt x="510" y="532"/>
                  <a:pt x="474" y="532"/>
                </a:cubicBezTo>
                <a:close/>
                <a:moveTo>
                  <a:pt x="474" y="418"/>
                </a:moveTo>
                <a:cubicBezTo>
                  <a:pt x="447" y="418"/>
                  <a:pt x="425" y="441"/>
                  <a:pt x="425" y="468"/>
                </a:cubicBezTo>
                <a:cubicBezTo>
                  <a:pt x="425" y="496"/>
                  <a:pt x="447" y="518"/>
                  <a:pt x="474" y="518"/>
                </a:cubicBezTo>
                <a:cubicBezTo>
                  <a:pt x="502" y="518"/>
                  <a:pt x="524" y="496"/>
                  <a:pt x="524" y="468"/>
                </a:cubicBezTo>
                <a:cubicBezTo>
                  <a:pt x="524" y="441"/>
                  <a:pt x="502" y="418"/>
                  <a:pt x="474" y="418"/>
                </a:cubicBezTo>
                <a:close/>
                <a:moveTo>
                  <a:pt x="180" y="532"/>
                </a:moveTo>
                <a:cubicBezTo>
                  <a:pt x="145" y="532"/>
                  <a:pt x="116" y="503"/>
                  <a:pt x="116" y="468"/>
                </a:cubicBezTo>
                <a:cubicBezTo>
                  <a:pt x="116" y="433"/>
                  <a:pt x="145" y="404"/>
                  <a:pt x="180" y="404"/>
                </a:cubicBezTo>
                <a:cubicBezTo>
                  <a:pt x="215" y="404"/>
                  <a:pt x="244" y="433"/>
                  <a:pt x="244" y="468"/>
                </a:cubicBezTo>
                <a:cubicBezTo>
                  <a:pt x="244" y="503"/>
                  <a:pt x="215" y="532"/>
                  <a:pt x="180" y="532"/>
                </a:cubicBezTo>
                <a:close/>
                <a:moveTo>
                  <a:pt x="180" y="418"/>
                </a:moveTo>
                <a:cubicBezTo>
                  <a:pt x="153" y="418"/>
                  <a:pt x="130" y="441"/>
                  <a:pt x="130" y="468"/>
                </a:cubicBezTo>
                <a:cubicBezTo>
                  <a:pt x="130" y="496"/>
                  <a:pt x="153" y="518"/>
                  <a:pt x="180" y="518"/>
                </a:cubicBezTo>
                <a:cubicBezTo>
                  <a:pt x="208" y="518"/>
                  <a:pt x="230" y="496"/>
                  <a:pt x="230" y="468"/>
                </a:cubicBezTo>
                <a:cubicBezTo>
                  <a:pt x="230" y="441"/>
                  <a:pt x="208" y="418"/>
                  <a:pt x="180" y="418"/>
                </a:cubicBezTo>
                <a:close/>
                <a:moveTo>
                  <a:pt x="140" y="389"/>
                </a:moveTo>
                <a:cubicBezTo>
                  <a:pt x="123" y="389"/>
                  <a:pt x="108" y="376"/>
                  <a:pt x="106" y="360"/>
                </a:cubicBezTo>
                <a:cubicBezTo>
                  <a:pt x="69" y="67"/>
                  <a:pt x="69" y="67"/>
                  <a:pt x="69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16" y="67"/>
                  <a:pt x="0" y="52"/>
                  <a:pt x="0" y="33"/>
                </a:cubicBezTo>
                <a:cubicBezTo>
                  <a:pt x="0" y="15"/>
                  <a:pt x="16" y="0"/>
                  <a:pt x="3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6" y="0"/>
                  <a:pt x="130" y="12"/>
                  <a:pt x="132" y="29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551" y="66"/>
                  <a:pt x="551" y="66"/>
                  <a:pt x="551" y="66"/>
                </a:cubicBezTo>
                <a:cubicBezTo>
                  <a:pt x="561" y="66"/>
                  <a:pt x="570" y="70"/>
                  <a:pt x="576" y="77"/>
                </a:cubicBezTo>
                <a:cubicBezTo>
                  <a:pt x="583" y="84"/>
                  <a:pt x="586" y="94"/>
                  <a:pt x="585" y="103"/>
                </a:cubicBezTo>
                <a:cubicBezTo>
                  <a:pt x="560" y="318"/>
                  <a:pt x="560" y="318"/>
                  <a:pt x="560" y="318"/>
                </a:cubicBezTo>
                <a:cubicBezTo>
                  <a:pt x="559" y="334"/>
                  <a:pt x="546" y="346"/>
                  <a:pt x="531" y="348"/>
                </a:cubicBezTo>
                <a:cubicBezTo>
                  <a:pt x="143" y="389"/>
                  <a:pt x="143" y="389"/>
                  <a:pt x="143" y="389"/>
                </a:cubicBezTo>
                <a:cubicBezTo>
                  <a:pt x="143" y="389"/>
                  <a:pt x="143" y="389"/>
                  <a:pt x="142" y="389"/>
                </a:cubicBezTo>
                <a:cubicBezTo>
                  <a:pt x="142" y="389"/>
                  <a:pt x="141" y="389"/>
                  <a:pt x="140" y="389"/>
                </a:cubicBezTo>
                <a:close/>
                <a:moveTo>
                  <a:pt x="34" y="14"/>
                </a:moveTo>
                <a:cubicBezTo>
                  <a:pt x="23" y="14"/>
                  <a:pt x="14" y="22"/>
                  <a:pt x="14" y="33"/>
                </a:cubicBezTo>
                <a:cubicBezTo>
                  <a:pt x="14" y="44"/>
                  <a:pt x="23" y="53"/>
                  <a:pt x="34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120" y="358"/>
                  <a:pt x="120" y="358"/>
                  <a:pt x="120" y="358"/>
                </a:cubicBezTo>
                <a:cubicBezTo>
                  <a:pt x="122" y="368"/>
                  <a:pt x="131" y="376"/>
                  <a:pt x="142" y="375"/>
                </a:cubicBezTo>
                <a:cubicBezTo>
                  <a:pt x="142" y="375"/>
                  <a:pt x="142" y="375"/>
                  <a:pt x="142" y="375"/>
                </a:cubicBezTo>
                <a:cubicBezTo>
                  <a:pt x="529" y="334"/>
                  <a:pt x="529" y="334"/>
                  <a:pt x="529" y="334"/>
                </a:cubicBezTo>
                <a:cubicBezTo>
                  <a:pt x="538" y="333"/>
                  <a:pt x="545" y="326"/>
                  <a:pt x="546" y="317"/>
                </a:cubicBezTo>
                <a:cubicBezTo>
                  <a:pt x="571" y="102"/>
                  <a:pt x="571" y="102"/>
                  <a:pt x="571" y="102"/>
                </a:cubicBezTo>
                <a:cubicBezTo>
                  <a:pt x="571" y="96"/>
                  <a:pt x="570" y="91"/>
                  <a:pt x="566" y="86"/>
                </a:cubicBezTo>
                <a:cubicBezTo>
                  <a:pt x="562" y="82"/>
                  <a:pt x="557" y="80"/>
                  <a:pt x="551" y="80"/>
                </a:cubicBezTo>
                <a:cubicBezTo>
                  <a:pt x="131" y="80"/>
                  <a:pt x="131" y="80"/>
                  <a:pt x="131" y="80"/>
                </a:cubicBezTo>
                <a:cubicBezTo>
                  <a:pt x="127" y="80"/>
                  <a:pt x="124" y="77"/>
                  <a:pt x="124" y="74"/>
                </a:cubicBezTo>
                <a:cubicBezTo>
                  <a:pt x="118" y="31"/>
                  <a:pt x="118" y="31"/>
                  <a:pt x="118" y="31"/>
                </a:cubicBezTo>
                <a:cubicBezTo>
                  <a:pt x="117" y="21"/>
                  <a:pt x="109" y="14"/>
                  <a:pt x="99" y="14"/>
                </a:cubicBezTo>
                <a:lnTo>
                  <a:pt x="34" y="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5400">
              <a:solidFill>
                <a:srgbClr val="57565A"/>
              </a:solidFill>
            </a:endParaRPr>
          </a:p>
        </p:txBody>
      </p:sp>
      <p:sp>
        <p:nvSpPr>
          <p:cNvPr id="84" name="Freeform 39"/>
          <p:cNvSpPr>
            <a:spLocks noEditPoints="1"/>
          </p:cNvSpPr>
          <p:nvPr/>
        </p:nvSpPr>
        <p:spPr bwMode="auto">
          <a:xfrm>
            <a:off x="13195912" y="4240118"/>
            <a:ext cx="824484" cy="765856"/>
          </a:xfrm>
          <a:custGeom>
            <a:avLst/>
            <a:gdLst>
              <a:gd name="T0" fmla="*/ 387 w 759"/>
              <a:gd name="T1" fmla="*/ 56 h 705"/>
              <a:gd name="T2" fmla="*/ 387 w 759"/>
              <a:gd name="T3" fmla="*/ 7 h 705"/>
              <a:gd name="T4" fmla="*/ 380 w 759"/>
              <a:gd name="T5" fmla="*/ 0 h 705"/>
              <a:gd name="T6" fmla="*/ 373 w 759"/>
              <a:gd name="T7" fmla="*/ 7 h 705"/>
              <a:gd name="T8" fmla="*/ 373 w 759"/>
              <a:gd name="T9" fmla="*/ 56 h 705"/>
              <a:gd name="T10" fmla="*/ 0 w 759"/>
              <a:gd name="T11" fmla="*/ 404 h 705"/>
              <a:gd name="T12" fmla="*/ 0 w 759"/>
              <a:gd name="T13" fmla="*/ 405 h 705"/>
              <a:gd name="T14" fmla="*/ 5 w 759"/>
              <a:gd name="T15" fmla="*/ 411 h 705"/>
              <a:gd name="T16" fmla="*/ 13 w 759"/>
              <a:gd name="T17" fmla="*/ 409 h 705"/>
              <a:gd name="T18" fmla="*/ 131 w 759"/>
              <a:gd name="T19" fmla="*/ 346 h 705"/>
              <a:gd name="T20" fmla="*/ 250 w 759"/>
              <a:gd name="T21" fmla="*/ 409 h 705"/>
              <a:gd name="T22" fmla="*/ 261 w 759"/>
              <a:gd name="T23" fmla="*/ 409 h 705"/>
              <a:gd name="T24" fmla="*/ 373 w 759"/>
              <a:gd name="T25" fmla="*/ 346 h 705"/>
              <a:gd name="T26" fmla="*/ 373 w 759"/>
              <a:gd name="T27" fmla="*/ 631 h 705"/>
              <a:gd name="T28" fmla="*/ 308 w 759"/>
              <a:gd name="T29" fmla="*/ 691 h 705"/>
              <a:gd name="T30" fmla="*/ 243 w 759"/>
              <a:gd name="T31" fmla="*/ 631 h 705"/>
              <a:gd name="T32" fmla="*/ 236 w 759"/>
              <a:gd name="T33" fmla="*/ 624 h 705"/>
              <a:gd name="T34" fmla="*/ 229 w 759"/>
              <a:gd name="T35" fmla="*/ 631 h 705"/>
              <a:gd name="T36" fmla="*/ 308 w 759"/>
              <a:gd name="T37" fmla="*/ 705 h 705"/>
              <a:gd name="T38" fmla="*/ 387 w 759"/>
              <a:gd name="T39" fmla="*/ 631 h 705"/>
              <a:gd name="T40" fmla="*/ 387 w 759"/>
              <a:gd name="T41" fmla="*/ 346 h 705"/>
              <a:gd name="T42" fmla="*/ 498 w 759"/>
              <a:gd name="T43" fmla="*/ 409 h 705"/>
              <a:gd name="T44" fmla="*/ 504 w 759"/>
              <a:gd name="T45" fmla="*/ 412 h 705"/>
              <a:gd name="T46" fmla="*/ 510 w 759"/>
              <a:gd name="T47" fmla="*/ 409 h 705"/>
              <a:gd name="T48" fmla="*/ 628 w 759"/>
              <a:gd name="T49" fmla="*/ 346 h 705"/>
              <a:gd name="T50" fmla="*/ 747 w 759"/>
              <a:gd name="T51" fmla="*/ 409 h 705"/>
              <a:gd name="T52" fmla="*/ 752 w 759"/>
              <a:gd name="T53" fmla="*/ 412 h 705"/>
              <a:gd name="T54" fmla="*/ 754 w 759"/>
              <a:gd name="T55" fmla="*/ 411 h 705"/>
              <a:gd name="T56" fmla="*/ 759 w 759"/>
              <a:gd name="T57" fmla="*/ 405 h 705"/>
              <a:gd name="T58" fmla="*/ 759 w 759"/>
              <a:gd name="T59" fmla="*/ 404 h 705"/>
              <a:gd name="T60" fmla="*/ 387 w 759"/>
              <a:gd name="T61" fmla="*/ 56 h 705"/>
              <a:gd name="T62" fmla="*/ 628 w 759"/>
              <a:gd name="T63" fmla="*/ 332 h 705"/>
              <a:gd name="T64" fmla="*/ 504 w 759"/>
              <a:gd name="T65" fmla="*/ 393 h 705"/>
              <a:gd name="T66" fmla="*/ 380 w 759"/>
              <a:gd name="T67" fmla="*/ 332 h 705"/>
              <a:gd name="T68" fmla="*/ 256 w 759"/>
              <a:gd name="T69" fmla="*/ 393 h 705"/>
              <a:gd name="T70" fmla="*/ 131 w 759"/>
              <a:gd name="T71" fmla="*/ 332 h 705"/>
              <a:gd name="T72" fmla="*/ 15 w 759"/>
              <a:gd name="T73" fmla="*/ 384 h 705"/>
              <a:gd name="T74" fmla="*/ 380 w 759"/>
              <a:gd name="T75" fmla="*/ 70 h 705"/>
              <a:gd name="T76" fmla="*/ 745 w 759"/>
              <a:gd name="T77" fmla="*/ 384 h 705"/>
              <a:gd name="T78" fmla="*/ 628 w 759"/>
              <a:gd name="T79" fmla="*/ 332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9" h="705">
                <a:moveTo>
                  <a:pt x="387" y="56"/>
                </a:moveTo>
                <a:cubicBezTo>
                  <a:pt x="387" y="7"/>
                  <a:pt x="387" y="7"/>
                  <a:pt x="387" y="7"/>
                </a:cubicBezTo>
                <a:cubicBezTo>
                  <a:pt x="387" y="3"/>
                  <a:pt x="384" y="0"/>
                  <a:pt x="380" y="0"/>
                </a:cubicBezTo>
                <a:cubicBezTo>
                  <a:pt x="376" y="0"/>
                  <a:pt x="373" y="3"/>
                  <a:pt x="373" y="7"/>
                </a:cubicBezTo>
                <a:cubicBezTo>
                  <a:pt x="373" y="56"/>
                  <a:pt x="373" y="56"/>
                  <a:pt x="373" y="56"/>
                </a:cubicBezTo>
                <a:cubicBezTo>
                  <a:pt x="167" y="59"/>
                  <a:pt x="0" y="214"/>
                  <a:pt x="0" y="404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408"/>
                  <a:pt x="2" y="410"/>
                  <a:pt x="5" y="411"/>
                </a:cubicBezTo>
                <a:cubicBezTo>
                  <a:pt x="8" y="412"/>
                  <a:pt x="11" y="411"/>
                  <a:pt x="13" y="409"/>
                </a:cubicBezTo>
                <a:cubicBezTo>
                  <a:pt x="40" y="369"/>
                  <a:pt x="85" y="346"/>
                  <a:pt x="131" y="346"/>
                </a:cubicBezTo>
                <a:cubicBezTo>
                  <a:pt x="178" y="346"/>
                  <a:pt x="223" y="369"/>
                  <a:pt x="250" y="409"/>
                </a:cubicBezTo>
                <a:cubicBezTo>
                  <a:pt x="253" y="412"/>
                  <a:pt x="259" y="412"/>
                  <a:pt x="261" y="409"/>
                </a:cubicBezTo>
                <a:cubicBezTo>
                  <a:pt x="287" y="371"/>
                  <a:pt x="329" y="348"/>
                  <a:pt x="373" y="346"/>
                </a:cubicBezTo>
                <a:cubicBezTo>
                  <a:pt x="373" y="631"/>
                  <a:pt x="373" y="631"/>
                  <a:pt x="373" y="631"/>
                </a:cubicBezTo>
                <a:cubicBezTo>
                  <a:pt x="373" y="664"/>
                  <a:pt x="344" y="691"/>
                  <a:pt x="308" y="691"/>
                </a:cubicBezTo>
                <a:cubicBezTo>
                  <a:pt x="272" y="691"/>
                  <a:pt x="243" y="664"/>
                  <a:pt x="243" y="631"/>
                </a:cubicBezTo>
                <a:cubicBezTo>
                  <a:pt x="243" y="627"/>
                  <a:pt x="240" y="624"/>
                  <a:pt x="236" y="624"/>
                </a:cubicBezTo>
                <a:cubicBezTo>
                  <a:pt x="233" y="624"/>
                  <a:pt x="229" y="627"/>
                  <a:pt x="229" y="631"/>
                </a:cubicBezTo>
                <a:cubicBezTo>
                  <a:pt x="229" y="672"/>
                  <a:pt x="265" y="705"/>
                  <a:pt x="308" y="705"/>
                </a:cubicBezTo>
                <a:cubicBezTo>
                  <a:pt x="352" y="705"/>
                  <a:pt x="387" y="672"/>
                  <a:pt x="387" y="631"/>
                </a:cubicBezTo>
                <a:cubicBezTo>
                  <a:pt x="387" y="346"/>
                  <a:pt x="387" y="346"/>
                  <a:pt x="387" y="346"/>
                </a:cubicBezTo>
                <a:cubicBezTo>
                  <a:pt x="431" y="348"/>
                  <a:pt x="472" y="371"/>
                  <a:pt x="498" y="409"/>
                </a:cubicBezTo>
                <a:cubicBezTo>
                  <a:pt x="500" y="410"/>
                  <a:pt x="502" y="412"/>
                  <a:pt x="504" y="412"/>
                </a:cubicBezTo>
                <a:cubicBezTo>
                  <a:pt x="506" y="412"/>
                  <a:pt x="508" y="410"/>
                  <a:pt x="510" y="409"/>
                </a:cubicBezTo>
                <a:cubicBezTo>
                  <a:pt x="537" y="369"/>
                  <a:pt x="581" y="346"/>
                  <a:pt x="628" y="346"/>
                </a:cubicBezTo>
                <a:cubicBezTo>
                  <a:pt x="675" y="346"/>
                  <a:pt x="719" y="369"/>
                  <a:pt x="747" y="409"/>
                </a:cubicBezTo>
                <a:cubicBezTo>
                  <a:pt x="748" y="411"/>
                  <a:pt x="750" y="412"/>
                  <a:pt x="752" y="412"/>
                </a:cubicBezTo>
                <a:cubicBezTo>
                  <a:pt x="753" y="412"/>
                  <a:pt x="754" y="411"/>
                  <a:pt x="754" y="411"/>
                </a:cubicBezTo>
                <a:cubicBezTo>
                  <a:pt x="757" y="410"/>
                  <a:pt x="759" y="408"/>
                  <a:pt x="759" y="405"/>
                </a:cubicBezTo>
                <a:cubicBezTo>
                  <a:pt x="759" y="404"/>
                  <a:pt x="759" y="404"/>
                  <a:pt x="759" y="404"/>
                </a:cubicBezTo>
                <a:cubicBezTo>
                  <a:pt x="759" y="214"/>
                  <a:pt x="593" y="59"/>
                  <a:pt x="387" y="56"/>
                </a:cubicBezTo>
                <a:close/>
                <a:moveTo>
                  <a:pt x="628" y="332"/>
                </a:moveTo>
                <a:cubicBezTo>
                  <a:pt x="580" y="332"/>
                  <a:pt x="534" y="354"/>
                  <a:pt x="504" y="393"/>
                </a:cubicBezTo>
                <a:cubicBezTo>
                  <a:pt x="474" y="354"/>
                  <a:pt x="428" y="332"/>
                  <a:pt x="380" y="332"/>
                </a:cubicBezTo>
                <a:cubicBezTo>
                  <a:pt x="332" y="332"/>
                  <a:pt x="286" y="354"/>
                  <a:pt x="256" y="393"/>
                </a:cubicBezTo>
                <a:cubicBezTo>
                  <a:pt x="225" y="354"/>
                  <a:pt x="180" y="332"/>
                  <a:pt x="131" y="332"/>
                </a:cubicBezTo>
                <a:cubicBezTo>
                  <a:pt x="87" y="332"/>
                  <a:pt x="45" y="351"/>
                  <a:pt x="15" y="384"/>
                </a:cubicBezTo>
                <a:cubicBezTo>
                  <a:pt x="27" y="209"/>
                  <a:pt x="186" y="70"/>
                  <a:pt x="380" y="70"/>
                </a:cubicBezTo>
                <a:cubicBezTo>
                  <a:pt x="574" y="70"/>
                  <a:pt x="733" y="209"/>
                  <a:pt x="745" y="384"/>
                </a:cubicBezTo>
                <a:cubicBezTo>
                  <a:pt x="715" y="351"/>
                  <a:pt x="673" y="332"/>
                  <a:pt x="628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5400">
              <a:solidFill>
                <a:srgbClr val="57565A"/>
              </a:solidFill>
            </a:endParaRPr>
          </a:p>
        </p:txBody>
      </p:sp>
      <p:grpSp>
        <p:nvGrpSpPr>
          <p:cNvPr id="85" name="Group 42"/>
          <p:cNvGrpSpPr>
            <a:grpSpLocks noChangeAspect="1"/>
          </p:cNvGrpSpPr>
          <p:nvPr/>
        </p:nvGrpSpPr>
        <p:grpSpPr bwMode="auto">
          <a:xfrm>
            <a:off x="18749336" y="4314635"/>
            <a:ext cx="727072" cy="681038"/>
            <a:chOff x="2028" y="821"/>
            <a:chExt cx="1706" cy="1598"/>
          </a:xfrm>
          <a:solidFill>
            <a:schemeClr val="accent3"/>
          </a:solidFill>
        </p:grpSpPr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2768" y="821"/>
              <a:ext cx="302" cy="301"/>
            </a:xfrm>
            <a:custGeom>
              <a:avLst/>
              <a:gdLst>
                <a:gd name="T0" fmla="*/ 63 w 127"/>
                <a:gd name="T1" fmla="*/ 127 h 127"/>
                <a:gd name="T2" fmla="*/ 127 w 127"/>
                <a:gd name="T3" fmla="*/ 63 h 127"/>
                <a:gd name="T4" fmla="*/ 63 w 127"/>
                <a:gd name="T5" fmla="*/ 0 h 127"/>
                <a:gd name="T6" fmla="*/ 0 w 127"/>
                <a:gd name="T7" fmla="*/ 63 h 127"/>
                <a:gd name="T8" fmla="*/ 63 w 127"/>
                <a:gd name="T9" fmla="*/ 127 h 127"/>
                <a:gd name="T10" fmla="*/ 63 w 127"/>
                <a:gd name="T11" fmla="*/ 14 h 127"/>
                <a:gd name="T12" fmla="*/ 113 w 127"/>
                <a:gd name="T13" fmla="*/ 63 h 127"/>
                <a:gd name="T14" fmla="*/ 63 w 127"/>
                <a:gd name="T15" fmla="*/ 113 h 127"/>
                <a:gd name="T16" fmla="*/ 14 w 127"/>
                <a:gd name="T17" fmla="*/ 63 h 127"/>
                <a:gd name="T18" fmla="*/ 63 w 127"/>
                <a:gd name="T19" fmla="*/ 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7">
                  <a:moveTo>
                    <a:pt x="63" y="127"/>
                  </a:moveTo>
                  <a:cubicBezTo>
                    <a:pt x="98" y="127"/>
                    <a:pt x="127" y="98"/>
                    <a:pt x="127" y="63"/>
                  </a:cubicBezTo>
                  <a:cubicBezTo>
                    <a:pt x="127" y="28"/>
                    <a:pt x="98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8"/>
                    <a:pt x="28" y="127"/>
                    <a:pt x="63" y="127"/>
                  </a:cubicBezTo>
                  <a:close/>
                  <a:moveTo>
                    <a:pt x="63" y="14"/>
                  </a:moveTo>
                  <a:cubicBezTo>
                    <a:pt x="91" y="14"/>
                    <a:pt x="113" y="36"/>
                    <a:pt x="113" y="63"/>
                  </a:cubicBezTo>
                  <a:cubicBezTo>
                    <a:pt x="113" y="90"/>
                    <a:pt x="91" y="113"/>
                    <a:pt x="63" y="113"/>
                  </a:cubicBezTo>
                  <a:cubicBezTo>
                    <a:pt x="36" y="113"/>
                    <a:pt x="14" y="90"/>
                    <a:pt x="14" y="63"/>
                  </a:cubicBezTo>
                  <a:cubicBezTo>
                    <a:pt x="14" y="36"/>
                    <a:pt x="36" y="14"/>
                    <a:pt x="6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2028" y="1155"/>
              <a:ext cx="1706" cy="1264"/>
            </a:xfrm>
            <a:custGeom>
              <a:avLst/>
              <a:gdLst>
                <a:gd name="T0" fmla="*/ 614 w 719"/>
                <a:gd name="T1" fmla="*/ 152 h 533"/>
                <a:gd name="T2" fmla="*/ 519 w 719"/>
                <a:gd name="T3" fmla="*/ 2 h 533"/>
                <a:gd name="T4" fmla="*/ 375 w 719"/>
                <a:gd name="T5" fmla="*/ 25 h 533"/>
                <a:gd name="T6" fmla="*/ 111 w 719"/>
                <a:gd name="T7" fmla="*/ 244 h 533"/>
                <a:gd name="T8" fmla="*/ 14 w 719"/>
                <a:gd name="T9" fmla="*/ 162 h 533"/>
                <a:gd name="T10" fmla="*/ 103 w 719"/>
                <a:gd name="T11" fmla="*/ 73 h 533"/>
                <a:gd name="T12" fmla="*/ 0 w 719"/>
                <a:gd name="T13" fmla="*/ 162 h 533"/>
                <a:gd name="T14" fmla="*/ 110 w 719"/>
                <a:gd name="T15" fmla="*/ 258 h 533"/>
                <a:gd name="T16" fmla="*/ 176 w 719"/>
                <a:gd name="T17" fmla="*/ 408 h 533"/>
                <a:gd name="T18" fmla="*/ 225 w 719"/>
                <a:gd name="T19" fmla="*/ 528 h 533"/>
                <a:gd name="T20" fmla="*/ 330 w 719"/>
                <a:gd name="T21" fmla="*/ 482 h 533"/>
                <a:gd name="T22" fmla="*/ 499 w 719"/>
                <a:gd name="T23" fmla="*/ 533 h 533"/>
                <a:gd name="T24" fmla="*/ 527 w 719"/>
                <a:gd name="T25" fmla="*/ 528 h 533"/>
                <a:gd name="T26" fmla="*/ 575 w 719"/>
                <a:gd name="T27" fmla="*/ 407 h 533"/>
                <a:gd name="T28" fmla="*/ 648 w 719"/>
                <a:gd name="T29" fmla="*/ 358 h 533"/>
                <a:gd name="T30" fmla="*/ 648 w 719"/>
                <a:gd name="T31" fmla="*/ 152 h 533"/>
                <a:gd name="T32" fmla="*/ 610 w 719"/>
                <a:gd name="T33" fmla="*/ 344 h 533"/>
                <a:gd name="T34" fmla="*/ 562 w 719"/>
                <a:gd name="T35" fmla="*/ 400 h 533"/>
                <a:gd name="T36" fmla="*/ 566 w 719"/>
                <a:gd name="T37" fmla="*/ 425 h 533"/>
                <a:gd name="T38" fmla="*/ 499 w 719"/>
                <a:gd name="T39" fmla="*/ 519 h 533"/>
                <a:gd name="T40" fmla="*/ 499 w 719"/>
                <a:gd name="T41" fmla="*/ 519 h 533"/>
                <a:gd name="T42" fmla="*/ 426 w 719"/>
                <a:gd name="T43" fmla="*/ 467 h 533"/>
                <a:gd name="T44" fmla="*/ 327 w 719"/>
                <a:gd name="T45" fmla="*/ 467 h 533"/>
                <a:gd name="T46" fmla="*/ 252 w 719"/>
                <a:gd name="T47" fmla="*/ 519 h 533"/>
                <a:gd name="T48" fmla="*/ 185 w 719"/>
                <a:gd name="T49" fmla="*/ 425 h 533"/>
                <a:gd name="T50" fmla="*/ 189 w 719"/>
                <a:gd name="T51" fmla="*/ 401 h 533"/>
                <a:gd name="T52" fmla="*/ 177 w 719"/>
                <a:gd name="T53" fmla="*/ 115 h 533"/>
                <a:gd name="T54" fmla="*/ 459 w 719"/>
                <a:gd name="T55" fmla="*/ 51 h 533"/>
                <a:gd name="T56" fmla="*/ 514 w 719"/>
                <a:gd name="T57" fmla="*/ 16 h 533"/>
                <a:gd name="T58" fmla="*/ 547 w 719"/>
                <a:gd name="T59" fmla="*/ 92 h 533"/>
                <a:gd name="T60" fmla="*/ 604 w 719"/>
                <a:gd name="T61" fmla="*/ 163 h 533"/>
                <a:gd name="T62" fmla="*/ 648 w 719"/>
                <a:gd name="T63" fmla="*/ 166 h 533"/>
                <a:gd name="T64" fmla="*/ 648 w 719"/>
                <a:gd name="T65" fmla="*/ 34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9" h="533">
                  <a:moveTo>
                    <a:pt x="648" y="152"/>
                  </a:moveTo>
                  <a:cubicBezTo>
                    <a:pt x="614" y="152"/>
                    <a:pt x="614" y="152"/>
                    <a:pt x="614" y="152"/>
                  </a:cubicBezTo>
                  <a:cubicBezTo>
                    <a:pt x="601" y="129"/>
                    <a:pt x="583" y="108"/>
                    <a:pt x="561" y="89"/>
                  </a:cubicBezTo>
                  <a:cubicBezTo>
                    <a:pt x="562" y="53"/>
                    <a:pt x="558" y="7"/>
                    <a:pt x="519" y="2"/>
                  </a:cubicBezTo>
                  <a:cubicBezTo>
                    <a:pt x="499" y="0"/>
                    <a:pt x="478" y="11"/>
                    <a:pt x="458" y="36"/>
                  </a:cubicBezTo>
                  <a:cubicBezTo>
                    <a:pt x="431" y="28"/>
                    <a:pt x="404" y="25"/>
                    <a:pt x="375" y="25"/>
                  </a:cubicBezTo>
                  <a:cubicBezTo>
                    <a:pt x="290" y="25"/>
                    <a:pt x="214" y="54"/>
                    <a:pt x="167" y="105"/>
                  </a:cubicBezTo>
                  <a:cubicBezTo>
                    <a:pt x="133" y="142"/>
                    <a:pt x="114" y="189"/>
                    <a:pt x="111" y="244"/>
                  </a:cubicBezTo>
                  <a:cubicBezTo>
                    <a:pt x="96" y="244"/>
                    <a:pt x="96" y="244"/>
                    <a:pt x="96" y="244"/>
                  </a:cubicBezTo>
                  <a:cubicBezTo>
                    <a:pt x="51" y="244"/>
                    <a:pt x="14" y="207"/>
                    <a:pt x="14" y="162"/>
                  </a:cubicBezTo>
                  <a:cubicBezTo>
                    <a:pt x="14" y="117"/>
                    <a:pt x="51" y="80"/>
                    <a:pt x="96" y="80"/>
                  </a:cubicBezTo>
                  <a:cubicBezTo>
                    <a:pt x="100" y="80"/>
                    <a:pt x="103" y="77"/>
                    <a:pt x="103" y="73"/>
                  </a:cubicBezTo>
                  <a:cubicBezTo>
                    <a:pt x="103" y="69"/>
                    <a:pt x="100" y="66"/>
                    <a:pt x="96" y="66"/>
                  </a:cubicBezTo>
                  <a:cubicBezTo>
                    <a:pt x="43" y="66"/>
                    <a:pt x="0" y="109"/>
                    <a:pt x="0" y="162"/>
                  </a:cubicBezTo>
                  <a:cubicBezTo>
                    <a:pt x="0" y="215"/>
                    <a:pt x="43" y="258"/>
                    <a:pt x="96" y="258"/>
                  </a:cubicBezTo>
                  <a:cubicBezTo>
                    <a:pt x="110" y="258"/>
                    <a:pt x="110" y="258"/>
                    <a:pt x="110" y="258"/>
                  </a:cubicBezTo>
                  <a:cubicBezTo>
                    <a:pt x="110" y="268"/>
                    <a:pt x="111" y="278"/>
                    <a:pt x="111" y="288"/>
                  </a:cubicBezTo>
                  <a:cubicBezTo>
                    <a:pt x="115" y="329"/>
                    <a:pt x="137" y="370"/>
                    <a:pt x="176" y="408"/>
                  </a:cubicBezTo>
                  <a:cubicBezTo>
                    <a:pt x="172" y="420"/>
                    <a:pt x="172" y="420"/>
                    <a:pt x="172" y="420"/>
                  </a:cubicBezTo>
                  <a:cubicBezTo>
                    <a:pt x="157" y="464"/>
                    <a:pt x="181" y="513"/>
                    <a:pt x="225" y="528"/>
                  </a:cubicBezTo>
                  <a:cubicBezTo>
                    <a:pt x="234" y="531"/>
                    <a:pt x="243" y="533"/>
                    <a:pt x="252" y="533"/>
                  </a:cubicBezTo>
                  <a:cubicBezTo>
                    <a:pt x="286" y="533"/>
                    <a:pt x="317" y="512"/>
                    <a:pt x="330" y="482"/>
                  </a:cubicBezTo>
                  <a:cubicBezTo>
                    <a:pt x="361" y="486"/>
                    <a:pt x="391" y="486"/>
                    <a:pt x="421" y="481"/>
                  </a:cubicBezTo>
                  <a:cubicBezTo>
                    <a:pt x="435" y="512"/>
                    <a:pt x="465" y="533"/>
                    <a:pt x="499" y="533"/>
                  </a:cubicBezTo>
                  <a:cubicBezTo>
                    <a:pt x="499" y="533"/>
                    <a:pt x="499" y="533"/>
                    <a:pt x="499" y="533"/>
                  </a:cubicBezTo>
                  <a:cubicBezTo>
                    <a:pt x="509" y="533"/>
                    <a:pt x="518" y="531"/>
                    <a:pt x="527" y="528"/>
                  </a:cubicBezTo>
                  <a:cubicBezTo>
                    <a:pt x="571" y="513"/>
                    <a:pt x="595" y="464"/>
                    <a:pt x="580" y="420"/>
                  </a:cubicBezTo>
                  <a:cubicBezTo>
                    <a:pt x="575" y="407"/>
                    <a:pt x="575" y="407"/>
                    <a:pt x="575" y="407"/>
                  </a:cubicBezTo>
                  <a:cubicBezTo>
                    <a:pt x="590" y="392"/>
                    <a:pt x="603" y="376"/>
                    <a:pt x="614" y="358"/>
                  </a:cubicBezTo>
                  <a:cubicBezTo>
                    <a:pt x="648" y="358"/>
                    <a:pt x="648" y="358"/>
                    <a:pt x="648" y="358"/>
                  </a:cubicBezTo>
                  <a:cubicBezTo>
                    <a:pt x="688" y="358"/>
                    <a:pt x="719" y="314"/>
                    <a:pt x="719" y="255"/>
                  </a:cubicBezTo>
                  <a:cubicBezTo>
                    <a:pt x="719" y="197"/>
                    <a:pt x="688" y="152"/>
                    <a:pt x="648" y="152"/>
                  </a:cubicBezTo>
                  <a:close/>
                  <a:moveTo>
                    <a:pt x="648" y="344"/>
                  </a:moveTo>
                  <a:cubicBezTo>
                    <a:pt x="610" y="344"/>
                    <a:pt x="610" y="344"/>
                    <a:pt x="610" y="344"/>
                  </a:cubicBezTo>
                  <a:cubicBezTo>
                    <a:pt x="607" y="344"/>
                    <a:pt x="605" y="345"/>
                    <a:pt x="603" y="348"/>
                  </a:cubicBezTo>
                  <a:cubicBezTo>
                    <a:pt x="593" y="367"/>
                    <a:pt x="579" y="384"/>
                    <a:pt x="562" y="400"/>
                  </a:cubicBezTo>
                  <a:cubicBezTo>
                    <a:pt x="560" y="402"/>
                    <a:pt x="559" y="405"/>
                    <a:pt x="560" y="407"/>
                  </a:cubicBezTo>
                  <a:cubicBezTo>
                    <a:pt x="566" y="425"/>
                    <a:pt x="566" y="425"/>
                    <a:pt x="566" y="425"/>
                  </a:cubicBezTo>
                  <a:cubicBezTo>
                    <a:pt x="579" y="462"/>
                    <a:pt x="559" y="502"/>
                    <a:pt x="522" y="515"/>
                  </a:cubicBezTo>
                  <a:cubicBezTo>
                    <a:pt x="515" y="517"/>
                    <a:pt x="507" y="519"/>
                    <a:pt x="499" y="519"/>
                  </a:cubicBezTo>
                  <a:cubicBezTo>
                    <a:pt x="499" y="526"/>
                    <a:pt x="499" y="526"/>
                    <a:pt x="499" y="526"/>
                  </a:cubicBezTo>
                  <a:cubicBezTo>
                    <a:pt x="499" y="519"/>
                    <a:pt x="499" y="519"/>
                    <a:pt x="499" y="519"/>
                  </a:cubicBezTo>
                  <a:cubicBezTo>
                    <a:pt x="469" y="519"/>
                    <a:pt x="442" y="500"/>
                    <a:pt x="432" y="471"/>
                  </a:cubicBezTo>
                  <a:cubicBezTo>
                    <a:pt x="431" y="468"/>
                    <a:pt x="429" y="467"/>
                    <a:pt x="426" y="467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393" y="472"/>
                    <a:pt x="360" y="472"/>
                    <a:pt x="327" y="467"/>
                  </a:cubicBezTo>
                  <a:cubicBezTo>
                    <a:pt x="324" y="466"/>
                    <a:pt x="320" y="468"/>
                    <a:pt x="319" y="471"/>
                  </a:cubicBezTo>
                  <a:cubicBezTo>
                    <a:pt x="309" y="500"/>
                    <a:pt x="282" y="519"/>
                    <a:pt x="252" y="519"/>
                  </a:cubicBezTo>
                  <a:cubicBezTo>
                    <a:pt x="245" y="519"/>
                    <a:pt x="237" y="517"/>
                    <a:pt x="230" y="515"/>
                  </a:cubicBezTo>
                  <a:cubicBezTo>
                    <a:pt x="193" y="502"/>
                    <a:pt x="173" y="462"/>
                    <a:pt x="185" y="425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192" y="406"/>
                    <a:pt x="191" y="403"/>
                    <a:pt x="189" y="401"/>
                  </a:cubicBezTo>
                  <a:cubicBezTo>
                    <a:pt x="162" y="376"/>
                    <a:pt x="130" y="336"/>
                    <a:pt x="125" y="287"/>
                  </a:cubicBezTo>
                  <a:cubicBezTo>
                    <a:pt x="119" y="216"/>
                    <a:pt x="137" y="159"/>
                    <a:pt x="177" y="115"/>
                  </a:cubicBezTo>
                  <a:cubicBezTo>
                    <a:pt x="221" y="66"/>
                    <a:pt x="294" y="39"/>
                    <a:pt x="375" y="39"/>
                  </a:cubicBezTo>
                  <a:cubicBezTo>
                    <a:pt x="404" y="39"/>
                    <a:pt x="432" y="43"/>
                    <a:pt x="459" y="51"/>
                  </a:cubicBezTo>
                  <a:cubicBezTo>
                    <a:pt x="462" y="52"/>
                    <a:pt x="465" y="51"/>
                    <a:pt x="467" y="48"/>
                  </a:cubicBezTo>
                  <a:cubicBezTo>
                    <a:pt x="477" y="34"/>
                    <a:pt x="494" y="16"/>
                    <a:pt x="514" y="16"/>
                  </a:cubicBezTo>
                  <a:cubicBezTo>
                    <a:pt x="515" y="16"/>
                    <a:pt x="516" y="16"/>
                    <a:pt x="518" y="16"/>
                  </a:cubicBezTo>
                  <a:cubicBezTo>
                    <a:pt x="539" y="19"/>
                    <a:pt x="548" y="43"/>
                    <a:pt x="547" y="92"/>
                  </a:cubicBezTo>
                  <a:cubicBezTo>
                    <a:pt x="547" y="95"/>
                    <a:pt x="548" y="97"/>
                    <a:pt x="549" y="98"/>
                  </a:cubicBezTo>
                  <a:cubicBezTo>
                    <a:pt x="572" y="117"/>
                    <a:pt x="591" y="139"/>
                    <a:pt x="604" y="163"/>
                  </a:cubicBezTo>
                  <a:cubicBezTo>
                    <a:pt x="605" y="165"/>
                    <a:pt x="608" y="166"/>
                    <a:pt x="610" y="166"/>
                  </a:cubicBezTo>
                  <a:cubicBezTo>
                    <a:pt x="648" y="166"/>
                    <a:pt x="648" y="166"/>
                    <a:pt x="648" y="166"/>
                  </a:cubicBezTo>
                  <a:cubicBezTo>
                    <a:pt x="680" y="166"/>
                    <a:pt x="705" y="205"/>
                    <a:pt x="705" y="255"/>
                  </a:cubicBezTo>
                  <a:cubicBezTo>
                    <a:pt x="705" y="306"/>
                    <a:pt x="680" y="344"/>
                    <a:pt x="648" y="3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88" name="Freeform 45"/>
            <p:cNvSpPr>
              <a:spLocks/>
            </p:cNvSpPr>
            <p:nvPr/>
          </p:nvSpPr>
          <p:spPr bwMode="auto">
            <a:xfrm>
              <a:off x="2657" y="1357"/>
              <a:ext cx="522" cy="104"/>
            </a:xfrm>
            <a:custGeom>
              <a:avLst/>
              <a:gdLst>
                <a:gd name="T0" fmla="*/ 216 w 220"/>
                <a:gd name="T1" fmla="*/ 30 h 44"/>
                <a:gd name="T2" fmla="*/ 110 w 220"/>
                <a:gd name="T3" fmla="*/ 0 h 44"/>
                <a:gd name="T4" fmla="*/ 5 w 220"/>
                <a:gd name="T5" fmla="*/ 30 h 44"/>
                <a:gd name="T6" fmla="*/ 2 w 220"/>
                <a:gd name="T7" fmla="*/ 39 h 44"/>
                <a:gd name="T8" fmla="*/ 12 w 220"/>
                <a:gd name="T9" fmla="*/ 42 h 44"/>
                <a:gd name="T10" fmla="*/ 110 w 220"/>
                <a:gd name="T11" fmla="*/ 14 h 44"/>
                <a:gd name="T12" fmla="*/ 209 w 220"/>
                <a:gd name="T13" fmla="*/ 42 h 44"/>
                <a:gd name="T14" fmla="*/ 212 w 220"/>
                <a:gd name="T15" fmla="*/ 43 h 44"/>
                <a:gd name="T16" fmla="*/ 218 w 220"/>
                <a:gd name="T17" fmla="*/ 39 h 44"/>
                <a:gd name="T18" fmla="*/ 216 w 220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44">
                  <a:moveTo>
                    <a:pt x="216" y="30"/>
                  </a:moveTo>
                  <a:cubicBezTo>
                    <a:pt x="185" y="10"/>
                    <a:pt x="149" y="0"/>
                    <a:pt x="110" y="0"/>
                  </a:cubicBezTo>
                  <a:cubicBezTo>
                    <a:pt x="72" y="0"/>
                    <a:pt x="36" y="10"/>
                    <a:pt x="5" y="30"/>
                  </a:cubicBezTo>
                  <a:cubicBezTo>
                    <a:pt x="1" y="32"/>
                    <a:pt x="0" y="36"/>
                    <a:pt x="2" y="39"/>
                  </a:cubicBezTo>
                  <a:cubicBezTo>
                    <a:pt x="4" y="43"/>
                    <a:pt x="9" y="44"/>
                    <a:pt x="12" y="42"/>
                  </a:cubicBezTo>
                  <a:cubicBezTo>
                    <a:pt x="41" y="24"/>
                    <a:pt x="75" y="14"/>
                    <a:pt x="110" y="14"/>
                  </a:cubicBezTo>
                  <a:cubicBezTo>
                    <a:pt x="146" y="14"/>
                    <a:pt x="180" y="24"/>
                    <a:pt x="209" y="42"/>
                  </a:cubicBezTo>
                  <a:cubicBezTo>
                    <a:pt x="210" y="42"/>
                    <a:pt x="211" y="43"/>
                    <a:pt x="212" y="43"/>
                  </a:cubicBezTo>
                  <a:cubicBezTo>
                    <a:pt x="215" y="43"/>
                    <a:pt x="217" y="42"/>
                    <a:pt x="218" y="39"/>
                  </a:cubicBezTo>
                  <a:cubicBezTo>
                    <a:pt x="220" y="36"/>
                    <a:pt x="219" y="32"/>
                    <a:pt x="2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84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32" grpId="0"/>
      <p:bldP spid="38" grpId="0" animBg="1"/>
      <p:bldP spid="39" grpId="0" animBg="1"/>
      <p:bldP spid="42" grpId="0"/>
      <p:bldP spid="53" grpId="0" animBg="1"/>
      <p:bldP spid="54" grpId="0" animBg="1"/>
      <p:bldP spid="57" grpId="0"/>
      <p:bldP spid="68" grpId="0" animBg="1"/>
      <p:bldP spid="69" grpId="0" animBg="1"/>
      <p:bldP spid="21" grpId="0" animBg="1"/>
      <p:bldP spid="40" grpId="0" animBg="1"/>
      <p:bldP spid="55" grpId="0" animBg="1"/>
      <p:bldP spid="70" grpId="0" animBg="1"/>
      <p:bldP spid="72" grpId="0"/>
      <p:bldP spid="83" grpId="0" animBg="1"/>
      <p:bldP spid="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Awesome Title Here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8035" y="3581400"/>
            <a:ext cx="5473606" cy="503788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266" dirty="0" err="1">
                <a:solidFill>
                  <a:srgbClr val="8E0003"/>
                </a:solidFill>
              </a:rPr>
              <a:t>Lorem</a:t>
            </a:r>
            <a:r>
              <a:rPr lang="en-US" sz="4266" dirty="0">
                <a:solidFill>
                  <a:srgbClr val="8E0003"/>
                </a:solidFill>
              </a:rPr>
              <a:t> </a:t>
            </a:r>
            <a:r>
              <a:rPr lang="en-US" sz="4266" dirty="0" err="1">
                <a:solidFill>
                  <a:srgbClr val="8E0003"/>
                </a:solidFill>
              </a:rPr>
              <a:t>Ipsum</a:t>
            </a:r>
            <a:endParaRPr lang="en-US" sz="4266" dirty="0">
              <a:solidFill>
                <a:srgbClr val="8E0003"/>
              </a:solidFill>
            </a:endParaRP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934" dirty="0" err="1">
                <a:solidFill>
                  <a:srgbClr val="57565A"/>
                </a:solidFill>
              </a:rPr>
              <a:t>Cillendande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cupti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ut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porupta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tquibea</a:t>
            </a:r>
            <a:r>
              <a:rPr lang="en-US" sz="2934" dirty="0">
                <a:solidFill>
                  <a:srgbClr val="57565A"/>
                </a:solidFill>
              </a:rPr>
              <a:t> qui con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5197" y="3581400"/>
            <a:ext cx="5473606" cy="503788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266" dirty="0" err="1">
                <a:solidFill>
                  <a:srgbClr val="D20825"/>
                </a:solidFill>
              </a:rPr>
              <a:t>Lorem</a:t>
            </a:r>
            <a:r>
              <a:rPr lang="en-US" sz="4266" dirty="0">
                <a:solidFill>
                  <a:srgbClr val="D20825"/>
                </a:solidFill>
              </a:rPr>
              <a:t> </a:t>
            </a:r>
            <a:r>
              <a:rPr lang="en-US" sz="4266" dirty="0" err="1">
                <a:solidFill>
                  <a:srgbClr val="D20825"/>
                </a:solidFill>
              </a:rPr>
              <a:t>Ipsum</a:t>
            </a:r>
            <a:endParaRPr lang="en-US" sz="4266" dirty="0">
              <a:solidFill>
                <a:srgbClr val="D20825"/>
              </a:solidFill>
            </a:endParaRP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934" dirty="0" err="1">
                <a:solidFill>
                  <a:srgbClr val="57565A"/>
                </a:solidFill>
              </a:rPr>
              <a:t>Cillendande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cupti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ut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porupta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tquibea</a:t>
            </a:r>
            <a:r>
              <a:rPr lang="en-US" sz="2934" dirty="0">
                <a:solidFill>
                  <a:srgbClr val="57565A"/>
                </a:solidFill>
              </a:rPr>
              <a:t> qui con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32361" y="3581400"/>
            <a:ext cx="5473606" cy="503788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266" dirty="0" err="1">
                <a:solidFill>
                  <a:srgbClr val="EE6F29"/>
                </a:solidFill>
              </a:rPr>
              <a:t>Lorem</a:t>
            </a:r>
            <a:r>
              <a:rPr lang="en-US" sz="4266" dirty="0">
                <a:solidFill>
                  <a:srgbClr val="EE6F29"/>
                </a:solidFill>
              </a:rPr>
              <a:t> </a:t>
            </a:r>
            <a:r>
              <a:rPr lang="en-US" sz="4266" dirty="0" err="1">
                <a:solidFill>
                  <a:srgbClr val="EE6F29"/>
                </a:solidFill>
              </a:rPr>
              <a:t>Ipsum</a:t>
            </a:r>
            <a:endParaRPr lang="en-US" sz="4266" dirty="0">
              <a:solidFill>
                <a:srgbClr val="EE6F29"/>
              </a:solidFill>
            </a:endParaRP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934" dirty="0" err="1">
                <a:solidFill>
                  <a:srgbClr val="57565A"/>
                </a:solidFill>
              </a:rPr>
              <a:t>Cillendande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cupti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ut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porupta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tquibea</a:t>
            </a:r>
            <a:r>
              <a:rPr lang="en-US" sz="2934" dirty="0">
                <a:solidFill>
                  <a:srgbClr val="57565A"/>
                </a:solidFill>
              </a:rPr>
              <a:t> qui con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06526" y="11475226"/>
            <a:ext cx="1266693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438340">
              <a:lnSpc>
                <a:spcPct val="95000"/>
              </a:lnSpc>
            </a:pPr>
            <a:r>
              <a:rPr lang="en-US" sz="2400" dirty="0">
                <a:solidFill>
                  <a:srgbClr val="57565A"/>
                </a:solidFill>
              </a:rPr>
              <a:t>MySQL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9261" y="10367682"/>
            <a:ext cx="873957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438340">
              <a:lnSpc>
                <a:spcPct val="95000"/>
              </a:lnSpc>
            </a:pPr>
            <a:r>
              <a:rPr lang="en-US" sz="2400" dirty="0">
                <a:solidFill>
                  <a:srgbClr val="57565A"/>
                </a:solidFill>
              </a:rPr>
              <a:t>PHP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19349" y="9241088"/>
            <a:ext cx="1253869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438340">
              <a:lnSpc>
                <a:spcPct val="95000"/>
              </a:lnSpc>
            </a:pPr>
            <a:r>
              <a:rPr lang="en-US" sz="2400" dirty="0">
                <a:solidFill>
                  <a:srgbClr val="57565A"/>
                </a:solidFill>
              </a:rPr>
              <a:t>HTML5</a:t>
            </a:r>
          </a:p>
        </p:txBody>
      </p:sp>
      <p:sp>
        <p:nvSpPr>
          <p:cNvPr id="43" name="Rounded Rectangle 42"/>
          <p:cNvSpPr/>
          <p:nvPr/>
        </p:nvSpPr>
        <p:spPr>
          <a:xfrm rot="5400000">
            <a:off x="5905341" y="6744504"/>
            <a:ext cx="563898" cy="5528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422942" y="9226908"/>
            <a:ext cx="4610976" cy="5638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85%</a:t>
            </a:r>
          </a:p>
        </p:txBody>
      </p:sp>
      <p:sp>
        <p:nvSpPr>
          <p:cNvPr id="48" name="Rounded Rectangle 47"/>
          <p:cNvSpPr/>
          <p:nvPr/>
        </p:nvSpPr>
        <p:spPr>
          <a:xfrm rot="5400000">
            <a:off x="5905341" y="7871098"/>
            <a:ext cx="563898" cy="5528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422939" y="10353502"/>
            <a:ext cx="3330506" cy="5638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60%</a:t>
            </a:r>
          </a:p>
        </p:txBody>
      </p:sp>
      <p:sp>
        <p:nvSpPr>
          <p:cNvPr id="50" name="Rounded Rectangle 49"/>
          <p:cNvSpPr/>
          <p:nvPr/>
        </p:nvSpPr>
        <p:spPr>
          <a:xfrm rot="5400000">
            <a:off x="5905341" y="8978642"/>
            <a:ext cx="563898" cy="5528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422938" y="11461046"/>
            <a:ext cx="4233344" cy="5638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72%</a:t>
            </a:r>
          </a:p>
        </p:txBody>
      </p:sp>
      <p:sp>
        <p:nvSpPr>
          <p:cNvPr id="55" name="Rounded Rectangle 54"/>
          <p:cNvSpPr/>
          <p:nvPr/>
        </p:nvSpPr>
        <p:spPr>
          <a:xfrm rot="5400000">
            <a:off x="11910051" y="6772052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455200" y="9226908"/>
            <a:ext cx="1482380" cy="5638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25%</a:t>
            </a:r>
          </a:p>
        </p:txBody>
      </p:sp>
      <p:sp>
        <p:nvSpPr>
          <p:cNvPr id="57" name="Rounded Rectangle 56"/>
          <p:cNvSpPr/>
          <p:nvPr/>
        </p:nvSpPr>
        <p:spPr>
          <a:xfrm rot="5400000">
            <a:off x="11910051" y="7898646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455196" y="10353502"/>
            <a:ext cx="2970152" cy="5638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48%</a:t>
            </a:r>
          </a:p>
        </p:txBody>
      </p:sp>
      <p:sp>
        <p:nvSpPr>
          <p:cNvPr id="59" name="Rounded Rectangle 58"/>
          <p:cNvSpPr/>
          <p:nvPr/>
        </p:nvSpPr>
        <p:spPr>
          <a:xfrm rot="5400000">
            <a:off x="11910051" y="9006190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455197" y="11461046"/>
            <a:ext cx="4850998" cy="5638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92%</a:t>
            </a:r>
          </a:p>
        </p:txBody>
      </p:sp>
      <p:sp>
        <p:nvSpPr>
          <p:cNvPr id="64" name="Rounded Rectangle 63"/>
          <p:cNvSpPr/>
          <p:nvPr/>
        </p:nvSpPr>
        <p:spPr>
          <a:xfrm rot="5400000">
            <a:off x="17887215" y="6772052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5432365" y="9226908"/>
            <a:ext cx="2244374" cy="563892"/>
          </a:xfrm>
          <a:prstGeom prst="roundRect">
            <a:avLst>
              <a:gd name="adj" fmla="val 50000"/>
            </a:avLst>
          </a:prstGeom>
          <a:solidFill>
            <a:srgbClr val="EE6F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45%</a:t>
            </a:r>
          </a:p>
        </p:txBody>
      </p:sp>
      <p:sp>
        <p:nvSpPr>
          <p:cNvPr id="66" name="Rounded Rectangle 65"/>
          <p:cNvSpPr/>
          <p:nvPr/>
        </p:nvSpPr>
        <p:spPr>
          <a:xfrm rot="5400000">
            <a:off x="17887215" y="7898646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5432359" y="10353502"/>
            <a:ext cx="4911198" cy="563892"/>
          </a:xfrm>
          <a:prstGeom prst="roundRect">
            <a:avLst>
              <a:gd name="adj" fmla="val 50000"/>
            </a:avLst>
          </a:prstGeom>
          <a:solidFill>
            <a:srgbClr val="EE6F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89%</a:t>
            </a:r>
          </a:p>
        </p:txBody>
      </p:sp>
      <p:sp>
        <p:nvSpPr>
          <p:cNvPr id="68" name="Rounded Rectangle 67"/>
          <p:cNvSpPr/>
          <p:nvPr/>
        </p:nvSpPr>
        <p:spPr>
          <a:xfrm rot="5400000">
            <a:off x="17887215" y="9006190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432360" y="11461046"/>
            <a:ext cx="4191156" cy="563892"/>
          </a:xfrm>
          <a:prstGeom prst="roundRect">
            <a:avLst>
              <a:gd name="adj" fmla="val 50000"/>
            </a:avLst>
          </a:prstGeom>
          <a:solidFill>
            <a:srgbClr val="EE6F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75%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D897B5-8BB0-4CE4-8304-7549B8E25B82}"/>
              </a:ext>
            </a:extLst>
          </p:cNvPr>
          <p:cNvGrpSpPr/>
          <p:nvPr/>
        </p:nvGrpSpPr>
        <p:grpSpPr>
          <a:xfrm>
            <a:off x="17504531" y="4192937"/>
            <a:ext cx="1174109" cy="1692727"/>
            <a:chOff x="8070381" y="750589"/>
            <a:chExt cx="1775895" cy="2560328"/>
          </a:xfrm>
          <a:solidFill>
            <a:srgbClr val="EE6F29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184737B-8AD6-4B8C-ADA3-7EB83FCA3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BD33117D-6B90-4749-97D4-0C70974BF272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</a:endParaRPr>
            </a:p>
          </p:txBody>
        </p:sp>
      </p:grpSp>
      <p:sp>
        <p:nvSpPr>
          <p:cNvPr id="52" name="Freeform 20">
            <a:extLst>
              <a:ext uri="{FF2B5EF4-FFF2-40B4-BE49-F238E27FC236}">
                <a16:creationId xmlns:a16="http://schemas.microsoft.com/office/drawing/2014/main" id="{A021D4DC-A769-489E-9DEB-C812FA47F837}"/>
              </a:ext>
            </a:extLst>
          </p:cNvPr>
          <p:cNvSpPr>
            <a:spLocks noEditPoints="1"/>
          </p:cNvSpPr>
          <p:nvPr/>
        </p:nvSpPr>
        <p:spPr bwMode="auto">
          <a:xfrm>
            <a:off x="11754111" y="4269306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D2082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7EB348-AE85-4BEC-8723-ACF717C77CFE}"/>
              </a:ext>
            </a:extLst>
          </p:cNvPr>
          <p:cNvGrpSpPr/>
          <p:nvPr/>
        </p:nvGrpSpPr>
        <p:grpSpPr>
          <a:xfrm>
            <a:off x="5588659" y="4371514"/>
            <a:ext cx="1283701" cy="1141073"/>
            <a:chOff x="2706845" y="4671624"/>
            <a:chExt cx="603818" cy="536730"/>
          </a:xfrm>
          <a:solidFill>
            <a:schemeClr val="accent2"/>
          </a:solidFill>
        </p:grpSpPr>
        <p:sp>
          <p:nvSpPr>
            <p:cNvPr id="54" name="Freeform 142">
              <a:extLst>
                <a:ext uri="{FF2B5EF4-FFF2-40B4-BE49-F238E27FC236}">
                  <a16:creationId xmlns:a16="http://schemas.microsoft.com/office/drawing/2014/main" id="{5F11FBFC-4E05-4E75-A534-4FE565E09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7DFB55D5-D6D7-4302-8AC0-C6F5D4FCC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62" name="Freeform 144">
              <a:extLst>
                <a:ext uri="{FF2B5EF4-FFF2-40B4-BE49-F238E27FC236}">
                  <a16:creationId xmlns:a16="http://schemas.microsoft.com/office/drawing/2014/main" id="{48E2D3D6-A3F1-4EA6-8958-9635DB7C6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63" name="Freeform 145">
              <a:extLst>
                <a:ext uri="{FF2B5EF4-FFF2-40B4-BE49-F238E27FC236}">
                  <a16:creationId xmlns:a16="http://schemas.microsoft.com/office/drawing/2014/main" id="{161EF849-5E54-4B78-A50A-CC254548B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146">
              <a:extLst>
                <a:ext uri="{FF2B5EF4-FFF2-40B4-BE49-F238E27FC236}">
                  <a16:creationId xmlns:a16="http://schemas.microsoft.com/office/drawing/2014/main" id="{ACF44377-AE18-4554-BCA0-9124643F9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84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>
            <a:spLocks/>
          </p:cNvSpPr>
          <p:nvPr/>
        </p:nvSpPr>
        <p:spPr bwMode="auto">
          <a:xfrm>
            <a:off x="3385640" y="4165148"/>
            <a:ext cx="4635867" cy="124743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31" name="Rectangle 1"/>
          <p:cNvSpPr>
            <a:spLocks/>
          </p:cNvSpPr>
          <p:nvPr/>
        </p:nvSpPr>
        <p:spPr bwMode="auto">
          <a:xfrm>
            <a:off x="3385640" y="5412586"/>
            <a:ext cx="4635867" cy="697902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09207" y="4184600"/>
            <a:ext cx="4446552" cy="8226459"/>
            <a:chOff x="8438796" y="5009667"/>
            <a:chExt cx="3169452" cy="5863727"/>
          </a:xfrm>
        </p:grpSpPr>
        <p:sp>
          <p:nvSpPr>
            <p:cNvPr id="20" name="Rectangle 4"/>
            <p:cNvSpPr>
              <a:spLocks/>
            </p:cNvSpPr>
            <p:nvPr/>
          </p:nvSpPr>
          <p:spPr bwMode="auto">
            <a:xfrm>
              <a:off x="8438796" y="5009667"/>
              <a:ext cx="3160536" cy="88916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5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824097" y="4179003"/>
            <a:ext cx="4447666" cy="8226459"/>
            <a:chOff x="8438002" y="5009667"/>
            <a:chExt cx="3170246" cy="5863727"/>
          </a:xfrm>
        </p:grpSpPr>
        <p:sp>
          <p:nvSpPr>
            <p:cNvPr id="38" name="Rectangle 4"/>
            <p:cNvSpPr>
              <a:spLocks/>
            </p:cNvSpPr>
            <p:nvPr/>
          </p:nvSpPr>
          <p:spPr bwMode="auto">
            <a:xfrm>
              <a:off x="8438002" y="5009667"/>
              <a:ext cx="3161330" cy="889160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9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420169" y="4210268"/>
            <a:ext cx="4446552" cy="8226459"/>
            <a:chOff x="8438796" y="5009667"/>
            <a:chExt cx="3169452" cy="5863727"/>
          </a:xfrm>
        </p:grpSpPr>
        <p:sp>
          <p:nvSpPr>
            <p:cNvPr id="43" name="Rectangle 4"/>
            <p:cNvSpPr>
              <a:spLocks/>
            </p:cNvSpPr>
            <p:nvPr/>
          </p:nvSpPr>
          <p:spPr bwMode="auto">
            <a:xfrm>
              <a:off x="8438796" y="5009667"/>
              <a:ext cx="3160536" cy="88916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4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70" name="Rectangle 1"/>
          <p:cNvSpPr>
            <a:spLocks/>
          </p:cNvSpPr>
          <p:nvPr/>
        </p:nvSpPr>
        <p:spPr bwMode="auto">
          <a:xfrm>
            <a:off x="3385640" y="11144169"/>
            <a:ext cx="4635867" cy="124743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1" name="Rectangle 1"/>
          <p:cNvSpPr>
            <a:spLocks/>
          </p:cNvSpPr>
          <p:nvPr/>
        </p:nvSpPr>
        <p:spPr bwMode="auto">
          <a:xfrm>
            <a:off x="8220601" y="11112911"/>
            <a:ext cx="4435157" cy="1247438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2" name="Rectangle 1"/>
          <p:cNvSpPr>
            <a:spLocks/>
          </p:cNvSpPr>
          <p:nvPr/>
        </p:nvSpPr>
        <p:spPr bwMode="auto">
          <a:xfrm>
            <a:off x="12824097" y="11112911"/>
            <a:ext cx="4435157" cy="1247438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3" name="Rectangle 1"/>
          <p:cNvSpPr>
            <a:spLocks/>
          </p:cNvSpPr>
          <p:nvPr/>
        </p:nvSpPr>
        <p:spPr bwMode="auto">
          <a:xfrm>
            <a:off x="17419055" y="11189289"/>
            <a:ext cx="4435157" cy="1247438"/>
          </a:xfrm>
          <a:prstGeom prst="rect">
            <a:avLst/>
          </a:prstGeom>
          <a:solidFill>
            <a:schemeClr val="accent4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60438" y="6906740"/>
            <a:ext cx="4367297" cy="18211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52819" y="6722181"/>
            <a:ext cx="4367297" cy="18211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56469" y="6813212"/>
            <a:ext cx="4367297" cy="18211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418846" y="6841729"/>
            <a:ext cx="4367297" cy="18211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14978" y="11210859"/>
            <a:ext cx="2079045" cy="99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19500" y="11169420"/>
            <a:ext cx="2079045" cy="99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067497" y="11189986"/>
            <a:ext cx="2079045" cy="99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636100" y="11270711"/>
            <a:ext cx="2079045" cy="99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832BF-BE8E-459D-9A8D-0FC532AA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68B571-F0A0-4910-8951-99EB060A7024}"/>
              </a:ext>
            </a:extLst>
          </p:cNvPr>
          <p:cNvSpPr txBox="1"/>
          <p:nvPr/>
        </p:nvSpPr>
        <p:spPr>
          <a:xfrm>
            <a:off x="4848001" y="4323804"/>
            <a:ext cx="2130757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4000" b="1" dirty="0">
                <a:solidFill>
                  <a:prstClr val="white"/>
                </a:solidFill>
                <a:latin typeface="Lato Regular"/>
              </a:rPr>
              <a:t>LOREM</a:t>
            </a:r>
            <a:endParaRPr lang="id-ID" sz="4000" b="1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EC85AB-D42A-4C61-9A19-84A248D754D0}"/>
              </a:ext>
            </a:extLst>
          </p:cNvPr>
          <p:cNvSpPr txBox="1"/>
          <p:nvPr/>
        </p:nvSpPr>
        <p:spPr>
          <a:xfrm>
            <a:off x="9397743" y="4323804"/>
            <a:ext cx="2130757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4000" b="1" dirty="0">
                <a:solidFill>
                  <a:prstClr val="white"/>
                </a:solidFill>
                <a:latin typeface="Lato Regular"/>
              </a:rPr>
              <a:t>LOREM</a:t>
            </a:r>
            <a:endParaRPr lang="id-ID" sz="4000" b="1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BE9574-C1FC-4590-83CD-F5D75866481C}"/>
              </a:ext>
            </a:extLst>
          </p:cNvPr>
          <p:cNvSpPr txBox="1"/>
          <p:nvPr/>
        </p:nvSpPr>
        <p:spPr>
          <a:xfrm>
            <a:off x="14200333" y="4323804"/>
            <a:ext cx="2130757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4000" b="1" dirty="0">
                <a:solidFill>
                  <a:prstClr val="white"/>
                </a:solidFill>
                <a:latin typeface="Lato Regular"/>
              </a:rPr>
              <a:t>LOREM</a:t>
            </a:r>
            <a:endParaRPr lang="id-ID" sz="4000" b="1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29634A-8987-4CEA-A833-D93963AD2DC1}"/>
              </a:ext>
            </a:extLst>
          </p:cNvPr>
          <p:cNvSpPr txBox="1"/>
          <p:nvPr/>
        </p:nvSpPr>
        <p:spPr>
          <a:xfrm>
            <a:off x="18578066" y="4323804"/>
            <a:ext cx="2130757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4000" b="1" dirty="0">
                <a:solidFill>
                  <a:prstClr val="white"/>
                </a:solidFill>
                <a:latin typeface="Lato Regular"/>
              </a:rPr>
              <a:t>LOREM</a:t>
            </a:r>
            <a:endParaRPr lang="id-ID" sz="4000" b="1" dirty="0">
              <a:solidFill>
                <a:prstClr val="white"/>
              </a:solidFill>
              <a:latin typeface="Lato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5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A229CB-1063-4668-8036-FBE45A2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3209" y="4868537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26346" y="4014855"/>
            <a:ext cx="5218810" cy="1098379"/>
            <a:chOff x="1490102" y="1804020"/>
            <a:chExt cx="2372494" cy="499328"/>
          </a:xfrm>
        </p:grpSpPr>
        <p:sp>
          <p:nvSpPr>
            <p:cNvPr id="5" name="Right Triangle 4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63208" y="403449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63209" y="500320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199688" y="4868537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962825" y="4014855"/>
            <a:ext cx="5218810" cy="1098379"/>
            <a:chOff x="1490102" y="1804020"/>
            <a:chExt cx="2372494" cy="499328"/>
          </a:xfrm>
        </p:grpSpPr>
        <p:sp>
          <p:nvSpPr>
            <p:cNvPr id="42" name="Right Triangle 41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44" name="Right Triangle 43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99687" y="403449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199688" y="500320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36167" y="4868537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4499305" y="4014855"/>
            <a:ext cx="5218810" cy="1098379"/>
            <a:chOff x="1490102" y="1804020"/>
            <a:chExt cx="2372494" cy="499328"/>
          </a:xfrm>
        </p:grpSpPr>
        <p:sp>
          <p:nvSpPr>
            <p:cNvPr id="49" name="Right Triangle 48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1" name="Right Triangle 50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4736166" y="403449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736167" y="500320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63209" y="9337358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426346" y="8483675"/>
            <a:ext cx="5218810" cy="1098379"/>
            <a:chOff x="1490102" y="1804020"/>
            <a:chExt cx="2372494" cy="499328"/>
          </a:xfrm>
        </p:grpSpPr>
        <p:sp>
          <p:nvSpPr>
            <p:cNvPr id="56" name="Right Triangle 55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8" name="Right Triangle 57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63208" y="850331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63209" y="947202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199688" y="9337358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962825" y="8483675"/>
            <a:ext cx="5218810" cy="1098379"/>
            <a:chOff x="1490102" y="1804020"/>
            <a:chExt cx="2372494" cy="499328"/>
          </a:xfrm>
        </p:grpSpPr>
        <p:sp>
          <p:nvSpPr>
            <p:cNvPr id="63" name="Right Triangle 62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5" name="Right Triangle 64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199687" y="850331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199688" y="947202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736167" y="9337358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499305" y="8483675"/>
            <a:ext cx="5218810" cy="1098379"/>
            <a:chOff x="1490102" y="1804020"/>
            <a:chExt cx="2372494" cy="499328"/>
          </a:xfrm>
        </p:grpSpPr>
        <p:sp>
          <p:nvSpPr>
            <p:cNvPr id="70" name="Right Triangle 69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2" name="Right Triangle 71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4736166" y="850331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736167" y="947202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6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0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2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6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7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37" grpId="0"/>
          <p:bldP spid="40" grpId="0" animBg="1"/>
          <p:bldP spid="46" grpId="0"/>
          <p:bldP spid="47" grpId="0" animBg="1"/>
          <p:bldP spid="53" grpId="0"/>
          <p:bldP spid="54" grpId="0" animBg="1"/>
          <p:bldP spid="60" grpId="0"/>
          <p:bldP spid="61" grpId="0" animBg="1"/>
          <p:bldP spid="67" grpId="0"/>
          <p:bldP spid="68" grpId="0" animBg="1"/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37" grpId="0"/>
          <p:bldP spid="40" grpId="0" animBg="1"/>
          <p:bldP spid="46" grpId="0"/>
          <p:bldP spid="47" grpId="0" animBg="1"/>
          <p:bldP spid="53" grpId="0"/>
          <p:bldP spid="54" grpId="0" animBg="1"/>
          <p:bldP spid="60" grpId="0"/>
          <p:bldP spid="61" grpId="0" animBg="1"/>
          <p:bldP spid="67" grpId="0"/>
          <p:bldP spid="68" grpId="0" animBg="1"/>
          <p:bldP spid="74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92513"/>
              </p:ext>
            </p:extLst>
          </p:nvPr>
        </p:nvGraphicFramePr>
        <p:xfrm>
          <a:off x="1658911" y="3823829"/>
          <a:ext cx="10144162" cy="8111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099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Content Title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Info 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Info 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Passages Of Lorem Available.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Roots In A Piece Classical Latin.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There Are Variations Of Passages.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Contrary To Popular Belief.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Majority Have Suffered Alteration.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Contrary To Popular Belief.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Note: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25333"/>
              </p:ext>
            </p:extLst>
          </p:nvPr>
        </p:nvGraphicFramePr>
        <p:xfrm>
          <a:off x="12575808" y="3823829"/>
          <a:ext cx="10144164" cy="8111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099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Content Title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Info 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Info 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Passages Of Lorem Available.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Roots In A Piece Classical Latin.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There Are Variations Of Passages.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Contrary To Popular Belief.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Majority Have Suffered Alteration.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Contrary To Popular Belief.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Note: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FF9EDC-D27A-41E7-AFF1-86506572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Layout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6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TABLE WITH ICONS &amp; OPTIONS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74893"/>
              </p:ext>
            </p:extLst>
          </p:nvPr>
        </p:nvGraphicFramePr>
        <p:xfrm>
          <a:off x="1460017" y="3401617"/>
          <a:ext cx="21677198" cy="8308010"/>
        </p:xfrm>
        <a:graphic>
          <a:graphicData uri="http://schemas.openxmlformats.org/drawingml/2006/table">
            <a:tbl>
              <a:tblPr firstRow="1" bandRow="1"/>
              <a:tblGrid>
                <a:gridCol w="446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629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38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 anchor="b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Lorem ipsum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Ipsum lorem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800" b="0">
                          <a:solidFill>
                            <a:schemeClr val="tx1"/>
                          </a:solidFill>
                          <a:latin typeface="+mj-lt"/>
                        </a:rPr>
                        <a:t>Lorem ipsum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800" b="0">
                          <a:solidFill>
                            <a:schemeClr val="tx1"/>
                          </a:solidFill>
                          <a:latin typeface="+mj-lt"/>
                        </a:rPr>
                        <a:t>Ipsum lorem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Key data point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6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 dirty="0">
                        <a:solidFill>
                          <a:schemeClr val="tx1"/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 dirty="0">
                        <a:solidFill>
                          <a:schemeClr val="tx1"/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Awesome key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fr-FR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Hat to your pad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Key data point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fr-FR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Awesome key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Freeform 37"/>
          <p:cNvSpPr>
            <a:spLocks noEditPoints="1"/>
          </p:cNvSpPr>
          <p:nvPr/>
        </p:nvSpPr>
        <p:spPr bwMode="auto">
          <a:xfrm>
            <a:off x="7064279" y="3617643"/>
            <a:ext cx="1756990" cy="1690074"/>
          </a:xfrm>
          <a:custGeom>
            <a:avLst/>
            <a:gdLst>
              <a:gd name="T0" fmla="*/ 354 w 416"/>
              <a:gd name="T1" fmla="*/ 108 h 400"/>
              <a:gd name="T2" fmla="*/ 248 w 416"/>
              <a:gd name="T3" fmla="*/ 0 h 400"/>
              <a:gd name="T4" fmla="*/ 161 w 416"/>
              <a:gd name="T5" fmla="*/ 49 h 400"/>
              <a:gd name="T6" fmla="*/ 137 w 416"/>
              <a:gd name="T7" fmla="*/ 45 h 400"/>
              <a:gd name="T8" fmla="*/ 71 w 416"/>
              <a:gd name="T9" fmla="*/ 106 h 400"/>
              <a:gd name="T10" fmla="*/ 0 w 416"/>
              <a:gd name="T11" fmla="*/ 186 h 400"/>
              <a:gd name="T12" fmla="*/ 77 w 416"/>
              <a:gd name="T13" fmla="*/ 266 h 400"/>
              <a:gd name="T14" fmla="*/ 209 w 416"/>
              <a:gd name="T15" fmla="*/ 266 h 400"/>
              <a:gd name="T16" fmla="*/ 209 w 416"/>
              <a:gd name="T17" fmla="*/ 384 h 400"/>
              <a:gd name="T18" fmla="*/ 160 w 416"/>
              <a:gd name="T19" fmla="*/ 335 h 400"/>
              <a:gd name="T20" fmla="*/ 153 w 416"/>
              <a:gd name="T21" fmla="*/ 335 h 400"/>
              <a:gd name="T22" fmla="*/ 153 w 416"/>
              <a:gd name="T23" fmla="*/ 342 h 400"/>
              <a:gd name="T24" fmla="*/ 210 w 416"/>
              <a:gd name="T25" fmla="*/ 399 h 400"/>
              <a:gd name="T26" fmla="*/ 210 w 416"/>
              <a:gd name="T27" fmla="*/ 399 h 400"/>
              <a:gd name="T28" fmla="*/ 211 w 416"/>
              <a:gd name="T29" fmla="*/ 399 h 400"/>
              <a:gd name="T30" fmla="*/ 211 w 416"/>
              <a:gd name="T31" fmla="*/ 399 h 400"/>
              <a:gd name="T32" fmla="*/ 211 w 416"/>
              <a:gd name="T33" fmla="*/ 400 h 400"/>
              <a:gd name="T34" fmla="*/ 212 w 416"/>
              <a:gd name="T35" fmla="*/ 400 h 400"/>
              <a:gd name="T36" fmla="*/ 212 w 416"/>
              <a:gd name="T37" fmla="*/ 400 h 400"/>
              <a:gd name="T38" fmla="*/ 213 w 416"/>
              <a:gd name="T39" fmla="*/ 400 h 400"/>
              <a:gd name="T40" fmla="*/ 213 w 416"/>
              <a:gd name="T41" fmla="*/ 400 h 400"/>
              <a:gd name="T42" fmla="*/ 213 w 416"/>
              <a:gd name="T43" fmla="*/ 400 h 400"/>
              <a:gd name="T44" fmla="*/ 214 w 416"/>
              <a:gd name="T45" fmla="*/ 400 h 400"/>
              <a:gd name="T46" fmla="*/ 215 w 416"/>
              <a:gd name="T47" fmla="*/ 400 h 400"/>
              <a:gd name="T48" fmla="*/ 215 w 416"/>
              <a:gd name="T49" fmla="*/ 400 h 400"/>
              <a:gd name="T50" fmla="*/ 216 w 416"/>
              <a:gd name="T51" fmla="*/ 399 h 400"/>
              <a:gd name="T52" fmla="*/ 216 w 416"/>
              <a:gd name="T53" fmla="*/ 399 h 400"/>
              <a:gd name="T54" fmla="*/ 217 w 416"/>
              <a:gd name="T55" fmla="*/ 399 h 400"/>
              <a:gd name="T56" fmla="*/ 273 w 416"/>
              <a:gd name="T57" fmla="*/ 342 h 400"/>
              <a:gd name="T58" fmla="*/ 273 w 416"/>
              <a:gd name="T59" fmla="*/ 335 h 400"/>
              <a:gd name="T60" fmla="*/ 267 w 416"/>
              <a:gd name="T61" fmla="*/ 335 h 400"/>
              <a:gd name="T62" fmla="*/ 218 w 416"/>
              <a:gd name="T63" fmla="*/ 384 h 400"/>
              <a:gd name="T64" fmla="*/ 218 w 416"/>
              <a:gd name="T65" fmla="*/ 266 h 400"/>
              <a:gd name="T66" fmla="*/ 344 w 416"/>
              <a:gd name="T67" fmla="*/ 266 h 400"/>
              <a:gd name="T68" fmla="*/ 344 w 416"/>
              <a:gd name="T69" fmla="*/ 266 h 400"/>
              <a:gd name="T70" fmla="*/ 416 w 416"/>
              <a:gd name="T71" fmla="*/ 186 h 400"/>
              <a:gd name="T72" fmla="*/ 354 w 416"/>
              <a:gd name="T73" fmla="*/ 108 h 400"/>
              <a:gd name="T74" fmla="*/ 344 w 416"/>
              <a:gd name="T75" fmla="*/ 257 h 400"/>
              <a:gd name="T76" fmla="*/ 77 w 416"/>
              <a:gd name="T77" fmla="*/ 257 h 400"/>
              <a:gd name="T78" fmla="*/ 9 w 416"/>
              <a:gd name="T79" fmla="*/ 186 h 400"/>
              <a:gd name="T80" fmla="*/ 75 w 416"/>
              <a:gd name="T81" fmla="*/ 115 h 400"/>
              <a:gd name="T82" fmla="*/ 80 w 416"/>
              <a:gd name="T83" fmla="*/ 110 h 400"/>
              <a:gd name="T84" fmla="*/ 137 w 416"/>
              <a:gd name="T85" fmla="*/ 55 h 400"/>
              <a:gd name="T86" fmla="*/ 161 w 416"/>
              <a:gd name="T87" fmla="*/ 59 h 400"/>
              <a:gd name="T88" fmla="*/ 167 w 416"/>
              <a:gd name="T89" fmla="*/ 57 h 400"/>
              <a:gd name="T90" fmla="*/ 248 w 416"/>
              <a:gd name="T91" fmla="*/ 9 h 400"/>
              <a:gd name="T92" fmla="*/ 344 w 416"/>
              <a:gd name="T93" fmla="*/ 112 h 400"/>
              <a:gd name="T94" fmla="*/ 348 w 416"/>
              <a:gd name="T95" fmla="*/ 117 h 400"/>
              <a:gd name="T96" fmla="*/ 407 w 416"/>
              <a:gd name="T97" fmla="*/ 186 h 400"/>
              <a:gd name="T98" fmla="*/ 344 w 416"/>
              <a:gd name="T9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6" h="400">
                <a:moveTo>
                  <a:pt x="354" y="108"/>
                </a:moveTo>
                <a:cubicBezTo>
                  <a:pt x="350" y="48"/>
                  <a:pt x="304" y="0"/>
                  <a:pt x="248" y="0"/>
                </a:cubicBezTo>
                <a:cubicBezTo>
                  <a:pt x="213" y="0"/>
                  <a:pt x="181" y="18"/>
                  <a:pt x="161" y="49"/>
                </a:cubicBezTo>
                <a:cubicBezTo>
                  <a:pt x="153" y="47"/>
                  <a:pt x="145" y="45"/>
                  <a:pt x="137" y="45"/>
                </a:cubicBezTo>
                <a:cubicBezTo>
                  <a:pt x="101" y="45"/>
                  <a:pt x="73" y="72"/>
                  <a:pt x="71" y="106"/>
                </a:cubicBezTo>
                <a:cubicBezTo>
                  <a:pt x="31" y="110"/>
                  <a:pt x="0" y="145"/>
                  <a:pt x="0" y="186"/>
                </a:cubicBezTo>
                <a:cubicBezTo>
                  <a:pt x="0" y="231"/>
                  <a:pt x="34" y="266"/>
                  <a:pt x="77" y="266"/>
                </a:cubicBezTo>
                <a:cubicBezTo>
                  <a:pt x="209" y="266"/>
                  <a:pt x="209" y="266"/>
                  <a:pt x="209" y="266"/>
                </a:cubicBezTo>
                <a:cubicBezTo>
                  <a:pt x="209" y="384"/>
                  <a:pt x="209" y="384"/>
                  <a:pt x="209" y="384"/>
                </a:cubicBezTo>
                <a:cubicBezTo>
                  <a:pt x="160" y="335"/>
                  <a:pt x="160" y="335"/>
                  <a:pt x="160" y="335"/>
                </a:cubicBezTo>
                <a:cubicBezTo>
                  <a:pt x="158" y="334"/>
                  <a:pt x="155" y="334"/>
                  <a:pt x="153" y="335"/>
                </a:cubicBezTo>
                <a:cubicBezTo>
                  <a:pt x="151" y="337"/>
                  <a:pt x="151" y="340"/>
                  <a:pt x="153" y="342"/>
                </a:cubicBezTo>
                <a:cubicBezTo>
                  <a:pt x="210" y="399"/>
                  <a:pt x="210" y="399"/>
                  <a:pt x="210" y="399"/>
                </a:cubicBezTo>
                <a:cubicBezTo>
                  <a:pt x="210" y="399"/>
                  <a:pt x="210" y="399"/>
                  <a:pt x="210" y="399"/>
                </a:cubicBezTo>
                <a:cubicBezTo>
                  <a:pt x="210" y="399"/>
                  <a:pt x="210" y="399"/>
                  <a:pt x="211" y="399"/>
                </a:cubicBezTo>
                <a:cubicBezTo>
                  <a:pt x="211" y="399"/>
                  <a:pt x="211" y="399"/>
                  <a:pt x="211" y="399"/>
                </a:cubicBezTo>
                <a:cubicBezTo>
                  <a:pt x="211" y="400"/>
                  <a:pt x="211" y="400"/>
                  <a:pt x="211" y="400"/>
                </a:cubicBezTo>
                <a:cubicBezTo>
                  <a:pt x="212" y="400"/>
                  <a:pt x="212" y="400"/>
                  <a:pt x="212" y="400"/>
                </a:cubicBezTo>
                <a:cubicBezTo>
                  <a:pt x="212" y="400"/>
                  <a:pt x="212" y="400"/>
                  <a:pt x="212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4" y="400"/>
                  <a:pt x="214" y="400"/>
                  <a:pt x="214" y="400"/>
                </a:cubicBezTo>
                <a:cubicBezTo>
                  <a:pt x="214" y="400"/>
                  <a:pt x="215" y="400"/>
                  <a:pt x="215" y="400"/>
                </a:cubicBezTo>
                <a:cubicBezTo>
                  <a:pt x="215" y="400"/>
                  <a:pt x="215" y="400"/>
                  <a:pt x="215" y="400"/>
                </a:cubicBezTo>
                <a:cubicBezTo>
                  <a:pt x="215" y="400"/>
                  <a:pt x="216" y="400"/>
                  <a:pt x="216" y="399"/>
                </a:cubicBezTo>
                <a:cubicBezTo>
                  <a:pt x="216" y="399"/>
                  <a:pt x="216" y="399"/>
                  <a:pt x="216" y="399"/>
                </a:cubicBezTo>
                <a:cubicBezTo>
                  <a:pt x="216" y="399"/>
                  <a:pt x="216" y="399"/>
                  <a:pt x="217" y="399"/>
                </a:cubicBezTo>
                <a:cubicBezTo>
                  <a:pt x="273" y="342"/>
                  <a:pt x="273" y="342"/>
                  <a:pt x="273" y="342"/>
                </a:cubicBezTo>
                <a:cubicBezTo>
                  <a:pt x="275" y="340"/>
                  <a:pt x="275" y="337"/>
                  <a:pt x="273" y="335"/>
                </a:cubicBezTo>
                <a:cubicBezTo>
                  <a:pt x="271" y="334"/>
                  <a:pt x="269" y="334"/>
                  <a:pt x="267" y="335"/>
                </a:cubicBezTo>
                <a:cubicBezTo>
                  <a:pt x="218" y="384"/>
                  <a:pt x="218" y="384"/>
                  <a:pt x="218" y="384"/>
                </a:cubicBezTo>
                <a:cubicBezTo>
                  <a:pt x="218" y="266"/>
                  <a:pt x="218" y="266"/>
                  <a:pt x="218" y="266"/>
                </a:cubicBezTo>
                <a:cubicBezTo>
                  <a:pt x="344" y="266"/>
                  <a:pt x="344" y="266"/>
                  <a:pt x="344" y="266"/>
                </a:cubicBezTo>
                <a:cubicBezTo>
                  <a:pt x="344" y="266"/>
                  <a:pt x="344" y="266"/>
                  <a:pt x="344" y="266"/>
                </a:cubicBezTo>
                <a:cubicBezTo>
                  <a:pt x="384" y="265"/>
                  <a:pt x="416" y="229"/>
                  <a:pt x="416" y="186"/>
                </a:cubicBezTo>
                <a:cubicBezTo>
                  <a:pt x="416" y="147"/>
                  <a:pt x="390" y="115"/>
                  <a:pt x="354" y="108"/>
                </a:cubicBezTo>
                <a:close/>
                <a:moveTo>
                  <a:pt x="344" y="257"/>
                </a:moveTo>
                <a:cubicBezTo>
                  <a:pt x="77" y="257"/>
                  <a:pt x="77" y="257"/>
                  <a:pt x="77" y="257"/>
                </a:cubicBezTo>
                <a:cubicBezTo>
                  <a:pt x="39" y="257"/>
                  <a:pt x="9" y="226"/>
                  <a:pt x="9" y="186"/>
                </a:cubicBezTo>
                <a:cubicBezTo>
                  <a:pt x="9" y="149"/>
                  <a:pt x="39" y="117"/>
                  <a:pt x="75" y="115"/>
                </a:cubicBezTo>
                <a:cubicBezTo>
                  <a:pt x="78" y="115"/>
                  <a:pt x="80" y="113"/>
                  <a:pt x="80" y="110"/>
                </a:cubicBezTo>
                <a:cubicBezTo>
                  <a:pt x="80" y="79"/>
                  <a:pt x="105" y="55"/>
                  <a:pt x="137" y="55"/>
                </a:cubicBezTo>
                <a:cubicBezTo>
                  <a:pt x="145" y="55"/>
                  <a:pt x="153" y="56"/>
                  <a:pt x="161" y="59"/>
                </a:cubicBezTo>
                <a:cubicBezTo>
                  <a:pt x="163" y="60"/>
                  <a:pt x="165" y="59"/>
                  <a:pt x="167" y="57"/>
                </a:cubicBezTo>
                <a:cubicBezTo>
                  <a:pt x="185" y="27"/>
                  <a:pt x="215" y="9"/>
                  <a:pt x="248" y="9"/>
                </a:cubicBezTo>
                <a:cubicBezTo>
                  <a:pt x="300" y="9"/>
                  <a:pt x="343" y="56"/>
                  <a:pt x="344" y="112"/>
                </a:cubicBezTo>
                <a:cubicBezTo>
                  <a:pt x="344" y="115"/>
                  <a:pt x="346" y="116"/>
                  <a:pt x="348" y="117"/>
                </a:cubicBezTo>
                <a:cubicBezTo>
                  <a:pt x="382" y="122"/>
                  <a:pt x="407" y="151"/>
                  <a:pt x="407" y="186"/>
                </a:cubicBezTo>
                <a:cubicBezTo>
                  <a:pt x="407" y="224"/>
                  <a:pt x="378" y="255"/>
                  <a:pt x="344" y="2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/>
          </a:p>
        </p:txBody>
      </p:sp>
      <p:sp>
        <p:nvSpPr>
          <p:cNvPr id="75" name="Freeform 40"/>
          <p:cNvSpPr>
            <a:spLocks noEditPoints="1"/>
          </p:cNvSpPr>
          <p:nvPr/>
        </p:nvSpPr>
        <p:spPr bwMode="auto">
          <a:xfrm>
            <a:off x="11481900" y="3617641"/>
            <a:ext cx="1420200" cy="1666742"/>
          </a:xfrm>
          <a:custGeom>
            <a:avLst/>
            <a:gdLst>
              <a:gd name="T0" fmla="*/ 372 w 419"/>
              <a:gd name="T1" fmla="*/ 188 h 491"/>
              <a:gd name="T2" fmla="*/ 379 w 419"/>
              <a:gd name="T3" fmla="*/ 158 h 491"/>
              <a:gd name="T4" fmla="*/ 338 w 419"/>
              <a:gd name="T5" fmla="*/ 55 h 491"/>
              <a:gd name="T6" fmla="*/ 0 w 419"/>
              <a:gd name="T7" fmla="*/ 167 h 491"/>
              <a:gd name="T8" fmla="*/ 80 w 419"/>
              <a:gd name="T9" fmla="*/ 310 h 491"/>
              <a:gd name="T10" fmla="*/ 74 w 419"/>
              <a:gd name="T11" fmla="*/ 460 h 491"/>
              <a:gd name="T12" fmla="*/ 256 w 419"/>
              <a:gd name="T13" fmla="*/ 484 h 491"/>
              <a:gd name="T14" fmla="*/ 262 w 419"/>
              <a:gd name="T15" fmla="*/ 396 h 491"/>
              <a:gd name="T16" fmla="*/ 347 w 419"/>
              <a:gd name="T17" fmla="*/ 413 h 491"/>
              <a:gd name="T18" fmla="*/ 379 w 419"/>
              <a:gd name="T19" fmla="*/ 364 h 491"/>
              <a:gd name="T20" fmla="*/ 384 w 419"/>
              <a:gd name="T21" fmla="*/ 348 h 491"/>
              <a:gd name="T22" fmla="*/ 386 w 419"/>
              <a:gd name="T23" fmla="*/ 330 h 491"/>
              <a:gd name="T24" fmla="*/ 390 w 419"/>
              <a:gd name="T25" fmla="*/ 305 h 491"/>
              <a:gd name="T26" fmla="*/ 390 w 419"/>
              <a:gd name="T27" fmla="*/ 294 h 491"/>
              <a:gd name="T28" fmla="*/ 419 w 419"/>
              <a:gd name="T29" fmla="*/ 272 h 491"/>
              <a:gd name="T30" fmla="*/ 405 w 419"/>
              <a:gd name="T31" fmla="*/ 281 h 491"/>
              <a:gd name="T32" fmla="*/ 381 w 419"/>
              <a:gd name="T33" fmla="*/ 290 h 491"/>
              <a:gd name="T34" fmla="*/ 382 w 419"/>
              <a:gd name="T35" fmla="*/ 310 h 491"/>
              <a:gd name="T36" fmla="*/ 377 w 419"/>
              <a:gd name="T37" fmla="*/ 325 h 491"/>
              <a:gd name="T38" fmla="*/ 378 w 419"/>
              <a:gd name="T39" fmla="*/ 338 h 491"/>
              <a:gd name="T40" fmla="*/ 369 w 419"/>
              <a:gd name="T41" fmla="*/ 357 h 491"/>
              <a:gd name="T42" fmla="*/ 369 w 419"/>
              <a:gd name="T43" fmla="*/ 389 h 491"/>
              <a:gd name="T44" fmla="*/ 345 w 419"/>
              <a:gd name="T45" fmla="*/ 404 h 491"/>
              <a:gd name="T46" fmla="*/ 256 w 419"/>
              <a:gd name="T47" fmla="*/ 387 h 491"/>
              <a:gd name="T48" fmla="*/ 83 w 419"/>
              <a:gd name="T49" fmla="*/ 454 h 491"/>
              <a:gd name="T50" fmla="*/ 68 w 419"/>
              <a:gd name="T51" fmla="*/ 282 h 491"/>
              <a:gd name="T52" fmla="*/ 47 w 419"/>
              <a:gd name="T53" fmla="*/ 56 h 491"/>
              <a:gd name="T54" fmla="*/ 331 w 419"/>
              <a:gd name="T55" fmla="*/ 61 h 491"/>
              <a:gd name="T56" fmla="*/ 370 w 419"/>
              <a:gd name="T57" fmla="*/ 158 h 491"/>
              <a:gd name="T58" fmla="*/ 363 w 419"/>
              <a:gd name="T59" fmla="*/ 189 h 491"/>
              <a:gd name="T60" fmla="*/ 409 w 419"/>
              <a:gd name="T61" fmla="*/ 273 h 491"/>
              <a:gd name="T62" fmla="*/ 283 w 419"/>
              <a:gd name="T63" fmla="*/ 74 h 491"/>
              <a:gd name="T64" fmla="*/ 52 w 419"/>
              <a:gd name="T65" fmla="*/ 163 h 491"/>
              <a:gd name="T66" fmla="*/ 96 w 419"/>
              <a:gd name="T67" fmla="*/ 249 h 491"/>
              <a:gd name="T68" fmla="*/ 160 w 419"/>
              <a:gd name="T69" fmla="*/ 240 h 491"/>
              <a:gd name="T70" fmla="*/ 200 w 419"/>
              <a:gd name="T71" fmla="*/ 201 h 491"/>
              <a:gd name="T72" fmla="*/ 240 w 419"/>
              <a:gd name="T73" fmla="*/ 179 h 491"/>
              <a:gd name="T74" fmla="*/ 321 w 419"/>
              <a:gd name="T75" fmla="*/ 137 h 491"/>
              <a:gd name="T76" fmla="*/ 260 w 419"/>
              <a:gd name="T77" fmla="*/ 170 h 491"/>
              <a:gd name="T78" fmla="*/ 232 w 419"/>
              <a:gd name="T79" fmla="*/ 173 h 491"/>
              <a:gd name="T80" fmla="*/ 195 w 419"/>
              <a:gd name="T81" fmla="*/ 189 h 491"/>
              <a:gd name="T82" fmla="*/ 189 w 419"/>
              <a:gd name="T83" fmla="*/ 196 h 491"/>
              <a:gd name="T84" fmla="*/ 156 w 419"/>
              <a:gd name="T85" fmla="*/ 231 h 491"/>
              <a:gd name="T86" fmla="*/ 132 w 419"/>
              <a:gd name="T87" fmla="*/ 257 h 491"/>
              <a:gd name="T88" fmla="*/ 89 w 419"/>
              <a:gd name="T89" fmla="*/ 214 h 491"/>
              <a:gd name="T90" fmla="*/ 61 w 419"/>
              <a:gd name="T91" fmla="*/ 163 h 491"/>
              <a:gd name="T92" fmla="*/ 277 w 419"/>
              <a:gd name="T93" fmla="*/ 82 h 491"/>
              <a:gd name="T94" fmla="*/ 260 w 419"/>
              <a:gd name="T95" fmla="*/ 17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9" h="491">
                <a:moveTo>
                  <a:pt x="407" y="250"/>
                </a:moveTo>
                <a:cubicBezTo>
                  <a:pt x="396" y="233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  <a:moveTo>
                  <a:pt x="283" y="74"/>
                </a:moveTo>
                <a:cubicBezTo>
                  <a:pt x="257" y="54"/>
                  <a:pt x="225" y="43"/>
                  <a:pt x="192" y="43"/>
                </a:cubicBezTo>
                <a:cubicBezTo>
                  <a:pt x="103" y="43"/>
                  <a:pt x="52" y="87"/>
                  <a:pt x="52" y="163"/>
                </a:cubicBezTo>
                <a:cubicBezTo>
                  <a:pt x="52" y="204"/>
                  <a:pt x="70" y="215"/>
                  <a:pt x="80" y="218"/>
                </a:cubicBezTo>
                <a:cubicBezTo>
                  <a:pt x="82" y="228"/>
                  <a:pt x="90" y="242"/>
                  <a:pt x="96" y="249"/>
                </a:cubicBezTo>
                <a:cubicBezTo>
                  <a:pt x="107" y="260"/>
                  <a:pt x="120" y="266"/>
                  <a:pt x="132" y="266"/>
                </a:cubicBezTo>
                <a:cubicBezTo>
                  <a:pt x="146" y="266"/>
                  <a:pt x="156" y="257"/>
                  <a:pt x="160" y="240"/>
                </a:cubicBezTo>
                <a:cubicBezTo>
                  <a:pt x="176" y="239"/>
                  <a:pt x="188" y="228"/>
                  <a:pt x="194" y="218"/>
                </a:cubicBezTo>
                <a:cubicBezTo>
                  <a:pt x="198" y="212"/>
                  <a:pt x="200" y="206"/>
                  <a:pt x="200" y="201"/>
                </a:cubicBezTo>
                <a:cubicBezTo>
                  <a:pt x="203" y="202"/>
                  <a:pt x="206" y="202"/>
                  <a:pt x="208" y="202"/>
                </a:cubicBezTo>
                <a:cubicBezTo>
                  <a:pt x="224" y="202"/>
                  <a:pt x="236" y="190"/>
                  <a:pt x="240" y="179"/>
                </a:cubicBezTo>
                <a:cubicBezTo>
                  <a:pt x="248" y="179"/>
                  <a:pt x="254" y="179"/>
                  <a:pt x="260" y="179"/>
                </a:cubicBezTo>
                <a:cubicBezTo>
                  <a:pt x="286" y="179"/>
                  <a:pt x="321" y="175"/>
                  <a:pt x="321" y="137"/>
                </a:cubicBezTo>
                <a:cubicBezTo>
                  <a:pt x="321" y="116"/>
                  <a:pt x="307" y="93"/>
                  <a:pt x="283" y="74"/>
                </a:cubicBezTo>
                <a:close/>
                <a:moveTo>
                  <a:pt x="260" y="170"/>
                </a:moveTo>
                <a:cubicBezTo>
                  <a:pt x="254" y="170"/>
                  <a:pt x="246" y="170"/>
                  <a:pt x="237" y="169"/>
                </a:cubicBezTo>
                <a:cubicBezTo>
                  <a:pt x="234" y="169"/>
                  <a:pt x="232" y="171"/>
                  <a:pt x="232" y="173"/>
                </a:cubicBezTo>
                <a:cubicBezTo>
                  <a:pt x="231" y="181"/>
                  <a:pt x="222" y="192"/>
                  <a:pt x="208" y="192"/>
                </a:cubicBezTo>
                <a:cubicBezTo>
                  <a:pt x="204" y="192"/>
                  <a:pt x="200" y="191"/>
                  <a:pt x="195" y="189"/>
                </a:cubicBezTo>
                <a:cubicBezTo>
                  <a:pt x="194" y="189"/>
                  <a:pt x="191" y="189"/>
                  <a:pt x="190" y="190"/>
                </a:cubicBezTo>
                <a:cubicBezTo>
                  <a:pt x="189" y="192"/>
                  <a:pt x="188" y="194"/>
                  <a:pt x="189" y="196"/>
                </a:cubicBezTo>
                <a:cubicBezTo>
                  <a:pt x="191" y="200"/>
                  <a:pt x="190" y="206"/>
                  <a:pt x="186" y="213"/>
                </a:cubicBezTo>
                <a:cubicBezTo>
                  <a:pt x="180" y="222"/>
                  <a:pt x="169" y="231"/>
                  <a:pt x="156" y="231"/>
                </a:cubicBezTo>
                <a:cubicBezTo>
                  <a:pt x="154" y="231"/>
                  <a:pt x="152" y="233"/>
                  <a:pt x="152" y="235"/>
                </a:cubicBezTo>
                <a:cubicBezTo>
                  <a:pt x="150" y="245"/>
                  <a:pt x="145" y="257"/>
                  <a:pt x="132" y="257"/>
                </a:cubicBezTo>
                <a:cubicBezTo>
                  <a:pt x="123" y="257"/>
                  <a:pt x="112" y="251"/>
                  <a:pt x="103" y="242"/>
                </a:cubicBezTo>
                <a:cubicBezTo>
                  <a:pt x="97" y="236"/>
                  <a:pt x="89" y="221"/>
                  <a:pt x="89" y="214"/>
                </a:cubicBezTo>
                <a:cubicBezTo>
                  <a:pt x="89" y="211"/>
                  <a:pt x="87" y="209"/>
                  <a:pt x="85" y="209"/>
                </a:cubicBezTo>
                <a:cubicBezTo>
                  <a:pt x="80" y="208"/>
                  <a:pt x="61" y="203"/>
                  <a:pt x="61" y="163"/>
                </a:cubicBezTo>
                <a:cubicBezTo>
                  <a:pt x="61" y="122"/>
                  <a:pt x="78" y="53"/>
                  <a:pt x="192" y="53"/>
                </a:cubicBezTo>
                <a:cubicBezTo>
                  <a:pt x="223" y="53"/>
                  <a:pt x="253" y="63"/>
                  <a:pt x="277" y="82"/>
                </a:cubicBezTo>
                <a:cubicBezTo>
                  <a:pt x="299" y="98"/>
                  <a:pt x="312" y="119"/>
                  <a:pt x="312" y="137"/>
                </a:cubicBezTo>
                <a:cubicBezTo>
                  <a:pt x="312" y="160"/>
                  <a:pt x="297" y="170"/>
                  <a:pt x="260" y="1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/>
          </a:p>
        </p:txBody>
      </p:sp>
      <p:sp>
        <p:nvSpPr>
          <p:cNvPr id="76" name="Freeform 17"/>
          <p:cNvSpPr>
            <a:spLocks noEditPoints="1"/>
          </p:cNvSpPr>
          <p:nvPr/>
        </p:nvSpPr>
        <p:spPr bwMode="auto">
          <a:xfrm>
            <a:off x="15629826" y="3663086"/>
            <a:ext cx="2235856" cy="1528876"/>
          </a:xfrm>
          <a:custGeom>
            <a:avLst/>
            <a:gdLst>
              <a:gd name="T0" fmla="*/ 605 w 758"/>
              <a:gd name="T1" fmla="*/ 489 h 518"/>
              <a:gd name="T2" fmla="*/ 528 w 758"/>
              <a:gd name="T3" fmla="*/ 504 h 518"/>
              <a:gd name="T4" fmla="*/ 450 w 758"/>
              <a:gd name="T5" fmla="*/ 489 h 518"/>
              <a:gd name="T6" fmla="*/ 308 w 758"/>
              <a:gd name="T7" fmla="*/ 489 h 518"/>
              <a:gd name="T8" fmla="*/ 231 w 758"/>
              <a:gd name="T9" fmla="*/ 504 h 518"/>
              <a:gd name="T10" fmla="*/ 153 w 758"/>
              <a:gd name="T11" fmla="*/ 489 h 518"/>
              <a:gd name="T12" fmla="*/ 75 w 758"/>
              <a:gd name="T13" fmla="*/ 511 h 518"/>
              <a:gd name="T14" fmla="*/ 156 w 758"/>
              <a:gd name="T15" fmla="*/ 503 h 518"/>
              <a:gd name="T16" fmla="*/ 305 w 758"/>
              <a:gd name="T17" fmla="*/ 503 h 518"/>
              <a:gd name="T18" fmla="*/ 453 w 758"/>
              <a:gd name="T19" fmla="*/ 503 h 518"/>
              <a:gd name="T20" fmla="*/ 602 w 758"/>
              <a:gd name="T21" fmla="*/ 503 h 518"/>
              <a:gd name="T22" fmla="*/ 683 w 758"/>
              <a:gd name="T23" fmla="*/ 511 h 518"/>
              <a:gd name="T24" fmla="*/ 756 w 758"/>
              <a:gd name="T25" fmla="*/ 424 h 518"/>
              <a:gd name="T26" fmla="*/ 676 w 758"/>
              <a:gd name="T27" fmla="*/ 449 h 518"/>
              <a:gd name="T28" fmla="*/ 600 w 758"/>
              <a:gd name="T29" fmla="*/ 423 h 518"/>
              <a:gd name="T30" fmla="*/ 704 w 758"/>
              <a:gd name="T31" fmla="*/ 177 h 518"/>
              <a:gd name="T32" fmla="*/ 483 w 758"/>
              <a:gd name="T33" fmla="*/ 168 h 518"/>
              <a:gd name="T34" fmla="*/ 422 w 758"/>
              <a:gd name="T35" fmla="*/ 242 h 518"/>
              <a:gd name="T36" fmla="*/ 228 w 758"/>
              <a:gd name="T37" fmla="*/ 172 h 518"/>
              <a:gd name="T38" fmla="*/ 259 w 758"/>
              <a:gd name="T39" fmla="*/ 167 h 518"/>
              <a:gd name="T40" fmla="*/ 279 w 758"/>
              <a:gd name="T41" fmla="*/ 68 h 518"/>
              <a:gd name="T42" fmla="*/ 226 w 758"/>
              <a:gd name="T43" fmla="*/ 65 h 518"/>
              <a:gd name="T44" fmla="*/ 219 w 758"/>
              <a:gd name="T45" fmla="*/ 0 h 518"/>
              <a:gd name="T46" fmla="*/ 212 w 758"/>
              <a:gd name="T47" fmla="*/ 65 h 518"/>
              <a:gd name="T48" fmla="*/ 65 w 758"/>
              <a:gd name="T49" fmla="*/ 72 h 518"/>
              <a:gd name="T50" fmla="*/ 72 w 758"/>
              <a:gd name="T51" fmla="*/ 176 h 518"/>
              <a:gd name="T52" fmla="*/ 86 w 758"/>
              <a:gd name="T53" fmla="*/ 242 h 518"/>
              <a:gd name="T54" fmla="*/ 24 w 758"/>
              <a:gd name="T55" fmla="*/ 255 h 518"/>
              <a:gd name="T56" fmla="*/ 96 w 758"/>
              <a:gd name="T57" fmla="*/ 448 h 518"/>
              <a:gd name="T58" fmla="*/ 13 w 758"/>
              <a:gd name="T59" fmla="*/ 424 h 518"/>
              <a:gd name="T60" fmla="*/ 3 w 758"/>
              <a:gd name="T61" fmla="*/ 434 h 518"/>
              <a:gd name="T62" fmla="*/ 114 w 758"/>
              <a:gd name="T63" fmla="*/ 459 h 518"/>
              <a:gd name="T64" fmla="*/ 156 w 758"/>
              <a:gd name="T65" fmla="*/ 439 h 518"/>
              <a:gd name="T66" fmla="*/ 305 w 758"/>
              <a:gd name="T67" fmla="*/ 439 h 518"/>
              <a:gd name="T68" fmla="*/ 453 w 758"/>
              <a:gd name="T69" fmla="*/ 439 h 518"/>
              <a:gd name="T70" fmla="*/ 602 w 758"/>
              <a:gd name="T71" fmla="*/ 439 h 518"/>
              <a:gd name="T72" fmla="*/ 755 w 758"/>
              <a:gd name="T73" fmla="*/ 434 h 518"/>
              <a:gd name="T74" fmla="*/ 79 w 758"/>
              <a:gd name="T75" fmla="*/ 162 h 518"/>
              <a:gd name="T76" fmla="*/ 265 w 758"/>
              <a:gd name="T77" fmla="*/ 79 h 518"/>
              <a:gd name="T78" fmla="*/ 221 w 758"/>
              <a:gd name="T79" fmla="*/ 158 h 518"/>
              <a:gd name="T80" fmla="*/ 214 w 758"/>
              <a:gd name="T81" fmla="*/ 242 h 518"/>
              <a:gd name="T82" fmla="*/ 100 w 758"/>
              <a:gd name="T83" fmla="*/ 169 h 518"/>
              <a:gd name="T84" fmla="*/ 79 w 758"/>
              <a:gd name="T85" fmla="*/ 162 h 518"/>
              <a:gd name="T86" fmla="*/ 528 w 758"/>
              <a:gd name="T87" fmla="*/ 449 h 518"/>
              <a:gd name="T88" fmla="*/ 449 w 758"/>
              <a:gd name="T89" fmla="*/ 424 h 518"/>
              <a:gd name="T90" fmla="*/ 310 w 758"/>
              <a:gd name="T91" fmla="*/ 424 h 518"/>
              <a:gd name="T92" fmla="*/ 231 w 758"/>
              <a:gd name="T93" fmla="*/ 449 h 518"/>
              <a:gd name="T94" fmla="*/ 151 w 758"/>
              <a:gd name="T95" fmla="*/ 424 h 518"/>
              <a:gd name="T96" fmla="*/ 30 w 758"/>
              <a:gd name="T97" fmla="*/ 324 h 518"/>
              <a:gd name="T98" fmla="*/ 52 w 758"/>
              <a:gd name="T99" fmla="*/ 256 h 518"/>
              <a:gd name="T100" fmla="*/ 455 w 758"/>
              <a:gd name="T101" fmla="*/ 218 h 518"/>
              <a:gd name="T102" fmla="*/ 688 w 758"/>
              <a:gd name="T103" fmla="*/ 182 h 518"/>
              <a:gd name="T104" fmla="*/ 646 w 758"/>
              <a:gd name="T105" fmla="*/ 341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8" h="518">
                <a:moveTo>
                  <a:pt x="676" y="504"/>
                </a:moveTo>
                <a:cubicBezTo>
                  <a:pt x="651" y="504"/>
                  <a:pt x="626" y="499"/>
                  <a:pt x="605" y="489"/>
                </a:cubicBezTo>
                <a:cubicBezTo>
                  <a:pt x="603" y="488"/>
                  <a:pt x="601" y="488"/>
                  <a:pt x="599" y="489"/>
                </a:cubicBezTo>
                <a:cubicBezTo>
                  <a:pt x="578" y="499"/>
                  <a:pt x="553" y="504"/>
                  <a:pt x="528" y="504"/>
                </a:cubicBezTo>
                <a:cubicBezTo>
                  <a:pt x="502" y="504"/>
                  <a:pt x="478" y="499"/>
                  <a:pt x="456" y="489"/>
                </a:cubicBezTo>
                <a:cubicBezTo>
                  <a:pt x="455" y="488"/>
                  <a:pt x="452" y="488"/>
                  <a:pt x="450" y="489"/>
                </a:cubicBezTo>
                <a:cubicBezTo>
                  <a:pt x="429" y="499"/>
                  <a:pt x="404" y="504"/>
                  <a:pt x="379" y="504"/>
                </a:cubicBezTo>
                <a:cubicBezTo>
                  <a:pt x="354" y="504"/>
                  <a:pt x="329" y="499"/>
                  <a:pt x="308" y="489"/>
                </a:cubicBezTo>
                <a:cubicBezTo>
                  <a:pt x="306" y="488"/>
                  <a:pt x="304" y="488"/>
                  <a:pt x="302" y="489"/>
                </a:cubicBezTo>
                <a:cubicBezTo>
                  <a:pt x="281" y="499"/>
                  <a:pt x="256" y="504"/>
                  <a:pt x="231" y="504"/>
                </a:cubicBezTo>
                <a:cubicBezTo>
                  <a:pt x="205" y="504"/>
                  <a:pt x="181" y="499"/>
                  <a:pt x="159" y="489"/>
                </a:cubicBezTo>
                <a:cubicBezTo>
                  <a:pt x="157" y="488"/>
                  <a:pt x="155" y="488"/>
                  <a:pt x="153" y="489"/>
                </a:cubicBezTo>
                <a:cubicBezTo>
                  <a:pt x="132" y="499"/>
                  <a:pt x="107" y="504"/>
                  <a:pt x="82" y="504"/>
                </a:cubicBezTo>
                <a:cubicBezTo>
                  <a:pt x="78" y="504"/>
                  <a:pt x="75" y="507"/>
                  <a:pt x="75" y="511"/>
                </a:cubicBezTo>
                <a:cubicBezTo>
                  <a:pt x="75" y="515"/>
                  <a:pt x="78" y="518"/>
                  <a:pt x="82" y="518"/>
                </a:cubicBezTo>
                <a:cubicBezTo>
                  <a:pt x="108" y="518"/>
                  <a:pt x="134" y="513"/>
                  <a:pt x="156" y="503"/>
                </a:cubicBezTo>
                <a:cubicBezTo>
                  <a:pt x="179" y="513"/>
                  <a:pt x="204" y="518"/>
                  <a:pt x="231" y="518"/>
                </a:cubicBezTo>
                <a:cubicBezTo>
                  <a:pt x="257" y="518"/>
                  <a:pt x="282" y="513"/>
                  <a:pt x="305" y="503"/>
                </a:cubicBezTo>
                <a:cubicBezTo>
                  <a:pt x="327" y="513"/>
                  <a:pt x="353" y="518"/>
                  <a:pt x="379" y="518"/>
                </a:cubicBezTo>
                <a:cubicBezTo>
                  <a:pt x="405" y="518"/>
                  <a:pt x="431" y="513"/>
                  <a:pt x="453" y="503"/>
                </a:cubicBezTo>
                <a:cubicBezTo>
                  <a:pt x="476" y="513"/>
                  <a:pt x="502" y="518"/>
                  <a:pt x="528" y="518"/>
                </a:cubicBezTo>
                <a:cubicBezTo>
                  <a:pt x="554" y="518"/>
                  <a:pt x="579" y="513"/>
                  <a:pt x="602" y="503"/>
                </a:cubicBezTo>
                <a:cubicBezTo>
                  <a:pt x="625" y="513"/>
                  <a:pt x="650" y="518"/>
                  <a:pt x="676" y="518"/>
                </a:cubicBezTo>
                <a:cubicBezTo>
                  <a:pt x="680" y="518"/>
                  <a:pt x="683" y="515"/>
                  <a:pt x="683" y="511"/>
                </a:cubicBezTo>
                <a:cubicBezTo>
                  <a:pt x="683" y="507"/>
                  <a:pt x="680" y="504"/>
                  <a:pt x="676" y="504"/>
                </a:cubicBezTo>
                <a:close/>
                <a:moveTo>
                  <a:pt x="756" y="424"/>
                </a:moveTo>
                <a:cubicBezTo>
                  <a:pt x="753" y="422"/>
                  <a:pt x="748" y="422"/>
                  <a:pt x="746" y="424"/>
                </a:cubicBezTo>
                <a:cubicBezTo>
                  <a:pt x="730" y="440"/>
                  <a:pt x="704" y="449"/>
                  <a:pt x="676" y="449"/>
                </a:cubicBezTo>
                <a:cubicBezTo>
                  <a:pt x="649" y="449"/>
                  <a:pt x="623" y="440"/>
                  <a:pt x="607" y="424"/>
                </a:cubicBezTo>
                <a:cubicBezTo>
                  <a:pt x="605" y="422"/>
                  <a:pt x="602" y="422"/>
                  <a:pt x="600" y="423"/>
                </a:cubicBezTo>
                <a:cubicBezTo>
                  <a:pt x="622" y="402"/>
                  <a:pt x="644" y="377"/>
                  <a:pt x="658" y="347"/>
                </a:cubicBezTo>
                <a:cubicBezTo>
                  <a:pt x="700" y="262"/>
                  <a:pt x="717" y="199"/>
                  <a:pt x="704" y="177"/>
                </a:cubicBezTo>
                <a:cubicBezTo>
                  <a:pt x="700" y="171"/>
                  <a:pt x="695" y="168"/>
                  <a:pt x="688" y="168"/>
                </a:cubicBezTo>
                <a:cubicBezTo>
                  <a:pt x="483" y="168"/>
                  <a:pt x="483" y="168"/>
                  <a:pt x="483" y="168"/>
                </a:cubicBezTo>
                <a:cubicBezTo>
                  <a:pt x="459" y="168"/>
                  <a:pt x="450" y="192"/>
                  <a:pt x="442" y="213"/>
                </a:cubicBezTo>
                <a:cubicBezTo>
                  <a:pt x="436" y="227"/>
                  <a:pt x="430" y="242"/>
                  <a:pt x="422" y="242"/>
                </a:cubicBezTo>
                <a:cubicBezTo>
                  <a:pt x="228" y="242"/>
                  <a:pt x="228" y="242"/>
                  <a:pt x="228" y="242"/>
                </a:cubicBezTo>
                <a:cubicBezTo>
                  <a:pt x="228" y="172"/>
                  <a:pt x="228" y="172"/>
                  <a:pt x="228" y="172"/>
                </a:cubicBezTo>
                <a:cubicBezTo>
                  <a:pt x="252" y="172"/>
                  <a:pt x="252" y="172"/>
                  <a:pt x="252" y="172"/>
                </a:cubicBezTo>
                <a:cubicBezTo>
                  <a:pt x="256" y="172"/>
                  <a:pt x="258" y="170"/>
                  <a:pt x="259" y="167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1"/>
                  <a:pt x="281" y="69"/>
                  <a:pt x="279" y="68"/>
                </a:cubicBezTo>
                <a:cubicBezTo>
                  <a:pt x="278" y="66"/>
                  <a:pt x="276" y="65"/>
                  <a:pt x="274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7"/>
                  <a:pt x="226" y="7"/>
                  <a:pt x="226" y="7"/>
                </a:cubicBezTo>
                <a:cubicBezTo>
                  <a:pt x="226" y="3"/>
                  <a:pt x="223" y="0"/>
                  <a:pt x="219" y="0"/>
                </a:cubicBezTo>
                <a:cubicBezTo>
                  <a:pt x="216" y="0"/>
                  <a:pt x="212" y="3"/>
                  <a:pt x="212" y="7"/>
                </a:cubicBezTo>
                <a:cubicBezTo>
                  <a:pt x="212" y="65"/>
                  <a:pt x="212" y="65"/>
                  <a:pt x="212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68" y="65"/>
                  <a:pt x="65" y="68"/>
                  <a:pt x="65" y="72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65" y="172"/>
                  <a:pt x="68" y="176"/>
                  <a:pt x="72" y="176"/>
                </a:cubicBezTo>
                <a:cubicBezTo>
                  <a:pt x="86" y="176"/>
                  <a:pt x="86" y="176"/>
                  <a:pt x="86" y="176"/>
                </a:cubicBezTo>
                <a:cubicBezTo>
                  <a:pt x="86" y="242"/>
                  <a:pt x="86" y="242"/>
                  <a:pt x="86" y="242"/>
                </a:cubicBezTo>
                <a:cubicBezTo>
                  <a:pt x="52" y="242"/>
                  <a:pt x="52" y="242"/>
                  <a:pt x="52" y="242"/>
                </a:cubicBezTo>
                <a:cubicBezTo>
                  <a:pt x="40" y="242"/>
                  <a:pt x="30" y="246"/>
                  <a:pt x="24" y="255"/>
                </a:cubicBezTo>
                <a:cubicBezTo>
                  <a:pt x="9" y="275"/>
                  <a:pt x="12" y="309"/>
                  <a:pt x="17" y="328"/>
                </a:cubicBezTo>
                <a:cubicBezTo>
                  <a:pt x="23" y="348"/>
                  <a:pt x="48" y="409"/>
                  <a:pt x="96" y="448"/>
                </a:cubicBezTo>
                <a:cubicBezTo>
                  <a:pt x="91" y="449"/>
                  <a:pt x="87" y="449"/>
                  <a:pt x="82" y="449"/>
                </a:cubicBezTo>
                <a:cubicBezTo>
                  <a:pt x="54" y="449"/>
                  <a:pt x="29" y="440"/>
                  <a:pt x="13" y="424"/>
                </a:cubicBezTo>
                <a:cubicBezTo>
                  <a:pt x="10" y="422"/>
                  <a:pt x="6" y="422"/>
                  <a:pt x="3" y="424"/>
                </a:cubicBezTo>
                <a:cubicBezTo>
                  <a:pt x="0" y="427"/>
                  <a:pt x="0" y="431"/>
                  <a:pt x="3" y="434"/>
                </a:cubicBezTo>
                <a:cubicBezTo>
                  <a:pt x="21" y="452"/>
                  <a:pt x="51" y="463"/>
                  <a:pt x="82" y="463"/>
                </a:cubicBezTo>
                <a:cubicBezTo>
                  <a:pt x="93" y="463"/>
                  <a:pt x="104" y="462"/>
                  <a:pt x="114" y="459"/>
                </a:cubicBezTo>
                <a:cubicBezTo>
                  <a:pt x="114" y="459"/>
                  <a:pt x="115" y="459"/>
                  <a:pt x="116" y="459"/>
                </a:cubicBezTo>
                <a:cubicBezTo>
                  <a:pt x="131" y="455"/>
                  <a:pt x="145" y="448"/>
                  <a:pt x="156" y="439"/>
                </a:cubicBezTo>
                <a:cubicBezTo>
                  <a:pt x="175" y="454"/>
                  <a:pt x="202" y="463"/>
                  <a:pt x="231" y="463"/>
                </a:cubicBezTo>
                <a:cubicBezTo>
                  <a:pt x="259" y="463"/>
                  <a:pt x="286" y="454"/>
                  <a:pt x="305" y="439"/>
                </a:cubicBezTo>
                <a:cubicBezTo>
                  <a:pt x="323" y="454"/>
                  <a:pt x="351" y="463"/>
                  <a:pt x="379" y="463"/>
                </a:cubicBezTo>
                <a:cubicBezTo>
                  <a:pt x="408" y="463"/>
                  <a:pt x="435" y="454"/>
                  <a:pt x="453" y="439"/>
                </a:cubicBezTo>
                <a:cubicBezTo>
                  <a:pt x="472" y="454"/>
                  <a:pt x="499" y="463"/>
                  <a:pt x="528" y="463"/>
                </a:cubicBezTo>
                <a:cubicBezTo>
                  <a:pt x="556" y="463"/>
                  <a:pt x="583" y="454"/>
                  <a:pt x="602" y="439"/>
                </a:cubicBezTo>
                <a:cubicBezTo>
                  <a:pt x="620" y="454"/>
                  <a:pt x="648" y="463"/>
                  <a:pt x="676" y="463"/>
                </a:cubicBezTo>
                <a:cubicBezTo>
                  <a:pt x="707" y="463"/>
                  <a:pt x="737" y="452"/>
                  <a:pt x="755" y="434"/>
                </a:cubicBezTo>
                <a:cubicBezTo>
                  <a:pt x="758" y="431"/>
                  <a:pt x="758" y="427"/>
                  <a:pt x="756" y="424"/>
                </a:cubicBezTo>
                <a:close/>
                <a:moveTo>
                  <a:pt x="79" y="162"/>
                </a:moveTo>
                <a:cubicBezTo>
                  <a:pt x="79" y="79"/>
                  <a:pt x="79" y="79"/>
                  <a:pt x="79" y="79"/>
                </a:cubicBezTo>
                <a:cubicBezTo>
                  <a:pt x="265" y="79"/>
                  <a:pt x="265" y="79"/>
                  <a:pt x="265" y="79"/>
                </a:cubicBezTo>
                <a:cubicBezTo>
                  <a:pt x="247" y="158"/>
                  <a:pt x="247" y="158"/>
                  <a:pt x="247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17" y="158"/>
                  <a:pt x="214" y="162"/>
                  <a:pt x="214" y="165"/>
                </a:cubicBezTo>
                <a:cubicBezTo>
                  <a:pt x="214" y="242"/>
                  <a:pt x="214" y="242"/>
                  <a:pt x="214" y="242"/>
                </a:cubicBezTo>
                <a:cubicBezTo>
                  <a:pt x="100" y="242"/>
                  <a:pt x="100" y="242"/>
                  <a:pt x="100" y="242"/>
                </a:cubicBezTo>
                <a:cubicBezTo>
                  <a:pt x="100" y="169"/>
                  <a:pt x="100" y="169"/>
                  <a:pt x="100" y="169"/>
                </a:cubicBezTo>
                <a:cubicBezTo>
                  <a:pt x="100" y="165"/>
                  <a:pt x="97" y="162"/>
                  <a:pt x="93" y="162"/>
                </a:cubicBezTo>
                <a:lnTo>
                  <a:pt x="79" y="162"/>
                </a:lnTo>
                <a:close/>
                <a:moveTo>
                  <a:pt x="545" y="448"/>
                </a:moveTo>
                <a:cubicBezTo>
                  <a:pt x="539" y="449"/>
                  <a:pt x="534" y="449"/>
                  <a:pt x="528" y="449"/>
                </a:cubicBezTo>
                <a:cubicBezTo>
                  <a:pt x="500" y="449"/>
                  <a:pt x="474" y="440"/>
                  <a:pt x="458" y="424"/>
                </a:cubicBezTo>
                <a:cubicBezTo>
                  <a:pt x="456" y="422"/>
                  <a:pt x="451" y="422"/>
                  <a:pt x="449" y="424"/>
                </a:cubicBezTo>
                <a:cubicBezTo>
                  <a:pt x="433" y="440"/>
                  <a:pt x="407" y="449"/>
                  <a:pt x="379" y="449"/>
                </a:cubicBezTo>
                <a:cubicBezTo>
                  <a:pt x="352" y="449"/>
                  <a:pt x="326" y="440"/>
                  <a:pt x="310" y="424"/>
                </a:cubicBezTo>
                <a:cubicBezTo>
                  <a:pt x="307" y="422"/>
                  <a:pt x="303" y="422"/>
                  <a:pt x="300" y="424"/>
                </a:cubicBezTo>
                <a:cubicBezTo>
                  <a:pt x="284" y="440"/>
                  <a:pt x="258" y="449"/>
                  <a:pt x="231" y="449"/>
                </a:cubicBezTo>
                <a:cubicBezTo>
                  <a:pt x="203" y="449"/>
                  <a:pt x="177" y="440"/>
                  <a:pt x="161" y="424"/>
                </a:cubicBezTo>
                <a:cubicBezTo>
                  <a:pt x="159" y="422"/>
                  <a:pt x="154" y="422"/>
                  <a:pt x="151" y="424"/>
                </a:cubicBezTo>
                <a:cubicBezTo>
                  <a:pt x="142" y="434"/>
                  <a:pt x="129" y="441"/>
                  <a:pt x="114" y="445"/>
                </a:cubicBezTo>
                <a:cubicBezTo>
                  <a:pt x="64" y="409"/>
                  <a:pt x="36" y="344"/>
                  <a:pt x="30" y="324"/>
                </a:cubicBezTo>
                <a:cubicBezTo>
                  <a:pt x="26" y="308"/>
                  <a:pt x="24" y="278"/>
                  <a:pt x="35" y="264"/>
                </a:cubicBezTo>
                <a:cubicBezTo>
                  <a:pt x="39" y="258"/>
                  <a:pt x="45" y="256"/>
                  <a:pt x="52" y="256"/>
                </a:cubicBezTo>
                <a:cubicBezTo>
                  <a:pt x="422" y="256"/>
                  <a:pt x="422" y="256"/>
                  <a:pt x="422" y="256"/>
                </a:cubicBezTo>
                <a:cubicBezTo>
                  <a:pt x="440" y="256"/>
                  <a:pt x="448" y="236"/>
                  <a:pt x="455" y="218"/>
                </a:cubicBezTo>
                <a:cubicBezTo>
                  <a:pt x="463" y="197"/>
                  <a:pt x="470" y="182"/>
                  <a:pt x="483" y="182"/>
                </a:cubicBezTo>
                <a:cubicBezTo>
                  <a:pt x="688" y="182"/>
                  <a:pt x="688" y="182"/>
                  <a:pt x="688" y="182"/>
                </a:cubicBezTo>
                <a:cubicBezTo>
                  <a:pt x="690" y="182"/>
                  <a:pt x="691" y="182"/>
                  <a:pt x="692" y="184"/>
                </a:cubicBezTo>
                <a:cubicBezTo>
                  <a:pt x="700" y="198"/>
                  <a:pt x="690" y="253"/>
                  <a:pt x="646" y="341"/>
                </a:cubicBezTo>
                <a:cubicBezTo>
                  <a:pt x="622" y="388"/>
                  <a:pt x="578" y="425"/>
                  <a:pt x="545" y="4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/>
          </a:p>
        </p:txBody>
      </p:sp>
      <p:sp>
        <p:nvSpPr>
          <p:cNvPr id="77" name="Freeform 38"/>
          <p:cNvSpPr>
            <a:spLocks noEditPoints="1"/>
          </p:cNvSpPr>
          <p:nvPr/>
        </p:nvSpPr>
        <p:spPr bwMode="auto">
          <a:xfrm>
            <a:off x="20378256" y="3619394"/>
            <a:ext cx="1056356" cy="1670988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0 w 449"/>
              <a:gd name="T57" fmla="*/ 538 h 710"/>
              <a:gd name="T58" fmla="*/ 219 w 449"/>
              <a:gd name="T59" fmla="*/ 459 h 710"/>
              <a:gd name="T60" fmla="*/ 222 w 449"/>
              <a:gd name="T61" fmla="*/ 459 h 710"/>
              <a:gd name="T62" fmla="*/ 325 w 449"/>
              <a:gd name="T63" fmla="*/ 338 h 710"/>
              <a:gd name="T64" fmla="*/ 305 w 449"/>
              <a:gd name="T65" fmla="*/ 269 h 710"/>
              <a:gd name="T66" fmla="*/ 271 w 449"/>
              <a:gd name="T67" fmla="*/ 132 h 710"/>
              <a:gd name="T68" fmla="*/ 268 w 449"/>
              <a:gd name="T69" fmla="*/ 126 h 710"/>
              <a:gd name="T70" fmla="*/ 261 w 449"/>
              <a:gd name="T71" fmla="*/ 126 h 710"/>
              <a:gd name="T72" fmla="*/ 120 w 449"/>
              <a:gd name="T73" fmla="*/ 324 h 710"/>
              <a:gd name="T74" fmla="*/ 141 w 449"/>
              <a:gd name="T75" fmla="*/ 414 h 710"/>
              <a:gd name="T76" fmla="*/ 205 w 449"/>
              <a:gd name="T77" fmla="*/ 457 h 710"/>
              <a:gd name="T78" fmla="*/ 216 w 449"/>
              <a:gd name="T79" fmla="*/ 538 h 710"/>
              <a:gd name="T80" fmla="*/ 122 w 449"/>
              <a:gd name="T81" fmla="*/ 538 h 710"/>
              <a:gd name="T82" fmla="*/ 78 w 449"/>
              <a:gd name="T83" fmla="*/ 385 h 710"/>
              <a:gd name="T84" fmla="*/ 14 w 449"/>
              <a:gd name="T85" fmla="*/ 225 h 710"/>
              <a:gd name="T86" fmla="*/ 225 w 449"/>
              <a:gd name="T87" fmla="*/ 14 h 710"/>
              <a:gd name="T88" fmla="*/ 435 w 449"/>
              <a:gd name="T89" fmla="*/ 225 h 710"/>
              <a:gd name="T90" fmla="*/ 371 w 449"/>
              <a:gd name="T91" fmla="*/ 385 h 710"/>
              <a:gd name="T92" fmla="*/ 231 w 449"/>
              <a:gd name="T93" fmla="*/ 301 h 710"/>
              <a:gd name="T94" fmla="*/ 226 w 449"/>
              <a:gd name="T95" fmla="*/ 292 h 710"/>
              <a:gd name="T96" fmla="*/ 218 w 449"/>
              <a:gd name="T97" fmla="*/ 298 h 710"/>
              <a:gd name="T98" fmla="*/ 205 w 449"/>
              <a:gd name="T99" fmla="*/ 443 h 710"/>
              <a:gd name="T100" fmla="*/ 153 w 449"/>
              <a:gd name="T101" fmla="*/ 406 h 710"/>
              <a:gd name="T102" fmla="*/ 134 w 449"/>
              <a:gd name="T103" fmla="*/ 326 h 710"/>
              <a:gd name="T104" fmla="*/ 257 w 449"/>
              <a:gd name="T105" fmla="*/ 144 h 710"/>
              <a:gd name="T106" fmla="*/ 292 w 449"/>
              <a:gd name="T107" fmla="*/ 274 h 710"/>
              <a:gd name="T108" fmla="*/ 311 w 449"/>
              <a:gd name="T109" fmla="*/ 338 h 710"/>
              <a:gd name="T110" fmla="*/ 222 w 449"/>
              <a:gd name="T111" fmla="*/ 445 h 710"/>
              <a:gd name="T112" fmla="*/ 219 w 449"/>
              <a:gd name="T113" fmla="*/ 445 h 710"/>
              <a:gd name="T114" fmla="*/ 231 w 449"/>
              <a:gd name="T115" fmla="*/ 301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8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0" y="538"/>
                  <a:pt x="230" y="538"/>
                  <a:pt x="230" y="538"/>
                </a:cubicBezTo>
                <a:cubicBezTo>
                  <a:pt x="224" y="510"/>
                  <a:pt x="221" y="484"/>
                  <a:pt x="219" y="459"/>
                </a:cubicBezTo>
                <a:cubicBezTo>
                  <a:pt x="220" y="459"/>
                  <a:pt x="221" y="459"/>
                  <a:pt x="222" y="459"/>
                </a:cubicBezTo>
                <a:cubicBezTo>
                  <a:pt x="277" y="459"/>
                  <a:pt x="324" y="404"/>
                  <a:pt x="325" y="338"/>
                </a:cubicBezTo>
                <a:cubicBezTo>
                  <a:pt x="325" y="317"/>
                  <a:pt x="316" y="295"/>
                  <a:pt x="305" y="269"/>
                </a:cubicBezTo>
                <a:cubicBezTo>
                  <a:pt x="290" y="233"/>
                  <a:pt x="271" y="189"/>
                  <a:pt x="271" y="132"/>
                </a:cubicBezTo>
                <a:cubicBezTo>
                  <a:pt x="271" y="130"/>
                  <a:pt x="270" y="127"/>
                  <a:pt x="268" y="126"/>
                </a:cubicBezTo>
                <a:cubicBezTo>
                  <a:pt x="266" y="125"/>
                  <a:pt x="263" y="125"/>
                  <a:pt x="261" y="126"/>
                </a:cubicBezTo>
                <a:cubicBezTo>
                  <a:pt x="197" y="159"/>
                  <a:pt x="127" y="258"/>
                  <a:pt x="120" y="324"/>
                </a:cubicBezTo>
                <a:cubicBezTo>
                  <a:pt x="116" y="357"/>
                  <a:pt x="124" y="389"/>
                  <a:pt x="141" y="414"/>
                </a:cubicBezTo>
                <a:cubicBezTo>
                  <a:pt x="157" y="437"/>
                  <a:pt x="180" y="452"/>
                  <a:pt x="205" y="457"/>
                </a:cubicBezTo>
                <a:cubicBezTo>
                  <a:pt x="207" y="483"/>
                  <a:pt x="210" y="510"/>
                  <a:pt x="216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  <a:moveTo>
                  <a:pt x="231" y="301"/>
                </a:moveTo>
                <a:cubicBezTo>
                  <a:pt x="232" y="297"/>
                  <a:pt x="230" y="293"/>
                  <a:pt x="226" y="292"/>
                </a:cubicBezTo>
                <a:cubicBezTo>
                  <a:pt x="222" y="292"/>
                  <a:pt x="218" y="294"/>
                  <a:pt x="218" y="298"/>
                </a:cubicBezTo>
                <a:cubicBezTo>
                  <a:pt x="210" y="341"/>
                  <a:pt x="203" y="389"/>
                  <a:pt x="205" y="443"/>
                </a:cubicBezTo>
                <a:cubicBezTo>
                  <a:pt x="184" y="438"/>
                  <a:pt x="166" y="425"/>
                  <a:pt x="153" y="406"/>
                </a:cubicBezTo>
                <a:cubicBezTo>
                  <a:pt x="137" y="384"/>
                  <a:pt x="130" y="355"/>
                  <a:pt x="134" y="326"/>
                </a:cubicBezTo>
                <a:cubicBezTo>
                  <a:pt x="140" y="267"/>
                  <a:pt x="201" y="180"/>
                  <a:pt x="257" y="144"/>
                </a:cubicBezTo>
                <a:cubicBezTo>
                  <a:pt x="260" y="198"/>
                  <a:pt x="277" y="240"/>
                  <a:pt x="292" y="274"/>
                </a:cubicBezTo>
                <a:cubicBezTo>
                  <a:pt x="302" y="299"/>
                  <a:pt x="311" y="320"/>
                  <a:pt x="311" y="338"/>
                </a:cubicBezTo>
                <a:cubicBezTo>
                  <a:pt x="310" y="396"/>
                  <a:pt x="270" y="445"/>
                  <a:pt x="222" y="445"/>
                </a:cubicBezTo>
                <a:cubicBezTo>
                  <a:pt x="221" y="445"/>
                  <a:pt x="220" y="445"/>
                  <a:pt x="219" y="445"/>
                </a:cubicBezTo>
                <a:cubicBezTo>
                  <a:pt x="217" y="391"/>
                  <a:pt x="224" y="343"/>
                  <a:pt x="231" y="3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/>
          </a:p>
        </p:txBody>
      </p:sp>
      <p:sp>
        <p:nvSpPr>
          <p:cNvPr id="8" name="Freeform 34"/>
          <p:cNvSpPr>
            <a:spLocks/>
          </p:cNvSpPr>
          <p:nvPr/>
        </p:nvSpPr>
        <p:spPr bwMode="auto">
          <a:xfrm>
            <a:off x="7817206" y="6837622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9" name="Freeform 35"/>
          <p:cNvSpPr>
            <a:spLocks/>
          </p:cNvSpPr>
          <p:nvPr/>
        </p:nvSpPr>
        <p:spPr bwMode="auto">
          <a:xfrm>
            <a:off x="7825649" y="8848273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0" name="Freeform 34"/>
          <p:cNvSpPr>
            <a:spLocks/>
          </p:cNvSpPr>
          <p:nvPr/>
        </p:nvSpPr>
        <p:spPr bwMode="auto">
          <a:xfrm>
            <a:off x="7817206" y="7938120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825649" y="9948771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2" name="Freeform 35"/>
          <p:cNvSpPr>
            <a:spLocks/>
          </p:cNvSpPr>
          <p:nvPr/>
        </p:nvSpPr>
        <p:spPr bwMode="auto">
          <a:xfrm>
            <a:off x="7825649" y="11049269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3" name="Freeform 34"/>
          <p:cNvSpPr>
            <a:spLocks/>
          </p:cNvSpPr>
          <p:nvPr/>
        </p:nvSpPr>
        <p:spPr bwMode="auto">
          <a:xfrm>
            <a:off x="20826784" y="6837622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4" name="Freeform 35"/>
          <p:cNvSpPr>
            <a:spLocks/>
          </p:cNvSpPr>
          <p:nvPr/>
        </p:nvSpPr>
        <p:spPr bwMode="auto">
          <a:xfrm>
            <a:off x="20835227" y="8848273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5" name="Freeform 34"/>
          <p:cNvSpPr>
            <a:spLocks/>
          </p:cNvSpPr>
          <p:nvPr/>
        </p:nvSpPr>
        <p:spPr bwMode="auto">
          <a:xfrm>
            <a:off x="20826784" y="7938120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6" name="Freeform 35"/>
          <p:cNvSpPr>
            <a:spLocks/>
          </p:cNvSpPr>
          <p:nvPr/>
        </p:nvSpPr>
        <p:spPr bwMode="auto">
          <a:xfrm>
            <a:off x="20835227" y="9948771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20835227" y="11049269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9" name="Freeform 35"/>
          <p:cNvSpPr>
            <a:spLocks/>
          </p:cNvSpPr>
          <p:nvPr/>
        </p:nvSpPr>
        <p:spPr bwMode="auto">
          <a:xfrm>
            <a:off x="11912411" y="8848273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11903968" y="7938120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2" name="Freeform 35"/>
          <p:cNvSpPr>
            <a:spLocks/>
          </p:cNvSpPr>
          <p:nvPr/>
        </p:nvSpPr>
        <p:spPr bwMode="auto">
          <a:xfrm>
            <a:off x="11912411" y="11049269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4" name="Freeform 35"/>
          <p:cNvSpPr>
            <a:spLocks/>
          </p:cNvSpPr>
          <p:nvPr/>
        </p:nvSpPr>
        <p:spPr bwMode="auto">
          <a:xfrm>
            <a:off x="16341781" y="7936855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6" name="Freeform 35"/>
          <p:cNvSpPr>
            <a:spLocks/>
          </p:cNvSpPr>
          <p:nvPr/>
        </p:nvSpPr>
        <p:spPr bwMode="auto">
          <a:xfrm>
            <a:off x="16341781" y="8848273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16341780" y="9990078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78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00600" y="1319265"/>
            <a:ext cx="14782800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000" dirty="0">
                <a:solidFill>
                  <a:schemeClr val="tx2"/>
                </a:solidFill>
                <a:latin typeface="Montserrat Extra Bold" panose="00000900000000000000" pitchFamily="50" charset="0"/>
              </a:rPr>
              <a:t>PRICING TABLE EXAMPLE</a:t>
            </a:r>
            <a:endParaRPr lang="ru-RU" sz="7000" dirty="0">
              <a:solidFill>
                <a:schemeClr val="tx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71600" y="3810000"/>
            <a:ext cx="6438900" cy="853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8534400" y="3810000"/>
            <a:ext cx="6438900" cy="853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5697200" y="3810000"/>
            <a:ext cx="6438900" cy="853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9732" y="4577476"/>
            <a:ext cx="49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Montserrat Semi Bold" panose="00000700000000000000" pitchFamily="50" charset="0"/>
              </a:rPr>
              <a:t>PERSONAL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1132" y="7586009"/>
            <a:ext cx="53998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tx2"/>
                </a:solidFill>
              </a:rPr>
              <a:t>Lorem ipsum dolor sit amet consectetur adipiscing</a:t>
            </a:r>
          </a:p>
          <a:p>
            <a:pPr algn="ctr"/>
            <a:r>
              <a:rPr lang="en-US" sz="3000">
                <a:solidFill>
                  <a:schemeClr val="tx2"/>
                </a:solidFill>
              </a:rPr>
              <a:t>Mauris vulputate ex orci, et rutrum augue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2016229" y="10210353"/>
            <a:ext cx="5149645" cy="1320860"/>
            <a:chOff x="1887958" y="10326021"/>
            <a:chExt cx="5149645" cy="1320860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887958" y="10326021"/>
              <a:ext cx="5149645" cy="132086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336082" y="10464050"/>
              <a:ext cx="4253396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tx2"/>
                  </a:solidFill>
                  <a:latin typeface="Montserrat" panose="00000500000000000000" pitchFamily="50" charset="0"/>
                </a:rPr>
                <a:t>LEARN MORE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876916" y="5881248"/>
            <a:ext cx="5649966" cy="134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0">
                <a:solidFill>
                  <a:schemeClr val="tx2"/>
                </a:solidFill>
                <a:latin typeface="Montserrat Semi Bold" panose="00000700000000000000" pitchFamily="50" charset="0"/>
              </a:rPr>
              <a:t>50$/MO</a:t>
            </a:r>
            <a:endParaRPr lang="ru-RU" sz="1000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445332" y="4577476"/>
            <a:ext cx="49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Montserrat Semi Bold" panose="00000700000000000000" pitchFamily="50" charset="0"/>
              </a:rPr>
              <a:t>EXTENDED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216732" y="7586009"/>
            <a:ext cx="53998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tx2"/>
                </a:solidFill>
              </a:rPr>
              <a:t>Lorem ipsum dolor sit amet consectetur adipiscing</a:t>
            </a:r>
          </a:p>
          <a:p>
            <a:pPr algn="ctr"/>
            <a:r>
              <a:rPr lang="en-US" sz="3000">
                <a:solidFill>
                  <a:schemeClr val="tx2"/>
                </a:solidFill>
              </a:rPr>
              <a:t>Mauris vulputate ex orci, et rutrum augue</a:t>
            </a:r>
          </a:p>
        </p:txBody>
      </p:sp>
      <p:grpSp>
        <p:nvGrpSpPr>
          <p:cNvPr id="42" name="Группа 41"/>
          <p:cNvGrpSpPr/>
          <p:nvPr/>
        </p:nvGrpSpPr>
        <p:grpSpPr>
          <a:xfrm>
            <a:off x="16341829" y="10210353"/>
            <a:ext cx="5149645" cy="1320860"/>
            <a:chOff x="1887958" y="10326021"/>
            <a:chExt cx="5149645" cy="1320860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1887958" y="10326021"/>
              <a:ext cx="5149645" cy="132086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336082" y="10464050"/>
              <a:ext cx="4253396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tx2"/>
                  </a:solidFill>
                  <a:latin typeface="Montserrat" panose="00000500000000000000" pitchFamily="50" charset="0"/>
                </a:rPr>
                <a:t>LEARN MORE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202516" y="5881248"/>
            <a:ext cx="5649966" cy="134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0">
                <a:solidFill>
                  <a:schemeClr val="tx2"/>
                </a:solidFill>
                <a:latin typeface="Montserrat Semi Bold" panose="00000700000000000000" pitchFamily="50" charset="0"/>
              </a:rPr>
              <a:t>99$/MO</a:t>
            </a:r>
            <a:endParaRPr lang="ru-RU" sz="1000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82532" y="4577476"/>
            <a:ext cx="49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Montserrat Semi Bold" panose="00000700000000000000" pitchFamily="50" charset="0"/>
              </a:rPr>
              <a:t>COMMERCIAL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3932" y="7586009"/>
            <a:ext cx="53998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Lorem ipsum dolor sit amet consectetur adipiscing</a:t>
            </a:r>
          </a:p>
          <a:p>
            <a:pPr algn="ctr"/>
            <a:r>
              <a:rPr lang="en-US" sz="3000">
                <a:solidFill>
                  <a:schemeClr val="bg1"/>
                </a:solidFill>
              </a:rPr>
              <a:t>Mauris vulputate ex orci, et rutrum augue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9179029" y="10210353"/>
            <a:ext cx="5149645" cy="1320860"/>
            <a:chOff x="1887958" y="10326021"/>
            <a:chExt cx="5149645" cy="132086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1887958" y="10326021"/>
              <a:ext cx="5149645" cy="132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336082" y="10464050"/>
              <a:ext cx="4253396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tx2"/>
                  </a:solidFill>
                  <a:latin typeface="Montserrat" panose="00000500000000000000" pitchFamily="50" charset="0"/>
                </a:rPr>
                <a:t>LEARN MORE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928867" y="5881248"/>
            <a:ext cx="5649966" cy="134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0">
                <a:solidFill>
                  <a:schemeClr val="bg1"/>
                </a:solidFill>
                <a:latin typeface="Montserrat Semi Bold" panose="00000700000000000000" pitchFamily="50" charset="0"/>
              </a:rPr>
              <a:t>75$/MO</a:t>
            </a:r>
            <a:endParaRPr lang="ru-RU" sz="1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59981"/>
      </p:ext>
    </p:extLst>
  </p:cSld>
  <p:clrMapOvr>
    <a:masterClrMapping/>
  </p:clrMapOvr>
  <p:transition spd="slow" advClick="0" advTm="1000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491328" y="3810000"/>
            <a:ext cx="21401344" cy="11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7435770" y="3810000"/>
            <a:ext cx="5456903" cy="1174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1" y="3810000"/>
            <a:ext cx="5456903" cy="1174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017436"/>
            <a:ext cx="14782800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000">
                <a:solidFill>
                  <a:schemeClr val="tx2"/>
                </a:solidFill>
                <a:latin typeface="Montserrat Extra Bold" panose="00000900000000000000" pitchFamily="50" charset="0"/>
              </a:rPr>
              <a:t>PRICING TABLE EXAMPLE 03</a:t>
            </a:r>
            <a:endParaRPr lang="ru-RU" sz="700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4144290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tx2"/>
                </a:solidFill>
                <a:latin typeface="Montserrat" panose="00000500000000000000" pitchFamily="50" charset="0"/>
              </a:rPr>
              <a:t>Table Text 01</a:t>
            </a:r>
            <a:endParaRPr lang="ru-RU" sz="250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5362" y="4144290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bg1"/>
                </a:solidFill>
                <a:latin typeface="Montserrat" panose="00000500000000000000" pitchFamily="50" charset="0"/>
              </a:rPr>
              <a:t>Table Text 02</a:t>
            </a:r>
            <a:endParaRPr lang="ru-RU" sz="25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36793" y="4144290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tx2"/>
                </a:solidFill>
                <a:latin typeface="Montserrat" panose="00000500000000000000" pitchFamily="50" charset="0"/>
              </a:rPr>
              <a:t>Table Text 03</a:t>
            </a:r>
            <a:endParaRPr lang="ru-RU" sz="250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13131" y="4144290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bg1"/>
                </a:solidFill>
                <a:latin typeface="Montserrat" panose="00000500000000000000" pitchFamily="50" charset="0"/>
              </a:rPr>
              <a:t>Table Text 04</a:t>
            </a:r>
            <a:endParaRPr lang="ru-RU" sz="2500">
              <a:solidFill>
                <a:schemeClr val="bg1"/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478014" y="6553200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478014" y="8399207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478014" y="10245214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>
            <a:off x="6858001" y="4984750"/>
            <a:ext cx="10577769" cy="7106470"/>
            <a:chOff x="6854825" y="4984750"/>
            <a:chExt cx="10577769" cy="7106470"/>
          </a:xfrm>
        </p:grpSpPr>
        <p:cxnSp>
          <p:nvCxnSpPr>
            <p:cNvPr id="30" name="Прямая соединительная линия 29"/>
            <p:cNvCxnSpPr/>
            <p:nvPr/>
          </p:nvCxnSpPr>
          <p:spPr>
            <a:xfrm>
              <a:off x="6854825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12311728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17432594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209800" y="556581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25.650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37207" y="556581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25.650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17130" y="556581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25.650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85543" y="556581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25.650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9800" y="721763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7207" y="721763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17130" y="721763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85543" y="721763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9800" y="9016942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37207" y="9016942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917130" y="9016942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5543" y="9016942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9800" y="10993226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37207" y="10993226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917130" y="10993226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85543" y="10993226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93870"/>
      </p:ext>
    </p:extLst>
  </p:cSld>
  <p:clrMapOvr>
    <a:masterClrMapping/>
  </p:clrMapOvr>
  <p:transition spd="slow" advClick="0" advTm="1000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00600" y="2017436"/>
            <a:ext cx="14782800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000" dirty="0">
                <a:solidFill>
                  <a:schemeClr val="tx2"/>
                </a:solidFill>
                <a:latin typeface="Montserrat Extra Bold" panose="00000900000000000000" pitchFamily="50" charset="0"/>
              </a:rPr>
              <a:t>PRICING TABLE EXAMPLE 04</a:t>
            </a:r>
            <a:endParaRPr lang="ru-RU" sz="7000" dirty="0">
              <a:solidFill>
                <a:schemeClr val="tx2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478014" y="6713399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478014" y="8559406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478014" y="10405413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6858001" y="4122599"/>
            <a:ext cx="10577769" cy="8128820"/>
            <a:chOff x="6854825" y="4984750"/>
            <a:chExt cx="10577769" cy="7106470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6854825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2311728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7432594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09800" y="7377838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7207" y="7377838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17130" y="7377838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85543" y="7377838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9177141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37207" y="9177141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17130" y="9177141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85543" y="9177141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9800" y="11153425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37207" y="11153425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17130" y="11153425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85543" y="11153425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3944600" y="4046399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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290688" y="3962401"/>
            <a:ext cx="1802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</a:t>
            </a:r>
            <a:endParaRPr lang="en-US" sz="20000"/>
          </a:p>
        </p:txBody>
      </p:sp>
      <p:sp>
        <p:nvSpPr>
          <p:cNvPr id="38" name="Прямоугольник 37"/>
          <p:cNvSpPr/>
          <p:nvPr/>
        </p:nvSpPr>
        <p:spPr>
          <a:xfrm>
            <a:off x="8801100" y="4046399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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9392900" y="4046399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</a:t>
            </a:r>
            <a:endParaRPr lang="en-US" sz="19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27891"/>
      </p:ext>
    </p:extLst>
  </p:cSld>
  <p:clrMapOvr>
    <a:masterClrMapping/>
  </p:clrMapOvr>
  <p:transition spd="slow" advClick="0" advTm="1000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29275" y="3970367"/>
            <a:ext cx="4920740" cy="6725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615675" y="3970367"/>
            <a:ext cx="4920740" cy="6725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2102075" y="3970367"/>
            <a:ext cx="4920740" cy="6725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7588474" y="3970367"/>
            <a:ext cx="4920740" cy="6725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2017436"/>
            <a:ext cx="14782800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000" dirty="0">
                <a:solidFill>
                  <a:schemeClr val="tx2"/>
                </a:solidFill>
                <a:latin typeface="Montserrat Extra Bold" panose="00000900000000000000" pitchFamily="50" charset="0"/>
              </a:rPr>
              <a:t>PRICING TABLE EXAMPLE 06</a:t>
            </a:r>
            <a:endParaRPr lang="ru-RU" sz="7000" dirty="0">
              <a:solidFill>
                <a:schemeClr val="tx2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3677900" y="4686300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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33488" y="4602302"/>
            <a:ext cx="1802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</a:t>
            </a:r>
            <a:endParaRPr lang="en-US" sz="20000"/>
          </a:p>
        </p:txBody>
      </p:sp>
      <p:sp>
        <p:nvSpPr>
          <p:cNvPr id="23" name="Прямоугольник 22"/>
          <p:cNvSpPr/>
          <p:nvPr/>
        </p:nvSpPr>
        <p:spPr>
          <a:xfrm>
            <a:off x="8305800" y="4686300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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9278600" y="4686300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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9132" y="6749423"/>
            <a:ext cx="4012280" cy="40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 dirty="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 dirty="0">
                <a:solidFill>
                  <a:schemeClr val="tx2"/>
                </a:solidFill>
                <a:latin typeface="+mj-lt"/>
              </a:rPr>
              <a:t>Table text here –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 dirty="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 dirty="0">
                <a:solidFill>
                  <a:schemeClr val="tx2"/>
                </a:solidFill>
                <a:latin typeface="+mj-lt"/>
              </a:rPr>
              <a:t>Table text here - 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2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5533" y="6749423"/>
            <a:ext cx="4012280" cy="40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–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- 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25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21933" y="6749423"/>
            <a:ext cx="4012280" cy="40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–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- 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25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08332" y="6749423"/>
            <a:ext cx="4012280" cy="40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–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- 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250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129275" y="11225738"/>
            <a:ext cx="4920741" cy="1062226"/>
            <a:chOff x="1126099" y="10222847"/>
            <a:chExt cx="4920741" cy="1062226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126099" y="10222847"/>
              <a:ext cx="4920741" cy="106222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861892" y="10231559"/>
              <a:ext cx="3449154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bg1"/>
                  </a:solidFill>
                  <a:latin typeface="+mj-lt"/>
                </a:rPr>
                <a:t>$59 Per Month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6615676" y="11225738"/>
            <a:ext cx="4920741" cy="1062226"/>
            <a:chOff x="1126099" y="10222847"/>
            <a:chExt cx="4920741" cy="1062226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1126099" y="10222847"/>
              <a:ext cx="4920741" cy="106222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861892" y="10231559"/>
              <a:ext cx="3449154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bg1"/>
                  </a:solidFill>
                  <a:latin typeface="+mj-lt"/>
                </a:rPr>
                <a:t>$69 Per Month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2102076" y="11225738"/>
            <a:ext cx="4920741" cy="1062226"/>
            <a:chOff x="1126099" y="10222847"/>
            <a:chExt cx="4920741" cy="1062226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126099" y="10222847"/>
              <a:ext cx="4920741" cy="106222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1861892" y="10231559"/>
              <a:ext cx="3449154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bg1"/>
                  </a:solidFill>
                  <a:latin typeface="+mj-lt"/>
                </a:rPr>
                <a:t>$79 Per Month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17588475" y="11225738"/>
            <a:ext cx="4920741" cy="1062226"/>
            <a:chOff x="1126099" y="10222847"/>
            <a:chExt cx="4920741" cy="1062226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126099" y="10222847"/>
              <a:ext cx="4920741" cy="106222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861892" y="10231559"/>
              <a:ext cx="3449154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bg1"/>
                  </a:solidFill>
                  <a:latin typeface="+mj-lt"/>
                </a:rPr>
                <a:t>$89 Per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141690"/>
      </p:ext>
    </p:extLst>
  </p:cSld>
  <p:clrMapOvr>
    <a:masterClrMapping/>
  </p:clrMapOvr>
  <p:transition spd="slow" advClick="0" advTm="1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WITH ICONS &amp; DATA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5262"/>
              </p:ext>
            </p:extLst>
          </p:nvPr>
        </p:nvGraphicFramePr>
        <p:xfrm>
          <a:off x="1460017" y="3401617"/>
          <a:ext cx="21677198" cy="8308010"/>
        </p:xfrm>
        <a:graphic>
          <a:graphicData uri="http://schemas.openxmlformats.org/drawingml/2006/table">
            <a:tbl>
              <a:tblPr firstRow="1" bandRow="1"/>
              <a:tblGrid>
                <a:gridCol w="446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629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243840" marR="243840" marT="121920" marB="121920" anchor="b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Ipsum lorem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Ipsum lorem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Key data point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dolor sit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amet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its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Proin et enim scelerisque,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neque vehicula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Proin et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enim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scelerisque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Awesome key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Duis non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neque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vehicula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nibh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neque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vehicula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nibh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>
                          <a:solidFill>
                            <a:schemeClr val="tx1"/>
                          </a:solidFill>
                          <a:latin typeface="+mn-lt"/>
                        </a:rPr>
                        <a:t>Proin et enim scelerisque, impe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Duis non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neque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vehicula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nibh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Hat to your pad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400" b="0">
                          <a:solidFill>
                            <a:schemeClr val="tx1"/>
                          </a:solidFill>
                          <a:latin typeface="+mn-lt"/>
                        </a:rPr>
                        <a:t>dolor sit amet, lorem its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Proin et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enim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scelerisque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neque vehicula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Proin et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enim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scelerisque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Key data point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>
                          <a:solidFill>
                            <a:schemeClr val="tx1"/>
                          </a:solidFill>
                          <a:latin typeface="+mn-lt"/>
                        </a:rPr>
                        <a:t>Duis non neque vehicula nibh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neque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vehicula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nibh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Proin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et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enim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scelerisque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impe</a:t>
                      </a:r>
                      <a:endParaRPr lang="fr-FR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Duis non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neque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vehicula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nibh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Awesome key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400" b="0">
                          <a:solidFill>
                            <a:schemeClr val="tx1"/>
                          </a:solidFill>
                          <a:latin typeface="+mn-lt"/>
                        </a:rPr>
                        <a:t>dolor sit amet, lorem its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Proin et enim scelerisque,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neque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vehicula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Proin et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enim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scelerisque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Freeform 37"/>
          <p:cNvSpPr>
            <a:spLocks noEditPoints="1"/>
          </p:cNvSpPr>
          <p:nvPr/>
        </p:nvSpPr>
        <p:spPr bwMode="auto">
          <a:xfrm>
            <a:off x="7064279" y="3617643"/>
            <a:ext cx="1756990" cy="1690074"/>
          </a:xfrm>
          <a:custGeom>
            <a:avLst/>
            <a:gdLst>
              <a:gd name="T0" fmla="*/ 354 w 416"/>
              <a:gd name="T1" fmla="*/ 108 h 400"/>
              <a:gd name="T2" fmla="*/ 248 w 416"/>
              <a:gd name="T3" fmla="*/ 0 h 400"/>
              <a:gd name="T4" fmla="*/ 161 w 416"/>
              <a:gd name="T5" fmla="*/ 49 h 400"/>
              <a:gd name="T6" fmla="*/ 137 w 416"/>
              <a:gd name="T7" fmla="*/ 45 h 400"/>
              <a:gd name="T8" fmla="*/ 71 w 416"/>
              <a:gd name="T9" fmla="*/ 106 h 400"/>
              <a:gd name="T10" fmla="*/ 0 w 416"/>
              <a:gd name="T11" fmla="*/ 186 h 400"/>
              <a:gd name="T12" fmla="*/ 77 w 416"/>
              <a:gd name="T13" fmla="*/ 266 h 400"/>
              <a:gd name="T14" fmla="*/ 209 w 416"/>
              <a:gd name="T15" fmla="*/ 266 h 400"/>
              <a:gd name="T16" fmla="*/ 209 w 416"/>
              <a:gd name="T17" fmla="*/ 384 h 400"/>
              <a:gd name="T18" fmla="*/ 160 w 416"/>
              <a:gd name="T19" fmla="*/ 335 h 400"/>
              <a:gd name="T20" fmla="*/ 153 w 416"/>
              <a:gd name="T21" fmla="*/ 335 h 400"/>
              <a:gd name="T22" fmla="*/ 153 w 416"/>
              <a:gd name="T23" fmla="*/ 342 h 400"/>
              <a:gd name="T24" fmla="*/ 210 w 416"/>
              <a:gd name="T25" fmla="*/ 399 h 400"/>
              <a:gd name="T26" fmla="*/ 210 w 416"/>
              <a:gd name="T27" fmla="*/ 399 h 400"/>
              <a:gd name="T28" fmla="*/ 211 w 416"/>
              <a:gd name="T29" fmla="*/ 399 h 400"/>
              <a:gd name="T30" fmla="*/ 211 w 416"/>
              <a:gd name="T31" fmla="*/ 399 h 400"/>
              <a:gd name="T32" fmla="*/ 211 w 416"/>
              <a:gd name="T33" fmla="*/ 400 h 400"/>
              <a:gd name="T34" fmla="*/ 212 w 416"/>
              <a:gd name="T35" fmla="*/ 400 h 400"/>
              <a:gd name="T36" fmla="*/ 212 w 416"/>
              <a:gd name="T37" fmla="*/ 400 h 400"/>
              <a:gd name="T38" fmla="*/ 213 w 416"/>
              <a:gd name="T39" fmla="*/ 400 h 400"/>
              <a:gd name="T40" fmla="*/ 213 w 416"/>
              <a:gd name="T41" fmla="*/ 400 h 400"/>
              <a:gd name="T42" fmla="*/ 213 w 416"/>
              <a:gd name="T43" fmla="*/ 400 h 400"/>
              <a:gd name="T44" fmla="*/ 214 w 416"/>
              <a:gd name="T45" fmla="*/ 400 h 400"/>
              <a:gd name="T46" fmla="*/ 215 w 416"/>
              <a:gd name="T47" fmla="*/ 400 h 400"/>
              <a:gd name="T48" fmla="*/ 215 w 416"/>
              <a:gd name="T49" fmla="*/ 400 h 400"/>
              <a:gd name="T50" fmla="*/ 216 w 416"/>
              <a:gd name="T51" fmla="*/ 399 h 400"/>
              <a:gd name="T52" fmla="*/ 216 w 416"/>
              <a:gd name="T53" fmla="*/ 399 h 400"/>
              <a:gd name="T54" fmla="*/ 217 w 416"/>
              <a:gd name="T55" fmla="*/ 399 h 400"/>
              <a:gd name="T56" fmla="*/ 273 w 416"/>
              <a:gd name="T57" fmla="*/ 342 h 400"/>
              <a:gd name="T58" fmla="*/ 273 w 416"/>
              <a:gd name="T59" fmla="*/ 335 h 400"/>
              <a:gd name="T60" fmla="*/ 267 w 416"/>
              <a:gd name="T61" fmla="*/ 335 h 400"/>
              <a:gd name="T62" fmla="*/ 218 w 416"/>
              <a:gd name="T63" fmla="*/ 384 h 400"/>
              <a:gd name="T64" fmla="*/ 218 w 416"/>
              <a:gd name="T65" fmla="*/ 266 h 400"/>
              <a:gd name="T66" fmla="*/ 344 w 416"/>
              <a:gd name="T67" fmla="*/ 266 h 400"/>
              <a:gd name="T68" fmla="*/ 344 w 416"/>
              <a:gd name="T69" fmla="*/ 266 h 400"/>
              <a:gd name="T70" fmla="*/ 416 w 416"/>
              <a:gd name="T71" fmla="*/ 186 h 400"/>
              <a:gd name="T72" fmla="*/ 354 w 416"/>
              <a:gd name="T73" fmla="*/ 108 h 400"/>
              <a:gd name="T74" fmla="*/ 344 w 416"/>
              <a:gd name="T75" fmla="*/ 257 h 400"/>
              <a:gd name="T76" fmla="*/ 77 w 416"/>
              <a:gd name="T77" fmla="*/ 257 h 400"/>
              <a:gd name="T78" fmla="*/ 9 w 416"/>
              <a:gd name="T79" fmla="*/ 186 h 400"/>
              <a:gd name="T80" fmla="*/ 75 w 416"/>
              <a:gd name="T81" fmla="*/ 115 h 400"/>
              <a:gd name="T82" fmla="*/ 80 w 416"/>
              <a:gd name="T83" fmla="*/ 110 h 400"/>
              <a:gd name="T84" fmla="*/ 137 w 416"/>
              <a:gd name="T85" fmla="*/ 55 h 400"/>
              <a:gd name="T86" fmla="*/ 161 w 416"/>
              <a:gd name="T87" fmla="*/ 59 h 400"/>
              <a:gd name="T88" fmla="*/ 167 w 416"/>
              <a:gd name="T89" fmla="*/ 57 h 400"/>
              <a:gd name="T90" fmla="*/ 248 w 416"/>
              <a:gd name="T91" fmla="*/ 9 h 400"/>
              <a:gd name="T92" fmla="*/ 344 w 416"/>
              <a:gd name="T93" fmla="*/ 112 h 400"/>
              <a:gd name="T94" fmla="*/ 348 w 416"/>
              <a:gd name="T95" fmla="*/ 117 h 400"/>
              <a:gd name="T96" fmla="*/ 407 w 416"/>
              <a:gd name="T97" fmla="*/ 186 h 400"/>
              <a:gd name="T98" fmla="*/ 344 w 416"/>
              <a:gd name="T9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6" h="400">
                <a:moveTo>
                  <a:pt x="354" y="108"/>
                </a:moveTo>
                <a:cubicBezTo>
                  <a:pt x="350" y="48"/>
                  <a:pt x="304" y="0"/>
                  <a:pt x="248" y="0"/>
                </a:cubicBezTo>
                <a:cubicBezTo>
                  <a:pt x="213" y="0"/>
                  <a:pt x="181" y="18"/>
                  <a:pt x="161" y="49"/>
                </a:cubicBezTo>
                <a:cubicBezTo>
                  <a:pt x="153" y="47"/>
                  <a:pt x="145" y="45"/>
                  <a:pt x="137" y="45"/>
                </a:cubicBezTo>
                <a:cubicBezTo>
                  <a:pt x="101" y="45"/>
                  <a:pt x="73" y="72"/>
                  <a:pt x="71" y="106"/>
                </a:cubicBezTo>
                <a:cubicBezTo>
                  <a:pt x="31" y="110"/>
                  <a:pt x="0" y="145"/>
                  <a:pt x="0" y="186"/>
                </a:cubicBezTo>
                <a:cubicBezTo>
                  <a:pt x="0" y="231"/>
                  <a:pt x="34" y="266"/>
                  <a:pt x="77" y="266"/>
                </a:cubicBezTo>
                <a:cubicBezTo>
                  <a:pt x="209" y="266"/>
                  <a:pt x="209" y="266"/>
                  <a:pt x="209" y="266"/>
                </a:cubicBezTo>
                <a:cubicBezTo>
                  <a:pt x="209" y="384"/>
                  <a:pt x="209" y="384"/>
                  <a:pt x="209" y="384"/>
                </a:cubicBezTo>
                <a:cubicBezTo>
                  <a:pt x="160" y="335"/>
                  <a:pt x="160" y="335"/>
                  <a:pt x="160" y="335"/>
                </a:cubicBezTo>
                <a:cubicBezTo>
                  <a:pt x="158" y="334"/>
                  <a:pt x="155" y="334"/>
                  <a:pt x="153" y="335"/>
                </a:cubicBezTo>
                <a:cubicBezTo>
                  <a:pt x="151" y="337"/>
                  <a:pt x="151" y="340"/>
                  <a:pt x="153" y="342"/>
                </a:cubicBezTo>
                <a:cubicBezTo>
                  <a:pt x="210" y="399"/>
                  <a:pt x="210" y="399"/>
                  <a:pt x="210" y="399"/>
                </a:cubicBezTo>
                <a:cubicBezTo>
                  <a:pt x="210" y="399"/>
                  <a:pt x="210" y="399"/>
                  <a:pt x="210" y="399"/>
                </a:cubicBezTo>
                <a:cubicBezTo>
                  <a:pt x="210" y="399"/>
                  <a:pt x="210" y="399"/>
                  <a:pt x="211" y="399"/>
                </a:cubicBezTo>
                <a:cubicBezTo>
                  <a:pt x="211" y="399"/>
                  <a:pt x="211" y="399"/>
                  <a:pt x="211" y="399"/>
                </a:cubicBezTo>
                <a:cubicBezTo>
                  <a:pt x="211" y="400"/>
                  <a:pt x="211" y="400"/>
                  <a:pt x="211" y="400"/>
                </a:cubicBezTo>
                <a:cubicBezTo>
                  <a:pt x="212" y="400"/>
                  <a:pt x="212" y="400"/>
                  <a:pt x="212" y="400"/>
                </a:cubicBezTo>
                <a:cubicBezTo>
                  <a:pt x="212" y="400"/>
                  <a:pt x="212" y="400"/>
                  <a:pt x="212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4" y="400"/>
                  <a:pt x="214" y="400"/>
                  <a:pt x="214" y="400"/>
                </a:cubicBezTo>
                <a:cubicBezTo>
                  <a:pt x="214" y="400"/>
                  <a:pt x="215" y="400"/>
                  <a:pt x="215" y="400"/>
                </a:cubicBezTo>
                <a:cubicBezTo>
                  <a:pt x="215" y="400"/>
                  <a:pt x="215" y="400"/>
                  <a:pt x="215" y="400"/>
                </a:cubicBezTo>
                <a:cubicBezTo>
                  <a:pt x="215" y="400"/>
                  <a:pt x="216" y="400"/>
                  <a:pt x="216" y="399"/>
                </a:cubicBezTo>
                <a:cubicBezTo>
                  <a:pt x="216" y="399"/>
                  <a:pt x="216" y="399"/>
                  <a:pt x="216" y="399"/>
                </a:cubicBezTo>
                <a:cubicBezTo>
                  <a:pt x="216" y="399"/>
                  <a:pt x="216" y="399"/>
                  <a:pt x="217" y="399"/>
                </a:cubicBezTo>
                <a:cubicBezTo>
                  <a:pt x="273" y="342"/>
                  <a:pt x="273" y="342"/>
                  <a:pt x="273" y="342"/>
                </a:cubicBezTo>
                <a:cubicBezTo>
                  <a:pt x="275" y="340"/>
                  <a:pt x="275" y="337"/>
                  <a:pt x="273" y="335"/>
                </a:cubicBezTo>
                <a:cubicBezTo>
                  <a:pt x="271" y="334"/>
                  <a:pt x="269" y="334"/>
                  <a:pt x="267" y="335"/>
                </a:cubicBezTo>
                <a:cubicBezTo>
                  <a:pt x="218" y="384"/>
                  <a:pt x="218" y="384"/>
                  <a:pt x="218" y="384"/>
                </a:cubicBezTo>
                <a:cubicBezTo>
                  <a:pt x="218" y="266"/>
                  <a:pt x="218" y="266"/>
                  <a:pt x="218" y="266"/>
                </a:cubicBezTo>
                <a:cubicBezTo>
                  <a:pt x="344" y="266"/>
                  <a:pt x="344" y="266"/>
                  <a:pt x="344" y="266"/>
                </a:cubicBezTo>
                <a:cubicBezTo>
                  <a:pt x="344" y="266"/>
                  <a:pt x="344" y="266"/>
                  <a:pt x="344" y="266"/>
                </a:cubicBezTo>
                <a:cubicBezTo>
                  <a:pt x="384" y="265"/>
                  <a:pt x="416" y="229"/>
                  <a:pt x="416" y="186"/>
                </a:cubicBezTo>
                <a:cubicBezTo>
                  <a:pt x="416" y="147"/>
                  <a:pt x="390" y="115"/>
                  <a:pt x="354" y="108"/>
                </a:cubicBezTo>
                <a:close/>
                <a:moveTo>
                  <a:pt x="344" y="257"/>
                </a:moveTo>
                <a:cubicBezTo>
                  <a:pt x="77" y="257"/>
                  <a:pt x="77" y="257"/>
                  <a:pt x="77" y="257"/>
                </a:cubicBezTo>
                <a:cubicBezTo>
                  <a:pt x="39" y="257"/>
                  <a:pt x="9" y="226"/>
                  <a:pt x="9" y="186"/>
                </a:cubicBezTo>
                <a:cubicBezTo>
                  <a:pt x="9" y="149"/>
                  <a:pt x="39" y="117"/>
                  <a:pt x="75" y="115"/>
                </a:cubicBezTo>
                <a:cubicBezTo>
                  <a:pt x="78" y="115"/>
                  <a:pt x="80" y="113"/>
                  <a:pt x="80" y="110"/>
                </a:cubicBezTo>
                <a:cubicBezTo>
                  <a:pt x="80" y="79"/>
                  <a:pt x="105" y="55"/>
                  <a:pt x="137" y="55"/>
                </a:cubicBezTo>
                <a:cubicBezTo>
                  <a:pt x="145" y="55"/>
                  <a:pt x="153" y="56"/>
                  <a:pt x="161" y="59"/>
                </a:cubicBezTo>
                <a:cubicBezTo>
                  <a:pt x="163" y="60"/>
                  <a:pt x="165" y="59"/>
                  <a:pt x="167" y="57"/>
                </a:cubicBezTo>
                <a:cubicBezTo>
                  <a:pt x="185" y="27"/>
                  <a:pt x="215" y="9"/>
                  <a:pt x="248" y="9"/>
                </a:cubicBezTo>
                <a:cubicBezTo>
                  <a:pt x="300" y="9"/>
                  <a:pt x="343" y="56"/>
                  <a:pt x="344" y="112"/>
                </a:cubicBezTo>
                <a:cubicBezTo>
                  <a:pt x="344" y="115"/>
                  <a:pt x="346" y="116"/>
                  <a:pt x="348" y="117"/>
                </a:cubicBezTo>
                <a:cubicBezTo>
                  <a:pt x="382" y="122"/>
                  <a:pt x="407" y="151"/>
                  <a:pt x="407" y="186"/>
                </a:cubicBezTo>
                <a:cubicBezTo>
                  <a:pt x="407" y="224"/>
                  <a:pt x="378" y="255"/>
                  <a:pt x="344" y="2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5" name="Freeform 40"/>
          <p:cNvSpPr>
            <a:spLocks noEditPoints="1"/>
          </p:cNvSpPr>
          <p:nvPr/>
        </p:nvSpPr>
        <p:spPr bwMode="auto">
          <a:xfrm>
            <a:off x="11481900" y="3617641"/>
            <a:ext cx="1420200" cy="1666742"/>
          </a:xfrm>
          <a:custGeom>
            <a:avLst/>
            <a:gdLst>
              <a:gd name="T0" fmla="*/ 372 w 419"/>
              <a:gd name="T1" fmla="*/ 188 h 491"/>
              <a:gd name="T2" fmla="*/ 379 w 419"/>
              <a:gd name="T3" fmla="*/ 158 h 491"/>
              <a:gd name="T4" fmla="*/ 338 w 419"/>
              <a:gd name="T5" fmla="*/ 55 h 491"/>
              <a:gd name="T6" fmla="*/ 0 w 419"/>
              <a:gd name="T7" fmla="*/ 167 h 491"/>
              <a:gd name="T8" fmla="*/ 80 w 419"/>
              <a:gd name="T9" fmla="*/ 310 h 491"/>
              <a:gd name="T10" fmla="*/ 74 w 419"/>
              <a:gd name="T11" fmla="*/ 460 h 491"/>
              <a:gd name="T12" fmla="*/ 256 w 419"/>
              <a:gd name="T13" fmla="*/ 484 h 491"/>
              <a:gd name="T14" fmla="*/ 262 w 419"/>
              <a:gd name="T15" fmla="*/ 396 h 491"/>
              <a:gd name="T16" fmla="*/ 347 w 419"/>
              <a:gd name="T17" fmla="*/ 413 h 491"/>
              <a:gd name="T18" fmla="*/ 379 w 419"/>
              <a:gd name="T19" fmla="*/ 364 h 491"/>
              <a:gd name="T20" fmla="*/ 384 w 419"/>
              <a:gd name="T21" fmla="*/ 348 h 491"/>
              <a:gd name="T22" fmla="*/ 386 w 419"/>
              <a:gd name="T23" fmla="*/ 330 h 491"/>
              <a:gd name="T24" fmla="*/ 390 w 419"/>
              <a:gd name="T25" fmla="*/ 305 h 491"/>
              <a:gd name="T26" fmla="*/ 390 w 419"/>
              <a:gd name="T27" fmla="*/ 294 h 491"/>
              <a:gd name="T28" fmla="*/ 419 w 419"/>
              <a:gd name="T29" fmla="*/ 272 h 491"/>
              <a:gd name="T30" fmla="*/ 405 w 419"/>
              <a:gd name="T31" fmla="*/ 281 h 491"/>
              <a:gd name="T32" fmla="*/ 381 w 419"/>
              <a:gd name="T33" fmla="*/ 290 h 491"/>
              <a:gd name="T34" fmla="*/ 382 w 419"/>
              <a:gd name="T35" fmla="*/ 310 h 491"/>
              <a:gd name="T36" fmla="*/ 377 w 419"/>
              <a:gd name="T37" fmla="*/ 325 h 491"/>
              <a:gd name="T38" fmla="*/ 378 w 419"/>
              <a:gd name="T39" fmla="*/ 338 h 491"/>
              <a:gd name="T40" fmla="*/ 369 w 419"/>
              <a:gd name="T41" fmla="*/ 357 h 491"/>
              <a:gd name="T42" fmla="*/ 369 w 419"/>
              <a:gd name="T43" fmla="*/ 389 h 491"/>
              <a:gd name="T44" fmla="*/ 345 w 419"/>
              <a:gd name="T45" fmla="*/ 404 h 491"/>
              <a:gd name="T46" fmla="*/ 256 w 419"/>
              <a:gd name="T47" fmla="*/ 387 h 491"/>
              <a:gd name="T48" fmla="*/ 83 w 419"/>
              <a:gd name="T49" fmla="*/ 454 h 491"/>
              <a:gd name="T50" fmla="*/ 68 w 419"/>
              <a:gd name="T51" fmla="*/ 282 h 491"/>
              <a:gd name="T52" fmla="*/ 47 w 419"/>
              <a:gd name="T53" fmla="*/ 56 h 491"/>
              <a:gd name="T54" fmla="*/ 331 w 419"/>
              <a:gd name="T55" fmla="*/ 61 h 491"/>
              <a:gd name="T56" fmla="*/ 370 w 419"/>
              <a:gd name="T57" fmla="*/ 158 h 491"/>
              <a:gd name="T58" fmla="*/ 363 w 419"/>
              <a:gd name="T59" fmla="*/ 189 h 491"/>
              <a:gd name="T60" fmla="*/ 409 w 419"/>
              <a:gd name="T61" fmla="*/ 273 h 491"/>
              <a:gd name="T62" fmla="*/ 283 w 419"/>
              <a:gd name="T63" fmla="*/ 74 h 491"/>
              <a:gd name="T64" fmla="*/ 52 w 419"/>
              <a:gd name="T65" fmla="*/ 163 h 491"/>
              <a:gd name="T66" fmla="*/ 96 w 419"/>
              <a:gd name="T67" fmla="*/ 249 h 491"/>
              <a:gd name="T68" fmla="*/ 160 w 419"/>
              <a:gd name="T69" fmla="*/ 240 h 491"/>
              <a:gd name="T70" fmla="*/ 200 w 419"/>
              <a:gd name="T71" fmla="*/ 201 h 491"/>
              <a:gd name="T72" fmla="*/ 240 w 419"/>
              <a:gd name="T73" fmla="*/ 179 h 491"/>
              <a:gd name="T74" fmla="*/ 321 w 419"/>
              <a:gd name="T75" fmla="*/ 137 h 491"/>
              <a:gd name="T76" fmla="*/ 260 w 419"/>
              <a:gd name="T77" fmla="*/ 170 h 491"/>
              <a:gd name="T78" fmla="*/ 232 w 419"/>
              <a:gd name="T79" fmla="*/ 173 h 491"/>
              <a:gd name="T80" fmla="*/ 195 w 419"/>
              <a:gd name="T81" fmla="*/ 189 h 491"/>
              <a:gd name="T82" fmla="*/ 189 w 419"/>
              <a:gd name="T83" fmla="*/ 196 h 491"/>
              <a:gd name="T84" fmla="*/ 156 w 419"/>
              <a:gd name="T85" fmla="*/ 231 h 491"/>
              <a:gd name="T86" fmla="*/ 132 w 419"/>
              <a:gd name="T87" fmla="*/ 257 h 491"/>
              <a:gd name="T88" fmla="*/ 89 w 419"/>
              <a:gd name="T89" fmla="*/ 214 h 491"/>
              <a:gd name="T90" fmla="*/ 61 w 419"/>
              <a:gd name="T91" fmla="*/ 163 h 491"/>
              <a:gd name="T92" fmla="*/ 277 w 419"/>
              <a:gd name="T93" fmla="*/ 82 h 491"/>
              <a:gd name="T94" fmla="*/ 260 w 419"/>
              <a:gd name="T95" fmla="*/ 17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9" h="491">
                <a:moveTo>
                  <a:pt x="407" y="250"/>
                </a:moveTo>
                <a:cubicBezTo>
                  <a:pt x="396" y="233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  <a:moveTo>
                  <a:pt x="283" y="74"/>
                </a:moveTo>
                <a:cubicBezTo>
                  <a:pt x="257" y="54"/>
                  <a:pt x="225" y="43"/>
                  <a:pt x="192" y="43"/>
                </a:cubicBezTo>
                <a:cubicBezTo>
                  <a:pt x="103" y="43"/>
                  <a:pt x="52" y="87"/>
                  <a:pt x="52" y="163"/>
                </a:cubicBezTo>
                <a:cubicBezTo>
                  <a:pt x="52" y="204"/>
                  <a:pt x="70" y="215"/>
                  <a:pt x="80" y="218"/>
                </a:cubicBezTo>
                <a:cubicBezTo>
                  <a:pt x="82" y="228"/>
                  <a:pt x="90" y="242"/>
                  <a:pt x="96" y="249"/>
                </a:cubicBezTo>
                <a:cubicBezTo>
                  <a:pt x="107" y="260"/>
                  <a:pt x="120" y="266"/>
                  <a:pt x="132" y="266"/>
                </a:cubicBezTo>
                <a:cubicBezTo>
                  <a:pt x="146" y="266"/>
                  <a:pt x="156" y="257"/>
                  <a:pt x="160" y="240"/>
                </a:cubicBezTo>
                <a:cubicBezTo>
                  <a:pt x="176" y="239"/>
                  <a:pt x="188" y="228"/>
                  <a:pt x="194" y="218"/>
                </a:cubicBezTo>
                <a:cubicBezTo>
                  <a:pt x="198" y="212"/>
                  <a:pt x="200" y="206"/>
                  <a:pt x="200" y="201"/>
                </a:cubicBezTo>
                <a:cubicBezTo>
                  <a:pt x="203" y="202"/>
                  <a:pt x="206" y="202"/>
                  <a:pt x="208" y="202"/>
                </a:cubicBezTo>
                <a:cubicBezTo>
                  <a:pt x="224" y="202"/>
                  <a:pt x="236" y="190"/>
                  <a:pt x="240" y="179"/>
                </a:cubicBezTo>
                <a:cubicBezTo>
                  <a:pt x="248" y="179"/>
                  <a:pt x="254" y="179"/>
                  <a:pt x="260" y="179"/>
                </a:cubicBezTo>
                <a:cubicBezTo>
                  <a:pt x="286" y="179"/>
                  <a:pt x="321" y="175"/>
                  <a:pt x="321" y="137"/>
                </a:cubicBezTo>
                <a:cubicBezTo>
                  <a:pt x="321" y="116"/>
                  <a:pt x="307" y="93"/>
                  <a:pt x="283" y="74"/>
                </a:cubicBezTo>
                <a:close/>
                <a:moveTo>
                  <a:pt x="260" y="170"/>
                </a:moveTo>
                <a:cubicBezTo>
                  <a:pt x="254" y="170"/>
                  <a:pt x="246" y="170"/>
                  <a:pt x="237" y="169"/>
                </a:cubicBezTo>
                <a:cubicBezTo>
                  <a:pt x="234" y="169"/>
                  <a:pt x="232" y="171"/>
                  <a:pt x="232" y="173"/>
                </a:cubicBezTo>
                <a:cubicBezTo>
                  <a:pt x="231" y="181"/>
                  <a:pt x="222" y="192"/>
                  <a:pt x="208" y="192"/>
                </a:cubicBezTo>
                <a:cubicBezTo>
                  <a:pt x="204" y="192"/>
                  <a:pt x="200" y="191"/>
                  <a:pt x="195" y="189"/>
                </a:cubicBezTo>
                <a:cubicBezTo>
                  <a:pt x="194" y="189"/>
                  <a:pt x="191" y="189"/>
                  <a:pt x="190" y="190"/>
                </a:cubicBezTo>
                <a:cubicBezTo>
                  <a:pt x="189" y="192"/>
                  <a:pt x="188" y="194"/>
                  <a:pt x="189" y="196"/>
                </a:cubicBezTo>
                <a:cubicBezTo>
                  <a:pt x="191" y="200"/>
                  <a:pt x="190" y="206"/>
                  <a:pt x="186" y="213"/>
                </a:cubicBezTo>
                <a:cubicBezTo>
                  <a:pt x="180" y="222"/>
                  <a:pt x="169" y="231"/>
                  <a:pt x="156" y="231"/>
                </a:cubicBezTo>
                <a:cubicBezTo>
                  <a:pt x="154" y="231"/>
                  <a:pt x="152" y="233"/>
                  <a:pt x="152" y="235"/>
                </a:cubicBezTo>
                <a:cubicBezTo>
                  <a:pt x="150" y="245"/>
                  <a:pt x="145" y="257"/>
                  <a:pt x="132" y="257"/>
                </a:cubicBezTo>
                <a:cubicBezTo>
                  <a:pt x="123" y="257"/>
                  <a:pt x="112" y="251"/>
                  <a:pt x="103" y="242"/>
                </a:cubicBezTo>
                <a:cubicBezTo>
                  <a:pt x="97" y="236"/>
                  <a:pt x="89" y="221"/>
                  <a:pt x="89" y="214"/>
                </a:cubicBezTo>
                <a:cubicBezTo>
                  <a:pt x="89" y="211"/>
                  <a:pt x="87" y="209"/>
                  <a:pt x="85" y="209"/>
                </a:cubicBezTo>
                <a:cubicBezTo>
                  <a:pt x="80" y="208"/>
                  <a:pt x="61" y="203"/>
                  <a:pt x="61" y="163"/>
                </a:cubicBezTo>
                <a:cubicBezTo>
                  <a:pt x="61" y="122"/>
                  <a:pt x="78" y="53"/>
                  <a:pt x="192" y="53"/>
                </a:cubicBezTo>
                <a:cubicBezTo>
                  <a:pt x="223" y="53"/>
                  <a:pt x="253" y="63"/>
                  <a:pt x="277" y="82"/>
                </a:cubicBezTo>
                <a:cubicBezTo>
                  <a:pt x="299" y="98"/>
                  <a:pt x="312" y="119"/>
                  <a:pt x="312" y="137"/>
                </a:cubicBezTo>
                <a:cubicBezTo>
                  <a:pt x="312" y="160"/>
                  <a:pt x="297" y="170"/>
                  <a:pt x="260" y="1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6" name="Freeform 17"/>
          <p:cNvSpPr>
            <a:spLocks noEditPoints="1"/>
          </p:cNvSpPr>
          <p:nvPr/>
        </p:nvSpPr>
        <p:spPr bwMode="auto">
          <a:xfrm>
            <a:off x="15629826" y="3663086"/>
            <a:ext cx="2235856" cy="1528876"/>
          </a:xfrm>
          <a:custGeom>
            <a:avLst/>
            <a:gdLst>
              <a:gd name="T0" fmla="*/ 605 w 758"/>
              <a:gd name="T1" fmla="*/ 489 h 518"/>
              <a:gd name="T2" fmla="*/ 528 w 758"/>
              <a:gd name="T3" fmla="*/ 504 h 518"/>
              <a:gd name="T4" fmla="*/ 450 w 758"/>
              <a:gd name="T5" fmla="*/ 489 h 518"/>
              <a:gd name="T6" fmla="*/ 308 w 758"/>
              <a:gd name="T7" fmla="*/ 489 h 518"/>
              <a:gd name="T8" fmla="*/ 231 w 758"/>
              <a:gd name="T9" fmla="*/ 504 h 518"/>
              <a:gd name="T10" fmla="*/ 153 w 758"/>
              <a:gd name="T11" fmla="*/ 489 h 518"/>
              <a:gd name="T12" fmla="*/ 75 w 758"/>
              <a:gd name="T13" fmla="*/ 511 h 518"/>
              <a:gd name="T14" fmla="*/ 156 w 758"/>
              <a:gd name="T15" fmla="*/ 503 h 518"/>
              <a:gd name="T16" fmla="*/ 305 w 758"/>
              <a:gd name="T17" fmla="*/ 503 h 518"/>
              <a:gd name="T18" fmla="*/ 453 w 758"/>
              <a:gd name="T19" fmla="*/ 503 h 518"/>
              <a:gd name="T20" fmla="*/ 602 w 758"/>
              <a:gd name="T21" fmla="*/ 503 h 518"/>
              <a:gd name="T22" fmla="*/ 683 w 758"/>
              <a:gd name="T23" fmla="*/ 511 h 518"/>
              <a:gd name="T24" fmla="*/ 756 w 758"/>
              <a:gd name="T25" fmla="*/ 424 h 518"/>
              <a:gd name="T26" fmla="*/ 676 w 758"/>
              <a:gd name="T27" fmla="*/ 449 h 518"/>
              <a:gd name="T28" fmla="*/ 600 w 758"/>
              <a:gd name="T29" fmla="*/ 423 h 518"/>
              <a:gd name="T30" fmla="*/ 704 w 758"/>
              <a:gd name="T31" fmla="*/ 177 h 518"/>
              <a:gd name="T32" fmla="*/ 483 w 758"/>
              <a:gd name="T33" fmla="*/ 168 h 518"/>
              <a:gd name="T34" fmla="*/ 422 w 758"/>
              <a:gd name="T35" fmla="*/ 242 h 518"/>
              <a:gd name="T36" fmla="*/ 228 w 758"/>
              <a:gd name="T37" fmla="*/ 172 h 518"/>
              <a:gd name="T38" fmla="*/ 259 w 758"/>
              <a:gd name="T39" fmla="*/ 167 h 518"/>
              <a:gd name="T40" fmla="*/ 279 w 758"/>
              <a:gd name="T41" fmla="*/ 68 h 518"/>
              <a:gd name="T42" fmla="*/ 226 w 758"/>
              <a:gd name="T43" fmla="*/ 65 h 518"/>
              <a:gd name="T44" fmla="*/ 219 w 758"/>
              <a:gd name="T45" fmla="*/ 0 h 518"/>
              <a:gd name="T46" fmla="*/ 212 w 758"/>
              <a:gd name="T47" fmla="*/ 65 h 518"/>
              <a:gd name="T48" fmla="*/ 65 w 758"/>
              <a:gd name="T49" fmla="*/ 72 h 518"/>
              <a:gd name="T50" fmla="*/ 72 w 758"/>
              <a:gd name="T51" fmla="*/ 176 h 518"/>
              <a:gd name="T52" fmla="*/ 86 w 758"/>
              <a:gd name="T53" fmla="*/ 242 h 518"/>
              <a:gd name="T54" fmla="*/ 24 w 758"/>
              <a:gd name="T55" fmla="*/ 255 h 518"/>
              <a:gd name="T56" fmla="*/ 96 w 758"/>
              <a:gd name="T57" fmla="*/ 448 h 518"/>
              <a:gd name="T58" fmla="*/ 13 w 758"/>
              <a:gd name="T59" fmla="*/ 424 h 518"/>
              <a:gd name="T60" fmla="*/ 3 w 758"/>
              <a:gd name="T61" fmla="*/ 434 h 518"/>
              <a:gd name="T62" fmla="*/ 114 w 758"/>
              <a:gd name="T63" fmla="*/ 459 h 518"/>
              <a:gd name="T64" fmla="*/ 156 w 758"/>
              <a:gd name="T65" fmla="*/ 439 h 518"/>
              <a:gd name="T66" fmla="*/ 305 w 758"/>
              <a:gd name="T67" fmla="*/ 439 h 518"/>
              <a:gd name="T68" fmla="*/ 453 w 758"/>
              <a:gd name="T69" fmla="*/ 439 h 518"/>
              <a:gd name="T70" fmla="*/ 602 w 758"/>
              <a:gd name="T71" fmla="*/ 439 h 518"/>
              <a:gd name="T72" fmla="*/ 755 w 758"/>
              <a:gd name="T73" fmla="*/ 434 h 518"/>
              <a:gd name="T74" fmla="*/ 79 w 758"/>
              <a:gd name="T75" fmla="*/ 162 h 518"/>
              <a:gd name="T76" fmla="*/ 265 w 758"/>
              <a:gd name="T77" fmla="*/ 79 h 518"/>
              <a:gd name="T78" fmla="*/ 221 w 758"/>
              <a:gd name="T79" fmla="*/ 158 h 518"/>
              <a:gd name="T80" fmla="*/ 214 w 758"/>
              <a:gd name="T81" fmla="*/ 242 h 518"/>
              <a:gd name="T82" fmla="*/ 100 w 758"/>
              <a:gd name="T83" fmla="*/ 169 h 518"/>
              <a:gd name="T84" fmla="*/ 79 w 758"/>
              <a:gd name="T85" fmla="*/ 162 h 518"/>
              <a:gd name="T86" fmla="*/ 528 w 758"/>
              <a:gd name="T87" fmla="*/ 449 h 518"/>
              <a:gd name="T88" fmla="*/ 449 w 758"/>
              <a:gd name="T89" fmla="*/ 424 h 518"/>
              <a:gd name="T90" fmla="*/ 310 w 758"/>
              <a:gd name="T91" fmla="*/ 424 h 518"/>
              <a:gd name="T92" fmla="*/ 231 w 758"/>
              <a:gd name="T93" fmla="*/ 449 h 518"/>
              <a:gd name="T94" fmla="*/ 151 w 758"/>
              <a:gd name="T95" fmla="*/ 424 h 518"/>
              <a:gd name="T96" fmla="*/ 30 w 758"/>
              <a:gd name="T97" fmla="*/ 324 h 518"/>
              <a:gd name="T98" fmla="*/ 52 w 758"/>
              <a:gd name="T99" fmla="*/ 256 h 518"/>
              <a:gd name="T100" fmla="*/ 455 w 758"/>
              <a:gd name="T101" fmla="*/ 218 h 518"/>
              <a:gd name="T102" fmla="*/ 688 w 758"/>
              <a:gd name="T103" fmla="*/ 182 h 518"/>
              <a:gd name="T104" fmla="*/ 646 w 758"/>
              <a:gd name="T105" fmla="*/ 341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8" h="518">
                <a:moveTo>
                  <a:pt x="676" y="504"/>
                </a:moveTo>
                <a:cubicBezTo>
                  <a:pt x="651" y="504"/>
                  <a:pt x="626" y="499"/>
                  <a:pt x="605" y="489"/>
                </a:cubicBezTo>
                <a:cubicBezTo>
                  <a:pt x="603" y="488"/>
                  <a:pt x="601" y="488"/>
                  <a:pt x="599" y="489"/>
                </a:cubicBezTo>
                <a:cubicBezTo>
                  <a:pt x="578" y="499"/>
                  <a:pt x="553" y="504"/>
                  <a:pt x="528" y="504"/>
                </a:cubicBezTo>
                <a:cubicBezTo>
                  <a:pt x="502" y="504"/>
                  <a:pt x="478" y="499"/>
                  <a:pt x="456" y="489"/>
                </a:cubicBezTo>
                <a:cubicBezTo>
                  <a:pt x="455" y="488"/>
                  <a:pt x="452" y="488"/>
                  <a:pt x="450" y="489"/>
                </a:cubicBezTo>
                <a:cubicBezTo>
                  <a:pt x="429" y="499"/>
                  <a:pt x="404" y="504"/>
                  <a:pt x="379" y="504"/>
                </a:cubicBezTo>
                <a:cubicBezTo>
                  <a:pt x="354" y="504"/>
                  <a:pt x="329" y="499"/>
                  <a:pt x="308" y="489"/>
                </a:cubicBezTo>
                <a:cubicBezTo>
                  <a:pt x="306" y="488"/>
                  <a:pt x="304" y="488"/>
                  <a:pt x="302" y="489"/>
                </a:cubicBezTo>
                <a:cubicBezTo>
                  <a:pt x="281" y="499"/>
                  <a:pt x="256" y="504"/>
                  <a:pt x="231" y="504"/>
                </a:cubicBezTo>
                <a:cubicBezTo>
                  <a:pt x="205" y="504"/>
                  <a:pt x="181" y="499"/>
                  <a:pt x="159" y="489"/>
                </a:cubicBezTo>
                <a:cubicBezTo>
                  <a:pt x="157" y="488"/>
                  <a:pt x="155" y="488"/>
                  <a:pt x="153" y="489"/>
                </a:cubicBezTo>
                <a:cubicBezTo>
                  <a:pt x="132" y="499"/>
                  <a:pt x="107" y="504"/>
                  <a:pt x="82" y="504"/>
                </a:cubicBezTo>
                <a:cubicBezTo>
                  <a:pt x="78" y="504"/>
                  <a:pt x="75" y="507"/>
                  <a:pt x="75" y="511"/>
                </a:cubicBezTo>
                <a:cubicBezTo>
                  <a:pt x="75" y="515"/>
                  <a:pt x="78" y="518"/>
                  <a:pt x="82" y="518"/>
                </a:cubicBezTo>
                <a:cubicBezTo>
                  <a:pt x="108" y="518"/>
                  <a:pt x="134" y="513"/>
                  <a:pt x="156" y="503"/>
                </a:cubicBezTo>
                <a:cubicBezTo>
                  <a:pt x="179" y="513"/>
                  <a:pt x="204" y="518"/>
                  <a:pt x="231" y="518"/>
                </a:cubicBezTo>
                <a:cubicBezTo>
                  <a:pt x="257" y="518"/>
                  <a:pt x="282" y="513"/>
                  <a:pt x="305" y="503"/>
                </a:cubicBezTo>
                <a:cubicBezTo>
                  <a:pt x="327" y="513"/>
                  <a:pt x="353" y="518"/>
                  <a:pt x="379" y="518"/>
                </a:cubicBezTo>
                <a:cubicBezTo>
                  <a:pt x="405" y="518"/>
                  <a:pt x="431" y="513"/>
                  <a:pt x="453" y="503"/>
                </a:cubicBezTo>
                <a:cubicBezTo>
                  <a:pt x="476" y="513"/>
                  <a:pt x="502" y="518"/>
                  <a:pt x="528" y="518"/>
                </a:cubicBezTo>
                <a:cubicBezTo>
                  <a:pt x="554" y="518"/>
                  <a:pt x="579" y="513"/>
                  <a:pt x="602" y="503"/>
                </a:cubicBezTo>
                <a:cubicBezTo>
                  <a:pt x="625" y="513"/>
                  <a:pt x="650" y="518"/>
                  <a:pt x="676" y="518"/>
                </a:cubicBezTo>
                <a:cubicBezTo>
                  <a:pt x="680" y="518"/>
                  <a:pt x="683" y="515"/>
                  <a:pt x="683" y="511"/>
                </a:cubicBezTo>
                <a:cubicBezTo>
                  <a:pt x="683" y="507"/>
                  <a:pt x="680" y="504"/>
                  <a:pt x="676" y="504"/>
                </a:cubicBezTo>
                <a:close/>
                <a:moveTo>
                  <a:pt x="756" y="424"/>
                </a:moveTo>
                <a:cubicBezTo>
                  <a:pt x="753" y="422"/>
                  <a:pt x="748" y="422"/>
                  <a:pt x="746" y="424"/>
                </a:cubicBezTo>
                <a:cubicBezTo>
                  <a:pt x="730" y="440"/>
                  <a:pt x="704" y="449"/>
                  <a:pt x="676" y="449"/>
                </a:cubicBezTo>
                <a:cubicBezTo>
                  <a:pt x="649" y="449"/>
                  <a:pt x="623" y="440"/>
                  <a:pt x="607" y="424"/>
                </a:cubicBezTo>
                <a:cubicBezTo>
                  <a:pt x="605" y="422"/>
                  <a:pt x="602" y="422"/>
                  <a:pt x="600" y="423"/>
                </a:cubicBezTo>
                <a:cubicBezTo>
                  <a:pt x="622" y="402"/>
                  <a:pt x="644" y="377"/>
                  <a:pt x="658" y="347"/>
                </a:cubicBezTo>
                <a:cubicBezTo>
                  <a:pt x="700" y="262"/>
                  <a:pt x="717" y="199"/>
                  <a:pt x="704" y="177"/>
                </a:cubicBezTo>
                <a:cubicBezTo>
                  <a:pt x="700" y="171"/>
                  <a:pt x="695" y="168"/>
                  <a:pt x="688" y="168"/>
                </a:cubicBezTo>
                <a:cubicBezTo>
                  <a:pt x="483" y="168"/>
                  <a:pt x="483" y="168"/>
                  <a:pt x="483" y="168"/>
                </a:cubicBezTo>
                <a:cubicBezTo>
                  <a:pt x="459" y="168"/>
                  <a:pt x="450" y="192"/>
                  <a:pt x="442" y="213"/>
                </a:cubicBezTo>
                <a:cubicBezTo>
                  <a:pt x="436" y="227"/>
                  <a:pt x="430" y="242"/>
                  <a:pt x="422" y="242"/>
                </a:cubicBezTo>
                <a:cubicBezTo>
                  <a:pt x="228" y="242"/>
                  <a:pt x="228" y="242"/>
                  <a:pt x="228" y="242"/>
                </a:cubicBezTo>
                <a:cubicBezTo>
                  <a:pt x="228" y="172"/>
                  <a:pt x="228" y="172"/>
                  <a:pt x="228" y="172"/>
                </a:cubicBezTo>
                <a:cubicBezTo>
                  <a:pt x="252" y="172"/>
                  <a:pt x="252" y="172"/>
                  <a:pt x="252" y="172"/>
                </a:cubicBezTo>
                <a:cubicBezTo>
                  <a:pt x="256" y="172"/>
                  <a:pt x="258" y="170"/>
                  <a:pt x="259" y="167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1"/>
                  <a:pt x="281" y="69"/>
                  <a:pt x="279" y="68"/>
                </a:cubicBezTo>
                <a:cubicBezTo>
                  <a:pt x="278" y="66"/>
                  <a:pt x="276" y="65"/>
                  <a:pt x="274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7"/>
                  <a:pt x="226" y="7"/>
                  <a:pt x="226" y="7"/>
                </a:cubicBezTo>
                <a:cubicBezTo>
                  <a:pt x="226" y="3"/>
                  <a:pt x="223" y="0"/>
                  <a:pt x="219" y="0"/>
                </a:cubicBezTo>
                <a:cubicBezTo>
                  <a:pt x="216" y="0"/>
                  <a:pt x="212" y="3"/>
                  <a:pt x="212" y="7"/>
                </a:cubicBezTo>
                <a:cubicBezTo>
                  <a:pt x="212" y="65"/>
                  <a:pt x="212" y="65"/>
                  <a:pt x="212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68" y="65"/>
                  <a:pt x="65" y="68"/>
                  <a:pt x="65" y="72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65" y="172"/>
                  <a:pt x="68" y="176"/>
                  <a:pt x="72" y="176"/>
                </a:cubicBezTo>
                <a:cubicBezTo>
                  <a:pt x="86" y="176"/>
                  <a:pt x="86" y="176"/>
                  <a:pt x="86" y="176"/>
                </a:cubicBezTo>
                <a:cubicBezTo>
                  <a:pt x="86" y="242"/>
                  <a:pt x="86" y="242"/>
                  <a:pt x="86" y="242"/>
                </a:cubicBezTo>
                <a:cubicBezTo>
                  <a:pt x="52" y="242"/>
                  <a:pt x="52" y="242"/>
                  <a:pt x="52" y="242"/>
                </a:cubicBezTo>
                <a:cubicBezTo>
                  <a:pt x="40" y="242"/>
                  <a:pt x="30" y="246"/>
                  <a:pt x="24" y="255"/>
                </a:cubicBezTo>
                <a:cubicBezTo>
                  <a:pt x="9" y="275"/>
                  <a:pt x="12" y="309"/>
                  <a:pt x="17" y="328"/>
                </a:cubicBezTo>
                <a:cubicBezTo>
                  <a:pt x="23" y="348"/>
                  <a:pt x="48" y="409"/>
                  <a:pt x="96" y="448"/>
                </a:cubicBezTo>
                <a:cubicBezTo>
                  <a:pt x="91" y="449"/>
                  <a:pt x="87" y="449"/>
                  <a:pt x="82" y="449"/>
                </a:cubicBezTo>
                <a:cubicBezTo>
                  <a:pt x="54" y="449"/>
                  <a:pt x="29" y="440"/>
                  <a:pt x="13" y="424"/>
                </a:cubicBezTo>
                <a:cubicBezTo>
                  <a:pt x="10" y="422"/>
                  <a:pt x="6" y="422"/>
                  <a:pt x="3" y="424"/>
                </a:cubicBezTo>
                <a:cubicBezTo>
                  <a:pt x="0" y="427"/>
                  <a:pt x="0" y="431"/>
                  <a:pt x="3" y="434"/>
                </a:cubicBezTo>
                <a:cubicBezTo>
                  <a:pt x="21" y="452"/>
                  <a:pt x="51" y="463"/>
                  <a:pt x="82" y="463"/>
                </a:cubicBezTo>
                <a:cubicBezTo>
                  <a:pt x="93" y="463"/>
                  <a:pt x="104" y="462"/>
                  <a:pt x="114" y="459"/>
                </a:cubicBezTo>
                <a:cubicBezTo>
                  <a:pt x="114" y="459"/>
                  <a:pt x="115" y="459"/>
                  <a:pt x="116" y="459"/>
                </a:cubicBezTo>
                <a:cubicBezTo>
                  <a:pt x="131" y="455"/>
                  <a:pt x="145" y="448"/>
                  <a:pt x="156" y="439"/>
                </a:cubicBezTo>
                <a:cubicBezTo>
                  <a:pt x="175" y="454"/>
                  <a:pt x="202" y="463"/>
                  <a:pt x="231" y="463"/>
                </a:cubicBezTo>
                <a:cubicBezTo>
                  <a:pt x="259" y="463"/>
                  <a:pt x="286" y="454"/>
                  <a:pt x="305" y="439"/>
                </a:cubicBezTo>
                <a:cubicBezTo>
                  <a:pt x="323" y="454"/>
                  <a:pt x="351" y="463"/>
                  <a:pt x="379" y="463"/>
                </a:cubicBezTo>
                <a:cubicBezTo>
                  <a:pt x="408" y="463"/>
                  <a:pt x="435" y="454"/>
                  <a:pt x="453" y="439"/>
                </a:cubicBezTo>
                <a:cubicBezTo>
                  <a:pt x="472" y="454"/>
                  <a:pt x="499" y="463"/>
                  <a:pt x="528" y="463"/>
                </a:cubicBezTo>
                <a:cubicBezTo>
                  <a:pt x="556" y="463"/>
                  <a:pt x="583" y="454"/>
                  <a:pt x="602" y="439"/>
                </a:cubicBezTo>
                <a:cubicBezTo>
                  <a:pt x="620" y="454"/>
                  <a:pt x="648" y="463"/>
                  <a:pt x="676" y="463"/>
                </a:cubicBezTo>
                <a:cubicBezTo>
                  <a:pt x="707" y="463"/>
                  <a:pt x="737" y="452"/>
                  <a:pt x="755" y="434"/>
                </a:cubicBezTo>
                <a:cubicBezTo>
                  <a:pt x="758" y="431"/>
                  <a:pt x="758" y="427"/>
                  <a:pt x="756" y="424"/>
                </a:cubicBezTo>
                <a:close/>
                <a:moveTo>
                  <a:pt x="79" y="162"/>
                </a:moveTo>
                <a:cubicBezTo>
                  <a:pt x="79" y="79"/>
                  <a:pt x="79" y="79"/>
                  <a:pt x="79" y="79"/>
                </a:cubicBezTo>
                <a:cubicBezTo>
                  <a:pt x="265" y="79"/>
                  <a:pt x="265" y="79"/>
                  <a:pt x="265" y="79"/>
                </a:cubicBezTo>
                <a:cubicBezTo>
                  <a:pt x="247" y="158"/>
                  <a:pt x="247" y="158"/>
                  <a:pt x="247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17" y="158"/>
                  <a:pt x="214" y="162"/>
                  <a:pt x="214" y="165"/>
                </a:cubicBezTo>
                <a:cubicBezTo>
                  <a:pt x="214" y="242"/>
                  <a:pt x="214" y="242"/>
                  <a:pt x="214" y="242"/>
                </a:cubicBezTo>
                <a:cubicBezTo>
                  <a:pt x="100" y="242"/>
                  <a:pt x="100" y="242"/>
                  <a:pt x="100" y="242"/>
                </a:cubicBezTo>
                <a:cubicBezTo>
                  <a:pt x="100" y="169"/>
                  <a:pt x="100" y="169"/>
                  <a:pt x="100" y="169"/>
                </a:cubicBezTo>
                <a:cubicBezTo>
                  <a:pt x="100" y="165"/>
                  <a:pt x="97" y="162"/>
                  <a:pt x="93" y="162"/>
                </a:cubicBezTo>
                <a:lnTo>
                  <a:pt x="79" y="162"/>
                </a:lnTo>
                <a:close/>
                <a:moveTo>
                  <a:pt x="545" y="448"/>
                </a:moveTo>
                <a:cubicBezTo>
                  <a:pt x="539" y="449"/>
                  <a:pt x="534" y="449"/>
                  <a:pt x="528" y="449"/>
                </a:cubicBezTo>
                <a:cubicBezTo>
                  <a:pt x="500" y="449"/>
                  <a:pt x="474" y="440"/>
                  <a:pt x="458" y="424"/>
                </a:cubicBezTo>
                <a:cubicBezTo>
                  <a:pt x="456" y="422"/>
                  <a:pt x="451" y="422"/>
                  <a:pt x="449" y="424"/>
                </a:cubicBezTo>
                <a:cubicBezTo>
                  <a:pt x="433" y="440"/>
                  <a:pt x="407" y="449"/>
                  <a:pt x="379" y="449"/>
                </a:cubicBezTo>
                <a:cubicBezTo>
                  <a:pt x="352" y="449"/>
                  <a:pt x="326" y="440"/>
                  <a:pt x="310" y="424"/>
                </a:cubicBezTo>
                <a:cubicBezTo>
                  <a:pt x="307" y="422"/>
                  <a:pt x="303" y="422"/>
                  <a:pt x="300" y="424"/>
                </a:cubicBezTo>
                <a:cubicBezTo>
                  <a:pt x="284" y="440"/>
                  <a:pt x="258" y="449"/>
                  <a:pt x="231" y="449"/>
                </a:cubicBezTo>
                <a:cubicBezTo>
                  <a:pt x="203" y="449"/>
                  <a:pt x="177" y="440"/>
                  <a:pt x="161" y="424"/>
                </a:cubicBezTo>
                <a:cubicBezTo>
                  <a:pt x="159" y="422"/>
                  <a:pt x="154" y="422"/>
                  <a:pt x="151" y="424"/>
                </a:cubicBezTo>
                <a:cubicBezTo>
                  <a:pt x="142" y="434"/>
                  <a:pt x="129" y="441"/>
                  <a:pt x="114" y="445"/>
                </a:cubicBezTo>
                <a:cubicBezTo>
                  <a:pt x="64" y="409"/>
                  <a:pt x="36" y="344"/>
                  <a:pt x="30" y="324"/>
                </a:cubicBezTo>
                <a:cubicBezTo>
                  <a:pt x="26" y="308"/>
                  <a:pt x="24" y="278"/>
                  <a:pt x="35" y="264"/>
                </a:cubicBezTo>
                <a:cubicBezTo>
                  <a:pt x="39" y="258"/>
                  <a:pt x="45" y="256"/>
                  <a:pt x="52" y="256"/>
                </a:cubicBezTo>
                <a:cubicBezTo>
                  <a:pt x="422" y="256"/>
                  <a:pt x="422" y="256"/>
                  <a:pt x="422" y="256"/>
                </a:cubicBezTo>
                <a:cubicBezTo>
                  <a:pt x="440" y="256"/>
                  <a:pt x="448" y="236"/>
                  <a:pt x="455" y="218"/>
                </a:cubicBezTo>
                <a:cubicBezTo>
                  <a:pt x="463" y="197"/>
                  <a:pt x="470" y="182"/>
                  <a:pt x="483" y="182"/>
                </a:cubicBezTo>
                <a:cubicBezTo>
                  <a:pt x="688" y="182"/>
                  <a:pt x="688" y="182"/>
                  <a:pt x="688" y="182"/>
                </a:cubicBezTo>
                <a:cubicBezTo>
                  <a:pt x="690" y="182"/>
                  <a:pt x="691" y="182"/>
                  <a:pt x="692" y="184"/>
                </a:cubicBezTo>
                <a:cubicBezTo>
                  <a:pt x="700" y="198"/>
                  <a:pt x="690" y="253"/>
                  <a:pt x="646" y="341"/>
                </a:cubicBezTo>
                <a:cubicBezTo>
                  <a:pt x="622" y="388"/>
                  <a:pt x="578" y="425"/>
                  <a:pt x="545" y="4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7" name="Freeform 38"/>
          <p:cNvSpPr>
            <a:spLocks noEditPoints="1"/>
          </p:cNvSpPr>
          <p:nvPr/>
        </p:nvSpPr>
        <p:spPr bwMode="auto">
          <a:xfrm>
            <a:off x="20378256" y="3619394"/>
            <a:ext cx="1056356" cy="1670988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0 w 449"/>
              <a:gd name="T57" fmla="*/ 538 h 710"/>
              <a:gd name="T58" fmla="*/ 219 w 449"/>
              <a:gd name="T59" fmla="*/ 459 h 710"/>
              <a:gd name="T60" fmla="*/ 222 w 449"/>
              <a:gd name="T61" fmla="*/ 459 h 710"/>
              <a:gd name="T62" fmla="*/ 325 w 449"/>
              <a:gd name="T63" fmla="*/ 338 h 710"/>
              <a:gd name="T64" fmla="*/ 305 w 449"/>
              <a:gd name="T65" fmla="*/ 269 h 710"/>
              <a:gd name="T66" fmla="*/ 271 w 449"/>
              <a:gd name="T67" fmla="*/ 132 h 710"/>
              <a:gd name="T68" fmla="*/ 268 w 449"/>
              <a:gd name="T69" fmla="*/ 126 h 710"/>
              <a:gd name="T70" fmla="*/ 261 w 449"/>
              <a:gd name="T71" fmla="*/ 126 h 710"/>
              <a:gd name="T72" fmla="*/ 120 w 449"/>
              <a:gd name="T73" fmla="*/ 324 h 710"/>
              <a:gd name="T74" fmla="*/ 141 w 449"/>
              <a:gd name="T75" fmla="*/ 414 h 710"/>
              <a:gd name="T76" fmla="*/ 205 w 449"/>
              <a:gd name="T77" fmla="*/ 457 h 710"/>
              <a:gd name="T78" fmla="*/ 216 w 449"/>
              <a:gd name="T79" fmla="*/ 538 h 710"/>
              <a:gd name="T80" fmla="*/ 122 w 449"/>
              <a:gd name="T81" fmla="*/ 538 h 710"/>
              <a:gd name="T82" fmla="*/ 78 w 449"/>
              <a:gd name="T83" fmla="*/ 385 h 710"/>
              <a:gd name="T84" fmla="*/ 14 w 449"/>
              <a:gd name="T85" fmla="*/ 225 h 710"/>
              <a:gd name="T86" fmla="*/ 225 w 449"/>
              <a:gd name="T87" fmla="*/ 14 h 710"/>
              <a:gd name="T88" fmla="*/ 435 w 449"/>
              <a:gd name="T89" fmla="*/ 225 h 710"/>
              <a:gd name="T90" fmla="*/ 371 w 449"/>
              <a:gd name="T91" fmla="*/ 385 h 710"/>
              <a:gd name="T92" fmla="*/ 231 w 449"/>
              <a:gd name="T93" fmla="*/ 301 h 710"/>
              <a:gd name="T94" fmla="*/ 226 w 449"/>
              <a:gd name="T95" fmla="*/ 292 h 710"/>
              <a:gd name="T96" fmla="*/ 218 w 449"/>
              <a:gd name="T97" fmla="*/ 298 h 710"/>
              <a:gd name="T98" fmla="*/ 205 w 449"/>
              <a:gd name="T99" fmla="*/ 443 h 710"/>
              <a:gd name="T100" fmla="*/ 153 w 449"/>
              <a:gd name="T101" fmla="*/ 406 h 710"/>
              <a:gd name="T102" fmla="*/ 134 w 449"/>
              <a:gd name="T103" fmla="*/ 326 h 710"/>
              <a:gd name="T104" fmla="*/ 257 w 449"/>
              <a:gd name="T105" fmla="*/ 144 h 710"/>
              <a:gd name="T106" fmla="*/ 292 w 449"/>
              <a:gd name="T107" fmla="*/ 274 h 710"/>
              <a:gd name="T108" fmla="*/ 311 w 449"/>
              <a:gd name="T109" fmla="*/ 338 h 710"/>
              <a:gd name="T110" fmla="*/ 222 w 449"/>
              <a:gd name="T111" fmla="*/ 445 h 710"/>
              <a:gd name="T112" fmla="*/ 219 w 449"/>
              <a:gd name="T113" fmla="*/ 445 h 710"/>
              <a:gd name="T114" fmla="*/ 231 w 449"/>
              <a:gd name="T115" fmla="*/ 301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8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0" y="538"/>
                  <a:pt x="230" y="538"/>
                  <a:pt x="230" y="538"/>
                </a:cubicBezTo>
                <a:cubicBezTo>
                  <a:pt x="224" y="510"/>
                  <a:pt x="221" y="484"/>
                  <a:pt x="219" y="459"/>
                </a:cubicBezTo>
                <a:cubicBezTo>
                  <a:pt x="220" y="459"/>
                  <a:pt x="221" y="459"/>
                  <a:pt x="222" y="459"/>
                </a:cubicBezTo>
                <a:cubicBezTo>
                  <a:pt x="277" y="459"/>
                  <a:pt x="324" y="404"/>
                  <a:pt x="325" y="338"/>
                </a:cubicBezTo>
                <a:cubicBezTo>
                  <a:pt x="325" y="317"/>
                  <a:pt x="316" y="295"/>
                  <a:pt x="305" y="269"/>
                </a:cubicBezTo>
                <a:cubicBezTo>
                  <a:pt x="290" y="233"/>
                  <a:pt x="271" y="189"/>
                  <a:pt x="271" y="132"/>
                </a:cubicBezTo>
                <a:cubicBezTo>
                  <a:pt x="271" y="130"/>
                  <a:pt x="270" y="127"/>
                  <a:pt x="268" y="126"/>
                </a:cubicBezTo>
                <a:cubicBezTo>
                  <a:pt x="266" y="125"/>
                  <a:pt x="263" y="125"/>
                  <a:pt x="261" y="126"/>
                </a:cubicBezTo>
                <a:cubicBezTo>
                  <a:pt x="197" y="159"/>
                  <a:pt x="127" y="258"/>
                  <a:pt x="120" y="324"/>
                </a:cubicBezTo>
                <a:cubicBezTo>
                  <a:pt x="116" y="357"/>
                  <a:pt x="124" y="389"/>
                  <a:pt x="141" y="414"/>
                </a:cubicBezTo>
                <a:cubicBezTo>
                  <a:pt x="157" y="437"/>
                  <a:pt x="180" y="452"/>
                  <a:pt x="205" y="457"/>
                </a:cubicBezTo>
                <a:cubicBezTo>
                  <a:pt x="207" y="483"/>
                  <a:pt x="210" y="510"/>
                  <a:pt x="216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  <a:moveTo>
                  <a:pt x="231" y="301"/>
                </a:moveTo>
                <a:cubicBezTo>
                  <a:pt x="232" y="297"/>
                  <a:pt x="230" y="293"/>
                  <a:pt x="226" y="292"/>
                </a:cubicBezTo>
                <a:cubicBezTo>
                  <a:pt x="222" y="292"/>
                  <a:pt x="218" y="294"/>
                  <a:pt x="218" y="298"/>
                </a:cubicBezTo>
                <a:cubicBezTo>
                  <a:pt x="210" y="341"/>
                  <a:pt x="203" y="389"/>
                  <a:pt x="205" y="443"/>
                </a:cubicBezTo>
                <a:cubicBezTo>
                  <a:pt x="184" y="438"/>
                  <a:pt x="166" y="425"/>
                  <a:pt x="153" y="406"/>
                </a:cubicBezTo>
                <a:cubicBezTo>
                  <a:pt x="137" y="384"/>
                  <a:pt x="130" y="355"/>
                  <a:pt x="134" y="326"/>
                </a:cubicBezTo>
                <a:cubicBezTo>
                  <a:pt x="140" y="267"/>
                  <a:pt x="201" y="180"/>
                  <a:pt x="257" y="144"/>
                </a:cubicBezTo>
                <a:cubicBezTo>
                  <a:pt x="260" y="198"/>
                  <a:pt x="277" y="240"/>
                  <a:pt x="292" y="274"/>
                </a:cubicBezTo>
                <a:cubicBezTo>
                  <a:pt x="302" y="299"/>
                  <a:pt x="311" y="320"/>
                  <a:pt x="311" y="338"/>
                </a:cubicBezTo>
                <a:cubicBezTo>
                  <a:pt x="310" y="396"/>
                  <a:pt x="270" y="445"/>
                  <a:pt x="222" y="445"/>
                </a:cubicBezTo>
                <a:cubicBezTo>
                  <a:pt x="221" y="445"/>
                  <a:pt x="220" y="445"/>
                  <a:pt x="219" y="445"/>
                </a:cubicBezTo>
                <a:cubicBezTo>
                  <a:pt x="217" y="391"/>
                  <a:pt x="224" y="343"/>
                  <a:pt x="231" y="3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56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Freeform 1882"/>
          <p:cNvSpPr>
            <a:spLocks noChangeArrowheads="1"/>
          </p:cNvSpPr>
          <p:nvPr/>
        </p:nvSpPr>
        <p:spPr bwMode="auto">
          <a:xfrm>
            <a:off x="1153648" y="4259511"/>
            <a:ext cx="4164738" cy="7539047"/>
          </a:xfrm>
          <a:custGeom>
            <a:avLst/>
            <a:gdLst>
              <a:gd name="T0" fmla="*/ 1485 w 1486"/>
              <a:gd name="T1" fmla="*/ 2582 h 2692"/>
              <a:gd name="T2" fmla="*/ 1485 w 1486"/>
              <a:gd name="T3" fmla="*/ 2582 h 2692"/>
              <a:gd name="T4" fmla="*/ 1382 w 1486"/>
              <a:gd name="T5" fmla="*/ 2691 h 2692"/>
              <a:gd name="T6" fmla="*/ 103 w 1486"/>
              <a:gd name="T7" fmla="*/ 2691 h 2692"/>
              <a:gd name="T8" fmla="*/ 0 w 1486"/>
              <a:gd name="T9" fmla="*/ 2582 h 2692"/>
              <a:gd name="T10" fmla="*/ 0 w 1486"/>
              <a:gd name="T11" fmla="*/ 109 h 2692"/>
              <a:gd name="T12" fmla="*/ 103 w 1486"/>
              <a:gd name="T13" fmla="*/ 0 h 2692"/>
              <a:gd name="T14" fmla="*/ 1382 w 1486"/>
              <a:gd name="T15" fmla="*/ 0 h 2692"/>
              <a:gd name="T16" fmla="*/ 1485 w 1486"/>
              <a:gd name="T17" fmla="*/ 109 h 2692"/>
              <a:gd name="T18" fmla="*/ 1485 w 1486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6" h="2692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36" y="2691"/>
                  <a:pt x="1382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3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3" y="0"/>
                  <a:pt x="103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36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45" name="Freeform 1883"/>
          <p:cNvSpPr>
            <a:spLocks noChangeArrowheads="1"/>
          </p:cNvSpPr>
          <p:nvPr/>
        </p:nvSpPr>
        <p:spPr bwMode="auto">
          <a:xfrm>
            <a:off x="3205116" y="4259511"/>
            <a:ext cx="2113260" cy="7539047"/>
          </a:xfrm>
          <a:custGeom>
            <a:avLst/>
            <a:gdLst>
              <a:gd name="T0" fmla="*/ 649 w 753"/>
              <a:gd name="T1" fmla="*/ 0 h 2692"/>
              <a:gd name="T2" fmla="*/ 752 w 753"/>
              <a:gd name="T3" fmla="*/ 109 h 2692"/>
              <a:gd name="T4" fmla="*/ 752 w 753"/>
              <a:gd name="T5" fmla="*/ 2582 h 2692"/>
              <a:gd name="T6" fmla="*/ 649 w 753"/>
              <a:gd name="T7" fmla="*/ 2691 h 2692"/>
              <a:gd name="T8" fmla="*/ 0 w 753"/>
              <a:gd name="T9" fmla="*/ 2691 h 2692"/>
              <a:gd name="T10" fmla="*/ 0 w 753"/>
              <a:gd name="T11" fmla="*/ 0 h 2692"/>
              <a:gd name="T12" fmla="*/ 649 w 753"/>
              <a:gd name="T13" fmla="*/ 0 h 2692"/>
              <a:gd name="T14" fmla="*/ 649 w 753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3" h="2692">
                <a:moveTo>
                  <a:pt x="649" y="0"/>
                </a:moveTo>
                <a:cubicBezTo>
                  <a:pt x="703" y="0"/>
                  <a:pt x="752" y="49"/>
                  <a:pt x="752" y="109"/>
                </a:cubicBezTo>
                <a:cubicBezTo>
                  <a:pt x="752" y="109"/>
                  <a:pt x="752" y="109"/>
                  <a:pt x="752" y="2582"/>
                </a:cubicBezTo>
                <a:cubicBezTo>
                  <a:pt x="752" y="2642"/>
                  <a:pt x="703" y="2691"/>
                  <a:pt x="649" y="2691"/>
                </a:cubicBezTo>
                <a:cubicBezTo>
                  <a:pt x="649" y="2691"/>
                  <a:pt x="649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9" y="0"/>
                </a:cubicBezTo>
                <a:lnTo>
                  <a:pt x="649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46" name="Freeform 1884"/>
          <p:cNvSpPr>
            <a:spLocks noChangeArrowheads="1"/>
          </p:cNvSpPr>
          <p:nvPr/>
        </p:nvSpPr>
        <p:spPr bwMode="auto">
          <a:xfrm>
            <a:off x="1153648" y="5198793"/>
            <a:ext cx="4164738" cy="2719000"/>
          </a:xfrm>
          <a:custGeom>
            <a:avLst/>
            <a:gdLst>
              <a:gd name="T0" fmla="*/ 1485 w 1486"/>
              <a:gd name="T1" fmla="*/ 969 h 970"/>
              <a:gd name="T2" fmla="*/ 0 w 1486"/>
              <a:gd name="T3" fmla="*/ 969 h 970"/>
              <a:gd name="T4" fmla="*/ 0 w 1486"/>
              <a:gd name="T5" fmla="*/ 0 h 970"/>
              <a:gd name="T6" fmla="*/ 1485 w 1486"/>
              <a:gd name="T7" fmla="*/ 0 h 970"/>
              <a:gd name="T8" fmla="*/ 1485 w 1486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97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48" name="Freeform 1905"/>
          <p:cNvSpPr>
            <a:spLocks noChangeArrowheads="1"/>
          </p:cNvSpPr>
          <p:nvPr/>
        </p:nvSpPr>
        <p:spPr bwMode="auto">
          <a:xfrm>
            <a:off x="5540833" y="4259511"/>
            <a:ext cx="4164745" cy="7539047"/>
          </a:xfrm>
          <a:custGeom>
            <a:avLst/>
            <a:gdLst>
              <a:gd name="T0" fmla="*/ 1484 w 1485"/>
              <a:gd name="T1" fmla="*/ 2582 h 2692"/>
              <a:gd name="T2" fmla="*/ 1484 w 1485"/>
              <a:gd name="T3" fmla="*/ 2582 h 2692"/>
              <a:gd name="T4" fmla="*/ 1381 w 1485"/>
              <a:gd name="T5" fmla="*/ 2691 h 2692"/>
              <a:gd name="T6" fmla="*/ 109 w 1485"/>
              <a:gd name="T7" fmla="*/ 2691 h 2692"/>
              <a:gd name="T8" fmla="*/ 0 w 1485"/>
              <a:gd name="T9" fmla="*/ 2582 h 2692"/>
              <a:gd name="T10" fmla="*/ 0 w 1485"/>
              <a:gd name="T11" fmla="*/ 109 h 2692"/>
              <a:gd name="T12" fmla="*/ 109 w 1485"/>
              <a:gd name="T13" fmla="*/ 0 h 2692"/>
              <a:gd name="T14" fmla="*/ 1381 w 1485"/>
              <a:gd name="T15" fmla="*/ 0 h 2692"/>
              <a:gd name="T16" fmla="*/ 1484 w 1485"/>
              <a:gd name="T17" fmla="*/ 109 h 2692"/>
              <a:gd name="T18" fmla="*/ 1484 w 1485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5" h="2692">
                <a:moveTo>
                  <a:pt x="1484" y="2582"/>
                </a:moveTo>
                <a:lnTo>
                  <a:pt x="1484" y="2582"/>
                </a:lnTo>
                <a:cubicBezTo>
                  <a:pt x="1484" y="2642"/>
                  <a:pt x="1442" y="2691"/>
                  <a:pt x="1381" y="2691"/>
                </a:cubicBezTo>
                <a:cubicBezTo>
                  <a:pt x="109" y="2691"/>
                  <a:pt x="109" y="2691"/>
                  <a:pt x="109" y="2691"/>
                </a:cubicBezTo>
                <a:cubicBezTo>
                  <a:pt x="48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8" y="0"/>
                  <a:pt x="109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42" y="0"/>
                  <a:pt x="1484" y="49"/>
                  <a:pt x="1484" y="109"/>
                </a:cubicBezTo>
                <a:cubicBezTo>
                  <a:pt x="1484" y="2582"/>
                  <a:pt x="1484" y="2582"/>
                  <a:pt x="1484" y="25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49" name="Freeform 1906"/>
          <p:cNvSpPr>
            <a:spLocks noChangeArrowheads="1"/>
          </p:cNvSpPr>
          <p:nvPr/>
        </p:nvSpPr>
        <p:spPr bwMode="auto">
          <a:xfrm>
            <a:off x="7592310" y="4259511"/>
            <a:ext cx="2113268" cy="7539047"/>
          </a:xfrm>
          <a:custGeom>
            <a:avLst/>
            <a:gdLst>
              <a:gd name="T0" fmla="*/ 648 w 752"/>
              <a:gd name="T1" fmla="*/ 0 h 2692"/>
              <a:gd name="T2" fmla="*/ 751 w 752"/>
              <a:gd name="T3" fmla="*/ 109 h 2692"/>
              <a:gd name="T4" fmla="*/ 751 w 752"/>
              <a:gd name="T5" fmla="*/ 2582 h 2692"/>
              <a:gd name="T6" fmla="*/ 648 w 752"/>
              <a:gd name="T7" fmla="*/ 2691 h 2692"/>
              <a:gd name="T8" fmla="*/ 0 w 752"/>
              <a:gd name="T9" fmla="*/ 2691 h 2692"/>
              <a:gd name="T10" fmla="*/ 0 w 752"/>
              <a:gd name="T11" fmla="*/ 0 h 2692"/>
              <a:gd name="T12" fmla="*/ 648 w 752"/>
              <a:gd name="T13" fmla="*/ 0 h 2692"/>
              <a:gd name="T14" fmla="*/ 648 w 752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2692">
                <a:moveTo>
                  <a:pt x="648" y="0"/>
                </a:moveTo>
                <a:cubicBezTo>
                  <a:pt x="709" y="0"/>
                  <a:pt x="751" y="49"/>
                  <a:pt x="751" y="109"/>
                </a:cubicBezTo>
                <a:cubicBezTo>
                  <a:pt x="751" y="109"/>
                  <a:pt x="751" y="109"/>
                  <a:pt x="751" y="2582"/>
                </a:cubicBezTo>
                <a:cubicBezTo>
                  <a:pt x="751" y="2642"/>
                  <a:pt x="709" y="2691"/>
                  <a:pt x="648" y="2691"/>
                </a:cubicBezTo>
                <a:cubicBezTo>
                  <a:pt x="648" y="2691"/>
                  <a:pt x="648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8" y="0"/>
                </a:cubicBezTo>
                <a:lnTo>
                  <a:pt x="64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0" name="Freeform 1907"/>
          <p:cNvSpPr>
            <a:spLocks noChangeArrowheads="1"/>
          </p:cNvSpPr>
          <p:nvPr/>
        </p:nvSpPr>
        <p:spPr bwMode="auto">
          <a:xfrm>
            <a:off x="5540833" y="5198793"/>
            <a:ext cx="4164745" cy="2719000"/>
          </a:xfrm>
          <a:custGeom>
            <a:avLst/>
            <a:gdLst>
              <a:gd name="T0" fmla="*/ 1484 w 1485"/>
              <a:gd name="T1" fmla="*/ 969 h 970"/>
              <a:gd name="T2" fmla="*/ 0 w 1485"/>
              <a:gd name="T3" fmla="*/ 969 h 970"/>
              <a:gd name="T4" fmla="*/ 0 w 1485"/>
              <a:gd name="T5" fmla="*/ 0 h 970"/>
              <a:gd name="T6" fmla="*/ 1484 w 1485"/>
              <a:gd name="T7" fmla="*/ 0 h 970"/>
              <a:gd name="T8" fmla="*/ 1484 w 1485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5" h="970">
                <a:moveTo>
                  <a:pt x="1484" y="969"/>
                </a:moveTo>
                <a:lnTo>
                  <a:pt x="0" y="969"/>
                </a:lnTo>
                <a:lnTo>
                  <a:pt x="0" y="0"/>
                </a:lnTo>
                <a:lnTo>
                  <a:pt x="1484" y="0"/>
                </a:lnTo>
                <a:lnTo>
                  <a:pt x="1484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52" name="Freeform 1928"/>
          <p:cNvSpPr>
            <a:spLocks noChangeArrowheads="1"/>
          </p:cNvSpPr>
          <p:nvPr/>
        </p:nvSpPr>
        <p:spPr bwMode="auto">
          <a:xfrm>
            <a:off x="9940382" y="4259511"/>
            <a:ext cx="4164745" cy="7539047"/>
          </a:xfrm>
          <a:custGeom>
            <a:avLst/>
            <a:gdLst>
              <a:gd name="T0" fmla="*/ 1483 w 1484"/>
              <a:gd name="T1" fmla="*/ 2582 h 2692"/>
              <a:gd name="T2" fmla="*/ 1483 w 1484"/>
              <a:gd name="T3" fmla="*/ 2582 h 2692"/>
              <a:gd name="T4" fmla="*/ 1381 w 1484"/>
              <a:gd name="T5" fmla="*/ 2691 h 2692"/>
              <a:gd name="T6" fmla="*/ 103 w 1484"/>
              <a:gd name="T7" fmla="*/ 2691 h 2692"/>
              <a:gd name="T8" fmla="*/ 0 w 1484"/>
              <a:gd name="T9" fmla="*/ 2582 h 2692"/>
              <a:gd name="T10" fmla="*/ 0 w 1484"/>
              <a:gd name="T11" fmla="*/ 109 h 2692"/>
              <a:gd name="T12" fmla="*/ 103 w 1484"/>
              <a:gd name="T13" fmla="*/ 0 h 2692"/>
              <a:gd name="T14" fmla="*/ 1381 w 1484"/>
              <a:gd name="T15" fmla="*/ 0 h 2692"/>
              <a:gd name="T16" fmla="*/ 1483 w 1484"/>
              <a:gd name="T17" fmla="*/ 109 h 2692"/>
              <a:gd name="T18" fmla="*/ 1483 w 1484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4" h="2692">
                <a:moveTo>
                  <a:pt x="1483" y="2582"/>
                </a:moveTo>
                <a:lnTo>
                  <a:pt x="1483" y="2582"/>
                </a:lnTo>
                <a:cubicBezTo>
                  <a:pt x="1483" y="2642"/>
                  <a:pt x="1435" y="2691"/>
                  <a:pt x="1381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2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2" y="0"/>
                  <a:pt x="103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35" y="0"/>
                  <a:pt x="1483" y="49"/>
                  <a:pt x="1483" y="109"/>
                </a:cubicBezTo>
                <a:cubicBezTo>
                  <a:pt x="1483" y="2582"/>
                  <a:pt x="1483" y="2582"/>
                  <a:pt x="1483" y="25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3" name="Freeform 1929"/>
          <p:cNvSpPr>
            <a:spLocks noChangeArrowheads="1"/>
          </p:cNvSpPr>
          <p:nvPr/>
        </p:nvSpPr>
        <p:spPr bwMode="auto">
          <a:xfrm>
            <a:off x="12004222" y="4259511"/>
            <a:ext cx="2088551" cy="7539047"/>
          </a:xfrm>
          <a:custGeom>
            <a:avLst/>
            <a:gdLst>
              <a:gd name="T0" fmla="*/ 643 w 746"/>
              <a:gd name="T1" fmla="*/ 0 h 2692"/>
              <a:gd name="T2" fmla="*/ 745 w 746"/>
              <a:gd name="T3" fmla="*/ 109 h 2692"/>
              <a:gd name="T4" fmla="*/ 745 w 746"/>
              <a:gd name="T5" fmla="*/ 2582 h 2692"/>
              <a:gd name="T6" fmla="*/ 643 w 746"/>
              <a:gd name="T7" fmla="*/ 2691 h 2692"/>
              <a:gd name="T8" fmla="*/ 0 w 746"/>
              <a:gd name="T9" fmla="*/ 2691 h 2692"/>
              <a:gd name="T10" fmla="*/ 0 w 746"/>
              <a:gd name="T11" fmla="*/ 0 h 2692"/>
              <a:gd name="T12" fmla="*/ 643 w 746"/>
              <a:gd name="T13" fmla="*/ 0 h 2692"/>
              <a:gd name="T14" fmla="*/ 643 w 746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6" h="2692">
                <a:moveTo>
                  <a:pt x="643" y="0"/>
                </a:moveTo>
                <a:cubicBezTo>
                  <a:pt x="697" y="0"/>
                  <a:pt x="745" y="49"/>
                  <a:pt x="745" y="109"/>
                </a:cubicBezTo>
                <a:cubicBezTo>
                  <a:pt x="745" y="109"/>
                  <a:pt x="745" y="109"/>
                  <a:pt x="745" y="2582"/>
                </a:cubicBezTo>
                <a:cubicBezTo>
                  <a:pt x="745" y="2642"/>
                  <a:pt x="697" y="2691"/>
                  <a:pt x="643" y="2691"/>
                </a:cubicBezTo>
                <a:cubicBezTo>
                  <a:pt x="643" y="2691"/>
                  <a:pt x="643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3" y="0"/>
                </a:cubicBezTo>
                <a:lnTo>
                  <a:pt x="643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4" name="Freeform 1930"/>
          <p:cNvSpPr>
            <a:spLocks noChangeArrowheads="1"/>
          </p:cNvSpPr>
          <p:nvPr/>
        </p:nvSpPr>
        <p:spPr bwMode="auto">
          <a:xfrm>
            <a:off x="9940382" y="5198793"/>
            <a:ext cx="4164745" cy="2719000"/>
          </a:xfrm>
          <a:custGeom>
            <a:avLst/>
            <a:gdLst>
              <a:gd name="T0" fmla="*/ 1483 w 1484"/>
              <a:gd name="T1" fmla="*/ 969 h 970"/>
              <a:gd name="T2" fmla="*/ 0 w 1484"/>
              <a:gd name="T3" fmla="*/ 969 h 970"/>
              <a:gd name="T4" fmla="*/ 0 w 1484"/>
              <a:gd name="T5" fmla="*/ 0 h 970"/>
              <a:gd name="T6" fmla="*/ 1483 w 1484"/>
              <a:gd name="T7" fmla="*/ 0 h 970"/>
              <a:gd name="T8" fmla="*/ 1483 w 1484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4" h="970">
                <a:moveTo>
                  <a:pt x="1483" y="969"/>
                </a:moveTo>
                <a:lnTo>
                  <a:pt x="0" y="969"/>
                </a:lnTo>
                <a:lnTo>
                  <a:pt x="0" y="0"/>
                </a:lnTo>
                <a:lnTo>
                  <a:pt x="1483" y="0"/>
                </a:lnTo>
                <a:lnTo>
                  <a:pt x="1483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56" name="Freeform 1951"/>
          <p:cNvSpPr>
            <a:spLocks noChangeArrowheads="1"/>
          </p:cNvSpPr>
          <p:nvPr/>
        </p:nvSpPr>
        <p:spPr bwMode="auto">
          <a:xfrm>
            <a:off x="14315212" y="4259511"/>
            <a:ext cx="4164745" cy="7539047"/>
          </a:xfrm>
          <a:custGeom>
            <a:avLst/>
            <a:gdLst>
              <a:gd name="T0" fmla="*/ 1485 w 1486"/>
              <a:gd name="T1" fmla="*/ 2582 h 2692"/>
              <a:gd name="T2" fmla="*/ 1485 w 1486"/>
              <a:gd name="T3" fmla="*/ 2582 h 2692"/>
              <a:gd name="T4" fmla="*/ 1382 w 1486"/>
              <a:gd name="T5" fmla="*/ 2691 h 2692"/>
              <a:gd name="T6" fmla="*/ 109 w 1486"/>
              <a:gd name="T7" fmla="*/ 2691 h 2692"/>
              <a:gd name="T8" fmla="*/ 0 w 1486"/>
              <a:gd name="T9" fmla="*/ 2582 h 2692"/>
              <a:gd name="T10" fmla="*/ 0 w 1486"/>
              <a:gd name="T11" fmla="*/ 109 h 2692"/>
              <a:gd name="T12" fmla="*/ 109 w 1486"/>
              <a:gd name="T13" fmla="*/ 0 h 2692"/>
              <a:gd name="T14" fmla="*/ 1382 w 1486"/>
              <a:gd name="T15" fmla="*/ 0 h 2692"/>
              <a:gd name="T16" fmla="*/ 1485 w 1486"/>
              <a:gd name="T17" fmla="*/ 109 h 2692"/>
              <a:gd name="T18" fmla="*/ 1485 w 1486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6" h="2692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42" y="2691"/>
                  <a:pt x="1382" y="2691"/>
                </a:cubicBezTo>
                <a:cubicBezTo>
                  <a:pt x="109" y="2691"/>
                  <a:pt x="109" y="2691"/>
                  <a:pt x="109" y="2691"/>
                </a:cubicBezTo>
                <a:cubicBezTo>
                  <a:pt x="49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9" y="0"/>
                  <a:pt x="109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42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7" name="Freeform 1952"/>
          <p:cNvSpPr>
            <a:spLocks noChangeArrowheads="1"/>
          </p:cNvSpPr>
          <p:nvPr/>
        </p:nvSpPr>
        <p:spPr bwMode="auto">
          <a:xfrm>
            <a:off x="16366697" y="4259511"/>
            <a:ext cx="2113268" cy="7539047"/>
          </a:xfrm>
          <a:custGeom>
            <a:avLst/>
            <a:gdLst>
              <a:gd name="T0" fmla="*/ 648 w 752"/>
              <a:gd name="T1" fmla="*/ 0 h 2692"/>
              <a:gd name="T2" fmla="*/ 751 w 752"/>
              <a:gd name="T3" fmla="*/ 109 h 2692"/>
              <a:gd name="T4" fmla="*/ 751 w 752"/>
              <a:gd name="T5" fmla="*/ 2582 h 2692"/>
              <a:gd name="T6" fmla="*/ 648 w 752"/>
              <a:gd name="T7" fmla="*/ 2691 h 2692"/>
              <a:gd name="T8" fmla="*/ 0 w 752"/>
              <a:gd name="T9" fmla="*/ 2691 h 2692"/>
              <a:gd name="T10" fmla="*/ 0 w 752"/>
              <a:gd name="T11" fmla="*/ 0 h 2692"/>
              <a:gd name="T12" fmla="*/ 648 w 752"/>
              <a:gd name="T13" fmla="*/ 0 h 2692"/>
              <a:gd name="T14" fmla="*/ 648 w 752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2692">
                <a:moveTo>
                  <a:pt x="648" y="0"/>
                </a:moveTo>
                <a:cubicBezTo>
                  <a:pt x="708" y="0"/>
                  <a:pt x="751" y="49"/>
                  <a:pt x="751" y="109"/>
                </a:cubicBezTo>
                <a:cubicBezTo>
                  <a:pt x="751" y="109"/>
                  <a:pt x="751" y="109"/>
                  <a:pt x="751" y="2582"/>
                </a:cubicBezTo>
                <a:cubicBezTo>
                  <a:pt x="751" y="2642"/>
                  <a:pt x="708" y="2691"/>
                  <a:pt x="648" y="2691"/>
                </a:cubicBezTo>
                <a:cubicBezTo>
                  <a:pt x="648" y="2691"/>
                  <a:pt x="648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8" y="0"/>
                </a:cubicBezTo>
                <a:lnTo>
                  <a:pt x="648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8" name="Freeform 1953"/>
          <p:cNvSpPr>
            <a:spLocks noChangeArrowheads="1"/>
          </p:cNvSpPr>
          <p:nvPr/>
        </p:nvSpPr>
        <p:spPr bwMode="auto">
          <a:xfrm>
            <a:off x="14315212" y="5198793"/>
            <a:ext cx="4164745" cy="2719000"/>
          </a:xfrm>
          <a:custGeom>
            <a:avLst/>
            <a:gdLst>
              <a:gd name="T0" fmla="*/ 1485 w 1486"/>
              <a:gd name="T1" fmla="*/ 969 h 970"/>
              <a:gd name="T2" fmla="*/ 0 w 1486"/>
              <a:gd name="T3" fmla="*/ 969 h 970"/>
              <a:gd name="T4" fmla="*/ 0 w 1486"/>
              <a:gd name="T5" fmla="*/ 0 h 970"/>
              <a:gd name="T6" fmla="*/ 1485 w 1486"/>
              <a:gd name="T7" fmla="*/ 0 h 970"/>
              <a:gd name="T8" fmla="*/ 1485 w 1486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97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60" name="Freeform 1974"/>
          <p:cNvSpPr>
            <a:spLocks noChangeArrowheads="1"/>
          </p:cNvSpPr>
          <p:nvPr/>
        </p:nvSpPr>
        <p:spPr bwMode="auto">
          <a:xfrm>
            <a:off x="18714761" y="4259511"/>
            <a:ext cx="4164745" cy="7539047"/>
          </a:xfrm>
          <a:custGeom>
            <a:avLst/>
            <a:gdLst>
              <a:gd name="T0" fmla="*/ 1484 w 1485"/>
              <a:gd name="T1" fmla="*/ 2582 h 2692"/>
              <a:gd name="T2" fmla="*/ 1484 w 1485"/>
              <a:gd name="T3" fmla="*/ 2582 h 2692"/>
              <a:gd name="T4" fmla="*/ 1381 w 1485"/>
              <a:gd name="T5" fmla="*/ 2691 h 2692"/>
              <a:gd name="T6" fmla="*/ 103 w 1485"/>
              <a:gd name="T7" fmla="*/ 2691 h 2692"/>
              <a:gd name="T8" fmla="*/ 0 w 1485"/>
              <a:gd name="T9" fmla="*/ 2582 h 2692"/>
              <a:gd name="T10" fmla="*/ 0 w 1485"/>
              <a:gd name="T11" fmla="*/ 109 h 2692"/>
              <a:gd name="T12" fmla="*/ 103 w 1485"/>
              <a:gd name="T13" fmla="*/ 0 h 2692"/>
              <a:gd name="T14" fmla="*/ 1381 w 1485"/>
              <a:gd name="T15" fmla="*/ 0 h 2692"/>
              <a:gd name="T16" fmla="*/ 1484 w 1485"/>
              <a:gd name="T17" fmla="*/ 109 h 2692"/>
              <a:gd name="T18" fmla="*/ 1484 w 1485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5" h="2692">
                <a:moveTo>
                  <a:pt x="1484" y="2582"/>
                </a:moveTo>
                <a:lnTo>
                  <a:pt x="1484" y="2582"/>
                </a:lnTo>
                <a:cubicBezTo>
                  <a:pt x="1484" y="2642"/>
                  <a:pt x="1436" y="2691"/>
                  <a:pt x="1381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2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2" y="0"/>
                  <a:pt x="103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36" y="0"/>
                  <a:pt x="1484" y="49"/>
                  <a:pt x="1484" y="109"/>
                </a:cubicBezTo>
                <a:cubicBezTo>
                  <a:pt x="1484" y="2582"/>
                  <a:pt x="1484" y="2582"/>
                  <a:pt x="1484" y="2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61" name="Freeform 1975"/>
          <p:cNvSpPr>
            <a:spLocks noChangeArrowheads="1"/>
          </p:cNvSpPr>
          <p:nvPr/>
        </p:nvSpPr>
        <p:spPr bwMode="auto">
          <a:xfrm>
            <a:off x="20766246" y="4259511"/>
            <a:ext cx="2113268" cy="7539047"/>
          </a:xfrm>
          <a:custGeom>
            <a:avLst/>
            <a:gdLst>
              <a:gd name="T0" fmla="*/ 648 w 752"/>
              <a:gd name="T1" fmla="*/ 0 h 2692"/>
              <a:gd name="T2" fmla="*/ 751 w 752"/>
              <a:gd name="T3" fmla="*/ 109 h 2692"/>
              <a:gd name="T4" fmla="*/ 751 w 752"/>
              <a:gd name="T5" fmla="*/ 2582 h 2692"/>
              <a:gd name="T6" fmla="*/ 648 w 752"/>
              <a:gd name="T7" fmla="*/ 2691 h 2692"/>
              <a:gd name="T8" fmla="*/ 0 w 752"/>
              <a:gd name="T9" fmla="*/ 2691 h 2692"/>
              <a:gd name="T10" fmla="*/ 0 w 752"/>
              <a:gd name="T11" fmla="*/ 0 h 2692"/>
              <a:gd name="T12" fmla="*/ 648 w 752"/>
              <a:gd name="T13" fmla="*/ 0 h 2692"/>
              <a:gd name="T14" fmla="*/ 648 w 752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2692">
                <a:moveTo>
                  <a:pt x="648" y="0"/>
                </a:moveTo>
                <a:cubicBezTo>
                  <a:pt x="703" y="0"/>
                  <a:pt x="751" y="49"/>
                  <a:pt x="751" y="109"/>
                </a:cubicBezTo>
                <a:cubicBezTo>
                  <a:pt x="751" y="109"/>
                  <a:pt x="751" y="109"/>
                  <a:pt x="751" y="2582"/>
                </a:cubicBezTo>
                <a:cubicBezTo>
                  <a:pt x="751" y="2642"/>
                  <a:pt x="703" y="2691"/>
                  <a:pt x="648" y="2691"/>
                </a:cubicBezTo>
                <a:cubicBezTo>
                  <a:pt x="648" y="2691"/>
                  <a:pt x="648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8" y="0"/>
                </a:cubicBezTo>
                <a:lnTo>
                  <a:pt x="64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62" name="Freeform 1976"/>
          <p:cNvSpPr>
            <a:spLocks noChangeArrowheads="1"/>
          </p:cNvSpPr>
          <p:nvPr/>
        </p:nvSpPr>
        <p:spPr bwMode="auto">
          <a:xfrm>
            <a:off x="18714761" y="5198793"/>
            <a:ext cx="4164745" cy="2719000"/>
          </a:xfrm>
          <a:custGeom>
            <a:avLst/>
            <a:gdLst>
              <a:gd name="T0" fmla="*/ 1484 w 1485"/>
              <a:gd name="T1" fmla="*/ 969 h 970"/>
              <a:gd name="T2" fmla="*/ 0 w 1485"/>
              <a:gd name="T3" fmla="*/ 969 h 970"/>
              <a:gd name="T4" fmla="*/ 0 w 1485"/>
              <a:gd name="T5" fmla="*/ 0 h 970"/>
              <a:gd name="T6" fmla="*/ 1484 w 1485"/>
              <a:gd name="T7" fmla="*/ 0 h 970"/>
              <a:gd name="T8" fmla="*/ 1484 w 1485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5" h="970">
                <a:moveTo>
                  <a:pt x="1484" y="969"/>
                </a:moveTo>
                <a:lnTo>
                  <a:pt x="0" y="969"/>
                </a:lnTo>
                <a:lnTo>
                  <a:pt x="0" y="0"/>
                </a:lnTo>
                <a:lnTo>
                  <a:pt x="1484" y="0"/>
                </a:lnTo>
                <a:lnTo>
                  <a:pt x="1484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64" name="TextBox 2463"/>
          <p:cNvSpPr txBox="1"/>
          <p:nvPr/>
        </p:nvSpPr>
        <p:spPr>
          <a:xfrm>
            <a:off x="5761966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2465" name="TextBox 2464"/>
          <p:cNvSpPr txBox="1"/>
          <p:nvPr/>
        </p:nvSpPr>
        <p:spPr>
          <a:xfrm>
            <a:off x="10173877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2466" name="TextBox 2465"/>
          <p:cNvSpPr txBox="1"/>
          <p:nvPr/>
        </p:nvSpPr>
        <p:spPr>
          <a:xfrm>
            <a:off x="14536353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2467" name="TextBox 2466"/>
          <p:cNvSpPr txBox="1"/>
          <p:nvPr/>
        </p:nvSpPr>
        <p:spPr>
          <a:xfrm>
            <a:off x="18935902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2468" name="TextBox 2467"/>
          <p:cNvSpPr txBox="1"/>
          <p:nvPr/>
        </p:nvSpPr>
        <p:spPr>
          <a:xfrm>
            <a:off x="1356284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953C4-9F4D-4F0C-A8C4-492C30D3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Product Sales Table </a:t>
            </a:r>
            <a:endParaRPr lang="en-US" dirty="0"/>
          </a:p>
        </p:txBody>
      </p:sp>
      <p:sp>
        <p:nvSpPr>
          <p:cNvPr id="37" name="Freeform 104">
            <a:extLst>
              <a:ext uri="{FF2B5EF4-FFF2-40B4-BE49-F238E27FC236}">
                <a16:creationId xmlns:a16="http://schemas.microsoft.com/office/drawing/2014/main" id="{A3BE433E-CAA3-487A-AE6D-488FF169277F}"/>
              </a:ext>
            </a:extLst>
          </p:cNvPr>
          <p:cNvSpPr>
            <a:spLocks noEditPoints="1"/>
          </p:cNvSpPr>
          <p:nvPr/>
        </p:nvSpPr>
        <p:spPr bwMode="auto">
          <a:xfrm>
            <a:off x="2870013" y="5543100"/>
            <a:ext cx="652992" cy="2035717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66000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3C4626-9BA7-4695-9C6E-65E226DC6007}"/>
              </a:ext>
            </a:extLst>
          </p:cNvPr>
          <p:cNvGrpSpPr/>
          <p:nvPr/>
        </p:nvGrpSpPr>
        <p:grpSpPr>
          <a:xfrm>
            <a:off x="20202284" y="5650080"/>
            <a:ext cx="1311703" cy="1891097"/>
            <a:chOff x="8070381" y="750589"/>
            <a:chExt cx="1775895" cy="2560328"/>
          </a:xfrm>
          <a:solidFill>
            <a:srgbClr val="EE6F29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369922D-A8EE-45FF-B786-E6F8F53C9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F032107-4E65-44C3-9AC3-1ABC4A4DB253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2" name="Freeform 20">
            <a:extLst>
              <a:ext uri="{FF2B5EF4-FFF2-40B4-BE49-F238E27FC236}">
                <a16:creationId xmlns:a16="http://schemas.microsoft.com/office/drawing/2014/main" id="{747CEB45-C986-4D99-BDED-8663E5CE2228}"/>
              </a:ext>
            </a:extLst>
          </p:cNvPr>
          <p:cNvSpPr>
            <a:spLocks noEditPoints="1"/>
          </p:cNvSpPr>
          <p:nvPr/>
        </p:nvSpPr>
        <p:spPr bwMode="auto">
          <a:xfrm>
            <a:off x="15776003" y="5940133"/>
            <a:ext cx="1181371" cy="1330537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D2082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E08EFC-8D6E-49FE-B78E-C165DABCCBAF}"/>
              </a:ext>
            </a:extLst>
          </p:cNvPr>
          <p:cNvGrpSpPr/>
          <p:nvPr/>
        </p:nvGrpSpPr>
        <p:grpSpPr>
          <a:xfrm>
            <a:off x="11294324" y="5809215"/>
            <a:ext cx="1395087" cy="1240083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44" name="Freeform 142">
              <a:extLst>
                <a:ext uri="{FF2B5EF4-FFF2-40B4-BE49-F238E27FC236}">
                  <a16:creationId xmlns:a16="http://schemas.microsoft.com/office/drawing/2014/main" id="{BCCB4F05-1945-46FF-9AFB-C4EFD9EC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143">
              <a:extLst>
                <a:ext uri="{FF2B5EF4-FFF2-40B4-BE49-F238E27FC236}">
                  <a16:creationId xmlns:a16="http://schemas.microsoft.com/office/drawing/2014/main" id="{2C33B125-9C28-4258-99BD-3BCE1D55D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144">
              <a:extLst>
                <a:ext uri="{FF2B5EF4-FFF2-40B4-BE49-F238E27FC236}">
                  <a16:creationId xmlns:a16="http://schemas.microsoft.com/office/drawing/2014/main" id="{63040F1B-D6E3-40A3-BE52-944D11CB0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Freeform 145">
              <a:extLst>
                <a:ext uri="{FF2B5EF4-FFF2-40B4-BE49-F238E27FC236}">
                  <a16:creationId xmlns:a16="http://schemas.microsoft.com/office/drawing/2014/main" id="{F428F6B7-75D5-4E9C-8A80-9A3600421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146">
              <a:extLst>
                <a:ext uri="{FF2B5EF4-FFF2-40B4-BE49-F238E27FC236}">
                  <a16:creationId xmlns:a16="http://schemas.microsoft.com/office/drawing/2014/main" id="{93C2C0B1-366C-4F28-A0B7-A8121DB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Freeform 69">
            <a:extLst>
              <a:ext uri="{FF2B5EF4-FFF2-40B4-BE49-F238E27FC236}">
                <a16:creationId xmlns:a16="http://schemas.microsoft.com/office/drawing/2014/main" id="{CAE6569D-BEE6-4172-B4BB-ADB39B5062DE}"/>
              </a:ext>
            </a:extLst>
          </p:cNvPr>
          <p:cNvSpPr>
            <a:spLocks noEditPoints="1"/>
          </p:cNvSpPr>
          <p:nvPr/>
        </p:nvSpPr>
        <p:spPr bwMode="auto">
          <a:xfrm>
            <a:off x="7093078" y="5672165"/>
            <a:ext cx="973755" cy="1323970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9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&amp; EASY TO EDIT TABLE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828803" y="3833665"/>
          <a:ext cx="20726410" cy="7121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4398">
                <a:tc>
                  <a:txBody>
                    <a:bodyPr/>
                    <a:lstStyle/>
                    <a:p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one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</a:t>
                      </a:r>
                      <a:r>
                        <a:rPr lang="en-US" sz="3200" b="0" cap="none" spc="-20" baseline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two</a:t>
                      </a:r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three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four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757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&amp; EASY TO EDIT TABLE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669952"/>
              </p:ext>
            </p:extLst>
          </p:nvPr>
        </p:nvGraphicFramePr>
        <p:xfrm>
          <a:off x="1828803" y="3846698"/>
          <a:ext cx="20726410" cy="804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one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</a:t>
                      </a:r>
                      <a:r>
                        <a:rPr lang="en-US" sz="3200" b="0" cap="none" spc="-20" baseline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two</a:t>
                      </a:r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three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four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five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six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</a:t>
                      </a:r>
                      <a:r>
                        <a:rPr lang="en-US" sz="3200" b="0" cap="none" spc="-20" baseline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seven</a:t>
                      </a:r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eight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</a:t>
                      </a:r>
                      <a:r>
                        <a:rPr lang="en-US" sz="3200" b="0" cap="none" spc="-20" baseline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nine</a:t>
                      </a:r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Total data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556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681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474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454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9450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917377"/>
              </p:ext>
            </p:extLst>
          </p:nvPr>
        </p:nvGraphicFramePr>
        <p:xfrm>
          <a:off x="2190307" y="4065034"/>
          <a:ext cx="20726410" cy="7121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4398">
                <a:tc>
                  <a:txBody>
                    <a:bodyPr/>
                    <a:lstStyle/>
                    <a:p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one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two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three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four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01889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wcTee1vX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4">
      <a:dk1>
        <a:srgbClr val="272E3A"/>
      </a:dk1>
      <a:lt1>
        <a:sysClr val="window" lastClr="FFFFFF"/>
      </a:lt1>
      <a:dk2>
        <a:srgbClr val="272E3A"/>
      </a:dk2>
      <a:lt2>
        <a:srgbClr val="E7E6E6"/>
      </a:lt2>
      <a:accent1>
        <a:srgbClr val="660002"/>
      </a:accent1>
      <a:accent2>
        <a:srgbClr val="8E0003"/>
      </a:accent2>
      <a:accent3>
        <a:srgbClr val="B9071F"/>
      </a:accent3>
      <a:accent4>
        <a:srgbClr val="D20825"/>
      </a:accent4>
      <a:accent5>
        <a:srgbClr val="EE6F29"/>
      </a:accent5>
      <a:accent6>
        <a:srgbClr val="FDBD58"/>
      </a:accent6>
      <a:hlink>
        <a:srgbClr val="FFE18B"/>
      </a:hlink>
      <a:folHlink>
        <a:srgbClr val="954F72"/>
      </a:folHlink>
    </a:clrScheme>
    <a:fontScheme name="Custom 48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3153</TotalTime>
  <Words>3980</Words>
  <Application>Microsoft Office PowerPoint</Application>
  <PresentationFormat>Custom</PresentationFormat>
  <Paragraphs>970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Aller Bold</vt:lpstr>
      <vt:lpstr>Arial</vt:lpstr>
      <vt:lpstr>Calibri</vt:lpstr>
      <vt:lpstr>dt-line-business-01</vt:lpstr>
      <vt:lpstr>dt-line-people-01</vt:lpstr>
      <vt:lpstr>Ionicons</vt:lpstr>
      <vt:lpstr>Lato Light</vt:lpstr>
      <vt:lpstr>Lato Regular</vt:lpstr>
      <vt:lpstr>Montserrat</vt:lpstr>
      <vt:lpstr>Montserrat Extra Bold</vt:lpstr>
      <vt:lpstr>Montserrat Light</vt:lpstr>
      <vt:lpstr>Montserrat Semi Bold</vt:lpstr>
      <vt:lpstr>Open Sans</vt:lpstr>
      <vt:lpstr>Open Sans Light</vt:lpstr>
      <vt:lpstr>Questrial</vt:lpstr>
      <vt:lpstr>Roboto Light</vt:lpstr>
      <vt:lpstr>Office Theme</vt:lpstr>
      <vt:lpstr>4 OPTIONS INFOGRAPHIC</vt:lpstr>
      <vt:lpstr>Table Layout Design</vt:lpstr>
      <vt:lpstr>OPPORTUNITY USING COMPARISON TABLE</vt:lpstr>
      <vt:lpstr>TABLE WITH ICONS &amp; OPTIONS</vt:lpstr>
      <vt:lpstr>TABLE WITH ICONS &amp; DATA</vt:lpstr>
      <vt:lpstr>Product Sales Table </vt:lpstr>
      <vt:lpstr>SIMPLE &amp; EASY TO EDIT TABLE</vt:lpstr>
      <vt:lpstr>SIMPLE &amp; EASY TO EDIT TABLE</vt:lpstr>
      <vt:lpstr>Title Here </vt:lpstr>
      <vt:lpstr>Title Here </vt:lpstr>
      <vt:lpstr>Title Here </vt:lpstr>
      <vt:lpstr>Title Here</vt:lpstr>
      <vt:lpstr>Title Here</vt:lpstr>
      <vt:lpstr>Title Here </vt:lpstr>
      <vt:lpstr>Your Awesome Title Here </vt:lpstr>
      <vt:lpstr>Your Awesome Title Here </vt:lpstr>
      <vt:lpstr>Title Here</vt:lpstr>
      <vt:lpstr>Table with icons</vt:lpstr>
      <vt:lpstr>Table with icons</vt:lpstr>
      <vt:lpstr>PowerPoint Presentation</vt:lpstr>
      <vt:lpstr>Title Here </vt:lpstr>
      <vt:lpstr>PowerPoint Presentation</vt:lpstr>
      <vt:lpstr>Title Here </vt:lpstr>
      <vt:lpstr>Title Here </vt:lpstr>
      <vt:lpstr>Title Here </vt:lpstr>
      <vt:lpstr>Matrix Chart</vt:lpstr>
      <vt:lpstr>Matrix Chart</vt:lpstr>
      <vt:lpstr>Matrix Chart</vt:lpstr>
      <vt:lpstr>Table Matrix Chart</vt:lpstr>
      <vt:lpstr>Table Matrix Chart</vt:lpstr>
      <vt:lpstr>Title Here</vt:lpstr>
      <vt:lpstr>Title Here </vt:lpstr>
      <vt:lpstr>Product Sales Table </vt:lpstr>
      <vt:lpstr>Product Sales Table </vt:lpstr>
      <vt:lpstr>4 CONTENT INFOGRAPHIC TABLE</vt:lpstr>
      <vt:lpstr>Your Awesome Title Here </vt:lpstr>
      <vt:lpstr>Title Here </vt:lpstr>
      <vt:lpstr>Title Here </vt:lpstr>
      <vt:lpstr>Table Layout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purno biswas</dc:creator>
  <cp:lastModifiedBy>reza kabir</cp:lastModifiedBy>
  <cp:revision>145</cp:revision>
  <dcterms:created xsi:type="dcterms:W3CDTF">2020-03-29T10:33:05Z</dcterms:created>
  <dcterms:modified xsi:type="dcterms:W3CDTF">2020-06-12T14:43:04Z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5A7C3E75-874A-46A1-92E2-5E0E153E7201</vt:lpwstr>
  </property>
  <property fmtid="{D5CDD505-2E9C-101B-9397-08002B2CF9AE}" pid="3" name="ArticulatePath">
    <vt:lpwstr>https://d.docs.live.net/bfdbf960b5fc32c3/02. aPresentation/01. Current Clients/12. Graphicriver/03. Purnendu Biswas/01. ARROWS^</vt:lpwstr>
  </property>
</Properties>
</file>