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57" r:id="rId4"/>
    <p:sldId id="261" r:id="rId5"/>
    <p:sldId id="264" r:id="rId6"/>
    <p:sldId id="274" r:id="rId7"/>
    <p:sldId id="275" r:id="rId8"/>
    <p:sldId id="276" r:id="rId9"/>
  </p:sldIdLst>
  <p:sldSz cx="24384000" cy="13716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956"/>
    <a:srgbClr val="FFCA59"/>
    <a:srgbClr val="8C103D"/>
    <a:srgbClr val="8FBE00"/>
    <a:srgbClr val="34B2E3"/>
    <a:srgbClr val="2FA2AB"/>
    <a:srgbClr val="6BDABC"/>
    <a:srgbClr val="F8FBEF"/>
    <a:srgbClr val="99D8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56" y="9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463410E3-02A4-4536-8FB4-19013A83B16D}"/>
    <pc:docChg chg="custSel modSld">
      <pc:chgData name="reza kabir" userId="af3c95a13102d509" providerId="LiveId" clId="{463410E3-02A4-4536-8FB4-19013A83B16D}" dt="2020-06-12T05:16:18.995" v="1" actId="478"/>
      <pc:docMkLst>
        <pc:docMk/>
      </pc:docMkLst>
      <pc:sldChg chg="delSp mod">
        <pc:chgData name="reza kabir" userId="af3c95a13102d509" providerId="LiveId" clId="{463410E3-02A4-4536-8FB4-19013A83B16D}" dt="2020-06-12T05:16:05.943" v="0" actId="478"/>
        <pc:sldMkLst>
          <pc:docMk/>
          <pc:sldMk cId="0" sldId="260"/>
        </pc:sldMkLst>
        <pc:grpChg chg="del">
          <ac:chgData name="reza kabir" userId="af3c95a13102d509" providerId="LiveId" clId="{463410E3-02A4-4536-8FB4-19013A83B16D}" dt="2020-06-12T05:16:05.943" v="0" actId="478"/>
          <ac:grpSpMkLst>
            <pc:docMk/>
            <pc:sldMk cId="0" sldId="260"/>
            <ac:grpSpMk id="2" creationId="{1010AEE5-5A7F-483A-B0E5-85DBCB38FBE6}"/>
          </ac:grpSpMkLst>
        </pc:grpChg>
      </pc:sldChg>
      <pc:sldChg chg="delSp mod">
        <pc:chgData name="reza kabir" userId="af3c95a13102d509" providerId="LiveId" clId="{463410E3-02A4-4536-8FB4-19013A83B16D}" dt="2020-06-12T05:16:18.995" v="1" actId="478"/>
        <pc:sldMkLst>
          <pc:docMk/>
          <pc:sldMk cId="0" sldId="276"/>
        </pc:sldMkLst>
        <pc:grpChg chg="del">
          <ac:chgData name="reza kabir" userId="af3c95a13102d509" providerId="LiveId" clId="{463410E3-02A4-4536-8FB4-19013A83B16D}" dt="2020-06-12T05:16:18.995" v="1" actId="478"/>
          <ac:grpSpMkLst>
            <pc:docMk/>
            <pc:sldMk cId="0" sldId="276"/>
            <ac:grpSpMk id="22" creationId="{DD7944E0-B08A-4D26-97F6-D05B4D17F479}"/>
          </ac:grpSpMkLst>
        </pc:grpChg>
      </pc:sldChg>
    </pc:docChg>
  </pc:docChgLst>
  <pc:docChgLst>
    <pc:chgData name="reza kabir" userId="af3c95a13102d509" providerId="LiveId" clId="{7F0089BF-A701-4F1F-AEDF-A59D93D9957E}"/>
    <pc:docChg chg="custSel delSld modSld">
      <pc:chgData name="reza kabir" userId="af3c95a13102d509" providerId="LiveId" clId="{7F0089BF-A701-4F1F-AEDF-A59D93D9957E}" dt="2020-06-10T14:51:29.622" v="1" actId="47"/>
      <pc:docMkLst>
        <pc:docMk/>
      </pc:docMkLst>
      <pc:sldChg chg="delSp del mod">
        <pc:chgData name="reza kabir" userId="af3c95a13102d509" providerId="LiveId" clId="{7F0089BF-A701-4F1F-AEDF-A59D93D9957E}" dt="2020-06-10T14:51:29.622" v="1" actId="47"/>
        <pc:sldMkLst>
          <pc:docMk/>
          <pc:sldMk cId="304925534" sldId="256"/>
        </pc:sldMkLst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0" creationId="{62453BCB-F30A-4DF8-A1C7-61341CF5E8BD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5" creationId="{AC76F64E-E384-493D-B9F6-355C29F98900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6" creationId="{B21B9321-1C20-447E-97AD-96E5E1D261E2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7" creationId="{D2DEF96B-51C3-4685-80FD-4C51F11F64AF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8" creationId="{D4CA37A6-17F2-4A13-8F67-3032AB112521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19" creationId="{26ED78BD-2914-4803-9B99-98BCED00DD2A}"/>
          </ac:spMkLst>
        </pc:spChg>
        <pc:spChg chg="del">
          <ac:chgData name="reza kabir" userId="af3c95a13102d509" providerId="LiveId" clId="{7F0089BF-A701-4F1F-AEDF-A59D93D9957E}" dt="2020-06-10T14:51:27.614" v="0" actId="478"/>
          <ac:spMkLst>
            <pc:docMk/>
            <pc:sldMk cId="304925534" sldId="256"/>
            <ac:spMk id="20" creationId="{E168C9CC-B8FA-4968-A857-10D448AE93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9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4572"/>
            <a:ext cx="24383998" cy="14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6902" y="1543055"/>
            <a:ext cx="15570200" cy="1352550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6902" y="2844800"/>
            <a:ext cx="15570200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42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9432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8273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1850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3016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9114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0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4" r:id="rId4"/>
    <p:sldLayoutId id="2147483684" r:id="rId5"/>
    <p:sldLayoutId id="2147483690" r:id="rId6"/>
    <p:sldLayoutId id="2147483692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/>
          <p:nvPr/>
        </p:nvSpPr>
        <p:spPr>
          <a:xfrm>
            <a:off x="18027651" y="5073650"/>
            <a:ext cx="6356350" cy="3527424"/>
          </a:xfrm>
          <a:custGeom>
            <a:avLst/>
            <a:gdLst/>
            <a:ahLst/>
            <a:cxnLst/>
            <a:rect l="l" t="t" r="r" b="b"/>
            <a:pathLst>
              <a:path w="334" h="185" extrusionOk="0">
                <a:moveTo>
                  <a:pt x="52" y="0"/>
                </a:moveTo>
                <a:cubicBezTo>
                  <a:pt x="41" y="0"/>
                  <a:pt x="33" y="9"/>
                  <a:pt x="33" y="19"/>
                </a:cubicBezTo>
                <a:cubicBezTo>
                  <a:pt x="33" y="29"/>
                  <a:pt x="41" y="37"/>
                  <a:pt x="52" y="37"/>
                </a:cubicBezTo>
                <a:cubicBezTo>
                  <a:pt x="95" y="37"/>
                  <a:pt x="95" y="37"/>
                  <a:pt x="95" y="37"/>
                </a:cubicBezTo>
                <a:cubicBezTo>
                  <a:pt x="85" y="37"/>
                  <a:pt x="77" y="46"/>
                  <a:pt x="77" y="56"/>
                </a:cubicBezTo>
                <a:cubicBezTo>
                  <a:pt x="77" y="66"/>
                  <a:pt x="85" y="75"/>
                  <a:pt x="95" y="75"/>
                </a:cubicBezTo>
                <a:cubicBezTo>
                  <a:pt x="43" y="75"/>
                  <a:pt x="43" y="75"/>
                  <a:pt x="43" y="75"/>
                </a:cubicBezTo>
                <a:cubicBezTo>
                  <a:pt x="33" y="75"/>
                  <a:pt x="24" y="83"/>
                  <a:pt x="24" y="93"/>
                </a:cubicBezTo>
                <a:cubicBezTo>
                  <a:pt x="24" y="103"/>
                  <a:pt x="33" y="112"/>
                  <a:pt x="43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8" y="112"/>
                  <a:pt x="0" y="120"/>
                  <a:pt x="0" y="130"/>
                </a:cubicBezTo>
                <a:cubicBezTo>
                  <a:pt x="0" y="140"/>
                  <a:pt x="8" y="149"/>
                  <a:pt x="18" y="149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26" y="150"/>
                  <a:pt x="19" y="157"/>
                  <a:pt x="19" y="167"/>
                </a:cubicBezTo>
                <a:cubicBezTo>
                  <a:pt x="19" y="177"/>
                  <a:pt x="27" y="185"/>
                  <a:pt x="37" y="185"/>
                </a:cubicBezTo>
                <a:cubicBezTo>
                  <a:pt x="334" y="185"/>
                  <a:pt x="334" y="185"/>
                  <a:pt x="334" y="185"/>
                </a:cubicBezTo>
                <a:cubicBezTo>
                  <a:pt x="334" y="0"/>
                  <a:pt x="334" y="0"/>
                  <a:pt x="334" y="0"/>
                </a:cubicBezTo>
                <a:lnTo>
                  <a:pt x="52" y="0"/>
                </a:ln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3096874" y="10318751"/>
            <a:ext cx="8928100" cy="3394074"/>
          </a:xfrm>
          <a:custGeom>
            <a:avLst/>
            <a:gdLst/>
            <a:ahLst/>
            <a:cxnLst/>
            <a:rect l="l" t="t" r="r" b="b"/>
            <a:pathLst>
              <a:path w="469" h="178" extrusionOk="0">
                <a:moveTo>
                  <a:pt x="392" y="148"/>
                </a:moveTo>
                <a:cubicBezTo>
                  <a:pt x="375" y="148"/>
                  <a:pt x="375" y="148"/>
                  <a:pt x="375" y="148"/>
                </a:cubicBezTo>
                <a:cubicBezTo>
                  <a:pt x="385" y="147"/>
                  <a:pt x="392" y="139"/>
                  <a:pt x="392" y="130"/>
                </a:cubicBezTo>
                <a:cubicBezTo>
                  <a:pt x="392" y="119"/>
                  <a:pt x="384" y="111"/>
                  <a:pt x="373" y="111"/>
                </a:cubicBezTo>
                <a:cubicBezTo>
                  <a:pt x="398" y="111"/>
                  <a:pt x="398" y="111"/>
                  <a:pt x="398" y="111"/>
                </a:cubicBezTo>
                <a:cubicBezTo>
                  <a:pt x="408" y="111"/>
                  <a:pt x="416" y="103"/>
                  <a:pt x="416" y="93"/>
                </a:cubicBezTo>
                <a:cubicBezTo>
                  <a:pt x="416" y="82"/>
                  <a:pt x="408" y="74"/>
                  <a:pt x="398" y="74"/>
                </a:cubicBezTo>
                <a:cubicBezTo>
                  <a:pt x="450" y="74"/>
                  <a:pt x="450" y="74"/>
                  <a:pt x="450" y="74"/>
                </a:cubicBezTo>
                <a:cubicBezTo>
                  <a:pt x="460" y="74"/>
                  <a:pt x="469" y="66"/>
                  <a:pt x="469" y="56"/>
                </a:cubicBezTo>
                <a:cubicBezTo>
                  <a:pt x="469" y="56"/>
                  <a:pt x="469" y="56"/>
                  <a:pt x="469" y="56"/>
                </a:cubicBezTo>
                <a:cubicBezTo>
                  <a:pt x="469" y="45"/>
                  <a:pt x="460" y="37"/>
                  <a:pt x="450" y="37"/>
                </a:cubicBezTo>
                <a:cubicBezTo>
                  <a:pt x="407" y="37"/>
                  <a:pt x="407" y="37"/>
                  <a:pt x="407" y="37"/>
                </a:cubicBezTo>
                <a:cubicBezTo>
                  <a:pt x="417" y="37"/>
                  <a:pt x="425" y="29"/>
                  <a:pt x="425" y="19"/>
                </a:cubicBezTo>
                <a:cubicBezTo>
                  <a:pt x="425" y="8"/>
                  <a:pt x="417" y="0"/>
                  <a:pt x="40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3" y="8"/>
                  <a:pt x="33" y="19"/>
                </a:cubicBezTo>
                <a:cubicBezTo>
                  <a:pt x="33" y="29"/>
                  <a:pt x="42" y="37"/>
                  <a:pt x="52" y="37"/>
                </a:cubicBezTo>
                <a:cubicBezTo>
                  <a:pt x="96" y="37"/>
                  <a:pt x="96" y="37"/>
                  <a:pt x="96" y="37"/>
                </a:cubicBezTo>
                <a:cubicBezTo>
                  <a:pt x="85" y="37"/>
                  <a:pt x="77" y="45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66"/>
                  <a:pt x="85" y="74"/>
                  <a:pt x="96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33" y="74"/>
                  <a:pt x="25" y="82"/>
                  <a:pt x="25" y="93"/>
                </a:cubicBezTo>
                <a:cubicBezTo>
                  <a:pt x="25" y="103"/>
                  <a:pt x="33" y="111"/>
                  <a:pt x="43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9" y="111"/>
                  <a:pt x="0" y="119"/>
                  <a:pt x="0" y="130"/>
                </a:cubicBezTo>
                <a:cubicBezTo>
                  <a:pt x="0" y="140"/>
                  <a:pt x="9" y="148"/>
                  <a:pt x="19" y="148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27" y="149"/>
                  <a:pt x="19" y="157"/>
                  <a:pt x="19" y="167"/>
                </a:cubicBezTo>
                <a:cubicBezTo>
                  <a:pt x="19" y="171"/>
                  <a:pt x="21" y="175"/>
                  <a:pt x="23" y="178"/>
                </a:cubicBezTo>
                <a:cubicBezTo>
                  <a:pt x="407" y="178"/>
                  <a:pt x="407" y="178"/>
                  <a:pt x="407" y="178"/>
                </a:cubicBezTo>
                <a:cubicBezTo>
                  <a:pt x="409" y="175"/>
                  <a:pt x="411" y="171"/>
                  <a:pt x="411" y="167"/>
                </a:cubicBezTo>
                <a:cubicBezTo>
                  <a:pt x="411" y="156"/>
                  <a:pt x="403" y="148"/>
                  <a:pt x="392" y="148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174874" y="10680700"/>
            <a:ext cx="8391524" cy="3032124"/>
          </a:xfrm>
          <a:custGeom>
            <a:avLst/>
            <a:gdLst/>
            <a:ahLst/>
            <a:cxnLst/>
            <a:rect l="l" t="t" r="r" b="b"/>
            <a:pathLst>
              <a:path w="441" h="159" extrusionOk="0">
                <a:moveTo>
                  <a:pt x="410" y="148"/>
                </a:moveTo>
                <a:cubicBezTo>
                  <a:pt x="373" y="148"/>
                  <a:pt x="373" y="148"/>
                  <a:pt x="373" y="148"/>
                </a:cubicBezTo>
                <a:cubicBezTo>
                  <a:pt x="383" y="148"/>
                  <a:pt x="391" y="139"/>
                  <a:pt x="391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19"/>
                  <a:pt x="383" y="111"/>
                  <a:pt x="373" y="111"/>
                </a:cubicBezTo>
                <a:cubicBezTo>
                  <a:pt x="416" y="111"/>
                  <a:pt x="416" y="111"/>
                  <a:pt x="416" y="111"/>
                </a:cubicBezTo>
                <a:cubicBezTo>
                  <a:pt x="426" y="111"/>
                  <a:pt x="434" y="102"/>
                  <a:pt x="434" y="92"/>
                </a:cubicBezTo>
                <a:cubicBezTo>
                  <a:pt x="434" y="84"/>
                  <a:pt x="428" y="76"/>
                  <a:pt x="420" y="74"/>
                </a:cubicBezTo>
                <a:cubicBezTo>
                  <a:pt x="423" y="74"/>
                  <a:pt x="423" y="74"/>
                  <a:pt x="423" y="74"/>
                </a:cubicBezTo>
                <a:cubicBezTo>
                  <a:pt x="433" y="74"/>
                  <a:pt x="441" y="66"/>
                  <a:pt x="441" y="56"/>
                </a:cubicBezTo>
                <a:cubicBezTo>
                  <a:pt x="441" y="46"/>
                  <a:pt x="433" y="37"/>
                  <a:pt x="423" y="37"/>
                </a:cubicBezTo>
                <a:cubicBezTo>
                  <a:pt x="398" y="37"/>
                  <a:pt x="398" y="37"/>
                  <a:pt x="398" y="37"/>
                </a:cubicBezTo>
                <a:cubicBezTo>
                  <a:pt x="408" y="37"/>
                  <a:pt x="416" y="29"/>
                  <a:pt x="416" y="19"/>
                </a:cubicBezTo>
                <a:cubicBezTo>
                  <a:pt x="416" y="9"/>
                  <a:pt x="408" y="0"/>
                  <a:pt x="39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3" y="0"/>
                  <a:pt x="25" y="9"/>
                  <a:pt x="25" y="19"/>
                </a:cubicBezTo>
                <a:cubicBezTo>
                  <a:pt x="25" y="29"/>
                  <a:pt x="33" y="37"/>
                  <a:pt x="43" y="37"/>
                </a:cubicBezTo>
                <a:cubicBezTo>
                  <a:pt x="68" y="37"/>
                  <a:pt x="68" y="37"/>
                  <a:pt x="68" y="37"/>
                </a:cubicBezTo>
                <a:cubicBezTo>
                  <a:pt x="58" y="37"/>
                  <a:pt x="50" y="46"/>
                  <a:pt x="50" y="56"/>
                </a:cubicBezTo>
                <a:cubicBezTo>
                  <a:pt x="50" y="64"/>
                  <a:pt x="56" y="72"/>
                  <a:pt x="64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51" y="74"/>
                  <a:pt x="43" y="82"/>
                  <a:pt x="43" y="92"/>
                </a:cubicBezTo>
                <a:cubicBezTo>
                  <a:pt x="43" y="102"/>
                  <a:pt x="51" y="111"/>
                  <a:pt x="61" y="111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8" y="111"/>
                  <a:pt x="0" y="119"/>
                  <a:pt x="0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9"/>
                  <a:pt x="8" y="148"/>
                  <a:pt x="1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48" y="148"/>
                  <a:pt x="42" y="152"/>
                  <a:pt x="39" y="159"/>
                </a:cubicBezTo>
                <a:cubicBezTo>
                  <a:pt x="427" y="159"/>
                  <a:pt x="427" y="159"/>
                  <a:pt x="427" y="159"/>
                </a:cubicBezTo>
                <a:cubicBezTo>
                  <a:pt x="425" y="152"/>
                  <a:pt x="418" y="148"/>
                  <a:pt x="410" y="148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9524" y="4502150"/>
            <a:ext cx="6413500" cy="3527424"/>
          </a:xfrm>
          <a:custGeom>
            <a:avLst/>
            <a:gdLst/>
            <a:ahLst/>
            <a:cxnLst/>
            <a:rect l="l" t="t" r="r" b="b"/>
            <a:pathLst>
              <a:path w="337" h="185" extrusionOk="0">
                <a:moveTo>
                  <a:pt x="279" y="167"/>
                </a:moveTo>
                <a:cubicBezTo>
                  <a:pt x="279" y="156"/>
                  <a:pt x="271" y="148"/>
                  <a:pt x="260" y="148"/>
                </a:cubicBezTo>
                <a:cubicBezTo>
                  <a:pt x="243" y="148"/>
                  <a:pt x="243" y="148"/>
                  <a:pt x="243" y="148"/>
                </a:cubicBezTo>
                <a:cubicBezTo>
                  <a:pt x="253" y="147"/>
                  <a:pt x="260" y="139"/>
                  <a:pt x="260" y="130"/>
                </a:cubicBezTo>
                <a:cubicBezTo>
                  <a:pt x="260" y="119"/>
                  <a:pt x="251" y="111"/>
                  <a:pt x="241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76" y="111"/>
                  <a:pt x="284" y="103"/>
                  <a:pt x="284" y="93"/>
                </a:cubicBezTo>
                <a:cubicBezTo>
                  <a:pt x="284" y="82"/>
                  <a:pt x="276" y="74"/>
                  <a:pt x="266" y="74"/>
                </a:cubicBezTo>
                <a:cubicBezTo>
                  <a:pt x="318" y="74"/>
                  <a:pt x="318" y="74"/>
                  <a:pt x="318" y="74"/>
                </a:cubicBezTo>
                <a:cubicBezTo>
                  <a:pt x="328" y="74"/>
                  <a:pt x="337" y="66"/>
                  <a:pt x="337" y="56"/>
                </a:cubicBezTo>
                <a:cubicBezTo>
                  <a:pt x="337" y="45"/>
                  <a:pt x="328" y="37"/>
                  <a:pt x="318" y="37"/>
                </a:cubicBezTo>
                <a:cubicBezTo>
                  <a:pt x="274" y="37"/>
                  <a:pt x="274" y="37"/>
                  <a:pt x="274" y="37"/>
                </a:cubicBezTo>
                <a:cubicBezTo>
                  <a:pt x="285" y="37"/>
                  <a:pt x="293" y="29"/>
                  <a:pt x="293" y="19"/>
                </a:cubicBezTo>
                <a:cubicBezTo>
                  <a:pt x="293" y="8"/>
                  <a:pt x="285" y="0"/>
                  <a:pt x="2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5"/>
                  <a:pt x="0" y="185"/>
                  <a:pt x="0" y="185"/>
                </a:cubicBezTo>
                <a:cubicBezTo>
                  <a:pt x="260" y="185"/>
                  <a:pt x="260" y="185"/>
                  <a:pt x="260" y="185"/>
                </a:cubicBezTo>
                <a:cubicBezTo>
                  <a:pt x="271" y="185"/>
                  <a:pt x="279" y="177"/>
                  <a:pt x="279" y="167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1965325" y="-15874"/>
            <a:ext cx="8677274" cy="3184524"/>
          </a:xfrm>
          <a:custGeom>
            <a:avLst/>
            <a:gdLst/>
            <a:ahLst/>
            <a:cxnLst/>
            <a:rect l="l" t="t" r="r" b="b"/>
            <a:pathLst>
              <a:path w="456" h="167" extrusionOk="0">
                <a:moveTo>
                  <a:pt x="42" y="19"/>
                </a:moveTo>
                <a:cubicBezTo>
                  <a:pt x="73" y="19"/>
                  <a:pt x="73" y="19"/>
                  <a:pt x="73" y="19"/>
                </a:cubicBezTo>
                <a:cubicBezTo>
                  <a:pt x="63" y="19"/>
                  <a:pt x="55" y="27"/>
                  <a:pt x="55" y="37"/>
                </a:cubicBezTo>
                <a:cubicBezTo>
                  <a:pt x="55" y="47"/>
                  <a:pt x="64" y="56"/>
                  <a:pt x="74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9" y="56"/>
                  <a:pt x="0" y="64"/>
                  <a:pt x="0" y="74"/>
                </a:cubicBezTo>
                <a:cubicBezTo>
                  <a:pt x="0" y="84"/>
                  <a:pt x="9" y="93"/>
                  <a:pt x="19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72" y="93"/>
                  <a:pt x="64" y="101"/>
                  <a:pt x="64" y="111"/>
                </a:cubicBezTo>
                <a:cubicBezTo>
                  <a:pt x="64" y="121"/>
                  <a:pt x="72" y="130"/>
                  <a:pt x="82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46" y="130"/>
                  <a:pt x="38" y="138"/>
                  <a:pt x="38" y="148"/>
                </a:cubicBezTo>
                <a:cubicBezTo>
                  <a:pt x="38" y="158"/>
                  <a:pt x="46" y="167"/>
                  <a:pt x="56" y="167"/>
                </a:cubicBezTo>
                <a:cubicBezTo>
                  <a:pt x="411" y="167"/>
                  <a:pt x="411" y="167"/>
                  <a:pt x="411" y="167"/>
                </a:cubicBezTo>
                <a:cubicBezTo>
                  <a:pt x="421" y="167"/>
                  <a:pt x="429" y="158"/>
                  <a:pt x="429" y="148"/>
                </a:cubicBezTo>
                <a:cubicBezTo>
                  <a:pt x="429" y="138"/>
                  <a:pt x="421" y="130"/>
                  <a:pt x="411" y="130"/>
                </a:cubicBezTo>
                <a:cubicBezTo>
                  <a:pt x="437" y="130"/>
                  <a:pt x="437" y="130"/>
                  <a:pt x="437" y="130"/>
                </a:cubicBezTo>
                <a:cubicBezTo>
                  <a:pt x="447" y="130"/>
                  <a:pt x="456" y="121"/>
                  <a:pt x="456" y="111"/>
                </a:cubicBezTo>
                <a:cubicBezTo>
                  <a:pt x="456" y="101"/>
                  <a:pt x="447" y="93"/>
                  <a:pt x="437" y="93"/>
                </a:cubicBezTo>
                <a:cubicBezTo>
                  <a:pt x="373" y="93"/>
                  <a:pt x="373" y="93"/>
                  <a:pt x="373" y="93"/>
                </a:cubicBezTo>
                <a:cubicBezTo>
                  <a:pt x="384" y="93"/>
                  <a:pt x="392" y="84"/>
                  <a:pt x="392" y="74"/>
                </a:cubicBezTo>
                <a:cubicBezTo>
                  <a:pt x="392" y="64"/>
                  <a:pt x="384" y="56"/>
                  <a:pt x="373" y="56"/>
                </a:cubicBezTo>
                <a:cubicBezTo>
                  <a:pt x="428" y="56"/>
                  <a:pt x="428" y="56"/>
                  <a:pt x="428" y="56"/>
                </a:cubicBezTo>
                <a:cubicBezTo>
                  <a:pt x="439" y="56"/>
                  <a:pt x="447" y="47"/>
                  <a:pt x="447" y="37"/>
                </a:cubicBezTo>
                <a:cubicBezTo>
                  <a:pt x="447" y="27"/>
                  <a:pt x="439" y="19"/>
                  <a:pt x="428" y="19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10" y="18"/>
                  <a:pt x="417" y="11"/>
                  <a:pt x="417" y="2"/>
                </a:cubicBezTo>
                <a:cubicBezTo>
                  <a:pt x="417" y="0"/>
                  <a:pt x="417" y="0"/>
                  <a:pt x="41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11"/>
                  <a:pt x="33" y="19"/>
                  <a:pt x="42" y="19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3363575" y="-15873"/>
            <a:ext cx="8261350" cy="3013074"/>
          </a:xfrm>
          <a:custGeom>
            <a:avLst/>
            <a:gdLst/>
            <a:ahLst/>
            <a:cxnLst/>
            <a:rect l="l" t="t" r="r" b="b"/>
            <a:pathLst>
              <a:path w="434" h="158" extrusionOk="0">
                <a:moveTo>
                  <a:pt x="62" y="9"/>
                </a:moveTo>
                <a:cubicBezTo>
                  <a:pt x="42" y="9"/>
                  <a:pt x="42" y="9"/>
                  <a:pt x="42" y="9"/>
                </a:cubicBezTo>
                <a:cubicBezTo>
                  <a:pt x="31" y="9"/>
                  <a:pt x="23" y="18"/>
                  <a:pt x="23" y="28"/>
                </a:cubicBezTo>
                <a:cubicBezTo>
                  <a:pt x="23" y="38"/>
                  <a:pt x="31" y="47"/>
                  <a:pt x="42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51" y="47"/>
                  <a:pt x="43" y="55"/>
                  <a:pt x="43" y="65"/>
                </a:cubicBezTo>
                <a:cubicBezTo>
                  <a:pt x="43" y="75"/>
                  <a:pt x="51" y="84"/>
                  <a:pt x="61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8" y="84"/>
                  <a:pt x="0" y="92"/>
                  <a:pt x="0" y="102"/>
                </a:cubicBezTo>
                <a:cubicBezTo>
                  <a:pt x="0" y="112"/>
                  <a:pt x="8" y="121"/>
                  <a:pt x="18" y="121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0" y="121"/>
                  <a:pt x="21" y="129"/>
                  <a:pt x="21" y="139"/>
                </a:cubicBezTo>
                <a:cubicBezTo>
                  <a:pt x="21" y="149"/>
                  <a:pt x="30" y="158"/>
                  <a:pt x="40" y="158"/>
                </a:cubicBezTo>
                <a:cubicBezTo>
                  <a:pt x="394" y="158"/>
                  <a:pt x="394" y="158"/>
                  <a:pt x="394" y="158"/>
                </a:cubicBezTo>
                <a:cubicBezTo>
                  <a:pt x="405" y="158"/>
                  <a:pt x="413" y="149"/>
                  <a:pt x="413" y="139"/>
                </a:cubicBezTo>
                <a:cubicBezTo>
                  <a:pt x="413" y="129"/>
                  <a:pt x="405" y="121"/>
                  <a:pt x="394" y="121"/>
                </a:cubicBezTo>
                <a:cubicBezTo>
                  <a:pt x="373" y="121"/>
                  <a:pt x="373" y="121"/>
                  <a:pt x="373" y="121"/>
                </a:cubicBezTo>
                <a:cubicBezTo>
                  <a:pt x="383" y="121"/>
                  <a:pt x="391" y="112"/>
                  <a:pt x="391" y="102"/>
                </a:cubicBezTo>
                <a:cubicBezTo>
                  <a:pt x="391" y="92"/>
                  <a:pt x="383" y="84"/>
                  <a:pt x="373" y="84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26" y="84"/>
                  <a:pt x="434" y="75"/>
                  <a:pt x="434" y="65"/>
                </a:cubicBezTo>
                <a:cubicBezTo>
                  <a:pt x="434" y="55"/>
                  <a:pt x="426" y="47"/>
                  <a:pt x="416" y="47"/>
                </a:cubicBezTo>
                <a:cubicBezTo>
                  <a:pt x="396" y="47"/>
                  <a:pt x="396" y="47"/>
                  <a:pt x="396" y="47"/>
                </a:cubicBezTo>
                <a:cubicBezTo>
                  <a:pt x="406" y="47"/>
                  <a:pt x="415" y="38"/>
                  <a:pt x="415" y="28"/>
                </a:cubicBezTo>
                <a:cubicBezTo>
                  <a:pt x="415" y="18"/>
                  <a:pt x="406" y="9"/>
                  <a:pt x="396" y="9"/>
                </a:cubicBezTo>
                <a:cubicBezTo>
                  <a:pt x="417" y="9"/>
                  <a:pt x="417" y="9"/>
                  <a:pt x="417" y="9"/>
                </a:cubicBezTo>
                <a:cubicBezTo>
                  <a:pt x="423" y="9"/>
                  <a:pt x="429" y="6"/>
                  <a:pt x="43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6"/>
                  <a:pt x="55" y="9"/>
                  <a:pt x="62" y="9"/>
                </a:cubicBezTo>
                <a:close/>
              </a:path>
            </a:pathLst>
          </a:custGeom>
          <a:solidFill>
            <a:srgbClr val="2FA2A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7964486" y="6407150"/>
            <a:ext cx="8655050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4800"/>
            </a:pPr>
            <a:r>
              <a:rPr lang="en-US" sz="9600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708400" y="735015"/>
            <a:ext cx="5638800" cy="26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14652624" y="639764"/>
            <a:ext cx="58166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</a:p>
        </p:txBody>
      </p:sp>
      <p:sp>
        <p:nvSpPr>
          <p:cNvPr id="22" name="Google Shape;221;p15">
            <a:extLst>
              <a:ext uri="{FF2B5EF4-FFF2-40B4-BE49-F238E27FC236}">
                <a16:creationId xmlns:a16="http://schemas.microsoft.com/office/drawing/2014/main" id="{FB9C65FE-CDDF-4B08-9E52-07AFE003ADC5}"/>
              </a:ext>
            </a:extLst>
          </p:cNvPr>
          <p:cNvSpPr txBox="1"/>
          <p:nvPr/>
        </p:nvSpPr>
        <p:spPr>
          <a:xfrm>
            <a:off x="19675474" y="5610225"/>
            <a:ext cx="4708526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</a:p>
        </p:txBody>
      </p:sp>
      <p:sp>
        <p:nvSpPr>
          <p:cNvPr id="23" name="Google Shape;221;p15">
            <a:extLst>
              <a:ext uri="{FF2B5EF4-FFF2-40B4-BE49-F238E27FC236}">
                <a16:creationId xmlns:a16="http://schemas.microsoft.com/office/drawing/2014/main" id="{8B91D619-944C-4B76-8D80-74EF6583A6E7}"/>
              </a:ext>
            </a:extLst>
          </p:cNvPr>
          <p:cNvSpPr txBox="1"/>
          <p:nvPr/>
        </p:nvSpPr>
        <p:spPr>
          <a:xfrm>
            <a:off x="15206661" y="11045824"/>
            <a:ext cx="4708526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</a:p>
        </p:txBody>
      </p:sp>
      <p:sp>
        <p:nvSpPr>
          <p:cNvPr id="24" name="Google Shape;221;p15">
            <a:extLst>
              <a:ext uri="{FF2B5EF4-FFF2-40B4-BE49-F238E27FC236}">
                <a16:creationId xmlns:a16="http://schemas.microsoft.com/office/drawing/2014/main" id="{4404D479-B7A0-4334-8713-A87751886C8B}"/>
              </a:ext>
            </a:extLst>
          </p:cNvPr>
          <p:cNvSpPr txBox="1"/>
          <p:nvPr/>
        </p:nvSpPr>
        <p:spPr>
          <a:xfrm>
            <a:off x="3949699" y="11149010"/>
            <a:ext cx="4708526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</a:p>
        </p:txBody>
      </p:sp>
      <p:sp>
        <p:nvSpPr>
          <p:cNvPr id="25" name="Google Shape;221;p15">
            <a:extLst>
              <a:ext uri="{FF2B5EF4-FFF2-40B4-BE49-F238E27FC236}">
                <a16:creationId xmlns:a16="http://schemas.microsoft.com/office/drawing/2014/main" id="{BD7F72E9-EE06-44A5-B590-3B4D2BB788ED}"/>
              </a:ext>
            </a:extLst>
          </p:cNvPr>
          <p:cNvSpPr txBox="1"/>
          <p:nvPr/>
        </p:nvSpPr>
        <p:spPr>
          <a:xfrm>
            <a:off x="130966" y="5086350"/>
            <a:ext cx="4708526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32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>
            <a:off x="1981201" y="1108074"/>
            <a:ext cx="9744074" cy="1355724"/>
          </a:xfrm>
          <a:custGeom>
            <a:avLst/>
            <a:gdLst/>
            <a:ahLst/>
            <a:cxnLst/>
            <a:rect l="l" t="t" r="r" b="b"/>
            <a:pathLst>
              <a:path w="512" h="71" extrusionOk="0">
                <a:moveTo>
                  <a:pt x="310" y="0"/>
                </a:moveTo>
                <a:cubicBezTo>
                  <a:pt x="310" y="1"/>
                  <a:pt x="310" y="1"/>
                  <a:pt x="310" y="1"/>
                </a:cubicBezTo>
                <a:cubicBezTo>
                  <a:pt x="310" y="1"/>
                  <a:pt x="311" y="1"/>
                  <a:pt x="312" y="1"/>
                </a:cubicBezTo>
                <a:cubicBezTo>
                  <a:pt x="315" y="2"/>
                  <a:pt x="318" y="2"/>
                  <a:pt x="322" y="2"/>
                </a:cubicBezTo>
                <a:cubicBezTo>
                  <a:pt x="325" y="2"/>
                  <a:pt x="329" y="2"/>
                  <a:pt x="333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284" y="2"/>
                  <a:pt x="234" y="2"/>
                  <a:pt x="185" y="2"/>
                </a:cubicBezTo>
                <a:cubicBezTo>
                  <a:pt x="185" y="3"/>
                  <a:pt x="185" y="3"/>
                  <a:pt x="185" y="3"/>
                </a:cubicBezTo>
                <a:cubicBezTo>
                  <a:pt x="247" y="3"/>
                  <a:pt x="309" y="3"/>
                  <a:pt x="372" y="3"/>
                </a:cubicBezTo>
                <a:cubicBezTo>
                  <a:pt x="369" y="3"/>
                  <a:pt x="367" y="3"/>
                  <a:pt x="365" y="3"/>
                </a:cubicBezTo>
                <a:cubicBezTo>
                  <a:pt x="357" y="3"/>
                  <a:pt x="350" y="2"/>
                  <a:pt x="342" y="2"/>
                </a:cubicBezTo>
                <a:cubicBezTo>
                  <a:pt x="340" y="2"/>
                  <a:pt x="340" y="2"/>
                  <a:pt x="341" y="0"/>
                </a:cubicBezTo>
                <a:cubicBezTo>
                  <a:pt x="341" y="1"/>
                  <a:pt x="342" y="1"/>
                  <a:pt x="342" y="2"/>
                </a:cubicBezTo>
                <a:cubicBezTo>
                  <a:pt x="342" y="1"/>
                  <a:pt x="342" y="1"/>
                  <a:pt x="343" y="0"/>
                </a:cubicBezTo>
                <a:cubicBezTo>
                  <a:pt x="343" y="1"/>
                  <a:pt x="344" y="1"/>
                  <a:pt x="344" y="2"/>
                </a:cubicBezTo>
                <a:cubicBezTo>
                  <a:pt x="344" y="1"/>
                  <a:pt x="344" y="1"/>
                  <a:pt x="345" y="0"/>
                </a:cubicBezTo>
                <a:cubicBezTo>
                  <a:pt x="345" y="1"/>
                  <a:pt x="346" y="1"/>
                  <a:pt x="346" y="2"/>
                </a:cubicBezTo>
                <a:cubicBezTo>
                  <a:pt x="346" y="1"/>
                  <a:pt x="346" y="1"/>
                  <a:pt x="347" y="0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9" y="1"/>
                </a:cubicBezTo>
                <a:cubicBezTo>
                  <a:pt x="349" y="1"/>
                  <a:pt x="349" y="1"/>
                  <a:pt x="350" y="1"/>
                </a:cubicBezTo>
                <a:cubicBezTo>
                  <a:pt x="351" y="0"/>
                  <a:pt x="351" y="1"/>
                  <a:pt x="352" y="1"/>
                </a:cubicBezTo>
                <a:cubicBezTo>
                  <a:pt x="353" y="0"/>
                  <a:pt x="353" y="1"/>
                  <a:pt x="354" y="1"/>
                </a:cubicBezTo>
                <a:cubicBezTo>
                  <a:pt x="354" y="1"/>
                  <a:pt x="354" y="1"/>
                  <a:pt x="355" y="0"/>
                </a:cubicBezTo>
                <a:cubicBezTo>
                  <a:pt x="355" y="1"/>
                  <a:pt x="355" y="1"/>
                  <a:pt x="356" y="2"/>
                </a:cubicBezTo>
                <a:cubicBezTo>
                  <a:pt x="356" y="1"/>
                  <a:pt x="356" y="1"/>
                  <a:pt x="356" y="0"/>
                </a:cubicBezTo>
                <a:cubicBezTo>
                  <a:pt x="357" y="1"/>
                  <a:pt x="357" y="1"/>
                  <a:pt x="358" y="2"/>
                </a:cubicBezTo>
                <a:cubicBezTo>
                  <a:pt x="358" y="1"/>
                  <a:pt x="358" y="1"/>
                  <a:pt x="358" y="0"/>
                </a:cubicBezTo>
                <a:cubicBezTo>
                  <a:pt x="359" y="1"/>
                  <a:pt x="359" y="1"/>
                  <a:pt x="360" y="2"/>
                </a:cubicBezTo>
                <a:cubicBezTo>
                  <a:pt x="360" y="1"/>
                  <a:pt x="360" y="1"/>
                  <a:pt x="361" y="0"/>
                </a:cubicBezTo>
                <a:cubicBezTo>
                  <a:pt x="361" y="1"/>
                  <a:pt x="361" y="1"/>
                  <a:pt x="361" y="2"/>
                </a:cubicBezTo>
                <a:cubicBezTo>
                  <a:pt x="362" y="2"/>
                  <a:pt x="362" y="2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64" y="2"/>
                  <a:pt x="366" y="2"/>
                  <a:pt x="366" y="1"/>
                </a:cubicBezTo>
                <a:cubicBezTo>
                  <a:pt x="367" y="1"/>
                  <a:pt x="367" y="2"/>
                  <a:pt x="368" y="2"/>
                </a:cubicBezTo>
                <a:cubicBezTo>
                  <a:pt x="369" y="2"/>
                  <a:pt x="370" y="2"/>
                  <a:pt x="372" y="2"/>
                </a:cubicBezTo>
                <a:cubicBezTo>
                  <a:pt x="377" y="2"/>
                  <a:pt x="382" y="2"/>
                  <a:pt x="388" y="2"/>
                </a:cubicBezTo>
                <a:cubicBezTo>
                  <a:pt x="397" y="3"/>
                  <a:pt x="405" y="3"/>
                  <a:pt x="414" y="3"/>
                </a:cubicBezTo>
                <a:cubicBezTo>
                  <a:pt x="422" y="3"/>
                  <a:pt x="430" y="3"/>
                  <a:pt x="439" y="4"/>
                </a:cubicBezTo>
                <a:cubicBezTo>
                  <a:pt x="439" y="4"/>
                  <a:pt x="439" y="4"/>
                  <a:pt x="440" y="4"/>
                </a:cubicBezTo>
                <a:cubicBezTo>
                  <a:pt x="438" y="4"/>
                  <a:pt x="436" y="4"/>
                  <a:pt x="434" y="4"/>
                </a:cubicBezTo>
                <a:cubicBezTo>
                  <a:pt x="432" y="4"/>
                  <a:pt x="429" y="5"/>
                  <a:pt x="427" y="5"/>
                </a:cubicBezTo>
                <a:cubicBezTo>
                  <a:pt x="427" y="5"/>
                  <a:pt x="426" y="5"/>
                  <a:pt x="426" y="5"/>
                </a:cubicBezTo>
                <a:cubicBezTo>
                  <a:pt x="426" y="5"/>
                  <a:pt x="427" y="5"/>
                  <a:pt x="427" y="5"/>
                </a:cubicBezTo>
                <a:cubicBezTo>
                  <a:pt x="433" y="5"/>
                  <a:pt x="438" y="5"/>
                  <a:pt x="443" y="6"/>
                </a:cubicBezTo>
                <a:cubicBezTo>
                  <a:pt x="453" y="6"/>
                  <a:pt x="462" y="6"/>
                  <a:pt x="472" y="6"/>
                </a:cubicBezTo>
                <a:cubicBezTo>
                  <a:pt x="478" y="7"/>
                  <a:pt x="484" y="7"/>
                  <a:pt x="490" y="7"/>
                </a:cubicBezTo>
                <a:cubicBezTo>
                  <a:pt x="493" y="7"/>
                  <a:pt x="496" y="7"/>
                  <a:pt x="499" y="7"/>
                </a:cubicBezTo>
                <a:cubicBezTo>
                  <a:pt x="503" y="7"/>
                  <a:pt x="506" y="7"/>
                  <a:pt x="510" y="7"/>
                </a:cubicBezTo>
                <a:cubicBezTo>
                  <a:pt x="511" y="7"/>
                  <a:pt x="511" y="7"/>
                  <a:pt x="512" y="7"/>
                </a:cubicBezTo>
                <a:cubicBezTo>
                  <a:pt x="512" y="7"/>
                  <a:pt x="512" y="8"/>
                  <a:pt x="512" y="8"/>
                </a:cubicBezTo>
                <a:cubicBezTo>
                  <a:pt x="511" y="8"/>
                  <a:pt x="509" y="8"/>
                  <a:pt x="507" y="8"/>
                </a:cubicBezTo>
                <a:cubicBezTo>
                  <a:pt x="500" y="8"/>
                  <a:pt x="500" y="9"/>
                  <a:pt x="492" y="9"/>
                </a:cubicBezTo>
                <a:cubicBezTo>
                  <a:pt x="487" y="9"/>
                  <a:pt x="478" y="10"/>
                  <a:pt x="472" y="10"/>
                </a:cubicBezTo>
                <a:cubicBezTo>
                  <a:pt x="453" y="9"/>
                  <a:pt x="445" y="9"/>
                  <a:pt x="426" y="9"/>
                </a:cubicBezTo>
                <a:cubicBezTo>
                  <a:pt x="407" y="9"/>
                  <a:pt x="372" y="8"/>
                  <a:pt x="353" y="8"/>
                </a:cubicBezTo>
                <a:cubicBezTo>
                  <a:pt x="319" y="8"/>
                  <a:pt x="287" y="7"/>
                  <a:pt x="253" y="7"/>
                </a:cubicBezTo>
                <a:cubicBezTo>
                  <a:pt x="233" y="8"/>
                  <a:pt x="213" y="8"/>
                  <a:pt x="193" y="9"/>
                </a:cubicBezTo>
                <a:cubicBezTo>
                  <a:pt x="193" y="9"/>
                  <a:pt x="192" y="9"/>
                  <a:pt x="191" y="9"/>
                </a:cubicBezTo>
                <a:cubicBezTo>
                  <a:pt x="191" y="9"/>
                  <a:pt x="190" y="9"/>
                  <a:pt x="189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202" y="9"/>
                  <a:pt x="214" y="9"/>
                  <a:pt x="226" y="9"/>
                </a:cubicBezTo>
                <a:cubicBezTo>
                  <a:pt x="230" y="9"/>
                  <a:pt x="234" y="9"/>
                  <a:pt x="238" y="9"/>
                </a:cubicBezTo>
                <a:cubicBezTo>
                  <a:pt x="246" y="9"/>
                  <a:pt x="253" y="8"/>
                  <a:pt x="261" y="8"/>
                </a:cubicBezTo>
                <a:cubicBezTo>
                  <a:pt x="266" y="8"/>
                  <a:pt x="271" y="9"/>
                  <a:pt x="275" y="9"/>
                </a:cubicBezTo>
                <a:cubicBezTo>
                  <a:pt x="278" y="9"/>
                  <a:pt x="280" y="9"/>
                  <a:pt x="282" y="9"/>
                </a:cubicBezTo>
                <a:cubicBezTo>
                  <a:pt x="284" y="9"/>
                  <a:pt x="286" y="8"/>
                  <a:pt x="289" y="8"/>
                </a:cubicBezTo>
                <a:cubicBezTo>
                  <a:pt x="292" y="8"/>
                  <a:pt x="295" y="8"/>
                  <a:pt x="297" y="8"/>
                </a:cubicBezTo>
                <a:cubicBezTo>
                  <a:pt x="300" y="8"/>
                  <a:pt x="303" y="8"/>
                  <a:pt x="306" y="8"/>
                </a:cubicBezTo>
                <a:cubicBezTo>
                  <a:pt x="307" y="8"/>
                  <a:pt x="308" y="8"/>
                  <a:pt x="308" y="8"/>
                </a:cubicBezTo>
                <a:cubicBezTo>
                  <a:pt x="309" y="8"/>
                  <a:pt x="311" y="9"/>
                  <a:pt x="311" y="8"/>
                </a:cubicBezTo>
                <a:cubicBezTo>
                  <a:pt x="312" y="8"/>
                  <a:pt x="312" y="8"/>
                  <a:pt x="313" y="9"/>
                </a:cubicBezTo>
                <a:cubicBezTo>
                  <a:pt x="314" y="7"/>
                  <a:pt x="314" y="8"/>
                  <a:pt x="315" y="9"/>
                </a:cubicBezTo>
                <a:cubicBezTo>
                  <a:pt x="316" y="7"/>
                  <a:pt x="316" y="8"/>
                  <a:pt x="317" y="9"/>
                </a:cubicBezTo>
                <a:cubicBezTo>
                  <a:pt x="317" y="8"/>
                  <a:pt x="317" y="8"/>
                  <a:pt x="318" y="8"/>
                </a:cubicBezTo>
                <a:cubicBezTo>
                  <a:pt x="318" y="8"/>
                  <a:pt x="318" y="8"/>
                  <a:pt x="319" y="9"/>
                </a:cubicBezTo>
                <a:cubicBezTo>
                  <a:pt x="319" y="8"/>
                  <a:pt x="319" y="8"/>
                  <a:pt x="320" y="8"/>
                </a:cubicBezTo>
                <a:cubicBezTo>
                  <a:pt x="320" y="8"/>
                  <a:pt x="320" y="8"/>
                  <a:pt x="321" y="9"/>
                </a:cubicBezTo>
                <a:cubicBezTo>
                  <a:pt x="321" y="8"/>
                  <a:pt x="321" y="8"/>
                  <a:pt x="322" y="8"/>
                </a:cubicBezTo>
                <a:cubicBezTo>
                  <a:pt x="322" y="8"/>
                  <a:pt x="322" y="8"/>
                  <a:pt x="323" y="9"/>
                </a:cubicBezTo>
                <a:cubicBezTo>
                  <a:pt x="324" y="7"/>
                  <a:pt x="324" y="8"/>
                  <a:pt x="325" y="8"/>
                </a:cubicBezTo>
                <a:cubicBezTo>
                  <a:pt x="325" y="8"/>
                  <a:pt x="326" y="8"/>
                  <a:pt x="326" y="8"/>
                </a:cubicBezTo>
                <a:cubicBezTo>
                  <a:pt x="327" y="8"/>
                  <a:pt x="327" y="8"/>
                  <a:pt x="327" y="8"/>
                </a:cubicBezTo>
                <a:cubicBezTo>
                  <a:pt x="328" y="8"/>
                  <a:pt x="329" y="8"/>
                  <a:pt x="330" y="8"/>
                </a:cubicBezTo>
                <a:cubicBezTo>
                  <a:pt x="331" y="8"/>
                  <a:pt x="332" y="9"/>
                  <a:pt x="333" y="9"/>
                </a:cubicBezTo>
                <a:cubicBezTo>
                  <a:pt x="335" y="8"/>
                  <a:pt x="336" y="8"/>
                  <a:pt x="338" y="8"/>
                </a:cubicBezTo>
                <a:cubicBezTo>
                  <a:pt x="339" y="8"/>
                  <a:pt x="341" y="8"/>
                  <a:pt x="343" y="8"/>
                </a:cubicBezTo>
                <a:cubicBezTo>
                  <a:pt x="344" y="8"/>
                  <a:pt x="346" y="8"/>
                  <a:pt x="347" y="8"/>
                </a:cubicBezTo>
                <a:cubicBezTo>
                  <a:pt x="349" y="8"/>
                  <a:pt x="351" y="9"/>
                  <a:pt x="352" y="9"/>
                </a:cubicBezTo>
                <a:cubicBezTo>
                  <a:pt x="354" y="9"/>
                  <a:pt x="355" y="8"/>
                  <a:pt x="357" y="8"/>
                </a:cubicBezTo>
                <a:cubicBezTo>
                  <a:pt x="360" y="8"/>
                  <a:pt x="362" y="8"/>
                  <a:pt x="365" y="8"/>
                </a:cubicBezTo>
                <a:cubicBezTo>
                  <a:pt x="366" y="8"/>
                  <a:pt x="366" y="8"/>
                  <a:pt x="367" y="8"/>
                </a:cubicBezTo>
                <a:cubicBezTo>
                  <a:pt x="368" y="8"/>
                  <a:pt x="369" y="9"/>
                  <a:pt x="370" y="9"/>
                </a:cubicBezTo>
                <a:cubicBezTo>
                  <a:pt x="371" y="8"/>
                  <a:pt x="372" y="8"/>
                  <a:pt x="374" y="9"/>
                </a:cubicBezTo>
                <a:cubicBezTo>
                  <a:pt x="374" y="9"/>
                  <a:pt x="375" y="8"/>
                  <a:pt x="376" y="8"/>
                </a:cubicBezTo>
                <a:cubicBezTo>
                  <a:pt x="377" y="8"/>
                  <a:pt x="378" y="8"/>
                  <a:pt x="379" y="8"/>
                </a:cubicBezTo>
                <a:cubicBezTo>
                  <a:pt x="380" y="8"/>
                  <a:pt x="381" y="8"/>
                  <a:pt x="382" y="8"/>
                </a:cubicBezTo>
                <a:cubicBezTo>
                  <a:pt x="383" y="8"/>
                  <a:pt x="384" y="9"/>
                  <a:pt x="386" y="9"/>
                </a:cubicBezTo>
                <a:cubicBezTo>
                  <a:pt x="386" y="8"/>
                  <a:pt x="387" y="8"/>
                  <a:pt x="388" y="9"/>
                </a:cubicBezTo>
                <a:cubicBezTo>
                  <a:pt x="388" y="9"/>
                  <a:pt x="388" y="9"/>
                  <a:pt x="388" y="8"/>
                </a:cubicBezTo>
                <a:cubicBezTo>
                  <a:pt x="389" y="8"/>
                  <a:pt x="389" y="9"/>
                  <a:pt x="389" y="9"/>
                </a:cubicBezTo>
                <a:cubicBezTo>
                  <a:pt x="390" y="9"/>
                  <a:pt x="390" y="8"/>
                  <a:pt x="391" y="8"/>
                </a:cubicBezTo>
                <a:cubicBezTo>
                  <a:pt x="391" y="9"/>
                  <a:pt x="392" y="9"/>
                  <a:pt x="392" y="8"/>
                </a:cubicBezTo>
                <a:cubicBezTo>
                  <a:pt x="393" y="9"/>
                  <a:pt x="394" y="9"/>
                  <a:pt x="395" y="9"/>
                </a:cubicBezTo>
                <a:cubicBezTo>
                  <a:pt x="395" y="9"/>
                  <a:pt x="396" y="9"/>
                  <a:pt x="396" y="9"/>
                </a:cubicBezTo>
                <a:cubicBezTo>
                  <a:pt x="397" y="9"/>
                  <a:pt x="398" y="9"/>
                  <a:pt x="398" y="9"/>
                </a:cubicBezTo>
                <a:cubicBezTo>
                  <a:pt x="398" y="9"/>
                  <a:pt x="398" y="8"/>
                  <a:pt x="399" y="8"/>
                </a:cubicBezTo>
                <a:cubicBezTo>
                  <a:pt x="399" y="9"/>
                  <a:pt x="399" y="9"/>
                  <a:pt x="399" y="9"/>
                </a:cubicBezTo>
                <a:cubicBezTo>
                  <a:pt x="400" y="9"/>
                  <a:pt x="400" y="9"/>
                  <a:pt x="400" y="8"/>
                </a:cubicBezTo>
                <a:cubicBezTo>
                  <a:pt x="401" y="9"/>
                  <a:pt x="401" y="9"/>
                  <a:pt x="401" y="9"/>
                </a:cubicBezTo>
                <a:cubicBezTo>
                  <a:pt x="402" y="9"/>
                  <a:pt x="402" y="9"/>
                  <a:pt x="402" y="8"/>
                </a:cubicBezTo>
                <a:cubicBezTo>
                  <a:pt x="403" y="9"/>
                  <a:pt x="403" y="9"/>
                  <a:pt x="403" y="9"/>
                </a:cubicBezTo>
                <a:cubicBezTo>
                  <a:pt x="404" y="9"/>
                  <a:pt x="404" y="9"/>
                  <a:pt x="404" y="8"/>
                </a:cubicBezTo>
                <a:cubicBezTo>
                  <a:pt x="405" y="9"/>
                  <a:pt x="405" y="9"/>
                  <a:pt x="405" y="9"/>
                </a:cubicBezTo>
                <a:cubicBezTo>
                  <a:pt x="406" y="9"/>
                  <a:pt x="406" y="9"/>
                  <a:pt x="406" y="8"/>
                </a:cubicBezTo>
                <a:cubicBezTo>
                  <a:pt x="407" y="9"/>
                  <a:pt x="407" y="9"/>
                  <a:pt x="407" y="9"/>
                </a:cubicBezTo>
                <a:cubicBezTo>
                  <a:pt x="408" y="9"/>
                  <a:pt x="408" y="9"/>
                  <a:pt x="408" y="9"/>
                </a:cubicBezTo>
                <a:cubicBezTo>
                  <a:pt x="408" y="9"/>
                  <a:pt x="409" y="9"/>
                  <a:pt x="409" y="10"/>
                </a:cubicBezTo>
                <a:cubicBezTo>
                  <a:pt x="410" y="9"/>
                  <a:pt x="410" y="9"/>
                  <a:pt x="410" y="9"/>
                </a:cubicBezTo>
                <a:cubicBezTo>
                  <a:pt x="410" y="9"/>
                  <a:pt x="411" y="9"/>
                  <a:pt x="411" y="10"/>
                </a:cubicBezTo>
                <a:cubicBezTo>
                  <a:pt x="412" y="9"/>
                  <a:pt x="412" y="9"/>
                  <a:pt x="412" y="9"/>
                </a:cubicBezTo>
                <a:cubicBezTo>
                  <a:pt x="413" y="10"/>
                  <a:pt x="413" y="10"/>
                  <a:pt x="414" y="9"/>
                </a:cubicBezTo>
                <a:cubicBezTo>
                  <a:pt x="415" y="10"/>
                  <a:pt x="415" y="9"/>
                  <a:pt x="416" y="9"/>
                </a:cubicBezTo>
                <a:cubicBezTo>
                  <a:pt x="418" y="9"/>
                  <a:pt x="419" y="10"/>
                  <a:pt x="421" y="10"/>
                </a:cubicBezTo>
                <a:cubicBezTo>
                  <a:pt x="425" y="10"/>
                  <a:pt x="430" y="10"/>
                  <a:pt x="434" y="10"/>
                </a:cubicBezTo>
                <a:cubicBezTo>
                  <a:pt x="444" y="10"/>
                  <a:pt x="453" y="10"/>
                  <a:pt x="463" y="11"/>
                </a:cubicBezTo>
                <a:cubicBezTo>
                  <a:pt x="470" y="11"/>
                  <a:pt x="477" y="11"/>
                  <a:pt x="484" y="11"/>
                </a:cubicBezTo>
                <a:cubicBezTo>
                  <a:pt x="488" y="11"/>
                  <a:pt x="493" y="12"/>
                  <a:pt x="498" y="12"/>
                </a:cubicBezTo>
                <a:cubicBezTo>
                  <a:pt x="498" y="12"/>
                  <a:pt x="498" y="12"/>
                  <a:pt x="499" y="12"/>
                </a:cubicBezTo>
                <a:cubicBezTo>
                  <a:pt x="498" y="12"/>
                  <a:pt x="498" y="12"/>
                  <a:pt x="498" y="12"/>
                </a:cubicBezTo>
                <a:cubicBezTo>
                  <a:pt x="494" y="12"/>
                  <a:pt x="490" y="12"/>
                  <a:pt x="487" y="12"/>
                </a:cubicBezTo>
                <a:cubicBezTo>
                  <a:pt x="480" y="12"/>
                  <a:pt x="473" y="12"/>
                  <a:pt x="466" y="12"/>
                </a:cubicBezTo>
                <a:cubicBezTo>
                  <a:pt x="461" y="12"/>
                  <a:pt x="457" y="12"/>
                  <a:pt x="453" y="12"/>
                </a:cubicBezTo>
                <a:cubicBezTo>
                  <a:pt x="464" y="12"/>
                  <a:pt x="475" y="13"/>
                  <a:pt x="486" y="13"/>
                </a:cubicBezTo>
                <a:cubicBezTo>
                  <a:pt x="492" y="13"/>
                  <a:pt x="498" y="13"/>
                  <a:pt x="504" y="13"/>
                </a:cubicBezTo>
                <a:cubicBezTo>
                  <a:pt x="504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3" y="14"/>
                  <a:pt x="501" y="14"/>
                  <a:pt x="499" y="14"/>
                </a:cubicBezTo>
                <a:cubicBezTo>
                  <a:pt x="495" y="15"/>
                  <a:pt x="491" y="15"/>
                  <a:pt x="487" y="15"/>
                </a:cubicBezTo>
                <a:cubicBezTo>
                  <a:pt x="475" y="15"/>
                  <a:pt x="462" y="18"/>
                  <a:pt x="451" y="17"/>
                </a:cubicBezTo>
                <a:cubicBezTo>
                  <a:pt x="414" y="17"/>
                  <a:pt x="379" y="16"/>
                  <a:pt x="343" y="16"/>
                </a:cubicBezTo>
                <a:cubicBezTo>
                  <a:pt x="291" y="15"/>
                  <a:pt x="241" y="17"/>
                  <a:pt x="187" y="16"/>
                </a:cubicBezTo>
                <a:cubicBezTo>
                  <a:pt x="186" y="16"/>
                  <a:pt x="184" y="16"/>
                  <a:pt x="183" y="16"/>
                </a:cubicBezTo>
                <a:cubicBezTo>
                  <a:pt x="183" y="16"/>
                  <a:pt x="183" y="17"/>
                  <a:pt x="183" y="17"/>
                </a:cubicBezTo>
                <a:cubicBezTo>
                  <a:pt x="188" y="17"/>
                  <a:pt x="193" y="17"/>
                  <a:pt x="198" y="17"/>
                </a:cubicBezTo>
                <a:cubicBezTo>
                  <a:pt x="203" y="17"/>
                  <a:pt x="207" y="16"/>
                  <a:pt x="212" y="16"/>
                </a:cubicBezTo>
                <a:cubicBezTo>
                  <a:pt x="228" y="16"/>
                  <a:pt x="243" y="16"/>
                  <a:pt x="259" y="16"/>
                </a:cubicBezTo>
                <a:cubicBezTo>
                  <a:pt x="267" y="16"/>
                  <a:pt x="274" y="16"/>
                  <a:pt x="282" y="16"/>
                </a:cubicBezTo>
                <a:cubicBezTo>
                  <a:pt x="292" y="16"/>
                  <a:pt x="303" y="16"/>
                  <a:pt x="313" y="16"/>
                </a:cubicBezTo>
                <a:cubicBezTo>
                  <a:pt x="318" y="16"/>
                  <a:pt x="323" y="16"/>
                  <a:pt x="328" y="16"/>
                </a:cubicBezTo>
                <a:cubicBezTo>
                  <a:pt x="333" y="16"/>
                  <a:pt x="338" y="16"/>
                  <a:pt x="343" y="16"/>
                </a:cubicBezTo>
                <a:cubicBezTo>
                  <a:pt x="347" y="16"/>
                  <a:pt x="351" y="16"/>
                  <a:pt x="355" y="16"/>
                </a:cubicBezTo>
                <a:cubicBezTo>
                  <a:pt x="358" y="16"/>
                  <a:pt x="361" y="16"/>
                  <a:pt x="364" y="16"/>
                </a:cubicBezTo>
                <a:cubicBezTo>
                  <a:pt x="366" y="16"/>
                  <a:pt x="369" y="16"/>
                  <a:pt x="371" y="16"/>
                </a:cubicBezTo>
                <a:cubicBezTo>
                  <a:pt x="373" y="16"/>
                  <a:pt x="375" y="16"/>
                  <a:pt x="377" y="16"/>
                </a:cubicBezTo>
                <a:cubicBezTo>
                  <a:pt x="380" y="16"/>
                  <a:pt x="382" y="16"/>
                  <a:pt x="385" y="16"/>
                </a:cubicBezTo>
                <a:cubicBezTo>
                  <a:pt x="386" y="16"/>
                  <a:pt x="388" y="16"/>
                  <a:pt x="390" y="16"/>
                </a:cubicBezTo>
                <a:cubicBezTo>
                  <a:pt x="391" y="16"/>
                  <a:pt x="393" y="16"/>
                  <a:pt x="394" y="16"/>
                </a:cubicBezTo>
                <a:cubicBezTo>
                  <a:pt x="395" y="16"/>
                  <a:pt x="396" y="17"/>
                  <a:pt x="397" y="17"/>
                </a:cubicBezTo>
                <a:cubicBezTo>
                  <a:pt x="398" y="17"/>
                  <a:pt x="399" y="16"/>
                  <a:pt x="400" y="16"/>
                </a:cubicBezTo>
                <a:cubicBezTo>
                  <a:pt x="401" y="16"/>
                  <a:pt x="402" y="16"/>
                  <a:pt x="402" y="16"/>
                </a:cubicBezTo>
                <a:cubicBezTo>
                  <a:pt x="403" y="17"/>
                  <a:pt x="404" y="17"/>
                  <a:pt x="405" y="17"/>
                </a:cubicBezTo>
                <a:cubicBezTo>
                  <a:pt x="406" y="17"/>
                  <a:pt x="407" y="16"/>
                  <a:pt x="408" y="16"/>
                </a:cubicBezTo>
                <a:cubicBezTo>
                  <a:pt x="409" y="16"/>
                  <a:pt x="410" y="17"/>
                  <a:pt x="411" y="17"/>
                </a:cubicBezTo>
                <a:cubicBezTo>
                  <a:pt x="412" y="17"/>
                  <a:pt x="413" y="16"/>
                  <a:pt x="414" y="16"/>
                </a:cubicBezTo>
                <a:cubicBezTo>
                  <a:pt x="415" y="17"/>
                  <a:pt x="417" y="17"/>
                  <a:pt x="418" y="17"/>
                </a:cubicBezTo>
                <a:cubicBezTo>
                  <a:pt x="422" y="17"/>
                  <a:pt x="424" y="17"/>
                  <a:pt x="428" y="17"/>
                </a:cubicBezTo>
                <a:cubicBezTo>
                  <a:pt x="430" y="17"/>
                  <a:pt x="432" y="17"/>
                  <a:pt x="434" y="17"/>
                </a:cubicBezTo>
                <a:cubicBezTo>
                  <a:pt x="437" y="17"/>
                  <a:pt x="441" y="17"/>
                  <a:pt x="445" y="18"/>
                </a:cubicBezTo>
                <a:cubicBezTo>
                  <a:pt x="449" y="18"/>
                  <a:pt x="452" y="18"/>
                  <a:pt x="456" y="18"/>
                </a:cubicBezTo>
                <a:cubicBezTo>
                  <a:pt x="463" y="19"/>
                  <a:pt x="469" y="19"/>
                  <a:pt x="476" y="19"/>
                </a:cubicBezTo>
                <a:cubicBezTo>
                  <a:pt x="483" y="19"/>
                  <a:pt x="457" y="19"/>
                  <a:pt x="464" y="19"/>
                </a:cubicBezTo>
                <a:cubicBezTo>
                  <a:pt x="473" y="20"/>
                  <a:pt x="481" y="20"/>
                  <a:pt x="490" y="20"/>
                </a:cubicBezTo>
                <a:cubicBezTo>
                  <a:pt x="491" y="20"/>
                  <a:pt x="491" y="20"/>
                  <a:pt x="492" y="20"/>
                </a:cubicBezTo>
                <a:cubicBezTo>
                  <a:pt x="491" y="21"/>
                  <a:pt x="491" y="21"/>
                  <a:pt x="491" y="21"/>
                </a:cubicBezTo>
                <a:cubicBezTo>
                  <a:pt x="480" y="21"/>
                  <a:pt x="470" y="21"/>
                  <a:pt x="459" y="21"/>
                </a:cubicBezTo>
                <a:cubicBezTo>
                  <a:pt x="450" y="21"/>
                  <a:pt x="441" y="20"/>
                  <a:pt x="433" y="21"/>
                </a:cubicBezTo>
                <a:cubicBezTo>
                  <a:pt x="432" y="21"/>
                  <a:pt x="432" y="21"/>
                  <a:pt x="431" y="21"/>
                </a:cubicBezTo>
                <a:cubicBezTo>
                  <a:pt x="434" y="21"/>
                  <a:pt x="437" y="22"/>
                  <a:pt x="440" y="22"/>
                </a:cubicBezTo>
                <a:cubicBezTo>
                  <a:pt x="452" y="22"/>
                  <a:pt x="465" y="22"/>
                  <a:pt x="477" y="22"/>
                </a:cubicBezTo>
                <a:cubicBezTo>
                  <a:pt x="479" y="22"/>
                  <a:pt x="481" y="23"/>
                  <a:pt x="483" y="23"/>
                </a:cubicBezTo>
                <a:cubicBezTo>
                  <a:pt x="483" y="23"/>
                  <a:pt x="483" y="23"/>
                  <a:pt x="482" y="23"/>
                </a:cubicBezTo>
                <a:cubicBezTo>
                  <a:pt x="470" y="24"/>
                  <a:pt x="458" y="24"/>
                  <a:pt x="446" y="24"/>
                </a:cubicBezTo>
                <a:cubicBezTo>
                  <a:pt x="434" y="24"/>
                  <a:pt x="454" y="24"/>
                  <a:pt x="442" y="23"/>
                </a:cubicBezTo>
                <a:cubicBezTo>
                  <a:pt x="442" y="24"/>
                  <a:pt x="442" y="24"/>
                  <a:pt x="442" y="24"/>
                </a:cubicBezTo>
                <a:cubicBezTo>
                  <a:pt x="469" y="25"/>
                  <a:pt x="463" y="25"/>
                  <a:pt x="490" y="26"/>
                </a:cubicBezTo>
                <a:cubicBezTo>
                  <a:pt x="490" y="27"/>
                  <a:pt x="490" y="27"/>
                  <a:pt x="490" y="27"/>
                </a:cubicBezTo>
                <a:cubicBezTo>
                  <a:pt x="454" y="27"/>
                  <a:pt x="450" y="26"/>
                  <a:pt x="414" y="26"/>
                </a:cubicBezTo>
                <a:cubicBezTo>
                  <a:pt x="414" y="26"/>
                  <a:pt x="414" y="26"/>
                  <a:pt x="414" y="26"/>
                </a:cubicBezTo>
                <a:cubicBezTo>
                  <a:pt x="439" y="27"/>
                  <a:pt x="431" y="27"/>
                  <a:pt x="456" y="28"/>
                </a:cubicBezTo>
                <a:cubicBezTo>
                  <a:pt x="456" y="28"/>
                  <a:pt x="456" y="29"/>
                  <a:pt x="456" y="29"/>
                </a:cubicBezTo>
                <a:cubicBezTo>
                  <a:pt x="443" y="29"/>
                  <a:pt x="444" y="29"/>
                  <a:pt x="431" y="29"/>
                </a:cubicBezTo>
                <a:cubicBezTo>
                  <a:pt x="431" y="30"/>
                  <a:pt x="431" y="30"/>
                  <a:pt x="431" y="30"/>
                </a:cubicBezTo>
                <a:cubicBezTo>
                  <a:pt x="431" y="30"/>
                  <a:pt x="399" y="30"/>
                  <a:pt x="400" y="30"/>
                </a:cubicBezTo>
                <a:cubicBezTo>
                  <a:pt x="409" y="30"/>
                  <a:pt x="417" y="30"/>
                  <a:pt x="426" y="31"/>
                </a:cubicBezTo>
                <a:cubicBezTo>
                  <a:pt x="434" y="31"/>
                  <a:pt x="441" y="31"/>
                  <a:pt x="449" y="31"/>
                </a:cubicBezTo>
                <a:cubicBezTo>
                  <a:pt x="449" y="31"/>
                  <a:pt x="450" y="32"/>
                  <a:pt x="451" y="32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24" y="32"/>
                  <a:pt x="431" y="32"/>
                  <a:pt x="405" y="31"/>
                </a:cubicBezTo>
                <a:cubicBezTo>
                  <a:pt x="405" y="31"/>
                  <a:pt x="405" y="31"/>
                  <a:pt x="405" y="32"/>
                </a:cubicBezTo>
                <a:cubicBezTo>
                  <a:pt x="407" y="32"/>
                  <a:pt x="409" y="32"/>
                  <a:pt x="411" y="32"/>
                </a:cubicBezTo>
                <a:cubicBezTo>
                  <a:pt x="422" y="32"/>
                  <a:pt x="400" y="33"/>
                  <a:pt x="411" y="33"/>
                </a:cubicBezTo>
                <a:cubicBezTo>
                  <a:pt x="426" y="33"/>
                  <a:pt x="442" y="34"/>
                  <a:pt x="457" y="34"/>
                </a:cubicBezTo>
                <a:cubicBezTo>
                  <a:pt x="458" y="34"/>
                  <a:pt x="459" y="35"/>
                  <a:pt x="460" y="35"/>
                </a:cubicBezTo>
                <a:cubicBezTo>
                  <a:pt x="460" y="35"/>
                  <a:pt x="460" y="35"/>
                  <a:pt x="459" y="35"/>
                </a:cubicBezTo>
                <a:cubicBezTo>
                  <a:pt x="447" y="35"/>
                  <a:pt x="436" y="35"/>
                  <a:pt x="424" y="35"/>
                </a:cubicBezTo>
                <a:cubicBezTo>
                  <a:pt x="418" y="35"/>
                  <a:pt x="412" y="35"/>
                  <a:pt x="406" y="35"/>
                </a:cubicBezTo>
                <a:cubicBezTo>
                  <a:pt x="405" y="35"/>
                  <a:pt x="404" y="35"/>
                  <a:pt x="403" y="35"/>
                </a:cubicBezTo>
                <a:cubicBezTo>
                  <a:pt x="403" y="35"/>
                  <a:pt x="403" y="35"/>
                  <a:pt x="403" y="35"/>
                </a:cubicBezTo>
                <a:cubicBezTo>
                  <a:pt x="403" y="35"/>
                  <a:pt x="403" y="36"/>
                  <a:pt x="404" y="36"/>
                </a:cubicBezTo>
                <a:cubicBezTo>
                  <a:pt x="409" y="36"/>
                  <a:pt x="415" y="35"/>
                  <a:pt x="420" y="37"/>
                </a:cubicBezTo>
                <a:cubicBezTo>
                  <a:pt x="422" y="37"/>
                  <a:pt x="424" y="37"/>
                  <a:pt x="426" y="37"/>
                </a:cubicBezTo>
                <a:cubicBezTo>
                  <a:pt x="427" y="37"/>
                  <a:pt x="429" y="37"/>
                  <a:pt x="430" y="37"/>
                </a:cubicBezTo>
                <a:cubicBezTo>
                  <a:pt x="430" y="38"/>
                  <a:pt x="430" y="38"/>
                  <a:pt x="430" y="38"/>
                </a:cubicBezTo>
                <a:cubicBezTo>
                  <a:pt x="400" y="38"/>
                  <a:pt x="421" y="37"/>
                  <a:pt x="392" y="37"/>
                </a:cubicBezTo>
                <a:cubicBezTo>
                  <a:pt x="392" y="37"/>
                  <a:pt x="392" y="37"/>
                  <a:pt x="392" y="37"/>
                </a:cubicBezTo>
                <a:cubicBezTo>
                  <a:pt x="404" y="38"/>
                  <a:pt x="396" y="38"/>
                  <a:pt x="408" y="38"/>
                </a:cubicBezTo>
                <a:cubicBezTo>
                  <a:pt x="414" y="38"/>
                  <a:pt x="420" y="38"/>
                  <a:pt x="426" y="39"/>
                </a:cubicBezTo>
                <a:cubicBezTo>
                  <a:pt x="426" y="39"/>
                  <a:pt x="426" y="39"/>
                  <a:pt x="426" y="39"/>
                </a:cubicBezTo>
                <a:cubicBezTo>
                  <a:pt x="426" y="39"/>
                  <a:pt x="426" y="39"/>
                  <a:pt x="426" y="39"/>
                </a:cubicBezTo>
                <a:cubicBezTo>
                  <a:pt x="420" y="39"/>
                  <a:pt x="414" y="39"/>
                  <a:pt x="408" y="39"/>
                </a:cubicBezTo>
                <a:cubicBezTo>
                  <a:pt x="408" y="40"/>
                  <a:pt x="408" y="40"/>
                  <a:pt x="408" y="40"/>
                </a:cubicBezTo>
                <a:cubicBezTo>
                  <a:pt x="439" y="41"/>
                  <a:pt x="437" y="42"/>
                  <a:pt x="468" y="43"/>
                </a:cubicBezTo>
                <a:cubicBezTo>
                  <a:pt x="468" y="43"/>
                  <a:pt x="468" y="43"/>
                  <a:pt x="468" y="43"/>
                </a:cubicBezTo>
                <a:cubicBezTo>
                  <a:pt x="443" y="44"/>
                  <a:pt x="451" y="43"/>
                  <a:pt x="426" y="42"/>
                </a:cubicBezTo>
                <a:cubicBezTo>
                  <a:pt x="429" y="43"/>
                  <a:pt x="399" y="43"/>
                  <a:pt x="402" y="43"/>
                </a:cubicBezTo>
                <a:cubicBezTo>
                  <a:pt x="414" y="43"/>
                  <a:pt x="426" y="43"/>
                  <a:pt x="438" y="44"/>
                </a:cubicBezTo>
                <a:cubicBezTo>
                  <a:pt x="439" y="44"/>
                  <a:pt x="440" y="44"/>
                  <a:pt x="441" y="44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24" y="45"/>
                  <a:pt x="440" y="44"/>
                  <a:pt x="422" y="45"/>
                </a:cubicBezTo>
                <a:cubicBezTo>
                  <a:pt x="423" y="45"/>
                  <a:pt x="423" y="45"/>
                  <a:pt x="423" y="45"/>
                </a:cubicBezTo>
                <a:cubicBezTo>
                  <a:pt x="436" y="45"/>
                  <a:pt x="416" y="45"/>
                  <a:pt x="429" y="46"/>
                </a:cubicBezTo>
                <a:cubicBezTo>
                  <a:pt x="437" y="46"/>
                  <a:pt x="446" y="46"/>
                  <a:pt x="454" y="47"/>
                </a:cubicBezTo>
                <a:cubicBezTo>
                  <a:pt x="455" y="47"/>
                  <a:pt x="455" y="47"/>
                  <a:pt x="456" y="47"/>
                </a:cubicBezTo>
                <a:cubicBezTo>
                  <a:pt x="455" y="47"/>
                  <a:pt x="454" y="47"/>
                  <a:pt x="453" y="47"/>
                </a:cubicBezTo>
                <a:cubicBezTo>
                  <a:pt x="450" y="47"/>
                  <a:pt x="447" y="47"/>
                  <a:pt x="444" y="47"/>
                </a:cubicBezTo>
                <a:cubicBezTo>
                  <a:pt x="433" y="47"/>
                  <a:pt x="422" y="47"/>
                  <a:pt x="411" y="47"/>
                </a:cubicBezTo>
                <a:cubicBezTo>
                  <a:pt x="382" y="47"/>
                  <a:pt x="405" y="49"/>
                  <a:pt x="375" y="49"/>
                </a:cubicBezTo>
                <a:cubicBezTo>
                  <a:pt x="342" y="48"/>
                  <a:pt x="306" y="48"/>
                  <a:pt x="273" y="49"/>
                </a:cubicBezTo>
                <a:cubicBezTo>
                  <a:pt x="257" y="49"/>
                  <a:pt x="243" y="47"/>
                  <a:pt x="227" y="47"/>
                </a:cubicBezTo>
                <a:cubicBezTo>
                  <a:pt x="224" y="47"/>
                  <a:pt x="221" y="47"/>
                  <a:pt x="219" y="47"/>
                </a:cubicBezTo>
                <a:cubicBezTo>
                  <a:pt x="223" y="47"/>
                  <a:pt x="228" y="47"/>
                  <a:pt x="233" y="47"/>
                </a:cubicBezTo>
                <a:cubicBezTo>
                  <a:pt x="277" y="47"/>
                  <a:pt x="320" y="47"/>
                  <a:pt x="364" y="48"/>
                </a:cubicBezTo>
                <a:cubicBezTo>
                  <a:pt x="389" y="49"/>
                  <a:pt x="395" y="50"/>
                  <a:pt x="419" y="50"/>
                </a:cubicBezTo>
                <a:cubicBezTo>
                  <a:pt x="438" y="51"/>
                  <a:pt x="443" y="51"/>
                  <a:pt x="462" y="52"/>
                </a:cubicBezTo>
                <a:cubicBezTo>
                  <a:pt x="466" y="52"/>
                  <a:pt x="470" y="52"/>
                  <a:pt x="474" y="52"/>
                </a:cubicBezTo>
                <a:cubicBezTo>
                  <a:pt x="475" y="52"/>
                  <a:pt x="475" y="52"/>
                  <a:pt x="476" y="53"/>
                </a:cubicBezTo>
                <a:cubicBezTo>
                  <a:pt x="476" y="53"/>
                  <a:pt x="476" y="53"/>
                  <a:pt x="475" y="53"/>
                </a:cubicBezTo>
                <a:cubicBezTo>
                  <a:pt x="475" y="53"/>
                  <a:pt x="474" y="53"/>
                  <a:pt x="474" y="53"/>
                </a:cubicBezTo>
                <a:cubicBezTo>
                  <a:pt x="470" y="53"/>
                  <a:pt x="465" y="53"/>
                  <a:pt x="461" y="53"/>
                </a:cubicBezTo>
                <a:cubicBezTo>
                  <a:pt x="442" y="53"/>
                  <a:pt x="456" y="53"/>
                  <a:pt x="437" y="53"/>
                </a:cubicBezTo>
                <a:cubicBezTo>
                  <a:pt x="411" y="53"/>
                  <a:pt x="391" y="54"/>
                  <a:pt x="365" y="53"/>
                </a:cubicBezTo>
                <a:cubicBezTo>
                  <a:pt x="334" y="52"/>
                  <a:pt x="298" y="53"/>
                  <a:pt x="266" y="51"/>
                </a:cubicBezTo>
                <a:cubicBezTo>
                  <a:pt x="263" y="51"/>
                  <a:pt x="260" y="51"/>
                  <a:pt x="257" y="51"/>
                </a:cubicBezTo>
                <a:cubicBezTo>
                  <a:pt x="258" y="52"/>
                  <a:pt x="258" y="52"/>
                  <a:pt x="259" y="52"/>
                </a:cubicBezTo>
                <a:cubicBezTo>
                  <a:pt x="277" y="52"/>
                  <a:pt x="296" y="52"/>
                  <a:pt x="315" y="52"/>
                </a:cubicBezTo>
                <a:cubicBezTo>
                  <a:pt x="332" y="53"/>
                  <a:pt x="348" y="53"/>
                  <a:pt x="365" y="53"/>
                </a:cubicBezTo>
                <a:cubicBezTo>
                  <a:pt x="389" y="54"/>
                  <a:pt x="412" y="55"/>
                  <a:pt x="436" y="55"/>
                </a:cubicBezTo>
                <a:cubicBezTo>
                  <a:pt x="445" y="56"/>
                  <a:pt x="422" y="56"/>
                  <a:pt x="431" y="56"/>
                </a:cubicBezTo>
                <a:cubicBezTo>
                  <a:pt x="435" y="56"/>
                  <a:pt x="439" y="57"/>
                  <a:pt x="443" y="57"/>
                </a:cubicBezTo>
                <a:cubicBezTo>
                  <a:pt x="444" y="57"/>
                  <a:pt x="444" y="57"/>
                  <a:pt x="445" y="57"/>
                </a:cubicBezTo>
                <a:cubicBezTo>
                  <a:pt x="445" y="58"/>
                  <a:pt x="445" y="58"/>
                  <a:pt x="445" y="58"/>
                </a:cubicBezTo>
                <a:cubicBezTo>
                  <a:pt x="441" y="58"/>
                  <a:pt x="438" y="58"/>
                  <a:pt x="434" y="58"/>
                </a:cubicBezTo>
                <a:cubicBezTo>
                  <a:pt x="434" y="58"/>
                  <a:pt x="434" y="58"/>
                  <a:pt x="434" y="58"/>
                </a:cubicBezTo>
                <a:cubicBezTo>
                  <a:pt x="441" y="59"/>
                  <a:pt x="447" y="59"/>
                  <a:pt x="454" y="59"/>
                </a:cubicBezTo>
                <a:cubicBezTo>
                  <a:pt x="454" y="59"/>
                  <a:pt x="454" y="60"/>
                  <a:pt x="454" y="60"/>
                </a:cubicBezTo>
                <a:cubicBezTo>
                  <a:pt x="426" y="60"/>
                  <a:pt x="431" y="59"/>
                  <a:pt x="403" y="59"/>
                </a:cubicBezTo>
                <a:cubicBezTo>
                  <a:pt x="406" y="59"/>
                  <a:pt x="409" y="59"/>
                  <a:pt x="412" y="59"/>
                </a:cubicBezTo>
                <a:cubicBezTo>
                  <a:pt x="430" y="60"/>
                  <a:pt x="415" y="60"/>
                  <a:pt x="432" y="61"/>
                </a:cubicBezTo>
                <a:cubicBezTo>
                  <a:pt x="438" y="61"/>
                  <a:pt x="477" y="61"/>
                  <a:pt x="484" y="61"/>
                </a:cubicBezTo>
                <a:cubicBezTo>
                  <a:pt x="484" y="61"/>
                  <a:pt x="484" y="62"/>
                  <a:pt x="485" y="62"/>
                </a:cubicBezTo>
                <a:cubicBezTo>
                  <a:pt x="484" y="62"/>
                  <a:pt x="484" y="62"/>
                  <a:pt x="484" y="62"/>
                </a:cubicBezTo>
                <a:cubicBezTo>
                  <a:pt x="482" y="62"/>
                  <a:pt x="480" y="62"/>
                  <a:pt x="479" y="62"/>
                </a:cubicBezTo>
                <a:cubicBezTo>
                  <a:pt x="473" y="62"/>
                  <a:pt x="468" y="62"/>
                  <a:pt x="462" y="62"/>
                </a:cubicBezTo>
                <a:cubicBezTo>
                  <a:pt x="458" y="62"/>
                  <a:pt x="454" y="62"/>
                  <a:pt x="450" y="62"/>
                </a:cubicBezTo>
                <a:cubicBezTo>
                  <a:pt x="452" y="62"/>
                  <a:pt x="454" y="62"/>
                  <a:pt x="456" y="62"/>
                </a:cubicBezTo>
                <a:cubicBezTo>
                  <a:pt x="456" y="62"/>
                  <a:pt x="456" y="62"/>
                  <a:pt x="456" y="63"/>
                </a:cubicBezTo>
                <a:cubicBezTo>
                  <a:pt x="442" y="63"/>
                  <a:pt x="428" y="63"/>
                  <a:pt x="414" y="62"/>
                </a:cubicBezTo>
                <a:cubicBezTo>
                  <a:pt x="400" y="62"/>
                  <a:pt x="385" y="62"/>
                  <a:pt x="371" y="62"/>
                </a:cubicBezTo>
                <a:cubicBezTo>
                  <a:pt x="371" y="62"/>
                  <a:pt x="371" y="62"/>
                  <a:pt x="371" y="62"/>
                </a:cubicBezTo>
                <a:cubicBezTo>
                  <a:pt x="406" y="63"/>
                  <a:pt x="441" y="64"/>
                  <a:pt x="476" y="65"/>
                </a:cubicBezTo>
                <a:cubicBezTo>
                  <a:pt x="476" y="65"/>
                  <a:pt x="476" y="65"/>
                  <a:pt x="476" y="66"/>
                </a:cubicBezTo>
                <a:cubicBezTo>
                  <a:pt x="472" y="66"/>
                  <a:pt x="467" y="66"/>
                  <a:pt x="463" y="66"/>
                </a:cubicBezTo>
                <a:cubicBezTo>
                  <a:pt x="463" y="66"/>
                  <a:pt x="463" y="66"/>
                  <a:pt x="463" y="66"/>
                </a:cubicBezTo>
                <a:cubicBezTo>
                  <a:pt x="464" y="66"/>
                  <a:pt x="464" y="67"/>
                  <a:pt x="465" y="67"/>
                </a:cubicBezTo>
                <a:cubicBezTo>
                  <a:pt x="465" y="67"/>
                  <a:pt x="465" y="67"/>
                  <a:pt x="465" y="67"/>
                </a:cubicBezTo>
                <a:cubicBezTo>
                  <a:pt x="416" y="67"/>
                  <a:pt x="366" y="65"/>
                  <a:pt x="317" y="64"/>
                </a:cubicBezTo>
                <a:cubicBezTo>
                  <a:pt x="335" y="65"/>
                  <a:pt x="354" y="65"/>
                  <a:pt x="373" y="66"/>
                </a:cubicBezTo>
                <a:cubicBezTo>
                  <a:pt x="392" y="67"/>
                  <a:pt x="410" y="67"/>
                  <a:pt x="429" y="68"/>
                </a:cubicBezTo>
                <a:cubicBezTo>
                  <a:pt x="448" y="69"/>
                  <a:pt x="466" y="69"/>
                  <a:pt x="485" y="70"/>
                </a:cubicBezTo>
                <a:cubicBezTo>
                  <a:pt x="485" y="70"/>
                  <a:pt x="485" y="70"/>
                  <a:pt x="485" y="70"/>
                </a:cubicBezTo>
                <a:cubicBezTo>
                  <a:pt x="484" y="70"/>
                  <a:pt x="484" y="71"/>
                  <a:pt x="484" y="71"/>
                </a:cubicBezTo>
                <a:cubicBezTo>
                  <a:pt x="478" y="71"/>
                  <a:pt x="472" y="71"/>
                  <a:pt x="466" y="71"/>
                </a:cubicBezTo>
                <a:cubicBezTo>
                  <a:pt x="446" y="70"/>
                  <a:pt x="426" y="69"/>
                  <a:pt x="407" y="69"/>
                </a:cubicBezTo>
                <a:cubicBezTo>
                  <a:pt x="385" y="68"/>
                  <a:pt x="363" y="67"/>
                  <a:pt x="342" y="67"/>
                </a:cubicBezTo>
                <a:cubicBezTo>
                  <a:pt x="321" y="67"/>
                  <a:pt x="301" y="66"/>
                  <a:pt x="280" y="66"/>
                </a:cubicBezTo>
                <a:cubicBezTo>
                  <a:pt x="263" y="66"/>
                  <a:pt x="245" y="66"/>
                  <a:pt x="228" y="66"/>
                </a:cubicBezTo>
                <a:cubicBezTo>
                  <a:pt x="203" y="66"/>
                  <a:pt x="178" y="66"/>
                  <a:pt x="153" y="66"/>
                </a:cubicBezTo>
                <a:cubicBezTo>
                  <a:pt x="151" y="66"/>
                  <a:pt x="149" y="66"/>
                  <a:pt x="147" y="66"/>
                </a:cubicBezTo>
                <a:cubicBezTo>
                  <a:pt x="147" y="66"/>
                  <a:pt x="146" y="66"/>
                  <a:pt x="146" y="66"/>
                </a:cubicBezTo>
                <a:cubicBezTo>
                  <a:pt x="145" y="66"/>
                  <a:pt x="144" y="66"/>
                  <a:pt x="143" y="66"/>
                </a:cubicBezTo>
                <a:cubicBezTo>
                  <a:pt x="142" y="66"/>
                  <a:pt x="140" y="66"/>
                  <a:pt x="139" y="66"/>
                </a:cubicBezTo>
                <a:cubicBezTo>
                  <a:pt x="122" y="66"/>
                  <a:pt x="106" y="66"/>
                  <a:pt x="90" y="67"/>
                </a:cubicBezTo>
                <a:cubicBezTo>
                  <a:pt x="77" y="67"/>
                  <a:pt x="104" y="60"/>
                  <a:pt x="91" y="61"/>
                </a:cubicBezTo>
                <a:cubicBezTo>
                  <a:pt x="82" y="61"/>
                  <a:pt x="87" y="62"/>
                  <a:pt x="77" y="62"/>
                </a:cubicBezTo>
                <a:cubicBezTo>
                  <a:pt x="66" y="63"/>
                  <a:pt x="61" y="63"/>
                  <a:pt x="50" y="64"/>
                </a:cubicBezTo>
                <a:cubicBezTo>
                  <a:pt x="43" y="64"/>
                  <a:pt x="50" y="64"/>
                  <a:pt x="44" y="65"/>
                </a:cubicBezTo>
                <a:cubicBezTo>
                  <a:pt x="42" y="65"/>
                  <a:pt x="31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1" y="63"/>
                  <a:pt x="31" y="63"/>
                </a:cubicBezTo>
                <a:cubicBezTo>
                  <a:pt x="36" y="62"/>
                  <a:pt x="50" y="61"/>
                  <a:pt x="55" y="60"/>
                </a:cubicBezTo>
                <a:cubicBezTo>
                  <a:pt x="59" y="59"/>
                  <a:pt x="48" y="59"/>
                  <a:pt x="52" y="59"/>
                </a:cubicBezTo>
                <a:cubicBezTo>
                  <a:pt x="53" y="59"/>
                  <a:pt x="53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3" y="58"/>
                  <a:pt x="52" y="58"/>
                </a:cubicBezTo>
                <a:cubicBezTo>
                  <a:pt x="46" y="58"/>
                  <a:pt x="55" y="58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8" y="57"/>
                  <a:pt x="49" y="56"/>
                  <a:pt x="50" y="56"/>
                </a:cubicBezTo>
                <a:cubicBezTo>
                  <a:pt x="54" y="56"/>
                  <a:pt x="45" y="56"/>
                  <a:pt x="50" y="56"/>
                </a:cubicBezTo>
                <a:cubicBezTo>
                  <a:pt x="51" y="55"/>
                  <a:pt x="12" y="64"/>
                  <a:pt x="12" y="63"/>
                </a:cubicBezTo>
                <a:cubicBezTo>
                  <a:pt x="12" y="62"/>
                  <a:pt x="13" y="62"/>
                  <a:pt x="13" y="62"/>
                </a:cubicBezTo>
                <a:cubicBezTo>
                  <a:pt x="14" y="62"/>
                  <a:pt x="15" y="62"/>
                  <a:pt x="16" y="62"/>
                </a:cubicBezTo>
                <a:cubicBezTo>
                  <a:pt x="28" y="60"/>
                  <a:pt x="34" y="59"/>
                  <a:pt x="47" y="59"/>
                </a:cubicBezTo>
                <a:cubicBezTo>
                  <a:pt x="49" y="58"/>
                  <a:pt x="50" y="58"/>
                  <a:pt x="52" y="57"/>
                </a:cubicBezTo>
                <a:cubicBezTo>
                  <a:pt x="50" y="57"/>
                  <a:pt x="48" y="57"/>
                  <a:pt x="47" y="57"/>
                </a:cubicBezTo>
                <a:cubicBezTo>
                  <a:pt x="42" y="57"/>
                  <a:pt x="37" y="58"/>
                  <a:pt x="32" y="58"/>
                </a:cubicBezTo>
                <a:cubicBezTo>
                  <a:pt x="22" y="58"/>
                  <a:pt x="19" y="58"/>
                  <a:pt x="9" y="59"/>
                </a:cubicBezTo>
                <a:cubicBezTo>
                  <a:pt x="9" y="59"/>
                  <a:pt x="8" y="58"/>
                  <a:pt x="7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8" y="58"/>
                  <a:pt x="9" y="58"/>
                  <a:pt x="9" y="57"/>
                </a:cubicBezTo>
                <a:cubicBezTo>
                  <a:pt x="14" y="57"/>
                  <a:pt x="12" y="56"/>
                  <a:pt x="17" y="56"/>
                </a:cubicBezTo>
                <a:cubicBezTo>
                  <a:pt x="28" y="55"/>
                  <a:pt x="39" y="54"/>
                  <a:pt x="50" y="54"/>
                </a:cubicBezTo>
                <a:cubicBezTo>
                  <a:pt x="60" y="53"/>
                  <a:pt x="55" y="52"/>
                  <a:pt x="65" y="52"/>
                </a:cubicBezTo>
                <a:cubicBezTo>
                  <a:pt x="75" y="51"/>
                  <a:pt x="86" y="51"/>
                  <a:pt x="96" y="50"/>
                </a:cubicBezTo>
                <a:cubicBezTo>
                  <a:pt x="97" y="49"/>
                  <a:pt x="99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0" y="49"/>
                  <a:pt x="99" y="49"/>
                  <a:pt x="98" y="49"/>
                </a:cubicBezTo>
                <a:cubicBezTo>
                  <a:pt x="94" y="49"/>
                  <a:pt x="90" y="50"/>
                  <a:pt x="86" y="50"/>
                </a:cubicBezTo>
                <a:cubicBezTo>
                  <a:pt x="81" y="50"/>
                  <a:pt x="76" y="51"/>
                  <a:pt x="71" y="51"/>
                </a:cubicBezTo>
                <a:cubicBezTo>
                  <a:pt x="67" y="51"/>
                  <a:pt x="62" y="52"/>
                  <a:pt x="58" y="52"/>
                </a:cubicBezTo>
                <a:cubicBezTo>
                  <a:pt x="52" y="52"/>
                  <a:pt x="61" y="53"/>
                  <a:pt x="54" y="53"/>
                </a:cubicBezTo>
                <a:cubicBezTo>
                  <a:pt x="48" y="53"/>
                  <a:pt x="41" y="53"/>
                  <a:pt x="34" y="53"/>
                </a:cubicBezTo>
                <a:cubicBezTo>
                  <a:pt x="34" y="53"/>
                  <a:pt x="33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3"/>
                  <a:pt x="34" y="52"/>
                  <a:pt x="34" y="52"/>
                </a:cubicBezTo>
                <a:cubicBezTo>
                  <a:pt x="37" y="52"/>
                  <a:pt x="30" y="51"/>
                  <a:pt x="32" y="51"/>
                </a:cubicBezTo>
                <a:cubicBezTo>
                  <a:pt x="33" y="51"/>
                  <a:pt x="34" y="51"/>
                  <a:pt x="34" y="50"/>
                </a:cubicBezTo>
                <a:cubicBezTo>
                  <a:pt x="34" y="50"/>
                  <a:pt x="33" y="50"/>
                  <a:pt x="32" y="50"/>
                </a:cubicBezTo>
                <a:cubicBezTo>
                  <a:pt x="27" y="50"/>
                  <a:pt x="22" y="50"/>
                  <a:pt x="17" y="50"/>
                </a:cubicBezTo>
                <a:cubicBezTo>
                  <a:pt x="16" y="50"/>
                  <a:pt x="15" y="50"/>
                  <a:pt x="15" y="50"/>
                </a:cubicBezTo>
                <a:cubicBezTo>
                  <a:pt x="14" y="49"/>
                  <a:pt x="12" y="50"/>
                  <a:pt x="11" y="50"/>
                </a:cubicBezTo>
                <a:cubicBezTo>
                  <a:pt x="10" y="50"/>
                  <a:pt x="9" y="49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10" y="49"/>
                  <a:pt x="6" y="48"/>
                  <a:pt x="7" y="48"/>
                </a:cubicBezTo>
                <a:cubicBezTo>
                  <a:pt x="18" y="47"/>
                  <a:pt x="12" y="46"/>
                  <a:pt x="23" y="46"/>
                </a:cubicBezTo>
                <a:cubicBezTo>
                  <a:pt x="42" y="45"/>
                  <a:pt x="61" y="44"/>
                  <a:pt x="79" y="41"/>
                </a:cubicBezTo>
                <a:cubicBezTo>
                  <a:pt x="81" y="41"/>
                  <a:pt x="83" y="41"/>
                  <a:pt x="84" y="41"/>
                </a:cubicBezTo>
                <a:cubicBezTo>
                  <a:pt x="84" y="40"/>
                  <a:pt x="83" y="40"/>
                  <a:pt x="83" y="41"/>
                </a:cubicBezTo>
                <a:cubicBezTo>
                  <a:pt x="77" y="41"/>
                  <a:pt x="71" y="41"/>
                  <a:pt x="65" y="41"/>
                </a:cubicBezTo>
                <a:cubicBezTo>
                  <a:pt x="61" y="42"/>
                  <a:pt x="56" y="42"/>
                  <a:pt x="51" y="42"/>
                </a:cubicBezTo>
                <a:cubicBezTo>
                  <a:pt x="41" y="42"/>
                  <a:pt x="30" y="43"/>
                  <a:pt x="20" y="44"/>
                </a:cubicBezTo>
                <a:cubicBezTo>
                  <a:pt x="19" y="44"/>
                  <a:pt x="17" y="43"/>
                  <a:pt x="16" y="43"/>
                </a:cubicBezTo>
                <a:cubicBezTo>
                  <a:pt x="16" y="43"/>
                  <a:pt x="15" y="43"/>
                  <a:pt x="15" y="43"/>
                </a:cubicBezTo>
                <a:cubicBezTo>
                  <a:pt x="12" y="43"/>
                  <a:pt x="9" y="44"/>
                  <a:pt x="7" y="44"/>
                </a:cubicBezTo>
                <a:cubicBezTo>
                  <a:pt x="2" y="44"/>
                  <a:pt x="15" y="44"/>
                  <a:pt x="10" y="45"/>
                </a:cubicBezTo>
                <a:cubicBezTo>
                  <a:pt x="10" y="45"/>
                  <a:pt x="9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4"/>
                  <a:pt x="10" y="43"/>
                </a:cubicBezTo>
                <a:cubicBezTo>
                  <a:pt x="13" y="43"/>
                  <a:pt x="0" y="43"/>
                  <a:pt x="3" y="43"/>
                </a:cubicBezTo>
                <a:cubicBezTo>
                  <a:pt x="9" y="42"/>
                  <a:pt x="15" y="41"/>
                  <a:pt x="21" y="40"/>
                </a:cubicBezTo>
                <a:cubicBezTo>
                  <a:pt x="25" y="40"/>
                  <a:pt x="30" y="39"/>
                  <a:pt x="35" y="39"/>
                </a:cubicBezTo>
                <a:cubicBezTo>
                  <a:pt x="32" y="39"/>
                  <a:pt x="28" y="39"/>
                  <a:pt x="25" y="39"/>
                </a:cubicBezTo>
                <a:cubicBezTo>
                  <a:pt x="19" y="40"/>
                  <a:pt x="13" y="40"/>
                  <a:pt x="7" y="41"/>
                </a:cubicBezTo>
                <a:cubicBezTo>
                  <a:pt x="7" y="41"/>
                  <a:pt x="6" y="41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8" y="39"/>
                  <a:pt x="9" y="39"/>
                </a:cubicBezTo>
                <a:cubicBezTo>
                  <a:pt x="21" y="38"/>
                  <a:pt x="32" y="37"/>
                  <a:pt x="44" y="36"/>
                </a:cubicBezTo>
                <a:cubicBezTo>
                  <a:pt x="52" y="36"/>
                  <a:pt x="61" y="35"/>
                  <a:pt x="69" y="34"/>
                </a:cubicBezTo>
                <a:cubicBezTo>
                  <a:pt x="72" y="34"/>
                  <a:pt x="75" y="33"/>
                  <a:pt x="78" y="33"/>
                </a:cubicBezTo>
                <a:cubicBezTo>
                  <a:pt x="77" y="33"/>
                  <a:pt x="77" y="33"/>
                  <a:pt x="76" y="33"/>
                </a:cubicBezTo>
                <a:cubicBezTo>
                  <a:pt x="73" y="33"/>
                  <a:pt x="70" y="34"/>
                  <a:pt x="67" y="33"/>
                </a:cubicBezTo>
                <a:cubicBezTo>
                  <a:pt x="65" y="33"/>
                  <a:pt x="63" y="33"/>
                  <a:pt x="62" y="33"/>
                </a:cubicBezTo>
                <a:cubicBezTo>
                  <a:pt x="51" y="34"/>
                  <a:pt x="39" y="35"/>
                  <a:pt x="28" y="35"/>
                </a:cubicBezTo>
                <a:cubicBezTo>
                  <a:pt x="23" y="36"/>
                  <a:pt x="17" y="36"/>
                  <a:pt x="11" y="37"/>
                </a:cubicBezTo>
                <a:cubicBezTo>
                  <a:pt x="10" y="37"/>
                  <a:pt x="9" y="37"/>
                  <a:pt x="8" y="36"/>
                </a:cubicBezTo>
                <a:cubicBezTo>
                  <a:pt x="26" y="33"/>
                  <a:pt x="44" y="32"/>
                  <a:pt x="61" y="30"/>
                </a:cubicBezTo>
                <a:cubicBezTo>
                  <a:pt x="59" y="30"/>
                  <a:pt x="56" y="30"/>
                  <a:pt x="54" y="30"/>
                </a:cubicBezTo>
                <a:cubicBezTo>
                  <a:pt x="61" y="28"/>
                  <a:pt x="30" y="28"/>
                  <a:pt x="37" y="27"/>
                </a:cubicBezTo>
                <a:cubicBezTo>
                  <a:pt x="37" y="26"/>
                  <a:pt x="36" y="26"/>
                  <a:pt x="36" y="26"/>
                </a:cubicBezTo>
                <a:cubicBezTo>
                  <a:pt x="28" y="27"/>
                  <a:pt x="59" y="27"/>
                  <a:pt x="51" y="28"/>
                </a:cubicBezTo>
                <a:cubicBezTo>
                  <a:pt x="45" y="28"/>
                  <a:pt x="38" y="29"/>
                  <a:pt x="32" y="29"/>
                </a:cubicBezTo>
                <a:cubicBezTo>
                  <a:pt x="32" y="29"/>
                  <a:pt x="31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28"/>
                  <a:pt x="32" y="28"/>
                </a:cubicBezTo>
                <a:cubicBezTo>
                  <a:pt x="35" y="28"/>
                  <a:pt x="38" y="28"/>
                  <a:pt x="41" y="27"/>
                </a:cubicBezTo>
                <a:cubicBezTo>
                  <a:pt x="49" y="26"/>
                  <a:pt x="19" y="25"/>
                  <a:pt x="27" y="23"/>
                </a:cubicBezTo>
                <a:cubicBezTo>
                  <a:pt x="28" y="23"/>
                  <a:pt x="29" y="23"/>
                  <a:pt x="29" y="23"/>
                </a:cubicBezTo>
                <a:cubicBezTo>
                  <a:pt x="29" y="22"/>
                  <a:pt x="31" y="22"/>
                  <a:pt x="32" y="22"/>
                </a:cubicBezTo>
                <a:cubicBezTo>
                  <a:pt x="36" y="21"/>
                  <a:pt x="34" y="20"/>
                  <a:pt x="38" y="19"/>
                </a:cubicBezTo>
                <a:cubicBezTo>
                  <a:pt x="41" y="19"/>
                  <a:pt x="45" y="18"/>
                  <a:pt x="48" y="18"/>
                </a:cubicBezTo>
                <a:cubicBezTo>
                  <a:pt x="51" y="18"/>
                  <a:pt x="53" y="17"/>
                  <a:pt x="56" y="17"/>
                </a:cubicBezTo>
                <a:cubicBezTo>
                  <a:pt x="51" y="17"/>
                  <a:pt x="46" y="18"/>
                  <a:pt x="42" y="18"/>
                </a:cubicBezTo>
                <a:cubicBezTo>
                  <a:pt x="36" y="18"/>
                  <a:pt x="31" y="19"/>
                  <a:pt x="25" y="19"/>
                </a:cubicBezTo>
                <a:cubicBezTo>
                  <a:pt x="25" y="20"/>
                  <a:pt x="24" y="20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9"/>
                  <a:pt x="25" y="19"/>
                  <a:pt x="25" y="18"/>
                </a:cubicBezTo>
                <a:cubicBezTo>
                  <a:pt x="29" y="18"/>
                  <a:pt x="32" y="18"/>
                  <a:pt x="35" y="17"/>
                </a:cubicBezTo>
                <a:cubicBezTo>
                  <a:pt x="37" y="17"/>
                  <a:pt x="39" y="17"/>
                  <a:pt x="41" y="16"/>
                </a:cubicBezTo>
                <a:cubicBezTo>
                  <a:pt x="40" y="16"/>
                  <a:pt x="39" y="16"/>
                  <a:pt x="39" y="16"/>
                </a:cubicBezTo>
                <a:cubicBezTo>
                  <a:pt x="30" y="17"/>
                  <a:pt x="21" y="18"/>
                  <a:pt x="12" y="19"/>
                </a:cubicBezTo>
                <a:cubicBezTo>
                  <a:pt x="11" y="19"/>
                  <a:pt x="10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10" y="18"/>
                  <a:pt x="11" y="18"/>
                  <a:pt x="12" y="17"/>
                </a:cubicBezTo>
                <a:cubicBezTo>
                  <a:pt x="19" y="16"/>
                  <a:pt x="27" y="15"/>
                  <a:pt x="35" y="14"/>
                </a:cubicBezTo>
                <a:cubicBezTo>
                  <a:pt x="38" y="14"/>
                  <a:pt x="42" y="13"/>
                  <a:pt x="45" y="11"/>
                </a:cubicBezTo>
                <a:cubicBezTo>
                  <a:pt x="46" y="11"/>
                  <a:pt x="48" y="10"/>
                  <a:pt x="50" y="10"/>
                </a:cubicBezTo>
                <a:cubicBezTo>
                  <a:pt x="56" y="9"/>
                  <a:pt x="27" y="8"/>
                  <a:pt x="32" y="8"/>
                </a:cubicBezTo>
                <a:cubicBezTo>
                  <a:pt x="38" y="8"/>
                  <a:pt x="43" y="7"/>
                  <a:pt x="48" y="6"/>
                </a:cubicBezTo>
                <a:cubicBezTo>
                  <a:pt x="48" y="6"/>
                  <a:pt x="48" y="6"/>
                  <a:pt x="47" y="6"/>
                </a:cubicBezTo>
                <a:cubicBezTo>
                  <a:pt x="41" y="6"/>
                  <a:pt x="34" y="6"/>
                  <a:pt x="27" y="6"/>
                </a:cubicBezTo>
                <a:cubicBezTo>
                  <a:pt x="22" y="7"/>
                  <a:pt x="16" y="7"/>
                  <a:pt x="11" y="7"/>
                </a:cubicBezTo>
                <a:cubicBezTo>
                  <a:pt x="10" y="8"/>
                  <a:pt x="9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9" y="7"/>
                  <a:pt x="10" y="6"/>
                  <a:pt x="11" y="6"/>
                </a:cubicBezTo>
                <a:cubicBezTo>
                  <a:pt x="15" y="6"/>
                  <a:pt x="19" y="6"/>
                  <a:pt x="24" y="5"/>
                </a:cubicBezTo>
                <a:cubicBezTo>
                  <a:pt x="24" y="5"/>
                  <a:pt x="25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4" y="5"/>
                  <a:pt x="22" y="5"/>
                  <a:pt x="21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4"/>
                  <a:pt x="22" y="4"/>
                  <a:pt x="23" y="3"/>
                </a:cubicBezTo>
                <a:cubicBezTo>
                  <a:pt x="31" y="3"/>
                  <a:pt x="39" y="2"/>
                  <a:pt x="47" y="1"/>
                </a:cubicBezTo>
                <a:cubicBezTo>
                  <a:pt x="57" y="1"/>
                  <a:pt x="67" y="0"/>
                  <a:pt x="78" y="0"/>
                </a:cubicBezTo>
                <a:cubicBezTo>
                  <a:pt x="88" y="0"/>
                  <a:pt x="194" y="0"/>
                  <a:pt x="204" y="0"/>
                </a:cubicBezTo>
                <a:cubicBezTo>
                  <a:pt x="215" y="0"/>
                  <a:pt x="226" y="1"/>
                  <a:pt x="237" y="1"/>
                </a:cubicBezTo>
                <a:cubicBezTo>
                  <a:pt x="244" y="1"/>
                  <a:pt x="252" y="1"/>
                  <a:pt x="259" y="0"/>
                </a:cubicBezTo>
                <a:cubicBezTo>
                  <a:pt x="262" y="0"/>
                  <a:pt x="265" y="0"/>
                  <a:pt x="268" y="0"/>
                </a:cubicBezTo>
                <a:cubicBezTo>
                  <a:pt x="270" y="0"/>
                  <a:pt x="271" y="0"/>
                  <a:pt x="272" y="0"/>
                </a:cubicBezTo>
                <a:cubicBezTo>
                  <a:pt x="274" y="0"/>
                  <a:pt x="275" y="1"/>
                  <a:pt x="276" y="1"/>
                </a:cubicBezTo>
                <a:cubicBezTo>
                  <a:pt x="277" y="1"/>
                  <a:pt x="278" y="0"/>
                  <a:pt x="278" y="0"/>
                </a:cubicBezTo>
                <a:cubicBezTo>
                  <a:pt x="279" y="1"/>
                  <a:pt x="279" y="1"/>
                  <a:pt x="280" y="0"/>
                </a:cubicBezTo>
                <a:cubicBezTo>
                  <a:pt x="281" y="1"/>
                  <a:pt x="281" y="1"/>
                  <a:pt x="282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3" y="0"/>
                  <a:pt x="283" y="0"/>
                  <a:pt x="284" y="0"/>
                </a:cubicBezTo>
                <a:cubicBezTo>
                  <a:pt x="285" y="1"/>
                  <a:pt x="285" y="1"/>
                  <a:pt x="286" y="0"/>
                </a:cubicBezTo>
                <a:cubicBezTo>
                  <a:pt x="294" y="0"/>
                  <a:pt x="302" y="0"/>
                  <a:pt x="310" y="0"/>
                </a:cubicBezTo>
                <a:close/>
                <a:moveTo>
                  <a:pt x="137" y="38"/>
                </a:moveTo>
                <a:cubicBezTo>
                  <a:pt x="148" y="38"/>
                  <a:pt x="175" y="37"/>
                  <a:pt x="186" y="37"/>
                </a:cubicBezTo>
                <a:cubicBezTo>
                  <a:pt x="192" y="37"/>
                  <a:pt x="200" y="37"/>
                  <a:pt x="206" y="37"/>
                </a:cubicBezTo>
                <a:cubicBezTo>
                  <a:pt x="216" y="37"/>
                  <a:pt x="229" y="37"/>
                  <a:pt x="239" y="37"/>
                </a:cubicBezTo>
                <a:cubicBezTo>
                  <a:pt x="254" y="37"/>
                  <a:pt x="272" y="37"/>
                  <a:pt x="288" y="37"/>
                </a:cubicBezTo>
                <a:cubicBezTo>
                  <a:pt x="304" y="37"/>
                  <a:pt x="313" y="37"/>
                  <a:pt x="330" y="37"/>
                </a:cubicBezTo>
                <a:cubicBezTo>
                  <a:pt x="336" y="37"/>
                  <a:pt x="348" y="38"/>
                  <a:pt x="354" y="38"/>
                </a:cubicBezTo>
                <a:cubicBezTo>
                  <a:pt x="340" y="36"/>
                  <a:pt x="142" y="37"/>
                  <a:pt x="116" y="39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24" y="39"/>
                  <a:pt x="129" y="38"/>
                  <a:pt x="137" y="38"/>
                </a:cubicBezTo>
                <a:close/>
                <a:moveTo>
                  <a:pt x="236" y="23"/>
                </a:moveTo>
                <a:cubicBezTo>
                  <a:pt x="265" y="23"/>
                  <a:pt x="295" y="22"/>
                  <a:pt x="325" y="22"/>
                </a:cubicBezTo>
                <a:cubicBezTo>
                  <a:pt x="325" y="22"/>
                  <a:pt x="325" y="22"/>
                  <a:pt x="325" y="22"/>
                </a:cubicBezTo>
                <a:cubicBezTo>
                  <a:pt x="295" y="22"/>
                  <a:pt x="265" y="22"/>
                  <a:pt x="236" y="23"/>
                </a:cubicBezTo>
                <a:close/>
                <a:moveTo>
                  <a:pt x="143" y="52"/>
                </a:moveTo>
                <a:cubicBezTo>
                  <a:pt x="130" y="52"/>
                  <a:pt x="117" y="52"/>
                  <a:pt x="104" y="54"/>
                </a:cubicBezTo>
                <a:cubicBezTo>
                  <a:pt x="117" y="53"/>
                  <a:pt x="130" y="53"/>
                  <a:pt x="143" y="52"/>
                </a:cubicBezTo>
                <a:close/>
                <a:moveTo>
                  <a:pt x="324" y="42"/>
                </a:moveTo>
                <a:cubicBezTo>
                  <a:pt x="324" y="42"/>
                  <a:pt x="324" y="42"/>
                  <a:pt x="324" y="42"/>
                </a:cubicBezTo>
                <a:cubicBezTo>
                  <a:pt x="304" y="42"/>
                  <a:pt x="285" y="42"/>
                  <a:pt x="266" y="42"/>
                </a:cubicBezTo>
                <a:cubicBezTo>
                  <a:pt x="266" y="42"/>
                  <a:pt x="266" y="42"/>
                  <a:pt x="266" y="42"/>
                </a:cubicBezTo>
                <a:cubicBezTo>
                  <a:pt x="285" y="42"/>
                  <a:pt x="304" y="42"/>
                  <a:pt x="324" y="42"/>
                </a:cubicBezTo>
                <a:close/>
                <a:moveTo>
                  <a:pt x="125" y="47"/>
                </a:moveTo>
                <a:cubicBezTo>
                  <a:pt x="125" y="47"/>
                  <a:pt x="125" y="47"/>
                  <a:pt x="125" y="47"/>
                </a:cubicBezTo>
                <a:cubicBezTo>
                  <a:pt x="134" y="48"/>
                  <a:pt x="144" y="47"/>
                  <a:pt x="153" y="46"/>
                </a:cubicBezTo>
                <a:cubicBezTo>
                  <a:pt x="144" y="46"/>
                  <a:pt x="134" y="47"/>
                  <a:pt x="125" y="47"/>
                </a:cubicBezTo>
                <a:close/>
                <a:moveTo>
                  <a:pt x="182" y="24"/>
                </a:moveTo>
                <a:cubicBezTo>
                  <a:pt x="182" y="24"/>
                  <a:pt x="182" y="24"/>
                  <a:pt x="182" y="24"/>
                </a:cubicBezTo>
                <a:cubicBezTo>
                  <a:pt x="189" y="24"/>
                  <a:pt x="195" y="24"/>
                  <a:pt x="202" y="24"/>
                </a:cubicBezTo>
                <a:cubicBezTo>
                  <a:pt x="202" y="24"/>
                  <a:pt x="202" y="24"/>
                  <a:pt x="202" y="24"/>
                </a:cubicBezTo>
                <a:cubicBezTo>
                  <a:pt x="195" y="24"/>
                  <a:pt x="189" y="24"/>
                  <a:pt x="182" y="24"/>
                </a:cubicBezTo>
                <a:close/>
                <a:moveTo>
                  <a:pt x="307" y="60"/>
                </a:moveTo>
                <a:cubicBezTo>
                  <a:pt x="307" y="60"/>
                  <a:pt x="307" y="61"/>
                  <a:pt x="307" y="61"/>
                </a:cubicBezTo>
                <a:cubicBezTo>
                  <a:pt x="319" y="61"/>
                  <a:pt x="331" y="61"/>
                  <a:pt x="343" y="61"/>
                </a:cubicBezTo>
                <a:cubicBezTo>
                  <a:pt x="343" y="61"/>
                  <a:pt x="343" y="61"/>
                  <a:pt x="343" y="61"/>
                </a:cubicBezTo>
                <a:cubicBezTo>
                  <a:pt x="331" y="61"/>
                  <a:pt x="319" y="61"/>
                  <a:pt x="307" y="60"/>
                </a:cubicBezTo>
                <a:close/>
                <a:moveTo>
                  <a:pt x="361" y="22"/>
                </a:moveTo>
                <a:cubicBezTo>
                  <a:pt x="361" y="22"/>
                  <a:pt x="361" y="22"/>
                  <a:pt x="361" y="22"/>
                </a:cubicBezTo>
                <a:cubicBezTo>
                  <a:pt x="351" y="22"/>
                  <a:pt x="341" y="22"/>
                  <a:pt x="331" y="22"/>
                </a:cubicBezTo>
                <a:cubicBezTo>
                  <a:pt x="331" y="22"/>
                  <a:pt x="331" y="22"/>
                  <a:pt x="331" y="22"/>
                </a:cubicBezTo>
                <a:cubicBezTo>
                  <a:pt x="341" y="22"/>
                  <a:pt x="351" y="22"/>
                  <a:pt x="361" y="22"/>
                </a:cubicBezTo>
                <a:close/>
                <a:moveTo>
                  <a:pt x="231" y="43"/>
                </a:moveTo>
                <a:cubicBezTo>
                  <a:pt x="231" y="43"/>
                  <a:pt x="231" y="43"/>
                  <a:pt x="231" y="43"/>
                </a:cubicBezTo>
                <a:cubicBezTo>
                  <a:pt x="239" y="43"/>
                  <a:pt x="247" y="43"/>
                  <a:pt x="256" y="43"/>
                </a:cubicBezTo>
                <a:cubicBezTo>
                  <a:pt x="256" y="43"/>
                  <a:pt x="256" y="43"/>
                  <a:pt x="256" y="43"/>
                </a:cubicBezTo>
                <a:cubicBezTo>
                  <a:pt x="247" y="43"/>
                  <a:pt x="239" y="43"/>
                  <a:pt x="231" y="43"/>
                </a:cubicBezTo>
                <a:close/>
                <a:moveTo>
                  <a:pt x="122" y="30"/>
                </a:moveTo>
                <a:cubicBezTo>
                  <a:pt x="124" y="31"/>
                  <a:pt x="127" y="31"/>
                  <a:pt x="132" y="30"/>
                </a:cubicBezTo>
                <a:cubicBezTo>
                  <a:pt x="129" y="30"/>
                  <a:pt x="126" y="30"/>
                  <a:pt x="122" y="30"/>
                </a:cubicBezTo>
                <a:close/>
                <a:moveTo>
                  <a:pt x="355" y="61"/>
                </a:moveTo>
                <a:cubicBezTo>
                  <a:pt x="355" y="61"/>
                  <a:pt x="355" y="61"/>
                  <a:pt x="355" y="61"/>
                </a:cubicBezTo>
                <a:cubicBezTo>
                  <a:pt x="352" y="61"/>
                  <a:pt x="349" y="61"/>
                  <a:pt x="346" y="61"/>
                </a:cubicBezTo>
                <a:cubicBezTo>
                  <a:pt x="346" y="61"/>
                  <a:pt x="346" y="61"/>
                  <a:pt x="346" y="61"/>
                </a:cubicBezTo>
                <a:cubicBezTo>
                  <a:pt x="349" y="61"/>
                  <a:pt x="352" y="61"/>
                  <a:pt x="355" y="61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409700" y="3625850"/>
            <a:ext cx="10410824" cy="1447800"/>
          </a:xfrm>
          <a:custGeom>
            <a:avLst/>
            <a:gdLst/>
            <a:ahLst/>
            <a:cxnLst/>
            <a:rect l="l" t="t" r="r" b="b"/>
            <a:pathLst>
              <a:path w="547" h="76" extrusionOk="0">
                <a:moveTo>
                  <a:pt x="460" y="10"/>
                </a:moveTo>
                <a:cubicBezTo>
                  <a:pt x="456" y="11"/>
                  <a:pt x="479" y="11"/>
                  <a:pt x="476" y="12"/>
                </a:cubicBezTo>
                <a:cubicBezTo>
                  <a:pt x="475" y="12"/>
                  <a:pt x="474" y="12"/>
                  <a:pt x="474" y="12"/>
                </a:cubicBezTo>
                <a:cubicBezTo>
                  <a:pt x="474" y="12"/>
                  <a:pt x="474" y="13"/>
                  <a:pt x="474" y="13"/>
                </a:cubicBezTo>
                <a:cubicBezTo>
                  <a:pt x="474" y="13"/>
                  <a:pt x="475" y="13"/>
                  <a:pt x="476" y="13"/>
                </a:cubicBezTo>
                <a:cubicBezTo>
                  <a:pt x="481" y="13"/>
                  <a:pt x="460" y="13"/>
                  <a:pt x="465" y="13"/>
                </a:cubicBezTo>
                <a:cubicBezTo>
                  <a:pt x="465" y="13"/>
                  <a:pt x="466" y="13"/>
                  <a:pt x="467" y="13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6" y="14"/>
                  <a:pt x="465" y="14"/>
                  <a:pt x="465" y="14"/>
                </a:cubicBezTo>
                <a:cubicBezTo>
                  <a:pt x="460" y="15"/>
                  <a:pt x="482" y="15"/>
                  <a:pt x="478" y="15"/>
                </a:cubicBezTo>
                <a:cubicBezTo>
                  <a:pt x="477" y="15"/>
                  <a:pt x="476" y="15"/>
                  <a:pt x="475" y="16"/>
                </a:cubicBezTo>
                <a:cubicBezTo>
                  <a:pt x="475" y="16"/>
                  <a:pt x="475" y="17"/>
                  <a:pt x="474" y="17"/>
                </a:cubicBezTo>
                <a:cubicBezTo>
                  <a:pt x="474" y="17"/>
                  <a:pt x="473" y="17"/>
                  <a:pt x="472" y="17"/>
                </a:cubicBezTo>
                <a:cubicBezTo>
                  <a:pt x="460" y="19"/>
                  <a:pt x="472" y="20"/>
                  <a:pt x="460" y="21"/>
                </a:cubicBezTo>
                <a:cubicBezTo>
                  <a:pt x="458" y="21"/>
                  <a:pt x="457" y="21"/>
                  <a:pt x="455" y="22"/>
                </a:cubicBezTo>
                <a:cubicBezTo>
                  <a:pt x="457" y="22"/>
                  <a:pt x="458" y="22"/>
                  <a:pt x="460" y="22"/>
                </a:cubicBezTo>
                <a:cubicBezTo>
                  <a:pt x="465" y="22"/>
                  <a:pt x="469" y="21"/>
                  <a:pt x="474" y="21"/>
                </a:cubicBezTo>
                <a:cubicBezTo>
                  <a:pt x="483" y="21"/>
                  <a:pt x="469" y="21"/>
                  <a:pt x="478" y="20"/>
                </a:cubicBezTo>
                <a:cubicBezTo>
                  <a:pt x="479" y="20"/>
                  <a:pt x="479" y="21"/>
                  <a:pt x="480" y="21"/>
                </a:cubicBezTo>
                <a:cubicBezTo>
                  <a:pt x="480" y="21"/>
                  <a:pt x="480" y="21"/>
                  <a:pt x="480" y="21"/>
                </a:cubicBezTo>
                <a:cubicBezTo>
                  <a:pt x="479" y="21"/>
                  <a:pt x="479" y="22"/>
                  <a:pt x="478" y="22"/>
                </a:cubicBezTo>
                <a:cubicBezTo>
                  <a:pt x="474" y="22"/>
                  <a:pt x="475" y="23"/>
                  <a:pt x="470" y="23"/>
                </a:cubicBezTo>
                <a:cubicBezTo>
                  <a:pt x="460" y="24"/>
                  <a:pt x="468" y="25"/>
                  <a:pt x="457" y="26"/>
                </a:cubicBezTo>
                <a:cubicBezTo>
                  <a:pt x="448" y="26"/>
                  <a:pt x="452" y="27"/>
                  <a:pt x="443" y="28"/>
                </a:cubicBezTo>
                <a:cubicBezTo>
                  <a:pt x="433" y="28"/>
                  <a:pt x="423" y="21"/>
                  <a:pt x="413" y="23"/>
                </a:cubicBezTo>
                <a:cubicBezTo>
                  <a:pt x="412" y="23"/>
                  <a:pt x="410" y="23"/>
                  <a:pt x="409" y="23"/>
                </a:cubicBezTo>
                <a:cubicBezTo>
                  <a:pt x="409" y="23"/>
                  <a:pt x="409" y="24"/>
                  <a:pt x="409" y="24"/>
                </a:cubicBezTo>
                <a:cubicBezTo>
                  <a:pt x="410" y="24"/>
                  <a:pt x="411" y="24"/>
                  <a:pt x="412" y="23"/>
                </a:cubicBezTo>
                <a:cubicBezTo>
                  <a:pt x="416" y="23"/>
                  <a:pt x="419" y="23"/>
                  <a:pt x="423" y="22"/>
                </a:cubicBezTo>
                <a:cubicBezTo>
                  <a:pt x="428" y="22"/>
                  <a:pt x="433" y="22"/>
                  <a:pt x="437" y="21"/>
                </a:cubicBezTo>
                <a:cubicBezTo>
                  <a:pt x="441" y="21"/>
                  <a:pt x="446" y="28"/>
                  <a:pt x="450" y="28"/>
                </a:cubicBezTo>
                <a:cubicBezTo>
                  <a:pt x="456" y="28"/>
                  <a:pt x="447" y="27"/>
                  <a:pt x="453" y="27"/>
                </a:cubicBezTo>
                <a:cubicBezTo>
                  <a:pt x="459" y="26"/>
                  <a:pt x="466" y="26"/>
                  <a:pt x="472" y="26"/>
                </a:cubicBezTo>
                <a:cubicBezTo>
                  <a:pt x="473" y="26"/>
                  <a:pt x="473" y="26"/>
                  <a:pt x="474" y="26"/>
                </a:cubicBezTo>
                <a:cubicBezTo>
                  <a:pt x="474" y="26"/>
                  <a:pt x="474" y="27"/>
                  <a:pt x="474" y="27"/>
                </a:cubicBezTo>
                <a:cubicBezTo>
                  <a:pt x="473" y="27"/>
                  <a:pt x="472" y="27"/>
                  <a:pt x="472" y="27"/>
                </a:cubicBezTo>
                <a:cubicBezTo>
                  <a:pt x="469" y="28"/>
                  <a:pt x="476" y="28"/>
                  <a:pt x="474" y="28"/>
                </a:cubicBezTo>
                <a:cubicBezTo>
                  <a:pt x="473" y="28"/>
                  <a:pt x="472" y="29"/>
                  <a:pt x="472" y="30"/>
                </a:cubicBezTo>
                <a:cubicBezTo>
                  <a:pt x="473" y="30"/>
                  <a:pt x="473" y="30"/>
                  <a:pt x="474" y="30"/>
                </a:cubicBezTo>
                <a:cubicBezTo>
                  <a:pt x="478" y="30"/>
                  <a:pt x="466" y="29"/>
                  <a:pt x="471" y="29"/>
                </a:cubicBezTo>
                <a:cubicBezTo>
                  <a:pt x="471" y="29"/>
                  <a:pt x="490" y="29"/>
                  <a:pt x="490" y="29"/>
                </a:cubicBezTo>
                <a:cubicBezTo>
                  <a:pt x="491" y="30"/>
                  <a:pt x="493" y="30"/>
                  <a:pt x="494" y="30"/>
                </a:cubicBezTo>
                <a:cubicBezTo>
                  <a:pt x="495" y="30"/>
                  <a:pt x="495" y="30"/>
                  <a:pt x="496" y="30"/>
                </a:cubicBezTo>
                <a:cubicBezTo>
                  <a:pt x="496" y="30"/>
                  <a:pt x="496" y="31"/>
                  <a:pt x="496" y="31"/>
                </a:cubicBezTo>
                <a:cubicBezTo>
                  <a:pt x="495" y="31"/>
                  <a:pt x="499" y="31"/>
                  <a:pt x="498" y="31"/>
                </a:cubicBezTo>
                <a:cubicBezTo>
                  <a:pt x="487" y="32"/>
                  <a:pt x="493" y="34"/>
                  <a:pt x="482" y="34"/>
                </a:cubicBezTo>
                <a:cubicBezTo>
                  <a:pt x="465" y="35"/>
                  <a:pt x="471" y="35"/>
                  <a:pt x="446" y="35"/>
                </a:cubicBezTo>
                <a:cubicBezTo>
                  <a:pt x="445" y="35"/>
                  <a:pt x="426" y="32"/>
                  <a:pt x="424" y="32"/>
                </a:cubicBezTo>
                <a:cubicBezTo>
                  <a:pt x="425" y="32"/>
                  <a:pt x="425" y="32"/>
                  <a:pt x="426" y="32"/>
                </a:cubicBezTo>
                <a:cubicBezTo>
                  <a:pt x="431" y="32"/>
                  <a:pt x="440" y="37"/>
                  <a:pt x="446" y="36"/>
                </a:cubicBezTo>
                <a:cubicBezTo>
                  <a:pt x="450" y="36"/>
                  <a:pt x="451" y="38"/>
                  <a:pt x="456" y="38"/>
                </a:cubicBezTo>
                <a:cubicBezTo>
                  <a:pt x="466" y="38"/>
                  <a:pt x="475" y="37"/>
                  <a:pt x="485" y="36"/>
                </a:cubicBezTo>
                <a:cubicBezTo>
                  <a:pt x="487" y="36"/>
                  <a:pt x="488" y="37"/>
                  <a:pt x="489" y="37"/>
                </a:cubicBezTo>
                <a:cubicBezTo>
                  <a:pt x="490" y="37"/>
                  <a:pt x="490" y="37"/>
                  <a:pt x="490" y="37"/>
                </a:cubicBezTo>
                <a:cubicBezTo>
                  <a:pt x="493" y="37"/>
                  <a:pt x="495" y="36"/>
                  <a:pt x="498" y="36"/>
                </a:cubicBezTo>
                <a:cubicBezTo>
                  <a:pt x="502" y="36"/>
                  <a:pt x="490" y="36"/>
                  <a:pt x="494" y="35"/>
                </a:cubicBezTo>
                <a:cubicBezTo>
                  <a:pt x="495" y="35"/>
                  <a:pt x="496" y="36"/>
                  <a:pt x="496" y="36"/>
                </a:cubicBezTo>
                <a:cubicBezTo>
                  <a:pt x="496" y="36"/>
                  <a:pt x="496" y="36"/>
                  <a:pt x="496" y="36"/>
                </a:cubicBezTo>
                <a:cubicBezTo>
                  <a:pt x="496" y="36"/>
                  <a:pt x="495" y="36"/>
                  <a:pt x="494" y="37"/>
                </a:cubicBezTo>
                <a:cubicBezTo>
                  <a:pt x="492" y="37"/>
                  <a:pt x="504" y="37"/>
                  <a:pt x="501" y="38"/>
                </a:cubicBezTo>
                <a:cubicBezTo>
                  <a:pt x="496" y="38"/>
                  <a:pt x="477" y="39"/>
                  <a:pt x="471" y="40"/>
                </a:cubicBezTo>
                <a:cubicBezTo>
                  <a:pt x="467" y="40"/>
                  <a:pt x="463" y="41"/>
                  <a:pt x="458" y="41"/>
                </a:cubicBezTo>
                <a:cubicBezTo>
                  <a:pt x="461" y="41"/>
                  <a:pt x="464" y="41"/>
                  <a:pt x="467" y="41"/>
                </a:cubicBezTo>
                <a:cubicBezTo>
                  <a:pt x="473" y="40"/>
                  <a:pt x="478" y="40"/>
                  <a:pt x="484" y="40"/>
                </a:cubicBezTo>
                <a:cubicBezTo>
                  <a:pt x="485" y="40"/>
                  <a:pt x="486" y="40"/>
                  <a:pt x="486" y="40"/>
                </a:cubicBezTo>
                <a:cubicBezTo>
                  <a:pt x="486" y="40"/>
                  <a:pt x="486" y="40"/>
                  <a:pt x="486" y="40"/>
                </a:cubicBezTo>
                <a:cubicBezTo>
                  <a:pt x="485" y="41"/>
                  <a:pt x="484" y="41"/>
                  <a:pt x="483" y="41"/>
                </a:cubicBezTo>
                <a:cubicBezTo>
                  <a:pt x="472" y="42"/>
                  <a:pt x="474" y="36"/>
                  <a:pt x="463" y="37"/>
                </a:cubicBezTo>
                <a:cubicBezTo>
                  <a:pt x="455" y="37"/>
                  <a:pt x="447" y="38"/>
                  <a:pt x="439" y="39"/>
                </a:cubicBezTo>
                <a:cubicBezTo>
                  <a:pt x="436" y="39"/>
                  <a:pt x="433" y="40"/>
                  <a:pt x="430" y="40"/>
                </a:cubicBezTo>
                <a:cubicBezTo>
                  <a:pt x="431" y="40"/>
                  <a:pt x="432" y="40"/>
                  <a:pt x="433" y="40"/>
                </a:cubicBezTo>
                <a:cubicBezTo>
                  <a:pt x="435" y="40"/>
                  <a:pt x="438" y="40"/>
                  <a:pt x="441" y="40"/>
                </a:cubicBezTo>
                <a:cubicBezTo>
                  <a:pt x="442" y="41"/>
                  <a:pt x="444" y="40"/>
                  <a:pt x="446" y="40"/>
                </a:cubicBezTo>
                <a:cubicBezTo>
                  <a:pt x="444" y="40"/>
                  <a:pt x="454" y="40"/>
                  <a:pt x="478" y="38"/>
                </a:cubicBezTo>
                <a:cubicBezTo>
                  <a:pt x="483" y="37"/>
                  <a:pt x="475" y="44"/>
                  <a:pt x="480" y="43"/>
                </a:cubicBezTo>
                <a:cubicBezTo>
                  <a:pt x="481" y="43"/>
                  <a:pt x="495" y="36"/>
                  <a:pt x="496" y="37"/>
                </a:cubicBezTo>
                <a:cubicBezTo>
                  <a:pt x="468" y="42"/>
                  <a:pt x="451" y="43"/>
                  <a:pt x="446" y="44"/>
                </a:cubicBezTo>
                <a:cubicBezTo>
                  <a:pt x="449" y="44"/>
                  <a:pt x="451" y="43"/>
                  <a:pt x="453" y="44"/>
                </a:cubicBezTo>
                <a:cubicBezTo>
                  <a:pt x="446" y="46"/>
                  <a:pt x="501" y="46"/>
                  <a:pt x="494" y="47"/>
                </a:cubicBezTo>
                <a:cubicBezTo>
                  <a:pt x="494" y="48"/>
                  <a:pt x="495" y="48"/>
                  <a:pt x="495" y="48"/>
                </a:cubicBezTo>
                <a:cubicBezTo>
                  <a:pt x="503" y="47"/>
                  <a:pt x="487" y="46"/>
                  <a:pt x="495" y="46"/>
                </a:cubicBezTo>
                <a:cubicBezTo>
                  <a:pt x="500" y="45"/>
                  <a:pt x="455" y="45"/>
                  <a:pt x="460" y="44"/>
                </a:cubicBezTo>
                <a:cubicBezTo>
                  <a:pt x="461" y="44"/>
                  <a:pt x="462" y="44"/>
                  <a:pt x="462" y="44"/>
                </a:cubicBezTo>
                <a:cubicBezTo>
                  <a:pt x="463" y="44"/>
                  <a:pt x="463" y="44"/>
                  <a:pt x="463" y="45"/>
                </a:cubicBezTo>
                <a:cubicBezTo>
                  <a:pt x="462" y="45"/>
                  <a:pt x="500" y="45"/>
                  <a:pt x="499" y="45"/>
                </a:cubicBezTo>
                <a:cubicBezTo>
                  <a:pt x="496" y="46"/>
                  <a:pt x="493" y="46"/>
                  <a:pt x="490" y="47"/>
                </a:cubicBezTo>
                <a:cubicBezTo>
                  <a:pt x="483" y="48"/>
                  <a:pt x="511" y="49"/>
                  <a:pt x="503" y="50"/>
                </a:cubicBezTo>
                <a:cubicBezTo>
                  <a:pt x="503" y="51"/>
                  <a:pt x="502" y="51"/>
                  <a:pt x="502" y="51"/>
                </a:cubicBezTo>
                <a:cubicBezTo>
                  <a:pt x="502" y="52"/>
                  <a:pt x="500" y="52"/>
                  <a:pt x="499" y="52"/>
                </a:cubicBezTo>
                <a:cubicBezTo>
                  <a:pt x="495" y="53"/>
                  <a:pt x="497" y="54"/>
                  <a:pt x="493" y="55"/>
                </a:cubicBezTo>
                <a:cubicBezTo>
                  <a:pt x="490" y="55"/>
                  <a:pt x="500" y="56"/>
                  <a:pt x="497" y="56"/>
                </a:cubicBezTo>
                <a:cubicBezTo>
                  <a:pt x="494" y="57"/>
                  <a:pt x="492" y="57"/>
                  <a:pt x="489" y="57"/>
                </a:cubicBezTo>
                <a:cubicBezTo>
                  <a:pt x="494" y="57"/>
                  <a:pt x="485" y="57"/>
                  <a:pt x="490" y="56"/>
                </a:cubicBezTo>
                <a:cubicBezTo>
                  <a:pt x="495" y="56"/>
                  <a:pt x="500" y="55"/>
                  <a:pt x="505" y="55"/>
                </a:cubicBezTo>
                <a:cubicBezTo>
                  <a:pt x="506" y="55"/>
                  <a:pt x="507" y="55"/>
                  <a:pt x="507" y="55"/>
                </a:cubicBezTo>
                <a:cubicBezTo>
                  <a:pt x="507" y="55"/>
                  <a:pt x="507" y="55"/>
                  <a:pt x="507" y="55"/>
                </a:cubicBezTo>
                <a:cubicBezTo>
                  <a:pt x="507" y="55"/>
                  <a:pt x="506" y="56"/>
                  <a:pt x="505" y="56"/>
                </a:cubicBezTo>
                <a:cubicBezTo>
                  <a:pt x="502" y="56"/>
                  <a:pt x="499" y="57"/>
                  <a:pt x="496" y="57"/>
                </a:cubicBezTo>
                <a:cubicBezTo>
                  <a:pt x="494" y="57"/>
                  <a:pt x="492" y="58"/>
                  <a:pt x="491" y="58"/>
                </a:cubicBezTo>
                <a:cubicBezTo>
                  <a:pt x="491" y="58"/>
                  <a:pt x="492" y="58"/>
                  <a:pt x="492" y="58"/>
                </a:cubicBezTo>
                <a:cubicBezTo>
                  <a:pt x="501" y="57"/>
                  <a:pt x="510" y="56"/>
                  <a:pt x="518" y="56"/>
                </a:cubicBezTo>
                <a:cubicBezTo>
                  <a:pt x="519" y="55"/>
                  <a:pt x="520" y="56"/>
                  <a:pt x="521" y="56"/>
                </a:cubicBezTo>
                <a:cubicBezTo>
                  <a:pt x="521" y="56"/>
                  <a:pt x="521" y="56"/>
                  <a:pt x="521" y="56"/>
                </a:cubicBezTo>
                <a:cubicBezTo>
                  <a:pt x="520" y="56"/>
                  <a:pt x="519" y="57"/>
                  <a:pt x="518" y="57"/>
                </a:cubicBezTo>
                <a:cubicBezTo>
                  <a:pt x="511" y="58"/>
                  <a:pt x="529" y="59"/>
                  <a:pt x="522" y="60"/>
                </a:cubicBezTo>
                <a:cubicBezTo>
                  <a:pt x="518" y="61"/>
                  <a:pt x="515" y="61"/>
                  <a:pt x="512" y="63"/>
                </a:cubicBezTo>
                <a:cubicBezTo>
                  <a:pt x="511" y="64"/>
                  <a:pt x="522" y="65"/>
                  <a:pt x="520" y="65"/>
                </a:cubicBezTo>
                <a:cubicBezTo>
                  <a:pt x="515" y="66"/>
                  <a:pt x="529" y="66"/>
                  <a:pt x="524" y="66"/>
                </a:cubicBezTo>
                <a:cubicBezTo>
                  <a:pt x="519" y="66"/>
                  <a:pt x="527" y="68"/>
                  <a:pt x="522" y="69"/>
                </a:cubicBezTo>
                <a:cubicBezTo>
                  <a:pt x="522" y="69"/>
                  <a:pt x="523" y="69"/>
                  <a:pt x="523" y="69"/>
                </a:cubicBezTo>
                <a:cubicBezTo>
                  <a:pt x="529" y="69"/>
                  <a:pt x="522" y="69"/>
                  <a:pt x="529" y="68"/>
                </a:cubicBezTo>
                <a:cubicBezTo>
                  <a:pt x="534" y="68"/>
                  <a:pt x="539" y="68"/>
                  <a:pt x="545" y="67"/>
                </a:cubicBezTo>
                <a:cubicBezTo>
                  <a:pt x="546" y="67"/>
                  <a:pt x="546" y="68"/>
                  <a:pt x="547" y="68"/>
                </a:cubicBezTo>
                <a:cubicBezTo>
                  <a:pt x="547" y="68"/>
                  <a:pt x="547" y="68"/>
                  <a:pt x="547" y="68"/>
                </a:cubicBezTo>
                <a:cubicBezTo>
                  <a:pt x="546" y="68"/>
                  <a:pt x="546" y="69"/>
                  <a:pt x="545" y="69"/>
                </a:cubicBezTo>
                <a:cubicBezTo>
                  <a:pt x="541" y="69"/>
                  <a:pt x="536" y="69"/>
                  <a:pt x="532" y="70"/>
                </a:cubicBezTo>
                <a:cubicBezTo>
                  <a:pt x="532" y="70"/>
                  <a:pt x="531" y="70"/>
                  <a:pt x="530" y="70"/>
                </a:cubicBezTo>
                <a:cubicBezTo>
                  <a:pt x="530" y="70"/>
                  <a:pt x="530" y="70"/>
                  <a:pt x="530" y="71"/>
                </a:cubicBezTo>
                <a:cubicBezTo>
                  <a:pt x="532" y="71"/>
                  <a:pt x="534" y="71"/>
                  <a:pt x="535" y="71"/>
                </a:cubicBezTo>
                <a:cubicBezTo>
                  <a:pt x="535" y="71"/>
                  <a:pt x="535" y="71"/>
                  <a:pt x="535" y="71"/>
                </a:cubicBezTo>
                <a:cubicBezTo>
                  <a:pt x="535" y="71"/>
                  <a:pt x="534" y="72"/>
                  <a:pt x="533" y="72"/>
                </a:cubicBezTo>
                <a:cubicBezTo>
                  <a:pt x="525" y="72"/>
                  <a:pt x="531" y="73"/>
                  <a:pt x="524" y="74"/>
                </a:cubicBezTo>
                <a:cubicBezTo>
                  <a:pt x="514" y="75"/>
                  <a:pt x="504" y="75"/>
                  <a:pt x="494" y="75"/>
                </a:cubicBezTo>
                <a:cubicBezTo>
                  <a:pt x="484" y="75"/>
                  <a:pt x="320" y="75"/>
                  <a:pt x="311" y="75"/>
                </a:cubicBezTo>
                <a:cubicBezTo>
                  <a:pt x="300" y="75"/>
                  <a:pt x="290" y="75"/>
                  <a:pt x="280" y="75"/>
                </a:cubicBezTo>
                <a:cubicBezTo>
                  <a:pt x="273" y="75"/>
                  <a:pt x="265" y="75"/>
                  <a:pt x="258" y="75"/>
                </a:cubicBezTo>
                <a:cubicBezTo>
                  <a:pt x="255" y="75"/>
                  <a:pt x="253" y="75"/>
                  <a:pt x="250" y="75"/>
                </a:cubicBezTo>
                <a:cubicBezTo>
                  <a:pt x="249" y="75"/>
                  <a:pt x="247" y="75"/>
                  <a:pt x="246" y="75"/>
                </a:cubicBezTo>
                <a:cubicBezTo>
                  <a:pt x="245" y="75"/>
                  <a:pt x="244" y="75"/>
                  <a:pt x="242" y="75"/>
                </a:cubicBezTo>
                <a:cubicBezTo>
                  <a:pt x="242" y="75"/>
                  <a:pt x="241" y="75"/>
                  <a:pt x="240" y="75"/>
                </a:cubicBezTo>
                <a:cubicBezTo>
                  <a:pt x="240" y="74"/>
                  <a:pt x="239" y="75"/>
                  <a:pt x="239" y="75"/>
                </a:cubicBezTo>
                <a:cubicBezTo>
                  <a:pt x="238" y="74"/>
                  <a:pt x="237" y="75"/>
                  <a:pt x="237" y="75"/>
                </a:cubicBezTo>
                <a:cubicBezTo>
                  <a:pt x="237" y="75"/>
                  <a:pt x="237" y="75"/>
                  <a:pt x="237" y="75"/>
                </a:cubicBezTo>
                <a:cubicBezTo>
                  <a:pt x="236" y="75"/>
                  <a:pt x="235" y="75"/>
                  <a:pt x="235" y="75"/>
                </a:cubicBezTo>
                <a:cubicBezTo>
                  <a:pt x="234" y="74"/>
                  <a:pt x="234" y="75"/>
                  <a:pt x="233" y="75"/>
                </a:cubicBezTo>
                <a:cubicBezTo>
                  <a:pt x="226" y="75"/>
                  <a:pt x="218" y="75"/>
                  <a:pt x="211" y="75"/>
                </a:cubicBezTo>
                <a:cubicBezTo>
                  <a:pt x="211" y="75"/>
                  <a:pt x="211" y="75"/>
                  <a:pt x="211" y="74"/>
                </a:cubicBezTo>
                <a:cubicBezTo>
                  <a:pt x="210" y="74"/>
                  <a:pt x="209" y="74"/>
                  <a:pt x="208" y="74"/>
                </a:cubicBezTo>
                <a:cubicBezTo>
                  <a:pt x="205" y="74"/>
                  <a:pt x="202" y="74"/>
                  <a:pt x="199" y="73"/>
                </a:cubicBezTo>
                <a:cubicBezTo>
                  <a:pt x="196" y="73"/>
                  <a:pt x="192" y="73"/>
                  <a:pt x="189" y="73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235" y="73"/>
                  <a:pt x="282" y="73"/>
                  <a:pt x="329" y="73"/>
                </a:cubicBezTo>
                <a:cubicBezTo>
                  <a:pt x="329" y="73"/>
                  <a:pt x="329" y="72"/>
                  <a:pt x="329" y="72"/>
                </a:cubicBezTo>
                <a:cubicBezTo>
                  <a:pt x="270" y="72"/>
                  <a:pt x="224" y="72"/>
                  <a:pt x="165" y="72"/>
                </a:cubicBezTo>
                <a:cubicBezTo>
                  <a:pt x="167" y="72"/>
                  <a:pt x="156" y="72"/>
                  <a:pt x="159" y="72"/>
                </a:cubicBezTo>
                <a:cubicBezTo>
                  <a:pt x="166" y="73"/>
                  <a:pt x="173" y="73"/>
                  <a:pt x="180" y="73"/>
                </a:cubicBezTo>
                <a:cubicBezTo>
                  <a:pt x="181" y="73"/>
                  <a:pt x="182" y="73"/>
                  <a:pt x="181" y="75"/>
                </a:cubicBezTo>
                <a:cubicBezTo>
                  <a:pt x="181" y="74"/>
                  <a:pt x="180" y="74"/>
                  <a:pt x="180" y="73"/>
                </a:cubicBezTo>
                <a:cubicBezTo>
                  <a:pt x="180" y="74"/>
                  <a:pt x="179" y="74"/>
                  <a:pt x="179" y="75"/>
                </a:cubicBezTo>
                <a:cubicBezTo>
                  <a:pt x="179" y="75"/>
                  <a:pt x="178" y="74"/>
                  <a:pt x="178" y="74"/>
                </a:cubicBezTo>
                <a:cubicBezTo>
                  <a:pt x="178" y="74"/>
                  <a:pt x="178" y="74"/>
                  <a:pt x="177" y="75"/>
                </a:cubicBezTo>
                <a:cubicBezTo>
                  <a:pt x="177" y="74"/>
                  <a:pt x="177" y="74"/>
                  <a:pt x="176" y="74"/>
                </a:cubicBezTo>
                <a:cubicBezTo>
                  <a:pt x="176" y="74"/>
                  <a:pt x="176" y="74"/>
                  <a:pt x="175" y="75"/>
                </a:cubicBezTo>
                <a:cubicBezTo>
                  <a:pt x="175" y="75"/>
                  <a:pt x="175" y="74"/>
                  <a:pt x="174" y="74"/>
                </a:cubicBezTo>
                <a:cubicBezTo>
                  <a:pt x="174" y="74"/>
                  <a:pt x="174" y="74"/>
                  <a:pt x="174" y="75"/>
                </a:cubicBezTo>
                <a:cubicBezTo>
                  <a:pt x="173" y="75"/>
                  <a:pt x="173" y="74"/>
                  <a:pt x="172" y="74"/>
                </a:cubicBezTo>
                <a:cubicBezTo>
                  <a:pt x="172" y="75"/>
                  <a:pt x="171" y="74"/>
                  <a:pt x="171" y="74"/>
                </a:cubicBezTo>
                <a:cubicBezTo>
                  <a:pt x="170" y="76"/>
                  <a:pt x="169" y="74"/>
                  <a:pt x="169" y="74"/>
                </a:cubicBezTo>
                <a:cubicBezTo>
                  <a:pt x="168" y="74"/>
                  <a:pt x="168" y="74"/>
                  <a:pt x="168" y="75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7" y="74"/>
                  <a:pt x="166" y="74"/>
                  <a:pt x="166" y="75"/>
                </a:cubicBezTo>
                <a:cubicBezTo>
                  <a:pt x="166" y="74"/>
                  <a:pt x="165" y="74"/>
                  <a:pt x="165" y="74"/>
                </a:cubicBezTo>
                <a:cubicBezTo>
                  <a:pt x="165" y="74"/>
                  <a:pt x="165" y="74"/>
                  <a:pt x="164" y="75"/>
                </a:cubicBezTo>
                <a:cubicBezTo>
                  <a:pt x="164" y="74"/>
                  <a:pt x="164" y="74"/>
                  <a:pt x="163" y="74"/>
                </a:cubicBezTo>
                <a:cubicBezTo>
                  <a:pt x="163" y="74"/>
                  <a:pt x="163" y="74"/>
                  <a:pt x="162" y="75"/>
                </a:cubicBezTo>
                <a:cubicBezTo>
                  <a:pt x="162" y="74"/>
                  <a:pt x="162" y="74"/>
                  <a:pt x="161" y="73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4"/>
                  <a:pt x="161" y="74"/>
                  <a:pt x="161" y="75"/>
                </a:cubicBezTo>
                <a:cubicBezTo>
                  <a:pt x="159" y="73"/>
                  <a:pt x="158" y="73"/>
                  <a:pt x="157" y="75"/>
                </a:cubicBezTo>
                <a:cubicBezTo>
                  <a:pt x="156" y="74"/>
                  <a:pt x="169" y="74"/>
                  <a:pt x="169" y="74"/>
                </a:cubicBezTo>
                <a:cubicBezTo>
                  <a:pt x="167" y="73"/>
                  <a:pt x="166" y="73"/>
                  <a:pt x="165" y="73"/>
                </a:cubicBezTo>
                <a:cubicBezTo>
                  <a:pt x="160" y="73"/>
                  <a:pt x="155" y="73"/>
                  <a:pt x="150" y="73"/>
                </a:cubicBezTo>
                <a:cubicBezTo>
                  <a:pt x="141" y="73"/>
                  <a:pt x="164" y="72"/>
                  <a:pt x="155" y="72"/>
                </a:cubicBezTo>
                <a:cubicBezTo>
                  <a:pt x="148" y="72"/>
                  <a:pt x="140" y="72"/>
                  <a:pt x="132" y="71"/>
                </a:cubicBezTo>
                <a:cubicBezTo>
                  <a:pt x="132" y="71"/>
                  <a:pt x="132" y="71"/>
                  <a:pt x="131" y="71"/>
                </a:cubicBezTo>
                <a:cubicBezTo>
                  <a:pt x="133" y="71"/>
                  <a:pt x="135" y="71"/>
                  <a:pt x="137" y="71"/>
                </a:cubicBezTo>
                <a:cubicBezTo>
                  <a:pt x="139" y="71"/>
                  <a:pt x="141" y="71"/>
                  <a:pt x="143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38" y="70"/>
                  <a:pt x="133" y="70"/>
                  <a:pt x="128" y="69"/>
                </a:cubicBezTo>
                <a:cubicBezTo>
                  <a:pt x="119" y="69"/>
                  <a:pt x="110" y="69"/>
                  <a:pt x="101" y="69"/>
                </a:cubicBezTo>
                <a:cubicBezTo>
                  <a:pt x="95" y="68"/>
                  <a:pt x="89" y="68"/>
                  <a:pt x="83" y="68"/>
                </a:cubicBezTo>
                <a:cubicBezTo>
                  <a:pt x="80" y="68"/>
                  <a:pt x="78" y="68"/>
                  <a:pt x="75" y="68"/>
                </a:cubicBezTo>
                <a:cubicBezTo>
                  <a:pt x="71" y="68"/>
                  <a:pt x="55" y="68"/>
                  <a:pt x="51" y="68"/>
                </a:cubicBezTo>
                <a:cubicBezTo>
                  <a:pt x="51" y="68"/>
                  <a:pt x="50" y="68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51" y="67"/>
                  <a:pt x="52" y="67"/>
                  <a:pt x="54" y="67"/>
                </a:cubicBezTo>
                <a:cubicBezTo>
                  <a:pt x="61" y="67"/>
                  <a:pt x="82" y="67"/>
                  <a:pt x="89" y="67"/>
                </a:cubicBezTo>
                <a:cubicBezTo>
                  <a:pt x="94" y="67"/>
                  <a:pt x="99" y="67"/>
                  <a:pt x="104" y="67"/>
                </a:cubicBezTo>
                <a:cubicBezTo>
                  <a:pt x="122" y="67"/>
                  <a:pt x="141" y="67"/>
                  <a:pt x="159" y="68"/>
                </a:cubicBezTo>
                <a:cubicBezTo>
                  <a:pt x="176" y="68"/>
                  <a:pt x="165" y="68"/>
                  <a:pt x="183" y="68"/>
                </a:cubicBezTo>
                <a:cubicBezTo>
                  <a:pt x="215" y="68"/>
                  <a:pt x="238" y="68"/>
                  <a:pt x="271" y="67"/>
                </a:cubicBezTo>
                <a:cubicBezTo>
                  <a:pt x="289" y="67"/>
                  <a:pt x="303" y="67"/>
                  <a:pt x="321" y="66"/>
                </a:cubicBezTo>
                <a:cubicBezTo>
                  <a:pt x="322" y="66"/>
                  <a:pt x="322" y="66"/>
                  <a:pt x="323" y="66"/>
                </a:cubicBezTo>
                <a:cubicBezTo>
                  <a:pt x="324" y="66"/>
                  <a:pt x="324" y="66"/>
                  <a:pt x="325" y="66"/>
                </a:cubicBezTo>
                <a:cubicBezTo>
                  <a:pt x="325" y="65"/>
                  <a:pt x="324" y="65"/>
                  <a:pt x="324" y="65"/>
                </a:cubicBezTo>
                <a:cubicBezTo>
                  <a:pt x="313" y="66"/>
                  <a:pt x="301" y="66"/>
                  <a:pt x="290" y="66"/>
                </a:cubicBezTo>
                <a:cubicBezTo>
                  <a:pt x="286" y="66"/>
                  <a:pt x="282" y="66"/>
                  <a:pt x="278" y="66"/>
                </a:cubicBezTo>
                <a:cubicBezTo>
                  <a:pt x="271" y="66"/>
                  <a:pt x="264" y="66"/>
                  <a:pt x="257" y="66"/>
                </a:cubicBezTo>
                <a:cubicBezTo>
                  <a:pt x="252" y="66"/>
                  <a:pt x="248" y="66"/>
                  <a:pt x="243" y="66"/>
                </a:cubicBezTo>
                <a:cubicBezTo>
                  <a:pt x="241" y="66"/>
                  <a:pt x="239" y="66"/>
                  <a:pt x="237" y="66"/>
                </a:cubicBezTo>
                <a:cubicBezTo>
                  <a:pt x="235" y="66"/>
                  <a:pt x="233" y="66"/>
                  <a:pt x="230" y="66"/>
                </a:cubicBezTo>
                <a:cubicBezTo>
                  <a:pt x="228" y="66"/>
                  <a:pt x="225" y="66"/>
                  <a:pt x="222" y="66"/>
                </a:cubicBezTo>
                <a:cubicBezTo>
                  <a:pt x="219" y="67"/>
                  <a:pt x="217" y="67"/>
                  <a:pt x="214" y="67"/>
                </a:cubicBezTo>
                <a:cubicBezTo>
                  <a:pt x="213" y="67"/>
                  <a:pt x="213" y="67"/>
                  <a:pt x="212" y="67"/>
                </a:cubicBezTo>
                <a:cubicBezTo>
                  <a:pt x="211" y="67"/>
                  <a:pt x="210" y="66"/>
                  <a:pt x="209" y="67"/>
                </a:cubicBezTo>
                <a:cubicBezTo>
                  <a:pt x="208" y="67"/>
                  <a:pt x="208" y="67"/>
                  <a:pt x="207" y="66"/>
                </a:cubicBezTo>
                <a:cubicBezTo>
                  <a:pt x="207" y="68"/>
                  <a:pt x="206" y="67"/>
                  <a:pt x="205" y="66"/>
                </a:cubicBezTo>
                <a:cubicBezTo>
                  <a:pt x="205" y="68"/>
                  <a:pt x="204" y="67"/>
                  <a:pt x="204" y="66"/>
                </a:cubicBezTo>
                <a:cubicBezTo>
                  <a:pt x="203" y="66"/>
                  <a:pt x="203" y="67"/>
                  <a:pt x="203" y="67"/>
                </a:cubicBezTo>
                <a:cubicBezTo>
                  <a:pt x="202" y="67"/>
                  <a:pt x="202" y="66"/>
                  <a:pt x="202" y="66"/>
                </a:cubicBezTo>
                <a:cubicBezTo>
                  <a:pt x="202" y="66"/>
                  <a:pt x="201" y="67"/>
                  <a:pt x="201" y="67"/>
                </a:cubicBezTo>
                <a:cubicBezTo>
                  <a:pt x="201" y="67"/>
                  <a:pt x="200" y="66"/>
                  <a:pt x="200" y="66"/>
                </a:cubicBezTo>
                <a:cubicBezTo>
                  <a:pt x="200" y="66"/>
                  <a:pt x="200" y="67"/>
                  <a:pt x="199" y="67"/>
                </a:cubicBezTo>
                <a:cubicBezTo>
                  <a:pt x="199" y="67"/>
                  <a:pt x="198" y="66"/>
                  <a:pt x="198" y="66"/>
                </a:cubicBezTo>
                <a:cubicBezTo>
                  <a:pt x="197" y="68"/>
                  <a:pt x="197" y="66"/>
                  <a:pt x="196" y="66"/>
                </a:cubicBezTo>
                <a:cubicBezTo>
                  <a:pt x="196" y="66"/>
                  <a:pt x="195" y="66"/>
                  <a:pt x="195" y="66"/>
                </a:cubicBezTo>
                <a:cubicBezTo>
                  <a:pt x="195" y="66"/>
                  <a:pt x="194" y="66"/>
                  <a:pt x="194" y="66"/>
                </a:cubicBezTo>
                <a:cubicBezTo>
                  <a:pt x="193" y="66"/>
                  <a:pt x="192" y="66"/>
                  <a:pt x="191" y="66"/>
                </a:cubicBezTo>
                <a:cubicBezTo>
                  <a:pt x="190" y="66"/>
                  <a:pt x="189" y="66"/>
                  <a:pt x="189" y="66"/>
                </a:cubicBezTo>
                <a:cubicBezTo>
                  <a:pt x="187" y="66"/>
                  <a:pt x="185" y="66"/>
                  <a:pt x="184" y="66"/>
                </a:cubicBezTo>
                <a:cubicBezTo>
                  <a:pt x="182" y="67"/>
                  <a:pt x="181" y="66"/>
                  <a:pt x="179" y="66"/>
                </a:cubicBezTo>
                <a:cubicBezTo>
                  <a:pt x="178" y="66"/>
                  <a:pt x="176" y="67"/>
                  <a:pt x="175" y="67"/>
                </a:cubicBezTo>
                <a:cubicBezTo>
                  <a:pt x="173" y="67"/>
                  <a:pt x="172" y="66"/>
                  <a:pt x="170" y="66"/>
                </a:cubicBezTo>
                <a:cubicBezTo>
                  <a:pt x="169" y="66"/>
                  <a:pt x="167" y="67"/>
                  <a:pt x="166" y="67"/>
                </a:cubicBezTo>
                <a:cubicBezTo>
                  <a:pt x="163" y="67"/>
                  <a:pt x="161" y="67"/>
                  <a:pt x="158" y="67"/>
                </a:cubicBezTo>
                <a:cubicBezTo>
                  <a:pt x="157" y="67"/>
                  <a:pt x="157" y="67"/>
                  <a:pt x="156" y="67"/>
                </a:cubicBezTo>
                <a:cubicBezTo>
                  <a:pt x="155" y="67"/>
                  <a:pt x="167" y="66"/>
                  <a:pt x="167" y="66"/>
                </a:cubicBezTo>
                <a:cubicBezTo>
                  <a:pt x="165" y="67"/>
                  <a:pt x="164" y="66"/>
                  <a:pt x="163" y="66"/>
                </a:cubicBezTo>
                <a:cubicBezTo>
                  <a:pt x="162" y="66"/>
                  <a:pt x="161" y="66"/>
                  <a:pt x="160" y="67"/>
                </a:cubicBezTo>
                <a:cubicBezTo>
                  <a:pt x="160" y="67"/>
                  <a:pt x="159" y="66"/>
                  <a:pt x="158" y="66"/>
                </a:cubicBezTo>
                <a:cubicBezTo>
                  <a:pt x="157" y="66"/>
                  <a:pt x="156" y="66"/>
                  <a:pt x="155" y="66"/>
                </a:cubicBezTo>
                <a:cubicBezTo>
                  <a:pt x="154" y="66"/>
                  <a:pt x="153" y="66"/>
                  <a:pt x="151" y="66"/>
                </a:cubicBezTo>
                <a:cubicBezTo>
                  <a:pt x="151" y="67"/>
                  <a:pt x="150" y="66"/>
                  <a:pt x="150" y="66"/>
                </a:cubicBezTo>
                <a:cubicBezTo>
                  <a:pt x="150" y="66"/>
                  <a:pt x="149" y="66"/>
                  <a:pt x="149" y="67"/>
                </a:cubicBezTo>
                <a:cubicBezTo>
                  <a:pt x="149" y="66"/>
                  <a:pt x="148" y="66"/>
                  <a:pt x="148" y="66"/>
                </a:cubicBezTo>
                <a:cubicBezTo>
                  <a:pt x="148" y="66"/>
                  <a:pt x="147" y="66"/>
                  <a:pt x="147" y="66"/>
                </a:cubicBezTo>
                <a:cubicBezTo>
                  <a:pt x="146" y="66"/>
                  <a:pt x="146" y="66"/>
                  <a:pt x="145" y="66"/>
                </a:cubicBezTo>
                <a:cubicBezTo>
                  <a:pt x="145" y="66"/>
                  <a:pt x="144" y="66"/>
                  <a:pt x="143" y="66"/>
                </a:cubicBezTo>
                <a:cubicBezTo>
                  <a:pt x="143" y="66"/>
                  <a:pt x="142" y="66"/>
                  <a:pt x="142" y="66"/>
                </a:cubicBezTo>
                <a:cubicBezTo>
                  <a:pt x="141" y="66"/>
                  <a:pt x="140" y="66"/>
                  <a:pt x="140" y="66"/>
                </a:cubicBezTo>
                <a:cubicBezTo>
                  <a:pt x="140" y="66"/>
                  <a:pt x="140" y="66"/>
                  <a:pt x="139" y="67"/>
                </a:cubicBezTo>
                <a:cubicBezTo>
                  <a:pt x="139" y="66"/>
                  <a:pt x="139" y="66"/>
                  <a:pt x="139" y="65"/>
                </a:cubicBezTo>
                <a:cubicBezTo>
                  <a:pt x="138" y="66"/>
                  <a:pt x="138" y="66"/>
                  <a:pt x="138" y="67"/>
                </a:cubicBezTo>
                <a:cubicBezTo>
                  <a:pt x="137" y="66"/>
                  <a:pt x="137" y="66"/>
                  <a:pt x="137" y="65"/>
                </a:cubicBezTo>
                <a:cubicBezTo>
                  <a:pt x="136" y="66"/>
                  <a:pt x="136" y="66"/>
                  <a:pt x="136" y="66"/>
                </a:cubicBezTo>
                <a:cubicBezTo>
                  <a:pt x="136" y="66"/>
                  <a:pt x="135" y="66"/>
                  <a:pt x="135" y="65"/>
                </a:cubicBezTo>
                <a:cubicBezTo>
                  <a:pt x="135" y="66"/>
                  <a:pt x="134" y="66"/>
                  <a:pt x="134" y="66"/>
                </a:cubicBezTo>
                <a:cubicBezTo>
                  <a:pt x="134" y="66"/>
                  <a:pt x="134" y="66"/>
                  <a:pt x="133" y="65"/>
                </a:cubicBezTo>
                <a:cubicBezTo>
                  <a:pt x="133" y="66"/>
                  <a:pt x="133" y="66"/>
                  <a:pt x="132" y="66"/>
                </a:cubicBezTo>
                <a:cubicBezTo>
                  <a:pt x="132" y="66"/>
                  <a:pt x="132" y="66"/>
                  <a:pt x="131" y="65"/>
                </a:cubicBezTo>
                <a:cubicBezTo>
                  <a:pt x="131" y="66"/>
                  <a:pt x="131" y="66"/>
                  <a:pt x="130" y="66"/>
                </a:cubicBezTo>
                <a:cubicBezTo>
                  <a:pt x="130" y="66"/>
                  <a:pt x="130" y="66"/>
                  <a:pt x="130" y="65"/>
                </a:cubicBezTo>
                <a:cubicBezTo>
                  <a:pt x="129" y="66"/>
                  <a:pt x="160" y="66"/>
                  <a:pt x="159" y="66"/>
                </a:cubicBezTo>
                <a:cubicBezTo>
                  <a:pt x="159" y="66"/>
                  <a:pt x="159" y="66"/>
                  <a:pt x="159" y="65"/>
                </a:cubicBezTo>
                <a:cubicBezTo>
                  <a:pt x="158" y="66"/>
                  <a:pt x="158" y="66"/>
                  <a:pt x="157" y="66"/>
                </a:cubicBezTo>
                <a:cubicBezTo>
                  <a:pt x="157" y="65"/>
                  <a:pt x="156" y="65"/>
                  <a:pt x="156" y="66"/>
                </a:cubicBezTo>
                <a:cubicBezTo>
                  <a:pt x="155" y="65"/>
                  <a:pt x="154" y="66"/>
                  <a:pt x="154" y="66"/>
                </a:cubicBezTo>
                <a:cubicBezTo>
                  <a:pt x="152" y="66"/>
                  <a:pt x="150" y="65"/>
                  <a:pt x="149" y="65"/>
                </a:cubicBezTo>
                <a:cubicBezTo>
                  <a:pt x="145" y="65"/>
                  <a:pt x="141" y="65"/>
                  <a:pt x="137" y="65"/>
                </a:cubicBezTo>
                <a:cubicBezTo>
                  <a:pt x="128" y="65"/>
                  <a:pt x="118" y="64"/>
                  <a:pt x="109" y="64"/>
                </a:cubicBezTo>
                <a:cubicBezTo>
                  <a:pt x="103" y="64"/>
                  <a:pt x="96" y="64"/>
                  <a:pt x="89" y="63"/>
                </a:cubicBezTo>
                <a:cubicBezTo>
                  <a:pt x="85" y="63"/>
                  <a:pt x="81" y="63"/>
                  <a:pt x="76" y="63"/>
                </a:cubicBezTo>
                <a:cubicBezTo>
                  <a:pt x="76" y="63"/>
                  <a:pt x="76" y="63"/>
                  <a:pt x="75" y="63"/>
                </a:cubicBezTo>
                <a:cubicBezTo>
                  <a:pt x="76" y="62"/>
                  <a:pt x="76" y="62"/>
                  <a:pt x="76" y="62"/>
                </a:cubicBezTo>
                <a:cubicBezTo>
                  <a:pt x="80" y="62"/>
                  <a:pt x="83" y="62"/>
                  <a:pt x="86" y="62"/>
                </a:cubicBezTo>
                <a:cubicBezTo>
                  <a:pt x="93" y="62"/>
                  <a:pt x="100" y="63"/>
                  <a:pt x="106" y="63"/>
                </a:cubicBezTo>
                <a:cubicBezTo>
                  <a:pt x="111" y="63"/>
                  <a:pt x="115" y="63"/>
                  <a:pt x="119" y="63"/>
                </a:cubicBezTo>
                <a:cubicBezTo>
                  <a:pt x="108" y="62"/>
                  <a:pt x="85" y="62"/>
                  <a:pt x="74" y="61"/>
                </a:cubicBezTo>
                <a:cubicBezTo>
                  <a:pt x="68" y="61"/>
                  <a:pt x="63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0"/>
                  <a:pt x="56" y="60"/>
                  <a:pt x="57" y="60"/>
                </a:cubicBezTo>
                <a:cubicBezTo>
                  <a:pt x="58" y="60"/>
                  <a:pt x="60" y="60"/>
                  <a:pt x="62" y="60"/>
                </a:cubicBezTo>
                <a:cubicBezTo>
                  <a:pt x="66" y="60"/>
                  <a:pt x="70" y="59"/>
                  <a:pt x="73" y="59"/>
                </a:cubicBezTo>
                <a:cubicBezTo>
                  <a:pt x="93" y="59"/>
                  <a:pt x="106" y="57"/>
                  <a:pt x="107" y="57"/>
                </a:cubicBezTo>
                <a:cubicBezTo>
                  <a:pt x="142" y="57"/>
                  <a:pt x="144" y="58"/>
                  <a:pt x="179" y="58"/>
                </a:cubicBezTo>
                <a:cubicBezTo>
                  <a:pt x="228" y="59"/>
                  <a:pt x="280" y="57"/>
                  <a:pt x="331" y="58"/>
                </a:cubicBezTo>
                <a:cubicBezTo>
                  <a:pt x="332" y="58"/>
                  <a:pt x="329" y="58"/>
                  <a:pt x="331" y="58"/>
                </a:cubicBezTo>
                <a:cubicBezTo>
                  <a:pt x="331" y="58"/>
                  <a:pt x="331" y="58"/>
                  <a:pt x="331" y="58"/>
                </a:cubicBezTo>
                <a:cubicBezTo>
                  <a:pt x="326" y="58"/>
                  <a:pt x="321" y="58"/>
                  <a:pt x="317" y="58"/>
                </a:cubicBezTo>
                <a:cubicBezTo>
                  <a:pt x="312" y="58"/>
                  <a:pt x="308" y="58"/>
                  <a:pt x="303" y="58"/>
                </a:cubicBezTo>
                <a:cubicBezTo>
                  <a:pt x="288" y="58"/>
                  <a:pt x="274" y="58"/>
                  <a:pt x="259" y="58"/>
                </a:cubicBezTo>
                <a:cubicBezTo>
                  <a:pt x="252" y="58"/>
                  <a:pt x="244" y="59"/>
                  <a:pt x="237" y="59"/>
                </a:cubicBezTo>
                <a:cubicBezTo>
                  <a:pt x="227" y="59"/>
                  <a:pt x="217" y="59"/>
                  <a:pt x="208" y="58"/>
                </a:cubicBezTo>
                <a:cubicBezTo>
                  <a:pt x="203" y="58"/>
                  <a:pt x="198" y="58"/>
                  <a:pt x="193" y="58"/>
                </a:cubicBezTo>
                <a:cubicBezTo>
                  <a:pt x="189" y="58"/>
                  <a:pt x="184" y="58"/>
                  <a:pt x="179" y="58"/>
                </a:cubicBezTo>
                <a:cubicBezTo>
                  <a:pt x="175" y="58"/>
                  <a:pt x="171" y="58"/>
                  <a:pt x="167" y="58"/>
                </a:cubicBezTo>
                <a:cubicBezTo>
                  <a:pt x="165" y="58"/>
                  <a:pt x="162" y="58"/>
                  <a:pt x="159" y="58"/>
                </a:cubicBezTo>
                <a:cubicBezTo>
                  <a:pt x="157" y="58"/>
                  <a:pt x="155" y="58"/>
                  <a:pt x="152" y="58"/>
                </a:cubicBezTo>
                <a:cubicBezTo>
                  <a:pt x="150" y="58"/>
                  <a:pt x="148" y="58"/>
                  <a:pt x="146" y="58"/>
                </a:cubicBezTo>
                <a:cubicBezTo>
                  <a:pt x="144" y="58"/>
                  <a:pt x="142" y="58"/>
                  <a:pt x="139" y="58"/>
                </a:cubicBezTo>
                <a:cubicBezTo>
                  <a:pt x="138" y="58"/>
                  <a:pt x="136" y="58"/>
                  <a:pt x="135" y="58"/>
                </a:cubicBezTo>
                <a:cubicBezTo>
                  <a:pt x="133" y="58"/>
                  <a:pt x="132" y="58"/>
                  <a:pt x="130" y="58"/>
                </a:cubicBezTo>
                <a:cubicBezTo>
                  <a:pt x="129" y="58"/>
                  <a:pt x="129" y="58"/>
                  <a:pt x="128" y="58"/>
                </a:cubicBezTo>
                <a:cubicBezTo>
                  <a:pt x="127" y="58"/>
                  <a:pt x="126" y="58"/>
                  <a:pt x="125" y="58"/>
                </a:cubicBezTo>
                <a:cubicBezTo>
                  <a:pt x="124" y="58"/>
                  <a:pt x="123" y="58"/>
                  <a:pt x="123" y="58"/>
                </a:cubicBezTo>
                <a:cubicBezTo>
                  <a:pt x="122" y="58"/>
                  <a:pt x="121" y="58"/>
                  <a:pt x="120" y="58"/>
                </a:cubicBezTo>
                <a:cubicBezTo>
                  <a:pt x="119" y="58"/>
                  <a:pt x="118" y="58"/>
                  <a:pt x="117" y="58"/>
                </a:cubicBezTo>
                <a:cubicBezTo>
                  <a:pt x="116" y="58"/>
                  <a:pt x="146" y="57"/>
                  <a:pt x="146" y="57"/>
                </a:cubicBezTo>
                <a:cubicBezTo>
                  <a:pt x="145" y="57"/>
                  <a:pt x="144" y="58"/>
                  <a:pt x="143" y="58"/>
                </a:cubicBezTo>
                <a:cubicBezTo>
                  <a:pt x="141" y="58"/>
                  <a:pt x="140" y="57"/>
                  <a:pt x="138" y="57"/>
                </a:cubicBezTo>
                <a:cubicBezTo>
                  <a:pt x="135" y="58"/>
                  <a:pt x="132" y="57"/>
                  <a:pt x="130" y="57"/>
                </a:cubicBezTo>
                <a:cubicBezTo>
                  <a:pt x="128" y="58"/>
                  <a:pt x="126" y="57"/>
                  <a:pt x="124" y="57"/>
                </a:cubicBezTo>
                <a:cubicBezTo>
                  <a:pt x="120" y="57"/>
                  <a:pt x="116" y="57"/>
                  <a:pt x="113" y="57"/>
                </a:cubicBezTo>
                <a:cubicBezTo>
                  <a:pt x="109" y="56"/>
                  <a:pt x="106" y="56"/>
                  <a:pt x="102" y="56"/>
                </a:cubicBezTo>
                <a:cubicBezTo>
                  <a:pt x="96" y="56"/>
                  <a:pt x="99" y="55"/>
                  <a:pt x="92" y="55"/>
                </a:cubicBezTo>
                <a:cubicBezTo>
                  <a:pt x="86" y="55"/>
                  <a:pt x="79" y="55"/>
                  <a:pt x="73" y="55"/>
                </a:cubicBezTo>
                <a:cubicBezTo>
                  <a:pt x="65" y="54"/>
                  <a:pt x="56" y="54"/>
                  <a:pt x="48" y="54"/>
                </a:cubicBezTo>
                <a:cubicBezTo>
                  <a:pt x="48" y="54"/>
                  <a:pt x="47" y="54"/>
                  <a:pt x="47" y="54"/>
                </a:cubicBezTo>
                <a:cubicBezTo>
                  <a:pt x="47" y="53"/>
                  <a:pt x="47" y="53"/>
                  <a:pt x="47" y="53"/>
                </a:cubicBezTo>
                <a:cubicBezTo>
                  <a:pt x="57" y="53"/>
                  <a:pt x="67" y="53"/>
                  <a:pt x="77" y="53"/>
                </a:cubicBezTo>
                <a:cubicBezTo>
                  <a:pt x="86" y="54"/>
                  <a:pt x="86" y="54"/>
                  <a:pt x="94" y="53"/>
                </a:cubicBezTo>
                <a:cubicBezTo>
                  <a:pt x="94" y="53"/>
                  <a:pt x="95" y="53"/>
                  <a:pt x="95" y="53"/>
                </a:cubicBezTo>
                <a:cubicBezTo>
                  <a:pt x="92" y="53"/>
                  <a:pt x="99" y="52"/>
                  <a:pt x="96" y="52"/>
                </a:cubicBezTo>
                <a:cubicBezTo>
                  <a:pt x="84" y="52"/>
                  <a:pt x="72" y="52"/>
                  <a:pt x="61" y="52"/>
                </a:cubicBezTo>
                <a:cubicBezTo>
                  <a:pt x="59" y="51"/>
                  <a:pt x="5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7" y="50"/>
                  <a:pt x="78" y="50"/>
                  <a:pt x="90" y="50"/>
                </a:cubicBezTo>
                <a:cubicBezTo>
                  <a:pt x="101" y="50"/>
                  <a:pt x="104" y="50"/>
                  <a:pt x="116" y="50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90" y="48"/>
                  <a:pt x="43" y="49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52" y="47"/>
                  <a:pt x="77" y="47"/>
                  <a:pt x="112" y="48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88" y="47"/>
                  <a:pt x="73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62" y="45"/>
                  <a:pt x="66" y="44"/>
                  <a:pt x="78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78" y="44"/>
                  <a:pt x="77" y="43"/>
                  <a:pt x="76" y="43"/>
                </a:cubicBezTo>
                <a:cubicBezTo>
                  <a:pt x="68" y="43"/>
                  <a:pt x="69" y="43"/>
                  <a:pt x="60" y="43"/>
                </a:cubicBezTo>
                <a:cubicBezTo>
                  <a:pt x="53" y="43"/>
                  <a:pt x="46" y="42"/>
                  <a:pt x="39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1"/>
                  <a:pt x="37" y="41"/>
                  <a:pt x="37" y="41"/>
                </a:cubicBezTo>
                <a:cubicBezTo>
                  <a:pt x="62" y="41"/>
                  <a:pt x="78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1" y="42"/>
                  <a:pt x="99" y="42"/>
                  <a:pt x="97" y="41"/>
                </a:cubicBezTo>
                <a:cubicBezTo>
                  <a:pt x="87" y="41"/>
                  <a:pt x="76" y="41"/>
                  <a:pt x="66" y="40"/>
                </a:cubicBezTo>
                <a:cubicBezTo>
                  <a:pt x="51" y="40"/>
                  <a:pt x="45" y="39"/>
                  <a:pt x="31" y="39"/>
                </a:cubicBezTo>
                <a:cubicBezTo>
                  <a:pt x="30" y="39"/>
                  <a:pt x="29" y="39"/>
                  <a:pt x="28" y="39"/>
                </a:cubicBezTo>
                <a:cubicBezTo>
                  <a:pt x="29" y="38"/>
                  <a:pt x="29" y="38"/>
                  <a:pt x="29" y="38"/>
                </a:cubicBezTo>
                <a:cubicBezTo>
                  <a:pt x="40" y="38"/>
                  <a:pt x="51" y="38"/>
                  <a:pt x="63" y="38"/>
                </a:cubicBezTo>
                <a:cubicBezTo>
                  <a:pt x="68" y="38"/>
                  <a:pt x="65" y="39"/>
                  <a:pt x="71" y="39"/>
                </a:cubicBezTo>
                <a:cubicBezTo>
                  <a:pt x="72" y="39"/>
                  <a:pt x="73" y="38"/>
                  <a:pt x="74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68" y="37"/>
                  <a:pt x="62" y="38"/>
                  <a:pt x="57" y="36"/>
                </a:cubicBezTo>
                <a:cubicBezTo>
                  <a:pt x="56" y="36"/>
                  <a:pt x="62" y="36"/>
                  <a:pt x="61" y="36"/>
                </a:cubicBezTo>
                <a:cubicBezTo>
                  <a:pt x="59" y="36"/>
                  <a:pt x="58" y="36"/>
                  <a:pt x="57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85" y="35"/>
                  <a:pt x="105" y="36"/>
                  <a:pt x="133" y="36"/>
                </a:cubicBezTo>
                <a:cubicBezTo>
                  <a:pt x="133" y="36"/>
                  <a:pt x="132" y="36"/>
                  <a:pt x="132" y="36"/>
                </a:cubicBezTo>
                <a:cubicBezTo>
                  <a:pt x="121" y="35"/>
                  <a:pt x="111" y="35"/>
                  <a:pt x="100" y="35"/>
                </a:cubicBezTo>
                <a:cubicBezTo>
                  <a:pt x="94" y="35"/>
                  <a:pt x="89" y="34"/>
                  <a:pt x="83" y="34"/>
                </a:cubicBezTo>
                <a:cubicBezTo>
                  <a:pt x="83" y="34"/>
                  <a:pt x="82" y="34"/>
                  <a:pt x="82" y="34"/>
                </a:cubicBezTo>
                <a:cubicBezTo>
                  <a:pt x="82" y="34"/>
                  <a:pt x="82" y="34"/>
                  <a:pt x="82" y="34"/>
                </a:cubicBezTo>
                <a:cubicBezTo>
                  <a:pt x="88" y="34"/>
                  <a:pt x="94" y="34"/>
                  <a:pt x="99" y="34"/>
                </a:cubicBezTo>
                <a:cubicBezTo>
                  <a:pt x="99" y="33"/>
                  <a:pt x="99" y="33"/>
                  <a:pt x="99" y="33"/>
                </a:cubicBezTo>
                <a:cubicBezTo>
                  <a:pt x="70" y="32"/>
                  <a:pt x="50" y="31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44" y="29"/>
                  <a:pt x="59" y="30"/>
                  <a:pt x="83" y="30"/>
                </a:cubicBezTo>
                <a:cubicBezTo>
                  <a:pt x="80" y="30"/>
                  <a:pt x="77" y="30"/>
                  <a:pt x="75" y="30"/>
                </a:cubicBezTo>
                <a:cubicBezTo>
                  <a:pt x="63" y="30"/>
                  <a:pt x="60" y="29"/>
                  <a:pt x="49" y="29"/>
                </a:cubicBezTo>
                <a:cubicBezTo>
                  <a:pt x="48" y="29"/>
                  <a:pt x="47" y="29"/>
                  <a:pt x="46" y="29"/>
                </a:cubicBezTo>
                <a:cubicBezTo>
                  <a:pt x="46" y="29"/>
                  <a:pt x="46" y="28"/>
                  <a:pt x="46" y="28"/>
                </a:cubicBezTo>
                <a:cubicBezTo>
                  <a:pt x="62" y="28"/>
                  <a:pt x="70" y="28"/>
                  <a:pt x="86" y="28"/>
                </a:cubicBezTo>
                <a:cubicBezTo>
                  <a:pt x="86" y="28"/>
                  <a:pt x="85" y="28"/>
                  <a:pt x="85" y="28"/>
                </a:cubicBezTo>
                <a:cubicBezTo>
                  <a:pt x="73" y="27"/>
                  <a:pt x="70" y="27"/>
                  <a:pt x="58" y="27"/>
                </a:cubicBezTo>
                <a:cubicBezTo>
                  <a:pt x="50" y="26"/>
                  <a:pt x="42" y="26"/>
                  <a:pt x="34" y="26"/>
                </a:cubicBezTo>
                <a:cubicBezTo>
                  <a:pt x="33" y="26"/>
                  <a:pt x="33" y="26"/>
                  <a:pt x="32" y="25"/>
                </a:cubicBezTo>
                <a:cubicBezTo>
                  <a:pt x="33" y="25"/>
                  <a:pt x="34" y="25"/>
                  <a:pt x="35" y="25"/>
                </a:cubicBezTo>
                <a:cubicBezTo>
                  <a:pt x="38" y="25"/>
                  <a:pt x="41" y="25"/>
                  <a:pt x="43" y="25"/>
                </a:cubicBezTo>
                <a:cubicBezTo>
                  <a:pt x="54" y="25"/>
                  <a:pt x="55" y="25"/>
                  <a:pt x="66" y="25"/>
                </a:cubicBezTo>
                <a:cubicBezTo>
                  <a:pt x="94" y="26"/>
                  <a:pt x="120" y="23"/>
                  <a:pt x="148" y="24"/>
                </a:cubicBezTo>
                <a:cubicBezTo>
                  <a:pt x="180" y="24"/>
                  <a:pt x="214" y="24"/>
                  <a:pt x="246" y="24"/>
                </a:cubicBezTo>
                <a:cubicBezTo>
                  <a:pt x="261" y="23"/>
                  <a:pt x="272" y="25"/>
                  <a:pt x="287" y="25"/>
                </a:cubicBezTo>
                <a:cubicBezTo>
                  <a:pt x="290" y="25"/>
                  <a:pt x="295" y="25"/>
                  <a:pt x="297" y="25"/>
                </a:cubicBezTo>
                <a:cubicBezTo>
                  <a:pt x="293" y="25"/>
                  <a:pt x="288" y="25"/>
                  <a:pt x="284" y="25"/>
                </a:cubicBezTo>
                <a:cubicBezTo>
                  <a:pt x="242" y="25"/>
                  <a:pt x="200" y="25"/>
                  <a:pt x="159" y="24"/>
                </a:cubicBezTo>
                <a:cubicBezTo>
                  <a:pt x="135" y="23"/>
                  <a:pt x="112" y="23"/>
                  <a:pt x="89" y="22"/>
                </a:cubicBezTo>
                <a:cubicBezTo>
                  <a:pt x="71" y="22"/>
                  <a:pt x="40" y="21"/>
                  <a:pt x="22" y="20"/>
                </a:cubicBezTo>
                <a:cubicBezTo>
                  <a:pt x="18" y="20"/>
                  <a:pt x="14" y="20"/>
                  <a:pt x="10" y="20"/>
                </a:cubicBezTo>
                <a:cubicBezTo>
                  <a:pt x="10" y="20"/>
                  <a:pt x="9" y="20"/>
                  <a:pt x="9" y="19"/>
                </a:cubicBezTo>
                <a:cubicBezTo>
                  <a:pt x="9" y="19"/>
                  <a:pt x="0" y="19"/>
                  <a:pt x="0" y="19"/>
                </a:cubicBezTo>
                <a:cubicBezTo>
                  <a:pt x="1" y="19"/>
                  <a:pt x="1" y="19"/>
                  <a:pt x="2" y="19"/>
                </a:cubicBezTo>
                <a:cubicBezTo>
                  <a:pt x="6" y="19"/>
                  <a:pt x="10" y="19"/>
                  <a:pt x="14" y="19"/>
                </a:cubicBezTo>
                <a:cubicBezTo>
                  <a:pt x="32" y="19"/>
                  <a:pt x="50" y="19"/>
                  <a:pt x="68" y="19"/>
                </a:cubicBezTo>
                <a:cubicBezTo>
                  <a:pt x="92" y="19"/>
                  <a:pt x="134" y="18"/>
                  <a:pt x="158" y="19"/>
                </a:cubicBezTo>
                <a:cubicBezTo>
                  <a:pt x="188" y="20"/>
                  <a:pt x="229" y="18"/>
                  <a:pt x="259" y="20"/>
                </a:cubicBezTo>
                <a:cubicBezTo>
                  <a:pt x="262" y="20"/>
                  <a:pt x="257" y="21"/>
                  <a:pt x="260" y="21"/>
                </a:cubicBezTo>
                <a:cubicBezTo>
                  <a:pt x="260" y="20"/>
                  <a:pt x="259" y="20"/>
                  <a:pt x="259" y="20"/>
                </a:cubicBezTo>
                <a:cubicBezTo>
                  <a:pt x="241" y="20"/>
                  <a:pt x="223" y="20"/>
                  <a:pt x="206" y="20"/>
                </a:cubicBezTo>
                <a:cubicBezTo>
                  <a:pt x="190" y="20"/>
                  <a:pt x="174" y="19"/>
                  <a:pt x="158" y="19"/>
                </a:cubicBezTo>
                <a:cubicBezTo>
                  <a:pt x="136" y="18"/>
                  <a:pt x="91" y="17"/>
                  <a:pt x="69" y="17"/>
                </a:cubicBezTo>
                <a:cubicBezTo>
                  <a:pt x="60" y="16"/>
                  <a:pt x="51" y="16"/>
                  <a:pt x="42" y="16"/>
                </a:cubicBezTo>
                <a:cubicBezTo>
                  <a:pt x="39" y="16"/>
                  <a:pt x="35" y="14"/>
                  <a:pt x="31" y="14"/>
                </a:cubicBezTo>
                <a:cubicBezTo>
                  <a:pt x="30" y="14"/>
                  <a:pt x="30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3" y="14"/>
                  <a:pt x="36" y="14"/>
                  <a:pt x="40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33" y="13"/>
                  <a:pt x="27" y="13"/>
                  <a:pt x="21" y="13"/>
                </a:cubicBezTo>
                <a:cubicBezTo>
                  <a:pt x="21" y="12"/>
                  <a:pt x="21" y="12"/>
                  <a:pt x="21" y="12"/>
                </a:cubicBezTo>
                <a:cubicBezTo>
                  <a:pt x="47" y="12"/>
                  <a:pt x="95" y="13"/>
                  <a:pt x="122" y="13"/>
                </a:cubicBezTo>
                <a:cubicBezTo>
                  <a:pt x="119" y="13"/>
                  <a:pt x="116" y="13"/>
                  <a:pt x="113" y="13"/>
                </a:cubicBezTo>
                <a:cubicBezTo>
                  <a:pt x="97" y="12"/>
                  <a:pt x="58" y="12"/>
                  <a:pt x="42" y="11"/>
                </a:cubicBezTo>
                <a:cubicBezTo>
                  <a:pt x="36" y="11"/>
                  <a:pt x="29" y="11"/>
                  <a:pt x="23" y="10"/>
                </a:cubicBezTo>
                <a:cubicBezTo>
                  <a:pt x="23" y="10"/>
                  <a:pt x="23" y="10"/>
                  <a:pt x="22" y="10"/>
                </a:cubicBezTo>
                <a:cubicBezTo>
                  <a:pt x="23" y="10"/>
                  <a:pt x="23" y="9"/>
                  <a:pt x="23" y="9"/>
                </a:cubicBezTo>
                <a:cubicBezTo>
                  <a:pt x="25" y="9"/>
                  <a:pt x="26" y="9"/>
                  <a:pt x="28" y="9"/>
                </a:cubicBezTo>
                <a:cubicBezTo>
                  <a:pt x="33" y="9"/>
                  <a:pt x="39" y="10"/>
                  <a:pt x="44" y="10"/>
                </a:cubicBezTo>
                <a:cubicBezTo>
                  <a:pt x="48" y="10"/>
                  <a:pt x="52" y="10"/>
                  <a:pt x="55" y="10"/>
                </a:cubicBezTo>
                <a:cubicBezTo>
                  <a:pt x="54" y="10"/>
                  <a:pt x="52" y="9"/>
                  <a:pt x="50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63" y="8"/>
                  <a:pt x="98" y="9"/>
                  <a:pt x="112" y="9"/>
                </a:cubicBezTo>
                <a:cubicBezTo>
                  <a:pt x="125" y="9"/>
                  <a:pt x="139" y="10"/>
                  <a:pt x="152" y="10"/>
                </a:cubicBezTo>
                <a:cubicBezTo>
                  <a:pt x="152" y="10"/>
                  <a:pt x="152" y="13"/>
                  <a:pt x="152" y="13"/>
                </a:cubicBezTo>
                <a:cubicBezTo>
                  <a:pt x="119" y="12"/>
                  <a:pt x="63" y="7"/>
                  <a:pt x="30" y="6"/>
                </a:cubicBezTo>
                <a:cubicBezTo>
                  <a:pt x="30" y="6"/>
                  <a:pt x="30" y="6"/>
                  <a:pt x="30" y="5"/>
                </a:cubicBezTo>
                <a:cubicBezTo>
                  <a:pt x="35" y="5"/>
                  <a:pt x="39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2" y="5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88" y="4"/>
                  <a:pt x="157" y="10"/>
                  <a:pt x="204" y="11"/>
                </a:cubicBezTo>
                <a:cubicBezTo>
                  <a:pt x="186" y="10"/>
                  <a:pt x="168" y="9"/>
                  <a:pt x="151" y="9"/>
                </a:cubicBezTo>
                <a:cubicBezTo>
                  <a:pt x="133" y="8"/>
                  <a:pt x="93" y="4"/>
                  <a:pt x="75" y="3"/>
                </a:cubicBezTo>
                <a:cubicBezTo>
                  <a:pt x="58" y="2"/>
                  <a:pt x="40" y="2"/>
                  <a:pt x="22" y="1"/>
                </a:cubicBezTo>
                <a:cubicBezTo>
                  <a:pt x="22" y="1"/>
                  <a:pt x="22" y="1"/>
                  <a:pt x="2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0"/>
                  <a:pt x="40" y="0"/>
                </a:cubicBezTo>
                <a:cubicBezTo>
                  <a:pt x="59" y="1"/>
                  <a:pt x="100" y="2"/>
                  <a:pt x="119" y="2"/>
                </a:cubicBezTo>
                <a:cubicBezTo>
                  <a:pt x="139" y="3"/>
                  <a:pt x="160" y="7"/>
                  <a:pt x="180" y="8"/>
                </a:cubicBezTo>
                <a:cubicBezTo>
                  <a:pt x="200" y="8"/>
                  <a:pt x="219" y="8"/>
                  <a:pt x="239" y="9"/>
                </a:cubicBezTo>
                <a:cubicBezTo>
                  <a:pt x="255" y="9"/>
                  <a:pt x="272" y="11"/>
                  <a:pt x="288" y="11"/>
                </a:cubicBezTo>
                <a:cubicBezTo>
                  <a:pt x="312" y="11"/>
                  <a:pt x="336" y="11"/>
                  <a:pt x="359" y="11"/>
                </a:cubicBezTo>
                <a:cubicBezTo>
                  <a:pt x="361" y="11"/>
                  <a:pt x="363" y="11"/>
                  <a:pt x="365" y="10"/>
                </a:cubicBezTo>
                <a:cubicBezTo>
                  <a:pt x="365" y="10"/>
                  <a:pt x="366" y="10"/>
                  <a:pt x="366" y="10"/>
                </a:cubicBezTo>
                <a:cubicBezTo>
                  <a:pt x="367" y="11"/>
                  <a:pt x="368" y="11"/>
                  <a:pt x="368" y="11"/>
                </a:cubicBezTo>
                <a:cubicBezTo>
                  <a:pt x="370" y="11"/>
                  <a:pt x="371" y="11"/>
                  <a:pt x="373" y="11"/>
                </a:cubicBezTo>
                <a:cubicBezTo>
                  <a:pt x="388" y="11"/>
                  <a:pt x="404" y="11"/>
                  <a:pt x="419" y="10"/>
                </a:cubicBezTo>
                <a:cubicBezTo>
                  <a:pt x="431" y="10"/>
                  <a:pt x="444" y="10"/>
                  <a:pt x="456" y="10"/>
                </a:cubicBezTo>
                <a:lnTo>
                  <a:pt x="460" y="10"/>
                </a:lnTo>
                <a:close/>
                <a:moveTo>
                  <a:pt x="213" y="11"/>
                </a:moveTo>
                <a:cubicBezTo>
                  <a:pt x="213" y="11"/>
                  <a:pt x="213" y="11"/>
                  <a:pt x="213" y="11"/>
                </a:cubicBezTo>
                <a:cubicBezTo>
                  <a:pt x="202" y="11"/>
                  <a:pt x="190" y="10"/>
                  <a:pt x="179" y="10"/>
                </a:cubicBezTo>
                <a:cubicBezTo>
                  <a:pt x="179" y="10"/>
                  <a:pt x="179" y="10"/>
                  <a:pt x="179" y="11"/>
                </a:cubicBezTo>
                <a:cubicBezTo>
                  <a:pt x="190" y="11"/>
                  <a:pt x="202" y="11"/>
                  <a:pt x="213" y="11"/>
                </a:cubicBezTo>
                <a:close/>
                <a:moveTo>
                  <a:pt x="167" y="10"/>
                </a:moveTo>
                <a:cubicBezTo>
                  <a:pt x="167" y="10"/>
                  <a:pt x="167" y="10"/>
                  <a:pt x="167" y="10"/>
                </a:cubicBezTo>
                <a:cubicBezTo>
                  <a:pt x="170" y="10"/>
                  <a:pt x="173" y="10"/>
                  <a:pt x="176" y="10"/>
                </a:cubicBezTo>
                <a:cubicBezTo>
                  <a:pt x="176" y="10"/>
                  <a:pt x="176" y="10"/>
                  <a:pt x="176" y="10"/>
                </a:cubicBezTo>
                <a:cubicBezTo>
                  <a:pt x="173" y="10"/>
                  <a:pt x="170" y="10"/>
                  <a:pt x="167" y="10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1695450" y="11156950"/>
            <a:ext cx="10410824" cy="1431924"/>
          </a:xfrm>
          <a:custGeom>
            <a:avLst/>
            <a:gdLst/>
            <a:ahLst/>
            <a:cxnLst/>
            <a:rect l="l" t="t" r="r" b="b"/>
            <a:pathLst>
              <a:path w="547" h="75" extrusionOk="0">
                <a:moveTo>
                  <a:pt x="88" y="65"/>
                </a:moveTo>
                <a:cubicBezTo>
                  <a:pt x="91" y="64"/>
                  <a:pt x="69" y="64"/>
                  <a:pt x="72" y="64"/>
                </a:cubicBezTo>
                <a:cubicBezTo>
                  <a:pt x="73" y="63"/>
                  <a:pt x="73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3" y="63"/>
                  <a:pt x="72" y="63"/>
                  <a:pt x="72" y="63"/>
                </a:cubicBezTo>
                <a:cubicBezTo>
                  <a:pt x="67" y="63"/>
                  <a:pt x="88" y="62"/>
                  <a:pt x="83" y="62"/>
                </a:cubicBezTo>
                <a:cubicBezTo>
                  <a:pt x="82" y="62"/>
                  <a:pt x="81" y="62"/>
                  <a:pt x="81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2" y="61"/>
                  <a:pt x="82" y="61"/>
                  <a:pt x="83" y="61"/>
                </a:cubicBezTo>
                <a:cubicBezTo>
                  <a:pt x="87" y="61"/>
                  <a:pt x="65" y="60"/>
                  <a:pt x="70" y="60"/>
                </a:cubicBezTo>
                <a:cubicBezTo>
                  <a:pt x="71" y="60"/>
                  <a:pt x="72" y="60"/>
                  <a:pt x="72" y="59"/>
                </a:cubicBezTo>
                <a:cubicBezTo>
                  <a:pt x="72" y="59"/>
                  <a:pt x="73" y="59"/>
                  <a:pt x="73" y="59"/>
                </a:cubicBezTo>
                <a:cubicBezTo>
                  <a:pt x="74" y="58"/>
                  <a:pt x="75" y="58"/>
                  <a:pt x="76" y="58"/>
                </a:cubicBezTo>
                <a:cubicBezTo>
                  <a:pt x="87" y="56"/>
                  <a:pt x="76" y="56"/>
                  <a:pt x="88" y="55"/>
                </a:cubicBezTo>
                <a:cubicBezTo>
                  <a:pt x="90" y="55"/>
                  <a:pt x="91" y="54"/>
                  <a:pt x="92" y="53"/>
                </a:cubicBezTo>
                <a:cubicBezTo>
                  <a:pt x="91" y="53"/>
                  <a:pt x="89" y="53"/>
                  <a:pt x="88" y="53"/>
                </a:cubicBezTo>
                <a:cubicBezTo>
                  <a:pt x="83" y="53"/>
                  <a:pt x="78" y="54"/>
                  <a:pt x="73" y="54"/>
                </a:cubicBezTo>
                <a:cubicBezTo>
                  <a:pt x="64" y="54"/>
                  <a:pt x="79" y="55"/>
                  <a:pt x="70" y="55"/>
                </a:cubicBezTo>
                <a:cubicBezTo>
                  <a:pt x="69" y="55"/>
                  <a:pt x="68" y="55"/>
                  <a:pt x="68" y="55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4"/>
                  <a:pt x="69" y="54"/>
                  <a:pt x="70" y="54"/>
                </a:cubicBezTo>
                <a:cubicBezTo>
                  <a:pt x="74" y="53"/>
                  <a:pt x="73" y="52"/>
                  <a:pt x="77" y="52"/>
                </a:cubicBezTo>
                <a:cubicBezTo>
                  <a:pt x="87" y="51"/>
                  <a:pt x="80" y="50"/>
                  <a:pt x="90" y="50"/>
                </a:cubicBezTo>
                <a:cubicBezTo>
                  <a:pt x="100" y="49"/>
                  <a:pt x="95" y="48"/>
                  <a:pt x="105" y="48"/>
                </a:cubicBezTo>
                <a:cubicBezTo>
                  <a:pt x="115" y="47"/>
                  <a:pt x="124" y="54"/>
                  <a:pt x="134" y="53"/>
                </a:cubicBezTo>
                <a:cubicBezTo>
                  <a:pt x="136" y="53"/>
                  <a:pt x="137" y="52"/>
                  <a:pt x="139" y="52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8" y="52"/>
                  <a:pt x="137" y="52"/>
                  <a:pt x="136" y="52"/>
                </a:cubicBezTo>
                <a:cubicBezTo>
                  <a:pt x="132" y="52"/>
                  <a:pt x="128" y="53"/>
                  <a:pt x="125" y="53"/>
                </a:cubicBezTo>
                <a:cubicBezTo>
                  <a:pt x="120" y="53"/>
                  <a:pt x="115" y="54"/>
                  <a:pt x="110" y="54"/>
                </a:cubicBezTo>
                <a:cubicBezTo>
                  <a:pt x="106" y="55"/>
                  <a:pt x="102" y="47"/>
                  <a:pt x="98" y="47"/>
                </a:cubicBezTo>
                <a:cubicBezTo>
                  <a:pt x="92" y="48"/>
                  <a:pt x="101" y="48"/>
                  <a:pt x="95" y="49"/>
                </a:cubicBezTo>
                <a:cubicBezTo>
                  <a:pt x="88" y="49"/>
                  <a:pt x="82" y="49"/>
                  <a:pt x="75" y="49"/>
                </a:cubicBezTo>
                <a:cubicBezTo>
                  <a:pt x="75" y="49"/>
                  <a:pt x="74" y="49"/>
                  <a:pt x="74" y="49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8"/>
                  <a:pt x="75" y="48"/>
                  <a:pt x="76" y="48"/>
                </a:cubicBezTo>
                <a:cubicBezTo>
                  <a:pt x="78" y="48"/>
                  <a:pt x="71" y="47"/>
                  <a:pt x="74" y="47"/>
                </a:cubicBezTo>
                <a:cubicBezTo>
                  <a:pt x="75" y="47"/>
                  <a:pt x="75" y="47"/>
                  <a:pt x="76" y="46"/>
                </a:cubicBezTo>
                <a:cubicBezTo>
                  <a:pt x="75" y="46"/>
                  <a:pt x="74" y="46"/>
                  <a:pt x="74" y="46"/>
                </a:cubicBezTo>
                <a:cubicBezTo>
                  <a:pt x="69" y="46"/>
                  <a:pt x="82" y="46"/>
                  <a:pt x="77" y="46"/>
                </a:cubicBezTo>
                <a:cubicBezTo>
                  <a:pt x="76" y="46"/>
                  <a:pt x="58" y="46"/>
                  <a:pt x="57" y="46"/>
                </a:cubicBezTo>
                <a:cubicBezTo>
                  <a:pt x="56" y="45"/>
                  <a:pt x="55" y="45"/>
                  <a:pt x="53" y="45"/>
                </a:cubicBezTo>
                <a:cubicBezTo>
                  <a:pt x="53" y="45"/>
                  <a:pt x="52" y="45"/>
                  <a:pt x="52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3" y="44"/>
                  <a:pt x="49" y="44"/>
                  <a:pt x="50" y="44"/>
                </a:cubicBezTo>
                <a:cubicBezTo>
                  <a:pt x="60" y="43"/>
                  <a:pt x="55" y="42"/>
                  <a:pt x="65" y="41"/>
                </a:cubicBezTo>
                <a:cubicBezTo>
                  <a:pt x="83" y="40"/>
                  <a:pt x="76" y="40"/>
                  <a:pt x="101" y="41"/>
                </a:cubicBezTo>
                <a:cubicBezTo>
                  <a:pt x="103" y="40"/>
                  <a:pt x="122" y="43"/>
                  <a:pt x="123" y="43"/>
                </a:cubicBezTo>
                <a:cubicBezTo>
                  <a:pt x="123" y="43"/>
                  <a:pt x="122" y="43"/>
                  <a:pt x="122" y="43"/>
                </a:cubicBezTo>
                <a:cubicBezTo>
                  <a:pt x="116" y="43"/>
                  <a:pt x="107" y="39"/>
                  <a:pt x="102" y="39"/>
                </a:cubicBezTo>
                <a:cubicBezTo>
                  <a:pt x="97" y="39"/>
                  <a:pt x="96" y="37"/>
                  <a:pt x="92" y="37"/>
                </a:cubicBezTo>
                <a:cubicBezTo>
                  <a:pt x="82" y="38"/>
                  <a:pt x="72" y="38"/>
                  <a:pt x="62" y="39"/>
                </a:cubicBezTo>
                <a:cubicBezTo>
                  <a:pt x="61" y="39"/>
                  <a:pt x="60" y="39"/>
                  <a:pt x="58" y="39"/>
                </a:cubicBezTo>
                <a:cubicBezTo>
                  <a:pt x="58" y="39"/>
                  <a:pt x="58" y="38"/>
                  <a:pt x="57" y="38"/>
                </a:cubicBezTo>
                <a:cubicBezTo>
                  <a:pt x="55" y="39"/>
                  <a:pt x="52" y="39"/>
                  <a:pt x="49" y="39"/>
                </a:cubicBezTo>
                <a:cubicBezTo>
                  <a:pt x="45" y="39"/>
                  <a:pt x="57" y="40"/>
                  <a:pt x="53" y="40"/>
                </a:cubicBezTo>
                <a:cubicBezTo>
                  <a:pt x="52" y="40"/>
                  <a:pt x="52" y="40"/>
                  <a:pt x="51" y="40"/>
                </a:cubicBezTo>
                <a:cubicBezTo>
                  <a:pt x="51" y="40"/>
                  <a:pt x="51" y="39"/>
                  <a:pt x="51" y="39"/>
                </a:cubicBezTo>
                <a:cubicBezTo>
                  <a:pt x="52" y="39"/>
                  <a:pt x="52" y="39"/>
                  <a:pt x="53" y="39"/>
                </a:cubicBezTo>
                <a:cubicBezTo>
                  <a:pt x="56" y="38"/>
                  <a:pt x="43" y="38"/>
                  <a:pt x="46" y="38"/>
                </a:cubicBezTo>
                <a:cubicBezTo>
                  <a:pt x="52" y="37"/>
                  <a:pt x="71" y="36"/>
                  <a:pt x="76" y="35"/>
                </a:cubicBezTo>
                <a:cubicBezTo>
                  <a:pt x="81" y="35"/>
                  <a:pt x="85" y="34"/>
                  <a:pt x="89" y="34"/>
                </a:cubicBezTo>
                <a:cubicBezTo>
                  <a:pt x="86" y="34"/>
                  <a:pt x="83" y="34"/>
                  <a:pt x="80" y="34"/>
                </a:cubicBezTo>
                <a:cubicBezTo>
                  <a:pt x="75" y="35"/>
                  <a:pt x="69" y="35"/>
                  <a:pt x="63" y="36"/>
                </a:cubicBezTo>
                <a:cubicBezTo>
                  <a:pt x="63" y="36"/>
                  <a:pt x="62" y="36"/>
                  <a:pt x="61" y="36"/>
                </a:cubicBezTo>
                <a:cubicBezTo>
                  <a:pt x="61" y="35"/>
                  <a:pt x="61" y="35"/>
                  <a:pt x="61" y="35"/>
                </a:cubicBezTo>
                <a:cubicBezTo>
                  <a:pt x="62" y="35"/>
                  <a:pt x="64" y="34"/>
                  <a:pt x="65" y="34"/>
                </a:cubicBezTo>
                <a:cubicBezTo>
                  <a:pt x="76" y="33"/>
                  <a:pt x="74" y="40"/>
                  <a:pt x="85" y="39"/>
                </a:cubicBezTo>
                <a:cubicBezTo>
                  <a:pt x="93" y="38"/>
                  <a:pt x="101" y="37"/>
                  <a:pt x="109" y="36"/>
                </a:cubicBezTo>
                <a:cubicBezTo>
                  <a:pt x="112" y="36"/>
                  <a:pt x="115" y="35"/>
                  <a:pt x="118" y="35"/>
                </a:cubicBezTo>
                <a:cubicBezTo>
                  <a:pt x="117" y="35"/>
                  <a:pt x="116" y="35"/>
                  <a:pt x="115" y="35"/>
                </a:cubicBezTo>
                <a:cubicBezTo>
                  <a:pt x="112" y="35"/>
                  <a:pt x="109" y="36"/>
                  <a:pt x="106" y="35"/>
                </a:cubicBezTo>
                <a:cubicBezTo>
                  <a:pt x="105" y="35"/>
                  <a:pt x="103" y="35"/>
                  <a:pt x="102" y="35"/>
                </a:cubicBezTo>
                <a:cubicBezTo>
                  <a:pt x="104" y="35"/>
                  <a:pt x="93" y="36"/>
                  <a:pt x="70" y="38"/>
                </a:cubicBezTo>
                <a:cubicBezTo>
                  <a:pt x="65" y="38"/>
                  <a:pt x="73" y="31"/>
                  <a:pt x="67" y="32"/>
                </a:cubicBezTo>
                <a:cubicBezTo>
                  <a:pt x="66" y="32"/>
                  <a:pt x="52" y="40"/>
                  <a:pt x="51" y="39"/>
                </a:cubicBezTo>
                <a:cubicBezTo>
                  <a:pt x="79" y="33"/>
                  <a:pt x="96" y="32"/>
                  <a:pt x="101" y="32"/>
                </a:cubicBezTo>
                <a:cubicBezTo>
                  <a:pt x="99" y="31"/>
                  <a:pt x="97" y="32"/>
                  <a:pt x="95" y="31"/>
                </a:cubicBezTo>
                <a:cubicBezTo>
                  <a:pt x="101" y="30"/>
                  <a:pt x="47" y="29"/>
                  <a:pt x="54" y="28"/>
                </a:cubicBezTo>
                <a:cubicBezTo>
                  <a:pt x="53" y="28"/>
                  <a:pt x="53" y="27"/>
                  <a:pt x="52" y="28"/>
                </a:cubicBezTo>
                <a:cubicBezTo>
                  <a:pt x="45" y="28"/>
                  <a:pt x="61" y="29"/>
                  <a:pt x="53" y="30"/>
                </a:cubicBezTo>
                <a:cubicBezTo>
                  <a:pt x="47" y="30"/>
                  <a:pt x="93" y="31"/>
                  <a:pt x="87" y="31"/>
                </a:cubicBezTo>
                <a:cubicBezTo>
                  <a:pt x="87" y="31"/>
                  <a:pt x="86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0"/>
                  <a:pt x="48" y="30"/>
                  <a:pt x="49" y="30"/>
                </a:cubicBezTo>
                <a:cubicBezTo>
                  <a:pt x="51" y="30"/>
                  <a:pt x="54" y="29"/>
                  <a:pt x="57" y="29"/>
                </a:cubicBezTo>
                <a:cubicBezTo>
                  <a:pt x="65" y="28"/>
                  <a:pt x="36" y="26"/>
                  <a:pt x="44" y="25"/>
                </a:cubicBezTo>
                <a:cubicBezTo>
                  <a:pt x="45" y="25"/>
                  <a:pt x="45" y="25"/>
                  <a:pt x="45" y="24"/>
                </a:cubicBezTo>
                <a:cubicBezTo>
                  <a:pt x="46" y="23"/>
                  <a:pt x="47" y="23"/>
                  <a:pt x="49" y="23"/>
                </a:cubicBezTo>
                <a:cubicBezTo>
                  <a:pt x="52" y="22"/>
                  <a:pt x="50" y="21"/>
                  <a:pt x="54" y="21"/>
                </a:cubicBezTo>
                <a:cubicBezTo>
                  <a:pt x="57" y="20"/>
                  <a:pt x="47" y="19"/>
                  <a:pt x="51" y="19"/>
                </a:cubicBezTo>
                <a:cubicBezTo>
                  <a:pt x="53" y="19"/>
                  <a:pt x="56" y="18"/>
                  <a:pt x="58" y="18"/>
                </a:cubicBezTo>
                <a:cubicBezTo>
                  <a:pt x="54" y="18"/>
                  <a:pt x="62" y="19"/>
                  <a:pt x="58" y="19"/>
                </a:cubicBezTo>
                <a:cubicBezTo>
                  <a:pt x="53" y="20"/>
                  <a:pt x="48" y="20"/>
                  <a:pt x="42" y="21"/>
                </a:cubicBezTo>
                <a:cubicBezTo>
                  <a:pt x="42" y="21"/>
                  <a:pt x="41" y="21"/>
                  <a:pt x="40" y="21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20"/>
                  <a:pt x="41" y="20"/>
                  <a:pt x="42" y="20"/>
                </a:cubicBezTo>
                <a:cubicBezTo>
                  <a:pt x="45" y="19"/>
                  <a:pt x="49" y="19"/>
                  <a:pt x="52" y="18"/>
                </a:cubicBezTo>
                <a:cubicBezTo>
                  <a:pt x="53" y="18"/>
                  <a:pt x="55" y="18"/>
                  <a:pt x="57" y="17"/>
                </a:cubicBezTo>
                <a:cubicBezTo>
                  <a:pt x="56" y="17"/>
                  <a:pt x="56" y="17"/>
                  <a:pt x="55" y="17"/>
                </a:cubicBezTo>
                <a:cubicBezTo>
                  <a:pt x="46" y="18"/>
                  <a:pt x="38" y="19"/>
                  <a:pt x="29" y="20"/>
                </a:cubicBezTo>
                <a:cubicBezTo>
                  <a:pt x="28" y="20"/>
                  <a:pt x="27" y="20"/>
                  <a:pt x="27" y="20"/>
                </a:cubicBezTo>
                <a:cubicBezTo>
                  <a:pt x="26" y="20"/>
                  <a:pt x="26" y="19"/>
                  <a:pt x="26" y="19"/>
                </a:cubicBezTo>
                <a:cubicBezTo>
                  <a:pt x="27" y="19"/>
                  <a:pt x="28" y="19"/>
                  <a:pt x="29" y="18"/>
                </a:cubicBezTo>
                <a:cubicBezTo>
                  <a:pt x="37" y="17"/>
                  <a:pt x="18" y="16"/>
                  <a:pt x="26" y="15"/>
                </a:cubicBezTo>
                <a:cubicBezTo>
                  <a:pt x="29" y="14"/>
                  <a:pt x="33" y="14"/>
                  <a:pt x="35" y="12"/>
                </a:cubicBezTo>
                <a:cubicBezTo>
                  <a:pt x="37" y="11"/>
                  <a:pt x="26" y="11"/>
                  <a:pt x="27" y="10"/>
                </a:cubicBezTo>
                <a:cubicBezTo>
                  <a:pt x="32" y="10"/>
                  <a:pt x="18" y="9"/>
                  <a:pt x="23" y="9"/>
                </a:cubicBezTo>
                <a:cubicBezTo>
                  <a:pt x="29" y="9"/>
                  <a:pt x="20" y="7"/>
                  <a:pt x="26" y="7"/>
                </a:cubicBezTo>
                <a:cubicBezTo>
                  <a:pt x="25" y="6"/>
                  <a:pt x="25" y="6"/>
                  <a:pt x="24" y="6"/>
                </a:cubicBezTo>
                <a:cubicBezTo>
                  <a:pt x="18" y="6"/>
                  <a:pt x="25" y="7"/>
                  <a:pt x="19" y="7"/>
                </a:cubicBezTo>
                <a:cubicBezTo>
                  <a:pt x="13" y="7"/>
                  <a:pt x="8" y="8"/>
                  <a:pt x="3" y="8"/>
                </a:cubicBezTo>
                <a:cubicBezTo>
                  <a:pt x="2" y="8"/>
                  <a:pt x="1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1" y="7"/>
                  <a:pt x="2" y="7"/>
                  <a:pt x="3" y="7"/>
                </a:cubicBezTo>
                <a:cubicBezTo>
                  <a:pt x="7" y="6"/>
                  <a:pt x="11" y="6"/>
                  <a:pt x="15" y="5"/>
                </a:cubicBezTo>
                <a:cubicBezTo>
                  <a:pt x="16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4" y="5"/>
                  <a:pt x="12" y="5"/>
                </a:cubicBezTo>
                <a:cubicBezTo>
                  <a:pt x="12" y="5"/>
                  <a:pt x="12" y="4"/>
                  <a:pt x="12" y="4"/>
                </a:cubicBezTo>
                <a:cubicBezTo>
                  <a:pt x="13" y="4"/>
                  <a:pt x="14" y="4"/>
                  <a:pt x="14" y="4"/>
                </a:cubicBezTo>
                <a:cubicBezTo>
                  <a:pt x="22" y="3"/>
                  <a:pt x="16" y="2"/>
                  <a:pt x="24" y="1"/>
                </a:cubicBezTo>
                <a:cubicBezTo>
                  <a:pt x="34" y="1"/>
                  <a:pt x="44" y="0"/>
                  <a:pt x="53" y="0"/>
                </a:cubicBezTo>
                <a:cubicBezTo>
                  <a:pt x="63" y="0"/>
                  <a:pt x="227" y="0"/>
                  <a:pt x="237" y="0"/>
                </a:cubicBezTo>
                <a:cubicBezTo>
                  <a:pt x="247" y="0"/>
                  <a:pt x="257" y="0"/>
                  <a:pt x="268" y="1"/>
                </a:cubicBezTo>
                <a:cubicBezTo>
                  <a:pt x="275" y="1"/>
                  <a:pt x="282" y="1"/>
                  <a:pt x="289" y="0"/>
                </a:cubicBezTo>
                <a:cubicBezTo>
                  <a:pt x="292" y="0"/>
                  <a:pt x="295" y="0"/>
                  <a:pt x="298" y="0"/>
                </a:cubicBezTo>
                <a:cubicBezTo>
                  <a:pt x="299" y="0"/>
                  <a:pt x="300" y="0"/>
                  <a:pt x="301" y="0"/>
                </a:cubicBezTo>
                <a:cubicBezTo>
                  <a:pt x="303" y="0"/>
                  <a:pt x="304" y="0"/>
                  <a:pt x="305" y="1"/>
                </a:cubicBezTo>
                <a:cubicBezTo>
                  <a:pt x="306" y="1"/>
                  <a:pt x="307" y="0"/>
                  <a:pt x="307" y="0"/>
                </a:cubicBezTo>
                <a:cubicBezTo>
                  <a:pt x="308" y="1"/>
                  <a:pt x="308" y="1"/>
                  <a:pt x="309" y="0"/>
                </a:cubicBezTo>
                <a:cubicBezTo>
                  <a:pt x="310" y="1"/>
                  <a:pt x="310" y="1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2" y="0"/>
                  <a:pt x="313" y="0"/>
                </a:cubicBezTo>
                <a:cubicBezTo>
                  <a:pt x="313" y="1"/>
                  <a:pt x="314" y="1"/>
                  <a:pt x="314" y="0"/>
                </a:cubicBezTo>
                <a:cubicBezTo>
                  <a:pt x="322" y="0"/>
                  <a:pt x="329" y="0"/>
                  <a:pt x="337" y="0"/>
                </a:cubicBezTo>
                <a:cubicBezTo>
                  <a:pt x="337" y="1"/>
                  <a:pt x="337" y="1"/>
                  <a:pt x="337" y="1"/>
                </a:cubicBezTo>
                <a:cubicBezTo>
                  <a:pt x="338" y="1"/>
                  <a:pt x="338" y="1"/>
                  <a:pt x="339" y="2"/>
                </a:cubicBezTo>
                <a:cubicBezTo>
                  <a:pt x="342" y="2"/>
                  <a:pt x="345" y="2"/>
                  <a:pt x="348" y="2"/>
                </a:cubicBezTo>
                <a:cubicBezTo>
                  <a:pt x="352" y="2"/>
                  <a:pt x="355" y="2"/>
                  <a:pt x="359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12" y="2"/>
                  <a:pt x="266" y="2"/>
                  <a:pt x="219" y="2"/>
                </a:cubicBezTo>
                <a:cubicBezTo>
                  <a:pt x="219" y="3"/>
                  <a:pt x="219" y="3"/>
                  <a:pt x="219" y="3"/>
                </a:cubicBezTo>
                <a:cubicBezTo>
                  <a:pt x="278" y="3"/>
                  <a:pt x="324" y="3"/>
                  <a:pt x="382" y="3"/>
                </a:cubicBezTo>
                <a:cubicBezTo>
                  <a:pt x="380" y="3"/>
                  <a:pt x="391" y="3"/>
                  <a:pt x="389" y="3"/>
                </a:cubicBezTo>
                <a:cubicBezTo>
                  <a:pt x="382" y="3"/>
                  <a:pt x="375" y="3"/>
                  <a:pt x="368" y="2"/>
                </a:cubicBezTo>
                <a:cubicBezTo>
                  <a:pt x="366" y="2"/>
                  <a:pt x="366" y="2"/>
                  <a:pt x="367" y="0"/>
                </a:cubicBezTo>
                <a:cubicBezTo>
                  <a:pt x="367" y="1"/>
                  <a:pt x="367" y="1"/>
                  <a:pt x="368" y="2"/>
                </a:cubicBezTo>
                <a:cubicBezTo>
                  <a:pt x="368" y="1"/>
                  <a:pt x="368" y="1"/>
                  <a:pt x="368" y="0"/>
                </a:cubicBezTo>
                <a:cubicBezTo>
                  <a:pt x="369" y="1"/>
                  <a:pt x="369" y="1"/>
                  <a:pt x="370" y="2"/>
                </a:cubicBezTo>
                <a:cubicBezTo>
                  <a:pt x="370" y="1"/>
                  <a:pt x="370" y="1"/>
                  <a:pt x="370" y="0"/>
                </a:cubicBezTo>
                <a:cubicBezTo>
                  <a:pt x="371" y="1"/>
                  <a:pt x="371" y="1"/>
                  <a:pt x="371" y="2"/>
                </a:cubicBezTo>
                <a:cubicBezTo>
                  <a:pt x="372" y="1"/>
                  <a:pt x="372" y="1"/>
                  <a:pt x="372" y="0"/>
                </a:cubicBezTo>
                <a:cubicBezTo>
                  <a:pt x="373" y="1"/>
                  <a:pt x="373" y="1"/>
                  <a:pt x="373" y="1"/>
                </a:cubicBezTo>
                <a:cubicBezTo>
                  <a:pt x="374" y="1"/>
                  <a:pt x="374" y="1"/>
                  <a:pt x="374" y="0"/>
                </a:cubicBezTo>
                <a:cubicBezTo>
                  <a:pt x="374" y="1"/>
                  <a:pt x="375" y="1"/>
                  <a:pt x="375" y="1"/>
                </a:cubicBezTo>
                <a:cubicBezTo>
                  <a:pt x="376" y="0"/>
                  <a:pt x="376" y="1"/>
                  <a:pt x="377" y="1"/>
                </a:cubicBezTo>
                <a:cubicBezTo>
                  <a:pt x="378" y="0"/>
                  <a:pt x="378" y="1"/>
                  <a:pt x="379" y="1"/>
                </a:cubicBezTo>
                <a:cubicBezTo>
                  <a:pt x="379" y="1"/>
                  <a:pt x="379" y="1"/>
                  <a:pt x="380" y="0"/>
                </a:cubicBezTo>
                <a:cubicBezTo>
                  <a:pt x="380" y="1"/>
                  <a:pt x="380" y="1"/>
                  <a:pt x="381" y="2"/>
                </a:cubicBezTo>
                <a:cubicBezTo>
                  <a:pt x="381" y="1"/>
                  <a:pt x="381" y="1"/>
                  <a:pt x="381" y="0"/>
                </a:cubicBezTo>
                <a:cubicBezTo>
                  <a:pt x="382" y="1"/>
                  <a:pt x="382" y="1"/>
                  <a:pt x="383" y="2"/>
                </a:cubicBezTo>
                <a:cubicBezTo>
                  <a:pt x="383" y="1"/>
                  <a:pt x="383" y="1"/>
                  <a:pt x="383" y="0"/>
                </a:cubicBezTo>
                <a:cubicBezTo>
                  <a:pt x="384" y="1"/>
                  <a:pt x="384" y="1"/>
                  <a:pt x="384" y="2"/>
                </a:cubicBezTo>
                <a:cubicBezTo>
                  <a:pt x="385" y="1"/>
                  <a:pt x="385" y="1"/>
                  <a:pt x="385" y="0"/>
                </a:cubicBezTo>
                <a:cubicBezTo>
                  <a:pt x="386" y="1"/>
                  <a:pt x="386" y="1"/>
                  <a:pt x="386" y="2"/>
                </a:cubicBezTo>
                <a:cubicBezTo>
                  <a:pt x="386" y="2"/>
                  <a:pt x="386" y="2"/>
                  <a:pt x="387" y="2"/>
                </a:cubicBezTo>
                <a:cubicBezTo>
                  <a:pt x="387" y="1"/>
                  <a:pt x="387" y="1"/>
                  <a:pt x="387" y="1"/>
                </a:cubicBezTo>
                <a:cubicBezTo>
                  <a:pt x="389" y="2"/>
                  <a:pt x="390" y="2"/>
                  <a:pt x="391" y="1"/>
                </a:cubicBezTo>
                <a:cubicBezTo>
                  <a:pt x="391" y="1"/>
                  <a:pt x="378" y="2"/>
                  <a:pt x="379" y="2"/>
                </a:cubicBezTo>
                <a:cubicBezTo>
                  <a:pt x="380" y="2"/>
                  <a:pt x="381" y="2"/>
                  <a:pt x="382" y="2"/>
                </a:cubicBezTo>
                <a:cubicBezTo>
                  <a:pt x="388" y="2"/>
                  <a:pt x="393" y="2"/>
                  <a:pt x="398" y="3"/>
                </a:cubicBezTo>
                <a:cubicBezTo>
                  <a:pt x="406" y="3"/>
                  <a:pt x="384" y="3"/>
                  <a:pt x="392" y="3"/>
                </a:cubicBezTo>
                <a:cubicBezTo>
                  <a:pt x="400" y="3"/>
                  <a:pt x="407" y="4"/>
                  <a:pt x="415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4" y="5"/>
                  <a:pt x="413" y="5"/>
                  <a:pt x="411" y="5"/>
                </a:cubicBezTo>
                <a:cubicBezTo>
                  <a:pt x="409" y="5"/>
                  <a:pt x="407" y="5"/>
                  <a:pt x="404" y="5"/>
                </a:cubicBezTo>
                <a:cubicBezTo>
                  <a:pt x="404" y="5"/>
                  <a:pt x="404" y="5"/>
                  <a:pt x="403" y="5"/>
                </a:cubicBezTo>
                <a:cubicBezTo>
                  <a:pt x="404" y="5"/>
                  <a:pt x="404" y="5"/>
                  <a:pt x="404" y="5"/>
                </a:cubicBezTo>
                <a:cubicBezTo>
                  <a:pt x="409" y="6"/>
                  <a:pt x="414" y="6"/>
                  <a:pt x="419" y="6"/>
                </a:cubicBezTo>
                <a:cubicBezTo>
                  <a:pt x="429" y="6"/>
                  <a:pt x="438" y="6"/>
                  <a:pt x="447" y="7"/>
                </a:cubicBezTo>
                <a:cubicBezTo>
                  <a:pt x="453" y="7"/>
                  <a:pt x="459" y="7"/>
                  <a:pt x="464" y="7"/>
                </a:cubicBezTo>
                <a:cubicBezTo>
                  <a:pt x="467" y="7"/>
                  <a:pt x="470" y="7"/>
                  <a:pt x="473" y="8"/>
                </a:cubicBezTo>
                <a:cubicBezTo>
                  <a:pt x="476" y="8"/>
                  <a:pt x="493" y="8"/>
                  <a:pt x="496" y="8"/>
                </a:cubicBezTo>
                <a:cubicBezTo>
                  <a:pt x="497" y="8"/>
                  <a:pt x="498" y="8"/>
                  <a:pt x="498" y="8"/>
                </a:cubicBezTo>
                <a:cubicBezTo>
                  <a:pt x="498" y="8"/>
                  <a:pt x="498" y="8"/>
                  <a:pt x="498" y="8"/>
                </a:cubicBezTo>
                <a:cubicBezTo>
                  <a:pt x="497" y="8"/>
                  <a:pt x="495" y="8"/>
                  <a:pt x="493" y="8"/>
                </a:cubicBezTo>
                <a:cubicBezTo>
                  <a:pt x="486" y="8"/>
                  <a:pt x="466" y="8"/>
                  <a:pt x="459" y="8"/>
                </a:cubicBezTo>
                <a:cubicBezTo>
                  <a:pt x="454" y="8"/>
                  <a:pt x="448" y="9"/>
                  <a:pt x="443" y="9"/>
                </a:cubicBezTo>
                <a:cubicBezTo>
                  <a:pt x="425" y="8"/>
                  <a:pt x="407" y="8"/>
                  <a:pt x="389" y="8"/>
                </a:cubicBezTo>
                <a:cubicBezTo>
                  <a:pt x="371" y="7"/>
                  <a:pt x="383" y="8"/>
                  <a:pt x="365" y="8"/>
                </a:cubicBezTo>
                <a:cubicBezTo>
                  <a:pt x="332" y="8"/>
                  <a:pt x="310" y="8"/>
                  <a:pt x="277" y="8"/>
                </a:cubicBezTo>
                <a:cubicBezTo>
                  <a:pt x="259" y="9"/>
                  <a:pt x="245" y="9"/>
                  <a:pt x="227" y="9"/>
                </a:cubicBezTo>
                <a:cubicBezTo>
                  <a:pt x="226" y="9"/>
                  <a:pt x="225" y="10"/>
                  <a:pt x="225" y="10"/>
                </a:cubicBezTo>
                <a:cubicBezTo>
                  <a:pt x="224" y="10"/>
                  <a:pt x="223" y="10"/>
                  <a:pt x="223" y="10"/>
                </a:cubicBezTo>
                <a:cubicBezTo>
                  <a:pt x="223" y="10"/>
                  <a:pt x="223" y="10"/>
                  <a:pt x="223" y="10"/>
                </a:cubicBezTo>
                <a:cubicBezTo>
                  <a:pt x="235" y="10"/>
                  <a:pt x="246" y="10"/>
                  <a:pt x="258" y="9"/>
                </a:cubicBezTo>
                <a:cubicBezTo>
                  <a:pt x="261" y="9"/>
                  <a:pt x="265" y="9"/>
                  <a:pt x="269" y="9"/>
                </a:cubicBezTo>
                <a:cubicBezTo>
                  <a:pt x="276" y="9"/>
                  <a:pt x="283" y="9"/>
                  <a:pt x="291" y="9"/>
                </a:cubicBezTo>
                <a:cubicBezTo>
                  <a:pt x="295" y="9"/>
                  <a:pt x="300" y="9"/>
                  <a:pt x="305" y="9"/>
                </a:cubicBezTo>
                <a:cubicBezTo>
                  <a:pt x="307" y="9"/>
                  <a:pt x="309" y="9"/>
                  <a:pt x="310" y="9"/>
                </a:cubicBezTo>
                <a:cubicBezTo>
                  <a:pt x="313" y="9"/>
                  <a:pt x="315" y="9"/>
                  <a:pt x="317" y="9"/>
                </a:cubicBezTo>
                <a:cubicBezTo>
                  <a:pt x="320" y="9"/>
                  <a:pt x="323" y="9"/>
                  <a:pt x="325" y="9"/>
                </a:cubicBezTo>
                <a:cubicBezTo>
                  <a:pt x="328" y="9"/>
                  <a:pt x="331" y="8"/>
                  <a:pt x="334" y="9"/>
                </a:cubicBezTo>
                <a:cubicBezTo>
                  <a:pt x="334" y="9"/>
                  <a:pt x="335" y="8"/>
                  <a:pt x="336" y="9"/>
                </a:cubicBezTo>
                <a:cubicBezTo>
                  <a:pt x="337" y="9"/>
                  <a:pt x="338" y="9"/>
                  <a:pt x="338" y="9"/>
                </a:cubicBezTo>
                <a:cubicBezTo>
                  <a:pt x="339" y="8"/>
                  <a:pt x="340" y="9"/>
                  <a:pt x="340" y="9"/>
                </a:cubicBezTo>
                <a:cubicBezTo>
                  <a:pt x="341" y="8"/>
                  <a:pt x="341" y="9"/>
                  <a:pt x="342" y="9"/>
                </a:cubicBezTo>
                <a:cubicBezTo>
                  <a:pt x="343" y="8"/>
                  <a:pt x="343" y="9"/>
                  <a:pt x="344" y="9"/>
                </a:cubicBezTo>
                <a:cubicBezTo>
                  <a:pt x="344" y="9"/>
                  <a:pt x="344" y="9"/>
                  <a:pt x="345" y="8"/>
                </a:cubicBezTo>
                <a:cubicBezTo>
                  <a:pt x="345" y="9"/>
                  <a:pt x="345" y="9"/>
                  <a:pt x="346" y="9"/>
                </a:cubicBezTo>
                <a:cubicBezTo>
                  <a:pt x="346" y="9"/>
                  <a:pt x="346" y="9"/>
                  <a:pt x="346" y="8"/>
                </a:cubicBezTo>
                <a:cubicBezTo>
                  <a:pt x="347" y="9"/>
                  <a:pt x="347" y="9"/>
                  <a:pt x="348" y="9"/>
                </a:cubicBezTo>
                <a:cubicBezTo>
                  <a:pt x="348" y="9"/>
                  <a:pt x="348" y="9"/>
                  <a:pt x="348" y="8"/>
                </a:cubicBezTo>
                <a:cubicBezTo>
                  <a:pt x="349" y="9"/>
                  <a:pt x="349" y="9"/>
                  <a:pt x="350" y="9"/>
                </a:cubicBezTo>
                <a:cubicBezTo>
                  <a:pt x="350" y="8"/>
                  <a:pt x="351" y="9"/>
                  <a:pt x="351" y="9"/>
                </a:cubicBezTo>
                <a:cubicBezTo>
                  <a:pt x="352" y="9"/>
                  <a:pt x="352" y="9"/>
                  <a:pt x="353" y="9"/>
                </a:cubicBezTo>
                <a:cubicBezTo>
                  <a:pt x="353" y="9"/>
                  <a:pt x="353" y="9"/>
                  <a:pt x="353" y="9"/>
                </a:cubicBezTo>
                <a:cubicBezTo>
                  <a:pt x="354" y="9"/>
                  <a:pt x="355" y="9"/>
                  <a:pt x="356" y="9"/>
                </a:cubicBezTo>
                <a:cubicBezTo>
                  <a:pt x="357" y="9"/>
                  <a:pt x="358" y="9"/>
                  <a:pt x="359" y="9"/>
                </a:cubicBezTo>
                <a:cubicBezTo>
                  <a:pt x="361" y="9"/>
                  <a:pt x="362" y="9"/>
                  <a:pt x="364" y="9"/>
                </a:cubicBezTo>
                <a:cubicBezTo>
                  <a:pt x="365" y="9"/>
                  <a:pt x="367" y="9"/>
                  <a:pt x="368" y="9"/>
                </a:cubicBezTo>
                <a:cubicBezTo>
                  <a:pt x="370" y="9"/>
                  <a:pt x="371" y="9"/>
                  <a:pt x="373" y="9"/>
                </a:cubicBezTo>
                <a:cubicBezTo>
                  <a:pt x="374" y="9"/>
                  <a:pt x="376" y="9"/>
                  <a:pt x="377" y="9"/>
                </a:cubicBezTo>
                <a:cubicBezTo>
                  <a:pt x="379" y="9"/>
                  <a:pt x="380" y="9"/>
                  <a:pt x="382" y="9"/>
                </a:cubicBezTo>
                <a:cubicBezTo>
                  <a:pt x="384" y="9"/>
                  <a:pt x="387" y="9"/>
                  <a:pt x="389" y="9"/>
                </a:cubicBezTo>
                <a:cubicBezTo>
                  <a:pt x="390" y="9"/>
                  <a:pt x="391" y="9"/>
                  <a:pt x="392" y="9"/>
                </a:cubicBezTo>
                <a:cubicBezTo>
                  <a:pt x="392" y="9"/>
                  <a:pt x="380" y="9"/>
                  <a:pt x="381" y="9"/>
                </a:cubicBezTo>
                <a:cubicBezTo>
                  <a:pt x="382" y="9"/>
                  <a:pt x="383" y="9"/>
                  <a:pt x="384" y="9"/>
                </a:cubicBezTo>
                <a:cubicBezTo>
                  <a:pt x="385" y="9"/>
                  <a:pt x="386" y="9"/>
                  <a:pt x="387" y="9"/>
                </a:cubicBezTo>
                <a:cubicBezTo>
                  <a:pt x="388" y="9"/>
                  <a:pt x="389" y="9"/>
                  <a:pt x="390" y="9"/>
                </a:cubicBezTo>
                <a:cubicBezTo>
                  <a:pt x="391" y="9"/>
                  <a:pt x="392" y="9"/>
                  <a:pt x="393" y="9"/>
                </a:cubicBezTo>
                <a:cubicBezTo>
                  <a:pt x="394" y="9"/>
                  <a:pt x="395" y="9"/>
                  <a:pt x="396" y="9"/>
                </a:cubicBezTo>
                <a:cubicBezTo>
                  <a:pt x="396" y="8"/>
                  <a:pt x="397" y="9"/>
                  <a:pt x="398" y="9"/>
                </a:cubicBezTo>
                <a:cubicBezTo>
                  <a:pt x="398" y="9"/>
                  <a:pt x="398" y="9"/>
                  <a:pt x="399" y="9"/>
                </a:cubicBezTo>
                <a:cubicBezTo>
                  <a:pt x="399" y="9"/>
                  <a:pt x="399" y="9"/>
                  <a:pt x="399" y="9"/>
                </a:cubicBezTo>
                <a:cubicBezTo>
                  <a:pt x="400" y="9"/>
                  <a:pt x="400" y="9"/>
                  <a:pt x="400" y="9"/>
                </a:cubicBezTo>
                <a:cubicBezTo>
                  <a:pt x="401" y="9"/>
                  <a:pt x="402" y="10"/>
                  <a:pt x="402" y="9"/>
                </a:cubicBezTo>
                <a:cubicBezTo>
                  <a:pt x="403" y="10"/>
                  <a:pt x="404" y="9"/>
                  <a:pt x="404" y="9"/>
                </a:cubicBezTo>
                <a:cubicBezTo>
                  <a:pt x="405" y="9"/>
                  <a:pt x="405" y="9"/>
                  <a:pt x="406" y="9"/>
                </a:cubicBezTo>
                <a:cubicBezTo>
                  <a:pt x="407" y="9"/>
                  <a:pt x="407" y="9"/>
                  <a:pt x="408" y="9"/>
                </a:cubicBezTo>
                <a:cubicBezTo>
                  <a:pt x="408" y="9"/>
                  <a:pt x="408" y="9"/>
                  <a:pt x="408" y="9"/>
                </a:cubicBezTo>
                <a:cubicBezTo>
                  <a:pt x="408" y="9"/>
                  <a:pt x="408" y="9"/>
                  <a:pt x="409" y="10"/>
                </a:cubicBezTo>
                <a:cubicBezTo>
                  <a:pt x="409" y="9"/>
                  <a:pt x="409" y="9"/>
                  <a:pt x="410" y="9"/>
                </a:cubicBezTo>
                <a:cubicBezTo>
                  <a:pt x="410" y="9"/>
                  <a:pt x="410" y="9"/>
                  <a:pt x="411" y="10"/>
                </a:cubicBezTo>
                <a:cubicBezTo>
                  <a:pt x="411" y="9"/>
                  <a:pt x="411" y="9"/>
                  <a:pt x="412" y="9"/>
                </a:cubicBezTo>
                <a:cubicBezTo>
                  <a:pt x="412" y="9"/>
                  <a:pt x="412" y="10"/>
                  <a:pt x="412" y="10"/>
                </a:cubicBezTo>
                <a:cubicBezTo>
                  <a:pt x="413" y="9"/>
                  <a:pt x="413" y="9"/>
                  <a:pt x="414" y="9"/>
                </a:cubicBezTo>
                <a:cubicBezTo>
                  <a:pt x="414" y="9"/>
                  <a:pt x="414" y="10"/>
                  <a:pt x="414" y="10"/>
                </a:cubicBezTo>
                <a:cubicBezTo>
                  <a:pt x="415" y="10"/>
                  <a:pt x="415" y="9"/>
                  <a:pt x="415" y="9"/>
                </a:cubicBezTo>
                <a:cubicBezTo>
                  <a:pt x="416" y="9"/>
                  <a:pt x="416" y="10"/>
                  <a:pt x="416" y="10"/>
                </a:cubicBezTo>
                <a:cubicBezTo>
                  <a:pt x="417" y="10"/>
                  <a:pt x="417" y="9"/>
                  <a:pt x="417" y="9"/>
                </a:cubicBezTo>
                <a:cubicBezTo>
                  <a:pt x="418" y="9"/>
                  <a:pt x="418" y="10"/>
                  <a:pt x="418" y="10"/>
                </a:cubicBezTo>
                <a:cubicBezTo>
                  <a:pt x="418" y="10"/>
                  <a:pt x="388" y="9"/>
                  <a:pt x="388" y="9"/>
                </a:cubicBezTo>
                <a:cubicBezTo>
                  <a:pt x="389" y="9"/>
                  <a:pt x="389" y="10"/>
                  <a:pt x="389" y="10"/>
                </a:cubicBezTo>
                <a:cubicBezTo>
                  <a:pt x="390" y="10"/>
                  <a:pt x="390" y="9"/>
                  <a:pt x="390" y="9"/>
                </a:cubicBezTo>
                <a:cubicBezTo>
                  <a:pt x="391" y="10"/>
                  <a:pt x="391" y="10"/>
                  <a:pt x="392" y="9"/>
                </a:cubicBezTo>
                <a:cubicBezTo>
                  <a:pt x="392" y="10"/>
                  <a:pt x="393" y="10"/>
                  <a:pt x="394" y="10"/>
                </a:cubicBezTo>
                <a:cubicBezTo>
                  <a:pt x="395" y="10"/>
                  <a:pt x="397" y="10"/>
                  <a:pt x="399" y="10"/>
                </a:cubicBezTo>
                <a:cubicBezTo>
                  <a:pt x="403" y="10"/>
                  <a:pt x="407" y="10"/>
                  <a:pt x="411" y="10"/>
                </a:cubicBezTo>
                <a:cubicBezTo>
                  <a:pt x="420" y="11"/>
                  <a:pt x="429" y="11"/>
                  <a:pt x="438" y="11"/>
                </a:cubicBezTo>
                <a:cubicBezTo>
                  <a:pt x="445" y="12"/>
                  <a:pt x="452" y="12"/>
                  <a:pt x="458" y="12"/>
                </a:cubicBezTo>
                <a:cubicBezTo>
                  <a:pt x="463" y="12"/>
                  <a:pt x="467" y="12"/>
                  <a:pt x="471" y="12"/>
                </a:cubicBezTo>
                <a:cubicBezTo>
                  <a:pt x="472" y="12"/>
                  <a:pt x="472" y="13"/>
                  <a:pt x="472" y="13"/>
                </a:cubicBezTo>
                <a:cubicBezTo>
                  <a:pt x="472" y="13"/>
                  <a:pt x="472" y="13"/>
                  <a:pt x="471" y="13"/>
                </a:cubicBezTo>
                <a:cubicBezTo>
                  <a:pt x="468" y="13"/>
                  <a:pt x="464" y="13"/>
                  <a:pt x="461" y="13"/>
                </a:cubicBezTo>
                <a:cubicBezTo>
                  <a:pt x="454" y="13"/>
                  <a:pt x="448" y="13"/>
                  <a:pt x="441" y="13"/>
                </a:cubicBezTo>
                <a:cubicBezTo>
                  <a:pt x="437" y="13"/>
                  <a:pt x="433" y="13"/>
                  <a:pt x="428" y="13"/>
                </a:cubicBezTo>
                <a:cubicBezTo>
                  <a:pt x="439" y="13"/>
                  <a:pt x="463" y="14"/>
                  <a:pt x="474" y="14"/>
                </a:cubicBezTo>
                <a:cubicBezTo>
                  <a:pt x="479" y="14"/>
                  <a:pt x="485" y="14"/>
                  <a:pt x="490" y="14"/>
                </a:cubicBezTo>
                <a:cubicBezTo>
                  <a:pt x="491" y="14"/>
                  <a:pt x="491" y="15"/>
                  <a:pt x="492" y="15"/>
                </a:cubicBezTo>
                <a:cubicBezTo>
                  <a:pt x="491" y="15"/>
                  <a:pt x="491" y="15"/>
                  <a:pt x="491" y="15"/>
                </a:cubicBezTo>
                <a:cubicBezTo>
                  <a:pt x="489" y="15"/>
                  <a:pt x="487" y="15"/>
                  <a:pt x="486" y="15"/>
                </a:cubicBezTo>
                <a:cubicBezTo>
                  <a:pt x="482" y="16"/>
                  <a:pt x="478" y="16"/>
                  <a:pt x="474" y="16"/>
                </a:cubicBezTo>
                <a:cubicBezTo>
                  <a:pt x="455" y="16"/>
                  <a:pt x="442" y="19"/>
                  <a:pt x="440" y="18"/>
                </a:cubicBezTo>
                <a:cubicBezTo>
                  <a:pt x="405" y="18"/>
                  <a:pt x="403" y="17"/>
                  <a:pt x="368" y="17"/>
                </a:cubicBezTo>
                <a:cubicBezTo>
                  <a:pt x="319" y="16"/>
                  <a:pt x="268" y="18"/>
                  <a:pt x="217" y="18"/>
                </a:cubicBezTo>
                <a:cubicBezTo>
                  <a:pt x="216" y="18"/>
                  <a:pt x="218" y="17"/>
                  <a:pt x="217" y="17"/>
                </a:cubicBezTo>
                <a:cubicBezTo>
                  <a:pt x="217" y="17"/>
                  <a:pt x="217" y="18"/>
                  <a:pt x="217" y="18"/>
                </a:cubicBezTo>
                <a:cubicBezTo>
                  <a:pt x="222" y="18"/>
                  <a:pt x="226" y="18"/>
                  <a:pt x="231" y="18"/>
                </a:cubicBezTo>
                <a:cubicBezTo>
                  <a:pt x="235" y="18"/>
                  <a:pt x="240" y="17"/>
                  <a:pt x="244" y="17"/>
                </a:cubicBezTo>
                <a:cubicBezTo>
                  <a:pt x="259" y="17"/>
                  <a:pt x="274" y="17"/>
                  <a:pt x="289" y="17"/>
                </a:cubicBezTo>
                <a:cubicBezTo>
                  <a:pt x="296" y="17"/>
                  <a:pt x="303" y="17"/>
                  <a:pt x="311" y="17"/>
                </a:cubicBezTo>
                <a:cubicBezTo>
                  <a:pt x="321" y="17"/>
                  <a:pt x="330" y="17"/>
                  <a:pt x="340" y="17"/>
                </a:cubicBezTo>
                <a:cubicBezTo>
                  <a:pt x="345" y="17"/>
                  <a:pt x="350" y="17"/>
                  <a:pt x="354" y="17"/>
                </a:cubicBezTo>
                <a:cubicBezTo>
                  <a:pt x="359" y="17"/>
                  <a:pt x="364" y="17"/>
                  <a:pt x="368" y="17"/>
                </a:cubicBezTo>
                <a:cubicBezTo>
                  <a:pt x="372" y="17"/>
                  <a:pt x="376" y="17"/>
                  <a:pt x="380" y="17"/>
                </a:cubicBezTo>
                <a:cubicBezTo>
                  <a:pt x="383" y="17"/>
                  <a:pt x="386" y="17"/>
                  <a:pt x="388" y="17"/>
                </a:cubicBezTo>
                <a:cubicBezTo>
                  <a:pt x="391" y="17"/>
                  <a:pt x="393" y="17"/>
                  <a:pt x="395" y="17"/>
                </a:cubicBezTo>
                <a:cubicBezTo>
                  <a:pt x="397" y="17"/>
                  <a:pt x="399" y="17"/>
                  <a:pt x="401" y="17"/>
                </a:cubicBezTo>
                <a:cubicBezTo>
                  <a:pt x="404" y="17"/>
                  <a:pt x="406" y="17"/>
                  <a:pt x="408" y="17"/>
                </a:cubicBezTo>
                <a:cubicBezTo>
                  <a:pt x="410" y="17"/>
                  <a:pt x="411" y="17"/>
                  <a:pt x="413" y="17"/>
                </a:cubicBezTo>
                <a:cubicBezTo>
                  <a:pt x="414" y="17"/>
                  <a:pt x="416" y="17"/>
                  <a:pt x="417" y="17"/>
                </a:cubicBezTo>
                <a:cubicBezTo>
                  <a:pt x="418" y="17"/>
                  <a:pt x="419" y="18"/>
                  <a:pt x="420" y="18"/>
                </a:cubicBezTo>
                <a:cubicBezTo>
                  <a:pt x="421" y="18"/>
                  <a:pt x="422" y="17"/>
                  <a:pt x="423" y="17"/>
                </a:cubicBezTo>
                <a:cubicBezTo>
                  <a:pt x="423" y="17"/>
                  <a:pt x="424" y="17"/>
                  <a:pt x="425" y="17"/>
                </a:cubicBezTo>
                <a:cubicBezTo>
                  <a:pt x="426" y="18"/>
                  <a:pt x="427" y="18"/>
                  <a:pt x="427" y="18"/>
                </a:cubicBezTo>
                <a:cubicBezTo>
                  <a:pt x="428" y="18"/>
                  <a:pt x="429" y="17"/>
                  <a:pt x="430" y="17"/>
                </a:cubicBezTo>
                <a:cubicBezTo>
                  <a:pt x="431" y="17"/>
                  <a:pt x="401" y="18"/>
                  <a:pt x="402" y="18"/>
                </a:cubicBezTo>
                <a:cubicBezTo>
                  <a:pt x="403" y="18"/>
                  <a:pt x="404" y="17"/>
                  <a:pt x="405" y="17"/>
                </a:cubicBezTo>
                <a:cubicBezTo>
                  <a:pt x="406" y="18"/>
                  <a:pt x="408" y="18"/>
                  <a:pt x="409" y="18"/>
                </a:cubicBezTo>
                <a:cubicBezTo>
                  <a:pt x="412" y="18"/>
                  <a:pt x="415" y="18"/>
                  <a:pt x="418" y="18"/>
                </a:cubicBezTo>
                <a:cubicBezTo>
                  <a:pt x="420" y="18"/>
                  <a:pt x="422" y="18"/>
                  <a:pt x="424" y="18"/>
                </a:cubicBezTo>
                <a:cubicBezTo>
                  <a:pt x="427" y="18"/>
                  <a:pt x="431" y="18"/>
                  <a:pt x="435" y="19"/>
                </a:cubicBezTo>
                <a:cubicBezTo>
                  <a:pt x="438" y="19"/>
                  <a:pt x="442" y="19"/>
                  <a:pt x="445" y="19"/>
                </a:cubicBezTo>
                <a:cubicBezTo>
                  <a:pt x="451" y="20"/>
                  <a:pt x="449" y="20"/>
                  <a:pt x="455" y="20"/>
                </a:cubicBezTo>
                <a:cubicBezTo>
                  <a:pt x="462" y="20"/>
                  <a:pt x="468" y="20"/>
                  <a:pt x="475" y="21"/>
                </a:cubicBezTo>
                <a:cubicBezTo>
                  <a:pt x="483" y="21"/>
                  <a:pt x="491" y="21"/>
                  <a:pt x="500" y="21"/>
                </a:cubicBezTo>
                <a:cubicBezTo>
                  <a:pt x="500" y="21"/>
                  <a:pt x="500" y="21"/>
                  <a:pt x="501" y="21"/>
                </a:cubicBezTo>
                <a:cubicBezTo>
                  <a:pt x="501" y="22"/>
                  <a:pt x="500" y="22"/>
                  <a:pt x="500" y="22"/>
                </a:cubicBezTo>
                <a:cubicBezTo>
                  <a:pt x="490" y="22"/>
                  <a:pt x="480" y="22"/>
                  <a:pt x="470" y="22"/>
                </a:cubicBezTo>
                <a:cubicBezTo>
                  <a:pt x="462" y="22"/>
                  <a:pt x="462" y="21"/>
                  <a:pt x="454" y="22"/>
                </a:cubicBezTo>
                <a:cubicBezTo>
                  <a:pt x="453" y="22"/>
                  <a:pt x="453" y="22"/>
                  <a:pt x="452" y="22"/>
                </a:cubicBezTo>
                <a:cubicBezTo>
                  <a:pt x="455" y="23"/>
                  <a:pt x="449" y="23"/>
                  <a:pt x="451" y="23"/>
                </a:cubicBezTo>
                <a:cubicBezTo>
                  <a:pt x="463" y="23"/>
                  <a:pt x="475" y="23"/>
                  <a:pt x="487" y="24"/>
                </a:cubicBezTo>
                <a:cubicBezTo>
                  <a:pt x="489" y="24"/>
                  <a:pt x="490" y="24"/>
                  <a:pt x="492" y="24"/>
                </a:cubicBezTo>
                <a:cubicBezTo>
                  <a:pt x="492" y="24"/>
                  <a:pt x="492" y="25"/>
                  <a:pt x="492" y="25"/>
                </a:cubicBezTo>
                <a:cubicBezTo>
                  <a:pt x="481" y="25"/>
                  <a:pt x="469" y="25"/>
                  <a:pt x="458" y="25"/>
                </a:cubicBezTo>
                <a:cubicBezTo>
                  <a:pt x="446" y="25"/>
                  <a:pt x="443" y="25"/>
                  <a:pt x="432" y="25"/>
                </a:cubicBezTo>
                <a:cubicBezTo>
                  <a:pt x="432" y="25"/>
                  <a:pt x="432" y="25"/>
                  <a:pt x="432" y="25"/>
                </a:cubicBezTo>
                <a:cubicBezTo>
                  <a:pt x="457" y="27"/>
                  <a:pt x="504" y="27"/>
                  <a:pt x="530" y="28"/>
                </a:cubicBezTo>
                <a:cubicBezTo>
                  <a:pt x="530" y="28"/>
                  <a:pt x="530" y="29"/>
                  <a:pt x="530" y="29"/>
                </a:cubicBezTo>
                <a:cubicBezTo>
                  <a:pt x="496" y="28"/>
                  <a:pt x="470" y="28"/>
                  <a:pt x="436" y="27"/>
                </a:cubicBezTo>
                <a:cubicBezTo>
                  <a:pt x="436" y="28"/>
                  <a:pt x="436" y="28"/>
                  <a:pt x="436" y="28"/>
                </a:cubicBezTo>
                <a:cubicBezTo>
                  <a:pt x="460" y="28"/>
                  <a:pt x="475" y="29"/>
                  <a:pt x="498" y="30"/>
                </a:cubicBezTo>
                <a:cubicBezTo>
                  <a:pt x="498" y="30"/>
                  <a:pt x="498" y="30"/>
                  <a:pt x="498" y="30"/>
                </a:cubicBezTo>
                <a:cubicBezTo>
                  <a:pt x="486" y="31"/>
                  <a:pt x="482" y="31"/>
                  <a:pt x="469" y="31"/>
                </a:cubicBezTo>
                <a:cubicBezTo>
                  <a:pt x="469" y="31"/>
                  <a:pt x="469" y="32"/>
                  <a:pt x="469" y="32"/>
                </a:cubicBezTo>
                <a:cubicBezTo>
                  <a:pt x="470" y="32"/>
                  <a:pt x="471" y="32"/>
                  <a:pt x="471" y="32"/>
                </a:cubicBezTo>
                <a:cubicBezTo>
                  <a:pt x="479" y="32"/>
                  <a:pt x="479" y="32"/>
                  <a:pt x="487" y="33"/>
                </a:cubicBezTo>
                <a:cubicBezTo>
                  <a:pt x="494" y="33"/>
                  <a:pt x="501" y="33"/>
                  <a:pt x="509" y="33"/>
                </a:cubicBezTo>
                <a:cubicBezTo>
                  <a:pt x="509" y="33"/>
                  <a:pt x="510" y="34"/>
                  <a:pt x="511" y="34"/>
                </a:cubicBezTo>
                <a:cubicBezTo>
                  <a:pt x="510" y="34"/>
                  <a:pt x="510" y="34"/>
                  <a:pt x="510" y="34"/>
                </a:cubicBezTo>
                <a:cubicBezTo>
                  <a:pt x="485" y="34"/>
                  <a:pt x="469" y="33"/>
                  <a:pt x="445" y="33"/>
                </a:cubicBezTo>
                <a:cubicBezTo>
                  <a:pt x="445" y="33"/>
                  <a:pt x="445" y="33"/>
                  <a:pt x="445" y="34"/>
                </a:cubicBezTo>
                <a:cubicBezTo>
                  <a:pt x="447" y="34"/>
                  <a:pt x="449" y="34"/>
                  <a:pt x="451" y="34"/>
                </a:cubicBezTo>
                <a:cubicBezTo>
                  <a:pt x="461" y="34"/>
                  <a:pt x="471" y="35"/>
                  <a:pt x="482" y="35"/>
                </a:cubicBezTo>
                <a:cubicBezTo>
                  <a:pt x="496" y="35"/>
                  <a:pt x="502" y="36"/>
                  <a:pt x="517" y="37"/>
                </a:cubicBezTo>
                <a:cubicBezTo>
                  <a:pt x="518" y="37"/>
                  <a:pt x="518" y="37"/>
                  <a:pt x="519" y="37"/>
                </a:cubicBezTo>
                <a:cubicBezTo>
                  <a:pt x="519" y="37"/>
                  <a:pt x="519" y="37"/>
                  <a:pt x="519" y="37"/>
                </a:cubicBezTo>
                <a:cubicBezTo>
                  <a:pt x="507" y="37"/>
                  <a:pt x="496" y="37"/>
                  <a:pt x="485" y="37"/>
                </a:cubicBezTo>
                <a:cubicBezTo>
                  <a:pt x="479" y="37"/>
                  <a:pt x="482" y="37"/>
                  <a:pt x="477" y="37"/>
                </a:cubicBezTo>
                <a:cubicBezTo>
                  <a:pt x="476" y="37"/>
                  <a:pt x="475" y="37"/>
                  <a:pt x="474" y="37"/>
                </a:cubicBezTo>
                <a:cubicBezTo>
                  <a:pt x="474" y="37"/>
                  <a:pt x="474" y="37"/>
                  <a:pt x="474" y="38"/>
                </a:cubicBezTo>
                <a:cubicBezTo>
                  <a:pt x="474" y="38"/>
                  <a:pt x="474" y="38"/>
                  <a:pt x="475" y="38"/>
                </a:cubicBezTo>
                <a:cubicBezTo>
                  <a:pt x="480" y="38"/>
                  <a:pt x="485" y="37"/>
                  <a:pt x="490" y="39"/>
                </a:cubicBezTo>
                <a:cubicBezTo>
                  <a:pt x="492" y="40"/>
                  <a:pt x="485" y="39"/>
                  <a:pt x="487" y="39"/>
                </a:cubicBezTo>
                <a:cubicBezTo>
                  <a:pt x="488" y="39"/>
                  <a:pt x="489" y="40"/>
                  <a:pt x="491" y="40"/>
                </a:cubicBezTo>
                <a:cubicBezTo>
                  <a:pt x="491" y="40"/>
                  <a:pt x="491" y="40"/>
                  <a:pt x="491" y="40"/>
                </a:cubicBezTo>
                <a:cubicBezTo>
                  <a:pt x="462" y="41"/>
                  <a:pt x="443" y="39"/>
                  <a:pt x="415" y="39"/>
                </a:cubicBezTo>
                <a:cubicBezTo>
                  <a:pt x="415" y="40"/>
                  <a:pt x="415" y="40"/>
                  <a:pt x="415" y="40"/>
                </a:cubicBezTo>
                <a:cubicBezTo>
                  <a:pt x="426" y="40"/>
                  <a:pt x="437" y="40"/>
                  <a:pt x="447" y="40"/>
                </a:cubicBezTo>
                <a:cubicBezTo>
                  <a:pt x="453" y="41"/>
                  <a:pt x="459" y="41"/>
                  <a:pt x="465" y="41"/>
                </a:cubicBezTo>
                <a:cubicBezTo>
                  <a:pt x="465" y="41"/>
                  <a:pt x="465" y="41"/>
                  <a:pt x="465" y="41"/>
                </a:cubicBezTo>
                <a:cubicBezTo>
                  <a:pt x="465" y="42"/>
                  <a:pt x="465" y="42"/>
                  <a:pt x="465" y="42"/>
                </a:cubicBezTo>
                <a:cubicBezTo>
                  <a:pt x="460" y="42"/>
                  <a:pt x="454" y="42"/>
                  <a:pt x="448" y="42"/>
                </a:cubicBezTo>
                <a:cubicBezTo>
                  <a:pt x="448" y="42"/>
                  <a:pt x="448" y="42"/>
                  <a:pt x="448" y="42"/>
                </a:cubicBezTo>
                <a:cubicBezTo>
                  <a:pt x="477" y="43"/>
                  <a:pt x="498" y="44"/>
                  <a:pt x="527" y="45"/>
                </a:cubicBezTo>
                <a:cubicBezTo>
                  <a:pt x="527" y="45"/>
                  <a:pt x="527" y="46"/>
                  <a:pt x="527" y="46"/>
                </a:cubicBezTo>
                <a:cubicBezTo>
                  <a:pt x="503" y="46"/>
                  <a:pt x="488" y="45"/>
                  <a:pt x="465" y="45"/>
                </a:cubicBezTo>
                <a:cubicBezTo>
                  <a:pt x="467" y="45"/>
                  <a:pt x="470" y="45"/>
                  <a:pt x="473" y="45"/>
                </a:cubicBezTo>
                <a:cubicBezTo>
                  <a:pt x="485" y="46"/>
                  <a:pt x="487" y="46"/>
                  <a:pt x="499" y="46"/>
                </a:cubicBezTo>
                <a:cubicBezTo>
                  <a:pt x="500" y="46"/>
                  <a:pt x="501" y="47"/>
                  <a:pt x="501" y="47"/>
                </a:cubicBezTo>
                <a:cubicBezTo>
                  <a:pt x="501" y="47"/>
                  <a:pt x="501" y="47"/>
                  <a:pt x="501" y="47"/>
                </a:cubicBezTo>
                <a:cubicBezTo>
                  <a:pt x="485" y="48"/>
                  <a:pt x="478" y="47"/>
                  <a:pt x="462" y="47"/>
                </a:cubicBezTo>
                <a:cubicBezTo>
                  <a:pt x="462" y="48"/>
                  <a:pt x="462" y="48"/>
                  <a:pt x="463" y="48"/>
                </a:cubicBezTo>
                <a:cubicBezTo>
                  <a:pt x="474" y="48"/>
                  <a:pt x="478" y="48"/>
                  <a:pt x="489" y="49"/>
                </a:cubicBezTo>
                <a:cubicBezTo>
                  <a:pt x="498" y="49"/>
                  <a:pt x="506" y="49"/>
                  <a:pt x="514" y="49"/>
                </a:cubicBezTo>
                <a:cubicBezTo>
                  <a:pt x="514" y="50"/>
                  <a:pt x="515" y="50"/>
                  <a:pt x="515" y="50"/>
                </a:cubicBezTo>
                <a:cubicBezTo>
                  <a:pt x="514" y="50"/>
                  <a:pt x="514" y="50"/>
                  <a:pt x="513" y="50"/>
                </a:cubicBezTo>
                <a:cubicBezTo>
                  <a:pt x="510" y="50"/>
                  <a:pt x="507" y="50"/>
                  <a:pt x="504" y="50"/>
                </a:cubicBezTo>
                <a:cubicBezTo>
                  <a:pt x="494" y="50"/>
                  <a:pt x="492" y="50"/>
                  <a:pt x="482" y="50"/>
                </a:cubicBezTo>
                <a:cubicBezTo>
                  <a:pt x="454" y="50"/>
                  <a:pt x="427" y="52"/>
                  <a:pt x="399" y="52"/>
                </a:cubicBezTo>
                <a:cubicBezTo>
                  <a:pt x="368" y="51"/>
                  <a:pt x="333" y="51"/>
                  <a:pt x="302" y="52"/>
                </a:cubicBezTo>
                <a:cubicBezTo>
                  <a:pt x="287" y="52"/>
                  <a:pt x="275" y="50"/>
                  <a:pt x="260" y="50"/>
                </a:cubicBezTo>
                <a:cubicBezTo>
                  <a:pt x="258" y="50"/>
                  <a:pt x="253" y="50"/>
                  <a:pt x="251" y="50"/>
                </a:cubicBezTo>
                <a:cubicBezTo>
                  <a:pt x="255" y="50"/>
                  <a:pt x="259" y="50"/>
                  <a:pt x="264" y="50"/>
                </a:cubicBezTo>
                <a:cubicBezTo>
                  <a:pt x="306" y="50"/>
                  <a:pt x="347" y="50"/>
                  <a:pt x="389" y="51"/>
                </a:cubicBezTo>
                <a:cubicBezTo>
                  <a:pt x="412" y="52"/>
                  <a:pt x="435" y="53"/>
                  <a:pt x="458" y="53"/>
                </a:cubicBezTo>
                <a:cubicBezTo>
                  <a:pt x="476" y="54"/>
                  <a:pt x="508" y="54"/>
                  <a:pt x="526" y="55"/>
                </a:cubicBezTo>
                <a:cubicBezTo>
                  <a:pt x="530" y="55"/>
                  <a:pt x="533" y="55"/>
                  <a:pt x="537" y="56"/>
                </a:cubicBezTo>
                <a:cubicBezTo>
                  <a:pt x="538" y="56"/>
                  <a:pt x="538" y="56"/>
                  <a:pt x="539" y="56"/>
                </a:cubicBezTo>
                <a:cubicBezTo>
                  <a:pt x="539" y="56"/>
                  <a:pt x="547" y="56"/>
                  <a:pt x="547" y="56"/>
                </a:cubicBezTo>
                <a:cubicBezTo>
                  <a:pt x="547" y="56"/>
                  <a:pt x="546" y="56"/>
                  <a:pt x="546" y="56"/>
                </a:cubicBezTo>
                <a:cubicBezTo>
                  <a:pt x="542" y="56"/>
                  <a:pt x="538" y="56"/>
                  <a:pt x="534" y="56"/>
                </a:cubicBezTo>
                <a:cubicBezTo>
                  <a:pt x="516" y="57"/>
                  <a:pt x="498" y="56"/>
                  <a:pt x="480" y="56"/>
                </a:cubicBezTo>
                <a:cubicBezTo>
                  <a:pt x="455" y="56"/>
                  <a:pt x="414" y="57"/>
                  <a:pt x="389" y="56"/>
                </a:cubicBezTo>
                <a:cubicBezTo>
                  <a:pt x="360" y="55"/>
                  <a:pt x="318" y="57"/>
                  <a:pt x="288" y="55"/>
                </a:cubicBezTo>
                <a:cubicBezTo>
                  <a:pt x="286" y="55"/>
                  <a:pt x="290" y="55"/>
                  <a:pt x="287" y="55"/>
                </a:cubicBezTo>
                <a:cubicBezTo>
                  <a:pt x="288" y="55"/>
                  <a:pt x="288" y="55"/>
                  <a:pt x="289" y="55"/>
                </a:cubicBezTo>
                <a:cubicBezTo>
                  <a:pt x="306" y="55"/>
                  <a:pt x="324" y="55"/>
                  <a:pt x="342" y="56"/>
                </a:cubicBezTo>
                <a:cubicBezTo>
                  <a:pt x="358" y="56"/>
                  <a:pt x="374" y="56"/>
                  <a:pt x="389" y="56"/>
                </a:cubicBezTo>
                <a:cubicBezTo>
                  <a:pt x="412" y="57"/>
                  <a:pt x="456" y="58"/>
                  <a:pt x="478" y="59"/>
                </a:cubicBezTo>
                <a:cubicBezTo>
                  <a:pt x="487" y="59"/>
                  <a:pt x="496" y="59"/>
                  <a:pt x="505" y="60"/>
                </a:cubicBezTo>
                <a:cubicBezTo>
                  <a:pt x="509" y="60"/>
                  <a:pt x="513" y="61"/>
                  <a:pt x="517" y="61"/>
                </a:cubicBezTo>
                <a:cubicBezTo>
                  <a:pt x="517" y="61"/>
                  <a:pt x="518" y="61"/>
                  <a:pt x="518" y="61"/>
                </a:cubicBezTo>
                <a:cubicBezTo>
                  <a:pt x="518" y="61"/>
                  <a:pt x="518" y="61"/>
                  <a:pt x="518" y="61"/>
                </a:cubicBezTo>
                <a:cubicBezTo>
                  <a:pt x="515" y="62"/>
                  <a:pt x="511" y="62"/>
                  <a:pt x="508" y="62"/>
                </a:cubicBezTo>
                <a:cubicBezTo>
                  <a:pt x="508" y="62"/>
                  <a:pt x="508" y="62"/>
                  <a:pt x="508" y="62"/>
                </a:cubicBezTo>
                <a:cubicBezTo>
                  <a:pt x="514" y="62"/>
                  <a:pt x="521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00" y="64"/>
                  <a:pt x="452" y="62"/>
                  <a:pt x="426" y="62"/>
                </a:cubicBezTo>
                <a:cubicBezTo>
                  <a:pt x="429" y="62"/>
                  <a:pt x="431" y="63"/>
                  <a:pt x="434" y="63"/>
                </a:cubicBezTo>
                <a:cubicBezTo>
                  <a:pt x="451" y="63"/>
                  <a:pt x="489" y="64"/>
                  <a:pt x="506" y="64"/>
                </a:cubicBezTo>
                <a:cubicBezTo>
                  <a:pt x="512" y="65"/>
                  <a:pt x="518" y="65"/>
                  <a:pt x="524" y="65"/>
                </a:cubicBezTo>
                <a:cubicBezTo>
                  <a:pt x="525" y="65"/>
                  <a:pt x="525" y="65"/>
                  <a:pt x="525" y="66"/>
                </a:cubicBezTo>
                <a:cubicBezTo>
                  <a:pt x="525" y="66"/>
                  <a:pt x="524" y="66"/>
                  <a:pt x="524" y="66"/>
                </a:cubicBezTo>
                <a:cubicBezTo>
                  <a:pt x="523" y="66"/>
                  <a:pt x="521" y="66"/>
                  <a:pt x="520" y="66"/>
                </a:cubicBezTo>
                <a:cubicBezTo>
                  <a:pt x="514" y="66"/>
                  <a:pt x="509" y="66"/>
                  <a:pt x="503" y="66"/>
                </a:cubicBezTo>
                <a:cubicBezTo>
                  <a:pt x="500" y="66"/>
                  <a:pt x="496" y="66"/>
                  <a:pt x="492" y="66"/>
                </a:cubicBezTo>
                <a:cubicBezTo>
                  <a:pt x="494" y="66"/>
                  <a:pt x="496" y="66"/>
                  <a:pt x="498" y="66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84" y="67"/>
                  <a:pt x="449" y="67"/>
                  <a:pt x="436" y="66"/>
                </a:cubicBezTo>
                <a:cubicBezTo>
                  <a:pt x="422" y="66"/>
                  <a:pt x="409" y="66"/>
                  <a:pt x="396" y="65"/>
                </a:cubicBezTo>
                <a:cubicBezTo>
                  <a:pt x="396" y="65"/>
                  <a:pt x="395" y="62"/>
                  <a:pt x="395" y="62"/>
                </a:cubicBezTo>
                <a:cubicBezTo>
                  <a:pt x="429" y="63"/>
                  <a:pt x="484" y="68"/>
                  <a:pt x="517" y="69"/>
                </a:cubicBezTo>
                <a:cubicBezTo>
                  <a:pt x="517" y="69"/>
                  <a:pt x="517" y="70"/>
                  <a:pt x="517" y="70"/>
                </a:cubicBezTo>
                <a:cubicBezTo>
                  <a:pt x="513" y="70"/>
                  <a:pt x="509" y="70"/>
                  <a:pt x="504" y="70"/>
                </a:cubicBezTo>
                <a:cubicBezTo>
                  <a:pt x="504" y="70"/>
                  <a:pt x="504" y="70"/>
                  <a:pt x="504" y="70"/>
                </a:cubicBezTo>
                <a:cubicBezTo>
                  <a:pt x="505" y="71"/>
                  <a:pt x="506" y="71"/>
                  <a:pt x="507" y="71"/>
                </a:cubicBezTo>
                <a:cubicBezTo>
                  <a:pt x="507" y="71"/>
                  <a:pt x="507" y="71"/>
                  <a:pt x="506" y="71"/>
                </a:cubicBezTo>
                <a:cubicBezTo>
                  <a:pt x="460" y="71"/>
                  <a:pt x="391" y="65"/>
                  <a:pt x="344" y="65"/>
                </a:cubicBezTo>
                <a:cubicBezTo>
                  <a:pt x="361" y="65"/>
                  <a:pt x="379" y="66"/>
                  <a:pt x="397" y="67"/>
                </a:cubicBezTo>
                <a:cubicBezTo>
                  <a:pt x="415" y="67"/>
                  <a:pt x="455" y="72"/>
                  <a:pt x="472" y="72"/>
                </a:cubicBezTo>
                <a:cubicBezTo>
                  <a:pt x="490" y="73"/>
                  <a:pt x="507" y="74"/>
                  <a:pt x="525" y="74"/>
                </a:cubicBezTo>
                <a:cubicBezTo>
                  <a:pt x="525" y="75"/>
                  <a:pt x="525" y="75"/>
                  <a:pt x="525" y="75"/>
                </a:cubicBezTo>
                <a:cubicBezTo>
                  <a:pt x="525" y="75"/>
                  <a:pt x="525" y="75"/>
                  <a:pt x="524" y="75"/>
                </a:cubicBezTo>
                <a:cubicBezTo>
                  <a:pt x="519" y="75"/>
                  <a:pt x="513" y="75"/>
                  <a:pt x="507" y="75"/>
                </a:cubicBezTo>
                <a:cubicBezTo>
                  <a:pt x="488" y="74"/>
                  <a:pt x="448" y="74"/>
                  <a:pt x="429" y="73"/>
                </a:cubicBezTo>
                <a:cubicBezTo>
                  <a:pt x="408" y="72"/>
                  <a:pt x="388" y="68"/>
                  <a:pt x="367" y="68"/>
                </a:cubicBezTo>
                <a:cubicBezTo>
                  <a:pt x="348" y="67"/>
                  <a:pt x="328" y="67"/>
                  <a:pt x="309" y="67"/>
                </a:cubicBezTo>
                <a:cubicBezTo>
                  <a:pt x="292" y="67"/>
                  <a:pt x="276" y="65"/>
                  <a:pt x="259" y="65"/>
                </a:cubicBezTo>
                <a:cubicBezTo>
                  <a:pt x="236" y="65"/>
                  <a:pt x="212" y="64"/>
                  <a:pt x="188" y="64"/>
                </a:cubicBezTo>
                <a:cubicBezTo>
                  <a:pt x="186" y="64"/>
                  <a:pt x="185" y="65"/>
                  <a:pt x="183" y="65"/>
                </a:cubicBezTo>
                <a:cubicBezTo>
                  <a:pt x="182" y="65"/>
                  <a:pt x="182" y="65"/>
                  <a:pt x="181" y="65"/>
                </a:cubicBezTo>
                <a:cubicBezTo>
                  <a:pt x="181" y="65"/>
                  <a:pt x="180" y="64"/>
                  <a:pt x="179" y="64"/>
                </a:cubicBezTo>
                <a:cubicBezTo>
                  <a:pt x="178" y="64"/>
                  <a:pt x="176" y="64"/>
                  <a:pt x="175" y="64"/>
                </a:cubicBezTo>
                <a:cubicBezTo>
                  <a:pt x="159" y="65"/>
                  <a:pt x="144" y="65"/>
                  <a:pt x="128" y="65"/>
                </a:cubicBezTo>
                <a:cubicBezTo>
                  <a:pt x="116" y="66"/>
                  <a:pt x="104" y="65"/>
                  <a:pt x="92" y="66"/>
                </a:cubicBezTo>
                <a:lnTo>
                  <a:pt x="88" y="65"/>
                </a:lnTo>
                <a:close/>
                <a:moveTo>
                  <a:pt x="334" y="64"/>
                </a:moveTo>
                <a:cubicBezTo>
                  <a:pt x="334" y="64"/>
                  <a:pt x="334" y="64"/>
                  <a:pt x="334" y="64"/>
                </a:cubicBezTo>
                <a:cubicBezTo>
                  <a:pt x="346" y="65"/>
                  <a:pt x="357" y="65"/>
                  <a:pt x="369" y="65"/>
                </a:cubicBezTo>
                <a:cubicBezTo>
                  <a:pt x="369" y="65"/>
                  <a:pt x="369" y="65"/>
                  <a:pt x="369" y="65"/>
                </a:cubicBezTo>
                <a:cubicBezTo>
                  <a:pt x="357" y="65"/>
                  <a:pt x="346" y="64"/>
                  <a:pt x="334" y="64"/>
                </a:cubicBezTo>
                <a:close/>
                <a:moveTo>
                  <a:pt x="380" y="65"/>
                </a:moveTo>
                <a:cubicBezTo>
                  <a:pt x="380" y="65"/>
                  <a:pt x="380" y="65"/>
                  <a:pt x="380" y="65"/>
                </a:cubicBezTo>
                <a:cubicBezTo>
                  <a:pt x="377" y="65"/>
                  <a:pt x="374" y="65"/>
                  <a:pt x="371" y="65"/>
                </a:cubicBezTo>
                <a:cubicBezTo>
                  <a:pt x="371" y="65"/>
                  <a:pt x="371" y="65"/>
                  <a:pt x="371" y="65"/>
                </a:cubicBezTo>
                <a:cubicBezTo>
                  <a:pt x="374" y="65"/>
                  <a:pt x="377" y="65"/>
                  <a:pt x="380" y="65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1733551" y="6276975"/>
            <a:ext cx="9896474" cy="1428750"/>
          </a:xfrm>
          <a:custGeom>
            <a:avLst/>
            <a:gdLst/>
            <a:ahLst/>
            <a:cxnLst/>
            <a:rect l="l" t="t" r="r" b="b"/>
            <a:pathLst>
              <a:path w="520" h="75" extrusionOk="0">
                <a:moveTo>
                  <a:pt x="203" y="74"/>
                </a:moveTo>
                <a:cubicBezTo>
                  <a:pt x="203" y="74"/>
                  <a:pt x="203" y="74"/>
                  <a:pt x="203" y="74"/>
                </a:cubicBezTo>
                <a:cubicBezTo>
                  <a:pt x="203" y="73"/>
                  <a:pt x="202" y="73"/>
                  <a:pt x="201" y="73"/>
                </a:cubicBezTo>
                <a:cubicBezTo>
                  <a:pt x="198" y="73"/>
                  <a:pt x="195" y="73"/>
                  <a:pt x="192" y="73"/>
                </a:cubicBezTo>
                <a:cubicBezTo>
                  <a:pt x="188" y="73"/>
                  <a:pt x="185" y="73"/>
                  <a:pt x="181" y="73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228" y="72"/>
                  <a:pt x="274" y="72"/>
                  <a:pt x="321" y="72"/>
                </a:cubicBezTo>
                <a:cubicBezTo>
                  <a:pt x="321" y="72"/>
                  <a:pt x="321" y="72"/>
                  <a:pt x="321" y="71"/>
                </a:cubicBezTo>
                <a:cubicBezTo>
                  <a:pt x="262" y="71"/>
                  <a:pt x="203" y="71"/>
                  <a:pt x="144" y="71"/>
                </a:cubicBezTo>
                <a:cubicBezTo>
                  <a:pt x="147" y="71"/>
                  <a:pt x="149" y="72"/>
                  <a:pt x="151" y="72"/>
                </a:cubicBezTo>
                <a:cubicBezTo>
                  <a:pt x="158" y="72"/>
                  <a:pt x="165" y="72"/>
                  <a:pt x="172" y="72"/>
                </a:cubicBezTo>
                <a:cubicBezTo>
                  <a:pt x="174" y="72"/>
                  <a:pt x="174" y="73"/>
                  <a:pt x="174" y="74"/>
                </a:cubicBezTo>
                <a:cubicBezTo>
                  <a:pt x="173" y="74"/>
                  <a:pt x="173" y="73"/>
                  <a:pt x="172" y="72"/>
                </a:cubicBezTo>
                <a:cubicBezTo>
                  <a:pt x="172" y="73"/>
                  <a:pt x="172" y="73"/>
                  <a:pt x="172" y="74"/>
                </a:cubicBezTo>
                <a:cubicBezTo>
                  <a:pt x="171" y="74"/>
                  <a:pt x="171" y="73"/>
                  <a:pt x="170" y="73"/>
                </a:cubicBezTo>
                <a:cubicBezTo>
                  <a:pt x="170" y="73"/>
                  <a:pt x="170" y="74"/>
                  <a:pt x="170" y="74"/>
                </a:cubicBezTo>
                <a:cubicBezTo>
                  <a:pt x="169" y="74"/>
                  <a:pt x="169" y="73"/>
                  <a:pt x="169" y="73"/>
                </a:cubicBezTo>
                <a:cubicBezTo>
                  <a:pt x="168" y="73"/>
                  <a:pt x="168" y="74"/>
                  <a:pt x="168" y="74"/>
                </a:cubicBezTo>
                <a:cubicBezTo>
                  <a:pt x="168" y="74"/>
                  <a:pt x="167" y="73"/>
                  <a:pt x="167" y="73"/>
                </a:cubicBezTo>
                <a:cubicBezTo>
                  <a:pt x="167" y="73"/>
                  <a:pt x="166" y="74"/>
                  <a:pt x="166" y="74"/>
                </a:cubicBezTo>
                <a:cubicBezTo>
                  <a:pt x="166" y="74"/>
                  <a:pt x="165" y="73"/>
                  <a:pt x="165" y="73"/>
                </a:cubicBezTo>
                <a:cubicBezTo>
                  <a:pt x="164" y="75"/>
                  <a:pt x="164" y="73"/>
                  <a:pt x="163" y="73"/>
                </a:cubicBezTo>
                <a:cubicBezTo>
                  <a:pt x="162" y="75"/>
                  <a:pt x="162" y="73"/>
                  <a:pt x="161" y="73"/>
                </a:cubicBezTo>
                <a:cubicBezTo>
                  <a:pt x="161" y="73"/>
                  <a:pt x="161" y="74"/>
                  <a:pt x="160" y="74"/>
                </a:cubicBezTo>
                <a:cubicBezTo>
                  <a:pt x="160" y="74"/>
                  <a:pt x="160" y="73"/>
                  <a:pt x="160" y="73"/>
                </a:cubicBezTo>
                <a:cubicBezTo>
                  <a:pt x="159" y="73"/>
                  <a:pt x="159" y="74"/>
                  <a:pt x="159" y="74"/>
                </a:cubicBezTo>
                <a:cubicBezTo>
                  <a:pt x="158" y="74"/>
                  <a:pt x="158" y="73"/>
                  <a:pt x="158" y="73"/>
                </a:cubicBezTo>
                <a:cubicBezTo>
                  <a:pt x="157" y="73"/>
                  <a:pt x="157" y="74"/>
                  <a:pt x="157" y="74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5" y="73"/>
                  <a:pt x="155" y="73"/>
                  <a:pt x="155" y="74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3" y="73"/>
                  <a:pt x="153" y="73"/>
                  <a:pt x="153" y="74"/>
                </a:cubicBezTo>
                <a:cubicBezTo>
                  <a:pt x="152" y="72"/>
                  <a:pt x="150" y="72"/>
                  <a:pt x="149" y="74"/>
                </a:cubicBezTo>
                <a:cubicBezTo>
                  <a:pt x="149" y="73"/>
                  <a:pt x="149" y="73"/>
                  <a:pt x="148" y="73"/>
                </a:cubicBezTo>
                <a:cubicBezTo>
                  <a:pt x="147" y="72"/>
                  <a:pt x="146" y="72"/>
                  <a:pt x="144" y="72"/>
                </a:cubicBezTo>
                <a:cubicBezTo>
                  <a:pt x="139" y="72"/>
                  <a:pt x="134" y="72"/>
                  <a:pt x="129" y="72"/>
                </a:cubicBezTo>
                <a:cubicBezTo>
                  <a:pt x="121" y="72"/>
                  <a:pt x="112" y="71"/>
                  <a:pt x="104" y="71"/>
                </a:cubicBezTo>
                <a:cubicBezTo>
                  <a:pt x="96" y="71"/>
                  <a:pt x="89" y="71"/>
                  <a:pt x="81" y="71"/>
                </a:cubicBezTo>
                <a:cubicBezTo>
                  <a:pt x="81" y="71"/>
                  <a:pt x="80" y="70"/>
                  <a:pt x="80" y="70"/>
                </a:cubicBezTo>
                <a:cubicBezTo>
                  <a:pt x="82" y="70"/>
                  <a:pt x="83" y="70"/>
                  <a:pt x="85" y="70"/>
                </a:cubicBezTo>
                <a:cubicBezTo>
                  <a:pt x="87" y="70"/>
                  <a:pt x="89" y="70"/>
                  <a:pt x="92" y="70"/>
                </a:cubicBezTo>
                <a:cubicBezTo>
                  <a:pt x="92" y="70"/>
                  <a:pt x="92" y="70"/>
                  <a:pt x="93" y="70"/>
                </a:cubicBezTo>
                <a:cubicBezTo>
                  <a:pt x="92" y="69"/>
                  <a:pt x="92" y="69"/>
                  <a:pt x="92" y="69"/>
                </a:cubicBezTo>
                <a:cubicBezTo>
                  <a:pt x="87" y="69"/>
                  <a:pt x="82" y="69"/>
                  <a:pt x="77" y="69"/>
                </a:cubicBezTo>
                <a:cubicBezTo>
                  <a:pt x="67" y="68"/>
                  <a:pt x="58" y="68"/>
                  <a:pt x="49" y="68"/>
                </a:cubicBezTo>
                <a:cubicBezTo>
                  <a:pt x="43" y="68"/>
                  <a:pt x="38" y="68"/>
                  <a:pt x="32" y="67"/>
                </a:cubicBezTo>
                <a:cubicBezTo>
                  <a:pt x="29" y="67"/>
                  <a:pt x="26" y="67"/>
                  <a:pt x="23" y="67"/>
                </a:cubicBezTo>
                <a:cubicBezTo>
                  <a:pt x="20" y="67"/>
                  <a:pt x="17" y="67"/>
                  <a:pt x="13" y="67"/>
                </a:cubicBezTo>
                <a:cubicBezTo>
                  <a:pt x="12" y="67"/>
                  <a:pt x="12" y="67"/>
                  <a:pt x="11" y="67"/>
                </a:cubicBezTo>
                <a:cubicBezTo>
                  <a:pt x="11" y="67"/>
                  <a:pt x="11" y="67"/>
                  <a:pt x="11" y="66"/>
                </a:cubicBezTo>
                <a:cubicBezTo>
                  <a:pt x="13" y="66"/>
                  <a:pt x="14" y="66"/>
                  <a:pt x="16" y="66"/>
                </a:cubicBezTo>
                <a:cubicBezTo>
                  <a:pt x="23" y="66"/>
                  <a:pt x="25" y="66"/>
                  <a:pt x="39" y="65"/>
                </a:cubicBezTo>
                <a:cubicBezTo>
                  <a:pt x="44" y="65"/>
                  <a:pt x="51" y="64"/>
                  <a:pt x="56" y="64"/>
                </a:cubicBezTo>
                <a:cubicBezTo>
                  <a:pt x="75" y="65"/>
                  <a:pt x="82" y="64"/>
                  <a:pt x="100" y="64"/>
                </a:cubicBezTo>
                <a:cubicBezTo>
                  <a:pt x="118" y="64"/>
                  <a:pt x="142" y="66"/>
                  <a:pt x="160" y="66"/>
                </a:cubicBezTo>
                <a:cubicBezTo>
                  <a:pt x="193" y="66"/>
                  <a:pt x="225" y="66"/>
                  <a:pt x="258" y="65"/>
                </a:cubicBezTo>
                <a:cubicBezTo>
                  <a:pt x="276" y="65"/>
                  <a:pt x="295" y="64"/>
                  <a:pt x="313" y="65"/>
                </a:cubicBezTo>
                <a:cubicBezTo>
                  <a:pt x="314" y="65"/>
                  <a:pt x="315" y="65"/>
                  <a:pt x="315" y="65"/>
                </a:cubicBezTo>
                <a:cubicBezTo>
                  <a:pt x="316" y="65"/>
                  <a:pt x="317" y="65"/>
                  <a:pt x="317" y="65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6" y="65"/>
                  <a:pt x="294" y="65"/>
                  <a:pt x="283" y="65"/>
                </a:cubicBezTo>
                <a:cubicBezTo>
                  <a:pt x="279" y="65"/>
                  <a:pt x="275" y="65"/>
                  <a:pt x="271" y="65"/>
                </a:cubicBezTo>
                <a:cubicBezTo>
                  <a:pt x="264" y="65"/>
                  <a:pt x="257" y="66"/>
                  <a:pt x="250" y="66"/>
                </a:cubicBezTo>
                <a:cubicBezTo>
                  <a:pt x="245" y="66"/>
                  <a:pt x="240" y="66"/>
                  <a:pt x="236" y="66"/>
                </a:cubicBezTo>
                <a:cubicBezTo>
                  <a:pt x="234" y="66"/>
                  <a:pt x="232" y="65"/>
                  <a:pt x="230" y="66"/>
                </a:cubicBezTo>
                <a:cubicBezTo>
                  <a:pt x="227" y="66"/>
                  <a:pt x="225" y="66"/>
                  <a:pt x="223" y="66"/>
                </a:cubicBezTo>
                <a:cubicBezTo>
                  <a:pt x="220" y="66"/>
                  <a:pt x="218" y="66"/>
                  <a:pt x="215" y="66"/>
                </a:cubicBezTo>
                <a:cubicBezTo>
                  <a:pt x="212" y="66"/>
                  <a:pt x="209" y="66"/>
                  <a:pt x="207" y="66"/>
                </a:cubicBezTo>
                <a:cubicBezTo>
                  <a:pt x="206" y="66"/>
                  <a:pt x="205" y="66"/>
                  <a:pt x="204" y="66"/>
                </a:cubicBezTo>
                <a:cubicBezTo>
                  <a:pt x="204" y="66"/>
                  <a:pt x="202" y="66"/>
                  <a:pt x="202" y="66"/>
                </a:cubicBezTo>
                <a:cubicBezTo>
                  <a:pt x="201" y="67"/>
                  <a:pt x="201" y="66"/>
                  <a:pt x="200" y="66"/>
                </a:cubicBezTo>
                <a:cubicBezTo>
                  <a:pt x="199" y="67"/>
                  <a:pt x="199" y="66"/>
                  <a:pt x="198" y="65"/>
                </a:cubicBezTo>
                <a:cubicBezTo>
                  <a:pt x="197" y="67"/>
                  <a:pt x="197" y="66"/>
                  <a:pt x="196" y="65"/>
                </a:cubicBezTo>
                <a:cubicBezTo>
                  <a:pt x="196" y="66"/>
                  <a:pt x="196" y="66"/>
                  <a:pt x="195" y="67"/>
                </a:cubicBezTo>
                <a:cubicBezTo>
                  <a:pt x="195" y="66"/>
                  <a:pt x="195" y="66"/>
                  <a:pt x="195" y="65"/>
                </a:cubicBezTo>
                <a:cubicBezTo>
                  <a:pt x="194" y="66"/>
                  <a:pt x="194" y="66"/>
                  <a:pt x="194" y="66"/>
                </a:cubicBezTo>
                <a:cubicBezTo>
                  <a:pt x="193" y="66"/>
                  <a:pt x="193" y="66"/>
                  <a:pt x="193" y="65"/>
                </a:cubicBezTo>
                <a:cubicBezTo>
                  <a:pt x="192" y="66"/>
                  <a:pt x="192" y="66"/>
                  <a:pt x="192" y="66"/>
                </a:cubicBezTo>
                <a:cubicBezTo>
                  <a:pt x="191" y="66"/>
                  <a:pt x="191" y="66"/>
                  <a:pt x="191" y="65"/>
                </a:cubicBezTo>
                <a:cubicBezTo>
                  <a:pt x="190" y="67"/>
                  <a:pt x="189" y="66"/>
                  <a:pt x="189" y="66"/>
                </a:cubicBezTo>
                <a:cubicBezTo>
                  <a:pt x="188" y="66"/>
                  <a:pt x="188" y="66"/>
                  <a:pt x="187" y="66"/>
                </a:cubicBezTo>
                <a:cubicBezTo>
                  <a:pt x="187" y="66"/>
                  <a:pt x="187" y="66"/>
                  <a:pt x="187" y="66"/>
                </a:cubicBezTo>
                <a:cubicBezTo>
                  <a:pt x="186" y="66"/>
                  <a:pt x="185" y="66"/>
                  <a:pt x="184" y="66"/>
                </a:cubicBezTo>
                <a:cubicBezTo>
                  <a:pt x="183" y="66"/>
                  <a:pt x="182" y="66"/>
                  <a:pt x="181" y="66"/>
                </a:cubicBezTo>
                <a:cubicBezTo>
                  <a:pt x="180" y="66"/>
                  <a:pt x="178" y="66"/>
                  <a:pt x="176" y="66"/>
                </a:cubicBezTo>
                <a:cubicBezTo>
                  <a:pt x="175" y="66"/>
                  <a:pt x="173" y="66"/>
                  <a:pt x="172" y="66"/>
                </a:cubicBezTo>
                <a:cubicBezTo>
                  <a:pt x="170" y="66"/>
                  <a:pt x="169" y="66"/>
                  <a:pt x="167" y="66"/>
                </a:cubicBezTo>
                <a:cubicBezTo>
                  <a:pt x="166" y="66"/>
                  <a:pt x="164" y="66"/>
                  <a:pt x="163" y="66"/>
                </a:cubicBezTo>
                <a:cubicBezTo>
                  <a:pt x="161" y="66"/>
                  <a:pt x="160" y="66"/>
                  <a:pt x="158" y="66"/>
                </a:cubicBezTo>
                <a:cubicBezTo>
                  <a:pt x="156" y="66"/>
                  <a:pt x="153" y="66"/>
                  <a:pt x="151" y="66"/>
                </a:cubicBezTo>
                <a:cubicBezTo>
                  <a:pt x="150" y="66"/>
                  <a:pt x="149" y="66"/>
                  <a:pt x="149" y="66"/>
                </a:cubicBezTo>
                <a:cubicBezTo>
                  <a:pt x="148" y="66"/>
                  <a:pt x="147" y="65"/>
                  <a:pt x="146" y="66"/>
                </a:cubicBezTo>
                <a:cubicBezTo>
                  <a:pt x="145" y="66"/>
                  <a:pt x="144" y="66"/>
                  <a:pt x="142" y="66"/>
                </a:cubicBezTo>
                <a:cubicBezTo>
                  <a:pt x="142" y="65"/>
                  <a:pt x="141" y="66"/>
                  <a:pt x="140" y="66"/>
                </a:cubicBezTo>
                <a:cubicBezTo>
                  <a:pt x="139" y="66"/>
                  <a:pt x="138" y="66"/>
                  <a:pt x="137" y="66"/>
                </a:cubicBezTo>
                <a:cubicBezTo>
                  <a:pt x="136" y="66"/>
                  <a:pt x="135" y="66"/>
                  <a:pt x="134" y="66"/>
                </a:cubicBezTo>
                <a:cubicBezTo>
                  <a:pt x="133" y="66"/>
                  <a:pt x="132" y="66"/>
                  <a:pt x="131" y="65"/>
                </a:cubicBezTo>
                <a:cubicBezTo>
                  <a:pt x="130" y="66"/>
                  <a:pt x="130" y="66"/>
                  <a:pt x="129" y="65"/>
                </a:cubicBezTo>
                <a:cubicBezTo>
                  <a:pt x="129" y="65"/>
                  <a:pt x="129" y="66"/>
                  <a:pt x="128" y="66"/>
                </a:cubicBezTo>
                <a:cubicBezTo>
                  <a:pt x="128" y="66"/>
                  <a:pt x="128" y="65"/>
                  <a:pt x="127" y="65"/>
                </a:cubicBezTo>
                <a:cubicBezTo>
                  <a:pt x="127" y="65"/>
                  <a:pt x="127" y="66"/>
                  <a:pt x="126" y="66"/>
                </a:cubicBezTo>
                <a:cubicBezTo>
                  <a:pt x="126" y="65"/>
                  <a:pt x="125" y="65"/>
                  <a:pt x="125" y="66"/>
                </a:cubicBezTo>
                <a:cubicBezTo>
                  <a:pt x="124" y="65"/>
                  <a:pt x="123" y="66"/>
                  <a:pt x="122" y="66"/>
                </a:cubicBezTo>
                <a:cubicBezTo>
                  <a:pt x="122" y="66"/>
                  <a:pt x="121" y="65"/>
                  <a:pt x="121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8" y="65"/>
                  <a:pt x="118" y="65"/>
                </a:cubicBezTo>
                <a:cubicBezTo>
                  <a:pt x="118" y="65"/>
                  <a:pt x="117" y="65"/>
                  <a:pt x="117" y="66"/>
                </a:cubicBezTo>
                <a:cubicBezTo>
                  <a:pt x="117" y="65"/>
                  <a:pt x="117" y="65"/>
                  <a:pt x="116" y="65"/>
                </a:cubicBezTo>
                <a:cubicBezTo>
                  <a:pt x="116" y="65"/>
                  <a:pt x="116" y="65"/>
                  <a:pt x="115" y="66"/>
                </a:cubicBezTo>
                <a:cubicBezTo>
                  <a:pt x="115" y="65"/>
                  <a:pt x="115" y="65"/>
                  <a:pt x="114" y="65"/>
                </a:cubicBezTo>
                <a:cubicBezTo>
                  <a:pt x="114" y="65"/>
                  <a:pt x="114" y="65"/>
                  <a:pt x="113" y="66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2" y="65"/>
                  <a:pt x="112" y="65"/>
                  <a:pt x="112" y="66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0" y="65"/>
                  <a:pt x="110" y="65"/>
                  <a:pt x="110" y="66"/>
                </a:cubicBezTo>
                <a:cubicBezTo>
                  <a:pt x="109" y="65"/>
                  <a:pt x="109" y="65"/>
                  <a:pt x="109" y="64"/>
                </a:cubicBezTo>
                <a:cubicBezTo>
                  <a:pt x="108" y="65"/>
                  <a:pt x="108" y="65"/>
                  <a:pt x="108" y="66"/>
                </a:cubicBezTo>
                <a:cubicBezTo>
                  <a:pt x="108" y="65"/>
                  <a:pt x="107" y="65"/>
                  <a:pt x="107" y="64"/>
                </a:cubicBezTo>
                <a:cubicBezTo>
                  <a:pt x="107" y="65"/>
                  <a:pt x="106" y="65"/>
                  <a:pt x="106" y="66"/>
                </a:cubicBezTo>
                <a:cubicBezTo>
                  <a:pt x="105" y="65"/>
                  <a:pt x="105" y="64"/>
                  <a:pt x="104" y="66"/>
                </a:cubicBezTo>
                <a:cubicBezTo>
                  <a:pt x="104" y="64"/>
                  <a:pt x="103" y="65"/>
                  <a:pt x="102" y="65"/>
                </a:cubicBezTo>
                <a:cubicBezTo>
                  <a:pt x="101" y="65"/>
                  <a:pt x="99" y="65"/>
                  <a:pt x="97" y="64"/>
                </a:cubicBezTo>
                <a:cubicBezTo>
                  <a:pt x="93" y="64"/>
                  <a:pt x="89" y="64"/>
                  <a:pt x="85" y="64"/>
                </a:cubicBezTo>
                <a:cubicBezTo>
                  <a:pt x="76" y="64"/>
                  <a:pt x="67" y="64"/>
                  <a:pt x="58" y="63"/>
                </a:cubicBezTo>
                <a:cubicBezTo>
                  <a:pt x="51" y="63"/>
                  <a:pt x="45" y="63"/>
                  <a:pt x="38" y="63"/>
                </a:cubicBezTo>
                <a:cubicBezTo>
                  <a:pt x="34" y="63"/>
                  <a:pt x="29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8" y="62"/>
                  <a:pt x="32" y="62"/>
                  <a:pt x="35" y="62"/>
                </a:cubicBezTo>
                <a:cubicBezTo>
                  <a:pt x="42" y="62"/>
                  <a:pt x="48" y="62"/>
                  <a:pt x="55" y="62"/>
                </a:cubicBezTo>
                <a:cubicBezTo>
                  <a:pt x="59" y="62"/>
                  <a:pt x="63" y="62"/>
                  <a:pt x="68" y="62"/>
                </a:cubicBezTo>
                <a:cubicBezTo>
                  <a:pt x="57" y="62"/>
                  <a:pt x="46" y="61"/>
                  <a:pt x="36" y="61"/>
                </a:cubicBezTo>
                <a:cubicBezTo>
                  <a:pt x="30" y="61"/>
                  <a:pt x="24" y="61"/>
                  <a:pt x="19" y="60"/>
                </a:cubicBezTo>
                <a:cubicBezTo>
                  <a:pt x="18" y="60"/>
                  <a:pt x="18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20" y="60"/>
                  <a:pt x="22" y="60"/>
                  <a:pt x="24" y="59"/>
                </a:cubicBezTo>
                <a:cubicBezTo>
                  <a:pt x="27" y="59"/>
                  <a:pt x="31" y="59"/>
                  <a:pt x="35" y="59"/>
                </a:cubicBezTo>
                <a:cubicBezTo>
                  <a:pt x="46" y="59"/>
                  <a:pt x="59" y="56"/>
                  <a:pt x="69" y="56"/>
                </a:cubicBezTo>
                <a:cubicBezTo>
                  <a:pt x="104" y="57"/>
                  <a:pt x="137" y="58"/>
                  <a:pt x="172" y="58"/>
                </a:cubicBezTo>
                <a:cubicBezTo>
                  <a:pt x="221" y="58"/>
                  <a:pt x="268" y="57"/>
                  <a:pt x="319" y="58"/>
                </a:cubicBezTo>
                <a:cubicBezTo>
                  <a:pt x="321" y="58"/>
                  <a:pt x="322" y="58"/>
                  <a:pt x="323" y="58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19" y="57"/>
                  <a:pt x="314" y="57"/>
                  <a:pt x="309" y="57"/>
                </a:cubicBezTo>
                <a:cubicBezTo>
                  <a:pt x="305" y="57"/>
                  <a:pt x="300" y="58"/>
                  <a:pt x="296" y="58"/>
                </a:cubicBezTo>
                <a:cubicBezTo>
                  <a:pt x="281" y="58"/>
                  <a:pt x="266" y="58"/>
                  <a:pt x="252" y="58"/>
                </a:cubicBezTo>
                <a:cubicBezTo>
                  <a:pt x="244" y="58"/>
                  <a:pt x="237" y="58"/>
                  <a:pt x="229" y="58"/>
                </a:cubicBezTo>
                <a:cubicBezTo>
                  <a:pt x="219" y="58"/>
                  <a:pt x="210" y="58"/>
                  <a:pt x="200" y="58"/>
                </a:cubicBezTo>
                <a:cubicBezTo>
                  <a:pt x="195" y="58"/>
                  <a:pt x="191" y="58"/>
                  <a:pt x="186" y="58"/>
                </a:cubicBezTo>
                <a:cubicBezTo>
                  <a:pt x="181" y="58"/>
                  <a:pt x="177" y="58"/>
                  <a:pt x="172" y="58"/>
                </a:cubicBezTo>
                <a:cubicBezTo>
                  <a:pt x="168" y="58"/>
                  <a:pt x="164" y="58"/>
                  <a:pt x="160" y="58"/>
                </a:cubicBezTo>
                <a:cubicBezTo>
                  <a:pt x="157" y="58"/>
                  <a:pt x="154" y="58"/>
                  <a:pt x="152" y="58"/>
                </a:cubicBezTo>
                <a:cubicBezTo>
                  <a:pt x="150" y="58"/>
                  <a:pt x="147" y="58"/>
                  <a:pt x="145" y="58"/>
                </a:cubicBezTo>
                <a:cubicBezTo>
                  <a:pt x="143" y="58"/>
                  <a:pt x="141" y="58"/>
                  <a:pt x="139" y="58"/>
                </a:cubicBezTo>
                <a:cubicBezTo>
                  <a:pt x="136" y="58"/>
                  <a:pt x="134" y="58"/>
                  <a:pt x="132" y="58"/>
                </a:cubicBezTo>
                <a:cubicBezTo>
                  <a:pt x="130" y="58"/>
                  <a:pt x="129" y="58"/>
                  <a:pt x="127" y="58"/>
                </a:cubicBezTo>
                <a:cubicBezTo>
                  <a:pt x="126" y="58"/>
                  <a:pt x="124" y="58"/>
                  <a:pt x="123" y="58"/>
                </a:cubicBezTo>
                <a:cubicBezTo>
                  <a:pt x="122" y="58"/>
                  <a:pt x="121" y="57"/>
                  <a:pt x="120" y="57"/>
                </a:cubicBezTo>
                <a:cubicBezTo>
                  <a:pt x="119" y="57"/>
                  <a:pt x="118" y="58"/>
                  <a:pt x="118" y="58"/>
                </a:cubicBezTo>
                <a:cubicBezTo>
                  <a:pt x="117" y="58"/>
                  <a:pt x="116" y="57"/>
                  <a:pt x="115" y="57"/>
                </a:cubicBezTo>
                <a:cubicBezTo>
                  <a:pt x="114" y="57"/>
                  <a:pt x="114" y="57"/>
                  <a:pt x="113" y="57"/>
                </a:cubicBezTo>
                <a:cubicBezTo>
                  <a:pt x="112" y="57"/>
                  <a:pt x="111" y="57"/>
                  <a:pt x="110" y="57"/>
                </a:cubicBezTo>
                <a:cubicBezTo>
                  <a:pt x="109" y="57"/>
                  <a:pt x="108" y="57"/>
                  <a:pt x="107" y="57"/>
                </a:cubicBezTo>
                <a:cubicBezTo>
                  <a:pt x="106" y="57"/>
                  <a:pt x="105" y="57"/>
                  <a:pt x="104" y="57"/>
                </a:cubicBezTo>
                <a:cubicBezTo>
                  <a:pt x="103" y="57"/>
                  <a:pt x="101" y="57"/>
                  <a:pt x="100" y="57"/>
                </a:cubicBezTo>
                <a:cubicBezTo>
                  <a:pt x="97" y="57"/>
                  <a:pt x="94" y="57"/>
                  <a:pt x="91" y="57"/>
                </a:cubicBezTo>
                <a:cubicBezTo>
                  <a:pt x="89" y="57"/>
                  <a:pt x="88" y="57"/>
                  <a:pt x="86" y="57"/>
                </a:cubicBezTo>
                <a:cubicBezTo>
                  <a:pt x="82" y="57"/>
                  <a:pt x="78" y="56"/>
                  <a:pt x="74" y="56"/>
                </a:cubicBezTo>
                <a:cubicBezTo>
                  <a:pt x="71" y="56"/>
                  <a:pt x="68" y="56"/>
                  <a:pt x="64" y="56"/>
                </a:cubicBezTo>
                <a:cubicBezTo>
                  <a:pt x="58" y="55"/>
                  <a:pt x="52" y="55"/>
                  <a:pt x="45" y="55"/>
                </a:cubicBezTo>
                <a:cubicBezTo>
                  <a:pt x="39" y="55"/>
                  <a:pt x="32" y="54"/>
                  <a:pt x="26" y="54"/>
                </a:cubicBezTo>
                <a:cubicBezTo>
                  <a:pt x="18" y="54"/>
                  <a:pt x="9" y="54"/>
                  <a:pt x="1" y="54"/>
                </a:cubicBezTo>
                <a:cubicBezTo>
                  <a:pt x="1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10" y="53"/>
                  <a:pt x="20" y="53"/>
                  <a:pt x="30" y="53"/>
                </a:cubicBezTo>
                <a:cubicBezTo>
                  <a:pt x="39" y="53"/>
                  <a:pt x="92" y="54"/>
                  <a:pt x="100" y="53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99" y="52"/>
                  <a:pt x="96" y="52"/>
                  <a:pt x="94" y="52"/>
                </a:cubicBezTo>
                <a:cubicBezTo>
                  <a:pt x="82" y="52"/>
                  <a:pt x="70" y="52"/>
                  <a:pt x="58" y="51"/>
                </a:cubicBezTo>
                <a:cubicBezTo>
                  <a:pt x="56" y="51"/>
                  <a:pt x="55" y="51"/>
                  <a:pt x="53" y="51"/>
                </a:cubicBezTo>
                <a:cubicBezTo>
                  <a:pt x="53" y="51"/>
                  <a:pt x="53" y="51"/>
                  <a:pt x="53" y="50"/>
                </a:cubicBezTo>
                <a:cubicBezTo>
                  <a:pt x="64" y="50"/>
                  <a:pt x="76" y="50"/>
                  <a:pt x="87" y="50"/>
                </a:cubicBezTo>
                <a:cubicBezTo>
                  <a:pt x="99" y="50"/>
                  <a:pt x="66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52" y="48"/>
                  <a:pt x="71" y="48"/>
                  <a:pt x="46" y="47"/>
                </a:cubicBezTo>
                <a:cubicBezTo>
                  <a:pt x="46" y="47"/>
                  <a:pt x="46" y="47"/>
                  <a:pt x="46" y="46"/>
                </a:cubicBezTo>
                <a:cubicBezTo>
                  <a:pt x="80" y="47"/>
                  <a:pt x="70" y="47"/>
                  <a:pt x="104" y="48"/>
                </a:cubicBezTo>
                <a:cubicBezTo>
                  <a:pt x="104" y="48"/>
                  <a:pt x="104" y="48"/>
                  <a:pt x="104" y="47"/>
                </a:cubicBezTo>
                <a:cubicBezTo>
                  <a:pt x="80" y="47"/>
                  <a:pt x="101" y="46"/>
                  <a:pt x="78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90" y="45"/>
                  <a:pt x="58" y="44"/>
                  <a:pt x="71" y="44"/>
                </a:cubicBezTo>
                <a:cubicBezTo>
                  <a:pt x="71" y="44"/>
                  <a:pt x="71" y="44"/>
                  <a:pt x="71" y="44"/>
                </a:cubicBezTo>
                <a:cubicBezTo>
                  <a:pt x="70" y="44"/>
                  <a:pt x="70" y="43"/>
                  <a:pt x="69" y="43"/>
                </a:cubicBezTo>
                <a:cubicBezTo>
                  <a:pt x="61" y="43"/>
                  <a:pt x="97" y="43"/>
                  <a:pt x="89" y="43"/>
                </a:cubicBezTo>
                <a:cubicBezTo>
                  <a:pt x="82" y="43"/>
                  <a:pt x="74" y="42"/>
                  <a:pt x="67" y="42"/>
                </a:cubicBezTo>
                <a:cubicBezTo>
                  <a:pt x="67" y="42"/>
                  <a:pt x="66" y="42"/>
                  <a:pt x="65" y="42"/>
                </a:cubicBezTo>
                <a:cubicBezTo>
                  <a:pt x="65" y="42"/>
                  <a:pt x="65" y="41"/>
                  <a:pt x="65" y="41"/>
                </a:cubicBezTo>
                <a:cubicBezTo>
                  <a:pt x="90" y="42"/>
                  <a:pt x="71" y="42"/>
                  <a:pt x="96" y="42"/>
                </a:cubicBezTo>
                <a:cubicBezTo>
                  <a:pt x="96" y="42"/>
                  <a:pt x="96" y="42"/>
                  <a:pt x="96" y="42"/>
                </a:cubicBezTo>
                <a:cubicBezTo>
                  <a:pt x="93" y="42"/>
                  <a:pt x="91" y="42"/>
                  <a:pt x="89" y="41"/>
                </a:cubicBezTo>
                <a:cubicBezTo>
                  <a:pt x="79" y="41"/>
                  <a:pt x="113" y="41"/>
                  <a:pt x="103" y="40"/>
                </a:cubicBezTo>
                <a:cubicBezTo>
                  <a:pt x="88" y="40"/>
                  <a:pt x="74" y="39"/>
                  <a:pt x="59" y="39"/>
                </a:cubicBezTo>
                <a:cubicBezTo>
                  <a:pt x="58" y="39"/>
                  <a:pt x="57" y="39"/>
                  <a:pt x="57" y="39"/>
                </a:cubicBezTo>
                <a:cubicBezTo>
                  <a:pt x="57" y="38"/>
                  <a:pt x="57" y="38"/>
                  <a:pt x="57" y="38"/>
                </a:cubicBezTo>
                <a:cubicBezTo>
                  <a:pt x="68" y="38"/>
                  <a:pt x="80" y="38"/>
                  <a:pt x="91" y="39"/>
                </a:cubicBezTo>
                <a:cubicBezTo>
                  <a:pt x="97" y="39"/>
                  <a:pt x="58" y="39"/>
                  <a:pt x="63" y="39"/>
                </a:cubicBezTo>
                <a:cubicBezTo>
                  <a:pt x="64" y="39"/>
                  <a:pt x="65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5" y="38"/>
                </a:cubicBezTo>
                <a:cubicBezTo>
                  <a:pt x="60" y="37"/>
                  <a:pt x="100" y="38"/>
                  <a:pt x="95" y="37"/>
                </a:cubicBezTo>
                <a:cubicBezTo>
                  <a:pt x="93" y="36"/>
                  <a:pt x="91" y="36"/>
                  <a:pt x="89" y="36"/>
                </a:cubicBezTo>
                <a:cubicBezTo>
                  <a:pt x="88" y="36"/>
                  <a:pt x="86" y="36"/>
                  <a:pt x="85" y="36"/>
                </a:cubicBezTo>
                <a:cubicBezTo>
                  <a:pt x="85" y="36"/>
                  <a:pt x="85" y="35"/>
                  <a:pt x="85" y="35"/>
                </a:cubicBezTo>
                <a:cubicBezTo>
                  <a:pt x="113" y="35"/>
                  <a:pt x="97" y="36"/>
                  <a:pt x="125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14" y="36"/>
                  <a:pt x="103" y="35"/>
                  <a:pt x="93" y="35"/>
                </a:cubicBezTo>
                <a:cubicBezTo>
                  <a:pt x="87" y="35"/>
                  <a:pt x="81" y="35"/>
                  <a:pt x="76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80" y="34"/>
                  <a:pt x="86" y="34"/>
                  <a:pt x="92" y="34"/>
                </a:cubicBezTo>
                <a:cubicBezTo>
                  <a:pt x="92" y="34"/>
                  <a:pt x="92" y="33"/>
                  <a:pt x="92" y="33"/>
                </a:cubicBezTo>
                <a:cubicBezTo>
                  <a:pt x="63" y="32"/>
                  <a:pt x="78" y="31"/>
                  <a:pt x="49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73" y="29"/>
                  <a:pt x="52" y="30"/>
                  <a:pt x="75" y="31"/>
                </a:cubicBezTo>
                <a:cubicBezTo>
                  <a:pt x="73" y="30"/>
                  <a:pt x="70" y="30"/>
                  <a:pt x="67" y="30"/>
                </a:cubicBezTo>
                <a:cubicBezTo>
                  <a:pt x="56" y="30"/>
                  <a:pt x="89" y="30"/>
                  <a:pt x="77" y="29"/>
                </a:cubicBezTo>
                <a:cubicBezTo>
                  <a:pt x="76" y="29"/>
                  <a:pt x="75" y="29"/>
                  <a:pt x="74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91" y="28"/>
                  <a:pt x="62" y="29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66" y="28"/>
                  <a:pt x="98" y="28"/>
                  <a:pt x="86" y="27"/>
                </a:cubicBezTo>
                <a:cubicBezTo>
                  <a:pt x="78" y="27"/>
                  <a:pt x="70" y="27"/>
                  <a:pt x="62" y="26"/>
                </a:cubicBezTo>
                <a:cubicBezTo>
                  <a:pt x="62" y="26"/>
                  <a:pt x="61" y="26"/>
                  <a:pt x="61" y="26"/>
                </a:cubicBezTo>
                <a:cubicBezTo>
                  <a:pt x="61" y="26"/>
                  <a:pt x="62" y="25"/>
                  <a:pt x="63" y="26"/>
                </a:cubicBezTo>
                <a:cubicBezTo>
                  <a:pt x="66" y="26"/>
                  <a:pt x="69" y="26"/>
                  <a:pt x="72" y="26"/>
                </a:cubicBezTo>
                <a:cubicBezTo>
                  <a:pt x="82" y="26"/>
                  <a:pt x="92" y="26"/>
                  <a:pt x="103" y="26"/>
                </a:cubicBezTo>
                <a:cubicBezTo>
                  <a:pt x="131" y="26"/>
                  <a:pt x="113" y="24"/>
                  <a:pt x="141" y="24"/>
                </a:cubicBezTo>
                <a:cubicBezTo>
                  <a:pt x="172" y="25"/>
                  <a:pt x="207" y="25"/>
                  <a:pt x="238" y="24"/>
                </a:cubicBezTo>
                <a:cubicBezTo>
                  <a:pt x="253" y="24"/>
                  <a:pt x="267" y="26"/>
                  <a:pt x="282" y="26"/>
                </a:cubicBezTo>
                <a:cubicBezTo>
                  <a:pt x="285" y="26"/>
                  <a:pt x="287" y="26"/>
                  <a:pt x="290" y="26"/>
                </a:cubicBezTo>
                <a:cubicBezTo>
                  <a:pt x="286" y="26"/>
                  <a:pt x="281" y="26"/>
                  <a:pt x="276" y="26"/>
                </a:cubicBezTo>
                <a:cubicBezTo>
                  <a:pt x="235" y="26"/>
                  <a:pt x="193" y="26"/>
                  <a:pt x="151" y="24"/>
                </a:cubicBezTo>
                <a:cubicBezTo>
                  <a:pt x="128" y="24"/>
                  <a:pt x="105" y="23"/>
                  <a:pt x="82" y="23"/>
                </a:cubicBezTo>
                <a:cubicBezTo>
                  <a:pt x="64" y="22"/>
                  <a:pt x="90" y="22"/>
                  <a:pt x="72" y="21"/>
                </a:cubicBezTo>
                <a:cubicBezTo>
                  <a:pt x="68" y="21"/>
                  <a:pt x="64" y="21"/>
                  <a:pt x="61" y="20"/>
                </a:cubicBezTo>
                <a:cubicBezTo>
                  <a:pt x="60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20" y="20"/>
                  <a:pt x="25" y="20"/>
                  <a:pt x="29" y="20"/>
                </a:cubicBezTo>
                <a:cubicBezTo>
                  <a:pt x="47" y="19"/>
                  <a:pt x="65" y="20"/>
                  <a:pt x="83" y="20"/>
                </a:cubicBezTo>
                <a:cubicBezTo>
                  <a:pt x="107" y="20"/>
                  <a:pt x="126" y="19"/>
                  <a:pt x="151" y="20"/>
                </a:cubicBezTo>
                <a:cubicBezTo>
                  <a:pt x="180" y="21"/>
                  <a:pt x="215" y="20"/>
                  <a:pt x="244" y="22"/>
                </a:cubicBezTo>
                <a:cubicBezTo>
                  <a:pt x="247" y="22"/>
                  <a:pt x="250" y="21"/>
                  <a:pt x="253" y="21"/>
                </a:cubicBezTo>
                <a:cubicBezTo>
                  <a:pt x="252" y="21"/>
                  <a:pt x="252" y="21"/>
                  <a:pt x="251" y="21"/>
                </a:cubicBezTo>
                <a:cubicBezTo>
                  <a:pt x="234" y="21"/>
                  <a:pt x="216" y="21"/>
                  <a:pt x="198" y="20"/>
                </a:cubicBezTo>
                <a:cubicBezTo>
                  <a:pt x="182" y="20"/>
                  <a:pt x="166" y="20"/>
                  <a:pt x="151" y="20"/>
                </a:cubicBezTo>
                <a:cubicBezTo>
                  <a:pt x="128" y="19"/>
                  <a:pt x="106" y="18"/>
                  <a:pt x="84" y="17"/>
                </a:cubicBezTo>
                <a:cubicBezTo>
                  <a:pt x="75" y="17"/>
                  <a:pt x="66" y="17"/>
                  <a:pt x="57" y="17"/>
                </a:cubicBezTo>
                <a:cubicBezTo>
                  <a:pt x="53" y="16"/>
                  <a:pt x="49" y="15"/>
                  <a:pt x="45" y="15"/>
                </a:cubicBezTo>
                <a:cubicBezTo>
                  <a:pt x="45" y="15"/>
                  <a:pt x="44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8" y="15"/>
                  <a:pt x="51" y="15"/>
                  <a:pt x="54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48" y="14"/>
                  <a:pt x="42" y="14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62" y="13"/>
                  <a:pt x="88" y="14"/>
                  <a:pt x="114" y="14"/>
                </a:cubicBezTo>
                <a:cubicBezTo>
                  <a:pt x="112" y="14"/>
                  <a:pt x="109" y="14"/>
                  <a:pt x="106" y="14"/>
                </a:cubicBezTo>
                <a:cubicBezTo>
                  <a:pt x="89" y="13"/>
                  <a:pt x="73" y="12"/>
                  <a:pt x="56" y="12"/>
                </a:cubicBezTo>
                <a:cubicBezTo>
                  <a:pt x="50" y="12"/>
                  <a:pt x="44" y="11"/>
                  <a:pt x="38" y="11"/>
                </a:cubicBezTo>
                <a:cubicBezTo>
                  <a:pt x="38" y="11"/>
                  <a:pt x="37" y="11"/>
                  <a:pt x="37" y="11"/>
                </a:cubicBezTo>
                <a:cubicBezTo>
                  <a:pt x="37" y="11"/>
                  <a:pt x="38" y="10"/>
                  <a:pt x="38" y="10"/>
                </a:cubicBezTo>
                <a:cubicBezTo>
                  <a:pt x="40" y="10"/>
                  <a:pt x="41" y="10"/>
                  <a:pt x="43" y="10"/>
                </a:cubicBezTo>
                <a:cubicBezTo>
                  <a:pt x="48" y="10"/>
                  <a:pt x="53" y="11"/>
                  <a:pt x="59" y="11"/>
                </a:cubicBezTo>
                <a:cubicBezTo>
                  <a:pt x="63" y="11"/>
                  <a:pt x="66" y="11"/>
                  <a:pt x="70" y="11"/>
                </a:cubicBezTo>
                <a:cubicBezTo>
                  <a:pt x="68" y="11"/>
                  <a:pt x="66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78" y="9"/>
                  <a:pt x="91" y="10"/>
                  <a:pt x="104" y="10"/>
                </a:cubicBezTo>
                <a:cubicBezTo>
                  <a:pt x="118" y="10"/>
                  <a:pt x="131" y="11"/>
                  <a:pt x="145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11" y="9"/>
                  <a:pt x="78" y="8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9" y="7"/>
                  <a:pt x="54" y="7"/>
                  <a:pt x="58" y="7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6"/>
                  <a:pt x="56" y="6"/>
                  <a:pt x="56" y="6"/>
                </a:cubicBezTo>
                <a:cubicBezTo>
                  <a:pt x="56" y="5"/>
                  <a:pt x="56" y="5"/>
                  <a:pt x="56" y="5"/>
                </a:cubicBezTo>
                <a:cubicBezTo>
                  <a:pt x="103" y="5"/>
                  <a:pt x="150" y="8"/>
                  <a:pt x="196" y="8"/>
                </a:cubicBezTo>
                <a:cubicBezTo>
                  <a:pt x="179" y="7"/>
                  <a:pt x="161" y="7"/>
                  <a:pt x="143" y="6"/>
                </a:cubicBezTo>
                <a:cubicBezTo>
                  <a:pt x="125" y="6"/>
                  <a:pt x="108" y="5"/>
                  <a:pt x="90" y="4"/>
                </a:cubicBezTo>
                <a:cubicBezTo>
                  <a:pt x="72" y="4"/>
                  <a:pt x="55" y="3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8" y="2"/>
                  <a:pt x="38" y="2"/>
                </a:cubicBezTo>
                <a:cubicBezTo>
                  <a:pt x="44" y="2"/>
                  <a:pt x="49" y="1"/>
                  <a:pt x="55" y="2"/>
                </a:cubicBezTo>
                <a:cubicBezTo>
                  <a:pt x="74" y="2"/>
                  <a:pt x="92" y="3"/>
                  <a:pt x="111" y="3"/>
                </a:cubicBezTo>
                <a:cubicBezTo>
                  <a:pt x="132" y="4"/>
                  <a:pt x="152" y="5"/>
                  <a:pt x="173" y="5"/>
                </a:cubicBezTo>
                <a:cubicBezTo>
                  <a:pt x="192" y="6"/>
                  <a:pt x="212" y="6"/>
                  <a:pt x="231" y="6"/>
                </a:cubicBezTo>
                <a:cubicBezTo>
                  <a:pt x="248" y="6"/>
                  <a:pt x="264" y="6"/>
                  <a:pt x="281" y="6"/>
                </a:cubicBezTo>
                <a:cubicBezTo>
                  <a:pt x="305" y="6"/>
                  <a:pt x="328" y="6"/>
                  <a:pt x="352" y="7"/>
                </a:cubicBezTo>
                <a:cubicBezTo>
                  <a:pt x="354" y="7"/>
                  <a:pt x="356" y="6"/>
                  <a:pt x="357" y="6"/>
                </a:cubicBezTo>
                <a:cubicBezTo>
                  <a:pt x="358" y="6"/>
                  <a:pt x="358" y="6"/>
                  <a:pt x="359" y="6"/>
                </a:cubicBezTo>
                <a:cubicBezTo>
                  <a:pt x="360" y="6"/>
                  <a:pt x="360" y="7"/>
                  <a:pt x="361" y="7"/>
                </a:cubicBezTo>
                <a:cubicBezTo>
                  <a:pt x="362" y="7"/>
                  <a:pt x="364" y="7"/>
                  <a:pt x="366" y="7"/>
                </a:cubicBezTo>
                <a:cubicBezTo>
                  <a:pt x="381" y="6"/>
                  <a:pt x="396" y="6"/>
                  <a:pt x="412" y="6"/>
                </a:cubicBezTo>
                <a:cubicBezTo>
                  <a:pt x="424" y="5"/>
                  <a:pt x="436" y="4"/>
                  <a:pt x="448" y="4"/>
                </a:cubicBezTo>
                <a:cubicBezTo>
                  <a:pt x="458" y="3"/>
                  <a:pt x="453" y="2"/>
                  <a:pt x="462" y="2"/>
                </a:cubicBezTo>
                <a:cubicBezTo>
                  <a:pt x="472" y="1"/>
                  <a:pt x="477" y="1"/>
                  <a:pt x="488" y="0"/>
                </a:cubicBezTo>
                <a:cubicBezTo>
                  <a:pt x="494" y="0"/>
                  <a:pt x="501" y="0"/>
                  <a:pt x="507" y="0"/>
                </a:cubicBezTo>
                <a:cubicBezTo>
                  <a:pt x="508" y="0"/>
                  <a:pt x="519" y="0"/>
                  <a:pt x="520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19" y="1"/>
                  <a:pt x="519" y="1"/>
                  <a:pt x="518" y="1"/>
                </a:cubicBezTo>
                <a:cubicBezTo>
                  <a:pt x="514" y="2"/>
                  <a:pt x="501" y="3"/>
                  <a:pt x="496" y="4"/>
                </a:cubicBezTo>
                <a:cubicBezTo>
                  <a:pt x="493" y="5"/>
                  <a:pt x="489" y="5"/>
                  <a:pt x="486" y="6"/>
                </a:cubicBezTo>
                <a:cubicBezTo>
                  <a:pt x="485" y="6"/>
                  <a:pt x="485" y="6"/>
                  <a:pt x="484" y="6"/>
                </a:cubicBezTo>
                <a:cubicBezTo>
                  <a:pt x="484" y="6"/>
                  <a:pt x="484" y="6"/>
                  <a:pt x="484" y="6"/>
                </a:cubicBezTo>
                <a:cubicBezTo>
                  <a:pt x="485" y="6"/>
                  <a:pt x="485" y="6"/>
                  <a:pt x="486" y="6"/>
                </a:cubicBezTo>
                <a:cubicBezTo>
                  <a:pt x="491" y="7"/>
                  <a:pt x="496" y="7"/>
                  <a:pt x="502" y="7"/>
                </a:cubicBezTo>
                <a:cubicBezTo>
                  <a:pt x="502" y="7"/>
                  <a:pt x="503" y="7"/>
                  <a:pt x="503" y="7"/>
                </a:cubicBezTo>
                <a:cubicBezTo>
                  <a:pt x="503" y="7"/>
                  <a:pt x="503" y="7"/>
                  <a:pt x="503" y="8"/>
                </a:cubicBezTo>
                <a:cubicBezTo>
                  <a:pt x="503" y="8"/>
                  <a:pt x="502" y="8"/>
                  <a:pt x="501" y="8"/>
                </a:cubicBezTo>
                <a:cubicBezTo>
                  <a:pt x="497" y="8"/>
                  <a:pt x="492" y="9"/>
                  <a:pt x="488" y="9"/>
                </a:cubicBezTo>
                <a:cubicBezTo>
                  <a:pt x="487" y="9"/>
                  <a:pt x="486" y="9"/>
                  <a:pt x="486" y="10"/>
                </a:cubicBezTo>
                <a:cubicBezTo>
                  <a:pt x="486" y="10"/>
                  <a:pt x="485" y="10"/>
                  <a:pt x="485" y="10"/>
                </a:cubicBezTo>
                <a:cubicBezTo>
                  <a:pt x="484" y="10"/>
                  <a:pt x="483" y="11"/>
                  <a:pt x="482" y="11"/>
                </a:cubicBezTo>
                <a:cubicBezTo>
                  <a:pt x="470" y="13"/>
                  <a:pt x="464" y="13"/>
                  <a:pt x="452" y="14"/>
                </a:cubicBezTo>
                <a:cubicBezTo>
                  <a:pt x="451" y="14"/>
                  <a:pt x="449" y="15"/>
                  <a:pt x="448" y="16"/>
                </a:cubicBezTo>
                <a:cubicBezTo>
                  <a:pt x="449" y="16"/>
                  <a:pt x="451" y="16"/>
                  <a:pt x="452" y="16"/>
                </a:cubicBezTo>
                <a:cubicBezTo>
                  <a:pt x="457" y="15"/>
                  <a:pt x="462" y="15"/>
                  <a:pt x="467" y="15"/>
                </a:cubicBezTo>
                <a:cubicBezTo>
                  <a:pt x="476" y="14"/>
                  <a:pt x="479" y="14"/>
                  <a:pt x="488" y="14"/>
                </a:cubicBezTo>
                <a:cubicBezTo>
                  <a:pt x="489" y="14"/>
                  <a:pt x="489" y="14"/>
                  <a:pt x="490" y="14"/>
                </a:cubicBezTo>
                <a:cubicBezTo>
                  <a:pt x="490" y="14"/>
                  <a:pt x="490" y="14"/>
                  <a:pt x="490" y="15"/>
                </a:cubicBezTo>
                <a:cubicBezTo>
                  <a:pt x="489" y="15"/>
                  <a:pt x="489" y="15"/>
                  <a:pt x="488" y="15"/>
                </a:cubicBezTo>
                <a:cubicBezTo>
                  <a:pt x="484" y="16"/>
                  <a:pt x="485" y="16"/>
                  <a:pt x="481" y="17"/>
                </a:cubicBezTo>
                <a:cubicBezTo>
                  <a:pt x="470" y="18"/>
                  <a:pt x="460" y="18"/>
                  <a:pt x="450" y="19"/>
                </a:cubicBezTo>
                <a:cubicBezTo>
                  <a:pt x="440" y="20"/>
                  <a:pt x="445" y="20"/>
                  <a:pt x="435" y="21"/>
                </a:cubicBezTo>
                <a:cubicBezTo>
                  <a:pt x="425" y="21"/>
                  <a:pt x="416" y="22"/>
                  <a:pt x="406" y="23"/>
                </a:cubicBezTo>
                <a:cubicBezTo>
                  <a:pt x="404" y="23"/>
                  <a:pt x="403" y="24"/>
                  <a:pt x="401" y="24"/>
                </a:cubicBezTo>
                <a:cubicBezTo>
                  <a:pt x="401" y="24"/>
                  <a:pt x="401" y="24"/>
                  <a:pt x="401" y="24"/>
                </a:cubicBezTo>
                <a:cubicBezTo>
                  <a:pt x="402" y="24"/>
                  <a:pt x="403" y="24"/>
                  <a:pt x="404" y="24"/>
                </a:cubicBezTo>
                <a:cubicBezTo>
                  <a:pt x="408" y="24"/>
                  <a:pt x="412" y="23"/>
                  <a:pt x="416" y="23"/>
                </a:cubicBezTo>
                <a:cubicBezTo>
                  <a:pt x="420" y="23"/>
                  <a:pt x="425" y="22"/>
                  <a:pt x="430" y="22"/>
                </a:cubicBezTo>
                <a:cubicBezTo>
                  <a:pt x="434" y="21"/>
                  <a:pt x="438" y="21"/>
                  <a:pt x="442" y="21"/>
                </a:cubicBezTo>
                <a:cubicBezTo>
                  <a:pt x="447" y="21"/>
                  <a:pt x="439" y="20"/>
                  <a:pt x="445" y="20"/>
                </a:cubicBezTo>
                <a:cubicBezTo>
                  <a:pt x="452" y="20"/>
                  <a:pt x="458" y="20"/>
                  <a:pt x="465" y="19"/>
                </a:cubicBezTo>
                <a:cubicBezTo>
                  <a:pt x="465" y="19"/>
                  <a:pt x="466" y="20"/>
                  <a:pt x="466" y="20"/>
                </a:cubicBezTo>
                <a:cubicBezTo>
                  <a:pt x="466" y="20"/>
                  <a:pt x="466" y="20"/>
                  <a:pt x="466" y="20"/>
                </a:cubicBezTo>
                <a:cubicBezTo>
                  <a:pt x="466" y="20"/>
                  <a:pt x="465" y="20"/>
                  <a:pt x="464" y="21"/>
                </a:cubicBezTo>
                <a:cubicBezTo>
                  <a:pt x="462" y="21"/>
                  <a:pt x="469" y="21"/>
                  <a:pt x="466" y="22"/>
                </a:cubicBezTo>
                <a:cubicBezTo>
                  <a:pt x="465" y="22"/>
                  <a:pt x="465" y="22"/>
                  <a:pt x="465" y="23"/>
                </a:cubicBezTo>
                <a:cubicBezTo>
                  <a:pt x="465" y="23"/>
                  <a:pt x="466" y="23"/>
                  <a:pt x="466" y="23"/>
                </a:cubicBezTo>
                <a:cubicBezTo>
                  <a:pt x="471" y="23"/>
                  <a:pt x="476" y="23"/>
                  <a:pt x="481" y="22"/>
                </a:cubicBezTo>
                <a:cubicBezTo>
                  <a:pt x="482" y="22"/>
                  <a:pt x="482" y="22"/>
                  <a:pt x="483" y="23"/>
                </a:cubicBezTo>
                <a:cubicBezTo>
                  <a:pt x="484" y="23"/>
                  <a:pt x="485" y="23"/>
                  <a:pt x="487" y="23"/>
                </a:cubicBezTo>
                <a:cubicBezTo>
                  <a:pt x="487" y="23"/>
                  <a:pt x="488" y="23"/>
                  <a:pt x="489" y="23"/>
                </a:cubicBezTo>
                <a:cubicBezTo>
                  <a:pt x="489" y="24"/>
                  <a:pt x="489" y="24"/>
                  <a:pt x="489" y="24"/>
                </a:cubicBezTo>
                <a:cubicBezTo>
                  <a:pt x="487" y="24"/>
                  <a:pt x="491" y="24"/>
                  <a:pt x="490" y="25"/>
                </a:cubicBezTo>
                <a:cubicBezTo>
                  <a:pt x="480" y="26"/>
                  <a:pt x="485" y="27"/>
                  <a:pt x="475" y="27"/>
                </a:cubicBezTo>
                <a:cubicBezTo>
                  <a:pt x="457" y="28"/>
                  <a:pt x="439" y="29"/>
                  <a:pt x="422" y="32"/>
                </a:cubicBezTo>
                <a:cubicBezTo>
                  <a:pt x="420" y="32"/>
                  <a:pt x="418" y="32"/>
                  <a:pt x="417" y="32"/>
                </a:cubicBezTo>
                <a:cubicBezTo>
                  <a:pt x="417" y="33"/>
                  <a:pt x="418" y="33"/>
                  <a:pt x="418" y="33"/>
                </a:cubicBezTo>
                <a:cubicBezTo>
                  <a:pt x="424" y="32"/>
                  <a:pt x="429" y="32"/>
                  <a:pt x="435" y="32"/>
                </a:cubicBezTo>
                <a:cubicBezTo>
                  <a:pt x="440" y="31"/>
                  <a:pt x="444" y="31"/>
                  <a:pt x="449" y="31"/>
                </a:cubicBezTo>
                <a:cubicBezTo>
                  <a:pt x="458" y="31"/>
                  <a:pt x="468" y="30"/>
                  <a:pt x="478" y="29"/>
                </a:cubicBezTo>
                <a:cubicBezTo>
                  <a:pt x="479" y="29"/>
                  <a:pt x="481" y="30"/>
                  <a:pt x="482" y="30"/>
                </a:cubicBezTo>
                <a:cubicBezTo>
                  <a:pt x="482" y="30"/>
                  <a:pt x="483" y="30"/>
                  <a:pt x="483" y="30"/>
                </a:cubicBezTo>
                <a:cubicBezTo>
                  <a:pt x="486" y="30"/>
                  <a:pt x="488" y="29"/>
                  <a:pt x="491" y="29"/>
                </a:cubicBezTo>
                <a:cubicBezTo>
                  <a:pt x="495" y="29"/>
                  <a:pt x="483" y="29"/>
                  <a:pt x="487" y="28"/>
                </a:cubicBezTo>
                <a:cubicBezTo>
                  <a:pt x="488" y="28"/>
                  <a:pt x="488" y="29"/>
                  <a:pt x="489" y="29"/>
                </a:cubicBezTo>
                <a:cubicBezTo>
                  <a:pt x="489" y="29"/>
                  <a:pt x="489" y="29"/>
                  <a:pt x="489" y="29"/>
                </a:cubicBezTo>
                <a:cubicBezTo>
                  <a:pt x="488" y="29"/>
                  <a:pt x="488" y="30"/>
                  <a:pt x="487" y="30"/>
                </a:cubicBezTo>
                <a:cubicBezTo>
                  <a:pt x="484" y="30"/>
                  <a:pt x="497" y="30"/>
                  <a:pt x="494" y="31"/>
                </a:cubicBezTo>
                <a:cubicBezTo>
                  <a:pt x="488" y="31"/>
                  <a:pt x="483" y="32"/>
                  <a:pt x="477" y="33"/>
                </a:cubicBezTo>
                <a:cubicBezTo>
                  <a:pt x="473" y="33"/>
                  <a:pt x="468" y="34"/>
                  <a:pt x="464" y="34"/>
                </a:cubicBezTo>
                <a:cubicBezTo>
                  <a:pt x="467" y="34"/>
                  <a:pt x="470" y="34"/>
                  <a:pt x="473" y="34"/>
                </a:cubicBezTo>
                <a:cubicBezTo>
                  <a:pt x="479" y="33"/>
                  <a:pt x="484" y="33"/>
                  <a:pt x="490" y="33"/>
                </a:cubicBezTo>
                <a:cubicBezTo>
                  <a:pt x="491" y="32"/>
                  <a:pt x="491" y="33"/>
                  <a:pt x="492" y="33"/>
                </a:cubicBezTo>
                <a:cubicBezTo>
                  <a:pt x="492" y="33"/>
                  <a:pt x="492" y="33"/>
                  <a:pt x="492" y="33"/>
                </a:cubicBezTo>
                <a:cubicBezTo>
                  <a:pt x="491" y="33"/>
                  <a:pt x="490" y="34"/>
                  <a:pt x="488" y="34"/>
                </a:cubicBezTo>
                <a:cubicBezTo>
                  <a:pt x="477" y="35"/>
                  <a:pt x="466" y="36"/>
                  <a:pt x="456" y="37"/>
                </a:cubicBezTo>
                <a:cubicBezTo>
                  <a:pt x="447" y="38"/>
                  <a:pt x="439" y="38"/>
                  <a:pt x="431" y="39"/>
                </a:cubicBezTo>
                <a:cubicBezTo>
                  <a:pt x="428" y="40"/>
                  <a:pt x="425" y="40"/>
                  <a:pt x="423" y="40"/>
                </a:cubicBezTo>
                <a:cubicBezTo>
                  <a:pt x="423" y="40"/>
                  <a:pt x="424" y="40"/>
                  <a:pt x="425" y="40"/>
                </a:cubicBezTo>
                <a:cubicBezTo>
                  <a:pt x="428" y="40"/>
                  <a:pt x="431" y="40"/>
                  <a:pt x="434" y="40"/>
                </a:cubicBezTo>
                <a:cubicBezTo>
                  <a:pt x="435" y="41"/>
                  <a:pt x="437" y="40"/>
                  <a:pt x="438" y="40"/>
                </a:cubicBezTo>
                <a:cubicBezTo>
                  <a:pt x="449" y="39"/>
                  <a:pt x="460" y="39"/>
                  <a:pt x="470" y="38"/>
                </a:cubicBezTo>
                <a:cubicBezTo>
                  <a:pt x="475" y="37"/>
                  <a:pt x="481" y="37"/>
                  <a:pt x="486" y="36"/>
                </a:cubicBezTo>
                <a:cubicBezTo>
                  <a:pt x="487" y="36"/>
                  <a:pt x="488" y="36"/>
                  <a:pt x="489" y="37"/>
                </a:cubicBezTo>
                <a:cubicBezTo>
                  <a:pt x="472" y="40"/>
                  <a:pt x="456" y="41"/>
                  <a:pt x="439" y="44"/>
                </a:cubicBezTo>
                <a:cubicBezTo>
                  <a:pt x="441" y="44"/>
                  <a:pt x="443" y="43"/>
                  <a:pt x="446" y="44"/>
                </a:cubicBezTo>
                <a:cubicBezTo>
                  <a:pt x="439" y="46"/>
                  <a:pt x="468" y="46"/>
                  <a:pt x="461" y="47"/>
                </a:cubicBezTo>
                <a:cubicBezTo>
                  <a:pt x="462" y="47"/>
                  <a:pt x="462" y="48"/>
                  <a:pt x="463" y="48"/>
                </a:cubicBezTo>
                <a:cubicBezTo>
                  <a:pt x="471" y="47"/>
                  <a:pt x="441" y="46"/>
                  <a:pt x="449" y="46"/>
                </a:cubicBezTo>
                <a:cubicBezTo>
                  <a:pt x="455" y="45"/>
                  <a:pt x="460" y="45"/>
                  <a:pt x="466" y="44"/>
                </a:cubicBezTo>
                <a:cubicBezTo>
                  <a:pt x="467" y="44"/>
                  <a:pt x="468" y="44"/>
                  <a:pt x="468" y="44"/>
                </a:cubicBezTo>
                <a:cubicBezTo>
                  <a:pt x="468" y="44"/>
                  <a:pt x="468" y="44"/>
                  <a:pt x="468" y="45"/>
                </a:cubicBezTo>
                <a:cubicBezTo>
                  <a:pt x="468" y="45"/>
                  <a:pt x="467" y="45"/>
                  <a:pt x="467" y="45"/>
                </a:cubicBezTo>
                <a:cubicBezTo>
                  <a:pt x="464" y="46"/>
                  <a:pt x="461" y="46"/>
                  <a:pt x="458" y="46"/>
                </a:cubicBezTo>
                <a:cubicBezTo>
                  <a:pt x="450" y="48"/>
                  <a:pt x="479" y="49"/>
                  <a:pt x="471" y="50"/>
                </a:cubicBezTo>
                <a:cubicBezTo>
                  <a:pt x="471" y="50"/>
                  <a:pt x="470" y="50"/>
                  <a:pt x="470" y="51"/>
                </a:cubicBezTo>
                <a:cubicBezTo>
                  <a:pt x="469" y="52"/>
                  <a:pt x="468" y="52"/>
                  <a:pt x="467" y="52"/>
                </a:cubicBezTo>
                <a:cubicBezTo>
                  <a:pt x="463" y="53"/>
                  <a:pt x="465" y="54"/>
                  <a:pt x="461" y="54"/>
                </a:cubicBezTo>
                <a:cubicBezTo>
                  <a:pt x="458" y="55"/>
                  <a:pt x="455" y="55"/>
                  <a:pt x="451" y="56"/>
                </a:cubicBezTo>
                <a:cubicBezTo>
                  <a:pt x="449" y="56"/>
                  <a:pt x="446" y="57"/>
                  <a:pt x="444" y="57"/>
                </a:cubicBezTo>
                <a:cubicBezTo>
                  <a:pt x="448" y="57"/>
                  <a:pt x="453" y="56"/>
                  <a:pt x="458" y="56"/>
                </a:cubicBezTo>
                <a:cubicBezTo>
                  <a:pt x="463" y="55"/>
                  <a:pt x="468" y="55"/>
                  <a:pt x="473" y="54"/>
                </a:cubicBezTo>
                <a:cubicBezTo>
                  <a:pt x="473" y="54"/>
                  <a:pt x="474" y="54"/>
                  <a:pt x="475" y="54"/>
                </a:cubicBezTo>
                <a:cubicBezTo>
                  <a:pt x="475" y="54"/>
                  <a:pt x="475" y="55"/>
                  <a:pt x="475" y="55"/>
                </a:cubicBezTo>
                <a:cubicBezTo>
                  <a:pt x="474" y="55"/>
                  <a:pt x="474" y="55"/>
                  <a:pt x="473" y="55"/>
                </a:cubicBezTo>
                <a:cubicBezTo>
                  <a:pt x="470" y="56"/>
                  <a:pt x="467" y="56"/>
                  <a:pt x="464" y="57"/>
                </a:cubicBezTo>
                <a:cubicBezTo>
                  <a:pt x="462" y="57"/>
                  <a:pt x="460" y="57"/>
                  <a:pt x="458" y="58"/>
                </a:cubicBezTo>
                <a:cubicBezTo>
                  <a:pt x="459" y="58"/>
                  <a:pt x="460" y="58"/>
                  <a:pt x="460" y="58"/>
                </a:cubicBezTo>
                <a:cubicBezTo>
                  <a:pt x="469" y="57"/>
                  <a:pt x="477" y="56"/>
                  <a:pt x="486" y="55"/>
                </a:cubicBezTo>
                <a:cubicBezTo>
                  <a:pt x="487" y="55"/>
                  <a:pt x="488" y="55"/>
                  <a:pt x="489" y="55"/>
                </a:cubicBezTo>
                <a:cubicBezTo>
                  <a:pt x="489" y="55"/>
                  <a:pt x="489" y="56"/>
                  <a:pt x="489" y="56"/>
                </a:cubicBezTo>
                <a:cubicBezTo>
                  <a:pt x="488" y="56"/>
                  <a:pt x="487" y="56"/>
                  <a:pt x="486" y="56"/>
                </a:cubicBezTo>
                <a:cubicBezTo>
                  <a:pt x="479" y="58"/>
                  <a:pt x="471" y="59"/>
                  <a:pt x="464" y="60"/>
                </a:cubicBezTo>
                <a:cubicBezTo>
                  <a:pt x="461" y="60"/>
                  <a:pt x="457" y="61"/>
                  <a:pt x="454" y="63"/>
                </a:cubicBezTo>
                <a:cubicBezTo>
                  <a:pt x="453" y="64"/>
                  <a:pt x="451" y="64"/>
                  <a:pt x="449" y="64"/>
                </a:cubicBezTo>
                <a:cubicBezTo>
                  <a:pt x="444" y="65"/>
                  <a:pt x="472" y="66"/>
                  <a:pt x="466" y="66"/>
                </a:cubicBezTo>
                <a:cubicBezTo>
                  <a:pt x="461" y="66"/>
                  <a:pt x="456" y="67"/>
                  <a:pt x="451" y="68"/>
                </a:cubicBezTo>
                <a:cubicBezTo>
                  <a:pt x="451" y="68"/>
                  <a:pt x="452" y="68"/>
                  <a:pt x="452" y="68"/>
                </a:cubicBezTo>
                <a:cubicBezTo>
                  <a:pt x="458" y="68"/>
                  <a:pt x="465" y="68"/>
                  <a:pt x="471" y="68"/>
                </a:cubicBezTo>
                <a:cubicBezTo>
                  <a:pt x="476" y="67"/>
                  <a:pt x="482" y="67"/>
                  <a:pt x="487" y="67"/>
                </a:cubicBezTo>
                <a:cubicBezTo>
                  <a:pt x="488" y="67"/>
                  <a:pt x="489" y="67"/>
                  <a:pt x="490" y="67"/>
                </a:cubicBezTo>
                <a:cubicBezTo>
                  <a:pt x="490" y="67"/>
                  <a:pt x="490" y="67"/>
                  <a:pt x="490" y="67"/>
                </a:cubicBezTo>
                <a:cubicBezTo>
                  <a:pt x="489" y="68"/>
                  <a:pt x="488" y="68"/>
                  <a:pt x="487" y="68"/>
                </a:cubicBezTo>
                <a:cubicBezTo>
                  <a:pt x="483" y="68"/>
                  <a:pt x="479" y="69"/>
                  <a:pt x="475" y="69"/>
                </a:cubicBezTo>
                <a:cubicBezTo>
                  <a:pt x="474" y="69"/>
                  <a:pt x="473" y="69"/>
                  <a:pt x="472" y="69"/>
                </a:cubicBezTo>
                <a:cubicBezTo>
                  <a:pt x="473" y="69"/>
                  <a:pt x="473" y="70"/>
                  <a:pt x="473" y="70"/>
                </a:cubicBezTo>
                <a:cubicBezTo>
                  <a:pt x="474" y="70"/>
                  <a:pt x="476" y="70"/>
                  <a:pt x="477" y="70"/>
                </a:cubicBezTo>
                <a:cubicBezTo>
                  <a:pt x="478" y="70"/>
                  <a:pt x="478" y="70"/>
                  <a:pt x="478" y="70"/>
                </a:cubicBezTo>
                <a:cubicBezTo>
                  <a:pt x="477" y="70"/>
                  <a:pt x="476" y="71"/>
                  <a:pt x="475" y="71"/>
                </a:cubicBezTo>
                <a:cubicBezTo>
                  <a:pt x="468" y="72"/>
                  <a:pt x="460" y="73"/>
                  <a:pt x="453" y="73"/>
                </a:cubicBezTo>
                <a:cubicBezTo>
                  <a:pt x="443" y="74"/>
                  <a:pt x="433" y="74"/>
                  <a:pt x="423" y="74"/>
                </a:cubicBezTo>
                <a:cubicBezTo>
                  <a:pt x="413" y="74"/>
                  <a:pt x="313" y="74"/>
                  <a:pt x="303" y="74"/>
                </a:cubicBezTo>
                <a:cubicBezTo>
                  <a:pt x="293" y="74"/>
                  <a:pt x="283" y="74"/>
                  <a:pt x="272" y="74"/>
                </a:cubicBezTo>
                <a:cubicBezTo>
                  <a:pt x="265" y="74"/>
                  <a:pt x="258" y="74"/>
                  <a:pt x="251" y="74"/>
                </a:cubicBezTo>
                <a:cubicBezTo>
                  <a:pt x="248" y="74"/>
                  <a:pt x="245" y="74"/>
                  <a:pt x="242" y="74"/>
                </a:cubicBezTo>
                <a:cubicBezTo>
                  <a:pt x="241" y="74"/>
                  <a:pt x="240" y="74"/>
                  <a:pt x="239" y="74"/>
                </a:cubicBezTo>
                <a:cubicBezTo>
                  <a:pt x="237" y="74"/>
                  <a:pt x="236" y="74"/>
                  <a:pt x="235" y="74"/>
                </a:cubicBezTo>
                <a:cubicBezTo>
                  <a:pt x="234" y="74"/>
                  <a:pt x="233" y="74"/>
                  <a:pt x="233" y="74"/>
                </a:cubicBezTo>
                <a:cubicBezTo>
                  <a:pt x="232" y="73"/>
                  <a:pt x="232" y="74"/>
                  <a:pt x="231" y="74"/>
                </a:cubicBezTo>
                <a:cubicBezTo>
                  <a:pt x="231" y="74"/>
                  <a:pt x="230" y="74"/>
                  <a:pt x="229" y="74"/>
                </a:cubicBezTo>
                <a:cubicBezTo>
                  <a:pt x="229" y="74"/>
                  <a:pt x="229" y="74"/>
                  <a:pt x="229" y="74"/>
                </a:cubicBezTo>
                <a:cubicBezTo>
                  <a:pt x="229" y="74"/>
                  <a:pt x="228" y="74"/>
                  <a:pt x="227" y="74"/>
                </a:cubicBezTo>
                <a:cubicBezTo>
                  <a:pt x="227" y="73"/>
                  <a:pt x="226" y="74"/>
                  <a:pt x="226" y="74"/>
                </a:cubicBezTo>
                <a:cubicBezTo>
                  <a:pt x="218" y="74"/>
                  <a:pt x="211" y="74"/>
                  <a:pt x="203" y="74"/>
                </a:cubicBezTo>
                <a:close/>
                <a:moveTo>
                  <a:pt x="367" y="35"/>
                </a:moveTo>
                <a:cubicBezTo>
                  <a:pt x="356" y="36"/>
                  <a:pt x="331" y="36"/>
                  <a:pt x="321" y="36"/>
                </a:cubicBezTo>
                <a:cubicBezTo>
                  <a:pt x="314" y="36"/>
                  <a:pt x="308" y="36"/>
                  <a:pt x="301" y="36"/>
                </a:cubicBezTo>
                <a:cubicBezTo>
                  <a:pt x="292" y="36"/>
                  <a:pt x="280" y="36"/>
                  <a:pt x="271" y="36"/>
                </a:cubicBezTo>
                <a:cubicBezTo>
                  <a:pt x="256" y="36"/>
                  <a:pt x="239" y="36"/>
                  <a:pt x="224" y="36"/>
                </a:cubicBezTo>
                <a:cubicBezTo>
                  <a:pt x="208" y="36"/>
                  <a:pt x="200" y="36"/>
                  <a:pt x="184" y="36"/>
                </a:cubicBezTo>
                <a:cubicBezTo>
                  <a:pt x="178" y="36"/>
                  <a:pt x="167" y="35"/>
                  <a:pt x="161" y="35"/>
                </a:cubicBezTo>
                <a:cubicBezTo>
                  <a:pt x="174" y="37"/>
                  <a:pt x="363" y="37"/>
                  <a:pt x="387" y="35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79" y="34"/>
                  <a:pt x="375" y="35"/>
                  <a:pt x="367" y="35"/>
                </a:cubicBezTo>
                <a:close/>
                <a:moveTo>
                  <a:pt x="273" y="51"/>
                </a:moveTo>
                <a:cubicBezTo>
                  <a:pt x="245" y="51"/>
                  <a:pt x="217" y="51"/>
                  <a:pt x="189" y="52"/>
                </a:cubicBezTo>
                <a:cubicBezTo>
                  <a:pt x="189" y="52"/>
                  <a:pt x="189" y="52"/>
                  <a:pt x="189" y="52"/>
                </a:cubicBezTo>
                <a:cubicBezTo>
                  <a:pt x="217" y="52"/>
                  <a:pt x="245" y="51"/>
                  <a:pt x="273" y="51"/>
                </a:cubicBezTo>
                <a:close/>
                <a:moveTo>
                  <a:pt x="362" y="21"/>
                </a:moveTo>
                <a:cubicBezTo>
                  <a:pt x="374" y="21"/>
                  <a:pt x="386" y="21"/>
                  <a:pt x="398" y="18"/>
                </a:cubicBezTo>
                <a:cubicBezTo>
                  <a:pt x="386" y="19"/>
                  <a:pt x="374" y="20"/>
                  <a:pt x="362" y="21"/>
                </a:cubicBezTo>
                <a:close/>
                <a:moveTo>
                  <a:pt x="190" y="31"/>
                </a:moveTo>
                <a:cubicBezTo>
                  <a:pt x="190" y="31"/>
                  <a:pt x="190" y="31"/>
                  <a:pt x="190" y="31"/>
                </a:cubicBezTo>
                <a:cubicBezTo>
                  <a:pt x="208" y="31"/>
                  <a:pt x="226" y="31"/>
                  <a:pt x="245" y="31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26" y="31"/>
                  <a:pt x="208" y="31"/>
                  <a:pt x="190" y="31"/>
                </a:cubicBezTo>
                <a:close/>
                <a:moveTo>
                  <a:pt x="378" y="26"/>
                </a:moveTo>
                <a:cubicBezTo>
                  <a:pt x="378" y="26"/>
                  <a:pt x="378" y="26"/>
                  <a:pt x="378" y="26"/>
                </a:cubicBezTo>
                <a:cubicBezTo>
                  <a:pt x="369" y="25"/>
                  <a:pt x="361" y="26"/>
                  <a:pt x="352" y="27"/>
                </a:cubicBezTo>
                <a:cubicBezTo>
                  <a:pt x="361" y="27"/>
                  <a:pt x="369" y="26"/>
                  <a:pt x="378" y="26"/>
                </a:cubicBezTo>
                <a:close/>
                <a:moveTo>
                  <a:pt x="324" y="50"/>
                </a:moveTo>
                <a:cubicBezTo>
                  <a:pt x="324" y="50"/>
                  <a:pt x="324" y="50"/>
                  <a:pt x="324" y="50"/>
                </a:cubicBezTo>
                <a:cubicBezTo>
                  <a:pt x="318" y="50"/>
                  <a:pt x="312" y="50"/>
                  <a:pt x="306" y="50"/>
                </a:cubicBezTo>
                <a:cubicBezTo>
                  <a:pt x="306" y="50"/>
                  <a:pt x="306" y="50"/>
                  <a:pt x="306" y="50"/>
                </a:cubicBezTo>
                <a:cubicBezTo>
                  <a:pt x="312" y="50"/>
                  <a:pt x="318" y="50"/>
                  <a:pt x="324" y="50"/>
                </a:cubicBezTo>
                <a:close/>
                <a:moveTo>
                  <a:pt x="206" y="12"/>
                </a:moveTo>
                <a:cubicBezTo>
                  <a:pt x="206" y="12"/>
                  <a:pt x="206" y="12"/>
                  <a:pt x="206" y="12"/>
                </a:cubicBezTo>
                <a:cubicBezTo>
                  <a:pt x="194" y="12"/>
                  <a:pt x="183" y="11"/>
                  <a:pt x="171" y="11"/>
                </a:cubicBezTo>
                <a:cubicBezTo>
                  <a:pt x="171" y="11"/>
                  <a:pt x="171" y="11"/>
                  <a:pt x="171" y="12"/>
                </a:cubicBezTo>
                <a:cubicBezTo>
                  <a:pt x="183" y="12"/>
                  <a:pt x="194" y="12"/>
                  <a:pt x="206" y="12"/>
                </a:cubicBezTo>
                <a:close/>
                <a:moveTo>
                  <a:pt x="154" y="51"/>
                </a:moveTo>
                <a:cubicBezTo>
                  <a:pt x="154" y="51"/>
                  <a:pt x="154" y="51"/>
                  <a:pt x="154" y="51"/>
                </a:cubicBezTo>
                <a:cubicBezTo>
                  <a:pt x="164" y="52"/>
                  <a:pt x="174" y="52"/>
                  <a:pt x="183" y="52"/>
                </a:cubicBezTo>
                <a:cubicBezTo>
                  <a:pt x="183" y="52"/>
                  <a:pt x="183" y="52"/>
                  <a:pt x="183" y="51"/>
                </a:cubicBezTo>
                <a:cubicBezTo>
                  <a:pt x="174" y="51"/>
                  <a:pt x="164" y="51"/>
                  <a:pt x="154" y="51"/>
                </a:cubicBezTo>
                <a:close/>
                <a:moveTo>
                  <a:pt x="278" y="30"/>
                </a:moveTo>
                <a:cubicBezTo>
                  <a:pt x="278" y="30"/>
                  <a:pt x="278" y="30"/>
                  <a:pt x="278" y="30"/>
                </a:cubicBezTo>
                <a:cubicBezTo>
                  <a:pt x="270" y="30"/>
                  <a:pt x="262" y="30"/>
                  <a:pt x="255" y="30"/>
                </a:cubicBezTo>
                <a:cubicBezTo>
                  <a:pt x="255" y="30"/>
                  <a:pt x="255" y="30"/>
                  <a:pt x="255" y="30"/>
                </a:cubicBezTo>
                <a:cubicBezTo>
                  <a:pt x="262" y="30"/>
                  <a:pt x="270" y="30"/>
                  <a:pt x="278" y="30"/>
                </a:cubicBezTo>
                <a:close/>
                <a:moveTo>
                  <a:pt x="381" y="43"/>
                </a:moveTo>
                <a:cubicBezTo>
                  <a:pt x="379" y="43"/>
                  <a:pt x="376" y="43"/>
                  <a:pt x="371" y="44"/>
                </a:cubicBezTo>
                <a:cubicBezTo>
                  <a:pt x="374" y="43"/>
                  <a:pt x="378" y="43"/>
                  <a:pt x="381" y="43"/>
                </a:cubicBezTo>
                <a:close/>
                <a:moveTo>
                  <a:pt x="160" y="11"/>
                </a:moveTo>
                <a:cubicBezTo>
                  <a:pt x="160" y="11"/>
                  <a:pt x="160" y="11"/>
                  <a:pt x="160" y="11"/>
                </a:cubicBezTo>
                <a:cubicBezTo>
                  <a:pt x="163" y="11"/>
                  <a:pt x="166" y="11"/>
                  <a:pt x="169" y="11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66" y="11"/>
                  <a:pt x="163" y="11"/>
                  <a:pt x="160" y="11"/>
                </a:cubicBezTo>
                <a:close/>
              </a:path>
            </a:pathLst>
          </a:custGeom>
          <a:solidFill>
            <a:srgbClr val="6BDAB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828801" y="8658225"/>
            <a:ext cx="9556750" cy="1450974"/>
          </a:xfrm>
          <a:custGeom>
            <a:avLst/>
            <a:gdLst/>
            <a:ahLst/>
            <a:cxnLst/>
            <a:rect l="l" t="t" r="r" b="b"/>
            <a:pathLst>
              <a:path w="502" h="76" extrusionOk="0">
                <a:moveTo>
                  <a:pt x="307" y="75"/>
                </a:moveTo>
                <a:cubicBezTo>
                  <a:pt x="306" y="74"/>
                  <a:pt x="306" y="74"/>
                  <a:pt x="305" y="75"/>
                </a:cubicBezTo>
                <a:cubicBezTo>
                  <a:pt x="305" y="75"/>
                  <a:pt x="304" y="75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3" y="74"/>
                  <a:pt x="302" y="74"/>
                  <a:pt x="302" y="75"/>
                </a:cubicBezTo>
                <a:cubicBezTo>
                  <a:pt x="301" y="75"/>
                  <a:pt x="301" y="74"/>
                  <a:pt x="300" y="75"/>
                </a:cubicBezTo>
                <a:cubicBezTo>
                  <a:pt x="300" y="75"/>
                  <a:pt x="299" y="75"/>
                  <a:pt x="298" y="75"/>
                </a:cubicBezTo>
                <a:cubicBezTo>
                  <a:pt x="297" y="75"/>
                  <a:pt x="296" y="75"/>
                  <a:pt x="295" y="75"/>
                </a:cubicBezTo>
                <a:cubicBezTo>
                  <a:pt x="293" y="75"/>
                  <a:pt x="292" y="75"/>
                  <a:pt x="291" y="75"/>
                </a:cubicBezTo>
                <a:cubicBezTo>
                  <a:pt x="288" y="75"/>
                  <a:pt x="286" y="75"/>
                  <a:pt x="283" y="75"/>
                </a:cubicBezTo>
                <a:cubicBezTo>
                  <a:pt x="276" y="75"/>
                  <a:pt x="270" y="75"/>
                  <a:pt x="263" y="75"/>
                </a:cubicBezTo>
                <a:cubicBezTo>
                  <a:pt x="253" y="75"/>
                  <a:pt x="243" y="75"/>
                  <a:pt x="234" y="75"/>
                </a:cubicBezTo>
                <a:cubicBezTo>
                  <a:pt x="225" y="75"/>
                  <a:pt x="129" y="75"/>
                  <a:pt x="120" y="75"/>
                </a:cubicBezTo>
                <a:cubicBezTo>
                  <a:pt x="111" y="75"/>
                  <a:pt x="102" y="74"/>
                  <a:pt x="92" y="74"/>
                </a:cubicBezTo>
                <a:cubicBezTo>
                  <a:pt x="85" y="73"/>
                  <a:pt x="78" y="72"/>
                  <a:pt x="71" y="72"/>
                </a:cubicBezTo>
                <a:cubicBezTo>
                  <a:pt x="70" y="71"/>
                  <a:pt x="69" y="71"/>
                  <a:pt x="69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70" y="71"/>
                  <a:pt x="72" y="71"/>
                  <a:pt x="74" y="71"/>
                </a:cubicBezTo>
                <a:cubicBezTo>
                  <a:pt x="74" y="70"/>
                  <a:pt x="74" y="70"/>
                  <a:pt x="74" y="70"/>
                </a:cubicBezTo>
                <a:cubicBezTo>
                  <a:pt x="73" y="70"/>
                  <a:pt x="72" y="70"/>
                  <a:pt x="72" y="70"/>
                </a:cubicBezTo>
                <a:cubicBezTo>
                  <a:pt x="68" y="69"/>
                  <a:pt x="64" y="69"/>
                  <a:pt x="60" y="69"/>
                </a:cubicBezTo>
                <a:cubicBezTo>
                  <a:pt x="59" y="69"/>
                  <a:pt x="58" y="68"/>
                  <a:pt x="57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68"/>
                  <a:pt x="59" y="67"/>
                  <a:pt x="60" y="67"/>
                </a:cubicBezTo>
                <a:cubicBezTo>
                  <a:pt x="65" y="68"/>
                  <a:pt x="70" y="68"/>
                  <a:pt x="75" y="68"/>
                </a:cubicBezTo>
                <a:cubicBezTo>
                  <a:pt x="81" y="69"/>
                  <a:pt x="87" y="69"/>
                  <a:pt x="93" y="69"/>
                </a:cubicBezTo>
                <a:cubicBezTo>
                  <a:pt x="93" y="69"/>
                  <a:pt x="94" y="69"/>
                  <a:pt x="94" y="69"/>
                </a:cubicBezTo>
                <a:cubicBezTo>
                  <a:pt x="89" y="68"/>
                  <a:pt x="84" y="66"/>
                  <a:pt x="79" y="66"/>
                </a:cubicBezTo>
                <a:cubicBezTo>
                  <a:pt x="74" y="66"/>
                  <a:pt x="100" y="66"/>
                  <a:pt x="96" y="65"/>
                </a:cubicBezTo>
                <a:cubicBezTo>
                  <a:pt x="94" y="65"/>
                  <a:pt x="92" y="64"/>
                  <a:pt x="91" y="63"/>
                </a:cubicBezTo>
                <a:cubicBezTo>
                  <a:pt x="88" y="62"/>
                  <a:pt x="68" y="61"/>
                  <a:pt x="65" y="60"/>
                </a:cubicBezTo>
                <a:cubicBezTo>
                  <a:pt x="58" y="59"/>
                  <a:pt x="30" y="58"/>
                  <a:pt x="23" y="57"/>
                </a:cubicBezTo>
                <a:cubicBezTo>
                  <a:pt x="22" y="57"/>
                  <a:pt x="22" y="57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6"/>
                  <a:pt x="22" y="56"/>
                  <a:pt x="23" y="56"/>
                </a:cubicBezTo>
                <a:cubicBezTo>
                  <a:pt x="31" y="57"/>
                  <a:pt x="40" y="57"/>
                  <a:pt x="48" y="58"/>
                </a:cubicBezTo>
                <a:cubicBezTo>
                  <a:pt x="48" y="58"/>
                  <a:pt x="49" y="58"/>
                  <a:pt x="49" y="58"/>
                </a:cubicBezTo>
                <a:cubicBezTo>
                  <a:pt x="48" y="58"/>
                  <a:pt x="46" y="58"/>
                  <a:pt x="45" y="57"/>
                </a:cubicBezTo>
                <a:cubicBezTo>
                  <a:pt x="42" y="57"/>
                  <a:pt x="39" y="57"/>
                  <a:pt x="36" y="56"/>
                </a:cubicBezTo>
                <a:cubicBezTo>
                  <a:pt x="35" y="56"/>
                  <a:pt x="34" y="56"/>
                  <a:pt x="34" y="56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41" y="55"/>
                  <a:pt x="45" y="56"/>
                  <a:pt x="50" y="57"/>
                </a:cubicBezTo>
                <a:cubicBezTo>
                  <a:pt x="54" y="57"/>
                  <a:pt x="59" y="57"/>
                  <a:pt x="63" y="57"/>
                </a:cubicBezTo>
                <a:cubicBezTo>
                  <a:pt x="61" y="57"/>
                  <a:pt x="58" y="57"/>
                  <a:pt x="56" y="57"/>
                </a:cubicBezTo>
                <a:cubicBezTo>
                  <a:pt x="53" y="56"/>
                  <a:pt x="50" y="56"/>
                  <a:pt x="47" y="55"/>
                </a:cubicBezTo>
                <a:cubicBezTo>
                  <a:pt x="43" y="54"/>
                  <a:pt x="45" y="54"/>
                  <a:pt x="42" y="53"/>
                </a:cubicBezTo>
                <a:cubicBezTo>
                  <a:pt x="40" y="53"/>
                  <a:pt x="39" y="53"/>
                  <a:pt x="39" y="51"/>
                </a:cubicBezTo>
                <a:cubicBezTo>
                  <a:pt x="39" y="51"/>
                  <a:pt x="38" y="51"/>
                  <a:pt x="37" y="51"/>
                </a:cubicBezTo>
                <a:cubicBezTo>
                  <a:pt x="30" y="50"/>
                  <a:pt x="57" y="48"/>
                  <a:pt x="50" y="47"/>
                </a:cubicBezTo>
                <a:cubicBezTo>
                  <a:pt x="47" y="47"/>
                  <a:pt x="44" y="46"/>
                  <a:pt x="42" y="46"/>
                </a:cubicBezTo>
                <a:cubicBezTo>
                  <a:pt x="41" y="46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1" y="45"/>
                  <a:pt x="41" y="45"/>
                  <a:pt x="42" y="45"/>
                </a:cubicBezTo>
                <a:cubicBezTo>
                  <a:pt x="47" y="45"/>
                  <a:pt x="53" y="46"/>
                  <a:pt x="58" y="46"/>
                </a:cubicBezTo>
                <a:cubicBezTo>
                  <a:pt x="65" y="47"/>
                  <a:pt x="38" y="48"/>
                  <a:pt x="45" y="48"/>
                </a:cubicBezTo>
                <a:cubicBezTo>
                  <a:pt x="46" y="48"/>
                  <a:pt x="46" y="48"/>
                  <a:pt x="47" y="48"/>
                </a:cubicBezTo>
                <a:cubicBezTo>
                  <a:pt x="40" y="46"/>
                  <a:pt x="68" y="46"/>
                  <a:pt x="61" y="44"/>
                </a:cubicBezTo>
                <a:cubicBezTo>
                  <a:pt x="64" y="44"/>
                  <a:pt x="66" y="44"/>
                  <a:pt x="68" y="44"/>
                </a:cubicBezTo>
                <a:cubicBezTo>
                  <a:pt x="52" y="42"/>
                  <a:pt x="24" y="40"/>
                  <a:pt x="8" y="37"/>
                </a:cubicBezTo>
                <a:cubicBezTo>
                  <a:pt x="9" y="36"/>
                  <a:pt x="10" y="37"/>
                  <a:pt x="11" y="37"/>
                </a:cubicBezTo>
                <a:cubicBezTo>
                  <a:pt x="16" y="37"/>
                  <a:pt x="21" y="38"/>
                  <a:pt x="26" y="38"/>
                </a:cubicBezTo>
                <a:cubicBezTo>
                  <a:pt x="36" y="39"/>
                  <a:pt x="46" y="40"/>
                  <a:pt x="56" y="41"/>
                </a:cubicBezTo>
                <a:cubicBezTo>
                  <a:pt x="57" y="41"/>
                  <a:pt x="59" y="41"/>
                  <a:pt x="60" y="41"/>
                </a:cubicBezTo>
                <a:cubicBezTo>
                  <a:pt x="63" y="40"/>
                  <a:pt x="66" y="41"/>
                  <a:pt x="68" y="41"/>
                </a:cubicBezTo>
                <a:cubicBezTo>
                  <a:pt x="69" y="41"/>
                  <a:pt x="70" y="41"/>
                  <a:pt x="71" y="41"/>
                </a:cubicBezTo>
                <a:cubicBezTo>
                  <a:pt x="68" y="40"/>
                  <a:pt x="65" y="40"/>
                  <a:pt x="62" y="40"/>
                </a:cubicBezTo>
                <a:cubicBezTo>
                  <a:pt x="55" y="39"/>
                  <a:pt x="47" y="38"/>
                  <a:pt x="40" y="37"/>
                </a:cubicBezTo>
                <a:cubicBezTo>
                  <a:pt x="29" y="36"/>
                  <a:pt x="19" y="35"/>
                  <a:pt x="8" y="34"/>
                </a:cubicBezTo>
                <a:cubicBezTo>
                  <a:pt x="7" y="34"/>
                  <a:pt x="6" y="34"/>
                  <a:pt x="5" y="34"/>
                </a:cubicBezTo>
                <a:cubicBezTo>
                  <a:pt x="5" y="34"/>
                  <a:pt x="5" y="33"/>
                  <a:pt x="5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12" y="33"/>
                  <a:pt x="18" y="34"/>
                  <a:pt x="23" y="34"/>
                </a:cubicBezTo>
                <a:cubicBezTo>
                  <a:pt x="26" y="35"/>
                  <a:pt x="29" y="35"/>
                  <a:pt x="32" y="35"/>
                </a:cubicBezTo>
                <a:cubicBezTo>
                  <a:pt x="27" y="34"/>
                  <a:pt x="23" y="34"/>
                  <a:pt x="19" y="33"/>
                </a:cubicBezTo>
                <a:cubicBezTo>
                  <a:pt x="14" y="33"/>
                  <a:pt x="8" y="32"/>
                  <a:pt x="3" y="31"/>
                </a:cubicBezTo>
                <a:cubicBezTo>
                  <a:pt x="0" y="31"/>
                  <a:pt x="12" y="30"/>
                  <a:pt x="10" y="30"/>
                </a:cubicBezTo>
                <a:cubicBezTo>
                  <a:pt x="9" y="30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9" y="29"/>
                  <a:pt x="10" y="29"/>
                </a:cubicBezTo>
                <a:cubicBezTo>
                  <a:pt x="14" y="29"/>
                  <a:pt x="3" y="29"/>
                  <a:pt x="6" y="30"/>
                </a:cubicBezTo>
                <a:cubicBezTo>
                  <a:pt x="9" y="30"/>
                  <a:pt x="11" y="30"/>
                  <a:pt x="14" y="30"/>
                </a:cubicBezTo>
                <a:cubicBezTo>
                  <a:pt x="14" y="30"/>
                  <a:pt x="14" y="30"/>
                  <a:pt x="15" y="30"/>
                </a:cubicBezTo>
                <a:cubicBezTo>
                  <a:pt x="16" y="30"/>
                  <a:pt x="17" y="30"/>
                  <a:pt x="18" y="30"/>
                </a:cubicBezTo>
                <a:cubicBezTo>
                  <a:pt x="28" y="30"/>
                  <a:pt x="37" y="31"/>
                  <a:pt x="46" y="32"/>
                </a:cubicBezTo>
                <a:cubicBezTo>
                  <a:pt x="50" y="32"/>
                  <a:pt x="55" y="32"/>
                  <a:pt x="59" y="32"/>
                </a:cubicBezTo>
                <a:cubicBezTo>
                  <a:pt x="64" y="32"/>
                  <a:pt x="70" y="33"/>
                  <a:pt x="75" y="33"/>
                </a:cubicBezTo>
                <a:cubicBezTo>
                  <a:pt x="75" y="33"/>
                  <a:pt x="76" y="33"/>
                  <a:pt x="76" y="33"/>
                </a:cubicBezTo>
                <a:cubicBezTo>
                  <a:pt x="75" y="33"/>
                  <a:pt x="73" y="32"/>
                  <a:pt x="72" y="32"/>
                </a:cubicBezTo>
                <a:cubicBezTo>
                  <a:pt x="55" y="30"/>
                  <a:pt x="38" y="29"/>
                  <a:pt x="21" y="28"/>
                </a:cubicBezTo>
                <a:cubicBezTo>
                  <a:pt x="11" y="27"/>
                  <a:pt x="33" y="26"/>
                  <a:pt x="24" y="25"/>
                </a:cubicBezTo>
                <a:cubicBezTo>
                  <a:pt x="22" y="25"/>
                  <a:pt x="26" y="25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7" y="24"/>
                </a:cubicBezTo>
                <a:cubicBezTo>
                  <a:pt x="28" y="24"/>
                  <a:pt x="50" y="24"/>
                  <a:pt x="51" y="23"/>
                </a:cubicBezTo>
                <a:cubicBezTo>
                  <a:pt x="52" y="23"/>
                  <a:pt x="52" y="23"/>
                  <a:pt x="53" y="23"/>
                </a:cubicBezTo>
                <a:cubicBezTo>
                  <a:pt x="58" y="23"/>
                  <a:pt x="42" y="23"/>
                  <a:pt x="46" y="23"/>
                </a:cubicBezTo>
                <a:cubicBezTo>
                  <a:pt x="47" y="23"/>
                  <a:pt x="47" y="23"/>
                  <a:pt x="48" y="23"/>
                </a:cubicBezTo>
                <a:cubicBezTo>
                  <a:pt x="48" y="22"/>
                  <a:pt x="68" y="22"/>
                  <a:pt x="67" y="22"/>
                </a:cubicBezTo>
                <a:cubicBezTo>
                  <a:pt x="65" y="22"/>
                  <a:pt x="71" y="21"/>
                  <a:pt x="69" y="21"/>
                </a:cubicBezTo>
                <a:cubicBezTo>
                  <a:pt x="68" y="21"/>
                  <a:pt x="68" y="21"/>
                  <a:pt x="67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75" y="20"/>
                  <a:pt x="81" y="20"/>
                  <a:pt x="87" y="20"/>
                </a:cubicBezTo>
                <a:cubicBezTo>
                  <a:pt x="92" y="21"/>
                  <a:pt x="97" y="21"/>
                  <a:pt x="103" y="21"/>
                </a:cubicBezTo>
                <a:cubicBezTo>
                  <a:pt x="106" y="22"/>
                  <a:pt x="110" y="22"/>
                  <a:pt x="114" y="22"/>
                </a:cubicBezTo>
                <a:cubicBezTo>
                  <a:pt x="118" y="23"/>
                  <a:pt x="123" y="23"/>
                  <a:pt x="127" y="23"/>
                </a:cubicBezTo>
                <a:cubicBezTo>
                  <a:pt x="131" y="24"/>
                  <a:pt x="114" y="24"/>
                  <a:pt x="117" y="24"/>
                </a:cubicBezTo>
                <a:cubicBezTo>
                  <a:pt x="118" y="25"/>
                  <a:pt x="119" y="25"/>
                  <a:pt x="120" y="25"/>
                </a:cubicBezTo>
                <a:cubicBezTo>
                  <a:pt x="120" y="25"/>
                  <a:pt x="120" y="24"/>
                  <a:pt x="120" y="24"/>
                </a:cubicBezTo>
                <a:cubicBezTo>
                  <a:pt x="119" y="24"/>
                  <a:pt x="117" y="24"/>
                  <a:pt x="116" y="24"/>
                </a:cubicBezTo>
                <a:cubicBezTo>
                  <a:pt x="106" y="22"/>
                  <a:pt x="118" y="22"/>
                  <a:pt x="109" y="21"/>
                </a:cubicBezTo>
                <a:cubicBezTo>
                  <a:pt x="100" y="21"/>
                  <a:pt x="91" y="20"/>
                  <a:pt x="82" y="20"/>
                </a:cubicBezTo>
                <a:cubicBezTo>
                  <a:pt x="73" y="19"/>
                  <a:pt x="63" y="18"/>
                  <a:pt x="53" y="17"/>
                </a:cubicBezTo>
                <a:cubicBezTo>
                  <a:pt x="49" y="17"/>
                  <a:pt x="63" y="16"/>
                  <a:pt x="59" y="15"/>
                </a:cubicBezTo>
                <a:cubicBezTo>
                  <a:pt x="58" y="15"/>
                  <a:pt x="58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8" y="14"/>
                  <a:pt x="58" y="14"/>
                  <a:pt x="59" y="14"/>
                </a:cubicBezTo>
                <a:cubicBezTo>
                  <a:pt x="67" y="15"/>
                  <a:pt x="70" y="15"/>
                  <a:pt x="79" y="15"/>
                </a:cubicBezTo>
                <a:cubicBezTo>
                  <a:pt x="84" y="15"/>
                  <a:pt x="76" y="16"/>
                  <a:pt x="80" y="16"/>
                </a:cubicBezTo>
                <a:cubicBezTo>
                  <a:pt x="81" y="16"/>
                  <a:pt x="83" y="16"/>
                  <a:pt x="84" y="16"/>
                </a:cubicBezTo>
                <a:cubicBezTo>
                  <a:pt x="83" y="15"/>
                  <a:pt x="94" y="14"/>
                  <a:pt x="92" y="14"/>
                </a:cubicBezTo>
                <a:cubicBezTo>
                  <a:pt x="81" y="14"/>
                  <a:pt x="76" y="13"/>
                  <a:pt x="65" y="11"/>
                </a:cubicBezTo>
                <a:cubicBezTo>
                  <a:pt x="64" y="11"/>
                  <a:pt x="63" y="11"/>
                  <a:pt x="62" y="11"/>
                </a:cubicBezTo>
                <a:cubicBezTo>
                  <a:pt x="62" y="11"/>
                  <a:pt x="61" y="10"/>
                  <a:pt x="61" y="10"/>
                </a:cubicBezTo>
                <a:cubicBezTo>
                  <a:pt x="61" y="9"/>
                  <a:pt x="60" y="9"/>
                  <a:pt x="59" y="9"/>
                </a:cubicBezTo>
                <a:cubicBezTo>
                  <a:pt x="55" y="9"/>
                  <a:pt x="50" y="9"/>
                  <a:pt x="46" y="8"/>
                </a:cubicBezTo>
                <a:cubicBezTo>
                  <a:pt x="46" y="8"/>
                  <a:pt x="45" y="8"/>
                  <a:pt x="44" y="8"/>
                </a:cubicBezTo>
                <a:cubicBezTo>
                  <a:pt x="44" y="8"/>
                  <a:pt x="44" y="8"/>
                  <a:pt x="44" y="7"/>
                </a:cubicBezTo>
                <a:cubicBezTo>
                  <a:pt x="45" y="7"/>
                  <a:pt x="46" y="7"/>
                  <a:pt x="46" y="7"/>
                </a:cubicBezTo>
                <a:cubicBezTo>
                  <a:pt x="51" y="7"/>
                  <a:pt x="56" y="7"/>
                  <a:pt x="61" y="7"/>
                </a:cubicBezTo>
                <a:cubicBezTo>
                  <a:pt x="61" y="7"/>
                  <a:pt x="62" y="7"/>
                  <a:pt x="63" y="7"/>
                </a:cubicBezTo>
                <a:cubicBezTo>
                  <a:pt x="63" y="7"/>
                  <a:pt x="63" y="6"/>
                  <a:pt x="63" y="6"/>
                </a:cubicBezTo>
                <a:cubicBezTo>
                  <a:pt x="62" y="6"/>
                  <a:pt x="62" y="6"/>
                  <a:pt x="61" y="6"/>
                </a:cubicBezTo>
                <a:cubicBezTo>
                  <a:pt x="58" y="5"/>
                  <a:pt x="54" y="5"/>
                  <a:pt x="51" y="4"/>
                </a:cubicBezTo>
                <a:cubicBezTo>
                  <a:pt x="47" y="4"/>
                  <a:pt x="34" y="2"/>
                  <a:pt x="30" y="1"/>
                </a:cubicBezTo>
                <a:cubicBezTo>
                  <a:pt x="30" y="1"/>
                  <a:pt x="29" y="1"/>
                  <a:pt x="29" y="1"/>
                </a:cubicBezTo>
                <a:cubicBezTo>
                  <a:pt x="29" y="1"/>
                  <a:pt x="29" y="0"/>
                  <a:pt x="29" y="0"/>
                </a:cubicBezTo>
                <a:cubicBezTo>
                  <a:pt x="30" y="0"/>
                  <a:pt x="40" y="0"/>
                  <a:pt x="41" y="0"/>
                </a:cubicBezTo>
                <a:cubicBezTo>
                  <a:pt x="47" y="0"/>
                  <a:pt x="53" y="0"/>
                  <a:pt x="59" y="0"/>
                </a:cubicBezTo>
                <a:cubicBezTo>
                  <a:pt x="69" y="1"/>
                  <a:pt x="74" y="2"/>
                  <a:pt x="84" y="2"/>
                </a:cubicBezTo>
                <a:cubicBezTo>
                  <a:pt x="92" y="3"/>
                  <a:pt x="88" y="3"/>
                  <a:pt x="96" y="4"/>
                </a:cubicBezTo>
                <a:cubicBezTo>
                  <a:pt x="108" y="5"/>
                  <a:pt x="119" y="5"/>
                  <a:pt x="131" y="6"/>
                </a:cubicBezTo>
                <a:cubicBezTo>
                  <a:pt x="146" y="6"/>
                  <a:pt x="160" y="7"/>
                  <a:pt x="175" y="7"/>
                </a:cubicBezTo>
                <a:cubicBezTo>
                  <a:pt x="176" y="7"/>
                  <a:pt x="178" y="7"/>
                  <a:pt x="179" y="7"/>
                </a:cubicBezTo>
                <a:cubicBezTo>
                  <a:pt x="180" y="7"/>
                  <a:pt x="180" y="6"/>
                  <a:pt x="181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4" y="6"/>
                  <a:pt x="186" y="7"/>
                  <a:pt x="188" y="7"/>
                </a:cubicBezTo>
                <a:cubicBezTo>
                  <a:pt x="210" y="7"/>
                  <a:pt x="232" y="7"/>
                  <a:pt x="255" y="6"/>
                </a:cubicBezTo>
                <a:cubicBezTo>
                  <a:pt x="270" y="6"/>
                  <a:pt x="286" y="6"/>
                  <a:pt x="302" y="6"/>
                </a:cubicBezTo>
                <a:cubicBezTo>
                  <a:pt x="320" y="6"/>
                  <a:pt x="339" y="6"/>
                  <a:pt x="357" y="6"/>
                </a:cubicBezTo>
                <a:cubicBezTo>
                  <a:pt x="376" y="5"/>
                  <a:pt x="396" y="4"/>
                  <a:pt x="415" y="4"/>
                </a:cubicBezTo>
                <a:cubicBezTo>
                  <a:pt x="433" y="3"/>
                  <a:pt x="451" y="2"/>
                  <a:pt x="468" y="2"/>
                </a:cubicBezTo>
                <a:cubicBezTo>
                  <a:pt x="474" y="2"/>
                  <a:pt x="479" y="2"/>
                  <a:pt x="485" y="2"/>
                </a:cubicBezTo>
                <a:cubicBezTo>
                  <a:pt x="485" y="2"/>
                  <a:pt x="485" y="2"/>
                  <a:pt x="485" y="2"/>
                </a:cubicBezTo>
                <a:cubicBezTo>
                  <a:pt x="485" y="2"/>
                  <a:pt x="485" y="2"/>
                  <a:pt x="485" y="2"/>
                </a:cubicBezTo>
                <a:cubicBezTo>
                  <a:pt x="469" y="3"/>
                  <a:pt x="452" y="4"/>
                  <a:pt x="435" y="5"/>
                </a:cubicBezTo>
                <a:cubicBezTo>
                  <a:pt x="419" y="5"/>
                  <a:pt x="402" y="6"/>
                  <a:pt x="385" y="7"/>
                </a:cubicBezTo>
                <a:cubicBezTo>
                  <a:pt x="368" y="7"/>
                  <a:pt x="351" y="8"/>
                  <a:pt x="335" y="8"/>
                </a:cubicBezTo>
                <a:cubicBezTo>
                  <a:pt x="379" y="8"/>
                  <a:pt x="423" y="6"/>
                  <a:pt x="468" y="5"/>
                </a:cubicBezTo>
                <a:cubicBezTo>
                  <a:pt x="468" y="6"/>
                  <a:pt x="468" y="6"/>
                  <a:pt x="468" y="6"/>
                </a:cubicBezTo>
                <a:cubicBezTo>
                  <a:pt x="467" y="6"/>
                  <a:pt x="466" y="6"/>
                  <a:pt x="466" y="6"/>
                </a:cubicBezTo>
                <a:cubicBezTo>
                  <a:pt x="466" y="7"/>
                  <a:pt x="466" y="7"/>
                  <a:pt x="466" y="7"/>
                </a:cubicBezTo>
                <a:cubicBezTo>
                  <a:pt x="470" y="7"/>
                  <a:pt x="474" y="7"/>
                  <a:pt x="478" y="7"/>
                </a:cubicBezTo>
                <a:cubicBezTo>
                  <a:pt x="478" y="7"/>
                  <a:pt x="478" y="7"/>
                  <a:pt x="478" y="8"/>
                </a:cubicBezTo>
                <a:cubicBezTo>
                  <a:pt x="447" y="9"/>
                  <a:pt x="415" y="10"/>
                  <a:pt x="384" y="11"/>
                </a:cubicBezTo>
                <a:cubicBezTo>
                  <a:pt x="384" y="11"/>
                  <a:pt x="384" y="11"/>
                  <a:pt x="384" y="11"/>
                </a:cubicBezTo>
                <a:cubicBezTo>
                  <a:pt x="396" y="11"/>
                  <a:pt x="409" y="11"/>
                  <a:pt x="422" y="10"/>
                </a:cubicBezTo>
                <a:cubicBezTo>
                  <a:pt x="434" y="10"/>
                  <a:pt x="430" y="10"/>
                  <a:pt x="443" y="10"/>
                </a:cubicBezTo>
                <a:cubicBezTo>
                  <a:pt x="443" y="10"/>
                  <a:pt x="443" y="10"/>
                  <a:pt x="443" y="10"/>
                </a:cubicBezTo>
                <a:cubicBezTo>
                  <a:pt x="441" y="11"/>
                  <a:pt x="456" y="11"/>
                  <a:pt x="454" y="11"/>
                </a:cubicBezTo>
                <a:cubicBezTo>
                  <a:pt x="458" y="11"/>
                  <a:pt x="445" y="11"/>
                  <a:pt x="448" y="11"/>
                </a:cubicBezTo>
                <a:cubicBezTo>
                  <a:pt x="453" y="11"/>
                  <a:pt x="458" y="11"/>
                  <a:pt x="463" y="11"/>
                </a:cubicBezTo>
                <a:cubicBezTo>
                  <a:pt x="465" y="11"/>
                  <a:pt x="466" y="11"/>
                  <a:pt x="468" y="11"/>
                </a:cubicBezTo>
                <a:cubicBezTo>
                  <a:pt x="468" y="11"/>
                  <a:pt x="468" y="11"/>
                  <a:pt x="469" y="11"/>
                </a:cubicBezTo>
                <a:cubicBezTo>
                  <a:pt x="468" y="11"/>
                  <a:pt x="468" y="12"/>
                  <a:pt x="468" y="12"/>
                </a:cubicBezTo>
                <a:cubicBezTo>
                  <a:pt x="462" y="12"/>
                  <a:pt x="456" y="12"/>
                  <a:pt x="451" y="12"/>
                </a:cubicBezTo>
                <a:cubicBezTo>
                  <a:pt x="435" y="13"/>
                  <a:pt x="436" y="13"/>
                  <a:pt x="420" y="14"/>
                </a:cubicBezTo>
                <a:cubicBezTo>
                  <a:pt x="418" y="14"/>
                  <a:pt x="415" y="14"/>
                  <a:pt x="412" y="14"/>
                </a:cubicBezTo>
                <a:cubicBezTo>
                  <a:pt x="437" y="14"/>
                  <a:pt x="445" y="13"/>
                  <a:pt x="470" y="13"/>
                </a:cubicBezTo>
                <a:cubicBezTo>
                  <a:pt x="470" y="13"/>
                  <a:pt x="470" y="14"/>
                  <a:pt x="470" y="14"/>
                </a:cubicBezTo>
                <a:cubicBezTo>
                  <a:pt x="464" y="14"/>
                  <a:pt x="458" y="14"/>
                  <a:pt x="452" y="15"/>
                </a:cubicBezTo>
                <a:cubicBezTo>
                  <a:pt x="452" y="15"/>
                  <a:pt x="452" y="15"/>
                  <a:pt x="452" y="15"/>
                </a:cubicBezTo>
                <a:cubicBezTo>
                  <a:pt x="456" y="15"/>
                  <a:pt x="459" y="15"/>
                  <a:pt x="462" y="15"/>
                </a:cubicBezTo>
                <a:cubicBezTo>
                  <a:pt x="462" y="15"/>
                  <a:pt x="462" y="15"/>
                  <a:pt x="462" y="15"/>
                </a:cubicBezTo>
                <a:cubicBezTo>
                  <a:pt x="462" y="16"/>
                  <a:pt x="461" y="16"/>
                  <a:pt x="461" y="16"/>
                </a:cubicBezTo>
                <a:cubicBezTo>
                  <a:pt x="457" y="15"/>
                  <a:pt x="453" y="17"/>
                  <a:pt x="450" y="17"/>
                </a:cubicBezTo>
                <a:cubicBezTo>
                  <a:pt x="441" y="17"/>
                  <a:pt x="450" y="17"/>
                  <a:pt x="441" y="18"/>
                </a:cubicBezTo>
                <a:cubicBezTo>
                  <a:pt x="420" y="19"/>
                  <a:pt x="399" y="19"/>
                  <a:pt x="378" y="20"/>
                </a:cubicBezTo>
                <a:cubicBezTo>
                  <a:pt x="363" y="21"/>
                  <a:pt x="348" y="21"/>
                  <a:pt x="333" y="21"/>
                </a:cubicBezTo>
                <a:cubicBezTo>
                  <a:pt x="316" y="21"/>
                  <a:pt x="299" y="21"/>
                  <a:pt x="283" y="21"/>
                </a:cubicBezTo>
                <a:cubicBezTo>
                  <a:pt x="282" y="21"/>
                  <a:pt x="282" y="21"/>
                  <a:pt x="281" y="22"/>
                </a:cubicBezTo>
                <a:cubicBezTo>
                  <a:pt x="284" y="22"/>
                  <a:pt x="287" y="21"/>
                  <a:pt x="289" y="21"/>
                </a:cubicBezTo>
                <a:cubicBezTo>
                  <a:pt x="317" y="19"/>
                  <a:pt x="350" y="21"/>
                  <a:pt x="378" y="20"/>
                </a:cubicBezTo>
                <a:cubicBezTo>
                  <a:pt x="401" y="19"/>
                  <a:pt x="419" y="20"/>
                  <a:pt x="442" y="20"/>
                </a:cubicBezTo>
                <a:cubicBezTo>
                  <a:pt x="459" y="20"/>
                  <a:pt x="430" y="20"/>
                  <a:pt x="448" y="20"/>
                </a:cubicBezTo>
                <a:cubicBezTo>
                  <a:pt x="451" y="20"/>
                  <a:pt x="439" y="20"/>
                  <a:pt x="442" y="20"/>
                </a:cubicBezTo>
                <a:cubicBezTo>
                  <a:pt x="443" y="20"/>
                  <a:pt x="443" y="20"/>
                  <a:pt x="444" y="20"/>
                </a:cubicBezTo>
                <a:cubicBezTo>
                  <a:pt x="444" y="20"/>
                  <a:pt x="444" y="20"/>
                  <a:pt x="444" y="21"/>
                </a:cubicBezTo>
                <a:cubicBezTo>
                  <a:pt x="444" y="21"/>
                  <a:pt x="443" y="21"/>
                  <a:pt x="443" y="21"/>
                </a:cubicBezTo>
                <a:cubicBezTo>
                  <a:pt x="439" y="21"/>
                  <a:pt x="452" y="21"/>
                  <a:pt x="448" y="22"/>
                </a:cubicBezTo>
                <a:cubicBezTo>
                  <a:pt x="431" y="22"/>
                  <a:pt x="460" y="23"/>
                  <a:pt x="443" y="23"/>
                </a:cubicBezTo>
                <a:cubicBezTo>
                  <a:pt x="421" y="24"/>
                  <a:pt x="399" y="24"/>
                  <a:pt x="377" y="25"/>
                </a:cubicBezTo>
                <a:cubicBezTo>
                  <a:pt x="338" y="26"/>
                  <a:pt x="299" y="26"/>
                  <a:pt x="259" y="26"/>
                </a:cubicBezTo>
                <a:cubicBezTo>
                  <a:pt x="255" y="26"/>
                  <a:pt x="250" y="26"/>
                  <a:pt x="247" y="26"/>
                </a:cubicBezTo>
                <a:cubicBezTo>
                  <a:pt x="249" y="26"/>
                  <a:pt x="254" y="26"/>
                  <a:pt x="257" y="26"/>
                </a:cubicBezTo>
                <a:cubicBezTo>
                  <a:pt x="271" y="26"/>
                  <a:pt x="281" y="24"/>
                  <a:pt x="295" y="25"/>
                </a:cubicBezTo>
                <a:cubicBezTo>
                  <a:pt x="325" y="25"/>
                  <a:pt x="357" y="25"/>
                  <a:pt x="387" y="25"/>
                </a:cubicBezTo>
                <a:cubicBezTo>
                  <a:pt x="414" y="24"/>
                  <a:pt x="393" y="27"/>
                  <a:pt x="420" y="26"/>
                </a:cubicBezTo>
                <a:cubicBezTo>
                  <a:pt x="429" y="26"/>
                  <a:pt x="439" y="26"/>
                  <a:pt x="449" y="26"/>
                </a:cubicBezTo>
                <a:cubicBezTo>
                  <a:pt x="452" y="26"/>
                  <a:pt x="454" y="26"/>
                  <a:pt x="457" y="26"/>
                </a:cubicBezTo>
                <a:cubicBezTo>
                  <a:pt x="458" y="26"/>
                  <a:pt x="459" y="26"/>
                  <a:pt x="459" y="26"/>
                </a:cubicBezTo>
                <a:cubicBezTo>
                  <a:pt x="459" y="26"/>
                  <a:pt x="458" y="27"/>
                  <a:pt x="458" y="27"/>
                </a:cubicBezTo>
                <a:cubicBezTo>
                  <a:pt x="450" y="27"/>
                  <a:pt x="443" y="27"/>
                  <a:pt x="435" y="28"/>
                </a:cubicBezTo>
                <a:cubicBezTo>
                  <a:pt x="424" y="28"/>
                  <a:pt x="412" y="28"/>
                  <a:pt x="401" y="29"/>
                </a:cubicBezTo>
                <a:cubicBezTo>
                  <a:pt x="401" y="29"/>
                  <a:pt x="401" y="29"/>
                  <a:pt x="400" y="29"/>
                </a:cubicBezTo>
                <a:cubicBezTo>
                  <a:pt x="416" y="29"/>
                  <a:pt x="431" y="28"/>
                  <a:pt x="446" y="29"/>
                </a:cubicBezTo>
                <a:cubicBezTo>
                  <a:pt x="446" y="29"/>
                  <a:pt x="446" y="29"/>
                  <a:pt x="446" y="30"/>
                </a:cubicBezTo>
                <a:cubicBezTo>
                  <a:pt x="446" y="30"/>
                  <a:pt x="445" y="30"/>
                  <a:pt x="444" y="30"/>
                </a:cubicBezTo>
                <a:cubicBezTo>
                  <a:pt x="433" y="30"/>
                  <a:pt x="422" y="30"/>
                  <a:pt x="411" y="31"/>
                </a:cubicBezTo>
                <a:cubicBezTo>
                  <a:pt x="408" y="31"/>
                  <a:pt x="406" y="31"/>
                  <a:pt x="403" y="31"/>
                </a:cubicBezTo>
                <a:cubicBezTo>
                  <a:pt x="426" y="31"/>
                  <a:pt x="448" y="30"/>
                  <a:pt x="470" y="30"/>
                </a:cubicBezTo>
                <a:cubicBezTo>
                  <a:pt x="470" y="31"/>
                  <a:pt x="470" y="31"/>
                  <a:pt x="470" y="31"/>
                </a:cubicBezTo>
                <a:cubicBezTo>
                  <a:pt x="443" y="32"/>
                  <a:pt x="461" y="33"/>
                  <a:pt x="434" y="34"/>
                </a:cubicBezTo>
                <a:cubicBezTo>
                  <a:pt x="434" y="34"/>
                  <a:pt x="434" y="34"/>
                  <a:pt x="434" y="34"/>
                </a:cubicBezTo>
                <a:cubicBezTo>
                  <a:pt x="439" y="34"/>
                  <a:pt x="398" y="34"/>
                  <a:pt x="404" y="34"/>
                </a:cubicBezTo>
                <a:cubicBezTo>
                  <a:pt x="404" y="34"/>
                  <a:pt x="404" y="35"/>
                  <a:pt x="404" y="35"/>
                </a:cubicBezTo>
                <a:cubicBezTo>
                  <a:pt x="404" y="35"/>
                  <a:pt x="403" y="35"/>
                  <a:pt x="403" y="35"/>
                </a:cubicBezTo>
                <a:cubicBezTo>
                  <a:pt x="398" y="35"/>
                  <a:pt x="438" y="35"/>
                  <a:pt x="433" y="36"/>
                </a:cubicBezTo>
                <a:cubicBezTo>
                  <a:pt x="423" y="36"/>
                  <a:pt x="413" y="36"/>
                  <a:pt x="403" y="36"/>
                </a:cubicBezTo>
                <a:cubicBezTo>
                  <a:pt x="402" y="37"/>
                  <a:pt x="402" y="37"/>
                  <a:pt x="402" y="37"/>
                </a:cubicBezTo>
                <a:cubicBezTo>
                  <a:pt x="429" y="37"/>
                  <a:pt x="409" y="35"/>
                  <a:pt x="436" y="36"/>
                </a:cubicBezTo>
                <a:cubicBezTo>
                  <a:pt x="436" y="36"/>
                  <a:pt x="436" y="36"/>
                  <a:pt x="436" y="36"/>
                </a:cubicBezTo>
                <a:cubicBezTo>
                  <a:pt x="435" y="36"/>
                  <a:pt x="434" y="37"/>
                  <a:pt x="433" y="37"/>
                </a:cubicBezTo>
                <a:cubicBezTo>
                  <a:pt x="431" y="37"/>
                  <a:pt x="429" y="36"/>
                  <a:pt x="427" y="37"/>
                </a:cubicBezTo>
                <a:cubicBezTo>
                  <a:pt x="422" y="39"/>
                  <a:pt x="418" y="38"/>
                  <a:pt x="413" y="38"/>
                </a:cubicBezTo>
                <a:cubicBezTo>
                  <a:pt x="412" y="38"/>
                  <a:pt x="412" y="38"/>
                  <a:pt x="412" y="38"/>
                </a:cubicBezTo>
                <a:cubicBezTo>
                  <a:pt x="412" y="39"/>
                  <a:pt x="412" y="39"/>
                  <a:pt x="412" y="39"/>
                </a:cubicBezTo>
                <a:cubicBezTo>
                  <a:pt x="413" y="39"/>
                  <a:pt x="414" y="39"/>
                  <a:pt x="415" y="39"/>
                </a:cubicBezTo>
                <a:cubicBezTo>
                  <a:pt x="420" y="39"/>
                  <a:pt x="425" y="39"/>
                  <a:pt x="431" y="39"/>
                </a:cubicBezTo>
                <a:cubicBezTo>
                  <a:pt x="441" y="39"/>
                  <a:pt x="452" y="39"/>
                  <a:pt x="463" y="39"/>
                </a:cubicBezTo>
                <a:cubicBezTo>
                  <a:pt x="463" y="39"/>
                  <a:pt x="463" y="39"/>
                  <a:pt x="463" y="39"/>
                </a:cubicBezTo>
                <a:cubicBezTo>
                  <a:pt x="462" y="39"/>
                  <a:pt x="462" y="39"/>
                  <a:pt x="461" y="39"/>
                </a:cubicBezTo>
                <a:cubicBezTo>
                  <a:pt x="447" y="40"/>
                  <a:pt x="433" y="40"/>
                  <a:pt x="419" y="41"/>
                </a:cubicBezTo>
                <a:cubicBezTo>
                  <a:pt x="409" y="41"/>
                  <a:pt x="446" y="42"/>
                  <a:pt x="436" y="42"/>
                </a:cubicBezTo>
                <a:cubicBezTo>
                  <a:pt x="434" y="42"/>
                  <a:pt x="432" y="42"/>
                  <a:pt x="430" y="42"/>
                </a:cubicBezTo>
                <a:cubicBezTo>
                  <a:pt x="430" y="43"/>
                  <a:pt x="430" y="43"/>
                  <a:pt x="430" y="43"/>
                </a:cubicBezTo>
                <a:cubicBezTo>
                  <a:pt x="454" y="42"/>
                  <a:pt x="431" y="42"/>
                  <a:pt x="455" y="42"/>
                </a:cubicBezTo>
                <a:cubicBezTo>
                  <a:pt x="455" y="42"/>
                  <a:pt x="455" y="42"/>
                  <a:pt x="455" y="42"/>
                </a:cubicBezTo>
                <a:cubicBezTo>
                  <a:pt x="454" y="42"/>
                  <a:pt x="454" y="43"/>
                  <a:pt x="453" y="43"/>
                </a:cubicBezTo>
                <a:cubicBezTo>
                  <a:pt x="446" y="43"/>
                  <a:pt x="440" y="43"/>
                  <a:pt x="433" y="43"/>
                </a:cubicBezTo>
                <a:cubicBezTo>
                  <a:pt x="425" y="44"/>
                  <a:pt x="417" y="44"/>
                  <a:pt x="409" y="44"/>
                </a:cubicBezTo>
                <a:cubicBezTo>
                  <a:pt x="409" y="44"/>
                  <a:pt x="408" y="44"/>
                  <a:pt x="408" y="44"/>
                </a:cubicBezTo>
                <a:cubicBezTo>
                  <a:pt x="408" y="44"/>
                  <a:pt x="408" y="44"/>
                  <a:pt x="408" y="45"/>
                </a:cubicBezTo>
                <a:cubicBezTo>
                  <a:pt x="419" y="45"/>
                  <a:pt x="431" y="45"/>
                  <a:pt x="443" y="45"/>
                </a:cubicBezTo>
                <a:cubicBezTo>
                  <a:pt x="443" y="46"/>
                  <a:pt x="443" y="46"/>
                  <a:pt x="443" y="46"/>
                </a:cubicBezTo>
                <a:cubicBezTo>
                  <a:pt x="421" y="47"/>
                  <a:pt x="444" y="47"/>
                  <a:pt x="422" y="48"/>
                </a:cubicBezTo>
                <a:cubicBezTo>
                  <a:pt x="422" y="48"/>
                  <a:pt x="422" y="48"/>
                  <a:pt x="422" y="48"/>
                </a:cubicBezTo>
                <a:cubicBezTo>
                  <a:pt x="454" y="48"/>
                  <a:pt x="441" y="47"/>
                  <a:pt x="473" y="47"/>
                </a:cubicBezTo>
                <a:cubicBezTo>
                  <a:pt x="473" y="47"/>
                  <a:pt x="473" y="47"/>
                  <a:pt x="473" y="48"/>
                </a:cubicBezTo>
                <a:cubicBezTo>
                  <a:pt x="449" y="49"/>
                  <a:pt x="425" y="49"/>
                  <a:pt x="401" y="50"/>
                </a:cubicBezTo>
                <a:cubicBezTo>
                  <a:pt x="401" y="51"/>
                  <a:pt x="401" y="51"/>
                  <a:pt x="401" y="51"/>
                </a:cubicBezTo>
                <a:cubicBezTo>
                  <a:pt x="412" y="51"/>
                  <a:pt x="423" y="50"/>
                  <a:pt x="434" y="50"/>
                </a:cubicBezTo>
                <a:cubicBezTo>
                  <a:pt x="445" y="50"/>
                  <a:pt x="456" y="51"/>
                  <a:pt x="467" y="51"/>
                </a:cubicBezTo>
                <a:cubicBezTo>
                  <a:pt x="467" y="51"/>
                  <a:pt x="467" y="51"/>
                  <a:pt x="467" y="51"/>
                </a:cubicBezTo>
                <a:cubicBezTo>
                  <a:pt x="465" y="52"/>
                  <a:pt x="463" y="52"/>
                  <a:pt x="462" y="52"/>
                </a:cubicBezTo>
                <a:cubicBezTo>
                  <a:pt x="451" y="52"/>
                  <a:pt x="439" y="52"/>
                  <a:pt x="428" y="53"/>
                </a:cubicBezTo>
                <a:cubicBezTo>
                  <a:pt x="426" y="53"/>
                  <a:pt x="423" y="53"/>
                  <a:pt x="421" y="53"/>
                </a:cubicBezTo>
                <a:cubicBezTo>
                  <a:pt x="421" y="53"/>
                  <a:pt x="422" y="53"/>
                  <a:pt x="422" y="53"/>
                </a:cubicBezTo>
                <a:cubicBezTo>
                  <a:pt x="430" y="54"/>
                  <a:pt x="438" y="54"/>
                  <a:pt x="446" y="54"/>
                </a:cubicBezTo>
                <a:cubicBezTo>
                  <a:pt x="455" y="54"/>
                  <a:pt x="465" y="54"/>
                  <a:pt x="474" y="54"/>
                </a:cubicBezTo>
                <a:cubicBezTo>
                  <a:pt x="474" y="54"/>
                  <a:pt x="475" y="54"/>
                  <a:pt x="475" y="54"/>
                </a:cubicBezTo>
                <a:cubicBezTo>
                  <a:pt x="474" y="54"/>
                  <a:pt x="474" y="54"/>
                  <a:pt x="474" y="54"/>
                </a:cubicBezTo>
                <a:cubicBezTo>
                  <a:pt x="466" y="55"/>
                  <a:pt x="458" y="55"/>
                  <a:pt x="450" y="55"/>
                </a:cubicBezTo>
                <a:cubicBezTo>
                  <a:pt x="444" y="55"/>
                  <a:pt x="438" y="55"/>
                  <a:pt x="432" y="55"/>
                </a:cubicBezTo>
                <a:cubicBezTo>
                  <a:pt x="426" y="56"/>
                  <a:pt x="420" y="56"/>
                  <a:pt x="414" y="56"/>
                </a:cubicBezTo>
                <a:cubicBezTo>
                  <a:pt x="411" y="56"/>
                  <a:pt x="407" y="57"/>
                  <a:pt x="404" y="57"/>
                </a:cubicBezTo>
                <a:cubicBezTo>
                  <a:pt x="401" y="57"/>
                  <a:pt x="443" y="57"/>
                  <a:pt x="439" y="57"/>
                </a:cubicBezTo>
                <a:cubicBezTo>
                  <a:pt x="438" y="57"/>
                  <a:pt x="436" y="58"/>
                  <a:pt x="434" y="58"/>
                </a:cubicBezTo>
                <a:cubicBezTo>
                  <a:pt x="431" y="57"/>
                  <a:pt x="429" y="58"/>
                  <a:pt x="426" y="58"/>
                </a:cubicBezTo>
                <a:cubicBezTo>
                  <a:pt x="425" y="58"/>
                  <a:pt x="423" y="58"/>
                  <a:pt x="422" y="58"/>
                </a:cubicBezTo>
                <a:cubicBezTo>
                  <a:pt x="421" y="58"/>
                  <a:pt x="420" y="58"/>
                  <a:pt x="419" y="58"/>
                </a:cubicBezTo>
                <a:cubicBezTo>
                  <a:pt x="418" y="58"/>
                  <a:pt x="417" y="58"/>
                  <a:pt x="417" y="58"/>
                </a:cubicBezTo>
                <a:cubicBezTo>
                  <a:pt x="416" y="58"/>
                  <a:pt x="415" y="58"/>
                  <a:pt x="414" y="58"/>
                </a:cubicBezTo>
                <a:cubicBezTo>
                  <a:pt x="413" y="58"/>
                  <a:pt x="412" y="58"/>
                  <a:pt x="411" y="58"/>
                </a:cubicBezTo>
                <a:cubicBezTo>
                  <a:pt x="411" y="58"/>
                  <a:pt x="410" y="58"/>
                  <a:pt x="409" y="58"/>
                </a:cubicBezTo>
                <a:cubicBezTo>
                  <a:pt x="408" y="58"/>
                  <a:pt x="408" y="58"/>
                  <a:pt x="407" y="58"/>
                </a:cubicBezTo>
                <a:cubicBezTo>
                  <a:pt x="406" y="58"/>
                  <a:pt x="405" y="58"/>
                  <a:pt x="404" y="58"/>
                </a:cubicBezTo>
                <a:cubicBezTo>
                  <a:pt x="403" y="58"/>
                  <a:pt x="401" y="58"/>
                  <a:pt x="400" y="58"/>
                </a:cubicBezTo>
                <a:cubicBezTo>
                  <a:pt x="399" y="58"/>
                  <a:pt x="397" y="58"/>
                  <a:pt x="396" y="58"/>
                </a:cubicBezTo>
                <a:cubicBezTo>
                  <a:pt x="394" y="58"/>
                  <a:pt x="391" y="58"/>
                  <a:pt x="389" y="58"/>
                </a:cubicBezTo>
                <a:cubicBezTo>
                  <a:pt x="387" y="58"/>
                  <a:pt x="385" y="58"/>
                  <a:pt x="383" y="58"/>
                </a:cubicBezTo>
                <a:cubicBezTo>
                  <a:pt x="381" y="58"/>
                  <a:pt x="379" y="58"/>
                  <a:pt x="377" y="58"/>
                </a:cubicBezTo>
                <a:cubicBezTo>
                  <a:pt x="374" y="58"/>
                  <a:pt x="372" y="58"/>
                  <a:pt x="369" y="58"/>
                </a:cubicBezTo>
                <a:cubicBezTo>
                  <a:pt x="365" y="59"/>
                  <a:pt x="362" y="59"/>
                  <a:pt x="358" y="59"/>
                </a:cubicBezTo>
                <a:cubicBezTo>
                  <a:pt x="353" y="59"/>
                  <a:pt x="349" y="59"/>
                  <a:pt x="345" y="59"/>
                </a:cubicBezTo>
                <a:cubicBezTo>
                  <a:pt x="340" y="59"/>
                  <a:pt x="336" y="59"/>
                  <a:pt x="331" y="59"/>
                </a:cubicBezTo>
                <a:cubicBezTo>
                  <a:pt x="322" y="59"/>
                  <a:pt x="313" y="59"/>
                  <a:pt x="304" y="59"/>
                </a:cubicBezTo>
                <a:cubicBezTo>
                  <a:pt x="297" y="59"/>
                  <a:pt x="290" y="59"/>
                  <a:pt x="282" y="58"/>
                </a:cubicBezTo>
                <a:cubicBezTo>
                  <a:pt x="269" y="58"/>
                  <a:pt x="255" y="58"/>
                  <a:pt x="241" y="58"/>
                </a:cubicBezTo>
                <a:cubicBezTo>
                  <a:pt x="237" y="58"/>
                  <a:pt x="232" y="58"/>
                  <a:pt x="228" y="58"/>
                </a:cubicBezTo>
                <a:cubicBezTo>
                  <a:pt x="224" y="58"/>
                  <a:pt x="219" y="58"/>
                  <a:pt x="215" y="58"/>
                </a:cubicBezTo>
                <a:cubicBezTo>
                  <a:pt x="215" y="58"/>
                  <a:pt x="216" y="58"/>
                  <a:pt x="216" y="58"/>
                </a:cubicBezTo>
                <a:cubicBezTo>
                  <a:pt x="217" y="58"/>
                  <a:pt x="219" y="58"/>
                  <a:pt x="220" y="58"/>
                </a:cubicBezTo>
                <a:cubicBezTo>
                  <a:pt x="269" y="57"/>
                  <a:pt x="311" y="59"/>
                  <a:pt x="358" y="59"/>
                </a:cubicBezTo>
                <a:cubicBezTo>
                  <a:pt x="391" y="58"/>
                  <a:pt x="376" y="58"/>
                  <a:pt x="409" y="57"/>
                </a:cubicBezTo>
                <a:cubicBezTo>
                  <a:pt x="419" y="57"/>
                  <a:pt x="477" y="59"/>
                  <a:pt x="487" y="59"/>
                </a:cubicBezTo>
                <a:cubicBezTo>
                  <a:pt x="491" y="59"/>
                  <a:pt x="486" y="60"/>
                  <a:pt x="490" y="60"/>
                </a:cubicBezTo>
                <a:cubicBezTo>
                  <a:pt x="491" y="60"/>
                  <a:pt x="493" y="60"/>
                  <a:pt x="495" y="60"/>
                </a:cubicBezTo>
                <a:cubicBezTo>
                  <a:pt x="495" y="60"/>
                  <a:pt x="495" y="60"/>
                  <a:pt x="496" y="61"/>
                </a:cubicBezTo>
                <a:cubicBezTo>
                  <a:pt x="495" y="61"/>
                  <a:pt x="495" y="61"/>
                  <a:pt x="494" y="61"/>
                </a:cubicBezTo>
                <a:cubicBezTo>
                  <a:pt x="489" y="61"/>
                  <a:pt x="492" y="61"/>
                  <a:pt x="487" y="62"/>
                </a:cubicBezTo>
                <a:cubicBezTo>
                  <a:pt x="477" y="62"/>
                  <a:pt x="467" y="62"/>
                  <a:pt x="456" y="63"/>
                </a:cubicBezTo>
                <a:cubicBezTo>
                  <a:pt x="460" y="63"/>
                  <a:pt x="465" y="63"/>
                  <a:pt x="469" y="63"/>
                </a:cubicBezTo>
                <a:cubicBezTo>
                  <a:pt x="475" y="63"/>
                  <a:pt x="481" y="63"/>
                  <a:pt x="487" y="63"/>
                </a:cubicBezTo>
                <a:cubicBezTo>
                  <a:pt x="491" y="62"/>
                  <a:pt x="485" y="62"/>
                  <a:pt x="489" y="62"/>
                </a:cubicBezTo>
                <a:cubicBezTo>
                  <a:pt x="489" y="62"/>
                  <a:pt x="489" y="63"/>
                  <a:pt x="490" y="63"/>
                </a:cubicBezTo>
                <a:cubicBezTo>
                  <a:pt x="489" y="63"/>
                  <a:pt x="489" y="63"/>
                  <a:pt x="489" y="63"/>
                </a:cubicBezTo>
                <a:cubicBezTo>
                  <a:pt x="484" y="63"/>
                  <a:pt x="489" y="63"/>
                  <a:pt x="485" y="64"/>
                </a:cubicBezTo>
                <a:cubicBezTo>
                  <a:pt x="478" y="64"/>
                  <a:pt x="472" y="64"/>
                  <a:pt x="466" y="64"/>
                </a:cubicBezTo>
                <a:cubicBezTo>
                  <a:pt x="457" y="64"/>
                  <a:pt x="448" y="65"/>
                  <a:pt x="440" y="65"/>
                </a:cubicBezTo>
                <a:cubicBezTo>
                  <a:pt x="436" y="65"/>
                  <a:pt x="432" y="65"/>
                  <a:pt x="428" y="65"/>
                </a:cubicBezTo>
                <a:cubicBezTo>
                  <a:pt x="427" y="65"/>
                  <a:pt x="425" y="66"/>
                  <a:pt x="424" y="66"/>
                </a:cubicBezTo>
                <a:cubicBezTo>
                  <a:pt x="423" y="66"/>
                  <a:pt x="422" y="65"/>
                  <a:pt x="422" y="66"/>
                </a:cubicBezTo>
                <a:cubicBezTo>
                  <a:pt x="421" y="65"/>
                  <a:pt x="421" y="65"/>
                  <a:pt x="420" y="66"/>
                </a:cubicBezTo>
                <a:cubicBezTo>
                  <a:pt x="420" y="66"/>
                  <a:pt x="420" y="66"/>
                  <a:pt x="419" y="65"/>
                </a:cubicBezTo>
                <a:cubicBezTo>
                  <a:pt x="419" y="66"/>
                  <a:pt x="419" y="66"/>
                  <a:pt x="419" y="66"/>
                </a:cubicBezTo>
                <a:cubicBezTo>
                  <a:pt x="418" y="66"/>
                  <a:pt x="418" y="66"/>
                  <a:pt x="417" y="65"/>
                </a:cubicBezTo>
                <a:cubicBezTo>
                  <a:pt x="417" y="66"/>
                  <a:pt x="417" y="66"/>
                  <a:pt x="417" y="66"/>
                </a:cubicBezTo>
                <a:cubicBezTo>
                  <a:pt x="416" y="66"/>
                  <a:pt x="416" y="66"/>
                  <a:pt x="416" y="66"/>
                </a:cubicBezTo>
                <a:cubicBezTo>
                  <a:pt x="415" y="66"/>
                  <a:pt x="415" y="66"/>
                  <a:pt x="415" y="66"/>
                </a:cubicBezTo>
                <a:cubicBezTo>
                  <a:pt x="415" y="66"/>
                  <a:pt x="414" y="66"/>
                  <a:pt x="414" y="65"/>
                </a:cubicBezTo>
                <a:cubicBezTo>
                  <a:pt x="414" y="66"/>
                  <a:pt x="413" y="66"/>
                  <a:pt x="413" y="67"/>
                </a:cubicBezTo>
                <a:cubicBezTo>
                  <a:pt x="413" y="66"/>
                  <a:pt x="413" y="66"/>
                  <a:pt x="412" y="65"/>
                </a:cubicBezTo>
                <a:cubicBezTo>
                  <a:pt x="412" y="66"/>
                  <a:pt x="412" y="66"/>
                  <a:pt x="411" y="67"/>
                </a:cubicBezTo>
                <a:cubicBezTo>
                  <a:pt x="411" y="66"/>
                  <a:pt x="411" y="66"/>
                  <a:pt x="410" y="66"/>
                </a:cubicBezTo>
                <a:cubicBezTo>
                  <a:pt x="410" y="66"/>
                  <a:pt x="410" y="66"/>
                  <a:pt x="410" y="67"/>
                </a:cubicBezTo>
                <a:cubicBezTo>
                  <a:pt x="409" y="66"/>
                  <a:pt x="409" y="66"/>
                  <a:pt x="409" y="66"/>
                </a:cubicBezTo>
                <a:cubicBezTo>
                  <a:pt x="408" y="66"/>
                  <a:pt x="408" y="66"/>
                  <a:pt x="408" y="67"/>
                </a:cubicBezTo>
                <a:cubicBezTo>
                  <a:pt x="408" y="66"/>
                  <a:pt x="408" y="66"/>
                  <a:pt x="408" y="66"/>
                </a:cubicBezTo>
                <a:cubicBezTo>
                  <a:pt x="407" y="66"/>
                  <a:pt x="407" y="66"/>
                  <a:pt x="406" y="66"/>
                </a:cubicBezTo>
                <a:cubicBezTo>
                  <a:pt x="406" y="66"/>
                  <a:pt x="405" y="66"/>
                  <a:pt x="405" y="66"/>
                </a:cubicBezTo>
                <a:cubicBezTo>
                  <a:pt x="404" y="66"/>
                  <a:pt x="403" y="66"/>
                  <a:pt x="402" y="66"/>
                </a:cubicBezTo>
                <a:cubicBezTo>
                  <a:pt x="402" y="66"/>
                  <a:pt x="401" y="66"/>
                  <a:pt x="401" y="66"/>
                </a:cubicBezTo>
                <a:cubicBezTo>
                  <a:pt x="401" y="66"/>
                  <a:pt x="400" y="66"/>
                  <a:pt x="400" y="66"/>
                </a:cubicBezTo>
                <a:cubicBezTo>
                  <a:pt x="400" y="66"/>
                  <a:pt x="399" y="66"/>
                  <a:pt x="399" y="67"/>
                </a:cubicBezTo>
                <a:cubicBezTo>
                  <a:pt x="399" y="66"/>
                  <a:pt x="399" y="66"/>
                  <a:pt x="398" y="66"/>
                </a:cubicBezTo>
                <a:cubicBezTo>
                  <a:pt x="398" y="66"/>
                  <a:pt x="397" y="67"/>
                  <a:pt x="397" y="66"/>
                </a:cubicBezTo>
                <a:cubicBezTo>
                  <a:pt x="395" y="66"/>
                  <a:pt x="394" y="66"/>
                  <a:pt x="393" y="66"/>
                </a:cubicBezTo>
                <a:cubicBezTo>
                  <a:pt x="392" y="66"/>
                  <a:pt x="392" y="66"/>
                  <a:pt x="391" y="66"/>
                </a:cubicBezTo>
                <a:cubicBezTo>
                  <a:pt x="390" y="67"/>
                  <a:pt x="389" y="67"/>
                  <a:pt x="388" y="67"/>
                </a:cubicBezTo>
                <a:cubicBezTo>
                  <a:pt x="387" y="67"/>
                  <a:pt x="386" y="66"/>
                  <a:pt x="386" y="66"/>
                </a:cubicBezTo>
                <a:cubicBezTo>
                  <a:pt x="385" y="66"/>
                  <a:pt x="384" y="67"/>
                  <a:pt x="382" y="66"/>
                </a:cubicBezTo>
                <a:cubicBezTo>
                  <a:pt x="382" y="66"/>
                  <a:pt x="381" y="67"/>
                  <a:pt x="380" y="67"/>
                </a:cubicBezTo>
                <a:cubicBezTo>
                  <a:pt x="379" y="67"/>
                  <a:pt x="378" y="67"/>
                  <a:pt x="378" y="67"/>
                </a:cubicBezTo>
                <a:cubicBezTo>
                  <a:pt x="375" y="67"/>
                  <a:pt x="373" y="67"/>
                  <a:pt x="371" y="67"/>
                </a:cubicBezTo>
                <a:cubicBezTo>
                  <a:pt x="369" y="67"/>
                  <a:pt x="368" y="66"/>
                  <a:pt x="367" y="66"/>
                </a:cubicBezTo>
                <a:cubicBezTo>
                  <a:pt x="365" y="66"/>
                  <a:pt x="364" y="67"/>
                  <a:pt x="362" y="67"/>
                </a:cubicBezTo>
                <a:cubicBezTo>
                  <a:pt x="361" y="67"/>
                  <a:pt x="359" y="66"/>
                  <a:pt x="358" y="66"/>
                </a:cubicBezTo>
                <a:cubicBezTo>
                  <a:pt x="356" y="66"/>
                  <a:pt x="355" y="67"/>
                  <a:pt x="354" y="67"/>
                </a:cubicBezTo>
                <a:cubicBezTo>
                  <a:pt x="352" y="67"/>
                  <a:pt x="351" y="66"/>
                  <a:pt x="349" y="66"/>
                </a:cubicBezTo>
                <a:cubicBezTo>
                  <a:pt x="348" y="66"/>
                  <a:pt x="347" y="67"/>
                  <a:pt x="347" y="67"/>
                </a:cubicBezTo>
                <a:cubicBezTo>
                  <a:pt x="346" y="67"/>
                  <a:pt x="345" y="66"/>
                  <a:pt x="344" y="66"/>
                </a:cubicBezTo>
                <a:cubicBezTo>
                  <a:pt x="344" y="66"/>
                  <a:pt x="343" y="66"/>
                  <a:pt x="343" y="66"/>
                </a:cubicBezTo>
                <a:cubicBezTo>
                  <a:pt x="343" y="66"/>
                  <a:pt x="342" y="67"/>
                  <a:pt x="342" y="66"/>
                </a:cubicBezTo>
                <a:cubicBezTo>
                  <a:pt x="341" y="66"/>
                  <a:pt x="341" y="68"/>
                  <a:pt x="340" y="66"/>
                </a:cubicBezTo>
                <a:cubicBezTo>
                  <a:pt x="340" y="66"/>
                  <a:pt x="339" y="67"/>
                  <a:pt x="339" y="67"/>
                </a:cubicBezTo>
                <a:cubicBezTo>
                  <a:pt x="339" y="67"/>
                  <a:pt x="339" y="67"/>
                  <a:pt x="338" y="66"/>
                </a:cubicBezTo>
                <a:cubicBezTo>
                  <a:pt x="338" y="66"/>
                  <a:pt x="338" y="67"/>
                  <a:pt x="337" y="67"/>
                </a:cubicBezTo>
                <a:cubicBezTo>
                  <a:pt x="337" y="67"/>
                  <a:pt x="337" y="67"/>
                  <a:pt x="336" y="66"/>
                </a:cubicBezTo>
                <a:cubicBezTo>
                  <a:pt x="336" y="66"/>
                  <a:pt x="336" y="67"/>
                  <a:pt x="336" y="67"/>
                </a:cubicBezTo>
                <a:cubicBezTo>
                  <a:pt x="335" y="67"/>
                  <a:pt x="335" y="67"/>
                  <a:pt x="335" y="66"/>
                </a:cubicBezTo>
                <a:cubicBezTo>
                  <a:pt x="334" y="67"/>
                  <a:pt x="334" y="68"/>
                  <a:pt x="333" y="66"/>
                </a:cubicBezTo>
                <a:cubicBezTo>
                  <a:pt x="332" y="67"/>
                  <a:pt x="332" y="68"/>
                  <a:pt x="331" y="66"/>
                </a:cubicBezTo>
                <a:cubicBezTo>
                  <a:pt x="331" y="67"/>
                  <a:pt x="330" y="67"/>
                  <a:pt x="330" y="67"/>
                </a:cubicBezTo>
                <a:cubicBezTo>
                  <a:pt x="329" y="66"/>
                  <a:pt x="328" y="67"/>
                  <a:pt x="327" y="67"/>
                </a:cubicBezTo>
                <a:cubicBezTo>
                  <a:pt x="326" y="67"/>
                  <a:pt x="326" y="67"/>
                  <a:pt x="325" y="67"/>
                </a:cubicBezTo>
                <a:cubicBezTo>
                  <a:pt x="322" y="67"/>
                  <a:pt x="321" y="67"/>
                  <a:pt x="318" y="67"/>
                </a:cubicBezTo>
                <a:cubicBezTo>
                  <a:pt x="316" y="67"/>
                  <a:pt x="315" y="67"/>
                  <a:pt x="312" y="67"/>
                </a:cubicBezTo>
                <a:cubicBezTo>
                  <a:pt x="310" y="67"/>
                  <a:pt x="307" y="67"/>
                  <a:pt x="305" y="67"/>
                </a:cubicBezTo>
                <a:cubicBezTo>
                  <a:pt x="303" y="67"/>
                  <a:pt x="299" y="67"/>
                  <a:pt x="297" y="67"/>
                </a:cubicBezTo>
                <a:cubicBezTo>
                  <a:pt x="293" y="67"/>
                  <a:pt x="289" y="67"/>
                  <a:pt x="284" y="66"/>
                </a:cubicBezTo>
                <a:cubicBezTo>
                  <a:pt x="278" y="66"/>
                  <a:pt x="278" y="67"/>
                  <a:pt x="272" y="66"/>
                </a:cubicBezTo>
                <a:cubicBezTo>
                  <a:pt x="268" y="66"/>
                  <a:pt x="258" y="66"/>
                  <a:pt x="254" y="66"/>
                </a:cubicBezTo>
                <a:cubicBezTo>
                  <a:pt x="243" y="66"/>
                  <a:pt x="237" y="66"/>
                  <a:pt x="226" y="66"/>
                </a:cubicBezTo>
                <a:cubicBezTo>
                  <a:pt x="226" y="66"/>
                  <a:pt x="220" y="65"/>
                  <a:pt x="220" y="66"/>
                </a:cubicBezTo>
                <a:cubicBezTo>
                  <a:pt x="221" y="66"/>
                  <a:pt x="221" y="66"/>
                  <a:pt x="222" y="66"/>
                </a:cubicBezTo>
                <a:cubicBezTo>
                  <a:pt x="223" y="66"/>
                  <a:pt x="223" y="66"/>
                  <a:pt x="224" y="66"/>
                </a:cubicBezTo>
                <a:cubicBezTo>
                  <a:pt x="241" y="67"/>
                  <a:pt x="261" y="66"/>
                  <a:pt x="278" y="67"/>
                </a:cubicBezTo>
                <a:cubicBezTo>
                  <a:pt x="309" y="67"/>
                  <a:pt x="337" y="67"/>
                  <a:pt x="368" y="67"/>
                </a:cubicBezTo>
                <a:cubicBezTo>
                  <a:pt x="385" y="67"/>
                  <a:pt x="403" y="67"/>
                  <a:pt x="420" y="66"/>
                </a:cubicBezTo>
                <a:cubicBezTo>
                  <a:pt x="437" y="66"/>
                  <a:pt x="453" y="67"/>
                  <a:pt x="470" y="67"/>
                </a:cubicBezTo>
                <a:cubicBezTo>
                  <a:pt x="475" y="67"/>
                  <a:pt x="480" y="67"/>
                  <a:pt x="485" y="67"/>
                </a:cubicBezTo>
                <a:cubicBezTo>
                  <a:pt x="492" y="67"/>
                  <a:pt x="490" y="67"/>
                  <a:pt x="497" y="67"/>
                </a:cubicBezTo>
                <a:cubicBezTo>
                  <a:pt x="499" y="67"/>
                  <a:pt x="500" y="67"/>
                  <a:pt x="502" y="67"/>
                </a:cubicBezTo>
                <a:cubicBezTo>
                  <a:pt x="502" y="67"/>
                  <a:pt x="502" y="67"/>
                  <a:pt x="502" y="68"/>
                </a:cubicBezTo>
                <a:cubicBezTo>
                  <a:pt x="501" y="68"/>
                  <a:pt x="500" y="68"/>
                  <a:pt x="500" y="68"/>
                </a:cubicBezTo>
                <a:cubicBezTo>
                  <a:pt x="496" y="68"/>
                  <a:pt x="493" y="68"/>
                  <a:pt x="490" y="68"/>
                </a:cubicBezTo>
                <a:cubicBezTo>
                  <a:pt x="487" y="68"/>
                  <a:pt x="485" y="68"/>
                  <a:pt x="482" y="68"/>
                </a:cubicBezTo>
                <a:cubicBezTo>
                  <a:pt x="477" y="68"/>
                  <a:pt x="479" y="68"/>
                  <a:pt x="474" y="69"/>
                </a:cubicBezTo>
                <a:cubicBezTo>
                  <a:pt x="465" y="69"/>
                  <a:pt x="457" y="69"/>
                  <a:pt x="448" y="69"/>
                </a:cubicBezTo>
                <a:cubicBezTo>
                  <a:pt x="443" y="70"/>
                  <a:pt x="439" y="70"/>
                  <a:pt x="434" y="70"/>
                </a:cubicBezTo>
                <a:cubicBezTo>
                  <a:pt x="433" y="70"/>
                  <a:pt x="433" y="70"/>
                  <a:pt x="433" y="70"/>
                </a:cubicBezTo>
                <a:cubicBezTo>
                  <a:pt x="433" y="70"/>
                  <a:pt x="433" y="70"/>
                  <a:pt x="434" y="70"/>
                </a:cubicBezTo>
                <a:cubicBezTo>
                  <a:pt x="436" y="70"/>
                  <a:pt x="438" y="71"/>
                  <a:pt x="440" y="71"/>
                </a:cubicBezTo>
                <a:cubicBezTo>
                  <a:pt x="441" y="71"/>
                  <a:pt x="443" y="71"/>
                  <a:pt x="445" y="71"/>
                </a:cubicBezTo>
                <a:cubicBezTo>
                  <a:pt x="445" y="71"/>
                  <a:pt x="444" y="71"/>
                  <a:pt x="444" y="71"/>
                </a:cubicBezTo>
                <a:cubicBezTo>
                  <a:pt x="437" y="72"/>
                  <a:pt x="429" y="72"/>
                  <a:pt x="422" y="72"/>
                </a:cubicBezTo>
                <a:cubicBezTo>
                  <a:pt x="414" y="72"/>
                  <a:pt x="406" y="72"/>
                  <a:pt x="398" y="73"/>
                </a:cubicBezTo>
                <a:cubicBezTo>
                  <a:pt x="393" y="73"/>
                  <a:pt x="389" y="73"/>
                  <a:pt x="384" y="73"/>
                </a:cubicBezTo>
                <a:cubicBezTo>
                  <a:pt x="383" y="73"/>
                  <a:pt x="382" y="73"/>
                  <a:pt x="381" y="73"/>
                </a:cubicBezTo>
                <a:cubicBezTo>
                  <a:pt x="380" y="74"/>
                  <a:pt x="380" y="74"/>
                  <a:pt x="379" y="74"/>
                </a:cubicBezTo>
                <a:cubicBezTo>
                  <a:pt x="378" y="73"/>
                  <a:pt x="377" y="73"/>
                  <a:pt x="375" y="75"/>
                </a:cubicBezTo>
                <a:cubicBezTo>
                  <a:pt x="375" y="74"/>
                  <a:pt x="375" y="74"/>
                  <a:pt x="375" y="74"/>
                </a:cubicBezTo>
                <a:cubicBezTo>
                  <a:pt x="375" y="74"/>
                  <a:pt x="375" y="73"/>
                  <a:pt x="375" y="73"/>
                </a:cubicBezTo>
                <a:cubicBezTo>
                  <a:pt x="375" y="74"/>
                  <a:pt x="374" y="74"/>
                  <a:pt x="374" y="75"/>
                </a:cubicBezTo>
                <a:cubicBezTo>
                  <a:pt x="374" y="74"/>
                  <a:pt x="373" y="74"/>
                  <a:pt x="373" y="74"/>
                </a:cubicBezTo>
                <a:cubicBezTo>
                  <a:pt x="373" y="74"/>
                  <a:pt x="372" y="74"/>
                  <a:pt x="372" y="75"/>
                </a:cubicBezTo>
                <a:cubicBezTo>
                  <a:pt x="372" y="74"/>
                  <a:pt x="372" y="74"/>
                  <a:pt x="371" y="74"/>
                </a:cubicBezTo>
                <a:cubicBezTo>
                  <a:pt x="371" y="74"/>
                  <a:pt x="371" y="74"/>
                  <a:pt x="370" y="75"/>
                </a:cubicBezTo>
                <a:cubicBezTo>
                  <a:pt x="370" y="74"/>
                  <a:pt x="370" y="74"/>
                  <a:pt x="370" y="73"/>
                </a:cubicBezTo>
                <a:cubicBezTo>
                  <a:pt x="369" y="74"/>
                  <a:pt x="369" y="74"/>
                  <a:pt x="369" y="75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7" y="74"/>
                  <a:pt x="367" y="76"/>
                  <a:pt x="366" y="74"/>
                </a:cubicBezTo>
                <a:cubicBezTo>
                  <a:pt x="366" y="74"/>
                  <a:pt x="365" y="75"/>
                  <a:pt x="364" y="74"/>
                </a:cubicBezTo>
                <a:cubicBezTo>
                  <a:pt x="364" y="74"/>
                  <a:pt x="364" y="74"/>
                  <a:pt x="363" y="75"/>
                </a:cubicBezTo>
                <a:cubicBezTo>
                  <a:pt x="363" y="74"/>
                  <a:pt x="363" y="74"/>
                  <a:pt x="363" y="74"/>
                </a:cubicBezTo>
                <a:cubicBezTo>
                  <a:pt x="362" y="74"/>
                  <a:pt x="362" y="74"/>
                  <a:pt x="361" y="75"/>
                </a:cubicBezTo>
                <a:cubicBezTo>
                  <a:pt x="361" y="74"/>
                  <a:pt x="361" y="74"/>
                  <a:pt x="361" y="73"/>
                </a:cubicBezTo>
                <a:cubicBezTo>
                  <a:pt x="360" y="74"/>
                  <a:pt x="360" y="74"/>
                  <a:pt x="360" y="75"/>
                </a:cubicBezTo>
                <a:cubicBezTo>
                  <a:pt x="360" y="74"/>
                  <a:pt x="359" y="74"/>
                  <a:pt x="359" y="74"/>
                </a:cubicBezTo>
                <a:cubicBezTo>
                  <a:pt x="359" y="74"/>
                  <a:pt x="358" y="74"/>
                  <a:pt x="358" y="75"/>
                </a:cubicBezTo>
                <a:cubicBezTo>
                  <a:pt x="358" y="74"/>
                  <a:pt x="358" y="74"/>
                  <a:pt x="358" y="73"/>
                </a:cubicBezTo>
                <a:cubicBezTo>
                  <a:pt x="357" y="74"/>
                  <a:pt x="357" y="74"/>
                  <a:pt x="356" y="75"/>
                </a:cubicBezTo>
                <a:cubicBezTo>
                  <a:pt x="356" y="73"/>
                  <a:pt x="356" y="73"/>
                  <a:pt x="358" y="73"/>
                </a:cubicBezTo>
                <a:cubicBezTo>
                  <a:pt x="364" y="73"/>
                  <a:pt x="371" y="73"/>
                  <a:pt x="378" y="72"/>
                </a:cubicBezTo>
                <a:cubicBezTo>
                  <a:pt x="380" y="72"/>
                  <a:pt x="382" y="72"/>
                  <a:pt x="384" y="72"/>
                </a:cubicBezTo>
                <a:cubicBezTo>
                  <a:pt x="328" y="72"/>
                  <a:pt x="272" y="72"/>
                  <a:pt x="21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61" y="72"/>
                  <a:pt x="307" y="72"/>
                  <a:pt x="351" y="72"/>
                </a:cubicBezTo>
                <a:cubicBezTo>
                  <a:pt x="351" y="72"/>
                  <a:pt x="349" y="73"/>
                  <a:pt x="349" y="73"/>
                </a:cubicBezTo>
                <a:cubicBezTo>
                  <a:pt x="346" y="73"/>
                  <a:pt x="342" y="73"/>
                  <a:pt x="339" y="73"/>
                </a:cubicBezTo>
                <a:cubicBezTo>
                  <a:pt x="336" y="73"/>
                  <a:pt x="333" y="74"/>
                  <a:pt x="330" y="74"/>
                </a:cubicBezTo>
                <a:cubicBezTo>
                  <a:pt x="330" y="74"/>
                  <a:pt x="329" y="74"/>
                  <a:pt x="328" y="74"/>
                </a:cubicBezTo>
                <a:cubicBezTo>
                  <a:pt x="328" y="74"/>
                  <a:pt x="328" y="75"/>
                  <a:pt x="328" y="75"/>
                </a:cubicBezTo>
                <a:cubicBezTo>
                  <a:pt x="321" y="75"/>
                  <a:pt x="314" y="75"/>
                  <a:pt x="307" y="75"/>
                </a:cubicBezTo>
                <a:close/>
                <a:moveTo>
                  <a:pt x="288" y="31"/>
                </a:moveTo>
                <a:cubicBezTo>
                  <a:pt x="288" y="31"/>
                  <a:pt x="288" y="31"/>
                  <a:pt x="288" y="31"/>
                </a:cubicBezTo>
                <a:cubicBezTo>
                  <a:pt x="305" y="31"/>
                  <a:pt x="322" y="31"/>
                  <a:pt x="340" y="31"/>
                </a:cubicBezTo>
                <a:cubicBezTo>
                  <a:pt x="340" y="31"/>
                  <a:pt x="340" y="31"/>
                  <a:pt x="340" y="31"/>
                </a:cubicBezTo>
                <a:cubicBezTo>
                  <a:pt x="322" y="31"/>
                  <a:pt x="305" y="31"/>
                  <a:pt x="288" y="31"/>
                </a:cubicBezTo>
                <a:close/>
                <a:moveTo>
                  <a:pt x="357" y="11"/>
                </a:moveTo>
                <a:cubicBezTo>
                  <a:pt x="357" y="11"/>
                  <a:pt x="357" y="11"/>
                  <a:pt x="357" y="11"/>
                </a:cubicBezTo>
                <a:cubicBezTo>
                  <a:pt x="346" y="11"/>
                  <a:pt x="335" y="12"/>
                  <a:pt x="325" y="12"/>
                </a:cubicBezTo>
                <a:cubicBezTo>
                  <a:pt x="325" y="12"/>
                  <a:pt x="325" y="12"/>
                  <a:pt x="325" y="12"/>
                </a:cubicBezTo>
                <a:cubicBezTo>
                  <a:pt x="336" y="12"/>
                  <a:pt x="346" y="12"/>
                  <a:pt x="357" y="11"/>
                </a:cubicBezTo>
                <a:close/>
                <a:moveTo>
                  <a:pt x="278" y="31"/>
                </a:moveTo>
                <a:cubicBezTo>
                  <a:pt x="278" y="31"/>
                  <a:pt x="278" y="31"/>
                  <a:pt x="278" y="30"/>
                </a:cubicBezTo>
                <a:cubicBezTo>
                  <a:pt x="271" y="30"/>
                  <a:pt x="264" y="30"/>
                  <a:pt x="256" y="30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64" y="31"/>
                  <a:pt x="271" y="31"/>
                  <a:pt x="278" y="31"/>
                </a:cubicBezTo>
                <a:close/>
                <a:moveTo>
                  <a:pt x="168" y="44"/>
                </a:moveTo>
                <a:cubicBezTo>
                  <a:pt x="163" y="43"/>
                  <a:pt x="140" y="43"/>
                  <a:pt x="138" y="43"/>
                </a:cubicBezTo>
                <a:cubicBezTo>
                  <a:pt x="141" y="43"/>
                  <a:pt x="165" y="44"/>
                  <a:pt x="168" y="44"/>
                </a:cubicBezTo>
                <a:close/>
                <a:moveTo>
                  <a:pt x="360" y="11"/>
                </a:moveTo>
                <a:cubicBezTo>
                  <a:pt x="360" y="11"/>
                  <a:pt x="360" y="11"/>
                  <a:pt x="360" y="11"/>
                </a:cubicBezTo>
                <a:cubicBezTo>
                  <a:pt x="362" y="11"/>
                  <a:pt x="365" y="11"/>
                  <a:pt x="368" y="11"/>
                </a:cubicBezTo>
                <a:cubicBezTo>
                  <a:pt x="368" y="11"/>
                  <a:pt x="368" y="11"/>
                  <a:pt x="368" y="11"/>
                </a:cubicBezTo>
                <a:cubicBezTo>
                  <a:pt x="365" y="11"/>
                  <a:pt x="362" y="11"/>
                  <a:pt x="360" y="11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12830175" y="11233150"/>
            <a:ext cx="9744074" cy="1355724"/>
          </a:xfrm>
          <a:custGeom>
            <a:avLst/>
            <a:gdLst/>
            <a:ahLst/>
            <a:cxnLst/>
            <a:rect l="l" t="t" r="r" b="b"/>
            <a:pathLst>
              <a:path w="512" h="71" extrusionOk="0">
                <a:moveTo>
                  <a:pt x="202" y="71"/>
                </a:moveTo>
                <a:cubicBezTo>
                  <a:pt x="202" y="70"/>
                  <a:pt x="202" y="70"/>
                  <a:pt x="202" y="70"/>
                </a:cubicBezTo>
                <a:cubicBezTo>
                  <a:pt x="202" y="70"/>
                  <a:pt x="201" y="70"/>
                  <a:pt x="200" y="70"/>
                </a:cubicBezTo>
                <a:cubicBezTo>
                  <a:pt x="197" y="69"/>
                  <a:pt x="193" y="69"/>
                  <a:pt x="190" y="69"/>
                </a:cubicBezTo>
                <a:cubicBezTo>
                  <a:pt x="186" y="69"/>
                  <a:pt x="183" y="69"/>
                  <a:pt x="179" y="69"/>
                </a:cubicBezTo>
                <a:cubicBezTo>
                  <a:pt x="179" y="69"/>
                  <a:pt x="179" y="69"/>
                  <a:pt x="179" y="69"/>
                </a:cubicBezTo>
                <a:cubicBezTo>
                  <a:pt x="228" y="69"/>
                  <a:pt x="277" y="69"/>
                  <a:pt x="327" y="69"/>
                </a:cubicBezTo>
                <a:cubicBezTo>
                  <a:pt x="327" y="68"/>
                  <a:pt x="327" y="68"/>
                  <a:pt x="327" y="68"/>
                </a:cubicBezTo>
                <a:cubicBezTo>
                  <a:pt x="264" y="68"/>
                  <a:pt x="202" y="68"/>
                  <a:pt x="140" y="68"/>
                </a:cubicBezTo>
                <a:cubicBezTo>
                  <a:pt x="143" y="68"/>
                  <a:pt x="145" y="68"/>
                  <a:pt x="147" y="68"/>
                </a:cubicBezTo>
                <a:cubicBezTo>
                  <a:pt x="155" y="68"/>
                  <a:pt x="162" y="69"/>
                  <a:pt x="170" y="69"/>
                </a:cubicBezTo>
                <a:cubicBezTo>
                  <a:pt x="171" y="69"/>
                  <a:pt x="172" y="69"/>
                  <a:pt x="171" y="71"/>
                </a:cubicBezTo>
                <a:cubicBezTo>
                  <a:pt x="171" y="70"/>
                  <a:pt x="170" y="70"/>
                  <a:pt x="170" y="69"/>
                </a:cubicBezTo>
                <a:cubicBezTo>
                  <a:pt x="170" y="70"/>
                  <a:pt x="169" y="70"/>
                  <a:pt x="169" y="71"/>
                </a:cubicBezTo>
                <a:cubicBezTo>
                  <a:pt x="169" y="70"/>
                  <a:pt x="168" y="70"/>
                  <a:pt x="168" y="69"/>
                </a:cubicBezTo>
                <a:cubicBezTo>
                  <a:pt x="168" y="70"/>
                  <a:pt x="167" y="70"/>
                  <a:pt x="167" y="71"/>
                </a:cubicBezTo>
                <a:cubicBezTo>
                  <a:pt x="167" y="70"/>
                  <a:pt x="166" y="70"/>
                  <a:pt x="166" y="69"/>
                </a:cubicBezTo>
                <a:cubicBezTo>
                  <a:pt x="166" y="70"/>
                  <a:pt x="165" y="70"/>
                  <a:pt x="165" y="71"/>
                </a:cubicBezTo>
                <a:cubicBezTo>
                  <a:pt x="165" y="70"/>
                  <a:pt x="164" y="70"/>
                  <a:pt x="164" y="70"/>
                </a:cubicBezTo>
                <a:cubicBezTo>
                  <a:pt x="164" y="70"/>
                  <a:pt x="163" y="70"/>
                  <a:pt x="163" y="70"/>
                </a:cubicBezTo>
                <a:cubicBezTo>
                  <a:pt x="163" y="70"/>
                  <a:pt x="162" y="70"/>
                  <a:pt x="162" y="70"/>
                </a:cubicBezTo>
                <a:cubicBezTo>
                  <a:pt x="161" y="71"/>
                  <a:pt x="161" y="70"/>
                  <a:pt x="160" y="70"/>
                </a:cubicBezTo>
                <a:cubicBezTo>
                  <a:pt x="159" y="71"/>
                  <a:pt x="159" y="70"/>
                  <a:pt x="158" y="70"/>
                </a:cubicBezTo>
                <a:cubicBezTo>
                  <a:pt x="158" y="70"/>
                  <a:pt x="158" y="70"/>
                  <a:pt x="157" y="71"/>
                </a:cubicBezTo>
                <a:cubicBezTo>
                  <a:pt x="157" y="70"/>
                  <a:pt x="157" y="70"/>
                  <a:pt x="156" y="69"/>
                </a:cubicBezTo>
                <a:cubicBezTo>
                  <a:pt x="156" y="70"/>
                  <a:pt x="156" y="70"/>
                  <a:pt x="155" y="71"/>
                </a:cubicBezTo>
                <a:cubicBezTo>
                  <a:pt x="155" y="70"/>
                  <a:pt x="155" y="70"/>
                  <a:pt x="154" y="69"/>
                </a:cubicBezTo>
                <a:cubicBezTo>
                  <a:pt x="154" y="70"/>
                  <a:pt x="154" y="70"/>
                  <a:pt x="154" y="71"/>
                </a:cubicBezTo>
                <a:cubicBezTo>
                  <a:pt x="153" y="70"/>
                  <a:pt x="153" y="70"/>
                  <a:pt x="152" y="69"/>
                </a:cubicBezTo>
                <a:cubicBezTo>
                  <a:pt x="152" y="70"/>
                  <a:pt x="152" y="70"/>
                  <a:pt x="151" y="71"/>
                </a:cubicBezTo>
                <a:cubicBezTo>
                  <a:pt x="151" y="70"/>
                  <a:pt x="151" y="70"/>
                  <a:pt x="150" y="69"/>
                </a:cubicBezTo>
                <a:cubicBezTo>
                  <a:pt x="150" y="69"/>
                  <a:pt x="150" y="69"/>
                  <a:pt x="150" y="70"/>
                </a:cubicBezTo>
                <a:cubicBezTo>
                  <a:pt x="150" y="70"/>
                  <a:pt x="150" y="70"/>
                  <a:pt x="150" y="70"/>
                </a:cubicBezTo>
                <a:cubicBezTo>
                  <a:pt x="148" y="69"/>
                  <a:pt x="146" y="69"/>
                  <a:pt x="146" y="70"/>
                </a:cubicBezTo>
                <a:cubicBezTo>
                  <a:pt x="145" y="70"/>
                  <a:pt x="145" y="69"/>
                  <a:pt x="144" y="69"/>
                </a:cubicBezTo>
                <a:cubicBezTo>
                  <a:pt x="143" y="69"/>
                  <a:pt x="142" y="69"/>
                  <a:pt x="140" y="69"/>
                </a:cubicBezTo>
                <a:cubicBezTo>
                  <a:pt x="135" y="69"/>
                  <a:pt x="130" y="69"/>
                  <a:pt x="124" y="69"/>
                </a:cubicBezTo>
                <a:cubicBezTo>
                  <a:pt x="115" y="68"/>
                  <a:pt x="106" y="68"/>
                  <a:pt x="97" y="68"/>
                </a:cubicBezTo>
                <a:cubicBezTo>
                  <a:pt x="89" y="68"/>
                  <a:pt x="81" y="68"/>
                  <a:pt x="73" y="67"/>
                </a:cubicBezTo>
                <a:cubicBezTo>
                  <a:pt x="73" y="67"/>
                  <a:pt x="73" y="67"/>
                  <a:pt x="72" y="67"/>
                </a:cubicBezTo>
                <a:cubicBezTo>
                  <a:pt x="74" y="67"/>
                  <a:pt x="76" y="67"/>
                  <a:pt x="78" y="67"/>
                </a:cubicBezTo>
                <a:cubicBezTo>
                  <a:pt x="80" y="67"/>
                  <a:pt x="82" y="66"/>
                  <a:pt x="85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5" y="66"/>
                  <a:pt x="85" y="66"/>
                  <a:pt x="85" y="66"/>
                </a:cubicBezTo>
                <a:cubicBezTo>
                  <a:pt x="79" y="66"/>
                  <a:pt x="74" y="66"/>
                  <a:pt x="69" y="65"/>
                </a:cubicBezTo>
                <a:cubicBezTo>
                  <a:pt x="59" y="65"/>
                  <a:pt x="49" y="65"/>
                  <a:pt x="40" y="65"/>
                </a:cubicBezTo>
                <a:cubicBezTo>
                  <a:pt x="34" y="64"/>
                  <a:pt x="28" y="64"/>
                  <a:pt x="22" y="64"/>
                </a:cubicBezTo>
                <a:cubicBezTo>
                  <a:pt x="19" y="64"/>
                  <a:pt x="16" y="64"/>
                  <a:pt x="13" y="64"/>
                </a:cubicBezTo>
                <a:cubicBezTo>
                  <a:pt x="9" y="64"/>
                  <a:pt x="6" y="64"/>
                  <a:pt x="2" y="64"/>
                </a:cubicBezTo>
                <a:cubicBezTo>
                  <a:pt x="1" y="64"/>
                  <a:pt x="0" y="64"/>
                  <a:pt x="0" y="64"/>
                </a:cubicBezTo>
                <a:cubicBezTo>
                  <a:pt x="0" y="64"/>
                  <a:pt x="0" y="63"/>
                  <a:pt x="0" y="63"/>
                </a:cubicBezTo>
                <a:cubicBezTo>
                  <a:pt x="1" y="63"/>
                  <a:pt x="3" y="63"/>
                  <a:pt x="5" y="63"/>
                </a:cubicBezTo>
                <a:cubicBezTo>
                  <a:pt x="12" y="63"/>
                  <a:pt x="12" y="62"/>
                  <a:pt x="20" y="62"/>
                </a:cubicBezTo>
                <a:cubicBezTo>
                  <a:pt x="25" y="62"/>
                  <a:pt x="34" y="61"/>
                  <a:pt x="40" y="61"/>
                </a:cubicBezTo>
                <a:cubicBezTo>
                  <a:pt x="59" y="62"/>
                  <a:pt x="67" y="62"/>
                  <a:pt x="86" y="62"/>
                </a:cubicBezTo>
                <a:cubicBezTo>
                  <a:pt x="105" y="62"/>
                  <a:pt x="140" y="63"/>
                  <a:pt x="159" y="63"/>
                </a:cubicBezTo>
                <a:cubicBezTo>
                  <a:pt x="193" y="63"/>
                  <a:pt x="225" y="64"/>
                  <a:pt x="259" y="64"/>
                </a:cubicBezTo>
                <a:cubicBezTo>
                  <a:pt x="279" y="63"/>
                  <a:pt x="299" y="63"/>
                  <a:pt x="318" y="62"/>
                </a:cubicBezTo>
                <a:cubicBezTo>
                  <a:pt x="319" y="62"/>
                  <a:pt x="320" y="62"/>
                  <a:pt x="321" y="62"/>
                </a:cubicBezTo>
                <a:cubicBezTo>
                  <a:pt x="321" y="62"/>
                  <a:pt x="322" y="62"/>
                  <a:pt x="323" y="62"/>
                </a:cubicBezTo>
                <a:cubicBezTo>
                  <a:pt x="322" y="62"/>
                  <a:pt x="322" y="62"/>
                  <a:pt x="322" y="62"/>
                </a:cubicBezTo>
                <a:cubicBezTo>
                  <a:pt x="310" y="62"/>
                  <a:pt x="298" y="62"/>
                  <a:pt x="286" y="62"/>
                </a:cubicBezTo>
                <a:cubicBezTo>
                  <a:pt x="282" y="62"/>
                  <a:pt x="278" y="62"/>
                  <a:pt x="274" y="62"/>
                </a:cubicBezTo>
                <a:cubicBezTo>
                  <a:pt x="266" y="62"/>
                  <a:pt x="259" y="63"/>
                  <a:pt x="251" y="63"/>
                </a:cubicBezTo>
                <a:cubicBezTo>
                  <a:pt x="246" y="63"/>
                  <a:pt x="241" y="62"/>
                  <a:pt x="236" y="62"/>
                </a:cubicBezTo>
                <a:cubicBezTo>
                  <a:pt x="234" y="62"/>
                  <a:pt x="232" y="62"/>
                  <a:pt x="230" y="62"/>
                </a:cubicBezTo>
                <a:cubicBezTo>
                  <a:pt x="228" y="62"/>
                  <a:pt x="225" y="63"/>
                  <a:pt x="223" y="63"/>
                </a:cubicBezTo>
                <a:cubicBezTo>
                  <a:pt x="220" y="63"/>
                  <a:pt x="217" y="63"/>
                  <a:pt x="214" y="63"/>
                </a:cubicBezTo>
                <a:cubicBezTo>
                  <a:pt x="212" y="63"/>
                  <a:pt x="209" y="63"/>
                  <a:pt x="206" y="63"/>
                </a:cubicBezTo>
                <a:cubicBezTo>
                  <a:pt x="205" y="63"/>
                  <a:pt x="204" y="63"/>
                  <a:pt x="203" y="63"/>
                </a:cubicBezTo>
                <a:cubicBezTo>
                  <a:pt x="203" y="63"/>
                  <a:pt x="201" y="62"/>
                  <a:pt x="201" y="63"/>
                </a:cubicBezTo>
                <a:cubicBezTo>
                  <a:pt x="200" y="63"/>
                  <a:pt x="199" y="63"/>
                  <a:pt x="199" y="62"/>
                </a:cubicBezTo>
                <a:cubicBezTo>
                  <a:pt x="198" y="64"/>
                  <a:pt x="198" y="63"/>
                  <a:pt x="197" y="62"/>
                </a:cubicBezTo>
                <a:cubicBezTo>
                  <a:pt x="196" y="64"/>
                  <a:pt x="196" y="63"/>
                  <a:pt x="195" y="62"/>
                </a:cubicBezTo>
                <a:cubicBezTo>
                  <a:pt x="195" y="63"/>
                  <a:pt x="194" y="63"/>
                  <a:pt x="194" y="63"/>
                </a:cubicBezTo>
                <a:cubicBezTo>
                  <a:pt x="194" y="63"/>
                  <a:pt x="193" y="63"/>
                  <a:pt x="193" y="62"/>
                </a:cubicBezTo>
                <a:cubicBezTo>
                  <a:pt x="193" y="63"/>
                  <a:pt x="193" y="63"/>
                  <a:pt x="192" y="63"/>
                </a:cubicBezTo>
                <a:cubicBezTo>
                  <a:pt x="192" y="63"/>
                  <a:pt x="191" y="63"/>
                  <a:pt x="191" y="62"/>
                </a:cubicBezTo>
                <a:cubicBezTo>
                  <a:pt x="191" y="63"/>
                  <a:pt x="191" y="63"/>
                  <a:pt x="190" y="63"/>
                </a:cubicBezTo>
                <a:cubicBezTo>
                  <a:pt x="190" y="63"/>
                  <a:pt x="189" y="63"/>
                  <a:pt x="189" y="62"/>
                </a:cubicBezTo>
                <a:cubicBezTo>
                  <a:pt x="188" y="64"/>
                  <a:pt x="188" y="63"/>
                  <a:pt x="187" y="63"/>
                </a:cubicBezTo>
                <a:cubicBezTo>
                  <a:pt x="187" y="63"/>
                  <a:pt x="186" y="63"/>
                  <a:pt x="186" y="63"/>
                </a:cubicBezTo>
                <a:cubicBezTo>
                  <a:pt x="185" y="63"/>
                  <a:pt x="185" y="63"/>
                  <a:pt x="185" y="63"/>
                </a:cubicBezTo>
                <a:cubicBezTo>
                  <a:pt x="184" y="63"/>
                  <a:pt x="183" y="63"/>
                  <a:pt x="182" y="63"/>
                </a:cubicBezTo>
                <a:cubicBezTo>
                  <a:pt x="181" y="63"/>
                  <a:pt x="180" y="62"/>
                  <a:pt x="179" y="62"/>
                </a:cubicBezTo>
                <a:cubicBezTo>
                  <a:pt x="177" y="63"/>
                  <a:pt x="176" y="63"/>
                  <a:pt x="174" y="63"/>
                </a:cubicBezTo>
                <a:cubicBezTo>
                  <a:pt x="172" y="63"/>
                  <a:pt x="171" y="63"/>
                  <a:pt x="169" y="63"/>
                </a:cubicBezTo>
                <a:cubicBezTo>
                  <a:pt x="168" y="63"/>
                  <a:pt x="166" y="63"/>
                  <a:pt x="164" y="63"/>
                </a:cubicBezTo>
                <a:cubicBezTo>
                  <a:pt x="163" y="63"/>
                  <a:pt x="161" y="62"/>
                  <a:pt x="160" y="62"/>
                </a:cubicBezTo>
                <a:cubicBezTo>
                  <a:pt x="158" y="62"/>
                  <a:pt x="156" y="63"/>
                  <a:pt x="155" y="63"/>
                </a:cubicBezTo>
                <a:cubicBezTo>
                  <a:pt x="152" y="63"/>
                  <a:pt x="150" y="63"/>
                  <a:pt x="147" y="63"/>
                </a:cubicBezTo>
                <a:cubicBezTo>
                  <a:pt x="146" y="63"/>
                  <a:pt x="146" y="63"/>
                  <a:pt x="145" y="63"/>
                </a:cubicBezTo>
                <a:cubicBezTo>
                  <a:pt x="144" y="63"/>
                  <a:pt x="143" y="62"/>
                  <a:pt x="142" y="62"/>
                </a:cubicBezTo>
                <a:cubicBezTo>
                  <a:pt x="141" y="63"/>
                  <a:pt x="139" y="63"/>
                  <a:pt x="138" y="62"/>
                </a:cubicBezTo>
                <a:cubicBezTo>
                  <a:pt x="137" y="62"/>
                  <a:pt x="136" y="63"/>
                  <a:pt x="135" y="63"/>
                </a:cubicBezTo>
                <a:cubicBezTo>
                  <a:pt x="135" y="63"/>
                  <a:pt x="134" y="63"/>
                  <a:pt x="133" y="63"/>
                </a:cubicBezTo>
                <a:cubicBezTo>
                  <a:pt x="132" y="63"/>
                  <a:pt x="131" y="63"/>
                  <a:pt x="130" y="63"/>
                </a:cubicBezTo>
                <a:cubicBezTo>
                  <a:pt x="129" y="63"/>
                  <a:pt x="127" y="62"/>
                  <a:pt x="126" y="62"/>
                </a:cubicBezTo>
                <a:cubicBezTo>
                  <a:pt x="126" y="63"/>
                  <a:pt x="125" y="63"/>
                  <a:pt x="124" y="62"/>
                </a:cubicBezTo>
                <a:cubicBezTo>
                  <a:pt x="124" y="62"/>
                  <a:pt x="124" y="62"/>
                  <a:pt x="123" y="63"/>
                </a:cubicBezTo>
                <a:cubicBezTo>
                  <a:pt x="123" y="63"/>
                  <a:pt x="123" y="62"/>
                  <a:pt x="122" y="62"/>
                </a:cubicBezTo>
                <a:cubicBezTo>
                  <a:pt x="122" y="62"/>
                  <a:pt x="121" y="63"/>
                  <a:pt x="121" y="63"/>
                </a:cubicBezTo>
                <a:cubicBezTo>
                  <a:pt x="121" y="62"/>
                  <a:pt x="120" y="62"/>
                  <a:pt x="120" y="63"/>
                </a:cubicBezTo>
                <a:cubicBezTo>
                  <a:pt x="119" y="62"/>
                  <a:pt x="118" y="62"/>
                  <a:pt x="117" y="62"/>
                </a:cubicBezTo>
                <a:cubicBezTo>
                  <a:pt x="117" y="62"/>
                  <a:pt x="116" y="62"/>
                  <a:pt x="116" y="62"/>
                </a:cubicBezTo>
                <a:cubicBezTo>
                  <a:pt x="115" y="62"/>
                  <a:pt x="114" y="62"/>
                  <a:pt x="114" y="62"/>
                </a:cubicBezTo>
                <a:cubicBezTo>
                  <a:pt x="113" y="62"/>
                  <a:pt x="113" y="63"/>
                  <a:pt x="113" y="63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12" y="62"/>
                  <a:pt x="112" y="62"/>
                  <a:pt x="111" y="63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10" y="62"/>
                  <a:pt x="110" y="62"/>
                  <a:pt x="109" y="63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8" y="62"/>
                  <a:pt x="108" y="62"/>
                  <a:pt x="108" y="63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6" y="62"/>
                  <a:pt x="106" y="62"/>
                  <a:pt x="106" y="63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3" y="62"/>
                  <a:pt x="103" y="62"/>
                  <a:pt x="103" y="6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1" y="62"/>
                  <a:pt x="101" y="62"/>
                  <a:pt x="101" y="61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99" y="61"/>
                  <a:pt x="99" y="61"/>
                  <a:pt x="98" y="62"/>
                </a:cubicBezTo>
                <a:cubicBezTo>
                  <a:pt x="97" y="61"/>
                  <a:pt x="97" y="62"/>
                  <a:pt x="96" y="62"/>
                </a:cubicBezTo>
                <a:cubicBezTo>
                  <a:pt x="94" y="62"/>
                  <a:pt x="92" y="61"/>
                  <a:pt x="91" y="61"/>
                </a:cubicBezTo>
                <a:cubicBezTo>
                  <a:pt x="86" y="61"/>
                  <a:pt x="82" y="61"/>
                  <a:pt x="78" y="61"/>
                </a:cubicBezTo>
                <a:cubicBezTo>
                  <a:pt x="68" y="61"/>
                  <a:pt x="59" y="61"/>
                  <a:pt x="49" y="60"/>
                </a:cubicBezTo>
                <a:cubicBezTo>
                  <a:pt x="42" y="60"/>
                  <a:pt x="35" y="60"/>
                  <a:pt x="28" y="60"/>
                </a:cubicBezTo>
                <a:cubicBezTo>
                  <a:pt x="23" y="60"/>
                  <a:pt x="19" y="59"/>
                  <a:pt x="14" y="59"/>
                </a:cubicBezTo>
                <a:cubicBezTo>
                  <a:pt x="14" y="59"/>
                  <a:pt x="14" y="59"/>
                  <a:pt x="13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8" y="59"/>
                  <a:pt x="21" y="59"/>
                  <a:pt x="25" y="59"/>
                </a:cubicBezTo>
                <a:cubicBezTo>
                  <a:pt x="32" y="59"/>
                  <a:pt x="39" y="59"/>
                  <a:pt x="46" y="59"/>
                </a:cubicBezTo>
                <a:cubicBezTo>
                  <a:pt x="50" y="59"/>
                  <a:pt x="55" y="59"/>
                  <a:pt x="59" y="59"/>
                </a:cubicBezTo>
                <a:cubicBezTo>
                  <a:pt x="48" y="59"/>
                  <a:pt x="37" y="58"/>
                  <a:pt x="26" y="58"/>
                </a:cubicBezTo>
                <a:cubicBezTo>
                  <a:pt x="20" y="58"/>
                  <a:pt x="14" y="58"/>
                  <a:pt x="8" y="58"/>
                </a:cubicBezTo>
                <a:cubicBezTo>
                  <a:pt x="8" y="57"/>
                  <a:pt x="7" y="57"/>
                  <a:pt x="6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9" y="57"/>
                  <a:pt x="11" y="57"/>
                  <a:pt x="13" y="57"/>
                </a:cubicBezTo>
                <a:cubicBezTo>
                  <a:pt x="17" y="56"/>
                  <a:pt x="21" y="56"/>
                  <a:pt x="25" y="56"/>
                </a:cubicBezTo>
                <a:cubicBezTo>
                  <a:pt x="36" y="56"/>
                  <a:pt x="50" y="53"/>
                  <a:pt x="61" y="54"/>
                </a:cubicBezTo>
                <a:cubicBezTo>
                  <a:pt x="98" y="54"/>
                  <a:pt x="132" y="55"/>
                  <a:pt x="169" y="55"/>
                </a:cubicBezTo>
                <a:cubicBezTo>
                  <a:pt x="221" y="56"/>
                  <a:pt x="271" y="54"/>
                  <a:pt x="325" y="55"/>
                </a:cubicBezTo>
                <a:cubicBezTo>
                  <a:pt x="326" y="55"/>
                  <a:pt x="327" y="55"/>
                  <a:pt x="329" y="55"/>
                </a:cubicBezTo>
                <a:cubicBezTo>
                  <a:pt x="329" y="55"/>
                  <a:pt x="329" y="54"/>
                  <a:pt x="329" y="54"/>
                </a:cubicBezTo>
                <a:cubicBezTo>
                  <a:pt x="324" y="54"/>
                  <a:pt x="319" y="54"/>
                  <a:pt x="314" y="54"/>
                </a:cubicBezTo>
                <a:cubicBezTo>
                  <a:pt x="309" y="54"/>
                  <a:pt x="304" y="55"/>
                  <a:pt x="300" y="55"/>
                </a:cubicBezTo>
                <a:cubicBezTo>
                  <a:pt x="284" y="55"/>
                  <a:pt x="269" y="55"/>
                  <a:pt x="253" y="55"/>
                </a:cubicBezTo>
                <a:cubicBezTo>
                  <a:pt x="245" y="55"/>
                  <a:pt x="237" y="55"/>
                  <a:pt x="230" y="55"/>
                </a:cubicBezTo>
                <a:cubicBezTo>
                  <a:pt x="219" y="55"/>
                  <a:pt x="209" y="55"/>
                  <a:pt x="199" y="55"/>
                </a:cubicBezTo>
                <a:cubicBezTo>
                  <a:pt x="194" y="55"/>
                  <a:pt x="189" y="55"/>
                  <a:pt x="184" y="55"/>
                </a:cubicBezTo>
                <a:cubicBezTo>
                  <a:pt x="179" y="55"/>
                  <a:pt x="174" y="55"/>
                  <a:pt x="169" y="55"/>
                </a:cubicBezTo>
                <a:cubicBezTo>
                  <a:pt x="165" y="55"/>
                  <a:pt x="161" y="55"/>
                  <a:pt x="156" y="55"/>
                </a:cubicBezTo>
                <a:cubicBezTo>
                  <a:pt x="154" y="55"/>
                  <a:pt x="151" y="55"/>
                  <a:pt x="148" y="55"/>
                </a:cubicBezTo>
                <a:cubicBezTo>
                  <a:pt x="146" y="55"/>
                  <a:pt x="143" y="55"/>
                  <a:pt x="141" y="55"/>
                </a:cubicBezTo>
                <a:cubicBezTo>
                  <a:pt x="139" y="55"/>
                  <a:pt x="137" y="55"/>
                  <a:pt x="134" y="55"/>
                </a:cubicBezTo>
                <a:cubicBezTo>
                  <a:pt x="132" y="55"/>
                  <a:pt x="129" y="55"/>
                  <a:pt x="127" y="55"/>
                </a:cubicBezTo>
                <a:cubicBezTo>
                  <a:pt x="125" y="55"/>
                  <a:pt x="124" y="55"/>
                  <a:pt x="122" y="55"/>
                </a:cubicBezTo>
                <a:cubicBezTo>
                  <a:pt x="121" y="55"/>
                  <a:pt x="119" y="55"/>
                  <a:pt x="118" y="55"/>
                </a:cubicBezTo>
                <a:cubicBezTo>
                  <a:pt x="117" y="55"/>
                  <a:pt x="116" y="54"/>
                  <a:pt x="115" y="54"/>
                </a:cubicBezTo>
                <a:cubicBezTo>
                  <a:pt x="114" y="54"/>
                  <a:pt x="113" y="55"/>
                  <a:pt x="112" y="55"/>
                </a:cubicBezTo>
                <a:cubicBezTo>
                  <a:pt x="111" y="55"/>
                  <a:pt x="110" y="55"/>
                  <a:pt x="110" y="55"/>
                </a:cubicBezTo>
                <a:cubicBezTo>
                  <a:pt x="109" y="54"/>
                  <a:pt x="108" y="54"/>
                  <a:pt x="107" y="54"/>
                </a:cubicBezTo>
                <a:cubicBezTo>
                  <a:pt x="106" y="54"/>
                  <a:pt x="105" y="55"/>
                  <a:pt x="104" y="55"/>
                </a:cubicBezTo>
                <a:cubicBezTo>
                  <a:pt x="103" y="55"/>
                  <a:pt x="102" y="54"/>
                  <a:pt x="101" y="54"/>
                </a:cubicBezTo>
                <a:cubicBezTo>
                  <a:pt x="100" y="54"/>
                  <a:pt x="99" y="55"/>
                  <a:pt x="98" y="55"/>
                </a:cubicBezTo>
                <a:cubicBezTo>
                  <a:pt x="97" y="54"/>
                  <a:pt x="95" y="54"/>
                  <a:pt x="93" y="54"/>
                </a:cubicBezTo>
                <a:cubicBezTo>
                  <a:pt x="90" y="54"/>
                  <a:pt x="87" y="54"/>
                  <a:pt x="84" y="54"/>
                </a:cubicBezTo>
                <a:cubicBezTo>
                  <a:pt x="82" y="54"/>
                  <a:pt x="80" y="54"/>
                  <a:pt x="78" y="54"/>
                </a:cubicBezTo>
                <a:cubicBezTo>
                  <a:pt x="74" y="54"/>
                  <a:pt x="70" y="54"/>
                  <a:pt x="67" y="53"/>
                </a:cubicBezTo>
                <a:cubicBezTo>
                  <a:pt x="63" y="53"/>
                  <a:pt x="59" y="53"/>
                  <a:pt x="56" y="53"/>
                </a:cubicBezTo>
                <a:cubicBezTo>
                  <a:pt x="49" y="52"/>
                  <a:pt x="42" y="52"/>
                  <a:pt x="36" y="52"/>
                </a:cubicBezTo>
                <a:cubicBezTo>
                  <a:pt x="29" y="52"/>
                  <a:pt x="55" y="52"/>
                  <a:pt x="48" y="52"/>
                </a:cubicBezTo>
                <a:cubicBezTo>
                  <a:pt x="39" y="51"/>
                  <a:pt x="30" y="51"/>
                  <a:pt x="22" y="51"/>
                </a:cubicBezTo>
                <a:cubicBezTo>
                  <a:pt x="21" y="51"/>
                  <a:pt x="21" y="51"/>
                  <a:pt x="20" y="51"/>
                </a:cubicBezTo>
                <a:cubicBezTo>
                  <a:pt x="20" y="50"/>
                  <a:pt x="21" y="50"/>
                  <a:pt x="21" y="50"/>
                </a:cubicBezTo>
                <a:cubicBezTo>
                  <a:pt x="32" y="50"/>
                  <a:pt x="42" y="50"/>
                  <a:pt x="53" y="50"/>
                </a:cubicBezTo>
                <a:cubicBezTo>
                  <a:pt x="62" y="50"/>
                  <a:pt x="70" y="51"/>
                  <a:pt x="79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78" y="50"/>
                  <a:pt x="75" y="49"/>
                  <a:pt x="72" y="49"/>
                </a:cubicBezTo>
                <a:cubicBezTo>
                  <a:pt x="60" y="49"/>
                  <a:pt x="47" y="49"/>
                  <a:pt x="35" y="49"/>
                </a:cubicBezTo>
                <a:cubicBezTo>
                  <a:pt x="33" y="49"/>
                  <a:pt x="31" y="48"/>
                  <a:pt x="2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42" y="47"/>
                  <a:pt x="54" y="47"/>
                  <a:pt x="66" y="47"/>
                </a:cubicBezTo>
                <a:cubicBezTo>
                  <a:pt x="78" y="47"/>
                  <a:pt x="58" y="47"/>
                  <a:pt x="70" y="48"/>
                </a:cubicBezTo>
                <a:cubicBezTo>
                  <a:pt x="70" y="47"/>
                  <a:pt x="70" y="47"/>
                  <a:pt x="70" y="47"/>
                </a:cubicBezTo>
                <a:cubicBezTo>
                  <a:pt x="43" y="46"/>
                  <a:pt x="49" y="46"/>
                  <a:pt x="22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58" y="44"/>
                  <a:pt x="62" y="45"/>
                  <a:pt x="98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73" y="44"/>
                  <a:pt x="80" y="44"/>
                  <a:pt x="55" y="43"/>
                </a:cubicBezTo>
                <a:cubicBezTo>
                  <a:pt x="55" y="43"/>
                  <a:pt x="55" y="42"/>
                  <a:pt x="55" y="42"/>
                </a:cubicBezTo>
                <a:cubicBezTo>
                  <a:pt x="69" y="42"/>
                  <a:pt x="68" y="42"/>
                  <a:pt x="81" y="4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112" y="41"/>
                  <a:pt x="112" y="41"/>
                </a:cubicBezTo>
                <a:cubicBezTo>
                  <a:pt x="103" y="41"/>
                  <a:pt x="94" y="41"/>
                  <a:pt x="86" y="40"/>
                </a:cubicBezTo>
                <a:cubicBezTo>
                  <a:pt x="78" y="40"/>
                  <a:pt x="71" y="40"/>
                  <a:pt x="63" y="40"/>
                </a:cubicBezTo>
                <a:cubicBezTo>
                  <a:pt x="62" y="40"/>
                  <a:pt x="62" y="39"/>
                  <a:pt x="61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87" y="39"/>
                  <a:pt x="81" y="39"/>
                  <a:pt x="107" y="40"/>
                </a:cubicBezTo>
                <a:cubicBezTo>
                  <a:pt x="107" y="40"/>
                  <a:pt x="107" y="40"/>
                  <a:pt x="107" y="39"/>
                </a:cubicBezTo>
                <a:cubicBezTo>
                  <a:pt x="105" y="39"/>
                  <a:pt x="103" y="39"/>
                  <a:pt x="101" y="39"/>
                </a:cubicBezTo>
                <a:cubicBezTo>
                  <a:pt x="90" y="39"/>
                  <a:pt x="112" y="38"/>
                  <a:pt x="101" y="38"/>
                </a:cubicBezTo>
                <a:cubicBezTo>
                  <a:pt x="85" y="38"/>
                  <a:pt x="70" y="37"/>
                  <a:pt x="54" y="37"/>
                </a:cubicBezTo>
                <a:cubicBezTo>
                  <a:pt x="54" y="37"/>
                  <a:pt x="53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76" y="36"/>
                  <a:pt x="88" y="36"/>
                </a:cubicBezTo>
                <a:cubicBezTo>
                  <a:pt x="94" y="36"/>
                  <a:pt x="100" y="36"/>
                  <a:pt x="106" y="36"/>
                </a:cubicBezTo>
                <a:cubicBezTo>
                  <a:pt x="107" y="36"/>
                  <a:pt x="108" y="36"/>
                  <a:pt x="109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9" y="36"/>
                  <a:pt x="108" y="35"/>
                  <a:pt x="108" y="35"/>
                </a:cubicBezTo>
                <a:cubicBezTo>
                  <a:pt x="103" y="35"/>
                  <a:pt x="97" y="36"/>
                  <a:pt x="92" y="34"/>
                </a:cubicBezTo>
                <a:cubicBezTo>
                  <a:pt x="90" y="34"/>
                  <a:pt x="88" y="34"/>
                  <a:pt x="86" y="34"/>
                </a:cubicBezTo>
                <a:cubicBezTo>
                  <a:pt x="85" y="34"/>
                  <a:pt x="83" y="34"/>
                  <a:pt x="82" y="34"/>
                </a:cubicBezTo>
                <a:cubicBezTo>
                  <a:pt x="82" y="33"/>
                  <a:pt x="82" y="33"/>
                  <a:pt x="82" y="33"/>
                </a:cubicBezTo>
                <a:cubicBezTo>
                  <a:pt x="112" y="33"/>
                  <a:pt x="90" y="34"/>
                  <a:pt x="120" y="34"/>
                </a:cubicBezTo>
                <a:cubicBezTo>
                  <a:pt x="120" y="34"/>
                  <a:pt x="120" y="34"/>
                  <a:pt x="119" y="34"/>
                </a:cubicBezTo>
                <a:cubicBezTo>
                  <a:pt x="108" y="33"/>
                  <a:pt x="116" y="33"/>
                  <a:pt x="104" y="33"/>
                </a:cubicBezTo>
                <a:cubicBezTo>
                  <a:pt x="98" y="33"/>
                  <a:pt x="92" y="33"/>
                  <a:pt x="86" y="32"/>
                </a:cubicBezTo>
                <a:cubicBezTo>
                  <a:pt x="86" y="32"/>
                  <a:pt x="86" y="32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91" y="32"/>
                  <a:pt x="97" y="32"/>
                  <a:pt x="103" y="32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73" y="30"/>
                  <a:pt x="74" y="29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69" y="27"/>
                  <a:pt x="61" y="28"/>
                  <a:pt x="86" y="29"/>
                </a:cubicBezTo>
                <a:cubicBezTo>
                  <a:pt x="83" y="28"/>
                  <a:pt x="113" y="28"/>
                  <a:pt x="110" y="28"/>
                </a:cubicBezTo>
                <a:cubicBezTo>
                  <a:pt x="98" y="28"/>
                  <a:pt x="86" y="28"/>
                  <a:pt x="73" y="27"/>
                </a:cubicBezTo>
                <a:cubicBezTo>
                  <a:pt x="72" y="27"/>
                  <a:pt x="72" y="27"/>
                  <a:pt x="71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88" y="26"/>
                  <a:pt x="72" y="27"/>
                  <a:pt x="89" y="26"/>
                </a:cubicBezTo>
                <a:cubicBezTo>
                  <a:pt x="89" y="26"/>
                  <a:pt x="89" y="26"/>
                  <a:pt x="88" y="26"/>
                </a:cubicBezTo>
                <a:cubicBezTo>
                  <a:pt x="76" y="26"/>
                  <a:pt x="96" y="26"/>
                  <a:pt x="83" y="25"/>
                </a:cubicBezTo>
                <a:cubicBezTo>
                  <a:pt x="75" y="25"/>
                  <a:pt x="66" y="25"/>
                  <a:pt x="58" y="24"/>
                </a:cubicBezTo>
                <a:cubicBezTo>
                  <a:pt x="57" y="24"/>
                  <a:pt x="57" y="24"/>
                  <a:pt x="56" y="24"/>
                </a:cubicBezTo>
                <a:cubicBezTo>
                  <a:pt x="57" y="24"/>
                  <a:pt x="58" y="24"/>
                  <a:pt x="59" y="24"/>
                </a:cubicBezTo>
                <a:cubicBezTo>
                  <a:pt x="62" y="24"/>
                  <a:pt x="65" y="24"/>
                  <a:pt x="68" y="24"/>
                </a:cubicBezTo>
                <a:cubicBezTo>
                  <a:pt x="79" y="24"/>
                  <a:pt x="90" y="24"/>
                  <a:pt x="100" y="24"/>
                </a:cubicBezTo>
                <a:cubicBezTo>
                  <a:pt x="130" y="24"/>
                  <a:pt x="107" y="22"/>
                  <a:pt x="137" y="22"/>
                </a:cubicBezTo>
                <a:cubicBezTo>
                  <a:pt x="170" y="23"/>
                  <a:pt x="206" y="23"/>
                  <a:pt x="239" y="22"/>
                </a:cubicBezTo>
                <a:cubicBezTo>
                  <a:pt x="255" y="22"/>
                  <a:pt x="269" y="24"/>
                  <a:pt x="285" y="24"/>
                </a:cubicBezTo>
                <a:cubicBezTo>
                  <a:pt x="288" y="24"/>
                  <a:pt x="291" y="24"/>
                  <a:pt x="293" y="24"/>
                </a:cubicBezTo>
                <a:cubicBezTo>
                  <a:pt x="289" y="24"/>
                  <a:pt x="284" y="24"/>
                  <a:pt x="279" y="24"/>
                </a:cubicBezTo>
                <a:cubicBezTo>
                  <a:pt x="235" y="24"/>
                  <a:pt x="191" y="24"/>
                  <a:pt x="147" y="23"/>
                </a:cubicBezTo>
                <a:cubicBezTo>
                  <a:pt x="123" y="22"/>
                  <a:pt x="117" y="21"/>
                  <a:pt x="93" y="21"/>
                </a:cubicBezTo>
                <a:cubicBezTo>
                  <a:pt x="74" y="20"/>
                  <a:pt x="69" y="20"/>
                  <a:pt x="50" y="19"/>
                </a:cubicBezTo>
                <a:cubicBezTo>
                  <a:pt x="46" y="19"/>
                  <a:pt x="42" y="19"/>
                  <a:pt x="37" y="19"/>
                </a:cubicBezTo>
                <a:cubicBezTo>
                  <a:pt x="37" y="19"/>
                  <a:pt x="37" y="19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8"/>
                  <a:pt x="37" y="18"/>
                  <a:pt x="38" y="18"/>
                </a:cubicBezTo>
                <a:cubicBezTo>
                  <a:pt x="42" y="18"/>
                  <a:pt x="46" y="18"/>
                  <a:pt x="51" y="18"/>
                </a:cubicBezTo>
                <a:cubicBezTo>
                  <a:pt x="70" y="18"/>
                  <a:pt x="56" y="18"/>
                  <a:pt x="75" y="18"/>
                </a:cubicBezTo>
                <a:cubicBezTo>
                  <a:pt x="101" y="18"/>
                  <a:pt x="121" y="17"/>
                  <a:pt x="147" y="18"/>
                </a:cubicBezTo>
                <a:cubicBezTo>
                  <a:pt x="178" y="19"/>
                  <a:pt x="214" y="18"/>
                  <a:pt x="246" y="20"/>
                </a:cubicBezTo>
                <a:cubicBezTo>
                  <a:pt x="249" y="20"/>
                  <a:pt x="252" y="20"/>
                  <a:pt x="254" y="20"/>
                </a:cubicBezTo>
                <a:cubicBezTo>
                  <a:pt x="254" y="19"/>
                  <a:pt x="254" y="19"/>
                  <a:pt x="253" y="19"/>
                </a:cubicBezTo>
                <a:cubicBezTo>
                  <a:pt x="234" y="19"/>
                  <a:pt x="216" y="19"/>
                  <a:pt x="197" y="19"/>
                </a:cubicBezTo>
                <a:cubicBezTo>
                  <a:pt x="180" y="18"/>
                  <a:pt x="164" y="18"/>
                  <a:pt x="147" y="18"/>
                </a:cubicBezTo>
                <a:cubicBezTo>
                  <a:pt x="123" y="17"/>
                  <a:pt x="100" y="16"/>
                  <a:pt x="76" y="16"/>
                </a:cubicBezTo>
                <a:cubicBezTo>
                  <a:pt x="67" y="15"/>
                  <a:pt x="90" y="15"/>
                  <a:pt x="81" y="15"/>
                </a:cubicBezTo>
                <a:cubicBezTo>
                  <a:pt x="77" y="15"/>
                  <a:pt x="73" y="14"/>
                  <a:pt x="68" y="14"/>
                </a:cubicBezTo>
                <a:cubicBezTo>
                  <a:pt x="68" y="14"/>
                  <a:pt x="67" y="14"/>
                  <a:pt x="67" y="14"/>
                </a:cubicBezTo>
                <a:cubicBezTo>
                  <a:pt x="67" y="13"/>
                  <a:pt x="67" y="13"/>
                  <a:pt x="67" y="13"/>
                </a:cubicBezTo>
                <a:cubicBezTo>
                  <a:pt x="71" y="13"/>
                  <a:pt x="74" y="13"/>
                  <a:pt x="78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1" y="12"/>
                  <a:pt x="65" y="12"/>
                  <a:pt x="58" y="12"/>
                </a:cubicBezTo>
                <a:cubicBezTo>
                  <a:pt x="58" y="12"/>
                  <a:pt x="58" y="11"/>
                  <a:pt x="58" y="11"/>
                </a:cubicBezTo>
                <a:cubicBezTo>
                  <a:pt x="86" y="11"/>
                  <a:pt x="81" y="12"/>
                  <a:pt x="109" y="12"/>
                </a:cubicBezTo>
                <a:cubicBezTo>
                  <a:pt x="106" y="12"/>
                  <a:pt x="103" y="12"/>
                  <a:pt x="100" y="12"/>
                </a:cubicBezTo>
                <a:cubicBezTo>
                  <a:pt x="82" y="11"/>
                  <a:pt x="97" y="11"/>
                  <a:pt x="80" y="10"/>
                </a:cubicBezTo>
                <a:cubicBezTo>
                  <a:pt x="73" y="10"/>
                  <a:pt x="35" y="10"/>
                  <a:pt x="28" y="10"/>
                </a:cubicBezTo>
                <a:cubicBezTo>
                  <a:pt x="28" y="10"/>
                  <a:pt x="27" y="9"/>
                  <a:pt x="27" y="9"/>
                </a:cubicBezTo>
                <a:cubicBezTo>
                  <a:pt x="27" y="9"/>
                  <a:pt x="28" y="9"/>
                  <a:pt x="28" y="9"/>
                </a:cubicBezTo>
                <a:cubicBezTo>
                  <a:pt x="30" y="9"/>
                  <a:pt x="31" y="9"/>
                  <a:pt x="33" y="9"/>
                </a:cubicBezTo>
                <a:cubicBezTo>
                  <a:pt x="39" y="9"/>
                  <a:pt x="44" y="9"/>
                  <a:pt x="50" y="9"/>
                </a:cubicBezTo>
                <a:cubicBezTo>
                  <a:pt x="54" y="9"/>
                  <a:pt x="58" y="9"/>
                  <a:pt x="62" y="9"/>
                </a:cubicBezTo>
                <a:cubicBezTo>
                  <a:pt x="60" y="9"/>
                  <a:pt x="58" y="9"/>
                  <a:pt x="56" y="9"/>
                </a:cubicBezTo>
                <a:cubicBezTo>
                  <a:pt x="56" y="9"/>
                  <a:pt x="56" y="9"/>
                  <a:pt x="56" y="8"/>
                </a:cubicBezTo>
                <a:cubicBezTo>
                  <a:pt x="70" y="8"/>
                  <a:pt x="84" y="8"/>
                  <a:pt x="98" y="9"/>
                </a:cubicBezTo>
                <a:cubicBezTo>
                  <a:pt x="112" y="9"/>
                  <a:pt x="126" y="9"/>
                  <a:pt x="140" y="9"/>
                </a:cubicBezTo>
                <a:cubicBezTo>
                  <a:pt x="141" y="9"/>
                  <a:pt x="141" y="9"/>
                  <a:pt x="141" y="9"/>
                </a:cubicBezTo>
                <a:cubicBezTo>
                  <a:pt x="105" y="8"/>
                  <a:pt x="70" y="7"/>
                  <a:pt x="35" y="6"/>
                </a:cubicBezTo>
                <a:cubicBezTo>
                  <a:pt x="35" y="6"/>
                  <a:pt x="35" y="6"/>
                  <a:pt x="35" y="5"/>
                </a:cubicBezTo>
                <a:cubicBezTo>
                  <a:pt x="40" y="5"/>
                  <a:pt x="45" y="5"/>
                  <a:pt x="49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5"/>
                  <a:pt x="48" y="4"/>
                  <a:pt x="47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96" y="4"/>
                  <a:pt x="146" y="6"/>
                  <a:pt x="195" y="7"/>
                </a:cubicBezTo>
                <a:cubicBezTo>
                  <a:pt x="176" y="6"/>
                  <a:pt x="158" y="6"/>
                  <a:pt x="139" y="5"/>
                </a:cubicBezTo>
                <a:cubicBezTo>
                  <a:pt x="120" y="4"/>
                  <a:pt x="102" y="4"/>
                  <a:pt x="83" y="3"/>
                </a:cubicBezTo>
                <a:cubicBezTo>
                  <a:pt x="64" y="2"/>
                  <a:pt x="46" y="2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8" y="0"/>
                  <a:pt x="28" y="0"/>
                </a:cubicBezTo>
                <a:cubicBezTo>
                  <a:pt x="34" y="0"/>
                  <a:pt x="40" y="0"/>
                  <a:pt x="46" y="0"/>
                </a:cubicBezTo>
                <a:cubicBezTo>
                  <a:pt x="66" y="1"/>
                  <a:pt x="86" y="2"/>
                  <a:pt x="105" y="2"/>
                </a:cubicBezTo>
                <a:cubicBezTo>
                  <a:pt x="127" y="3"/>
                  <a:pt x="148" y="4"/>
                  <a:pt x="170" y="4"/>
                </a:cubicBezTo>
                <a:cubicBezTo>
                  <a:pt x="191" y="4"/>
                  <a:pt x="211" y="5"/>
                  <a:pt x="232" y="5"/>
                </a:cubicBezTo>
                <a:cubicBezTo>
                  <a:pt x="249" y="5"/>
                  <a:pt x="267" y="5"/>
                  <a:pt x="284" y="5"/>
                </a:cubicBezTo>
                <a:cubicBezTo>
                  <a:pt x="309" y="5"/>
                  <a:pt x="334" y="5"/>
                  <a:pt x="359" y="5"/>
                </a:cubicBezTo>
                <a:cubicBezTo>
                  <a:pt x="361" y="5"/>
                  <a:pt x="363" y="5"/>
                  <a:pt x="365" y="5"/>
                </a:cubicBezTo>
                <a:cubicBezTo>
                  <a:pt x="365" y="5"/>
                  <a:pt x="366" y="5"/>
                  <a:pt x="366" y="5"/>
                </a:cubicBezTo>
                <a:cubicBezTo>
                  <a:pt x="367" y="5"/>
                  <a:pt x="368" y="5"/>
                  <a:pt x="368" y="5"/>
                </a:cubicBezTo>
                <a:cubicBezTo>
                  <a:pt x="370" y="5"/>
                  <a:pt x="372" y="5"/>
                  <a:pt x="373" y="5"/>
                </a:cubicBezTo>
                <a:cubicBezTo>
                  <a:pt x="390" y="5"/>
                  <a:pt x="406" y="5"/>
                  <a:pt x="422" y="4"/>
                </a:cubicBezTo>
                <a:cubicBezTo>
                  <a:pt x="435" y="4"/>
                  <a:pt x="408" y="11"/>
                  <a:pt x="420" y="10"/>
                </a:cubicBezTo>
                <a:cubicBezTo>
                  <a:pt x="430" y="10"/>
                  <a:pt x="425" y="9"/>
                  <a:pt x="435" y="9"/>
                </a:cubicBezTo>
                <a:cubicBezTo>
                  <a:pt x="446" y="8"/>
                  <a:pt x="451" y="8"/>
                  <a:pt x="462" y="7"/>
                </a:cubicBezTo>
                <a:cubicBezTo>
                  <a:pt x="469" y="7"/>
                  <a:pt x="462" y="7"/>
                  <a:pt x="468" y="6"/>
                </a:cubicBezTo>
                <a:cubicBezTo>
                  <a:pt x="470" y="6"/>
                  <a:pt x="480" y="7"/>
                  <a:pt x="482" y="7"/>
                </a:cubicBezTo>
                <a:cubicBezTo>
                  <a:pt x="482" y="7"/>
                  <a:pt x="482" y="7"/>
                  <a:pt x="482" y="7"/>
                </a:cubicBezTo>
                <a:cubicBezTo>
                  <a:pt x="481" y="8"/>
                  <a:pt x="481" y="8"/>
                  <a:pt x="480" y="8"/>
                </a:cubicBezTo>
                <a:cubicBezTo>
                  <a:pt x="476" y="9"/>
                  <a:pt x="462" y="10"/>
                  <a:pt x="457" y="11"/>
                </a:cubicBezTo>
                <a:cubicBezTo>
                  <a:pt x="453" y="12"/>
                  <a:pt x="464" y="12"/>
                  <a:pt x="460" y="12"/>
                </a:cubicBezTo>
                <a:cubicBezTo>
                  <a:pt x="459" y="12"/>
                  <a:pt x="459" y="13"/>
                  <a:pt x="458" y="13"/>
                </a:cubicBezTo>
                <a:cubicBezTo>
                  <a:pt x="458" y="13"/>
                  <a:pt x="458" y="13"/>
                  <a:pt x="458" y="13"/>
                </a:cubicBezTo>
                <a:cubicBezTo>
                  <a:pt x="459" y="13"/>
                  <a:pt x="459" y="13"/>
                  <a:pt x="460" y="13"/>
                </a:cubicBezTo>
                <a:cubicBezTo>
                  <a:pt x="465" y="13"/>
                  <a:pt x="457" y="13"/>
                  <a:pt x="463" y="14"/>
                </a:cubicBezTo>
                <a:cubicBezTo>
                  <a:pt x="463" y="14"/>
                  <a:pt x="464" y="14"/>
                  <a:pt x="464" y="14"/>
                </a:cubicBezTo>
                <a:cubicBezTo>
                  <a:pt x="464" y="14"/>
                  <a:pt x="464" y="14"/>
                  <a:pt x="464" y="14"/>
                </a:cubicBezTo>
                <a:cubicBezTo>
                  <a:pt x="464" y="14"/>
                  <a:pt x="463" y="15"/>
                  <a:pt x="462" y="15"/>
                </a:cubicBezTo>
                <a:cubicBezTo>
                  <a:pt x="458" y="15"/>
                  <a:pt x="467" y="15"/>
                  <a:pt x="462" y="15"/>
                </a:cubicBezTo>
                <a:cubicBezTo>
                  <a:pt x="461" y="16"/>
                  <a:pt x="500" y="7"/>
                  <a:pt x="500" y="8"/>
                </a:cubicBezTo>
                <a:cubicBezTo>
                  <a:pt x="500" y="9"/>
                  <a:pt x="499" y="9"/>
                  <a:pt x="499" y="9"/>
                </a:cubicBezTo>
                <a:cubicBezTo>
                  <a:pt x="498" y="9"/>
                  <a:pt x="497" y="9"/>
                  <a:pt x="496" y="9"/>
                </a:cubicBezTo>
                <a:cubicBezTo>
                  <a:pt x="484" y="11"/>
                  <a:pt x="477" y="12"/>
                  <a:pt x="465" y="12"/>
                </a:cubicBezTo>
                <a:cubicBezTo>
                  <a:pt x="463" y="13"/>
                  <a:pt x="462" y="13"/>
                  <a:pt x="460" y="14"/>
                </a:cubicBezTo>
                <a:cubicBezTo>
                  <a:pt x="462" y="14"/>
                  <a:pt x="463" y="14"/>
                  <a:pt x="465" y="14"/>
                </a:cubicBezTo>
                <a:cubicBezTo>
                  <a:pt x="470" y="14"/>
                  <a:pt x="475" y="13"/>
                  <a:pt x="480" y="13"/>
                </a:cubicBezTo>
                <a:cubicBezTo>
                  <a:pt x="490" y="13"/>
                  <a:pt x="493" y="13"/>
                  <a:pt x="503" y="12"/>
                </a:cubicBezTo>
                <a:cubicBezTo>
                  <a:pt x="503" y="12"/>
                  <a:pt x="504" y="13"/>
                  <a:pt x="504" y="13"/>
                </a:cubicBezTo>
                <a:cubicBezTo>
                  <a:pt x="504" y="13"/>
                  <a:pt x="504" y="13"/>
                  <a:pt x="504" y="13"/>
                </a:cubicBezTo>
                <a:cubicBezTo>
                  <a:pt x="504" y="13"/>
                  <a:pt x="503" y="13"/>
                  <a:pt x="503" y="14"/>
                </a:cubicBezTo>
                <a:cubicBezTo>
                  <a:pt x="498" y="14"/>
                  <a:pt x="499" y="15"/>
                  <a:pt x="495" y="15"/>
                </a:cubicBezTo>
                <a:cubicBezTo>
                  <a:pt x="484" y="16"/>
                  <a:pt x="473" y="17"/>
                  <a:pt x="462" y="17"/>
                </a:cubicBezTo>
                <a:cubicBezTo>
                  <a:pt x="452" y="18"/>
                  <a:pt x="457" y="19"/>
                  <a:pt x="447" y="19"/>
                </a:cubicBezTo>
                <a:cubicBezTo>
                  <a:pt x="437" y="20"/>
                  <a:pt x="426" y="20"/>
                  <a:pt x="416" y="21"/>
                </a:cubicBezTo>
                <a:cubicBezTo>
                  <a:pt x="414" y="22"/>
                  <a:pt x="413" y="22"/>
                  <a:pt x="411" y="22"/>
                </a:cubicBezTo>
                <a:cubicBezTo>
                  <a:pt x="411" y="22"/>
                  <a:pt x="411" y="22"/>
                  <a:pt x="411" y="22"/>
                </a:cubicBezTo>
                <a:cubicBezTo>
                  <a:pt x="412" y="22"/>
                  <a:pt x="413" y="22"/>
                  <a:pt x="414" y="22"/>
                </a:cubicBezTo>
                <a:cubicBezTo>
                  <a:pt x="418" y="22"/>
                  <a:pt x="422" y="21"/>
                  <a:pt x="426" y="21"/>
                </a:cubicBezTo>
                <a:cubicBezTo>
                  <a:pt x="431" y="21"/>
                  <a:pt x="436" y="20"/>
                  <a:pt x="441" y="20"/>
                </a:cubicBezTo>
                <a:cubicBezTo>
                  <a:pt x="445" y="20"/>
                  <a:pt x="449" y="19"/>
                  <a:pt x="453" y="19"/>
                </a:cubicBezTo>
                <a:cubicBezTo>
                  <a:pt x="460" y="19"/>
                  <a:pt x="451" y="18"/>
                  <a:pt x="458" y="18"/>
                </a:cubicBezTo>
                <a:cubicBezTo>
                  <a:pt x="464" y="18"/>
                  <a:pt x="471" y="18"/>
                  <a:pt x="478" y="18"/>
                </a:cubicBezTo>
                <a:cubicBezTo>
                  <a:pt x="478" y="18"/>
                  <a:pt x="479" y="18"/>
                  <a:pt x="479" y="18"/>
                </a:cubicBezTo>
                <a:cubicBezTo>
                  <a:pt x="479" y="18"/>
                  <a:pt x="479" y="18"/>
                  <a:pt x="479" y="18"/>
                </a:cubicBezTo>
                <a:cubicBezTo>
                  <a:pt x="479" y="18"/>
                  <a:pt x="478" y="19"/>
                  <a:pt x="477" y="19"/>
                </a:cubicBezTo>
                <a:cubicBezTo>
                  <a:pt x="475" y="19"/>
                  <a:pt x="482" y="20"/>
                  <a:pt x="480" y="20"/>
                </a:cubicBezTo>
                <a:cubicBezTo>
                  <a:pt x="479" y="20"/>
                  <a:pt x="478" y="20"/>
                  <a:pt x="478" y="21"/>
                </a:cubicBezTo>
                <a:cubicBezTo>
                  <a:pt x="478" y="21"/>
                  <a:pt x="479" y="21"/>
                  <a:pt x="479" y="21"/>
                </a:cubicBezTo>
                <a:cubicBezTo>
                  <a:pt x="485" y="21"/>
                  <a:pt x="490" y="21"/>
                  <a:pt x="495" y="21"/>
                </a:cubicBezTo>
                <a:cubicBezTo>
                  <a:pt x="496" y="21"/>
                  <a:pt x="496" y="21"/>
                  <a:pt x="497" y="21"/>
                </a:cubicBezTo>
                <a:cubicBezTo>
                  <a:pt x="498" y="22"/>
                  <a:pt x="500" y="21"/>
                  <a:pt x="501" y="21"/>
                </a:cubicBezTo>
                <a:cubicBezTo>
                  <a:pt x="502" y="21"/>
                  <a:pt x="502" y="22"/>
                  <a:pt x="503" y="22"/>
                </a:cubicBezTo>
                <a:cubicBezTo>
                  <a:pt x="503" y="22"/>
                  <a:pt x="503" y="22"/>
                  <a:pt x="503" y="22"/>
                </a:cubicBezTo>
                <a:cubicBezTo>
                  <a:pt x="502" y="22"/>
                  <a:pt x="506" y="23"/>
                  <a:pt x="505" y="23"/>
                </a:cubicBezTo>
                <a:cubicBezTo>
                  <a:pt x="494" y="24"/>
                  <a:pt x="499" y="25"/>
                  <a:pt x="489" y="25"/>
                </a:cubicBezTo>
                <a:cubicBezTo>
                  <a:pt x="470" y="26"/>
                  <a:pt x="451" y="27"/>
                  <a:pt x="432" y="30"/>
                </a:cubicBezTo>
                <a:cubicBezTo>
                  <a:pt x="431" y="30"/>
                  <a:pt x="429" y="30"/>
                  <a:pt x="427" y="30"/>
                </a:cubicBezTo>
                <a:cubicBezTo>
                  <a:pt x="428" y="31"/>
                  <a:pt x="428" y="31"/>
                  <a:pt x="429" y="30"/>
                </a:cubicBezTo>
                <a:cubicBezTo>
                  <a:pt x="435" y="30"/>
                  <a:pt x="441" y="30"/>
                  <a:pt x="447" y="30"/>
                </a:cubicBezTo>
                <a:cubicBezTo>
                  <a:pt x="451" y="29"/>
                  <a:pt x="456" y="29"/>
                  <a:pt x="461" y="29"/>
                </a:cubicBezTo>
                <a:cubicBezTo>
                  <a:pt x="471" y="29"/>
                  <a:pt x="481" y="28"/>
                  <a:pt x="492" y="27"/>
                </a:cubicBezTo>
                <a:cubicBezTo>
                  <a:pt x="493" y="27"/>
                  <a:pt x="495" y="28"/>
                  <a:pt x="496" y="28"/>
                </a:cubicBezTo>
                <a:cubicBezTo>
                  <a:pt x="496" y="28"/>
                  <a:pt x="497" y="28"/>
                  <a:pt x="497" y="28"/>
                </a:cubicBezTo>
                <a:cubicBezTo>
                  <a:pt x="500" y="28"/>
                  <a:pt x="503" y="27"/>
                  <a:pt x="505" y="27"/>
                </a:cubicBezTo>
                <a:cubicBezTo>
                  <a:pt x="509" y="27"/>
                  <a:pt x="497" y="27"/>
                  <a:pt x="501" y="26"/>
                </a:cubicBezTo>
                <a:cubicBezTo>
                  <a:pt x="502" y="26"/>
                  <a:pt x="503" y="27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3" y="27"/>
                  <a:pt x="502" y="27"/>
                  <a:pt x="501" y="28"/>
                </a:cubicBezTo>
                <a:cubicBezTo>
                  <a:pt x="498" y="28"/>
                  <a:pt x="512" y="28"/>
                  <a:pt x="509" y="28"/>
                </a:cubicBezTo>
                <a:cubicBezTo>
                  <a:pt x="503" y="29"/>
                  <a:pt x="497" y="30"/>
                  <a:pt x="491" y="31"/>
                </a:cubicBezTo>
                <a:cubicBezTo>
                  <a:pt x="486" y="31"/>
                  <a:pt x="482" y="32"/>
                  <a:pt x="477" y="32"/>
                </a:cubicBezTo>
                <a:cubicBezTo>
                  <a:pt x="480" y="32"/>
                  <a:pt x="483" y="32"/>
                  <a:pt x="487" y="32"/>
                </a:cubicBezTo>
                <a:cubicBezTo>
                  <a:pt x="493" y="31"/>
                  <a:pt x="499" y="31"/>
                  <a:pt x="504" y="30"/>
                </a:cubicBezTo>
                <a:cubicBezTo>
                  <a:pt x="505" y="30"/>
                  <a:pt x="506" y="30"/>
                  <a:pt x="507" y="31"/>
                </a:cubicBezTo>
                <a:cubicBezTo>
                  <a:pt x="507" y="31"/>
                  <a:pt x="507" y="31"/>
                  <a:pt x="507" y="31"/>
                </a:cubicBezTo>
                <a:cubicBezTo>
                  <a:pt x="505" y="31"/>
                  <a:pt x="504" y="32"/>
                  <a:pt x="503" y="32"/>
                </a:cubicBezTo>
                <a:cubicBezTo>
                  <a:pt x="491" y="33"/>
                  <a:pt x="480" y="34"/>
                  <a:pt x="468" y="35"/>
                </a:cubicBezTo>
                <a:cubicBezTo>
                  <a:pt x="460" y="35"/>
                  <a:pt x="451" y="36"/>
                  <a:pt x="443" y="37"/>
                </a:cubicBezTo>
                <a:cubicBezTo>
                  <a:pt x="440" y="37"/>
                  <a:pt x="437" y="38"/>
                  <a:pt x="433" y="38"/>
                </a:cubicBezTo>
                <a:cubicBezTo>
                  <a:pt x="434" y="38"/>
                  <a:pt x="435" y="38"/>
                  <a:pt x="436" y="38"/>
                </a:cubicBezTo>
                <a:cubicBezTo>
                  <a:pt x="439" y="38"/>
                  <a:pt x="442" y="37"/>
                  <a:pt x="445" y="38"/>
                </a:cubicBezTo>
                <a:cubicBezTo>
                  <a:pt x="447" y="38"/>
                  <a:pt x="448" y="38"/>
                  <a:pt x="450" y="38"/>
                </a:cubicBezTo>
                <a:cubicBezTo>
                  <a:pt x="461" y="37"/>
                  <a:pt x="472" y="36"/>
                  <a:pt x="484" y="36"/>
                </a:cubicBezTo>
                <a:cubicBezTo>
                  <a:pt x="489" y="35"/>
                  <a:pt x="495" y="35"/>
                  <a:pt x="500" y="34"/>
                </a:cubicBezTo>
                <a:cubicBezTo>
                  <a:pt x="501" y="34"/>
                  <a:pt x="503" y="34"/>
                  <a:pt x="503" y="35"/>
                </a:cubicBezTo>
                <a:cubicBezTo>
                  <a:pt x="486" y="38"/>
                  <a:pt x="468" y="39"/>
                  <a:pt x="451" y="41"/>
                </a:cubicBezTo>
                <a:cubicBezTo>
                  <a:pt x="453" y="41"/>
                  <a:pt x="455" y="41"/>
                  <a:pt x="458" y="41"/>
                </a:cubicBezTo>
                <a:cubicBezTo>
                  <a:pt x="450" y="43"/>
                  <a:pt x="482" y="43"/>
                  <a:pt x="474" y="44"/>
                </a:cubicBezTo>
                <a:cubicBezTo>
                  <a:pt x="475" y="45"/>
                  <a:pt x="475" y="45"/>
                  <a:pt x="476" y="45"/>
                </a:cubicBezTo>
                <a:cubicBezTo>
                  <a:pt x="484" y="44"/>
                  <a:pt x="453" y="44"/>
                  <a:pt x="461" y="43"/>
                </a:cubicBezTo>
                <a:cubicBezTo>
                  <a:pt x="467" y="43"/>
                  <a:pt x="473" y="42"/>
                  <a:pt x="479" y="42"/>
                </a:cubicBezTo>
                <a:cubicBezTo>
                  <a:pt x="480" y="42"/>
                  <a:pt x="481" y="42"/>
                  <a:pt x="482" y="42"/>
                </a:cubicBezTo>
                <a:cubicBezTo>
                  <a:pt x="482" y="42"/>
                  <a:pt x="482" y="42"/>
                  <a:pt x="482" y="42"/>
                </a:cubicBezTo>
                <a:cubicBezTo>
                  <a:pt x="481" y="42"/>
                  <a:pt x="481" y="43"/>
                  <a:pt x="480" y="43"/>
                </a:cubicBezTo>
                <a:cubicBezTo>
                  <a:pt x="477" y="43"/>
                  <a:pt x="474" y="43"/>
                  <a:pt x="471" y="44"/>
                </a:cubicBezTo>
                <a:cubicBezTo>
                  <a:pt x="463" y="45"/>
                  <a:pt x="493" y="46"/>
                  <a:pt x="485" y="48"/>
                </a:cubicBezTo>
                <a:cubicBezTo>
                  <a:pt x="484" y="48"/>
                  <a:pt x="483" y="48"/>
                  <a:pt x="483" y="48"/>
                </a:cubicBezTo>
                <a:cubicBezTo>
                  <a:pt x="483" y="49"/>
                  <a:pt x="481" y="49"/>
                  <a:pt x="480" y="49"/>
                </a:cubicBezTo>
                <a:cubicBezTo>
                  <a:pt x="476" y="50"/>
                  <a:pt x="478" y="51"/>
                  <a:pt x="474" y="52"/>
                </a:cubicBezTo>
                <a:cubicBezTo>
                  <a:pt x="471" y="52"/>
                  <a:pt x="467" y="53"/>
                  <a:pt x="464" y="53"/>
                </a:cubicBezTo>
                <a:cubicBezTo>
                  <a:pt x="461" y="53"/>
                  <a:pt x="458" y="54"/>
                  <a:pt x="456" y="54"/>
                </a:cubicBezTo>
                <a:cubicBezTo>
                  <a:pt x="461" y="54"/>
                  <a:pt x="465" y="53"/>
                  <a:pt x="470" y="53"/>
                </a:cubicBezTo>
                <a:cubicBezTo>
                  <a:pt x="476" y="53"/>
                  <a:pt x="481" y="52"/>
                  <a:pt x="486" y="52"/>
                </a:cubicBezTo>
                <a:cubicBezTo>
                  <a:pt x="487" y="51"/>
                  <a:pt x="488" y="51"/>
                  <a:pt x="489" y="51"/>
                </a:cubicBezTo>
                <a:cubicBezTo>
                  <a:pt x="489" y="52"/>
                  <a:pt x="489" y="52"/>
                  <a:pt x="489" y="52"/>
                </a:cubicBezTo>
                <a:cubicBezTo>
                  <a:pt x="488" y="52"/>
                  <a:pt x="487" y="52"/>
                  <a:pt x="487" y="53"/>
                </a:cubicBezTo>
                <a:cubicBezTo>
                  <a:pt x="483" y="53"/>
                  <a:pt x="480" y="53"/>
                  <a:pt x="477" y="54"/>
                </a:cubicBezTo>
                <a:cubicBezTo>
                  <a:pt x="475" y="54"/>
                  <a:pt x="473" y="54"/>
                  <a:pt x="471" y="55"/>
                </a:cubicBezTo>
                <a:cubicBezTo>
                  <a:pt x="472" y="55"/>
                  <a:pt x="472" y="55"/>
                  <a:pt x="473" y="55"/>
                </a:cubicBezTo>
                <a:cubicBezTo>
                  <a:pt x="482" y="54"/>
                  <a:pt x="491" y="53"/>
                  <a:pt x="500" y="52"/>
                </a:cubicBezTo>
                <a:cubicBezTo>
                  <a:pt x="501" y="52"/>
                  <a:pt x="502" y="52"/>
                  <a:pt x="503" y="52"/>
                </a:cubicBezTo>
                <a:cubicBezTo>
                  <a:pt x="503" y="53"/>
                  <a:pt x="503" y="53"/>
                  <a:pt x="503" y="53"/>
                </a:cubicBezTo>
                <a:cubicBezTo>
                  <a:pt x="502" y="53"/>
                  <a:pt x="501" y="53"/>
                  <a:pt x="500" y="54"/>
                </a:cubicBezTo>
                <a:cubicBezTo>
                  <a:pt x="493" y="55"/>
                  <a:pt x="485" y="56"/>
                  <a:pt x="477" y="57"/>
                </a:cubicBezTo>
                <a:cubicBezTo>
                  <a:pt x="474" y="57"/>
                  <a:pt x="470" y="58"/>
                  <a:pt x="467" y="60"/>
                </a:cubicBezTo>
                <a:cubicBezTo>
                  <a:pt x="465" y="60"/>
                  <a:pt x="463" y="61"/>
                  <a:pt x="462" y="61"/>
                </a:cubicBezTo>
                <a:cubicBezTo>
                  <a:pt x="456" y="62"/>
                  <a:pt x="485" y="63"/>
                  <a:pt x="480" y="63"/>
                </a:cubicBezTo>
                <a:cubicBezTo>
                  <a:pt x="474" y="63"/>
                  <a:pt x="469" y="64"/>
                  <a:pt x="463" y="65"/>
                </a:cubicBezTo>
                <a:cubicBezTo>
                  <a:pt x="464" y="65"/>
                  <a:pt x="464" y="65"/>
                  <a:pt x="465" y="65"/>
                </a:cubicBezTo>
                <a:cubicBezTo>
                  <a:pt x="471" y="65"/>
                  <a:pt x="478" y="65"/>
                  <a:pt x="484" y="65"/>
                </a:cubicBezTo>
                <a:cubicBezTo>
                  <a:pt x="490" y="64"/>
                  <a:pt x="496" y="64"/>
                  <a:pt x="501" y="64"/>
                </a:cubicBezTo>
                <a:cubicBezTo>
                  <a:pt x="502" y="63"/>
                  <a:pt x="503" y="64"/>
                  <a:pt x="504" y="64"/>
                </a:cubicBezTo>
                <a:cubicBezTo>
                  <a:pt x="504" y="64"/>
                  <a:pt x="504" y="64"/>
                  <a:pt x="504" y="64"/>
                </a:cubicBezTo>
                <a:cubicBezTo>
                  <a:pt x="503" y="64"/>
                  <a:pt x="502" y="65"/>
                  <a:pt x="501" y="65"/>
                </a:cubicBezTo>
                <a:cubicBezTo>
                  <a:pt x="497" y="65"/>
                  <a:pt x="493" y="65"/>
                  <a:pt x="488" y="66"/>
                </a:cubicBezTo>
                <a:cubicBezTo>
                  <a:pt x="488" y="66"/>
                  <a:pt x="487" y="66"/>
                  <a:pt x="486" y="66"/>
                </a:cubicBezTo>
                <a:cubicBezTo>
                  <a:pt x="486" y="66"/>
                  <a:pt x="486" y="66"/>
                  <a:pt x="486" y="66"/>
                </a:cubicBezTo>
                <a:cubicBezTo>
                  <a:pt x="488" y="66"/>
                  <a:pt x="490" y="66"/>
                  <a:pt x="491" y="66"/>
                </a:cubicBezTo>
                <a:cubicBezTo>
                  <a:pt x="491" y="67"/>
                  <a:pt x="491" y="67"/>
                  <a:pt x="491" y="67"/>
                </a:cubicBezTo>
                <a:cubicBezTo>
                  <a:pt x="491" y="67"/>
                  <a:pt x="490" y="67"/>
                  <a:pt x="489" y="68"/>
                </a:cubicBezTo>
                <a:cubicBezTo>
                  <a:pt x="481" y="68"/>
                  <a:pt x="473" y="69"/>
                  <a:pt x="465" y="70"/>
                </a:cubicBezTo>
                <a:cubicBezTo>
                  <a:pt x="455" y="70"/>
                  <a:pt x="444" y="71"/>
                  <a:pt x="434" y="71"/>
                </a:cubicBezTo>
                <a:cubicBezTo>
                  <a:pt x="424" y="71"/>
                  <a:pt x="318" y="71"/>
                  <a:pt x="308" y="71"/>
                </a:cubicBezTo>
                <a:cubicBezTo>
                  <a:pt x="297" y="71"/>
                  <a:pt x="286" y="70"/>
                  <a:pt x="275" y="70"/>
                </a:cubicBezTo>
                <a:cubicBezTo>
                  <a:pt x="268" y="70"/>
                  <a:pt x="260" y="70"/>
                  <a:pt x="252" y="71"/>
                </a:cubicBezTo>
                <a:cubicBezTo>
                  <a:pt x="250" y="71"/>
                  <a:pt x="247" y="71"/>
                  <a:pt x="244" y="71"/>
                </a:cubicBezTo>
                <a:cubicBezTo>
                  <a:pt x="242" y="71"/>
                  <a:pt x="241" y="71"/>
                  <a:pt x="240" y="71"/>
                </a:cubicBezTo>
                <a:cubicBezTo>
                  <a:pt x="238" y="71"/>
                  <a:pt x="237" y="70"/>
                  <a:pt x="236" y="70"/>
                </a:cubicBezTo>
                <a:cubicBezTo>
                  <a:pt x="235" y="70"/>
                  <a:pt x="234" y="71"/>
                  <a:pt x="234" y="71"/>
                </a:cubicBezTo>
                <a:cubicBezTo>
                  <a:pt x="233" y="70"/>
                  <a:pt x="232" y="70"/>
                  <a:pt x="232" y="71"/>
                </a:cubicBezTo>
                <a:cubicBezTo>
                  <a:pt x="231" y="70"/>
                  <a:pt x="230" y="70"/>
                  <a:pt x="230" y="71"/>
                </a:cubicBezTo>
                <a:cubicBezTo>
                  <a:pt x="230" y="71"/>
                  <a:pt x="230" y="71"/>
                  <a:pt x="230" y="71"/>
                </a:cubicBezTo>
                <a:cubicBezTo>
                  <a:pt x="229" y="71"/>
                  <a:pt x="228" y="71"/>
                  <a:pt x="228" y="71"/>
                </a:cubicBezTo>
                <a:cubicBezTo>
                  <a:pt x="227" y="70"/>
                  <a:pt x="227" y="70"/>
                  <a:pt x="226" y="71"/>
                </a:cubicBezTo>
                <a:cubicBezTo>
                  <a:pt x="218" y="71"/>
                  <a:pt x="210" y="71"/>
                  <a:pt x="202" y="71"/>
                </a:cubicBezTo>
                <a:close/>
                <a:moveTo>
                  <a:pt x="375" y="33"/>
                </a:moveTo>
                <a:cubicBezTo>
                  <a:pt x="364" y="33"/>
                  <a:pt x="337" y="34"/>
                  <a:pt x="326" y="34"/>
                </a:cubicBezTo>
                <a:cubicBezTo>
                  <a:pt x="319" y="34"/>
                  <a:pt x="312" y="34"/>
                  <a:pt x="306" y="34"/>
                </a:cubicBezTo>
                <a:cubicBezTo>
                  <a:pt x="296" y="34"/>
                  <a:pt x="283" y="34"/>
                  <a:pt x="273" y="34"/>
                </a:cubicBezTo>
                <a:cubicBezTo>
                  <a:pt x="258" y="34"/>
                  <a:pt x="240" y="34"/>
                  <a:pt x="224" y="34"/>
                </a:cubicBezTo>
                <a:cubicBezTo>
                  <a:pt x="208" y="34"/>
                  <a:pt x="199" y="34"/>
                  <a:pt x="182" y="34"/>
                </a:cubicBezTo>
                <a:cubicBezTo>
                  <a:pt x="176" y="34"/>
                  <a:pt x="164" y="33"/>
                  <a:pt x="158" y="33"/>
                </a:cubicBezTo>
                <a:cubicBezTo>
                  <a:pt x="172" y="35"/>
                  <a:pt x="370" y="34"/>
                  <a:pt x="396" y="32"/>
                </a:cubicBezTo>
                <a:cubicBezTo>
                  <a:pt x="396" y="32"/>
                  <a:pt x="396" y="32"/>
                  <a:pt x="396" y="32"/>
                </a:cubicBezTo>
                <a:cubicBezTo>
                  <a:pt x="388" y="32"/>
                  <a:pt x="383" y="33"/>
                  <a:pt x="375" y="33"/>
                </a:cubicBezTo>
                <a:close/>
                <a:moveTo>
                  <a:pt x="276" y="48"/>
                </a:moveTo>
                <a:cubicBezTo>
                  <a:pt x="247" y="48"/>
                  <a:pt x="217" y="49"/>
                  <a:pt x="187" y="49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217" y="49"/>
                  <a:pt x="247" y="49"/>
                  <a:pt x="276" y="48"/>
                </a:cubicBezTo>
                <a:close/>
                <a:moveTo>
                  <a:pt x="369" y="19"/>
                </a:moveTo>
                <a:cubicBezTo>
                  <a:pt x="382" y="19"/>
                  <a:pt x="395" y="19"/>
                  <a:pt x="408" y="17"/>
                </a:cubicBezTo>
                <a:cubicBezTo>
                  <a:pt x="395" y="18"/>
                  <a:pt x="382" y="18"/>
                  <a:pt x="369" y="19"/>
                </a:cubicBezTo>
                <a:close/>
                <a:moveTo>
                  <a:pt x="188" y="29"/>
                </a:moveTo>
                <a:cubicBezTo>
                  <a:pt x="188" y="29"/>
                  <a:pt x="188" y="29"/>
                  <a:pt x="188" y="29"/>
                </a:cubicBezTo>
                <a:cubicBezTo>
                  <a:pt x="207" y="29"/>
                  <a:pt x="227" y="29"/>
                  <a:pt x="246" y="29"/>
                </a:cubicBezTo>
                <a:cubicBezTo>
                  <a:pt x="246" y="29"/>
                  <a:pt x="246" y="29"/>
                  <a:pt x="246" y="29"/>
                </a:cubicBezTo>
                <a:cubicBezTo>
                  <a:pt x="227" y="29"/>
                  <a:pt x="207" y="29"/>
                  <a:pt x="188" y="29"/>
                </a:cubicBezTo>
                <a:close/>
                <a:moveTo>
                  <a:pt x="387" y="24"/>
                </a:moveTo>
                <a:cubicBezTo>
                  <a:pt x="387" y="24"/>
                  <a:pt x="387" y="24"/>
                  <a:pt x="387" y="24"/>
                </a:cubicBezTo>
                <a:cubicBezTo>
                  <a:pt x="377" y="23"/>
                  <a:pt x="368" y="24"/>
                  <a:pt x="359" y="25"/>
                </a:cubicBezTo>
                <a:cubicBezTo>
                  <a:pt x="368" y="25"/>
                  <a:pt x="377" y="24"/>
                  <a:pt x="387" y="24"/>
                </a:cubicBezTo>
                <a:close/>
                <a:moveTo>
                  <a:pt x="329" y="47"/>
                </a:moveTo>
                <a:cubicBezTo>
                  <a:pt x="329" y="47"/>
                  <a:pt x="329" y="47"/>
                  <a:pt x="329" y="47"/>
                </a:cubicBezTo>
                <a:cubicBezTo>
                  <a:pt x="323" y="47"/>
                  <a:pt x="317" y="47"/>
                  <a:pt x="310" y="47"/>
                </a:cubicBezTo>
                <a:cubicBezTo>
                  <a:pt x="310" y="47"/>
                  <a:pt x="310" y="47"/>
                  <a:pt x="310" y="47"/>
                </a:cubicBezTo>
                <a:cubicBezTo>
                  <a:pt x="317" y="47"/>
                  <a:pt x="323" y="47"/>
                  <a:pt x="329" y="47"/>
                </a:cubicBezTo>
                <a:close/>
                <a:moveTo>
                  <a:pt x="205" y="11"/>
                </a:moveTo>
                <a:cubicBezTo>
                  <a:pt x="205" y="11"/>
                  <a:pt x="205" y="10"/>
                  <a:pt x="205" y="10"/>
                </a:cubicBezTo>
                <a:cubicBezTo>
                  <a:pt x="193" y="10"/>
                  <a:pt x="181" y="10"/>
                  <a:pt x="168" y="10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81" y="10"/>
                  <a:pt x="193" y="10"/>
                  <a:pt x="205" y="11"/>
                </a:cubicBezTo>
                <a:close/>
                <a:moveTo>
                  <a:pt x="151" y="49"/>
                </a:moveTo>
                <a:cubicBezTo>
                  <a:pt x="151" y="49"/>
                  <a:pt x="151" y="49"/>
                  <a:pt x="151" y="49"/>
                </a:cubicBezTo>
                <a:cubicBezTo>
                  <a:pt x="161" y="49"/>
                  <a:pt x="171" y="49"/>
                  <a:pt x="181" y="49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71" y="49"/>
                  <a:pt x="161" y="49"/>
                  <a:pt x="151" y="49"/>
                </a:cubicBezTo>
                <a:close/>
                <a:moveTo>
                  <a:pt x="281" y="28"/>
                </a:moveTo>
                <a:cubicBezTo>
                  <a:pt x="281" y="28"/>
                  <a:pt x="281" y="28"/>
                  <a:pt x="281" y="28"/>
                </a:cubicBezTo>
                <a:cubicBezTo>
                  <a:pt x="273" y="28"/>
                  <a:pt x="265" y="28"/>
                  <a:pt x="256" y="28"/>
                </a:cubicBezTo>
                <a:cubicBezTo>
                  <a:pt x="256" y="28"/>
                  <a:pt x="256" y="28"/>
                  <a:pt x="256" y="28"/>
                </a:cubicBezTo>
                <a:cubicBezTo>
                  <a:pt x="265" y="28"/>
                  <a:pt x="273" y="28"/>
                  <a:pt x="281" y="28"/>
                </a:cubicBezTo>
                <a:close/>
                <a:moveTo>
                  <a:pt x="390" y="41"/>
                </a:moveTo>
                <a:cubicBezTo>
                  <a:pt x="388" y="40"/>
                  <a:pt x="385" y="40"/>
                  <a:pt x="379" y="41"/>
                </a:cubicBezTo>
                <a:cubicBezTo>
                  <a:pt x="383" y="41"/>
                  <a:pt x="386" y="41"/>
                  <a:pt x="390" y="41"/>
                </a:cubicBezTo>
                <a:close/>
                <a:moveTo>
                  <a:pt x="157" y="10"/>
                </a:moveTo>
                <a:cubicBezTo>
                  <a:pt x="157" y="10"/>
                  <a:pt x="157" y="10"/>
                  <a:pt x="157" y="10"/>
                </a:cubicBezTo>
                <a:cubicBezTo>
                  <a:pt x="160" y="10"/>
                  <a:pt x="163" y="10"/>
                  <a:pt x="166" y="10"/>
                </a:cubicBezTo>
                <a:cubicBezTo>
                  <a:pt x="166" y="10"/>
                  <a:pt x="166" y="10"/>
                  <a:pt x="166" y="10"/>
                </a:cubicBezTo>
                <a:cubicBezTo>
                  <a:pt x="163" y="10"/>
                  <a:pt x="160" y="10"/>
                  <a:pt x="157" y="10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12734924" y="8620125"/>
            <a:ext cx="10410824" cy="1450974"/>
          </a:xfrm>
          <a:custGeom>
            <a:avLst/>
            <a:gdLst/>
            <a:ahLst/>
            <a:cxnLst/>
            <a:rect l="l" t="t" r="r" b="b"/>
            <a:pathLst>
              <a:path w="547" h="76" extrusionOk="0">
                <a:moveTo>
                  <a:pt x="87" y="66"/>
                </a:moveTo>
                <a:cubicBezTo>
                  <a:pt x="91" y="65"/>
                  <a:pt x="68" y="65"/>
                  <a:pt x="71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3" y="64"/>
                  <a:pt x="73" y="63"/>
                  <a:pt x="73" y="63"/>
                </a:cubicBezTo>
                <a:cubicBezTo>
                  <a:pt x="72" y="63"/>
                  <a:pt x="72" y="63"/>
                  <a:pt x="71" y="63"/>
                </a:cubicBezTo>
                <a:cubicBezTo>
                  <a:pt x="66" y="63"/>
                  <a:pt x="87" y="63"/>
                  <a:pt x="82" y="63"/>
                </a:cubicBezTo>
                <a:cubicBezTo>
                  <a:pt x="81" y="63"/>
                  <a:pt x="81" y="63"/>
                  <a:pt x="80" y="63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2" y="62"/>
                  <a:pt x="82" y="62"/>
                </a:cubicBezTo>
                <a:cubicBezTo>
                  <a:pt x="87" y="61"/>
                  <a:pt x="65" y="61"/>
                  <a:pt x="69" y="61"/>
                </a:cubicBezTo>
                <a:cubicBezTo>
                  <a:pt x="70" y="61"/>
                  <a:pt x="71" y="61"/>
                  <a:pt x="72" y="60"/>
                </a:cubicBezTo>
                <a:cubicBezTo>
                  <a:pt x="72" y="60"/>
                  <a:pt x="72" y="59"/>
                  <a:pt x="72" y="59"/>
                </a:cubicBezTo>
                <a:cubicBezTo>
                  <a:pt x="73" y="59"/>
                  <a:pt x="74" y="59"/>
                  <a:pt x="75" y="59"/>
                </a:cubicBezTo>
                <a:cubicBezTo>
                  <a:pt x="87" y="57"/>
                  <a:pt x="75" y="56"/>
                  <a:pt x="87" y="55"/>
                </a:cubicBezTo>
                <a:cubicBezTo>
                  <a:pt x="89" y="55"/>
                  <a:pt x="90" y="55"/>
                  <a:pt x="92" y="54"/>
                </a:cubicBezTo>
                <a:cubicBezTo>
                  <a:pt x="90" y="54"/>
                  <a:pt x="89" y="54"/>
                  <a:pt x="87" y="54"/>
                </a:cubicBezTo>
                <a:cubicBezTo>
                  <a:pt x="82" y="54"/>
                  <a:pt x="78" y="55"/>
                  <a:pt x="73" y="55"/>
                </a:cubicBezTo>
                <a:cubicBezTo>
                  <a:pt x="64" y="55"/>
                  <a:pt x="78" y="55"/>
                  <a:pt x="69" y="56"/>
                </a:cubicBezTo>
                <a:cubicBezTo>
                  <a:pt x="68" y="56"/>
                  <a:pt x="68" y="55"/>
                  <a:pt x="67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8" y="55"/>
                  <a:pt x="68" y="54"/>
                  <a:pt x="69" y="54"/>
                </a:cubicBezTo>
                <a:cubicBezTo>
                  <a:pt x="73" y="54"/>
                  <a:pt x="72" y="53"/>
                  <a:pt x="76" y="53"/>
                </a:cubicBezTo>
                <a:cubicBezTo>
                  <a:pt x="87" y="52"/>
                  <a:pt x="79" y="51"/>
                  <a:pt x="90" y="50"/>
                </a:cubicBezTo>
                <a:cubicBezTo>
                  <a:pt x="99" y="50"/>
                  <a:pt x="95" y="49"/>
                  <a:pt x="104" y="48"/>
                </a:cubicBezTo>
                <a:cubicBezTo>
                  <a:pt x="114" y="48"/>
                  <a:pt x="124" y="55"/>
                  <a:pt x="133" y="53"/>
                </a:cubicBezTo>
                <a:cubicBezTo>
                  <a:pt x="135" y="53"/>
                  <a:pt x="137" y="53"/>
                  <a:pt x="138" y="53"/>
                </a:cubicBezTo>
                <a:cubicBezTo>
                  <a:pt x="138" y="53"/>
                  <a:pt x="138" y="52"/>
                  <a:pt x="138" y="52"/>
                </a:cubicBezTo>
                <a:cubicBezTo>
                  <a:pt x="137" y="52"/>
                  <a:pt x="136" y="52"/>
                  <a:pt x="135" y="53"/>
                </a:cubicBezTo>
                <a:cubicBezTo>
                  <a:pt x="131" y="53"/>
                  <a:pt x="128" y="53"/>
                  <a:pt x="124" y="54"/>
                </a:cubicBezTo>
                <a:cubicBezTo>
                  <a:pt x="119" y="54"/>
                  <a:pt x="114" y="54"/>
                  <a:pt x="109" y="55"/>
                </a:cubicBezTo>
                <a:cubicBezTo>
                  <a:pt x="106" y="55"/>
                  <a:pt x="101" y="48"/>
                  <a:pt x="97" y="48"/>
                </a:cubicBezTo>
                <a:cubicBezTo>
                  <a:pt x="91" y="48"/>
                  <a:pt x="100" y="49"/>
                  <a:pt x="94" y="49"/>
                </a:cubicBezTo>
                <a:cubicBezTo>
                  <a:pt x="88" y="50"/>
                  <a:pt x="81" y="50"/>
                  <a:pt x="75" y="50"/>
                </a:cubicBezTo>
                <a:cubicBezTo>
                  <a:pt x="74" y="50"/>
                  <a:pt x="74" y="50"/>
                  <a:pt x="73" y="50"/>
                </a:cubicBezTo>
                <a:cubicBezTo>
                  <a:pt x="73" y="50"/>
                  <a:pt x="73" y="49"/>
                  <a:pt x="73" y="49"/>
                </a:cubicBezTo>
                <a:cubicBezTo>
                  <a:pt x="74" y="49"/>
                  <a:pt x="74" y="49"/>
                  <a:pt x="75" y="49"/>
                </a:cubicBezTo>
                <a:cubicBezTo>
                  <a:pt x="77" y="48"/>
                  <a:pt x="71" y="48"/>
                  <a:pt x="73" y="48"/>
                </a:cubicBezTo>
                <a:cubicBezTo>
                  <a:pt x="74" y="48"/>
                  <a:pt x="75" y="47"/>
                  <a:pt x="75" y="46"/>
                </a:cubicBezTo>
                <a:cubicBezTo>
                  <a:pt x="74" y="46"/>
                  <a:pt x="74" y="46"/>
                  <a:pt x="73" y="46"/>
                </a:cubicBezTo>
                <a:cubicBezTo>
                  <a:pt x="68" y="46"/>
                  <a:pt x="81" y="47"/>
                  <a:pt x="76" y="47"/>
                </a:cubicBezTo>
                <a:cubicBezTo>
                  <a:pt x="76" y="47"/>
                  <a:pt x="57" y="47"/>
                  <a:pt x="57" y="47"/>
                </a:cubicBezTo>
                <a:cubicBezTo>
                  <a:pt x="55" y="46"/>
                  <a:pt x="54" y="46"/>
                  <a:pt x="53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51" y="46"/>
                  <a:pt x="51" y="45"/>
                  <a:pt x="51" y="45"/>
                </a:cubicBezTo>
                <a:cubicBezTo>
                  <a:pt x="52" y="45"/>
                  <a:pt x="48" y="45"/>
                  <a:pt x="49" y="45"/>
                </a:cubicBezTo>
                <a:cubicBezTo>
                  <a:pt x="60" y="44"/>
                  <a:pt x="54" y="42"/>
                  <a:pt x="65" y="42"/>
                </a:cubicBezTo>
                <a:cubicBezTo>
                  <a:pt x="82" y="41"/>
                  <a:pt x="76" y="41"/>
                  <a:pt x="100" y="41"/>
                </a:cubicBezTo>
                <a:cubicBezTo>
                  <a:pt x="102" y="41"/>
                  <a:pt x="121" y="44"/>
                  <a:pt x="123" y="44"/>
                </a:cubicBezTo>
                <a:cubicBezTo>
                  <a:pt x="122" y="44"/>
                  <a:pt x="122" y="44"/>
                  <a:pt x="121" y="44"/>
                </a:cubicBezTo>
                <a:cubicBezTo>
                  <a:pt x="116" y="44"/>
                  <a:pt x="107" y="39"/>
                  <a:pt x="101" y="40"/>
                </a:cubicBezTo>
                <a:cubicBezTo>
                  <a:pt x="97" y="40"/>
                  <a:pt x="95" y="38"/>
                  <a:pt x="91" y="38"/>
                </a:cubicBezTo>
                <a:cubicBezTo>
                  <a:pt x="81" y="38"/>
                  <a:pt x="71" y="39"/>
                  <a:pt x="62" y="40"/>
                </a:cubicBezTo>
                <a:cubicBezTo>
                  <a:pt x="60" y="40"/>
                  <a:pt x="59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4" y="39"/>
                  <a:pt x="51" y="40"/>
                  <a:pt x="49" y="40"/>
                </a:cubicBezTo>
                <a:cubicBezTo>
                  <a:pt x="45" y="40"/>
                  <a:pt x="56" y="40"/>
                  <a:pt x="52" y="41"/>
                </a:cubicBezTo>
                <a:cubicBezTo>
                  <a:pt x="52" y="41"/>
                  <a:pt x="51" y="40"/>
                  <a:pt x="50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0"/>
                  <a:pt x="52" y="40"/>
                  <a:pt x="52" y="39"/>
                </a:cubicBezTo>
                <a:cubicBezTo>
                  <a:pt x="55" y="39"/>
                  <a:pt x="43" y="39"/>
                  <a:pt x="45" y="38"/>
                </a:cubicBezTo>
                <a:cubicBezTo>
                  <a:pt x="51" y="38"/>
                  <a:pt x="70" y="37"/>
                  <a:pt x="75" y="36"/>
                </a:cubicBezTo>
                <a:cubicBezTo>
                  <a:pt x="80" y="36"/>
                  <a:pt x="84" y="35"/>
                  <a:pt x="89" y="35"/>
                </a:cubicBezTo>
                <a:cubicBezTo>
                  <a:pt x="86" y="35"/>
                  <a:pt x="83" y="35"/>
                  <a:pt x="80" y="35"/>
                </a:cubicBezTo>
                <a:cubicBezTo>
                  <a:pt x="74" y="36"/>
                  <a:pt x="68" y="36"/>
                  <a:pt x="63" y="36"/>
                </a:cubicBezTo>
                <a:cubicBezTo>
                  <a:pt x="62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5"/>
                  <a:pt x="63" y="35"/>
                  <a:pt x="64" y="35"/>
                </a:cubicBezTo>
                <a:cubicBezTo>
                  <a:pt x="75" y="34"/>
                  <a:pt x="73" y="40"/>
                  <a:pt x="84" y="39"/>
                </a:cubicBezTo>
                <a:cubicBezTo>
                  <a:pt x="92" y="39"/>
                  <a:pt x="100" y="38"/>
                  <a:pt x="108" y="37"/>
                </a:cubicBezTo>
                <a:cubicBezTo>
                  <a:pt x="111" y="37"/>
                  <a:pt x="114" y="36"/>
                  <a:pt x="117" y="36"/>
                </a:cubicBezTo>
                <a:cubicBezTo>
                  <a:pt x="116" y="36"/>
                  <a:pt x="115" y="36"/>
                  <a:pt x="114" y="36"/>
                </a:cubicBezTo>
                <a:cubicBezTo>
                  <a:pt x="111" y="36"/>
                  <a:pt x="109" y="36"/>
                  <a:pt x="106" y="36"/>
                </a:cubicBezTo>
                <a:cubicBezTo>
                  <a:pt x="104" y="35"/>
                  <a:pt x="103" y="36"/>
                  <a:pt x="101" y="36"/>
                </a:cubicBezTo>
                <a:cubicBezTo>
                  <a:pt x="103" y="36"/>
                  <a:pt x="93" y="36"/>
                  <a:pt x="69" y="38"/>
                </a:cubicBezTo>
                <a:cubicBezTo>
                  <a:pt x="64" y="39"/>
                  <a:pt x="72" y="32"/>
                  <a:pt x="67" y="33"/>
                </a:cubicBezTo>
                <a:cubicBezTo>
                  <a:pt x="66" y="33"/>
                  <a:pt x="51" y="40"/>
                  <a:pt x="51" y="39"/>
                </a:cubicBezTo>
                <a:cubicBezTo>
                  <a:pt x="78" y="34"/>
                  <a:pt x="95" y="33"/>
                  <a:pt x="100" y="32"/>
                </a:cubicBezTo>
                <a:cubicBezTo>
                  <a:pt x="98" y="32"/>
                  <a:pt x="96" y="33"/>
                  <a:pt x="94" y="32"/>
                </a:cubicBezTo>
                <a:cubicBezTo>
                  <a:pt x="101" y="30"/>
                  <a:pt x="46" y="30"/>
                  <a:pt x="53" y="29"/>
                </a:cubicBezTo>
                <a:cubicBezTo>
                  <a:pt x="53" y="28"/>
                  <a:pt x="52" y="28"/>
                  <a:pt x="52" y="28"/>
                </a:cubicBezTo>
                <a:cubicBezTo>
                  <a:pt x="44" y="29"/>
                  <a:pt x="60" y="30"/>
                  <a:pt x="52" y="30"/>
                </a:cubicBezTo>
                <a:cubicBezTo>
                  <a:pt x="47" y="31"/>
                  <a:pt x="92" y="31"/>
                  <a:pt x="87" y="32"/>
                </a:cubicBezTo>
                <a:cubicBezTo>
                  <a:pt x="86" y="32"/>
                  <a:pt x="85" y="32"/>
                  <a:pt x="84" y="32"/>
                </a:cubicBezTo>
                <a:cubicBezTo>
                  <a:pt x="84" y="32"/>
                  <a:pt x="84" y="32"/>
                  <a:pt x="84" y="31"/>
                </a:cubicBezTo>
                <a:cubicBezTo>
                  <a:pt x="85" y="31"/>
                  <a:pt x="47" y="31"/>
                  <a:pt x="48" y="31"/>
                </a:cubicBezTo>
                <a:cubicBezTo>
                  <a:pt x="51" y="30"/>
                  <a:pt x="54" y="30"/>
                  <a:pt x="56" y="29"/>
                </a:cubicBezTo>
                <a:cubicBezTo>
                  <a:pt x="64" y="28"/>
                  <a:pt x="35" y="27"/>
                  <a:pt x="43" y="26"/>
                </a:cubicBezTo>
                <a:cubicBezTo>
                  <a:pt x="44" y="25"/>
                  <a:pt x="45" y="25"/>
                  <a:pt x="45" y="25"/>
                </a:cubicBezTo>
                <a:cubicBezTo>
                  <a:pt x="45" y="24"/>
                  <a:pt x="47" y="24"/>
                  <a:pt x="48" y="24"/>
                </a:cubicBezTo>
                <a:cubicBezTo>
                  <a:pt x="52" y="23"/>
                  <a:pt x="50" y="22"/>
                  <a:pt x="54" y="21"/>
                </a:cubicBezTo>
                <a:cubicBezTo>
                  <a:pt x="57" y="21"/>
                  <a:pt x="47" y="20"/>
                  <a:pt x="50" y="20"/>
                </a:cubicBezTo>
                <a:cubicBezTo>
                  <a:pt x="52" y="19"/>
                  <a:pt x="55" y="19"/>
                  <a:pt x="58" y="19"/>
                </a:cubicBezTo>
                <a:cubicBezTo>
                  <a:pt x="53" y="19"/>
                  <a:pt x="62" y="19"/>
                  <a:pt x="57" y="20"/>
                </a:cubicBezTo>
                <a:cubicBezTo>
                  <a:pt x="52" y="20"/>
                  <a:pt x="47" y="21"/>
                  <a:pt x="42" y="21"/>
                </a:cubicBezTo>
                <a:cubicBezTo>
                  <a:pt x="41" y="21"/>
                  <a:pt x="40" y="21"/>
                  <a:pt x="40" y="21"/>
                </a:cubicBezTo>
                <a:cubicBezTo>
                  <a:pt x="40" y="21"/>
                  <a:pt x="40" y="21"/>
                  <a:pt x="39" y="21"/>
                </a:cubicBezTo>
                <a:cubicBezTo>
                  <a:pt x="40" y="21"/>
                  <a:pt x="41" y="20"/>
                  <a:pt x="42" y="20"/>
                </a:cubicBezTo>
                <a:cubicBezTo>
                  <a:pt x="45" y="20"/>
                  <a:pt x="48" y="19"/>
                  <a:pt x="51" y="19"/>
                </a:cubicBezTo>
                <a:cubicBezTo>
                  <a:pt x="53" y="19"/>
                  <a:pt x="54" y="18"/>
                  <a:pt x="56" y="18"/>
                </a:cubicBezTo>
                <a:cubicBezTo>
                  <a:pt x="56" y="18"/>
                  <a:pt x="55" y="18"/>
                  <a:pt x="54" y="18"/>
                </a:cubicBezTo>
                <a:cubicBezTo>
                  <a:pt x="46" y="19"/>
                  <a:pt x="37" y="20"/>
                  <a:pt x="29" y="20"/>
                </a:cubicBezTo>
                <a:cubicBezTo>
                  <a:pt x="28" y="21"/>
                  <a:pt x="27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19"/>
                  <a:pt x="29" y="19"/>
                </a:cubicBezTo>
                <a:cubicBezTo>
                  <a:pt x="36" y="18"/>
                  <a:pt x="18" y="17"/>
                  <a:pt x="25" y="16"/>
                </a:cubicBezTo>
                <a:cubicBezTo>
                  <a:pt x="28" y="15"/>
                  <a:pt x="32" y="15"/>
                  <a:pt x="35" y="13"/>
                </a:cubicBezTo>
                <a:cubicBezTo>
                  <a:pt x="36" y="12"/>
                  <a:pt x="25" y="11"/>
                  <a:pt x="27" y="11"/>
                </a:cubicBezTo>
                <a:cubicBezTo>
                  <a:pt x="32" y="10"/>
                  <a:pt x="17" y="10"/>
                  <a:pt x="23" y="10"/>
                </a:cubicBezTo>
                <a:cubicBezTo>
                  <a:pt x="28" y="10"/>
                  <a:pt x="20" y="8"/>
                  <a:pt x="25" y="7"/>
                </a:cubicBezTo>
                <a:cubicBezTo>
                  <a:pt x="25" y="7"/>
                  <a:pt x="24" y="7"/>
                  <a:pt x="24" y="7"/>
                </a:cubicBezTo>
                <a:cubicBezTo>
                  <a:pt x="18" y="7"/>
                  <a:pt x="24" y="7"/>
                  <a:pt x="18" y="8"/>
                </a:cubicBezTo>
                <a:cubicBezTo>
                  <a:pt x="13" y="8"/>
                  <a:pt x="7" y="8"/>
                  <a:pt x="2" y="9"/>
                </a:cubicBezTo>
                <a:cubicBezTo>
                  <a:pt x="1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6" y="7"/>
                  <a:pt x="10" y="7"/>
                  <a:pt x="15" y="6"/>
                </a:cubicBezTo>
                <a:cubicBezTo>
                  <a:pt x="15" y="6"/>
                  <a:pt x="16" y="6"/>
                  <a:pt x="17" y="6"/>
                </a:cubicBezTo>
                <a:cubicBezTo>
                  <a:pt x="17" y="6"/>
                  <a:pt x="17" y="6"/>
                  <a:pt x="17" y="5"/>
                </a:cubicBezTo>
                <a:cubicBezTo>
                  <a:pt x="15" y="5"/>
                  <a:pt x="13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3" y="4"/>
                  <a:pt x="14" y="4"/>
                </a:cubicBezTo>
                <a:cubicBezTo>
                  <a:pt x="21" y="4"/>
                  <a:pt x="16" y="3"/>
                  <a:pt x="23" y="2"/>
                </a:cubicBezTo>
                <a:cubicBezTo>
                  <a:pt x="33" y="1"/>
                  <a:pt x="43" y="1"/>
                  <a:pt x="53" y="1"/>
                </a:cubicBezTo>
                <a:cubicBezTo>
                  <a:pt x="62" y="1"/>
                  <a:pt x="227" y="1"/>
                  <a:pt x="236" y="1"/>
                </a:cubicBezTo>
                <a:cubicBezTo>
                  <a:pt x="247" y="1"/>
                  <a:pt x="257" y="1"/>
                  <a:pt x="267" y="1"/>
                </a:cubicBezTo>
                <a:cubicBezTo>
                  <a:pt x="274" y="1"/>
                  <a:pt x="281" y="1"/>
                  <a:pt x="289" y="1"/>
                </a:cubicBezTo>
                <a:cubicBezTo>
                  <a:pt x="291" y="1"/>
                  <a:pt x="294" y="1"/>
                  <a:pt x="297" y="1"/>
                </a:cubicBezTo>
                <a:cubicBezTo>
                  <a:pt x="298" y="1"/>
                  <a:pt x="300" y="1"/>
                  <a:pt x="301" y="1"/>
                </a:cubicBezTo>
                <a:cubicBezTo>
                  <a:pt x="302" y="1"/>
                  <a:pt x="303" y="1"/>
                  <a:pt x="304" y="1"/>
                </a:cubicBezTo>
                <a:cubicBezTo>
                  <a:pt x="305" y="1"/>
                  <a:pt x="306" y="1"/>
                  <a:pt x="306" y="1"/>
                </a:cubicBezTo>
                <a:cubicBezTo>
                  <a:pt x="307" y="2"/>
                  <a:pt x="308" y="1"/>
                  <a:pt x="308" y="1"/>
                </a:cubicBezTo>
                <a:cubicBezTo>
                  <a:pt x="309" y="2"/>
                  <a:pt x="309" y="1"/>
                  <a:pt x="310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1" y="1"/>
                  <a:pt x="311" y="1"/>
                  <a:pt x="312" y="1"/>
                </a:cubicBezTo>
                <a:cubicBezTo>
                  <a:pt x="313" y="2"/>
                  <a:pt x="313" y="1"/>
                  <a:pt x="314" y="1"/>
                </a:cubicBezTo>
                <a:cubicBezTo>
                  <a:pt x="321" y="1"/>
                  <a:pt x="329" y="1"/>
                  <a:pt x="336" y="1"/>
                </a:cubicBezTo>
                <a:cubicBezTo>
                  <a:pt x="336" y="1"/>
                  <a:pt x="336" y="1"/>
                  <a:pt x="336" y="2"/>
                </a:cubicBezTo>
                <a:cubicBezTo>
                  <a:pt x="337" y="2"/>
                  <a:pt x="338" y="2"/>
                  <a:pt x="338" y="2"/>
                </a:cubicBezTo>
                <a:cubicBezTo>
                  <a:pt x="342" y="2"/>
                  <a:pt x="345" y="2"/>
                  <a:pt x="348" y="3"/>
                </a:cubicBezTo>
                <a:cubicBezTo>
                  <a:pt x="351" y="3"/>
                  <a:pt x="355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12" y="3"/>
                  <a:pt x="265" y="3"/>
                  <a:pt x="218" y="3"/>
                </a:cubicBezTo>
                <a:cubicBezTo>
                  <a:pt x="218" y="3"/>
                  <a:pt x="218" y="4"/>
                  <a:pt x="218" y="4"/>
                </a:cubicBezTo>
                <a:cubicBezTo>
                  <a:pt x="277" y="4"/>
                  <a:pt x="323" y="4"/>
                  <a:pt x="382" y="4"/>
                </a:cubicBezTo>
                <a:cubicBezTo>
                  <a:pt x="380" y="4"/>
                  <a:pt x="391" y="4"/>
                  <a:pt x="388" y="4"/>
                </a:cubicBezTo>
                <a:cubicBezTo>
                  <a:pt x="381" y="3"/>
                  <a:pt x="374" y="3"/>
                  <a:pt x="367" y="3"/>
                </a:cubicBezTo>
                <a:cubicBezTo>
                  <a:pt x="365" y="3"/>
                  <a:pt x="365" y="3"/>
                  <a:pt x="366" y="1"/>
                </a:cubicBezTo>
                <a:cubicBezTo>
                  <a:pt x="366" y="2"/>
                  <a:pt x="367" y="2"/>
                  <a:pt x="367" y="3"/>
                </a:cubicBezTo>
                <a:cubicBezTo>
                  <a:pt x="367" y="2"/>
                  <a:pt x="367" y="2"/>
                  <a:pt x="368" y="1"/>
                </a:cubicBezTo>
                <a:cubicBezTo>
                  <a:pt x="368" y="1"/>
                  <a:pt x="369" y="2"/>
                  <a:pt x="369" y="2"/>
                </a:cubicBezTo>
                <a:cubicBezTo>
                  <a:pt x="369" y="2"/>
                  <a:pt x="369" y="2"/>
                  <a:pt x="370" y="1"/>
                </a:cubicBezTo>
                <a:cubicBezTo>
                  <a:pt x="370" y="2"/>
                  <a:pt x="370" y="2"/>
                  <a:pt x="371" y="2"/>
                </a:cubicBezTo>
                <a:cubicBezTo>
                  <a:pt x="371" y="2"/>
                  <a:pt x="371" y="2"/>
                  <a:pt x="371" y="1"/>
                </a:cubicBezTo>
                <a:cubicBezTo>
                  <a:pt x="372" y="1"/>
                  <a:pt x="372" y="2"/>
                  <a:pt x="373" y="2"/>
                </a:cubicBezTo>
                <a:cubicBezTo>
                  <a:pt x="373" y="2"/>
                  <a:pt x="373" y="2"/>
                  <a:pt x="373" y="1"/>
                </a:cubicBezTo>
                <a:cubicBezTo>
                  <a:pt x="374" y="1"/>
                  <a:pt x="374" y="2"/>
                  <a:pt x="375" y="2"/>
                </a:cubicBezTo>
                <a:cubicBezTo>
                  <a:pt x="375" y="1"/>
                  <a:pt x="376" y="2"/>
                  <a:pt x="376" y="2"/>
                </a:cubicBezTo>
                <a:cubicBezTo>
                  <a:pt x="377" y="0"/>
                  <a:pt x="378" y="2"/>
                  <a:pt x="378" y="2"/>
                </a:cubicBezTo>
                <a:cubicBezTo>
                  <a:pt x="378" y="2"/>
                  <a:pt x="379" y="2"/>
                  <a:pt x="379" y="1"/>
                </a:cubicBezTo>
                <a:cubicBezTo>
                  <a:pt x="379" y="2"/>
                  <a:pt x="380" y="2"/>
                  <a:pt x="380" y="2"/>
                </a:cubicBezTo>
                <a:cubicBezTo>
                  <a:pt x="380" y="2"/>
                  <a:pt x="380" y="2"/>
                  <a:pt x="381" y="1"/>
                </a:cubicBezTo>
                <a:cubicBezTo>
                  <a:pt x="381" y="2"/>
                  <a:pt x="382" y="2"/>
                  <a:pt x="382" y="2"/>
                </a:cubicBezTo>
                <a:cubicBezTo>
                  <a:pt x="382" y="2"/>
                  <a:pt x="382" y="2"/>
                  <a:pt x="383" y="1"/>
                </a:cubicBezTo>
                <a:cubicBezTo>
                  <a:pt x="383" y="2"/>
                  <a:pt x="383" y="2"/>
                  <a:pt x="384" y="2"/>
                </a:cubicBezTo>
                <a:cubicBezTo>
                  <a:pt x="384" y="2"/>
                  <a:pt x="384" y="2"/>
                  <a:pt x="385" y="1"/>
                </a:cubicBezTo>
                <a:cubicBezTo>
                  <a:pt x="385" y="2"/>
                  <a:pt x="385" y="2"/>
                  <a:pt x="385" y="3"/>
                </a:cubicBezTo>
                <a:cubicBezTo>
                  <a:pt x="386" y="2"/>
                  <a:pt x="386" y="2"/>
                  <a:pt x="386" y="2"/>
                </a:cubicBezTo>
                <a:cubicBezTo>
                  <a:pt x="386" y="2"/>
                  <a:pt x="386" y="2"/>
                  <a:pt x="386" y="1"/>
                </a:cubicBezTo>
                <a:cubicBezTo>
                  <a:pt x="388" y="3"/>
                  <a:pt x="389" y="3"/>
                  <a:pt x="390" y="1"/>
                </a:cubicBezTo>
                <a:cubicBezTo>
                  <a:pt x="390" y="2"/>
                  <a:pt x="378" y="2"/>
                  <a:pt x="378" y="2"/>
                </a:cubicBezTo>
                <a:cubicBezTo>
                  <a:pt x="379" y="3"/>
                  <a:pt x="381" y="3"/>
                  <a:pt x="382" y="3"/>
                </a:cubicBezTo>
                <a:cubicBezTo>
                  <a:pt x="387" y="3"/>
                  <a:pt x="392" y="3"/>
                  <a:pt x="397" y="3"/>
                </a:cubicBezTo>
                <a:cubicBezTo>
                  <a:pt x="405" y="3"/>
                  <a:pt x="383" y="4"/>
                  <a:pt x="392" y="4"/>
                </a:cubicBezTo>
                <a:cubicBezTo>
                  <a:pt x="399" y="4"/>
                  <a:pt x="407" y="4"/>
                  <a:pt x="414" y="5"/>
                </a:cubicBezTo>
                <a:cubicBezTo>
                  <a:pt x="415" y="5"/>
                  <a:pt x="415" y="5"/>
                  <a:pt x="416" y="5"/>
                </a:cubicBezTo>
                <a:cubicBezTo>
                  <a:pt x="414" y="5"/>
                  <a:pt x="412" y="5"/>
                  <a:pt x="410" y="5"/>
                </a:cubicBezTo>
                <a:cubicBezTo>
                  <a:pt x="408" y="5"/>
                  <a:pt x="406" y="5"/>
                  <a:pt x="404" y="6"/>
                </a:cubicBezTo>
                <a:cubicBezTo>
                  <a:pt x="403" y="6"/>
                  <a:pt x="403" y="6"/>
                  <a:pt x="403" y="6"/>
                </a:cubicBezTo>
                <a:cubicBezTo>
                  <a:pt x="403" y="6"/>
                  <a:pt x="403" y="6"/>
                  <a:pt x="404" y="6"/>
                </a:cubicBezTo>
                <a:cubicBezTo>
                  <a:pt x="409" y="6"/>
                  <a:pt x="414" y="6"/>
                  <a:pt x="419" y="7"/>
                </a:cubicBezTo>
                <a:cubicBezTo>
                  <a:pt x="428" y="7"/>
                  <a:pt x="437" y="7"/>
                  <a:pt x="446" y="7"/>
                </a:cubicBezTo>
                <a:cubicBezTo>
                  <a:pt x="452" y="8"/>
                  <a:pt x="458" y="8"/>
                  <a:pt x="464" y="8"/>
                </a:cubicBezTo>
                <a:cubicBezTo>
                  <a:pt x="466" y="8"/>
                  <a:pt x="469" y="8"/>
                  <a:pt x="472" y="8"/>
                </a:cubicBezTo>
                <a:cubicBezTo>
                  <a:pt x="475" y="8"/>
                  <a:pt x="492" y="8"/>
                  <a:pt x="495" y="8"/>
                </a:cubicBezTo>
                <a:cubicBezTo>
                  <a:pt x="496" y="8"/>
                  <a:pt x="497" y="8"/>
                  <a:pt x="498" y="8"/>
                </a:cubicBezTo>
                <a:cubicBezTo>
                  <a:pt x="498" y="9"/>
                  <a:pt x="498" y="9"/>
                  <a:pt x="498" y="9"/>
                </a:cubicBezTo>
                <a:cubicBezTo>
                  <a:pt x="496" y="9"/>
                  <a:pt x="494" y="9"/>
                  <a:pt x="493" y="9"/>
                </a:cubicBezTo>
                <a:cubicBezTo>
                  <a:pt x="486" y="9"/>
                  <a:pt x="465" y="9"/>
                  <a:pt x="458" y="9"/>
                </a:cubicBezTo>
                <a:cubicBezTo>
                  <a:pt x="453" y="9"/>
                  <a:pt x="448" y="9"/>
                  <a:pt x="442" y="9"/>
                </a:cubicBezTo>
                <a:cubicBezTo>
                  <a:pt x="424" y="9"/>
                  <a:pt x="406" y="9"/>
                  <a:pt x="388" y="8"/>
                </a:cubicBezTo>
                <a:cubicBezTo>
                  <a:pt x="370" y="8"/>
                  <a:pt x="382" y="8"/>
                  <a:pt x="364" y="8"/>
                </a:cubicBezTo>
                <a:cubicBezTo>
                  <a:pt x="332" y="8"/>
                  <a:pt x="309" y="8"/>
                  <a:pt x="276" y="9"/>
                </a:cubicBezTo>
                <a:cubicBezTo>
                  <a:pt x="258" y="9"/>
                  <a:pt x="244" y="9"/>
                  <a:pt x="226" y="10"/>
                </a:cubicBezTo>
                <a:cubicBezTo>
                  <a:pt x="225" y="10"/>
                  <a:pt x="225" y="10"/>
                  <a:pt x="224" y="10"/>
                </a:cubicBezTo>
                <a:cubicBezTo>
                  <a:pt x="223" y="10"/>
                  <a:pt x="223" y="10"/>
                  <a:pt x="222" y="10"/>
                </a:cubicBezTo>
                <a:cubicBezTo>
                  <a:pt x="222" y="11"/>
                  <a:pt x="222" y="11"/>
                  <a:pt x="223" y="11"/>
                </a:cubicBezTo>
                <a:cubicBezTo>
                  <a:pt x="234" y="10"/>
                  <a:pt x="245" y="10"/>
                  <a:pt x="257" y="10"/>
                </a:cubicBezTo>
                <a:cubicBezTo>
                  <a:pt x="261" y="10"/>
                  <a:pt x="265" y="10"/>
                  <a:pt x="269" y="10"/>
                </a:cubicBezTo>
                <a:cubicBezTo>
                  <a:pt x="276" y="10"/>
                  <a:pt x="283" y="10"/>
                  <a:pt x="290" y="10"/>
                </a:cubicBezTo>
                <a:cubicBezTo>
                  <a:pt x="295" y="10"/>
                  <a:pt x="299" y="10"/>
                  <a:pt x="304" y="10"/>
                </a:cubicBezTo>
                <a:cubicBezTo>
                  <a:pt x="306" y="10"/>
                  <a:pt x="308" y="10"/>
                  <a:pt x="310" y="10"/>
                </a:cubicBezTo>
                <a:cubicBezTo>
                  <a:pt x="312" y="10"/>
                  <a:pt x="314" y="10"/>
                  <a:pt x="316" y="10"/>
                </a:cubicBezTo>
                <a:cubicBezTo>
                  <a:pt x="319" y="10"/>
                  <a:pt x="322" y="10"/>
                  <a:pt x="325" y="10"/>
                </a:cubicBezTo>
                <a:cubicBezTo>
                  <a:pt x="327" y="9"/>
                  <a:pt x="330" y="9"/>
                  <a:pt x="333" y="9"/>
                </a:cubicBezTo>
                <a:cubicBezTo>
                  <a:pt x="334" y="9"/>
                  <a:pt x="334" y="9"/>
                  <a:pt x="335" y="9"/>
                </a:cubicBezTo>
                <a:cubicBezTo>
                  <a:pt x="336" y="9"/>
                  <a:pt x="337" y="10"/>
                  <a:pt x="338" y="9"/>
                </a:cubicBezTo>
                <a:cubicBezTo>
                  <a:pt x="339" y="9"/>
                  <a:pt x="339" y="9"/>
                  <a:pt x="340" y="10"/>
                </a:cubicBezTo>
                <a:cubicBezTo>
                  <a:pt x="340" y="8"/>
                  <a:pt x="341" y="9"/>
                  <a:pt x="341" y="10"/>
                </a:cubicBezTo>
                <a:cubicBezTo>
                  <a:pt x="342" y="8"/>
                  <a:pt x="343" y="9"/>
                  <a:pt x="343" y="10"/>
                </a:cubicBezTo>
                <a:cubicBezTo>
                  <a:pt x="343" y="10"/>
                  <a:pt x="344" y="9"/>
                  <a:pt x="344" y="9"/>
                </a:cubicBezTo>
                <a:cubicBezTo>
                  <a:pt x="344" y="9"/>
                  <a:pt x="345" y="10"/>
                  <a:pt x="345" y="10"/>
                </a:cubicBezTo>
                <a:cubicBezTo>
                  <a:pt x="345" y="10"/>
                  <a:pt x="345" y="9"/>
                  <a:pt x="346" y="9"/>
                </a:cubicBezTo>
                <a:cubicBezTo>
                  <a:pt x="346" y="9"/>
                  <a:pt x="347" y="10"/>
                  <a:pt x="347" y="10"/>
                </a:cubicBezTo>
                <a:cubicBezTo>
                  <a:pt x="347" y="10"/>
                  <a:pt x="347" y="9"/>
                  <a:pt x="348" y="9"/>
                </a:cubicBezTo>
                <a:cubicBezTo>
                  <a:pt x="348" y="9"/>
                  <a:pt x="348" y="10"/>
                  <a:pt x="349" y="10"/>
                </a:cubicBezTo>
                <a:cubicBezTo>
                  <a:pt x="349" y="8"/>
                  <a:pt x="350" y="10"/>
                  <a:pt x="351" y="10"/>
                </a:cubicBezTo>
                <a:cubicBezTo>
                  <a:pt x="351" y="10"/>
                  <a:pt x="352" y="10"/>
                  <a:pt x="352" y="10"/>
                </a:cubicBezTo>
                <a:cubicBezTo>
                  <a:pt x="352" y="10"/>
                  <a:pt x="353" y="10"/>
                  <a:pt x="353" y="10"/>
                </a:cubicBezTo>
                <a:cubicBezTo>
                  <a:pt x="354" y="10"/>
                  <a:pt x="355" y="10"/>
                  <a:pt x="356" y="10"/>
                </a:cubicBezTo>
                <a:cubicBezTo>
                  <a:pt x="357" y="10"/>
                  <a:pt x="357" y="10"/>
                  <a:pt x="358" y="10"/>
                </a:cubicBezTo>
                <a:cubicBezTo>
                  <a:pt x="360" y="10"/>
                  <a:pt x="361" y="10"/>
                  <a:pt x="363" y="10"/>
                </a:cubicBezTo>
                <a:cubicBezTo>
                  <a:pt x="365" y="9"/>
                  <a:pt x="366" y="10"/>
                  <a:pt x="368" y="10"/>
                </a:cubicBezTo>
                <a:cubicBezTo>
                  <a:pt x="369" y="10"/>
                  <a:pt x="371" y="9"/>
                  <a:pt x="372" y="9"/>
                </a:cubicBezTo>
                <a:cubicBezTo>
                  <a:pt x="374" y="9"/>
                  <a:pt x="375" y="10"/>
                  <a:pt x="377" y="10"/>
                </a:cubicBezTo>
                <a:cubicBezTo>
                  <a:pt x="378" y="10"/>
                  <a:pt x="380" y="9"/>
                  <a:pt x="381" y="9"/>
                </a:cubicBezTo>
                <a:cubicBezTo>
                  <a:pt x="384" y="9"/>
                  <a:pt x="386" y="9"/>
                  <a:pt x="389" y="9"/>
                </a:cubicBezTo>
                <a:cubicBezTo>
                  <a:pt x="389" y="9"/>
                  <a:pt x="390" y="9"/>
                  <a:pt x="391" y="9"/>
                </a:cubicBezTo>
                <a:cubicBezTo>
                  <a:pt x="392" y="9"/>
                  <a:pt x="380" y="10"/>
                  <a:pt x="380" y="10"/>
                </a:cubicBezTo>
                <a:cubicBezTo>
                  <a:pt x="382" y="9"/>
                  <a:pt x="383" y="10"/>
                  <a:pt x="384" y="10"/>
                </a:cubicBezTo>
                <a:cubicBezTo>
                  <a:pt x="385" y="10"/>
                  <a:pt x="386" y="10"/>
                  <a:pt x="386" y="9"/>
                </a:cubicBezTo>
                <a:cubicBezTo>
                  <a:pt x="387" y="9"/>
                  <a:pt x="388" y="10"/>
                  <a:pt x="389" y="10"/>
                </a:cubicBezTo>
                <a:cubicBezTo>
                  <a:pt x="390" y="10"/>
                  <a:pt x="391" y="10"/>
                  <a:pt x="392" y="10"/>
                </a:cubicBezTo>
                <a:cubicBezTo>
                  <a:pt x="393" y="10"/>
                  <a:pt x="394" y="10"/>
                  <a:pt x="395" y="10"/>
                </a:cubicBezTo>
                <a:cubicBezTo>
                  <a:pt x="396" y="9"/>
                  <a:pt x="396" y="10"/>
                  <a:pt x="397" y="10"/>
                </a:cubicBezTo>
                <a:cubicBezTo>
                  <a:pt x="397" y="10"/>
                  <a:pt x="398" y="10"/>
                  <a:pt x="398" y="9"/>
                </a:cubicBezTo>
                <a:cubicBezTo>
                  <a:pt x="398" y="10"/>
                  <a:pt x="398" y="10"/>
                  <a:pt x="399" y="10"/>
                </a:cubicBezTo>
                <a:cubicBezTo>
                  <a:pt x="399" y="10"/>
                  <a:pt x="400" y="10"/>
                  <a:pt x="400" y="10"/>
                </a:cubicBezTo>
                <a:cubicBezTo>
                  <a:pt x="400" y="10"/>
                  <a:pt x="401" y="10"/>
                  <a:pt x="401" y="10"/>
                </a:cubicBezTo>
                <a:cubicBezTo>
                  <a:pt x="402" y="10"/>
                  <a:pt x="403" y="10"/>
                  <a:pt x="404" y="10"/>
                </a:cubicBezTo>
                <a:cubicBezTo>
                  <a:pt x="404" y="10"/>
                  <a:pt x="405" y="10"/>
                  <a:pt x="405" y="10"/>
                </a:cubicBezTo>
                <a:cubicBezTo>
                  <a:pt x="406" y="10"/>
                  <a:pt x="407" y="10"/>
                  <a:pt x="407" y="10"/>
                </a:cubicBezTo>
                <a:cubicBezTo>
                  <a:pt x="407" y="10"/>
                  <a:pt x="407" y="10"/>
                  <a:pt x="407" y="9"/>
                </a:cubicBezTo>
                <a:cubicBezTo>
                  <a:pt x="408" y="10"/>
                  <a:pt x="408" y="10"/>
                  <a:pt x="408" y="11"/>
                </a:cubicBezTo>
                <a:cubicBezTo>
                  <a:pt x="409" y="10"/>
                  <a:pt x="409" y="10"/>
                  <a:pt x="409" y="9"/>
                </a:cubicBezTo>
                <a:cubicBezTo>
                  <a:pt x="409" y="10"/>
                  <a:pt x="410" y="10"/>
                  <a:pt x="410" y="11"/>
                </a:cubicBezTo>
                <a:cubicBezTo>
                  <a:pt x="410" y="10"/>
                  <a:pt x="411" y="10"/>
                  <a:pt x="411" y="10"/>
                </a:cubicBezTo>
                <a:cubicBezTo>
                  <a:pt x="411" y="10"/>
                  <a:pt x="412" y="10"/>
                  <a:pt x="412" y="11"/>
                </a:cubicBezTo>
                <a:cubicBezTo>
                  <a:pt x="412" y="10"/>
                  <a:pt x="412" y="10"/>
                  <a:pt x="413" y="10"/>
                </a:cubicBezTo>
                <a:cubicBezTo>
                  <a:pt x="413" y="10"/>
                  <a:pt x="413" y="10"/>
                  <a:pt x="414" y="11"/>
                </a:cubicBezTo>
                <a:cubicBezTo>
                  <a:pt x="414" y="10"/>
                  <a:pt x="414" y="10"/>
                  <a:pt x="415" y="10"/>
                </a:cubicBezTo>
                <a:cubicBezTo>
                  <a:pt x="415" y="10"/>
                  <a:pt x="415" y="10"/>
                  <a:pt x="416" y="11"/>
                </a:cubicBezTo>
                <a:cubicBezTo>
                  <a:pt x="416" y="10"/>
                  <a:pt x="416" y="10"/>
                  <a:pt x="417" y="10"/>
                </a:cubicBezTo>
                <a:cubicBezTo>
                  <a:pt x="417" y="10"/>
                  <a:pt x="417" y="10"/>
                  <a:pt x="417" y="11"/>
                </a:cubicBezTo>
                <a:cubicBezTo>
                  <a:pt x="418" y="10"/>
                  <a:pt x="387" y="10"/>
                  <a:pt x="388" y="10"/>
                </a:cubicBezTo>
                <a:cubicBezTo>
                  <a:pt x="388" y="10"/>
                  <a:pt x="388" y="10"/>
                  <a:pt x="388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90" y="11"/>
                  <a:pt x="391" y="11"/>
                  <a:pt x="391" y="10"/>
                </a:cubicBezTo>
                <a:cubicBezTo>
                  <a:pt x="392" y="11"/>
                  <a:pt x="392" y="10"/>
                  <a:pt x="393" y="10"/>
                </a:cubicBezTo>
                <a:cubicBezTo>
                  <a:pt x="395" y="10"/>
                  <a:pt x="396" y="11"/>
                  <a:pt x="398" y="11"/>
                </a:cubicBezTo>
                <a:cubicBezTo>
                  <a:pt x="402" y="11"/>
                  <a:pt x="406" y="11"/>
                  <a:pt x="410" y="11"/>
                </a:cubicBezTo>
                <a:cubicBezTo>
                  <a:pt x="419" y="11"/>
                  <a:pt x="428" y="12"/>
                  <a:pt x="438" y="12"/>
                </a:cubicBezTo>
                <a:cubicBezTo>
                  <a:pt x="444" y="12"/>
                  <a:pt x="451" y="12"/>
                  <a:pt x="458" y="13"/>
                </a:cubicBezTo>
                <a:cubicBezTo>
                  <a:pt x="462" y="13"/>
                  <a:pt x="466" y="13"/>
                  <a:pt x="471" y="13"/>
                </a:cubicBezTo>
                <a:cubicBezTo>
                  <a:pt x="471" y="13"/>
                  <a:pt x="471" y="13"/>
                  <a:pt x="472" y="13"/>
                </a:cubicBezTo>
                <a:cubicBezTo>
                  <a:pt x="471" y="14"/>
                  <a:pt x="471" y="14"/>
                  <a:pt x="471" y="14"/>
                </a:cubicBezTo>
                <a:cubicBezTo>
                  <a:pt x="467" y="14"/>
                  <a:pt x="464" y="14"/>
                  <a:pt x="460" y="14"/>
                </a:cubicBezTo>
                <a:cubicBezTo>
                  <a:pt x="454" y="14"/>
                  <a:pt x="447" y="13"/>
                  <a:pt x="441" y="13"/>
                </a:cubicBezTo>
                <a:cubicBezTo>
                  <a:pt x="436" y="13"/>
                  <a:pt x="432" y="13"/>
                  <a:pt x="428" y="13"/>
                </a:cubicBezTo>
                <a:cubicBezTo>
                  <a:pt x="438" y="14"/>
                  <a:pt x="462" y="14"/>
                  <a:pt x="473" y="15"/>
                </a:cubicBezTo>
                <a:cubicBezTo>
                  <a:pt x="478" y="15"/>
                  <a:pt x="484" y="15"/>
                  <a:pt x="490" y="15"/>
                </a:cubicBezTo>
                <a:cubicBezTo>
                  <a:pt x="490" y="15"/>
                  <a:pt x="491" y="15"/>
                  <a:pt x="491" y="15"/>
                </a:cubicBezTo>
                <a:cubicBezTo>
                  <a:pt x="491" y="16"/>
                  <a:pt x="490" y="16"/>
                  <a:pt x="490" y="16"/>
                </a:cubicBezTo>
                <a:cubicBezTo>
                  <a:pt x="489" y="16"/>
                  <a:pt x="487" y="16"/>
                  <a:pt x="485" y="16"/>
                </a:cubicBezTo>
                <a:cubicBezTo>
                  <a:pt x="481" y="16"/>
                  <a:pt x="477" y="17"/>
                  <a:pt x="473" y="17"/>
                </a:cubicBezTo>
                <a:cubicBezTo>
                  <a:pt x="454" y="17"/>
                  <a:pt x="441" y="19"/>
                  <a:pt x="439" y="19"/>
                </a:cubicBezTo>
                <a:cubicBezTo>
                  <a:pt x="404" y="19"/>
                  <a:pt x="403" y="18"/>
                  <a:pt x="368" y="18"/>
                </a:cubicBezTo>
                <a:cubicBezTo>
                  <a:pt x="318" y="17"/>
                  <a:pt x="267" y="19"/>
                  <a:pt x="216" y="18"/>
                </a:cubicBezTo>
                <a:cubicBezTo>
                  <a:pt x="215" y="18"/>
                  <a:pt x="217" y="18"/>
                  <a:pt x="216" y="18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21" y="18"/>
                  <a:pt x="226" y="18"/>
                  <a:pt x="230" y="18"/>
                </a:cubicBezTo>
                <a:cubicBezTo>
                  <a:pt x="235" y="18"/>
                  <a:pt x="239" y="18"/>
                  <a:pt x="244" y="18"/>
                </a:cubicBezTo>
                <a:cubicBezTo>
                  <a:pt x="259" y="18"/>
                  <a:pt x="273" y="18"/>
                  <a:pt x="288" y="18"/>
                </a:cubicBezTo>
                <a:cubicBezTo>
                  <a:pt x="295" y="18"/>
                  <a:pt x="303" y="17"/>
                  <a:pt x="310" y="17"/>
                </a:cubicBezTo>
                <a:cubicBezTo>
                  <a:pt x="320" y="17"/>
                  <a:pt x="330" y="17"/>
                  <a:pt x="339" y="18"/>
                </a:cubicBezTo>
                <a:cubicBezTo>
                  <a:pt x="344" y="18"/>
                  <a:pt x="349" y="18"/>
                  <a:pt x="354" y="18"/>
                </a:cubicBezTo>
                <a:cubicBezTo>
                  <a:pt x="358" y="18"/>
                  <a:pt x="363" y="18"/>
                  <a:pt x="368" y="18"/>
                </a:cubicBezTo>
                <a:cubicBezTo>
                  <a:pt x="372" y="18"/>
                  <a:pt x="376" y="18"/>
                  <a:pt x="380" y="18"/>
                </a:cubicBezTo>
                <a:cubicBezTo>
                  <a:pt x="382" y="18"/>
                  <a:pt x="385" y="18"/>
                  <a:pt x="388" y="18"/>
                </a:cubicBezTo>
                <a:cubicBezTo>
                  <a:pt x="390" y="18"/>
                  <a:pt x="392" y="18"/>
                  <a:pt x="394" y="18"/>
                </a:cubicBezTo>
                <a:cubicBezTo>
                  <a:pt x="397" y="18"/>
                  <a:pt x="399" y="18"/>
                  <a:pt x="401" y="18"/>
                </a:cubicBezTo>
                <a:cubicBezTo>
                  <a:pt x="403" y="18"/>
                  <a:pt x="405" y="18"/>
                  <a:pt x="408" y="18"/>
                </a:cubicBezTo>
                <a:cubicBezTo>
                  <a:pt x="409" y="18"/>
                  <a:pt x="411" y="18"/>
                  <a:pt x="412" y="18"/>
                </a:cubicBezTo>
                <a:cubicBezTo>
                  <a:pt x="414" y="18"/>
                  <a:pt x="415" y="18"/>
                  <a:pt x="417" y="18"/>
                </a:cubicBezTo>
                <a:cubicBezTo>
                  <a:pt x="417" y="18"/>
                  <a:pt x="418" y="18"/>
                  <a:pt x="419" y="18"/>
                </a:cubicBezTo>
                <a:cubicBezTo>
                  <a:pt x="420" y="18"/>
                  <a:pt x="421" y="18"/>
                  <a:pt x="422" y="18"/>
                </a:cubicBezTo>
                <a:cubicBezTo>
                  <a:pt x="423" y="18"/>
                  <a:pt x="423" y="18"/>
                  <a:pt x="424" y="18"/>
                </a:cubicBezTo>
                <a:cubicBezTo>
                  <a:pt x="425" y="18"/>
                  <a:pt x="426" y="18"/>
                  <a:pt x="427" y="18"/>
                </a:cubicBezTo>
                <a:cubicBezTo>
                  <a:pt x="428" y="18"/>
                  <a:pt x="429" y="18"/>
                  <a:pt x="430" y="18"/>
                </a:cubicBezTo>
                <a:cubicBezTo>
                  <a:pt x="430" y="18"/>
                  <a:pt x="400" y="19"/>
                  <a:pt x="401" y="19"/>
                </a:cubicBezTo>
                <a:cubicBezTo>
                  <a:pt x="402" y="19"/>
                  <a:pt x="403" y="18"/>
                  <a:pt x="404" y="18"/>
                </a:cubicBezTo>
                <a:cubicBezTo>
                  <a:pt x="406" y="18"/>
                  <a:pt x="407" y="19"/>
                  <a:pt x="409" y="19"/>
                </a:cubicBezTo>
                <a:cubicBezTo>
                  <a:pt x="412" y="18"/>
                  <a:pt x="414" y="19"/>
                  <a:pt x="417" y="19"/>
                </a:cubicBezTo>
                <a:cubicBezTo>
                  <a:pt x="419" y="18"/>
                  <a:pt x="421" y="19"/>
                  <a:pt x="423" y="19"/>
                </a:cubicBezTo>
                <a:cubicBezTo>
                  <a:pt x="427" y="19"/>
                  <a:pt x="430" y="19"/>
                  <a:pt x="434" y="19"/>
                </a:cubicBezTo>
                <a:cubicBezTo>
                  <a:pt x="438" y="20"/>
                  <a:pt x="441" y="20"/>
                  <a:pt x="444" y="20"/>
                </a:cubicBezTo>
                <a:cubicBezTo>
                  <a:pt x="451" y="20"/>
                  <a:pt x="448" y="21"/>
                  <a:pt x="455" y="21"/>
                </a:cubicBezTo>
                <a:cubicBezTo>
                  <a:pt x="461" y="21"/>
                  <a:pt x="467" y="21"/>
                  <a:pt x="474" y="21"/>
                </a:cubicBezTo>
                <a:cubicBezTo>
                  <a:pt x="482" y="22"/>
                  <a:pt x="491" y="22"/>
                  <a:pt x="499" y="22"/>
                </a:cubicBezTo>
                <a:cubicBezTo>
                  <a:pt x="499" y="22"/>
                  <a:pt x="500" y="22"/>
                  <a:pt x="500" y="22"/>
                </a:cubicBezTo>
                <a:cubicBezTo>
                  <a:pt x="500" y="23"/>
                  <a:pt x="500" y="23"/>
                  <a:pt x="499" y="23"/>
                </a:cubicBezTo>
                <a:cubicBezTo>
                  <a:pt x="489" y="23"/>
                  <a:pt x="479" y="23"/>
                  <a:pt x="469" y="23"/>
                </a:cubicBezTo>
                <a:cubicBezTo>
                  <a:pt x="461" y="22"/>
                  <a:pt x="461" y="22"/>
                  <a:pt x="453" y="23"/>
                </a:cubicBezTo>
                <a:cubicBezTo>
                  <a:pt x="453" y="23"/>
                  <a:pt x="452" y="23"/>
                  <a:pt x="452" y="23"/>
                </a:cubicBezTo>
                <a:cubicBezTo>
                  <a:pt x="454" y="23"/>
                  <a:pt x="448" y="24"/>
                  <a:pt x="451" y="24"/>
                </a:cubicBezTo>
                <a:cubicBezTo>
                  <a:pt x="463" y="24"/>
                  <a:pt x="474" y="24"/>
                  <a:pt x="486" y="24"/>
                </a:cubicBezTo>
                <a:cubicBezTo>
                  <a:pt x="488" y="25"/>
                  <a:pt x="490" y="25"/>
                  <a:pt x="491" y="25"/>
                </a:cubicBezTo>
                <a:cubicBezTo>
                  <a:pt x="491" y="25"/>
                  <a:pt x="491" y="25"/>
                  <a:pt x="491" y="25"/>
                </a:cubicBezTo>
                <a:cubicBezTo>
                  <a:pt x="480" y="26"/>
                  <a:pt x="468" y="26"/>
                  <a:pt x="457" y="26"/>
                </a:cubicBezTo>
                <a:cubicBezTo>
                  <a:pt x="445" y="26"/>
                  <a:pt x="443" y="26"/>
                  <a:pt x="431" y="26"/>
                </a:cubicBezTo>
                <a:cubicBezTo>
                  <a:pt x="431" y="26"/>
                  <a:pt x="431" y="26"/>
                  <a:pt x="431" y="26"/>
                </a:cubicBezTo>
                <a:cubicBezTo>
                  <a:pt x="456" y="28"/>
                  <a:pt x="504" y="27"/>
                  <a:pt x="529" y="29"/>
                </a:cubicBezTo>
                <a:cubicBezTo>
                  <a:pt x="529" y="29"/>
                  <a:pt x="529" y="29"/>
                  <a:pt x="529" y="29"/>
                </a:cubicBezTo>
                <a:cubicBezTo>
                  <a:pt x="495" y="29"/>
                  <a:pt x="470" y="29"/>
                  <a:pt x="435" y="28"/>
                </a:cubicBezTo>
                <a:cubicBezTo>
                  <a:pt x="435" y="28"/>
                  <a:pt x="435" y="28"/>
                  <a:pt x="435" y="28"/>
                </a:cubicBezTo>
                <a:cubicBezTo>
                  <a:pt x="459" y="29"/>
                  <a:pt x="474" y="30"/>
                  <a:pt x="498" y="31"/>
                </a:cubicBezTo>
                <a:cubicBezTo>
                  <a:pt x="498" y="31"/>
                  <a:pt x="498" y="31"/>
                  <a:pt x="498" y="31"/>
                </a:cubicBezTo>
                <a:cubicBezTo>
                  <a:pt x="485" y="31"/>
                  <a:pt x="481" y="32"/>
                  <a:pt x="469" y="32"/>
                </a:cubicBezTo>
                <a:cubicBezTo>
                  <a:pt x="469" y="32"/>
                  <a:pt x="469" y="32"/>
                  <a:pt x="469" y="32"/>
                </a:cubicBezTo>
                <a:cubicBezTo>
                  <a:pt x="469" y="32"/>
                  <a:pt x="470" y="33"/>
                  <a:pt x="471" y="33"/>
                </a:cubicBezTo>
                <a:cubicBezTo>
                  <a:pt x="479" y="33"/>
                  <a:pt x="478" y="33"/>
                  <a:pt x="486" y="33"/>
                </a:cubicBezTo>
                <a:cubicBezTo>
                  <a:pt x="494" y="33"/>
                  <a:pt x="501" y="34"/>
                  <a:pt x="508" y="34"/>
                </a:cubicBezTo>
                <a:cubicBezTo>
                  <a:pt x="509" y="34"/>
                  <a:pt x="509" y="34"/>
                  <a:pt x="510" y="34"/>
                </a:cubicBezTo>
                <a:cubicBezTo>
                  <a:pt x="510" y="35"/>
                  <a:pt x="510" y="35"/>
                  <a:pt x="510" y="35"/>
                </a:cubicBezTo>
                <a:cubicBezTo>
                  <a:pt x="485" y="35"/>
                  <a:pt x="469" y="34"/>
                  <a:pt x="444" y="34"/>
                </a:cubicBezTo>
                <a:cubicBezTo>
                  <a:pt x="444" y="34"/>
                  <a:pt x="444" y="34"/>
                  <a:pt x="444" y="34"/>
                </a:cubicBezTo>
                <a:cubicBezTo>
                  <a:pt x="446" y="34"/>
                  <a:pt x="448" y="34"/>
                  <a:pt x="450" y="35"/>
                </a:cubicBezTo>
                <a:cubicBezTo>
                  <a:pt x="460" y="35"/>
                  <a:pt x="471" y="35"/>
                  <a:pt x="481" y="36"/>
                </a:cubicBezTo>
                <a:cubicBezTo>
                  <a:pt x="496" y="36"/>
                  <a:pt x="502" y="37"/>
                  <a:pt x="516" y="37"/>
                </a:cubicBezTo>
                <a:cubicBezTo>
                  <a:pt x="517" y="37"/>
                  <a:pt x="518" y="37"/>
                  <a:pt x="518" y="37"/>
                </a:cubicBezTo>
                <a:cubicBezTo>
                  <a:pt x="518" y="38"/>
                  <a:pt x="518" y="38"/>
                  <a:pt x="518" y="38"/>
                </a:cubicBezTo>
                <a:cubicBezTo>
                  <a:pt x="507" y="38"/>
                  <a:pt x="495" y="38"/>
                  <a:pt x="484" y="38"/>
                </a:cubicBezTo>
                <a:cubicBezTo>
                  <a:pt x="478" y="38"/>
                  <a:pt x="482" y="37"/>
                  <a:pt x="476" y="37"/>
                </a:cubicBezTo>
                <a:cubicBezTo>
                  <a:pt x="475" y="37"/>
                  <a:pt x="474" y="38"/>
                  <a:pt x="473" y="38"/>
                </a:cubicBezTo>
                <a:cubicBezTo>
                  <a:pt x="473" y="38"/>
                  <a:pt x="473" y="38"/>
                  <a:pt x="473" y="38"/>
                </a:cubicBezTo>
                <a:cubicBezTo>
                  <a:pt x="474" y="38"/>
                  <a:pt x="474" y="38"/>
                  <a:pt x="474" y="38"/>
                </a:cubicBezTo>
                <a:cubicBezTo>
                  <a:pt x="479" y="39"/>
                  <a:pt x="484" y="38"/>
                  <a:pt x="489" y="40"/>
                </a:cubicBezTo>
                <a:cubicBezTo>
                  <a:pt x="491" y="40"/>
                  <a:pt x="484" y="40"/>
                  <a:pt x="486" y="40"/>
                </a:cubicBezTo>
                <a:cubicBezTo>
                  <a:pt x="488" y="40"/>
                  <a:pt x="489" y="40"/>
                  <a:pt x="490" y="40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62" y="41"/>
                  <a:pt x="442" y="40"/>
                  <a:pt x="414" y="40"/>
                </a:cubicBezTo>
                <a:cubicBezTo>
                  <a:pt x="414" y="40"/>
                  <a:pt x="415" y="40"/>
                  <a:pt x="415" y="40"/>
                </a:cubicBezTo>
                <a:cubicBezTo>
                  <a:pt x="425" y="41"/>
                  <a:pt x="436" y="41"/>
                  <a:pt x="447" y="41"/>
                </a:cubicBezTo>
                <a:cubicBezTo>
                  <a:pt x="453" y="41"/>
                  <a:pt x="458" y="42"/>
                  <a:pt x="464" y="42"/>
                </a:cubicBezTo>
                <a:cubicBezTo>
                  <a:pt x="464" y="42"/>
                  <a:pt x="464" y="42"/>
                  <a:pt x="465" y="42"/>
                </a:cubicBezTo>
                <a:cubicBezTo>
                  <a:pt x="465" y="42"/>
                  <a:pt x="465" y="42"/>
                  <a:pt x="465" y="42"/>
                </a:cubicBezTo>
                <a:cubicBezTo>
                  <a:pt x="459" y="42"/>
                  <a:pt x="453" y="42"/>
                  <a:pt x="448" y="42"/>
                </a:cubicBezTo>
                <a:cubicBezTo>
                  <a:pt x="448" y="43"/>
                  <a:pt x="448" y="43"/>
                  <a:pt x="448" y="43"/>
                </a:cubicBezTo>
                <a:cubicBezTo>
                  <a:pt x="477" y="44"/>
                  <a:pt x="497" y="45"/>
                  <a:pt x="526" y="46"/>
                </a:cubicBezTo>
                <a:cubicBezTo>
                  <a:pt x="526" y="46"/>
                  <a:pt x="526" y="46"/>
                  <a:pt x="526" y="46"/>
                </a:cubicBezTo>
                <a:cubicBezTo>
                  <a:pt x="503" y="47"/>
                  <a:pt x="488" y="46"/>
                  <a:pt x="464" y="46"/>
                </a:cubicBezTo>
                <a:cubicBezTo>
                  <a:pt x="467" y="46"/>
                  <a:pt x="470" y="46"/>
                  <a:pt x="472" y="46"/>
                </a:cubicBezTo>
                <a:cubicBezTo>
                  <a:pt x="484" y="46"/>
                  <a:pt x="487" y="47"/>
                  <a:pt x="498" y="47"/>
                </a:cubicBezTo>
                <a:cubicBezTo>
                  <a:pt x="499" y="47"/>
                  <a:pt x="500" y="47"/>
                  <a:pt x="501" y="47"/>
                </a:cubicBezTo>
                <a:cubicBezTo>
                  <a:pt x="501" y="47"/>
                  <a:pt x="501" y="48"/>
                  <a:pt x="501" y="48"/>
                </a:cubicBezTo>
                <a:cubicBezTo>
                  <a:pt x="485" y="48"/>
                  <a:pt x="477" y="48"/>
                  <a:pt x="461" y="48"/>
                </a:cubicBezTo>
                <a:cubicBezTo>
                  <a:pt x="461" y="48"/>
                  <a:pt x="462" y="48"/>
                  <a:pt x="462" y="48"/>
                </a:cubicBezTo>
                <a:cubicBezTo>
                  <a:pt x="474" y="49"/>
                  <a:pt x="477" y="49"/>
                  <a:pt x="489" y="49"/>
                </a:cubicBezTo>
                <a:cubicBezTo>
                  <a:pt x="497" y="50"/>
                  <a:pt x="505" y="50"/>
                  <a:pt x="513" y="50"/>
                </a:cubicBezTo>
                <a:cubicBezTo>
                  <a:pt x="514" y="50"/>
                  <a:pt x="514" y="50"/>
                  <a:pt x="515" y="51"/>
                </a:cubicBezTo>
                <a:cubicBezTo>
                  <a:pt x="514" y="51"/>
                  <a:pt x="513" y="51"/>
                  <a:pt x="512" y="51"/>
                </a:cubicBezTo>
                <a:cubicBezTo>
                  <a:pt x="509" y="51"/>
                  <a:pt x="506" y="51"/>
                  <a:pt x="503" y="51"/>
                </a:cubicBezTo>
                <a:cubicBezTo>
                  <a:pt x="493" y="51"/>
                  <a:pt x="492" y="51"/>
                  <a:pt x="481" y="51"/>
                </a:cubicBezTo>
                <a:cubicBezTo>
                  <a:pt x="453" y="50"/>
                  <a:pt x="427" y="53"/>
                  <a:pt x="399" y="52"/>
                </a:cubicBezTo>
                <a:cubicBezTo>
                  <a:pt x="367" y="52"/>
                  <a:pt x="333" y="52"/>
                  <a:pt x="301" y="52"/>
                </a:cubicBezTo>
                <a:cubicBezTo>
                  <a:pt x="286" y="53"/>
                  <a:pt x="275" y="51"/>
                  <a:pt x="260" y="51"/>
                </a:cubicBezTo>
                <a:cubicBezTo>
                  <a:pt x="257" y="51"/>
                  <a:pt x="252" y="51"/>
                  <a:pt x="250" y="51"/>
                </a:cubicBezTo>
                <a:cubicBezTo>
                  <a:pt x="254" y="51"/>
                  <a:pt x="259" y="51"/>
                  <a:pt x="263" y="51"/>
                </a:cubicBezTo>
                <a:cubicBezTo>
                  <a:pt x="305" y="51"/>
                  <a:pt x="347" y="51"/>
                  <a:pt x="388" y="52"/>
                </a:cubicBezTo>
                <a:cubicBezTo>
                  <a:pt x="411" y="53"/>
                  <a:pt x="435" y="53"/>
                  <a:pt x="458" y="54"/>
                </a:cubicBezTo>
                <a:cubicBezTo>
                  <a:pt x="476" y="54"/>
                  <a:pt x="507" y="55"/>
                  <a:pt x="525" y="56"/>
                </a:cubicBezTo>
                <a:cubicBezTo>
                  <a:pt x="529" y="56"/>
                  <a:pt x="533" y="56"/>
                  <a:pt x="537" y="56"/>
                </a:cubicBezTo>
                <a:cubicBezTo>
                  <a:pt x="537" y="56"/>
                  <a:pt x="537" y="56"/>
                  <a:pt x="538" y="57"/>
                </a:cubicBezTo>
                <a:cubicBezTo>
                  <a:pt x="538" y="57"/>
                  <a:pt x="547" y="57"/>
                  <a:pt x="547" y="57"/>
                </a:cubicBezTo>
                <a:cubicBezTo>
                  <a:pt x="546" y="57"/>
                  <a:pt x="546" y="57"/>
                  <a:pt x="545" y="57"/>
                </a:cubicBezTo>
                <a:cubicBezTo>
                  <a:pt x="541" y="57"/>
                  <a:pt x="537" y="57"/>
                  <a:pt x="533" y="57"/>
                </a:cubicBezTo>
                <a:cubicBezTo>
                  <a:pt x="515" y="57"/>
                  <a:pt x="497" y="57"/>
                  <a:pt x="479" y="57"/>
                </a:cubicBezTo>
                <a:cubicBezTo>
                  <a:pt x="454" y="57"/>
                  <a:pt x="413" y="58"/>
                  <a:pt x="389" y="57"/>
                </a:cubicBezTo>
                <a:cubicBezTo>
                  <a:pt x="359" y="56"/>
                  <a:pt x="318" y="58"/>
                  <a:pt x="288" y="56"/>
                </a:cubicBezTo>
                <a:cubicBezTo>
                  <a:pt x="285" y="56"/>
                  <a:pt x="290" y="55"/>
                  <a:pt x="287" y="55"/>
                </a:cubicBezTo>
                <a:cubicBezTo>
                  <a:pt x="287" y="56"/>
                  <a:pt x="288" y="56"/>
                  <a:pt x="288" y="56"/>
                </a:cubicBezTo>
                <a:cubicBezTo>
                  <a:pt x="306" y="56"/>
                  <a:pt x="324" y="56"/>
                  <a:pt x="341" y="56"/>
                </a:cubicBezTo>
                <a:cubicBezTo>
                  <a:pt x="357" y="56"/>
                  <a:pt x="373" y="57"/>
                  <a:pt x="389" y="57"/>
                </a:cubicBezTo>
                <a:cubicBezTo>
                  <a:pt x="411" y="58"/>
                  <a:pt x="455" y="59"/>
                  <a:pt x="478" y="59"/>
                </a:cubicBezTo>
                <a:cubicBezTo>
                  <a:pt x="487" y="60"/>
                  <a:pt x="496" y="60"/>
                  <a:pt x="504" y="60"/>
                </a:cubicBezTo>
                <a:cubicBezTo>
                  <a:pt x="508" y="60"/>
                  <a:pt x="512" y="62"/>
                  <a:pt x="516" y="62"/>
                </a:cubicBezTo>
                <a:cubicBezTo>
                  <a:pt x="517" y="62"/>
                  <a:pt x="517" y="62"/>
                  <a:pt x="518" y="62"/>
                </a:cubicBezTo>
                <a:cubicBezTo>
                  <a:pt x="518" y="62"/>
                  <a:pt x="517" y="62"/>
                  <a:pt x="517" y="62"/>
                </a:cubicBezTo>
                <a:cubicBezTo>
                  <a:pt x="514" y="62"/>
                  <a:pt x="510" y="62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13" y="63"/>
                  <a:pt x="520" y="63"/>
                  <a:pt x="526" y="63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00" y="64"/>
                  <a:pt x="451" y="63"/>
                  <a:pt x="425" y="63"/>
                </a:cubicBezTo>
                <a:cubicBezTo>
                  <a:pt x="428" y="63"/>
                  <a:pt x="431" y="63"/>
                  <a:pt x="434" y="63"/>
                </a:cubicBezTo>
                <a:cubicBezTo>
                  <a:pt x="450" y="64"/>
                  <a:pt x="489" y="64"/>
                  <a:pt x="505" y="65"/>
                </a:cubicBezTo>
                <a:cubicBezTo>
                  <a:pt x="511" y="65"/>
                  <a:pt x="517" y="65"/>
                  <a:pt x="524" y="66"/>
                </a:cubicBezTo>
                <a:cubicBezTo>
                  <a:pt x="524" y="66"/>
                  <a:pt x="524" y="66"/>
                  <a:pt x="525" y="66"/>
                </a:cubicBezTo>
                <a:cubicBezTo>
                  <a:pt x="524" y="66"/>
                  <a:pt x="524" y="67"/>
                  <a:pt x="523" y="67"/>
                </a:cubicBezTo>
                <a:cubicBezTo>
                  <a:pt x="522" y="67"/>
                  <a:pt x="520" y="67"/>
                  <a:pt x="519" y="67"/>
                </a:cubicBezTo>
                <a:cubicBezTo>
                  <a:pt x="514" y="67"/>
                  <a:pt x="508" y="66"/>
                  <a:pt x="503" y="66"/>
                </a:cubicBezTo>
                <a:cubicBezTo>
                  <a:pt x="499" y="66"/>
                  <a:pt x="495" y="66"/>
                  <a:pt x="492" y="66"/>
                </a:cubicBezTo>
                <a:cubicBezTo>
                  <a:pt x="493" y="66"/>
                  <a:pt x="495" y="67"/>
                  <a:pt x="497" y="67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84" y="68"/>
                  <a:pt x="448" y="67"/>
                  <a:pt x="435" y="67"/>
                </a:cubicBezTo>
                <a:cubicBezTo>
                  <a:pt x="422" y="67"/>
                  <a:pt x="408" y="66"/>
                  <a:pt x="395" y="66"/>
                </a:cubicBezTo>
                <a:cubicBezTo>
                  <a:pt x="395" y="66"/>
                  <a:pt x="395" y="63"/>
                  <a:pt x="395" y="63"/>
                </a:cubicBezTo>
                <a:cubicBezTo>
                  <a:pt x="428" y="64"/>
                  <a:pt x="483" y="69"/>
                  <a:pt x="517" y="70"/>
                </a:cubicBezTo>
                <a:cubicBezTo>
                  <a:pt x="517" y="70"/>
                  <a:pt x="517" y="70"/>
                  <a:pt x="517" y="71"/>
                </a:cubicBezTo>
                <a:cubicBezTo>
                  <a:pt x="512" y="71"/>
                  <a:pt x="508" y="71"/>
                  <a:pt x="504" y="71"/>
                </a:cubicBezTo>
                <a:cubicBezTo>
                  <a:pt x="504" y="71"/>
                  <a:pt x="504" y="71"/>
                  <a:pt x="504" y="71"/>
                </a:cubicBezTo>
                <a:cubicBezTo>
                  <a:pt x="504" y="71"/>
                  <a:pt x="505" y="71"/>
                  <a:pt x="506" y="72"/>
                </a:cubicBezTo>
                <a:cubicBezTo>
                  <a:pt x="506" y="72"/>
                  <a:pt x="506" y="72"/>
                  <a:pt x="506" y="72"/>
                </a:cubicBezTo>
                <a:cubicBezTo>
                  <a:pt x="459" y="72"/>
                  <a:pt x="390" y="66"/>
                  <a:pt x="343" y="65"/>
                </a:cubicBezTo>
                <a:cubicBezTo>
                  <a:pt x="361" y="66"/>
                  <a:pt x="378" y="67"/>
                  <a:pt x="396" y="67"/>
                </a:cubicBezTo>
                <a:cubicBezTo>
                  <a:pt x="414" y="68"/>
                  <a:pt x="454" y="72"/>
                  <a:pt x="472" y="73"/>
                </a:cubicBezTo>
                <a:cubicBezTo>
                  <a:pt x="489" y="74"/>
                  <a:pt x="507" y="74"/>
                  <a:pt x="524" y="75"/>
                </a:cubicBezTo>
                <a:cubicBezTo>
                  <a:pt x="524" y="75"/>
                  <a:pt x="524" y="75"/>
                  <a:pt x="524" y="76"/>
                </a:cubicBezTo>
                <a:cubicBezTo>
                  <a:pt x="524" y="76"/>
                  <a:pt x="524" y="76"/>
                  <a:pt x="524" y="76"/>
                </a:cubicBezTo>
                <a:cubicBezTo>
                  <a:pt x="518" y="76"/>
                  <a:pt x="512" y="76"/>
                  <a:pt x="506" y="76"/>
                </a:cubicBezTo>
                <a:cubicBezTo>
                  <a:pt x="488" y="75"/>
                  <a:pt x="447" y="74"/>
                  <a:pt x="428" y="74"/>
                </a:cubicBezTo>
                <a:cubicBezTo>
                  <a:pt x="408" y="73"/>
                  <a:pt x="387" y="69"/>
                  <a:pt x="367" y="68"/>
                </a:cubicBezTo>
                <a:cubicBezTo>
                  <a:pt x="347" y="68"/>
                  <a:pt x="328" y="68"/>
                  <a:pt x="308" y="67"/>
                </a:cubicBezTo>
                <a:cubicBezTo>
                  <a:pt x="292" y="67"/>
                  <a:pt x="275" y="65"/>
                  <a:pt x="259" y="65"/>
                </a:cubicBezTo>
                <a:cubicBezTo>
                  <a:pt x="235" y="65"/>
                  <a:pt x="211" y="65"/>
                  <a:pt x="187" y="65"/>
                </a:cubicBezTo>
                <a:cubicBezTo>
                  <a:pt x="186" y="65"/>
                  <a:pt x="184" y="65"/>
                  <a:pt x="182" y="66"/>
                </a:cubicBezTo>
                <a:cubicBezTo>
                  <a:pt x="182" y="66"/>
                  <a:pt x="181" y="66"/>
                  <a:pt x="181" y="66"/>
                </a:cubicBezTo>
                <a:cubicBezTo>
                  <a:pt x="180" y="65"/>
                  <a:pt x="179" y="65"/>
                  <a:pt x="179" y="65"/>
                </a:cubicBezTo>
                <a:cubicBezTo>
                  <a:pt x="177" y="65"/>
                  <a:pt x="175" y="65"/>
                  <a:pt x="174" y="65"/>
                </a:cubicBezTo>
                <a:cubicBezTo>
                  <a:pt x="158" y="65"/>
                  <a:pt x="143" y="65"/>
                  <a:pt x="128" y="66"/>
                </a:cubicBezTo>
                <a:cubicBezTo>
                  <a:pt x="115" y="66"/>
                  <a:pt x="103" y="66"/>
                  <a:pt x="91" y="66"/>
                </a:cubicBezTo>
                <a:lnTo>
                  <a:pt x="87" y="66"/>
                </a:lnTo>
                <a:close/>
                <a:moveTo>
                  <a:pt x="334" y="65"/>
                </a:moveTo>
                <a:cubicBezTo>
                  <a:pt x="334" y="65"/>
                  <a:pt x="334" y="65"/>
                  <a:pt x="334" y="65"/>
                </a:cubicBezTo>
                <a:cubicBezTo>
                  <a:pt x="345" y="65"/>
                  <a:pt x="357" y="66"/>
                  <a:pt x="368" y="66"/>
                </a:cubicBezTo>
                <a:cubicBezTo>
                  <a:pt x="368" y="66"/>
                  <a:pt x="368" y="66"/>
                  <a:pt x="368" y="65"/>
                </a:cubicBezTo>
                <a:cubicBezTo>
                  <a:pt x="357" y="65"/>
                  <a:pt x="345" y="65"/>
                  <a:pt x="334" y="65"/>
                </a:cubicBezTo>
                <a:close/>
                <a:moveTo>
                  <a:pt x="379" y="66"/>
                </a:moveTo>
                <a:cubicBezTo>
                  <a:pt x="379" y="66"/>
                  <a:pt x="379" y="66"/>
                  <a:pt x="379" y="66"/>
                </a:cubicBezTo>
                <a:cubicBezTo>
                  <a:pt x="376" y="66"/>
                  <a:pt x="374" y="66"/>
                  <a:pt x="371" y="66"/>
                </a:cubicBezTo>
                <a:cubicBezTo>
                  <a:pt x="371" y="66"/>
                  <a:pt x="371" y="66"/>
                  <a:pt x="371" y="66"/>
                </a:cubicBezTo>
                <a:cubicBezTo>
                  <a:pt x="374" y="66"/>
                  <a:pt x="377" y="66"/>
                  <a:pt x="379" y="66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12449174" y="1108074"/>
            <a:ext cx="10410824" cy="1431924"/>
          </a:xfrm>
          <a:custGeom>
            <a:avLst/>
            <a:gdLst/>
            <a:ahLst/>
            <a:cxnLst/>
            <a:rect l="l" t="t" r="r" b="b"/>
            <a:pathLst>
              <a:path w="547" h="75" extrusionOk="0">
                <a:moveTo>
                  <a:pt x="459" y="10"/>
                </a:moveTo>
                <a:cubicBezTo>
                  <a:pt x="455" y="11"/>
                  <a:pt x="478" y="11"/>
                  <a:pt x="475" y="11"/>
                </a:cubicBezTo>
                <a:cubicBezTo>
                  <a:pt x="474" y="12"/>
                  <a:pt x="474" y="12"/>
                  <a:pt x="473" y="12"/>
                </a:cubicBezTo>
                <a:cubicBezTo>
                  <a:pt x="473" y="12"/>
                  <a:pt x="473" y="12"/>
                  <a:pt x="473" y="12"/>
                </a:cubicBezTo>
                <a:cubicBezTo>
                  <a:pt x="474" y="12"/>
                  <a:pt x="474" y="12"/>
                  <a:pt x="475" y="12"/>
                </a:cubicBezTo>
                <a:cubicBezTo>
                  <a:pt x="480" y="12"/>
                  <a:pt x="459" y="13"/>
                  <a:pt x="464" y="13"/>
                </a:cubicBezTo>
                <a:cubicBezTo>
                  <a:pt x="465" y="13"/>
                  <a:pt x="465" y="13"/>
                  <a:pt x="466" y="13"/>
                </a:cubicBezTo>
                <a:cubicBezTo>
                  <a:pt x="466" y="13"/>
                  <a:pt x="466" y="13"/>
                  <a:pt x="466" y="14"/>
                </a:cubicBezTo>
                <a:cubicBezTo>
                  <a:pt x="465" y="14"/>
                  <a:pt x="465" y="14"/>
                  <a:pt x="464" y="14"/>
                </a:cubicBezTo>
                <a:cubicBezTo>
                  <a:pt x="460" y="14"/>
                  <a:pt x="482" y="15"/>
                  <a:pt x="477" y="15"/>
                </a:cubicBezTo>
                <a:cubicBezTo>
                  <a:pt x="476" y="15"/>
                  <a:pt x="475" y="15"/>
                  <a:pt x="475" y="16"/>
                </a:cubicBezTo>
                <a:cubicBezTo>
                  <a:pt x="475" y="16"/>
                  <a:pt x="474" y="16"/>
                  <a:pt x="474" y="16"/>
                </a:cubicBezTo>
                <a:cubicBezTo>
                  <a:pt x="473" y="17"/>
                  <a:pt x="472" y="17"/>
                  <a:pt x="471" y="17"/>
                </a:cubicBezTo>
                <a:cubicBezTo>
                  <a:pt x="459" y="19"/>
                  <a:pt x="471" y="19"/>
                  <a:pt x="459" y="20"/>
                </a:cubicBezTo>
                <a:cubicBezTo>
                  <a:pt x="457" y="20"/>
                  <a:pt x="456" y="21"/>
                  <a:pt x="455" y="22"/>
                </a:cubicBezTo>
                <a:cubicBezTo>
                  <a:pt x="456" y="22"/>
                  <a:pt x="458" y="22"/>
                  <a:pt x="459" y="22"/>
                </a:cubicBezTo>
                <a:cubicBezTo>
                  <a:pt x="464" y="22"/>
                  <a:pt x="469" y="21"/>
                  <a:pt x="473" y="21"/>
                </a:cubicBezTo>
                <a:cubicBezTo>
                  <a:pt x="483" y="21"/>
                  <a:pt x="468" y="20"/>
                  <a:pt x="477" y="20"/>
                </a:cubicBezTo>
                <a:cubicBezTo>
                  <a:pt x="478" y="20"/>
                  <a:pt x="478" y="20"/>
                  <a:pt x="479" y="20"/>
                </a:cubicBezTo>
                <a:cubicBezTo>
                  <a:pt x="479" y="21"/>
                  <a:pt x="479" y="21"/>
                  <a:pt x="479" y="21"/>
                </a:cubicBezTo>
                <a:cubicBezTo>
                  <a:pt x="478" y="21"/>
                  <a:pt x="478" y="21"/>
                  <a:pt x="477" y="21"/>
                </a:cubicBezTo>
                <a:cubicBezTo>
                  <a:pt x="473" y="22"/>
                  <a:pt x="474" y="23"/>
                  <a:pt x="470" y="23"/>
                </a:cubicBezTo>
                <a:cubicBezTo>
                  <a:pt x="460" y="24"/>
                  <a:pt x="467" y="25"/>
                  <a:pt x="457" y="25"/>
                </a:cubicBezTo>
                <a:cubicBezTo>
                  <a:pt x="447" y="26"/>
                  <a:pt x="452" y="27"/>
                  <a:pt x="442" y="27"/>
                </a:cubicBezTo>
                <a:cubicBezTo>
                  <a:pt x="432" y="28"/>
                  <a:pt x="422" y="21"/>
                  <a:pt x="413" y="22"/>
                </a:cubicBezTo>
                <a:cubicBezTo>
                  <a:pt x="411" y="22"/>
                  <a:pt x="410" y="23"/>
                  <a:pt x="408" y="23"/>
                </a:cubicBezTo>
                <a:cubicBezTo>
                  <a:pt x="408" y="23"/>
                  <a:pt x="408" y="23"/>
                  <a:pt x="408" y="23"/>
                </a:cubicBezTo>
                <a:cubicBezTo>
                  <a:pt x="409" y="23"/>
                  <a:pt x="410" y="23"/>
                  <a:pt x="411" y="23"/>
                </a:cubicBezTo>
                <a:cubicBezTo>
                  <a:pt x="415" y="23"/>
                  <a:pt x="419" y="22"/>
                  <a:pt x="422" y="22"/>
                </a:cubicBezTo>
                <a:cubicBezTo>
                  <a:pt x="427" y="22"/>
                  <a:pt x="432" y="21"/>
                  <a:pt x="437" y="21"/>
                </a:cubicBezTo>
                <a:cubicBezTo>
                  <a:pt x="441" y="20"/>
                  <a:pt x="445" y="28"/>
                  <a:pt x="449" y="28"/>
                </a:cubicBezTo>
                <a:cubicBezTo>
                  <a:pt x="455" y="27"/>
                  <a:pt x="446" y="27"/>
                  <a:pt x="452" y="26"/>
                </a:cubicBezTo>
                <a:cubicBezTo>
                  <a:pt x="459" y="26"/>
                  <a:pt x="465" y="26"/>
                  <a:pt x="471" y="26"/>
                </a:cubicBezTo>
                <a:cubicBezTo>
                  <a:pt x="472" y="26"/>
                  <a:pt x="472" y="26"/>
                  <a:pt x="473" y="26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2" y="27"/>
                  <a:pt x="472" y="27"/>
                  <a:pt x="471" y="27"/>
                </a:cubicBezTo>
                <a:cubicBezTo>
                  <a:pt x="469" y="27"/>
                  <a:pt x="476" y="28"/>
                  <a:pt x="473" y="28"/>
                </a:cubicBezTo>
                <a:cubicBezTo>
                  <a:pt x="472" y="28"/>
                  <a:pt x="471" y="28"/>
                  <a:pt x="471" y="29"/>
                </a:cubicBezTo>
                <a:cubicBezTo>
                  <a:pt x="472" y="29"/>
                  <a:pt x="472" y="29"/>
                  <a:pt x="473" y="29"/>
                </a:cubicBezTo>
                <a:cubicBezTo>
                  <a:pt x="478" y="29"/>
                  <a:pt x="465" y="29"/>
                  <a:pt x="470" y="29"/>
                </a:cubicBezTo>
                <a:cubicBezTo>
                  <a:pt x="471" y="29"/>
                  <a:pt x="489" y="29"/>
                  <a:pt x="489" y="29"/>
                </a:cubicBezTo>
                <a:cubicBezTo>
                  <a:pt x="491" y="30"/>
                  <a:pt x="492" y="30"/>
                  <a:pt x="494" y="30"/>
                </a:cubicBezTo>
                <a:cubicBezTo>
                  <a:pt x="494" y="30"/>
                  <a:pt x="495" y="30"/>
                  <a:pt x="495" y="30"/>
                </a:cubicBezTo>
                <a:cubicBezTo>
                  <a:pt x="495" y="30"/>
                  <a:pt x="495" y="30"/>
                  <a:pt x="495" y="30"/>
                </a:cubicBezTo>
                <a:cubicBezTo>
                  <a:pt x="494" y="31"/>
                  <a:pt x="498" y="31"/>
                  <a:pt x="497" y="31"/>
                </a:cubicBezTo>
                <a:cubicBezTo>
                  <a:pt x="487" y="32"/>
                  <a:pt x="492" y="33"/>
                  <a:pt x="482" y="34"/>
                </a:cubicBezTo>
                <a:cubicBezTo>
                  <a:pt x="464" y="35"/>
                  <a:pt x="470" y="35"/>
                  <a:pt x="446" y="34"/>
                </a:cubicBezTo>
                <a:cubicBezTo>
                  <a:pt x="444" y="35"/>
                  <a:pt x="425" y="32"/>
                  <a:pt x="424" y="32"/>
                </a:cubicBezTo>
                <a:cubicBezTo>
                  <a:pt x="424" y="32"/>
                  <a:pt x="425" y="32"/>
                  <a:pt x="425" y="32"/>
                </a:cubicBezTo>
                <a:cubicBezTo>
                  <a:pt x="431" y="32"/>
                  <a:pt x="439" y="36"/>
                  <a:pt x="445" y="36"/>
                </a:cubicBezTo>
                <a:cubicBezTo>
                  <a:pt x="450" y="36"/>
                  <a:pt x="451" y="38"/>
                  <a:pt x="455" y="38"/>
                </a:cubicBezTo>
                <a:cubicBezTo>
                  <a:pt x="465" y="37"/>
                  <a:pt x="475" y="37"/>
                  <a:pt x="485" y="36"/>
                </a:cubicBezTo>
                <a:cubicBezTo>
                  <a:pt x="486" y="36"/>
                  <a:pt x="487" y="36"/>
                  <a:pt x="489" y="36"/>
                </a:cubicBezTo>
                <a:cubicBezTo>
                  <a:pt x="489" y="36"/>
                  <a:pt x="489" y="37"/>
                  <a:pt x="490" y="37"/>
                </a:cubicBezTo>
                <a:cubicBezTo>
                  <a:pt x="492" y="36"/>
                  <a:pt x="495" y="36"/>
                  <a:pt x="497" y="36"/>
                </a:cubicBezTo>
                <a:cubicBezTo>
                  <a:pt x="501" y="36"/>
                  <a:pt x="490" y="35"/>
                  <a:pt x="494" y="35"/>
                </a:cubicBezTo>
                <a:cubicBezTo>
                  <a:pt x="494" y="35"/>
                  <a:pt x="495" y="35"/>
                  <a:pt x="496" y="35"/>
                </a:cubicBezTo>
                <a:cubicBezTo>
                  <a:pt x="496" y="35"/>
                  <a:pt x="496" y="36"/>
                  <a:pt x="496" y="36"/>
                </a:cubicBezTo>
                <a:cubicBezTo>
                  <a:pt x="495" y="36"/>
                  <a:pt x="494" y="36"/>
                  <a:pt x="494" y="36"/>
                </a:cubicBezTo>
                <a:cubicBezTo>
                  <a:pt x="491" y="37"/>
                  <a:pt x="504" y="37"/>
                  <a:pt x="501" y="37"/>
                </a:cubicBezTo>
                <a:cubicBezTo>
                  <a:pt x="495" y="38"/>
                  <a:pt x="476" y="39"/>
                  <a:pt x="471" y="40"/>
                </a:cubicBezTo>
                <a:cubicBezTo>
                  <a:pt x="466" y="40"/>
                  <a:pt x="462" y="41"/>
                  <a:pt x="457" y="41"/>
                </a:cubicBezTo>
                <a:cubicBezTo>
                  <a:pt x="460" y="41"/>
                  <a:pt x="463" y="41"/>
                  <a:pt x="466" y="41"/>
                </a:cubicBezTo>
                <a:cubicBezTo>
                  <a:pt x="472" y="40"/>
                  <a:pt x="478" y="40"/>
                  <a:pt x="483" y="39"/>
                </a:cubicBezTo>
                <a:cubicBezTo>
                  <a:pt x="484" y="39"/>
                  <a:pt x="485" y="39"/>
                  <a:pt x="486" y="39"/>
                </a:cubicBezTo>
                <a:cubicBezTo>
                  <a:pt x="486" y="40"/>
                  <a:pt x="486" y="40"/>
                  <a:pt x="486" y="40"/>
                </a:cubicBezTo>
                <a:cubicBezTo>
                  <a:pt x="484" y="40"/>
                  <a:pt x="483" y="41"/>
                  <a:pt x="482" y="41"/>
                </a:cubicBezTo>
                <a:cubicBezTo>
                  <a:pt x="471" y="42"/>
                  <a:pt x="473" y="35"/>
                  <a:pt x="462" y="36"/>
                </a:cubicBezTo>
                <a:cubicBezTo>
                  <a:pt x="454" y="37"/>
                  <a:pt x="446" y="38"/>
                  <a:pt x="438" y="39"/>
                </a:cubicBezTo>
                <a:cubicBezTo>
                  <a:pt x="435" y="39"/>
                  <a:pt x="432" y="40"/>
                  <a:pt x="429" y="40"/>
                </a:cubicBezTo>
                <a:cubicBezTo>
                  <a:pt x="430" y="40"/>
                  <a:pt x="431" y="40"/>
                  <a:pt x="432" y="40"/>
                </a:cubicBezTo>
                <a:cubicBezTo>
                  <a:pt x="435" y="40"/>
                  <a:pt x="437" y="39"/>
                  <a:pt x="440" y="40"/>
                </a:cubicBezTo>
                <a:cubicBezTo>
                  <a:pt x="442" y="40"/>
                  <a:pt x="444" y="40"/>
                  <a:pt x="445" y="40"/>
                </a:cubicBezTo>
                <a:cubicBezTo>
                  <a:pt x="443" y="40"/>
                  <a:pt x="454" y="39"/>
                  <a:pt x="477" y="37"/>
                </a:cubicBezTo>
                <a:cubicBezTo>
                  <a:pt x="482" y="37"/>
                  <a:pt x="474" y="44"/>
                  <a:pt x="480" y="43"/>
                </a:cubicBezTo>
                <a:cubicBezTo>
                  <a:pt x="481" y="43"/>
                  <a:pt x="495" y="35"/>
                  <a:pt x="496" y="36"/>
                </a:cubicBezTo>
                <a:cubicBezTo>
                  <a:pt x="468" y="42"/>
                  <a:pt x="451" y="43"/>
                  <a:pt x="446" y="43"/>
                </a:cubicBezTo>
                <a:cubicBezTo>
                  <a:pt x="448" y="44"/>
                  <a:pt x="450" y="43"/>
                  <a:pt x="452" y="44"/>
                </a:cubicBezTo>
                <a:cubicBezTo>
                  <a:pt x="445" y="45"/>
                  <a:pt x="500" y="46"/>
                  <a:pt x="493" y="47"/>
                </a:cubicBezTo>
                <a:cubicBezTo>
                  <a:pt x="494" y="47"/>
                  <a:pt x="494" y="48"/>
                  <a:pt x="495" y="47"/>
                </a:cubicBezTo>
                <a:cubicBezTo>
                  <a:pt x="502" y="47"/>
                  <a:pt x="486" y="46"/>
                  <a:pt x="494" y="45"/>
                </a:cubicBezTo>
                <a:cubicBezTo>
                  <a:pt x="500" y="45"/>
                  <a:pt x="454" y="44"/>
                  <a:pt x="460" y="44"/>
                </a:cubicBezTo>
                <a:cubicBezTo>
                  <a:pt x="460" y="44"/>
                  <a:pt x="461" y="44"/>
                  <a:pt x="462" y="44"/>
                </a:cubicBezTo>
                <a:cubicBezTo>
                  <a:pt x="462" y="44"/>
                  <a:pt x="462" y="44"/>
                  <a:pt x="462" y="44"/>
                </a:cubicBezTo>
                <a:cubicBezTo>
                  <a:pt x="461" y="45"/>
                  <a:pt x="499" y="45"/>
                  <a:pt x="498" y="45"/>
                </a:cubicBezTo>
                <a:cubicBezTo>
                  <a:pt x="495" y="45"/>
                  <a:pt x="493" y="46"/>
                  <a:pt x="490" y="46"/>
                </a:cubicBezTo>
                <a:cubicBezTo>
                  <a:pt x="482" y="47"/>
                  <a:pt x="511" y="49"/>
                  <a:pt x="503" y="50"/>
                </a:cubicBezTo>
                <a:cubicBezTo>
                  <a:pt x="502" y="50"/>
                  <a:pt x="501" y="50"/>
                  <a:pt x="501" y="51"/>
                </a:cubicBezTo>
                <a:cubicBezTo>
                  <a:pt x="501" y="52"/>
                  <a:pt x="499" y="52"/>
                  <a:pt x="498" y="52"/>
                </a:cubicBezTo>
                <a:cubicBezTo>
                  <a:pt x="494" y="53"/>
                  <a:pt x="496" y="54"/>
                  <a:pt x="493" y="54"/>
                </a:cubicBezTo>
                <a:cubicBezTo>
                  <a:pt x="489" y="55"/>
                  <a:pt x="499" y="56"/>
                  <a:pt x="496" y="56"/>
                </a:cubicBezTo>
                <a:cubicBezTo>
                  <a:pt x="494" y="56"/>
                  <a:pt x="491" y="57"/>
                  <a:pt x="489" y="57"/>
                </a:cubicBezTo>
                <a:cubicBezTo>
                  <a:pt x="493" y="57"/>
                  <a:pt x="485" y="56"/>
                  <a:pt x="489" y="56"/>
                </a:cubicBezTo>
                <a:cubicBezTo>
                  <a:pt x="494" y="55"/>
                  <a:pt x="499" y="55"/>
                  <a:pt x="504" y="54"/>
                </a:cubicBezTo>
                <a:cubicBezTo>
                  <a:pt x="505" y="54"/>
                  <a:pt x="506" y="54"/>
                  <a:pt x="507" y="54"/>
                </a:cubicBezTo>
                <a:cubicBezTo>
                  <a:pt x="507" y="55"/>
                  <a:pt x="507" y="55"/>
                  <a:pt x="507" y="55"/>
                </a:cubicBezTo>
                <a:cubicBezTo>
                  <a:pt x="506" y="55"/>
                  <a:pt x="505" y="55"/>
                  <a:pt x="505" y="55"/>
                </a:cubicBezTo>
                <a:cubicBezTo>
                  <a:pt x="502" y="56"/>
                  <a:pt x="498" y="56"/>
                  <a:pt x="495" y="57"/>
                </a:cubicBezTo>
                <a:cubicBezTo>
                  <a:pt x="493" y="57"/>
                  <a:pt x="492" y="57"/>
                  <a:pt x="490" y="58"/>
                </a:cubicBezTo>
                <a:cubicBezTo>
                  <a:pt x="491" y="58"/>
                  <a:pt x="491" y="58"/>
                  <a:pt x="492" y="58"/>
                </a:cubicBezTo>
                <a:cubicBezTo>
                  <a:pt x="500" y="57"/>
                  <a:pt x="509" y="56"/>
                  <a:pt x="518" y="55"/>
                </a:cubicBezTo>
                <a:cubicBezTo>
                  <a:pt x="519" y="55"/>
                  <a:pt x="519" y="55"/>
                  <a:pt x="520" y="55"/>
                </a:cubicBezTo>
                <a:cubicBezTo>
                  <a:pt x="520" y="55"/>
                  <a:pt x="520" y="56"/>
                  <a:pt x="520" y="56"/>
                </a:cubicBezTo>
                <a:cubicBezTo>
                  <a:pt x="519" y="56"/>
                  <a:pt x="519" y="56"/>
                  <a:pt x="518" y="57"/>
                </a:cubicBezTo>
                <a:cubicBezTo>
                  <a:pt x="510" y="58"/>
                  <a:pt x="528" y="59"/>
                  <a:pt x="521" y="60"/>
                </a:cubicBezTo>
                <a:cubicBezTo>
                  <a:pt x="518" y="61"/>
                  <a:pt x="514" y="61"/>
                  <a:pt x="511" y="63"/>
                </a:cubicBezTo>
                <a:cubicBezTo>
                  <a:pt x="510" y="64"/>
                  <a:pt x="521" y="64"/>
                  <a:pt x="520" y="65"/>
                </a:cubicBezTo>
                <a:cubicBezTo>
                  <a:pt x="514" y="65"/>
                  <a:pt x="529" y="66"/>
                  <a:pt x="523" y="66"/>
                </a:cubicBezTo>
                <a:cubicBezTo>
                  <a:pt x="518" y="66"/>
                  <a:pt x="527" y="68"/>
                  <a:pt x="521" y="68"/>
                </a:cubicBezTo>
                <a:cubicBezTo>
                  <a:pt x="522" y="69"/>
                  <a:pt x="522" y="69"/>
                  <a:pt x="522" y="69"/>
                </a:cubicBezTo>
                <a:cubicBezTo>
                  <a:pt x="529" y="69"/>
                  <a:pt x="522" y="68"/>
                  <a:pt x="528" y="68"/>
                </a:cubicBezTo>
                <a:cubicBezTo>
                  <a:pt x="533" y="68"/>
                  <a:pt x="539" y="67"/>
                  <a:pt x="544" y="67"/>
                </a:cubicBezTo>
                <a:cubicBezTo>
                  <a:pt x="545" y="67"/>
                  <a:pt x="546" y="67"/>
                  <a:pt x="547" y="67"/>
                </a:cubicBezTo>
                <a:cubicBezTo>
                  <a:pt x="547" y="67"/>
                  <a:pt x="547" y="68"/>
                  <a:pt x="547" y="68"/>
                </a:cubicBezTo>
                <a:cubicBezTo>
                  <a:pt x="546" y="68"/>
                  <a:pt x="545" y="68"/>
                  <a:pt x="544" y="68"/>
                </a:cubicBezTo>
                <a:cubicBezTo>
                  <a:pt x="540" y="69"/>
                  <a:pt x="536" y="69"/>
                  <a:pt x="532" y="70"/>
                </a:cubicBezTo>
                <a:cubicBezTo>
                  <a:pt x="531" y="70"/>
                  <a:pt x="530" y="70"/>
                  <a:pt x="530" y="70"/>
                </a:cubicBezTo>
                <a:cubicBezTo>
                  <a:pt x="530" y="70"/>
                  <a:pt x="530" y="70"/>
                  <a:pt x="530" y="70"/>
                </a:cubicBezTo>
                <a:cubicBezTo>
                  <a:pt x="531" y="70"/>
                  <a:pt x="533" y="70"/>
                  <a:pt x="535" y="70"/>
                </a:cubicBezTo>
                <a:cubicBezTo>
                  <a:pt x="535" y="70"/>
                  <a:pt x="535" y="71"/>
                  <a:pt x="535" y="71"/>
                </a:cubicBezTo>
                <a:cubicBezTo>
                  <a:pt x="534" y="71"/>
                  <a:pt x="533" y="71"/>
                  <a:pt x="532" y="71"/>
                </a:cubicBezTo>
                <a:cubicBezTo>
                  <a:pt x="525" y="72"/>
                  <a:pt x="530" y="73"/>
                  <a:pt x="523" y="74"/>
                </a:cubicBezTo>
                <a:cubicBezTo>
                  <a:pt x="513" y="74"/>
                  <a:pt x="503" y="75"/>
                  <a:pt x="493" y="75"/>
                </a:cubicBezTo>
                <a:cubicBezTo>
                  <a:pt x="484" y="75"/>
                  <a:pt x="320" y="75"/>
                  <a:pt x="310" y="75"/>
                </a:cubicBezTo>
                <a:cubicBezTo>
                  <a:pt x="300" y="75"/>
                  <a:pt x="289" y="75"/>
                  <a:pt x="279" y="74"/>
                </a:cubicBezTo>
                <a:cubicBezTo>
                  <a:pt x="272" y="74"/>
                  <a:pt x="265" y="74"/>
                  <a:pt x="258" y="75"/>
                </a:cubicBezTo>
                <a:cubicBezTo>
                  <a:pt x="255" y="75"/>
                  <a:pt x="252" y="75"/>
                  <a:pt x="249" y="75"/>
                </a:cubicBezTo>
                <a:cubicBezTo>
                  <a:pt x="248" y="75"/>
                  <a:pt x="247" y="75"/>
                  <a:pt x="245" y="75"/>
                </a:cubicBezTo>
                <a:cubicBezTo>
                  <a:pt x="244" y="75"/>
                  <a:pt x="243" y="75"/>
                  <a:pt x="242" y="74"/>
                </a:cubicBezTo>
                <a:cubicBezTo>
                  <a:pt x="241" y="74"/>
                  <a:pt x="240" y="75"/>
                  <a:pt x="240" y="75"/>
                </a:cubicBezTo>
                <a:cubicBezTo>
                  <a:pt x="239" y="74"/>
                  <a:pt x="239" y="74"/>
                  <a:pt x="238" y="75"/>
                </a:cubicBezTo>
                <a:cubicBezTo>
                  <a:pt x="237" y="74"/>
                  <a:pt x="237" y="74"/>
                  <a:pt x="236" y="75"/>
                </a:cubicBezTo>
                <a:cubicBezTo>
                  <a:pt x="236" y="75"/>
                  <a:pt x="236" y="75"/>
                  <a:pt x="236" y="75"/>
                </a:cubicBezTo>
                <a:cubicBezTo>
                  <a:pt x="235" y="75"/>
                  <a:pt x="235" y="75"/>
                  <a:pt x="234" y="75"/>
                </a:cubicBezTo>
                <a:cubicBezTo>
                  <a:pt x="234" y="74"/>
                  <a:pt x="233" y="74"/>
                  <a:pt x="232" y="75"/>
                </a:cubicBezTo>
                <a:cubicBezTo>
                  <a:pt x="225" y="75"/>
                  <a:pt x="217" y="75"/>
                  <a:pt x="210" y="75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09" y="74"/>
                  <a:pt x="209" y="74"/>
                  <a:pt x="208" y="73"/>
                </a:cubicBezTo>
                <a:cubicBezTo>
                  <a:pt x="205" y="73"/>
                  <a:pt x="202" y="73"/>
                  <a:pt x="198" y="73"/>
                </a:cubicBezTo>
                <a:cubicBezTo>
                  <a:pt x="195" y="73"/>
                  <a:pt x="191" y="73"/>
                  <a:pt x="188" y="73"/>
                </a:cubicBezTo>
                <a:cubicBezTo>
                  <a:pt x="188" y="73"/>
                  <a:pt x="188" y="73"/>
                  <a:pt x="188" y="73"/>
                </a:cubicBezTo>
                <a:cubicBezTo>
                  <a:pt x="235" y="73"/>
                  <a:pt x="281" y="73"/>
                  <a:pt x="328" y="73"/>
                </a:cubicBezTo>
                <a:cubicBezTo>
                  <a:pt x="328" y="72"/>
                  <a:pt x="328" y="72"/>
                  <a:pt x="328" y="72"/>
                </a:cubicBezTo>
                <a:cubicBezTo>
                  <a:pt x="269" y="72"/>
                  <a:pt x="223" y="72"/>
                  <a:pt x="164" y="72"/>
                </a:cubicBezTo>
                <a:cubicBezTo>
                  <a:pt x="167" y="72"/>
                  <a:pt x="156" y="72"/>
                  <a:pt x="158" y="72"/>
                </a:cubicBezTo>
                <a:cubicBezTo>
                  <a:pt x="165" y="72"/>
                  <a:pt x="172" y="72"/>
                  <a:pt x="179" y="73"/>
                </a:cubicBezTo>
                <a:cubicBezTo>
                  <a:pt x="181" y="73"/>
                  <a:pt x="181" y="73"/>
                  <a:pt x="180" y="75"/>
                </a:cubicBezTo>
                <a:cubicBezTo>
                  <a:pt x="180" y="74"/>
                  <a:pt x="180" y="74"/>
                  <a:pt x="179" y="73"/>
                </a:cubicBezTo>
                <a:cubicBezTo>
                  <a:pt x="179" y="74"/>
                  <a:pt x="179" y="74"/>
                  <a:pt x="179" y="75"/>
                </a:cubicBezTo>
                <a:cubicBezTo>
                  <a:pt x="178" y="74"/>
                  <a:pt x="178" y="74"/>
                  <a:pt x="177" y="73"/>
                </a:cubicBezTo>
                <a:cubicBezTo>
                  <a:pt x="177" y="74"/>
                  <a:pt x="177" y="74"/>
                  <a:pt x="177" y="75"/>
                </a:cubicBezTo>
                <a:cubicBezTo>
                  <a:pt x="176" y="74"/>
                  <a:pt x="176" y="74"/>
                  <a:pt x="175" y="73"/>
                </a:cubicBezTo>
                <a:cubicBezTo>
                  <a:pt x="175" y="74"/>
                  <a:pt x="175" y="74"/>
                  <a:pt x="175" y="75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4"/>
                  <a:pt x="173" y="74"/>
                  <a:pt x="173" y="75"/>
                </a:cubicBezTo>
                <a:cubicBezTo>
                  <a:pt x="172" y="74"/>
                  <a:pt x="172" y="74"/>
                  <a:pt x="172" y="74"/>
                </a:cubicBezTo>
                <a:cubicBezTo>
                  <a:pt x="171" y="75"/>
                  <a:pt x="171" y="74"/>
                  <a:pt x="170" y="74"/>
                </a:cubicBezTo>
                <a:cubicBezTo>
                  <a:pt x="169" y="75"/>
                  <a:pt x="169" y="74"/>
                  <a:pt x="168" y="74"/>
                </a:cubicBezTo>
                <a:cubicBezTo>
                  <a:pt x="168" y="74"/>
                  <a:pt x="168" y="74"/>
                  <a:pt x="167" y="75"/>
                </a:cubicBezTo>
                <a:cubicBezTo>
                  <a:pt x="167" y="74"/>
                  <a:pt x="167" y="74"/>
                  <a:pt x="166" y="73"/>
                </a:cubicBezTo>
                <a:cubicBezTo>
                  <a:pt x="166" y="74"/>
                  <a:pt x="166" y="74"/>
                  <a:pt x="166" y="75"/>
                </a:cubicBezTo>
                <a:cubicBezTo>
                  <a:pt x="165" y="74"/>
                  <a:pt x="165" y="74"/>
                  <a:pt x="164" y="73"/>
                </a:cubicBezTo>
                <a:cubicBezTo>
                  <a:pt x="164" y="74"/>
                  <a:pt x="164" y="74"/>
                  <a:pt x="164" y="75"/>
                </a:cubicBezTo>
                <a:cubicBezTo>
                  <a:pt x="163" y="74"/>
                  <a:pt x="163" y="74"/>
                  <a:pt x="162" y="73"/>
                </a:cubicBezTo>
                <a:cubicBezTo>
                  <a:pt x="162" y="74"/>
                  <a:pt x="162" y="74"/>
                  <a:pt x="162" y="75"/>
                </a:cubicBezTo>
                <a:cubicBezTo>
                  <a:pt x="161" y="74"/>
                  <a:pt x="161" y="74"/>
                  <a:pt x="161" y="73"/>
                </a:cubicBezTo>
                <a:cubicBezTo>
                  <a:pt x="161" y="73"/>
                  <a:pt x="160" y="73"/>
                  <a:pt x="160" y="73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58" y="73"/>
                  <a:pt x="157" y="73"/>
                  <a:pt x="156" y="74"/>
                </a:cubicBezTo>
                <a:cubicBezTo>
                  <a:pt x="156" y="74"/>
                  <a:pt x="168" y="73"/>
                  <a:pt x="168" y="73"/>
                </a:cubicBezTo>
                <a:cubicBezTo>
                  <a:pt x="167" y="73"/>
                  <a:pt x="166" y="73"/>
                  <a:pt x="164" y="73"/>
                </a:cubicBezTo>
                <a:cubicBezTo>
                  <a:pt x="159" y="73"/>
                  <a:pt x="154" y="73"/>
                  <a:pt x="149" y="72"/>
                </a:cubicBezTo>
                <a:cubicBezTo>
                  <a:pt x="141" y="72"/>
                  <a:pt x="163" y="72"/>
                  <a:pt x="155" y="72"/>
                </a:cubicBezTo>
                <a:cubicBezTo>
                  <a:pt x="147" y="72"/>
                  <a:pt x="139" y="71"/>
                  <a:pt x="132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3" y="70"/>
                  <a:pt x="134" y="70"/>
                  <a:pt x="136" y="70"/>
                </a:cubicBezTo>
                <a:cubicBezTo>
                  <a:pt x="138" y="70"/>
                  <a:pt x="140" y="70"/>
                  <a:pt x="142" y="70"/>
                </a:cubicBezTo>
                <a:cubicBezTo>
                  <a:pt x="143" y="70"/>
                  <a:pt x="143" y="70"/>
                  <a:pt x="144" y="70"/>
                </a:cubicBezTo>
                <a:cubicBezTo>
                  <a:pt x="143" y="70"/>
                  <a:pt x="143" y="70"/>
                  <a:pt x="142" y="70"/>
                </a:cubicBezTo>
                <a:cubicBezTo>
                  <a:pt x="137" y="69"/>
                  <a:pt x="132" y="69"/>
                  <a:pt x="127" y="69"/>
                </a:cubicBezTo>
                <a:cubicBezTo>
                  <a:pt x="118" y="69"/>
                  <a:pt x="109" y="69"/>
                  <a:pt x="100" y="68"/>
                </a:cubicBezTo>
                <a:cubicBezTo>
                  <a:pt x="94" y="68"/>
                  <a:pt x="88" y="68"/>
                  <a:pt x="83" y="68"/>
                </a:cubicBezTo>
                <a:cubicBezTo>
                  <a:pt x="80" y="68"/>
                  <a:pt x="77" y="68"/>
                  <a:pt x="74" y="67"/>
                </a:cubicBezTo>
                <a:cubicBezTo>
                  <a:pt x="71" y="67"/>
                  <a:pt x="54" y="67"/>
                  <a:pt x="51" y="67"/>
                </a:cubicBezTo>
                <a:cubicBezTo>
                  <a:pt x="50" y="67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50" y="67"/>
                  <a:pt x="52" y="67"/>
                  <a:pt x="53" y="67"/>
                </a:cubicBezTo>
                <a:cubicBezTo>
                  <a:pt x="61" y="67"/>
                  <a:pt x="81" y="67"/>
                  <a:pt x="88" y="67"/>
                </a:cubicBezTo>
                <a:cubicBezTo>
                  <a:pt x="93" y="67"/>
                  <a:pt x="99" y="66"/>
                  <a:pt x="104" y="66"/>
                </a:cubicBezTo>
                <a:cubicBezTo>
                  <a:pt x="122" y="67"/>
                  <a:pt x="140" y="67"/>
                  <a:pt x="158" y="67"/>
                </a:cubicBezTo>
                <a:cubicBezTo>
                  <a:pt x="176" y="68"/>
                  <a:pt x="164" y="67"/>
                  <a:pt x="182" y="67"/>
                </a:cubicBezTo>
                <a:cubicBezTo>
                  <a:pt x="215" y="67"/>
                  <a:pt x="237" y="67"/>
                  <a:pt x="270" y="67"/>
                </a:cubicBezTo>
                <a:cubicBezTo>
                  <a:pt x="288" y="66"/>
                  <a:pt x="302" y="66"/>
                  <a:pt x="320" y="66"/>
                </a:cubicBezTo>
                <a:cubicBezTo>
                  <a:pt x="321" y="66"/>
                  <a:pt x="322" y="65"/>
                  <a:pt x="322" y="65"/>
                </a:cubicBezTo>
                <a:cubicBezTo>
                  <a:pt x="323" y="65"/>
                  <a:pt x="323" y="65"/>
                  <a:pt x="324" y="65"/>
                </a:cubicBezTo>
                <a:cubicBezTo>
                  <a:pt x="324" y="65"/>
                  <a:pt x="324" y="65"/>
                  <a:pt x="324" y="65"/>
                </a:cubicBezTo>
                <a:cubicBezTo>
                  <a:pt x="312" y="65"/>
                  <a:pt x="301" y="65"/>
                  <a:pt x="289" y="66"/>
                </a:cubicBezTo>
                <a:cubicBezTo>
                  <a:pt x="285" y="66"/>
                  <a:pt x="281" y="66"/>
                  <a:pt x="278" y="66"/>
                </a:cubicBezTo>
                <a:cubicBezTo>
                  <a:pt x="270" y="66"/>
                  <a:pt x="263" y="66"/>
                  <a:pt x="256" y="66"/>
                </a:cubicBezTo>
                <a:cubicBezTo>
                  <a:pt x="252" y="66"/>
                  <a:pt x="247" y="66"/>
                  <a:pt x="242" y="66"/>
                </a:cubicBezTo>
                <a:cubicBezTo>
                  <a:pt x="240" y="66"/>
                  <a:pt x="238" y="66"/>
                  <a:pt x="236" y="66"/>
                </a:cubicBezTo>
                <a:cubicBezTo>
                  <a:pt x="234" y="66"/>
                  <a:pt x="232" y="66"/>
                  <a:pt x="230" y="66"/>
                </a:cubicBezTo>
                <a:cubicBezTo>
                  <a:pt x="227" y="66"/>
                  <a:pt x="224" y="66"/>
                  <a:pt x="222" y="66"/>
                </a:cubicBezTo>
                <a:cubicBezTo>
                  <a:pt x="219" y="66"/>
                  <a:pt x="216" y="67"/>
                  <a:pt x="213" y="66"/>
                </a:cubicBezTo>
                <a:cubicBezTo>
                  <a:pt x="213" y="66"/>
                  <a:pt x="212" y="67"/>
                  <a:pt x="211" y="66"/>
                </a:cubicBezTo>
                <a:cubicBezTo>
                  <a:pt x="210" y="66"/>
                  <a:pt x="209" y="66"/>
                  <a:pt x="209" y="66"/>
                </a:cubicBezTo>
                <a:cubicBezTo>
                  <a:pt x="208" y="67"/>
                  <a:pt x="207" y="66"/>
                  <a:pt x="207" y="66"/>
                </a:cubicBezTo>
                <a:cubicBezTo>
                  <a:pt x="206" y="67"/>
                  <a:pt x="205" y="66"/>
                  <a:pt x="205" y="66"/>
                </a:cubicBezTo>
                <a:cubicBezTo>
                  <a:pt x="204" y="67"/>
                  <a:pt x="204" y="66"/>
                  <a:pt x="203" y="66"/>
                </a:cubicBezTo>
                <a:cubicBezTo>
                  <a:pt x="203" y="66"/>
                  <a:pt x="203" y="66"/>
                  <a:pt x="202" y="67"/>
                </a:cubicBezTo>
                <a:cubicBezTo>
                  <a:pt x="202" y="66"/>
                  <a:pt x="202" y="66"/>
                  <a:pt x="201" y="66"/>
                </a:cubicBezTo>
                <a:cubicBezTo>
                  <a:pt x="201" y="66"/>
                  <a:pt x="201" y="66"/>
                  <a:pt x="200" y="67"/>
                </a:cubicBezTo>
                <a:cubicBezTo>
                  <a:pt x="200" y="66"/>
                  <a:pt x="200" y="66"/>
                  <a:pt x="199" y="66"/>
                </a:cubicBezTo>
                <a:cubicBezTo>
                  <a:pt x="199" y="66"/>
                  <a:pt x="199" y="66"/>
                  <a:pt x="199" y="67"/>
                </a:cubicBezTo>
                <a:cubicBezTo>
                  <a:pt x="198" y="66"/>
                  <a:pt x="198" y="66"/>
                  <a:pt x="197" y="66"/>
                </a:cubicBezTo>
                <a:cubicBezTo>
                  <a:pt x="197" y="67"/>
                  <a:pt x="196" y="66"/>
                  <a:pt x="195" y="66"/>
                </a:cubicBezTo>
                <a:cubicBezTo>
                  <a:pt x="195" y="66"/>
                  <a:pt x="195" y="66"/>
                  <a:pt x="194" y="66"/>
                </a:cubicBezTo>
                <a:cubicBezTo>
                  <a:pt x="194" y="66"/>
                  <a:pt x="194" y="66"/>
                  <a:pt x="193" y="66"/>
                </a:cubicBezTo>
                <a:cubicBezTo>
                  <a:pt x="192" y="66"/>
                  <a:pt x="192" y="66"/>
                  <a:pt x="191" y="66"/>
                </a:cubicBezTo>
                <a:cubicBezTo>
                  <a:pt x="190" y="66"/>
                  <a:pt x="189" y="66"/>
                  <a:pt x="188" y="66"/>
                </a:cubicBezTo>
                <a:cubicBezTo>
                  <a:pt x="186" y="66"/>
                  <a:pt x="185" y="66"/>
                  <a:pt x="183" y="66"/>
                </a:cubicBezTo>
                <a:cubicBezTo>
                  <a:pt x="182" y="66"/>
                  <a:pt x="180" y="66"/>
                  <a:pt x="179" y="66"/>
                </a:cubicBezTo>
                <a:cubicBezTo>
                  <a:pt x="177" y="66"/>
                  <a:pt x="176" y="66"/>
                  <a:pt x="174" y="66"/>
                </a:cubicBezTo>
                <a:cubicBezTo>
                  <a:pt x="173" y="66"/>
                  <a:pt x="171" y="66"/>
                  <a:pt x="169" y="66"/>
                </a:cubicBezTo>
                <a:cubicBezTo>
                  <a:pt x="168" y="66"/>
                  <a:pt x="166" y="66"/>
                  <a:pt x="165" y="66"/>
                </a:cubicBezTo>
                <a:cubicBezTo>
                  <a:pt x="162" y="66"/>
                  <a:pt x="160" y="66"/>
                  <a:pt x="158" y="66"/>
                </a:cubicBezTo>
                <a:cubicBezTo>
                  <a:pt x="157" y="66"/>
                  <a:pt x="156" y="66"/>
                  <a:pt x="155" y="66"/>
                </a:cubicBezTo>
                <a:cubicBezTo>
                  <a:pt x="154" y="66"/>
                  <a:pt x="167" y="66"/>
                  <a:pt x="166" y="66"/>
                </a:cubicBezTo>
                <a:cubicBezTo>
                  <a:pt x="165" y="66"/>
                  <a:pt x="164" y="66"/>
                  <a:pt x="162" y="66"/>
                </a:cubicBezTo>
                <a:cubicBezTo>
                  <a:pt x="162" y="66"/>
                  <a:pt x="161" y="66"/>
                  <a:pt x="160" y="66"/>
                </a:cubicBezTo>
                <a:cubicBezTo>
                  <a:pt x="159" y="66"/>
                  <a:pt x="158" y="66"/>
                  <a:pt x="157" y="66"/>
                </a:cubicBezTo>
                <a:cubicBezTo>
                  <a:pt x="156" y="66"/>
                  <a:pt x="155" y="66"/>
                  <a:pt x="154" y="66"/>
                </a:cubicBezTo>
                <a:cubicBezTo>
                  <a:pt x="153" y="66"/>
                  <a:pt x="152" y="66"/>
                  <a:pt x="151" y="66"/>
                </a:cubicBezTo>
                <a:cubicBezTo>
                  <a:pt x="150" y="67"/>
                  <a:pt x="150" y="66"/>
                  <a:pt x="149" y="66"/>
                </a:cubicBezTo>
                <a:cubicBezTo>
                  <a:pt x="149" y="66"/>
                  <a:pt x="149" y="66"/>
                  <a:pt x="148" y="66"/>
                </a:cubicBezTo>
                <a:cubicBezTo>
                  <a:pt x="148" y="66"/>
                  <a:pt x="148" y="66"/>
                  <a:pt x="147" y="66"/>
                </a:cubicBezTo>
                <a:cubicBezTo>
                  <a:pt x="147" y="66"/>
                  <a:pt x="147" y="66"/>
                  <a:pt x="146" y="66"/>
                </a:cubicBezTo>
                <a:cubicBezTo>
                  <a:pt x="146" y="66"/>
                  <a:pt x="145" y="65"/>
                  <a:pt x="145" y="66"/>
                </a:cubicBezTo>
                <a:cubicBezTo>
                  <a:pt x="144" y="65"/>
                  <a:pt x="143" y="66"/>
                  <a:pt x="142" y="66"/>
                </a:cubicBezTo>
                <a:cubicBezTo>
                  <a:pt x="142" y="66"/>
                  <a:pt x="141" y="66"/>
                  <a:pt x="141" y="66"/>
                </a:cubicBezTo>
                <a:cubicBezTo>
                  <a:pt x="140" y="66"/>
                  <a:pt x="140" y="66"/>
                  <a:pt x="139" y="66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39" y="66"/>
                  <a:pt x="138" y="66"/>
                  <a:pt x="138" y="65"/>
                </a:cubicBezTo>
                <a:cubicBezTo>
                  <a:pt x="138" y="66"/>
                  <a:pt x="137" y="66"/>
                  <a:pt x="137" y="66"/>
                </a:cubicBezTo>
                <a:cubicBezTo>
                  <a:pt x="137" y="66"/>
                  <a:pt x="137" y="66"/>
                  <a:pt x="136" y="65"/>
                </a:cubicBezTo>
                <a:cubicBezTo>
                  <a:pt x="136" y="66"/>
                  <a:pt x="136" y="66"/>
                  <a:pt x="135" y="66"/>
                </a:cubicBezTo>
                <a:cubicBezTo>
                  <a:pt x="135" y="66"/>
                  <a:pt x="135" y="65"/>
                  <a:pt x="134" y="65"/>
                </a:cubicBezTo>
                <a:cubicBezTo>
                  <a:pt x="134" y="66"/>
                  <a:pt x="134" y="66"/>
                  <a:pt x="133" y="66"/>
                </a:cubicBezTo>
                <a:cubicBezTo>
                  <a:pt x="133" y="66"/>
                  <a:pt x="133" y="65"/>
                  <a:pt x="133" y="65"/>
                </a:cubicBezTo>
                <a:cubicBezTo>
                  <a:pt x="132" y="65"/>
                  <a:pt x="132" y="66"/>
                  <a:pt x="132" y="66"/>
                </a:cubicBezTo>
                <a:cubicBezTo>
                  <a:pt x="131" y="66"/>
                  <a:pt x="131" y="65"/>
                  <a:pt x="131" y="65"/>
                </a:cubicBezTo>
                <a:cubicBezTo>
                  <a:pt x="130" y="65"/>
                  <a:pt x="130" y="66"/>
                  <a:pt x="130" y="66"/>
                </a:cubicBezTo>
                <a:cubicBezTo>
                  <a:pt x="129" y="66"/>
                  <a:pt x="129" y="65"/>
                  <a:pt x="129" y="65"/>
                </a:cubicBezTo>
                <a:cubicBezTo>
                  <a:pt x="128" y="65"/>
                  <a:pt x="159" y="66"/>
                  <a:pt x="159" y="66"/>
                </a:cubicBezTo>
                <a:cubicBezTo>
                  <a:pt x="158" y="66"/>
                  <a:pt x="158" y="65"/>
                  <a:pt x="158" y="65"/>
                </a:cubicBezTo>
                <a:cubicBezTo>
                  <a:pt x="157" y="65"/>
                  <a:pt x="157" y="66"/>
                  <a:pt x="157" y="66"/>
                </a:cubicBezTo>
                <a:cubicBezTo>
                  <a:pt x="156" y="65"/>
                  <a:pt x="156" y="65"/>
                  <a:pt x="155" y="66"/>
                </a:cubicBezTo>
                <a:cubicBezTo>
                  <a:pt x="154" y="65"/>
                  <a:pt x="154" y="65"/>
                  <a:pt x="153" y="65"/>
                </a:cubicBezTo>
                <a:cubicBezTo>
                  <a:pt x="151" y="65"/>
                  <a:pt x="150" y="65"/>
                  <a:pt x="148" y="65"/>
                </a:cubicBezTo>
                <a:cubicBezTo>
                  <a:pt x="144" y="65"/>
                  <a:pt x="140" y="65"/>
                  <a:pt x="136" y="65"/>
                </a:cubicBezTo>
                <a:cubicBezTo>
                  <a:pt x="127" y="64"/>
                  <a:pt x="118" y="64"/>
                  <a:pt x="109" y="64"/>
                </a:cubicBezTo>
                <a:cubicBezTo>
                  <a:pt x="102" y="63"/>
                  <a:pt x="95" y="63"/>
                  <a:pt x="89" y="63"/>
                </a:cubicBezTo>
                <a:cubicBezTo>
                  <a:pt x="84" y="63"/>
                  <a:pt x="80" y="63"/>
                  <a:pt x="76" y="63"/>
                </a:cubicBezTo>
                <a:cubicBezTo>
                  <a:pt x="75" y="63"/>
                  <a:pt x="75" y="62"/>
                  <a:pt x="75" y="62"/>
                </a:cubicBezTo>
                <a:cubicBezTo>
                  <a:pt x="75" y="62"/>
                  <a:pt x="75" y="62"/>
                  <a:pt x="76" y="62"/>
                </a:cubicBezTo>
                <a:cubicBezTo>
                  <a:pt x="79" y="62"/>
                  <a:pt x="82" y="62"/>
                  <a:pt x="86" y="62"/>
                </a:cubicBezTo>
                <a:cubicBezTo>
                  <a:pt x="92" y="62"/>
                  <a:pt x="99" y="62"/>
                  <a:pt x="106" y="62"/>
                </a:cubicBezTo>
                <a:cubicBezTo>
                  <a:pt x="110" y="62"/>
                  <a:pt x="114" y="62"/>
                  <a:pt x="118" y="62"/>
                </a:cubicBezTo>
                <a:cubicBezTo>
                  <a:pt x="108" y="62"/>
                  <a:pt x="84" y="61"/>
                  <a:pt x="73" y="61"/>
                </a:cubicBezTo>
                <a:cubicBezTo>
                  <a:pt x="68" y="61"/>
                  <a:pt x="62" y="61"/>
                  <a:pt x="56" y="61"/>
                </a:cubicBezTo>
                <a:cubicBezTo>
                  <a:pt x="56" y="61"/>
                  <a:pt x="56" y="60"/>
                  <a:pt x="55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0"/>
                  <a:pt x="59" y="60"/>
                  <a:pt x="61" y="60"/>
                </a:cubicBezTo>
                <a:cubicBezTo>
                  <a:pt x="65" y="59"/>
                  <a:pt x="69" y="59"/>
                  <a:pt x="73" y="59"/>
                </a:cubicBezTo>
                <a:cubicBezTo>
                  <a:pt x="92" y="59"/>
                  <a:pt x="105" y="56"/>
                  <a:pt x="107" y="57"/>
                </a:cubicBezTo>
                <a:cubicBezTo>
                  <a:pt x="142" y="57"/>
                  <a:pt x="144" y="58"/>
                  <a:pt x="179" y="58"/>
                </a:cubicBezTo>
                <a:cubicBezTo>
                  <a:pt x="228" y="59"/>
                  <a:pt x="279" y="57"/>
                  <a:pt x="330" y="57"/>
                </a:cubicBezTo>
                <a:cubicBezTo>
                  <a:pt x="331" y="57"/>
                  <a:pt x="329" y="58"/>
                  <a:pt x="330" y="58"/>
                </a:cubicBezTo>
                <a:cubicBezTo>
                  <a:pt x="330" y="58"/>
                  <a:pt x="330" y="57"/>
                  <a:pt x="330" y="57"/>
                </a:cubicBezTo>
                <a:cubicBezTo>
                  <a:pt x="325" y="57"/>
                  <a:pt x="321" y="57"/>
                  <a:pt x="316" y="57"/>
                </a:cubicBezTo>
                <a:cubicBezTo>
                  <a:pt x="311" y="57"/>
                  <a:pt x="307" y="58"/>
                  <a:pt x="302" y="58"/>
                </a:cubicBezTo>
                <a:cubicBezTo>
                  <a:pt x="288" y="58"/>
                  <a:pt x="273" y="58"/>
                  <a:pt x="258" y="58"/>
                </a:cubicBezTo>
                <a:cubicBezTo>
                  <a:pt x="251" y="58"/>
                  <a:pt x="243" y="58"/>
                  <a:pt x="236" y="58"/>
                </a:cubicBezTo>
                <a:cubicBezTo>
                  <a:pt x="226" y="58"/>
                  <a:pt x="217" y="58"/>
                  <a:pt x="207" y="58"/>
                </a:cubicBezTo>
                <a:cubicBezTo>
                  <a:pt x="202" y="58"/>
                  <a:pt x="197" y="58"/>
                  <a:pt x="192" y="58"/>
                </a:cubicBezTo>
                <a:cubicBezTo>
                  <a:pt x="188" y="58"/>
                  <a:pt x="183" y="58"/>
                  <a:pt x="179" y="58"/>
                </a:cubicBezTo>
                <a:cubicBezTo>
                  <a:pt x="175" y="58"/>
                  <a:pt x="171" y="58"/>
                  <a:pt x="167" y="58"/>
                </a:cubicBezTo>
                <a:cubicBezTo>
                  <a:pt x="164" y="58"/>
                  <a:pt x="161" y="58"/>
                  <a:pt x="159" y="58"/>
                </a:cubicBezTo>
                <a:cubicBezTo>
                  <a:pt x="156" y="58"/>
                  <a:pt x="154" y="58"/>
                  <a:pt x="152" y="58"/>
                </a:cubicBezTo>
                <a:cubicBezTo>
                  <a:pt x="150" y="58"/>
                  <a:pt x="148" y="58"/>
                  <a:pt x="146" y="58"/>
                </a:cubicBezTo>
                <a:cubicBezTo>
                  <a:pt x="143" y="58"/>
                  <a:pt x="141" y="58"/>
                  <a:pt x="139" y="58"/>
                </a:cubicBezTo>
                <a:cubicBezTo>
                  <a:pt x="137" y="58"/>
                  <a:pt x="136" y="58"/>
                  <a:pt x="134" y="58"/>
                </a:cubicBezTo>
                <a:cubicBezTo>
                  <a:pt x="133" y="58"/>
                  <a:pt x="131" y="58"/>
                  <a:pt x="130" y="58"/>
                </a:cubicBezTo>
                <a:cubicBezTo>
                  <a:pt x="129" y="58"/>
                  <a:pt x="128" y="57"/>
                  <a:pt x="127" y="57"/>
                </a:cubicBezTo>
                <a:cubicBezTo>
                  <a:pt x="126" y="57"/>
                  <a:pt x="125" y="58"/>
                  <a:pt x="124" y="58"/>
                </a:cubicBezTo>
                <a:cubicBezTo>
                  <a:pt x="124" y="58"/>
                  <a:pt x="123" y="58"/>
                  <a:pt x="122" y="58"/>
                </a:cubicBezTo>
                <a:cubicBezTo>
                  <a:pt x="121" y="57"/>
                  <a:pt x="120" y="57"/>
                  <a:pt x="119" y="57"/>
                </a:cubicBezTo>
                <a:cubicBezTo>
                  <a:pt x="118" y="57"/>
                  <a:pt x="118" y="58"/>
                  <a:pt x="117" y="58"/>
                </a:cubicBezTo>
                <a:cubicBezTo>
                  <a:pt x="116" y="58"/>
                  <a:pt x="146" y="57"/>
                  <a:pt x="145" y="57"/>
                </a:cubicBezTo>
                <a:cubicBezTo>
                  <a:pt x="144" y="57"/>
                  <a:pt x="143" y="58"/>
                  <a:pt x="142" y="58"/>
                </a:cubicBezTo>
                <a:cubicBezTo>
                  <a:pt x="141" y="57"/>
                  <a:pt x="139" y="57"/>
                  <a:pt x="138" y="57"/>
                </a:cubicBezTo>
                <a:cubicBezTo>
                  <a:pt x="135" y="57"/>
                  <a:pt x="132" y="57"/>
                  <a:pt x="129" y="57"/>
                </a:cubicBezTo>
                <a:cubicBezTo>
                  <a:pt x="127" y="57"/>
                  <a:pt x="125" y="57"/>
                  <a:pt x="123" y="57"/>
                </a:cubicBezTo>
                <a:cubicBezTo>
                  <a:pt x="120" y="57"/>
                  <a:pt x="116" y="57"/>
                  <a:pt x="112" y="56"/>
                </a:cubicBezTo>
                <a:cubicBezTo>
                  <a:pt x="109" y="56"/>
                  <a:pt x="105" y="56"/>
                  <a:pt x="102" y="56"/>
                </a:cubicBezTo>
                <a:cubicBezTo>
                  <a:pt x="95" y="55"/>
                  <a:pt x="98" y="55"/>
                  <a:pt x="92" y="55"/>
                </a:cubicBezTo>
                <a:cubicBezTo>
                  <a:pt x="85" y="55"/>
                  <a:pt x="79" y="55"/>
                  <a:pt x="72" y="54"/>
                </a:cubicBezTo>
                <a:cubicBezTo>
                  <a:pt x="64" y="54"/>
                  <a:pt x="56" y="54"/>
                  <a:pt x="47" y="54"/>
                </a:cubicBezTo>
                <a:cubicBezTo>
                  <a:pt x="47" y="54"/>
                  <a:pt x="47" y="54"/>
                  <a:pt x="46" y="54"/>
                </a:cubicBezTo>
                <a:cubicBezTo>
                  <a:pt x="46" y="53"/>
                  <a:pt x="47" y="53"/>
                  <a:pt x="47" y="53"/>
                </a:cubicBezTo>
                <a:cubicBezTo>
                  <a:pt x="57" y="53"/>
                  <a:pt x="67" y="53"/>
                  <a:pt x="77" y="53"/>
                </a:cubicBezTo>
                <a:cubicBezTo>
                  <a:pt x="85" y="53"/>
                  <a:pt x="85" y="54"/>
                  <a:pt x="93" y="53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52"/>
                  <a:pt x="98" y="52"/>
                  <a:pt x="95" y="52"/>
                </a:cubicBezTo>
                <a:cubicBezTo>
                  <a:pt x="84" y="52"/>
                  <a:pt x="72" y="52"/>
                  <a:pt x="60" y="51"/>
                </a:cubicBezTo>
                <a:cubicBezTo>
                  <a:pt x="58" y="51"/>
                  <a:pt x="56" y="51"/>
                  <a:pt x="55" y="51"/>
                </a:cubicBezTo>
                <a:cubicBezTo>
                  <a:pt x="55" y="51"/>
                  <a:pt x="55" y="50"/>
                  <a:pt x="55" y="50"/>
                </a:cubicBezTo>
                <a:cubicBezTo>
                  <a:pt x="66" y="50"/>
                  <a:pt x="78" y="50"/>
                  <a:pt x="89" y="50"/>
                </a:cubicBezTo>
                <a:cubicBezTo>
                  <a:pt x="101" y="50"/>
                  <a:pt x="103" y="50"/>
                  <a:pt x="115" y="50"/>
                </a:cubicBezTo>
                <a:cubicBezTo>
                  <a:pt x="115" y="50"/>
                  <a:pt x="115" y="50"/>
                  <a:pt x="115" y="50"/>
                </a:cubicBezTo>
                <a:cubicBezTo>
                  <a:pt x="90" y="48"/>
                  <a:pt x="42" y="48"/>
                  <a:pt x="17" y="47"/>
                </a:cubicBezTo>
                <a:cubicBezTo>
                  <a:pt x="17" y="47"/>
                  <a:pt x="17" y="46"/>
                  <a:pt x="17" y="46"/>
                </a:cubicBezTo>
                <a:cubicBezTo>
                  <a:pt x="51" y="47"/>
                  <a:pt x="77" y="47"/>
                  <a:pt x="111" y="48"/>
                </a:cubicBezTo>
                <a:cubicBezTo>
                  <a:pt x="111" y="47"/>
                  <a:pt x="111" y="47"/>
                  <a:pt x="111" y="47"/>
                </a:cubicBezTo>
                <a:cubicBezTo>
                  <a:pt x="87" y="47"/>
                  <a:pt x="72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61" y="44"/>
                  <a:pt x="65" y="44"/>
                  <a:pt x="78" y="44"/>
                </a:cubicBezTo>
                <a:cubicBezTo>
                  <a:pt x="78" y="44"/>
                  <a:pt x="78" y="43"/>
                  <a:pt x="78" y="43"/>
                </a:cubicBezTo>
                <a:cubicBezTo>
                  <a:pt x="77" y="43"/>
                  <a:pt x="76" y="43"/>
                  <a:pt x="76" y="43"/>
                </a:cubicBezTo>
                <a:cubicBezTo>
                  <a:pt x="67" y="43"/>
                  <a:pt x="68" y="43"/>
                  <a:pt x="60" y="42"/>
                </a:cubicBezTo>
                <a:cubicBezTo>
                  <a:pt x="53" y="42"/>
                  <a:pt x="45" y="42"/>
                  <a:pt x="38" y="42"/>
                </a:cubicBezTo>
                <a:cubicBezTo>
                  <a:pt x="38" y="42"/>
                  <a:pt x="37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ubicBezTo>
                  <a:pt x="61" y="41"/>
                  <a:pt x="77" y="42"/>
                  <a:pt x="102" y="42"/>
                </a:cubicBezTo>
                <a:cubicBezTo>
                  <a:pt x="102" y="42"/>
                  <a:pt x="102" y="42"/>
                  <a:pt x="102" y="41"/>
                </a:cubicBezTo>
                <a:cubicBezTo>
                  <a:pt x="100" y="41"/>
                  <a:pt x="98" y="41"/>
                  <a:pt x="96" y="41"/>
                </a:cubicBezTo>
                <a:cubicBezTo>
                  <a:pt x="86" y="41"/>
                  <a:pt x="76" y="40"/>
                  <a:pt x="65" y="40"/>
                </a:cubicBezTo>
                <a:cubicBezTo>
                  <a:pt x="51" y="40"/>
                  <a:pt x="45" y="39"/>
                  <a:pt x="30" y="38"/>
                </a:cubicBezTo>
                <a:cubicBezTo>
                  <a:pt x="29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9" y="38"/>
                  <a:pt x="51" y="38"/>
                  <a:pt x="62" y="38"/>
                </a:cubicBezTo>
                <a:cubicBezTo>
                  <a:pt x="68" y="38"/>
                  <a:pt x="64" y="38"/>
                  <a:pt x="70" y="38"/>
                </a:cubicBezTo>
                <a:cubicBezTo>
                  <a:pt x="71" y="38"/>
                  <a:pt x="72" y="38"/>
                  <a:pt x="73" y="38"/>
                </a:cubicBezTo>
                <a:cubicBezTo>
                  <a:pt x="73" y="38"/>
                  <a:pt x="73" y="38"/>
                  <a:pt x="73" y="37"/>
                </a:cubicBezTo>
                <a:cubicBezTo>
                  <a:pt x="73" y="37"/>
                  <a:pt x="72" y="37"/>
                  <a:pt x="72" y="37"/>
                </a:cubicBezTo>
                <a:cubicBezTo>
                  <a:pt x="67" y="37"/>
                  <a:pt x="62" y="38"/>
                  <a:pt x="57" y="36"/>
                </a:cubicBezTo>
                <a:cubicBezTo>
                  <a:pt x="55" y="35"/>
                  <a:pt x="62" y="36"/>
                  <a:pt x="60" y="36"/>
                </a:cubicBezTo>
                <a:cubicBezTo>
                  <a:pt x="59" y="36"/>
                  <a:pt x="57" y="35"/>
                  <a:pt x="56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84" y="34"/>
                  <a:pt x="104" y="36"/>
                  <a:pt x="132" y="36"/>
                </a:cubicBezTo>
                <a:cubicBezTo>
                  <a:pt x="132" y="35"/>
                  <a:pt x="132" y="35"/>
                  <a:pt x="131" y="35"/>
                </a:cubicBezTo>
                <a:cubicBezTo>
                  <a:pt x="121" y="35"/>
                  <a:pt x="110" y="35"/>
                  <a:pt x="99" y="35"/>
                </a:cubicBezTo>
                <a:cubicBezTo>
                  <a:pt x="94" y="34"/>
                  <a:pt x="88" y="34"/>
                  <a:pt x="82" y="34"/>
                </a:cubicBezTo>
                <a:cubicBezTo>
                  <a:pt x="82" y="34"/>
                  <a:pt x="82" y="34"/>
                  <a:pt x="81" y="34"/>
                </a:cubicBezTo>
                <a:cubicBezTo>
                  <a:pt x="81" y="33"/>
                  <a:pt x="82" y="33"/>
                  <a:pt x="82" y="33"/>
                </a:cubicBezTo>
                <a:cubicBezTo>
                  <a:pt x="87" y="33"/>
                  <a:pt x="93" y="33"/>
                  <a:pt x="99" y="33"/>
                </a:cubicBezTo>
                <a:cubicBezTo>
                  <a:pt x="99" y="33"/>
                  <a:pt x="99" y="33"/>
                  <a:pt x="99" y="33"/>
                </a:cubicBezTo>
                <a:cubicBezTo>
                  <a:pt x="69" y="32"/>
                  <a:pt x="49" y="31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44" y="29"/>
                  <a:pt x="58" y="30"/>
                  <a:pt x="82" y="30"/>
                </a:cubicBezTo>
                <a:cubicBezTo>
                  <a:pt x="79" y="30"/>
                  <a:pt x="77" y="30"/>
                  <a:pt x="74" y="30"/>
                </a:cubicBezTo>
                <a:cubicBezTo>
                  <a:pt x="62" y="29"/>
                  <a:pt x="60" y="29"/>
                  <a:pt x="48" y="29"/>
                </a:cubicBezTo>
                <a:cubicBezTo>
                  <a:pt x="47" y="29"/>
                  <a:pt x="46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62" y="27"/>
                  <a:pt x="69" y="28"/>
                  <a:pt x="85" y="28"/>
                </a:cubicBezTo>
                <a:cubicBezTo>
                  <a:pt x="85" y="27"/>
                  <a:pt x="85" y="27"/>
                  <a:pt x="84" y="27"/>
                </a:cubicBezTo>
                <a:cubicBezTo>
                  <a:pt x="72" y="27"/>
                  <a:pt x="69" y="27"/>
                  <a:pt x="57" y="26"/>
                </a:cubicBezTo>
                <a:cubicBezTo>
                  <a:pt x="49" y="26"/>
                  <a:pt x="41" y="26"/>
                  <a:pt x="33" y="26"/>
                </a:cubicBezTo>
                <a:cubicBezTo>
                  <a:pt x="33" y="25"/>
                  <a:pt x="32" y="25"/>
                  <a:pt x="32" y="25"/>
                </a:cubicBezTo>
                <a:cubicBezTo>
                  <a:pt x="33" y="25"/>
                  <a:pt x="33" y="25"/>
                  <a:pt x="34" y="25"/>
                </a:cubicBezTo>
                <a:cubicBezTo>
                  <a:pt x="37" y="25"/>
                  <a:pt x="40" y="25"/>
                  <a:pt x="43" y="25"/>
                </a:cubicBezTo>
                <a:cubicBezTo>
                  <a:pt x="53" y="25"/>
                  <a:pt x="55" y="25"/>
                  <a:pt x="65" y="25"/>
                </a:cubicBezTo>
                <a:cubicBezTo>
                  <a:pt x="93" y="25"/>
                  <a:pt x="120" y="23"/>
                  <a:pt x="148" y="23"/>
                </a:cubicBezTo>
                <a:cubicBezTo>
                  <a:pt x="179" y="24"/>
                  <a:pt x="213" y="24"/>
                  <a:pt x="245" y="23"/>
                </a:cubicBezTo>
                <a:cubicBezTo>
                  <a:pt x="260" y="23"/>
                  <a:pt x="271" y="25"/>
                  <a:pt x="286" y="25"/>
                </a:cubicBezTo>
                <a:cubicBezTo>
                  <a:pt x="289" y="25"/>
                  <a:pt x="294" y="25"/>
                  <a:pt x="296" y="25"/>
                </a:cubicBezTo>
                <a:cubicBezTo>
                  <a:pt x="292" y="25"/>
                  <a:pt x="288" y="25"/>
                  <a:pt x="283" y="25"/>
                </a:cubicBezTo>
                <a:cubicBezTo>
                  <a:pt x="241" y="25"/>
                  <a:pt x="200" y="25"/>
                  <a:pt x="158" y="24"/>
                </a:cubicBezTo>
                <a:cubicBezTo>
                  <a:pt x="135" y="23"/>
                  <a:pt x="112" y="22"/>
                  <a:pt x="89" y="22"/>
                </a:cubicBezTo>
                <a:cubicBezTo>
                  <a:pt x="70" y="21"/>
                  <a:pt x="39" y="21"/>
                  <a:pt x="21" y="20"/>
                </a:cubicBezTo>
                <a:cubicBezTo>
                  <a:pt x="17" y="20"/>
                  <a:pt x="13" y="20"/>
                  <a:pt x="10" y="19"/>
                </a:cubicBezTo>
                <a:cubicBezTo>
                  <a:pt x="9" y="19"/>
                  <a:pt x="9" y="19"/>
                  <a:pt x="8" y="19"/>
                </a:cubicBezTo>
                <a:cubicBezTo>
                  <a:pt x="8" y="19"/>
                  <a:pt x="0" y="19"/>
                  <a:pt x="0" y="19"/>
                </a:cubicBezTo>
                <a:cubicBezTo>
                  <a:pt x="0" y="19"/>
                  <a:pt x="1" y="19"/>
                  <a:pt x="1" y="19"/>
                </a:cubicBezTo>
                <a:cubicBezTo>
                  <a:pt x="5" y="19"/>
                  <a:pt x="9" y="19"/>
                  <a:pt x="13" y="19"/>
                </a:cubicBezTo>
                <a:cubicBezTo>
                  <a:pt x="31" y="18"/>
                  <a:pt x="49" y="19"/>
                  <a:pt x="67" y="19"/>
                </a:cubicBezTo>
                <a:cubicBezTo>
                  <a:pt x="92" y="19"/>
                  <a:pt x="133" y="18"/>
                  <a:pt x="157" y="19"/>
                </a:cubicBezTo>
                <a:cubicBezTo>
                  <a:pt x="187" y="20"/>
                  <a:pt x="229" y="18"/>
                  <a:pt x="258" y="20"/>
                </a:cubicBezTo>
                <a:cubicBezTo>
                  <a:pt x="261" y="20"/>
                  <a:pt x="257" y="20"/>
                  <a:pt x="259" y="20"/>
                </a:cubicBezTo>
                <a:cubicBezTo>
                  <a:pt x="259" y="20"/>
                  <a:pt x="259" y="20"/>
                  <a:pt x="258" y="20"/>
                </a:cubicBezTo>
                <a:cubicBezTo>
                  <a:pt x="240" y="20"/>
                  <a:pt x="223" y="20"/>
                  <a:pt x="205" y="19"/>
                </a:cubicBezTo>
                <a:cubicBezTo>
                  <a:pt x="189" y="19"/>
                  <a:pt x="173" y="19"/>
                  <a:pt x="157" y="19"/>
                </a:cubicBezTo>
                <a:cubicBezTo>
                  <a:pt x="135" y="18"/>
                  <a:pt x="91" y="17"/>
                  <a:pt x="68" y="16"/>
                </a:cubicBezTo>
                <a:cubicBezTo>
                  <a:pt x="60" y="16"/>
                  <a:pt x="51" y="16"/>
                  <a:pt x="42" y="15"/>
                </a:cubicBezTo>
                <a:cubicBezTo>
                  <a:pt x="38" y="15"/>
                  <a:pt x="34" y="14"/>
                  <a:pt x="30" y="14"/>
                </a:cubicBezTo>
                <a:cubicBezTo>
                  <a:pt x="30" y="14"/>
                  <a:pt x="29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2" y="13"/>
                  <a:pt x="36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3" y="13"/>
                  <a:pt x="26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46" y="11"/>
                  <a:pt x="95" y="13"/>
                  <a:pt x="121" y="13"/>
                </a:cubicBezTo>
                <a:cubicBezTo>
                  <a:pt x="118" y="13"/>
                  <a:pt x="115" y="12"/>
                  <a:pt x="112" y="12"/>
                </a:cubicBezTo>
                <a:cubicBezTo>
                  <a:pt x="96" y="12"/>
                  <a:pt x="57" y="11"/>
                  <a:pt x="41" y="11"/>
                </a:cubicBezTo>
                <a:cubicBezTo>
                  <a:pt x="35" y="10"/>
                  <a:pt x="29" y="10"/>
                  <a:pt x="23" y="10"/>
                </a:cubicBezTo>
                <a:cubicBezTo>
                  <a:pt x="22" y="10"/>
                  <a:pt x="22" y="10"/>
                  <a:pt x="22" y="9"/>
                </a:cubicBezTo>
                <a:cubicBezTo>
                  <a:pt x="22" y="9"/>
                  <a:pt x="22" y="9"/>
                  <a:pt x="23" y="9"/>
                </a:cubicBezTo>
                <a:cubicBezTo>
                  <a:pt x="24" y="9"/>
                  <a:pt x="26" y="9"/>
                  <a:pt x="27" y="9"/>
                </a:cubicBezTo>
                <a:cubicBezTo>
                  <a:pt x="33" y="9"/>
                  <a:pt x="38" y="9"/>
                  <a:pt x="43" y="9"/>
                </a:cubicBezTo>
                <a:cubicBezTo>
                  <a:pt x="47" y="9"/>
                  <a:pt x="51" y="9"/>
                  <a:pt x="54" y="9"/>
                </a:cubicBezTo>
                <a:cubicBezTo>
                  <a:pt x="53" y="9"/>
                  <a:pt x="51" y="9"/>
                  <a:pt x="49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8"/>
                  <a:pt x="98" y="8"/>
                  <a:pt x="111" y="9"/>
                </a:cubicBezTo>
                <a:cubicBezTo>
                  <a:pt x="125" y="9"/>
                  <a:pt x="138" y="9"/>
                  <a:pt x="151" y="10"/>
                </a:cubicBezTo>
                <a:cubicBezTo>
                  <a:pt x="151" y="10"/>
                  <a:pt x="151" y="13"/>
                  <a:pt x="151" y="13"/>
                </a:cubicBezTo>
                <a:cubicBezTo>
                  <a:pt x="118" y="12"/>
                  <a:pt x="63" y="7"/>
                  <a:pt x="30" y="6"/>
                </a:cubicBezTo>
                <a:cubicBezTo>
                  <a:pt x="30" y="6"/>
                  <a:pt x="30" y="5"/>
                  <a:pt x="30" y="5"/>
                </a:cubicBezTo>
                <a:cubicBezTo>
                  <a:pt x="34" y="5"/>
                  <a:pt x="38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1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87" y="4"/>
                  <a:pt x="156" y="10"/>
                  <a:pt x="203" y="10"/>
                </a:cubicBezTo>
                <a:cubicBezTo>
                  <a:pt x="185" y="10"/>
                  <a:pt x="168" y="9"/>
                  <a:pt x="150" y="8"/>
                </a:cubicBezTo>
                <a:cubicBezTo>
                  <a:pt x="132" y="8"/>
                  <a:pt x="92" y="3"/>
                  <a:pt x="75" y="3"/>
                </a:cubicBezTo>
                <a:cubicBezTo>
                  <a:pt x="57" y="2"/>
                  <a:pt x="39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3" y="0"/>
                </a:cubicBezTo>
                <a:cubicBezTo>
                  <a:pt x="28" y="0"/>
                  <a:pt x="34" y="0"/>
                  <a:pt x="40" y="0"/>
                </a:cubicBezTo>
                <a:cubicBezTo>
                  <a:pt x="58" y="1"/>
                  <a:pt x="99" y="1"/>
                  <a:pt x="118" y="2"/>
                </a:cubicBezTo>
                <a:cubicBezTo>
                  <a:pt x="138" y="3"/>
                  <a:pt x="159" y="7"/>
                  <a:pt x="179" y="7"/>
                </a:cubicBezTo>
                <a:cubicBezTo>
                  <a:pt x="199" y="8"/>
                  <a:pt x="218" y="8"/>
                  <a:pt x="238" y="8"/>
                </a:cubicBezTo>
                <a:cubicBezTo>
                  <a:pt x="255" y="8"/>
                  <a:pt x="271" y="10"/>
                  <a:pt x="288" y="10"/>
                </a:cubicBezTo>
                <a:cubicBezTo>
                  <a:pt x="311" y="10"/>
                  <a:pt x="335" y="11"/>
                  <a:pt x="359" y="11"/>
                </a:cubicBezTo>
                <a:cubicBezTo>
                  <a:pt x="360" y="11"/>
                  <a:pt x="362" y="10"/>
                  <a:pt x="364" y="10"/>
                </a:cubicBezTo>
                <a:cubicBezTo>
                  <a:pt x="365" y="10"/>
                  <a:pt x="365" y="10"/>
                  <a:pt x="366" y="10"/>
                </a:cubicBezTo>
                <a:cubicBezTo>
                  <a:pt x="366" y="10"/>
                  <a:pt x="367" y="11"/>
                  <a:pt x="368" y="11"/>
                </a:cubicBezTo>
                <a:cubicBezTo>
                  <a:pt x="369" y="11"/>
                  <a:pt x="371" y="11"/>
                  <a:pt x="372" y="11"/>
                </a:cubicBezTo>
                <a:cubicBezTo>
                  <a:pt x="388" y="10"/>
                  <a:pt x="403" y="10"/>
                  <a:pt x="419" y="10"/>
                </a:cubicBezTo>
                <a:cubicBezTo>
                  <a:pt x="431" y="9"/>
                  <a:pt x="443" y="10"/>
                  <a:pt x="455" y="9"/>
                </a:cubicBezTo>
                <a:lnTo>
                  <a:pt x="459" y="10"/>
                </a:lnTo>
                <a:close/>
                <a:moveTo>
                  <a:pt x="212" y="11"/>
                </a:moveTo>
                <a:cubicBezTo>
                  <a:pt x="212" y="11"/>
                  <a:pt x="212" y="11"/>
                  <a:pt x="212" y="11"/>
                </a:cubicBezTo>
                <a:cubicBezTo>
                  <a:pt x="201" y="10"/>
                  <a:pt x="189" y="10"/>
                  <a:pt x="178" y="10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89" y="10"/>
                  <a:pt x="201" y="11"/>
                  <a:pt x="212" y="11"/>
                </a:cubicBezTo>
                <a:close/>
                <a:moveTo>
                  <a:pt x="167" y="10"/>
                </a:moveTo>
                <a:cubicBezTo>
                  <a:pt x="167" y="10"/>
                  <a:pt x="167" y="10"/>
                  <a:pt x="167" y="10"/>
                </a:cubicBezTo>
                <a:cubicBezTo>
                  <a:pt x="170" y="10"/>
                  <a:pt x="173" y="10"/>
                  <a:pt x="176" y="10"/>
                </a:cubicBezTo>
                <a:cubicBezTo>
                  <a:pt x="176" y="10"/>
                  <a:pt x="176" y="10"/>
                  <a:pt x="176" y="10"/>
                </a:cubicBezTo>
                <a:cubicBezTo>
                  <a:pt x="173" y="10"/>
                  <a:pt x="170" y="10"/>
                  <a:pt x="167" y="10"/>
                </a:cubicBezTo>
                <a:close/>
              </a:path>
            </a:pathLst>
          </a:custGeom>
          <a:solidFill>
            <a:srgbClr val="6BDAB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2830175" y="6105525"/>
            <a:ext cx="9896474" cy="1428750"/>
          </a:xfrm>
          <a:custGeom>
            <a:avLst/>
            <a:gdLst/>
            <a:ahLst/>
            <a:cxnLst/>
            <a:rect l="l" t="t" r="r" b="b"/>
            <a:pathLst>
              <a:path w="520" h="75" extrusionOk="0">
                <a:moveTo>
                  <a:pt x="316" y="0"/>
                </a:moveTo>
                <a:cubicBezTo>
                  <a:pt x="316" y="1"/>
                  <a:pt x="316" y="1"/>
                  <a:pt x="316" y="1"/>
                </a:cubicBezTo>
                <a:cubicBezTo>
                  <a:pt x="317" y="1"/>
                  <a:pt x="318" y="1"/>
                  <a:pt x="318" y="1"/>
                </a:cubicBezTo>
                <a:cubicBezTo>
                  <a:pt x="322" y="2"/>
                  <a:pt x="325" y="2"/>
                  <a:pt x="328" y="2"/>
                </a:cubicBezTo>
                <a:cubicBezTo>
                  <a:pt x="331" y="2"/>
                  <a:pt x="335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292" y="2"/>
                  <a:pt x="245" y="2"/>
                  <a:pt x="198" y="2"/>
                </a:cubicBezTo>
                <a:cubicBezTo>
                  <a:pt x="198" y="3"/>
                  <a:pt x="198" y="3"/>
                  <a:pt x="198" y="3"/>
                </a:cubicBezTo>
                <a:cubicBezTo>
                  <a:pt x="257" y="3"/>
                  <a:pt x="316" y="3"/>
                  <a:pt x="375" y="3"/>
                </a:cubicBezTo>
                <a:cubicBezTo>
                  <a:pt x="373" y="3"/>
                  <a:pt x="371" y="3"/>
                  <a:pt x="368" y="3"/>
                </a:cubicBezTo>
                <a:cubicBezTo>
                  <a:pt x="361" y="3"/>
                  <a:pt x="354" y="2"/>
                  <a:pt x="347" y="2"/>
                </a:cubicBezTo>
                <a:cubicBezTo>
                  <a:pt x="346" y="2"/>
                  <a:pt x="345" y="2"/>
                  <a:pt x="346" y="0"/>
                </a:cubicBezTo>
                <a:cubicBezTo>
                  <a:pt x="346" y="1"/>
                  <a:pt x="347" y="1"/>
                  <a:pt x="347" y="2"/>
                </a:cubicBezTo>
                <a:cubicBezTo>
                  <a:pt x="347" y="1"/>
                  <a:pt x="347" y="1"/>
                  <a:pt x="348" y="0"/>
                </a:cubicBezTo>
                <a:cubicBezTo>
                  <a:pt x="348" y="1"/>
                  <a:pt x="349" y="1"/>
                  <a:pt x="349" y="2"/>
                </a:cubicBezTo>
                <a:cubicBezTo>
                  <a:pt x="349" y="1"/>
                  <a:pt x="349" y="1"/>
                  <a:pt x="350" y="0"/>
                </a:cubicBezTo>
                <a:cubicBezTo>
                  <a:pt x="350" y="1"/>
                  <a:pt x="350" y="1"/>
                  <a:pt x="351" y="2"/>
                </a:cubicBezTo>
                <a:cubicBezTo>
                  <a:pt x="351" y="1"/>
                  <a:pt x="351" y="1"/>
                  <a:pt x="351" y="0"/>
                </a:cubicBezTo>
                <a:cubicBezTo>
                  <a:pt x="352" y="1"/>
                  <a:pt x="352" y="1"/>
                  <a:pt x="353" y="1"/>
                </a:cubicBezTo>
                <a:cubicBezTo>
                  <a:pt x="353" y="1"/>
                  <a:pt x="353" y="1"/>
                  <a:pt x="353" y="0"/>
                </a:cubicBezTo>
                <a:cubicBezTo>
                  <a:pt x="354" y="1"/>
                  <a:pt x="354" y="1"/>
                  <a:pt x="355" y="1"/>
                </a:cubicBezTo>
                <a:cubicBezTo>
                  <a:pt x="355" y="0"/>
                  <a:pt x="356" y="1"/>
                  <a:pt x="356" y="1"/>
                </a:cubicBezTo>
                <a:cubicBezTo>
                  <a:pt x="357" y="0"/>
                  <a:pt x="358" y="1"/>
                  <a:pt x="358" y="1"/>
                </a:cubicBezTo>
                <a:cubicBezTo>
                  <a:pt x="358" y="1"/>
                  <a:pt x="359" y="1"/>
                  <a:pt x="359" y="0"/>
                </a:cubicBezTo>
                <a:cubicBezTo>
                  <a:pt x="359" y="1"/>
                  <a:pt x="360" y="1"/>
                  <a:pt x="360" y="2"/>
                </a:cubicBezTo>
                <a:cubicBezTo>
                  <a:pt x="360" y="1"/>
                  <a:pt x="361" y="1"/>
                  <a:pt x="361" y="0"/>
                </a:cubicBezTo>
                <a:cubicBezTo>
                  <a:pt x="361" y="1"/>
                  <a:pt x="362" y="1"/>
                  <a:pt x="362" y="1"/>
                </a:cubicBezTo>
                <a:cubicBezTo>
                  <a:pt x="362" y="1"/>
                  <a:pt x="362" y="1"/>
                  <a:pt x="363" y="0"/>
                </a:cubicBezTo>
                <a:cubicBezTo>
                  <a:pt x="363" y="1"/>
                  <a:pt x="363" y="1"/>
                  <a:pt x="364" y="1"/>
                </a:cubicBezTo>
                <a:cubicBezTo>
                  <a:pt x="364" y="1"/>
                  <a:pt x="364" y="1"/>
                  <a:pt x="365" y="0"/>
                </a:cubicBezTo>
                <a:cubicBezTo>
                  <a:pt x="365" y="1"/>
                  <a:pt x="365" y="1"/>
                  <a:pt x="365" y="2"/>
                </a:cubicBezTo>
                <a:cubicBezTo>
                  <a:pt x="366" y="2"/>
                  <a:pt x="366" y="2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8" y="2"/>
                  <a:pt x="369" y="2"/>
                  <a:pt x="370" y="1"/>
                </a:cubicBezTo>
                <a:cubicBezTo>
                  <a:pt x="371" y="1"/>
                  <a:pt x="371" y="2"/>
                  <a:pt x="372" y="2"/>
                </a:cubicBezTo>
                <a:cubicBezTo>
                  <a:pt x="373" y="2"/>
                  <a:pt x="374" y="2"/>
                  <a:pt x="375" y="2"/>
                </a:cubicBezTo>
                <a:cubicBezTo>
                  <a:pt x="380" y="2"/>
                  <a:pt x="385" y="2"/>
                  <a:pt x="390" y="2"/>
                </a:cubicBezTo>
                <a:cubicBezTo>
                  <a:pt x="399" y="3"/>
                  <a:pt x="407" y="3"/>
                  <a:pt x="416" y="3"/>
                </a:cubicBezTo>
                <a:cubicBezTo>
                  <a:pt x="423" y="3"/>
                  <a:pt x="431" y="3"/>
                  <a:pt x="439" y="4"/>
                </a:cubicBezTo>
                <a:cubicBezTo>
                  <a:pt x="439" y="4"/>
                  <a:pt x="439" y="4"/>
                  <a:pt x="440" y="4"/>
                </a:cubicBezTo>
                <a:cubicBezTo>
                  <a:pt x="438" y="5"/>
                  <a:pt x="436" y="5"/>
                  <a:pt x="434" y="5"/>
                </a:cubicBezTo>
                <a:cubicBezTo>
                  <a:pt x="432" y="5"/>
                  <a:pt x="430" y="5"/>
                  <a:pt x="428" y="5"/>
                </a:cubicBezTo>
                <a:cubicBezTo>
                  <a:pt x="428" y="5"/>
                  <a:pt x="427" y="5"/>
                  <a:pt x="427" y="5"/>
                </a:cubicBezTo>
                <a:cubicBezTo>
                  <a:pt x="427" y="5"/>
                  <a:pt x="428" y="5"/>
                  <a:pt x="428" y="5"/>
                </a:cubicBezTo>
                <a:cubicBezTo>
                  <a:pt x="433" y="5"/>
                  <a:pt x="438" y="6"/>
                  <a:pt x="443" y="6"/>
                </a:cubicBezTo>
                <a:cubicBezTo>
                  <a:pt x="452" y="6"/>
                  <a:pt x="461" y="6"/>
                  <a:pt x="470" y="6"/>
                </a:cubicBezTo>
                <a:cubicBezTo>
                  <a:pt x="476" y="7"/>
                  <a:pt x="482" y="7"/>
                  <a:pt x="488" y="7"/>
                </a:cubicBezTo>
                <a:cubicBezTo>
                  <a:pt x="491" y="7"/>
                  <a:pt x="493" y="7"/>
                  <a:pt x="496" y="7"/>
                </a:cubicBezTo>
                <a:cubicBezTo>
                  <a:pt x="500" y="7"/>
                  <a:pt x="503" y="7"/>
                  <a:pt x="506" y="7"/>
                </a:cubicBezTo>
                <a:cubicBezTo>
                  <a:pt x="507" y="7"/>
                  <a:pt x="508" y="7"/>
                  <a:pt x="509" y="7"/>
                </a:cubicBezTo>
                <a:cubicBezTo>
                  <a:pt x="509" y="8"/>
                  <a:pt x="509" y="8"/>
                  <a:pt x="509" y="8"/>
                </a:cubicBezTo>
                <a:cubicBezTo>
                  <a:pt x="507" y="8"/>
                  <a:pt x="505" y="8"/>
                  <a:pt x="504" y="8"/>
                </a:cubicBezTo>
                <a:cubicBezTo>
                  <a:pt x="497" y="8"/>
                  <a:pt x="494" y="9"/>
                  <a:pt x="481" y="9"/>
                </a:cubicBezTo>
                <a:cubicBezTo>
                  <a:pt x="476" y="9"/>
                  <a:pt x="468" y="10"/>
                  <a:pt x="463" y="10"/>
                </a:cubicBezTo>
                <a:cubicBezTo>
                  <a:pt x="445" y="10"/>
                  <a:pt x="437" y="11"/>
                  <a:pt x="419" y="10"/>
                </a:cubicBezTo>
                <a:cubicBezTo>
                  <a:pt x="402" y="10"/>
                  <a:pt x="377" y="9"/>
                  <a:pt x="359" y="9"/>
                </a:cubicBezTo>
                <a:cubicBezTo>
                  <a:pt x="327" y="9"/>
                  <a:pt x="294" y="9"/>
                  <a:pt x="262" y="9"/>
                </a:cubicBezTo>
                <a:cubicBezTo>
                  <a:pt x="243" y="9"/>
                  <a:pt x="225" y="10"/>
                  <a:pt x="206" y="9"/>
                </a:cubicBezTo>
                <a:cubicBezTo>
                  <a:pt x="205" y="9"/>
                  <a:pt x="205" y="9"/>
                  <a:pt x="204" y="9"/>
                </a:cubicBezTo>
                <a:cubicBezTo>
                  <a:pt x="203" y="9"/>
                  <a:pt x="203" y="9"/>
                  <a:pt x="202" y="9"/>
                </a:cubicBezTo>
                <a:cubicBezTo>
                  <a:pt x="202" y="10"/>
                  <a:pt x="202" y="10"/>
                  <a:pt x="203" y="10"/>
                </a:cubicBezTo>
                <a:cubicBezTo>
                  <a:pt x="214" y="9"/>
                  <a:pt x="225" y="9"/>
                  <a:pt x="237" y="9"/>
                </a:cubicBezTo>
                <a:cubicBezTo>
                  <a:pt x="241" y="9"/>
                  <a:pt x="245" y="9"/>
                  <a:pt x="249" y="9"/>
                </a:cubicBezTo>
                <a:cubicBezTo>
                  <a:pt x="256" y="9"/>
                  <a:pt x="263" y="9"/>
                  <a:pt x="270" y="9"/>
                </a:cubicBezTo>
                <a:cubicBezTo>
                  <a:pt x="275" y="9"/>
                  <a:pt x="279" y="9"/>
                  <a:pt x="284" y="9"/>
                </a:cubicBezTo>
                <a:cubicBezTo>
                  <a:pt x="286" y="9"/>
                  <a:pt x="288" y="9"/>
                  <a:pt x="290" y="9"/>
                </a:cubicBezTo>
                <a:cubicBezTo>
                  <a:pt x="292" y="9"/>
                  <a:pt x="294" y="9"/>
                  <a:pt x="297" y="9"/>
                </a:cubicBezTo>
                <a:cubicBezTo>
                  <a:pt x="299" y="9"/>
                  <a:pt x="302" y="9"/>
                  <a:pt x="305" y="9"/>
                </a:cubicBezTo>
                <a:cubicBezTo>
                  <a:pt x="307" y="9"/>
                  <a:pt x="310" y="8"/>
                  <a:pt x="313" y="8"/>
                </a:cubicBezTo>
                <a:cubicBezTo>
                  <a:pt x="314" y="8"/>
                  <a:pt x="314" y="8"/>
                  <a:pt x="315" y="8"/>
                </a:cubicBezTo>
                <a:cubicBezTo>
                  <a:pt x="316" y="8"/>
                  <a:pt x="317" y="9"/>
                  <a:pt x="318" y="9"/>
                </a:cubicBezTo>
                <a:cubicBezTo>
                  <a:pt x="319" y="8"/>
                  <a:pt x="319" y="8"/>
                  <a:pt x="320" y="9"/>
                </a:cubicBezTo>
                <a:cubicBezTo>
                  <a:pt x="320" y="7"/>
                  <a:pt x="321" y="8"/>
                  <a:pt x="321" y="9"/>
                </a:cubicBezTo>
                <a:cubicBezTo>
                  <a:pt x="322" y="7"/>
                  <a:pt x="323" y="8"/>
                  <a:pt x="323" y="9"/>
                </a:cubicBezTo>
                <a:cubicBezTo>
                  <a:pt x="324" y="9"/>
                  <a:pt x="324" y="8"/>
                  <a:pt x="324" y="8"/>
                </a:cubicBezTo>
                <a:cubicBezTo>
                  <a:pt x="324" y="8"/>
                  <a:pt x="325" y="9"/>
                  <a:pt x="325" y="9"/>
                </a:cubicBezTo>
                <a:cubicBezTo>
                  <a:pt x="325" y="9"/>
                  <a:pt x="326" y="8"/>
                  <a:pt x="326" y="8"/>
                </a:cubicBezTo>
                <a:cubicBezTo>
                  <a:pt x="326" y="8"/>
                  <a:pt x="327" y="9"/>
                  <a:pt x="327" y="9"/>
                </a:cubicBezTo>
                <a:cubicBezTo>
                  <a:pt x="327" y="9"/>
                  <a:pt x="327" y="8"/>
                  <a:pt x="328" y="8"/>
                </a:cubicBezTo>
                <a:cubicBezTo>
                  <a:pt x="328" y="8"/>
                  <a:pt x="328" y="9"/>
                  <a:pt x="329" y="9"/>
                </a:cubicBezTo>
                <a:cubicBezTo>
                  <a:pt x="330" y="7"/>
                  <a:pt x="330" y="9"/>
                  <a:pt x="331" y="9"/>
                </a:cubicBezTo>
                <a:cubicBezTo>
                  <a:pt x="331" y="9"/>
                  <a:pt x="332" y="9"/>
                  <a:pt x="332" y="9"/>
                </a:cubicBezTo>
                <a:cubicBezTo>
                  <a:pt x="332" y="9"/>
                  <a:pt x="333" y="9"/>
                  <a:pt x="333" y="9"/>
                </a:cubicBezTo>
                <a:cubicBezTo>
                  <a:pt x="334" y="9"/>
                  <a:pt x="335" y="9"/>
                  <a:pt x="336" y="9"/>
                </a:cubicBezTo>
                <a:cubicBezTo>
                  <a:pt x="337" y="9"/>
                  <a:pt x="337" y="9"/>
                  <a:pt x="338" y="9"/>
                </a:cubicBezTo>
                <a:cubicBezTo>
                  <a:pt x="340" y="9"/>
                  <a:pt x="342" y="9"/>
                  <a:pt x="343" y="9"/>
                </a:cubicBezTo>
                <a:cubicBezTo>
                  <a:pt x="345" y="9"/>
                  <a:pt x="346" y="9"/>
                  <a:pt x="348" y="9"/>
                </a:cubicBezTo>
                <a:cubicBezTo>
                  <a:pt x="349" y="9"/>
                  <a:pt x="351" y="8"/>
                  <a:pt x="352" y="8"/>
                </a:cubicBezTo>
                <a:cubicBezTo>
                  <a:pt x="354" y="8"/>
                  <a:pt x="355" y="9"/>
                  <a:pt x="357" y="9"/>
                </a:cubicBezTo>
                <a:cubicBezTo>
                  <a:pt x="358" y="9"/>
                  <a:pt x="360" y="8"/>
                  <a:pt x="361" y="8"/>
                </a:cubicBezTo>
                <a:cubicBezTo>
                  <a:pt x="364" y="8"/>
                  <a:pt x="366" y="8"/>
                  <a:pt x="369" y="8"/>
                </a:cubicBezTo>
                <a:cubicBezTo>
                  <a:pt x="369" y="8"/>
                  <a:pt x="370" y="9"/>
                  <a:pt x="371" y="8"/>
                </a:cubicBezTo>
                <a:cubicBezTo>
                  <a:pt x="372" y="8"/>
                  <a:pt x="373" y="9"/>
                  <a:pt x="374" y="9"/>
                </a:cubicBezTo>
                <a:cubicBezTo>
                  <a:pt x="375" y="8"/>
                  <a:pt x="376" y="9"/>
                  <a:pt x="377" y="9"/>
                </a:cubicBezTo>
                <a:cubicBezTo>
                  <a:pt x="378" y="9"/>
                  <a:pt x="379" y="9"/>
                  <a:pt x="380" y="9"/>
                </a:cubicBezTo>
                <a:cubicBezTo>
                  <a:pt x="381" y="8"/>
                  <a:pt x="381" y="9"/>
                  <a:pt x="382" y="9"/>
                </a:cubicBezTo>
                <a:cubicBezTo>
                  <a:pt x="383" y="9"/>
                  <a:pt x="384" y="9"/>
                  <a:pt x="385" y="9"/>
                </a:cubicBezTo>
                <a:cubicBezTo>
                  <a:pt x="386" y="9"/>
                  <a:pt x="387" y="9"/>
                  <a:pt x="389" y="9"/>
                </a:cubicBezTo>
                <a:cubicBezTo>
                  <a:pt x="389" y="8"/>
                  <a:pt x="390" y="9"/>
                  <a:pt x="390" y="9"/>
                </a:cubicBezTo>
                <a:cubicBezTo>
                  <a:pt x="391" y="9"/>
                  <a:pt x="391" y="9"/>
                  <a:pt x="391" y="8"/>
                </a:cubicBezTo>
                <a:cubicBezTo>
                  <a:pt x="391" y="9"/>
                  <a:pt x="392" y="9"/>
                  <a:pt x="392" y="9"/>
                </a:cubicBezTo>
                <a:cubicBezTo>
                  <a:pt x="392" y="9"/>
                  <a:pt x="393" y="9"/>
                  <a:pt x="393" y="9"/>
                </a:cubicBezTo>
                <a:cubicBezTo>
                  <a:pt x="394" y="9"/>
                  <a:pt x="394" y="9"/>
                  <a:pt x="395" y="9"/>
                </a:cubicBezTo>
                <a:cubicBezTo>
                  <a:pt x="395" y="9"/>
                  <a:pt x="396" y="9"/>
                  <a:pt x="397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9" y="9"/>
                  <a:pt x="400" y="9"/>
                  <a:pt x="401" y="9"/>
                </a:cubicBezTo>
                <a:cubicBezTo>
                  <a:pt x="401" y="9"/>
                  <a:pt x="401" y="9"/>
                  <a:pt x="401" y="8"/>
                </a:cubicBezTo>
                <a:cubicBezTo>
                  <a:pt x="401" y="9"/>
                  <a:pt x="401" y="9"/>
                  <a:pt x="401" y="10"/>
                </a:cubicBezTo>
                <a:cubicBezTo>
                  <a:pt x="402" y="9"/>
                  <a:pt x="402" y="9"/>
                  <a:pt x="403" y="8"/>
                </a:cubicBezTo>
                <a:cubicBezTo>
                  <a:pt x="403" y="9"/>
                  <a:pt x="403" y="9"/>
                  <a:pt x="403" y="10"/>
                </a:cubicBezTo>
                <a:cubicBezTo>
                  <a:pt x="404" y="9"/>
                  <a:pt x="404" y="9"/>
                  <a:pt x="404" y="9"/>
                </a:cubicBezTo>
                <a:cubicBezTo>
                  <a:pt x="405" y="9"/>
                  <a:pt x="405" y="9"/>
                  <a:pt x="405" y="10"/>
                </a:cubicBezTo>
                <a:cubicBezTo>
                  <a:pt x="406" y="9"/>
                  <a:pt x="406" y="9"/>
                  <a:pt x="406" y="9"/>
                </a:cubicBezTo>
                <a:cubicBezTo>
                  <a:pt x="406" y="9"/>
                  <a:pt x="407" y="9"/>
                  <a:pt x="407" y="10"/>
                </a:cubicBezTo>
                <a:cubicBezTo>
                  <a:pt x="407" y="9"/>
                  <a:pt x="408" y="9"/>
                  <a:pt x="408" y="9"/>
                </a:cubicBezTo>
                <a:cubicBezTo>
                  <a:pt x="408" y="9"/>
                  <a:pt x="409" y="9"/>
                  <a:pt x="409" y="10"/>
                </a:cubicBezTo>
                <a:cubicBezTo>
                  <a:pt x="409" y="9"/>
                  <a:pt x="409" y="9"/>
                  <a:pt x="410" y="9"/>
                </a:cubicBezTo>
                <a:cubicBezTo>
                  <a:pt x="410" y="9"/>
                  <a:pt x="410" y="9"/>
                  <a:pt x="411" y="10"/>
                </a:cubicBezTo>
                <a:cubicBezTo>
                  <a:pt x="411" y="9"/>
                  <a:pt x="411" y="9"/>
                  <a:pt x="412" y="9"/>
                </a:cubicBezTo>
                <a:cubicBezTo>
                  <a:pt x="412" y="9"/>
                  <a:pt x="412" y="9"/>
                  <a:pt x="412" y="10"/>
                </a:cubicBezTo>
                <a:cubicBezTo>
                  <a:pt x="413" y="9"/>
                  <a:pt x="413" y="9"/>
                  <a:pt x="414" y="9"/>
                </a:cubicBezTo>
                <a:cubicBezTo>
                  <a:pt x="414" y="10"/>
                  <a:pt x="415" y="10"/>
                  <a:pt x="415" y="9"/>
                </a:cubicBezTo>
                <a:cubicBezTo>
                  <a:pt x="416" y="10"/>
                  <a:pt x="417" y="9"/>
                  <a:pt x="417" y="9"/>
                </a:cubicBezTo>
                <a:cubicBezTo>
                  <a:pt x="419" y="9"/>
                  <a:pt x="421" y="10"/>
                  <a:pt x="422" y="10"/>
                </a:cubicBezTo>
                <a:cubicBezTo>
                  <a:pt x="426" y="10"/>
                  <a:pt x="430" y="10"/>
                  <a:pt x="434" y="10"/>
                </a:cubicBezTo>
                <a:cubicBezTo>
                  <a:pt x="443" y="10"/>
                  <a:pt x="453" y="11"/>
                  <a:pt x="462" y="11"/>
                </a:cubicBezTo>
                <a:cubicBezTo>
                  <a:pt x="468" y="11"/>
                  <a:pt x="475" y="11"/>
                  <a:pt x="482" y="12"/>
                </a:cubicBezTo>
                <a:cubicBezTo>
                  <a:pt x="486" y="12"/>
                  <a:pt x="490" y="12"/>
                  <a:pt x="495" y="12"/>
                </a:cubicBezTo>
                <a:cubicBezTo>
                  <a:pt x="495" y="12"/>
                  <a:pt x="495" y="12"/>
                  <a:pt x="496" y="12"/>
                </a:cubicBezTo>
                <a:cubicBezTo>
                  <a:pt x="495" y="12"/>
                  <a:pt x="495" y="13"/>
                  <a:pt x="495" y="13"/>
                </a:cubicBezTo>
                <a:cubicBezTo>
                  <a:pt x="491" y="13"/>
                  <a:pt x="488" y="13"/>
                  <a:pt x="485" y="13"/>
                </a:cubicBezTo>
                <a:cubicBezTo>
                  <a:pt x="478" y="12"/>
                  <a:pt x="471" y="12"/>
                  <a:pt x="465" y="12"/>
                </a:cubicBezTo>
                <a:cubicBezTo>
                  <a:pt x="460" y="12"/>
                  <a:pt x="456" y="12"/>
                  <a:pt x="452" y="12"/>
                </a:cubicBezTo>
                <a:cubicBezTo>
                  <a:pt x="463" y="13"/>
                  <a:pt x="473" y="13"/>
                  <a:pt x="484" y="14"/>
                </a:cubicBezTo>
                <a:cubicBezTo>
                  <a:pt x="489" y="14"/>
                  <a:pt x="495" y="14"/>
                  <a:pt x="501" y="14"/>
                </a:cubicBezTo>
                <a:cubicBezTo>
                  <a:pt x="501" y="14"/>
                  <a:pt x="501" y="14"/>
                  <a:pt x="502" y="14"/>
                </a:cubicBezTo>
                <a:cubicBezTo>
                  <a:pt x="502" y="15"/>
                  <a:pt x="501" y="15"/>
                  <a:pt x="501" y="15"/>
                </a:cubicBezTo>
                <a:cubicBezTo>
                  <a:pt x="499" y="15"/>
                  <a:pt x="498" y="15"/>
                  <a:pt x="496" y="15"/>
                </a:cubicBezTo>
                <a:cubicBezTo>
                  <a:pt x="492" y="15"/>
                  <a:pt x="488" y="16"/>
                  <a:pt x="484" y="16"/>
                </a:cubicBezTo>
                <a:cubicBezTo>
                  <a:pt x="474" y="16"/>
                  <a:pt x="461" y="18"/>
                  <a:pt x="450" y="18"/>
                </a:cubicBezTo>
                <a:cubicBezTo>
                  <a:pt x="415" y="17"/>
                  <a:pt x="383" y="17"/>
                  <a:pt x="348" y="16"/>
                </a:cubicBezTo>
                <a:cubicBezTo>
                  <a:pt x="298" y="16"/>
                  <a:pt x="251" y="17"/>
                  <a:pt x="200" y="16"/>
                </a:cubicBezTo>
                <a:cubicBezTo>
                  <a:pt x="199" y="16"/>
                  <a:pt x="198" y="17"/>
                  <a:pt x="196" y="17"/>
                </a:cubicBezTo>
                <a:cubicBezTo>
                  <a:pt x="196" y="17"/>
                  <a:pt x="196" y="17"/>
                  <a:pt x="196" y="17"/>
                </a:cubicBezTo>
                <a:cubicBezTo>
                  <a:pt x="201" y="17"/>
                  <a:pt x="206" y="17"/>
                  <a:pt x="210" y="17"/>
                </a:cubicBezTo>
                <a:cubicBezTo>
                  <a:pt x="215" y="17"/>
                  <a:pt x="219" y="17"/>
                  <a:pt x="224" y="17"/>
                </a:cubicBezTo>
                <a:cubicBezTo>
                  <a:pt x="239" y="17"/>
                  <a:pt x="253" y="17"/>
                  <a:pt x="268" y="17"/>
                </a:cubicBezTo>
                <a:cubicBezTo>
                  <a:pt x="275" y="16"/>
                  <a:pt x="283" y="16"/>
                  <a:pt x="290" y="16"/>
                </a:cubicBezTo>
                <a:cubicBezTo>
                  <a:pt x="300" y="16"/>
                  <a:pt x="310" y="16"/>
                  <a:pt x="319" y="16"/>
                </a:cubicBezTo>
                <a:cubicBezTo>
                  <a:pt x="324" y="16"/>
                  <a:pt x="329" y="16"/>
                  <a:pt x="334" y="16"/>
                </a:cubicBezTo>
                <a:cubicBezTo>
                  <a:pt x="338" y="16"/>
                  <a:pt x="343" y="16"/>
                  <a:pt x="348" y="16"/>
                </a:cubicBezTo>
                <a:cubicBezTo>
                  <a:pt x="352" y="16"/>
                  <a:pt x="356" y="16"/>
                  <a:pt x="360" y="17"/>
                </a:cubicBezTo>
                <a:cubicBezTo>
                  <a:pt x="362" y="17"/>
                  <a:pt x="365" y="17"/>
                  <a:pt x="368" y="17"/>
                </a:cubicBezTo>
                <a:cubicBezTo>
                  <a:pt x="370" y="17"/>
                  <a:pt x="372" y="17"/>
                  <a:pt x="375" y="17"/>
                </a:cubicBezTo>
                <a:cubicBezTo>
                  <a:pt x="377" y="17"/>
                  <a:pt x="379" y="17"/>
                  <a:pt x="381" y="17"/>
                </a:cubicBezTo>
                <a:cubicBezTo>
                  <a:pt x="383" y="17"/>
                  <a:pt x="385" y="17"/>
                  <a:pt x="388" y="17"/>
                </a:cubicBezTo>
                <a:cubicBezTo>
                  <a:pt x="389" y="17"/>
                  <a:pt x="391" y="17"/>
                  <a:pt x="392" y="17"/>
                </a:cubicBezTo>
                <a:cubicBezTo>
                  <a:pt x="394" y="17"/>
                  <a:pt x="395" y="17"/>
                  <a:pt x="397" y="17"/>
                </a:cubicBezTo>
                <a:cubicBezTo>
                  <a:pt x="398" y="17"/>
                  <a:pt x="398" y="17"/>
                  <a:pt x="399" y="17"/>
                </a:cubicBezTo>
                <a:cubicBezTo>
                  <a:pt x="400" y="17"/>
                  <a:pt x="401" y="17"/>
                  <a:pt x="402" y="17"/>
                </a:cubicBezTo>
                <a:cubicBezTo>
                  <a:pt x="403" y="17"/>
                  <a:pt x="404" y="17"/>
                  <a:pt x="404" y="17"/>
                </a:cubicBezTo>
                <a:cubicBezTo>
                  <a:pt x="405" y="17"/>
                  <a:pt x="406" y="17"/>
                  <a:pt x="407" y="17"/>
                </a:cubicBezTo>
                <a:cubicBezTo>
                  <a:pt x="408" y="17"/>
                  <a:pt x="409" y="17"/>
                  <a:pt x="410" y="17"/>
                </a:cubicBezTo>
                <a:cubicBezTo>
                  <a:pt x="411" y="17"/>
                  <a:pt x="411" y="17"/>
                  <a:pt x="412" y="17"/>
                </a:cubicBezTo>
                <a:cubicBezTo>
                  <a:pt x="413" y="17"/>
                  <a:pt x="414" y="17"/>
                  <a:pt x="415" y="17"/>
                </a:cubicBezTo>
                <a:cubicBezTo>
                  <a:pt x="417" y="17"/>
                  <a:pt x="418" y="17"/>
                  <a:pt x="420" y="17"/>
                </a:cubicBezTo>
                <a:cubicBezTo>
                  <a:pt x="422" y="17"/>
                  <a:pt x="425" y="18"/>
                  <a:pt x="428" y="17"/>
                </a:cubicBezTo>
                <a:cubicBezTo>
                  <a:pt x="430" y="17"/>
                  <a:pt x="432" y="18"/>
                  <a:pt x="434" y="18"/>
                </a:cubicBezTo>
                <a:cubicBezTo>
                  <a:pt x="438" y="18"/>
                  <a:pt x="441" y="18"/>
                  <a:pt x="445" y="18"/>
                </a:cubicBezTo>
                <a:cubicBezTo>
                  <a:pt x="448" y="18"/>
                  <a:pt x="452" y="19"/>
                  <a:pt x="455" y="19"/>
                </a:cubicBezTo>
                <a:cubicBezTo>
                  <a:pt x="462" y="19"/>
                  <a:pt x="468" y="19"/>
                  <a:pt x="474" y="19"/>
                </a:cubicBezTo>
                <a:cubicBezTo>
                  <a:pt x="481" y="20"/>
                  <a:pt x="487" y="20"/>
                  <a:pt x="494" y="20"/>
                </a:cubicBezTo>
                <a:cubicBezTo>
                  <a:pt x="502" y="20"/>
                  <a:pt x="510" y="20"/>
                  <a:pt x="519" y="21"/>
                </a:cubicBezTo>
                <a:cubicBezTo>
                  <a:pt x="519" y="21"/>
                  <a:pt x="519" y="21"/>
                  <a:pt x="520" y="21"/>
                </a:cubicBezTo>
                <a:cubicBezTo>
                  <a:pt x="520" y="21"/>
                  <a:pt x="519" y="21"/>
                  <a:pt x="519" y="21"/>
                </a:cubicBezTo>
                <a:cubicBezTo>
                  <a:pt x="509" y="21"/>
                  <a:pt x="499" y="21"/>
                  <a:pt x="489" y="21"/>
                </a:cubicBezTo>
                <a:cubicBezTo>
                  <a:pt x="481" y="21"/>
                  <a:pt x="428" y="21"/>
                  <a:pt x="419" y="22"/>
                </a:cubicBezTo>
                <a:cubicBezTo>
                  <a:pt x="419" y="22"/>
                  <a:pt x="419" y="22"/>
                  <a:pt x="418" y="22"/>
                </a:cubicBezTo>
                <a:cubicBezTo>
                  <a:pt x="421" y="22"/>
                  <a:pt x="423" y="22"/>
                  <a:pt x="426" y="22"/>
                </a:cubicBezTo>
                <a:cubicBezTo>
                  <a:pt x="438" y="23"/>
                  <a:pt x="450" y="23"/>
                  <a:pt x="462" y="23"/>
                </a:cubicBezTo>
                <a:cubicBezTo>
                  <a:pt x="463" y="23"/>
                  <a:pt x="465" y="23"/>
                  <a:pt x="467" y="23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55" y="24"/>
                  <a:pt x="444" y="25"/>
                  <a:pt x="432" y="25"/>
                </a:cubicBezTo>
                <a:cubicBezTo>
                  <a:pt x="421" y="25"/>
                  <a:pt x="454" y="24"/>
                  <a:pt x="442" y="24"/>
                </a:cubicBezTo>
                <a:cubicBezTo>
                  <a:pt x="442" y="24"/>
                  <a:pt x="442" y="24"/>
                  <a:pt x="442" y="25"/>
                </a:cubicBezTo>
                <a:cubicBezTo>
                  <a:pt x="467" y="26"/>
                  <a:pt x="448" y="26"/>
                  <a:pt x="473" y="27"/>
                </a:cubicBezTo>
                <a:cubicBezTo>
                  <a:pt x="473" y="27"/>
                  <a:pt x="473" y="28"/>
                  <a:pt x="473" y="28"/>
                </a:cubicBezTo>
                <a:cubicBezTo>
                  <a:pt x="439" y="27"/>
                  <a:pt x="450" y="27"/>
                  <a:pt x="415" y="27"/>
                </a:cubicBezTo>
                <a:cubicBezTo>
                  <a:pt x="415" y="27"/>
                  <a:pt x="415" y="27"/>
                  <a:pt x="415" y="27"/>
                </a:cubicBezTo>
                <a:cubicBezTo>
                  <a:pt x="439" y="28"/>
                  <a:pt x="418" y="28"/>
                  <a:pt x="442" y="29"/>
                </a:cubicBezTo>
                <a:cubicBezTo>
                  <a:pt x="442" y="29"/>
                  <a:pt x="442" y="29"/>
                  <a:pt x="442" y="30"/>
                </a:cubicBezTo>
                <a:cubicBezTo>
                  <a:pt x="429" y="30"/>
                  <a:pt x="461" y="30"/>
                  <a:pt x="449" y="30"/>
                </a:cubicBezTo>
                <a:cubicBezTo>
                  <a:pt x="449" y="30"/>
                  <a:pt x="449" y="31"/>
                  <a:pt x="449" y="31"/>
                </a:cubicBezTo>
                <a:cubicBezTo>
                  <a:pt x="449" y="31"/>
                  <a:pt x="450" y="31"/>
                  <a:pt x="451" y="31"/>
                </a:cubicBezTo>
                <a:cubicBezTo>
                  <a:pt x="459" y="31"/>
                  <a:pt x="423" y="31"/>
                  <a:pt x="431" y="32"/>
                </a:cubicBezTo>
                <a:cubicBezTo>
                  <a:pt x="438" y="32"/>
                  <a:pt x="445" y="32"/>
                  <a:pt x="452" y="32"/>
                </a:cubicBezTo>
                <a:cubicBezTo>
                  <a:pt x="453" y="32"/>
                  <a:pt x="454" y="32"/>
                  <a:pt x="454" y="33"/>
                </a:cubicBezTo>
                <a:cubicBezTo>
                  <a:pt x="454" y="33"/>
                  <a:pt x="454" y="33"/>
                  <a:pt x="454" y="33"/>
                </a:cubicBezTo>
                <a:cubicBezTo>
                  <a:pt x="429" y="33"/>
                  <a:pt x="449" y="32"/>
                  <a:pt x="424" y="32"/>
                </a:cubicBezTo>
                <a:cubicBezTo>
                  <a:pt x="424" y="32"/>
                  <a:pt x="424" y="32"/>
                  <a:pt x="424" y="33"/>
                </a:cubicBezTo>
                <a:cubicBezTo>
                  <a:pt x="426" y="33"/>
                  <a:pt x="428" y="33"/>
                  <a:pt x="430" y="33"/>
                </a:cubicBezTo>
                <a:cubicBezTo>
                  <a:pt x="440" y="33"/>
                  <a:pt x="406" y="34"/>
                  <a:pt x="416" y="34"/>
                </a:cubicBezTo>
                <a:cubicBezTo>
                  <a:pt x="431" y="34"/>
                  <a:pt x="446" y="35"/>
                  <a:pt x="461" y="35"/>
                </a:cubicBezTo>
                <a:cubicBezTo>
                  <a:pt x="461" y="35"/>
                  <a:pt x="462" y="36"/>
                  <a:pt x="463" y="36"/>
                </a:cubicBezTo>
                <a:cubicBezTo>
                  <a:pt x="463" y="36"/>
                  <a:pt x="463" y="36"/>
                  <a:pt x="462" y="36"/>
                </a:cubicBezTo>
                <a:cubicBezTo>
                  <a:pt x="451" y="36"/>
                  <a:pt x="440" y="36"/>
                  <a:pt x="428" y="36"/>
                </a:cubicBezTo>
                <a:cubicBezTo>
                  <a:pt x="423" y="36"/>
                  <a:pt x="462" y="36"/>
                  <a:pt x="456" y="36"/>
                </a:cubicBezTo>
                <a:cubicBezTo>
                  <a:pt x="455" y="36"/>
                  <a:pt x="454" y="36"/>
                  <a:pt x="453" y="36"/>
                </a:cubicBezTo>
                <a:cubicBezTo>
                  <a:pt x="453" y="36"/>
                  <a:pt x="453" y="36"/>
                  <a:pt x="454" y="36"/>
                </a:cubicBezTo>
                <a:cubicBezTo>
                  <a:pt x="454" y="36"/>
                  <a:pt x="454" y="37"/>
                  <a:pt x="454" y="37"/>
                </a:cubicBezTo>
                <a:cubicBezTo>
                  <a:pt x="459" y="37"/>
                  <a:pt x="420" y="36"/>
                  <a:pt x="425" y="38"/>
                </a:cubicBezTo>
                <a:cubicBezTo>
                  <a:pt x="427" y="38"/>
                  <a:pt x="429" y="38"/>
                  <a:pt x="431" y="38"/>
                </a:cubicBezTo>
                <a:cubicBezTo>
                  <a:pt x="432" y="38"/>
                  <a:pt x="433" y="38"/>
                  <a:pt x="434" y="39"/>
                </a:cubicBezTo>
                <a:cubicBezTo>
                  <a:pt x="434" y="39"/>
                  <a:pt x="434" y="39"/>
                  <a:pt x="434" y="39"/>
                </a:cubicBezTo>
                <a:cubicBezTo>
                  <a:pt x="406" y="40"/>
                  <a:pt x="422" y="38"/>
                  <a:pt x="394" y="38"/>
                </a:cubicBezTo>
                <a:cubicBezTo>
                  <a:pt x="394" y="38"/>
                  <a:pt x="395" y="38"/>
                  <a:pt x="395" y="38"/>
                </a:cubicBezTo>
                <a:cubicBezTo>
                  <a:pt x="406" y="39"/>
                  <a:pt x="416" y="39"/>
                  <a:pt x="427" y="39"/>
                </a:cubicBezTo>
                <a:cubicBezTo>
                  <a:pt x="433" y="39"/>
                  <a:pt x="438" y="40"/>
                  <a:pt x="444" y="40"/>
                </a:cubicBezTo>
                <a:cubicBezTo>
                  <a:pt x="444" y="40"/>
                  <a:pt x="445" y="40"/>
                  <a:pt x="445" y="40"/>
                </a:cubicBezTo>
                <a:cubicBezTo>
                  <a:pt x="445" y="40"/>
                  <a:pt x="445" y="40"/>
                  <a:pt x="445" y="41"/>
                </a:cubicBezTo>
                <a:cubicBezTo>
                  <a:pt x="439" y="41"/>
                  <a:pt x="433" y="41"/>
                  <a:pt x="428" y="41"/>
                </a:cubicBezTo>
                <a:cubicBezTo>
                  <a:pt x="428" y="41"/>
                  <a:pt x="428" y="41"/>
                  <a:pt x="428" y="41"/>
                </a:cubicBezTo>
                <a:cubicBezTo>
                  <a:pt x="457" y="42"/>
                  <a:pt x="442" y="43"/>
                  <a:pt x="471" y="44"/>
                </a:cubicBezTo>
                <a:cubicBezTo>
                  <a:pt x="471" y="44"/>
                  <a:pt x="471" y="44"/>
                  <a:pt x="471" y="44"/>
                </a:cubicBezTo>
                <a:cubicBezTo>
                  <a:pt x="447" y="45"/>
                  <a:pt x="468" y="44"/>
                  <a:pt x="444" y="44"/>
                </a:cubicBezTo>
                <a:cubicBezTo>
                  <a:pt x="447" y="44"/>
                  <a:pt x="450" y="44"/>
                  <a:pt x="452" y="44"/>
                </a:cubicBezTo>
                <a:cubicBezTo>
                  <a:pt x="464" y="44"/>
                  <a:pt x="431" y="45"/>
                  <a:pt x="443" y="45"/>
                </a:cubicBezTo>
                <a:cubicBezTo>
                  <a:pt x="443" y="45"/>
                  <a:pt x="444" y="45"/>
                  <a:pt x="445" y="45"/>
                </a:cubicBezTo>
                <a:cubicBezTo>
                  <a:pt x="445" y="45"/>
                  <a:pt x="445" y="46"/>
                  <a:pt x="445" y="46"/>
                </a:cubicBezTo>
                <a:cubicBezTo>
                  <a:pt x="429" y="46"/>
                  <a:pt x="457" y="45"/>
                  <a:pt x="441" y="46"/>
                </a:cubicBezTo>
                <a:cubicBezTo>
                  <a:pt x="441" y="46"/>
                  <a:pt x="442" y="46"/>
                  <a:pt x="442" y="46"/>
                </a:cubicBezTo>
                <a:cubicBezTo>
                  <a:pt x="454" y="46"/>
                  <a:pt x="421" y="47"/>
                  <a:pt x="433" y="47"/>
                </a:cubicBezTo>
                <a:cubicBezTo>
                  <a:pt x="441" y="47"/>
                  <a:pt x="449" y="48"/>
                  <a:pt x="458" y="48"/>
                </a:cubicBezTo>
                <a:cubicBezTo>
                  <a:pt x="458" y="48"/>
                  <a:pt x="459" y="48"/>
                  <a:pt x="459" y="48"/>
                </a:cubicBezTo>
                <a:cubicBezTo>
                  <a:pt x="458" y="49"/>
                  <a:pt x="457" y="49"/>
                  <a:pt x="456" y="49"/>
                </a:cubicBezTo>
                <a:cubicBezTo>
                  <a:pt x="454" y="49"/>
                  <a:pt x="451" y="49"/>
                  <a:pt x="448" y="49"/>
                </a:cubicBezTo>
                <a:cubicBezTo>
                  <a:pt x="438" y="49"/>
                  <a:pt x="427" y="49"/>
                  <a:pt x="417" y="49"/>
                </a:cubicBezTo>
                <a:cubicBezTo>
                  <a:pt x="389" y="48"/>
                  <a:pt x="407" y="51"/>
                  <a:pt x="379" y="50"/>
                </a:cubicBezTo>
                <a:cubicBezTo>
                  <a:pt x="347" y="50"/>
                  <a:pt x="313" y="49"/>
                  <a:pt x="281" y="50"/>
                </a:cubicBezTo>
                <a:cubicBezTo>
                  <a:pt x="266" y="50"/>
                  <a:pt x="253" y="48"/>
                  <a:pt x="238" y="48"/>
                </a:cubicBezTo>
                <a:cubicBezTo>
                  <a:pt x="235" y="49"/>
                  <a:pt x="232" y="49"/>
                  <a:pt x="230" y="49"/>
                </a:cubicBezTo>
                <a:cubicBezTo>
                  <a:pt x="234" y="49"/>
                  <a:pt x="239" y="49"/>
                  <a:pt x="243" y="49"/>
                </a:cubicBezTo>
                <a:cubicBezTo>
                  <a:pt x="285" y="49"/>
                  <a:pt x="327" y="49"/>
                  <a:pt x="368" y="50"/>
                </a:cubicBezTo>
                <a:cubicBezTo>
                  <a:pt x="391" y="51"/>
                  <a:pt x="415" y="51"/>
                  <a:pt x="438" y="52"/>
                </a:cubicBezTo>
                <a:cubicBezTo>
                  <a:pt x="456" y="52"/>
                  <a:pt x="429" y="53"/>
                  <a:pt x="447" y="53"/>
                </a:cubicBezTo>
                <a:cubicBezTo>
                  <a:pt x="451" y="53"/>
                  <a:pt x="455" y="54"/>
                  <a:pt x="459" y="54"/>
                </a:cubicBezTo>
                <a:cubicBezTo>
                  <a:pt x="459" y="54"/>
                  <a:pt x="504" y="54"/>
                  <a:pt x="505" y="54"/>
                </a:cubicBezTo>
                <a:cubicBezTo>
                  <a:pt x="505" y="54"/>
                  <a:pt x="505" y="54"/>
                  <a:pt x="505" y="55"/>
                </a:cubicBezTo>
                <a:cubicBezTo>
                  <a:pt x="504" y="55"/>
                  <a:pt x="504" y="54"/>
                  <a:pt x="503" y="54"/>
                </a:cubicBezTo>
                <a:cubicBezTo>
                  <a:pt x="499" y="55"/>
                  <a:pt x="495" y="55"/>
                  <a:pt x="491" y="55"/>
                </a:cubicBezTo>
                <a:cubicBezTo>
                  <a:pt x="473" y="55"/>
                  <a:pt x="455" y="54"/>
                  <a:pt x="437" y="54"/>
                </a:cubicBezTo>
                <a:cubicBezTo>
                  <a:pt x="412" y="54"/>
                  <a:pt x="393" y="55"/>
                  <a:pt x="369" y="55"/>
                </a:cubicBezTo>
                <a:cubicBezTo>
                  <a:pt x="339" y="54"/>
                  <a:pt x="305" y="55"/>
                  <a:pt x="275" y="53"/>
                </a:cubicBezTo>
                <a:cubicBezTo>
                  <a:pt x="272" y="53"/>
                  <a:pt x="270" y="53"/>
                  <a:pt x="267" y="53"/>
                </a:cubicBezTo>
                <a:cubicBezTo>
                  <a:pt x="267" y="53"/>
                  <a:pt x="268" y="53"/>
                  <a:pt x="268" y="53"/>
                </a:cubicBezTo>
                <a:cubicBezTo>
                  <a:pt x="286" y="53"/>
                  <a:pt x="304" y="54"/>
                  <a:pt x="321" y="54"/>
                </a:cubicBezTo>
                <a:cubicBezTo>
                  <a:pt x="337" y="54"/>
                  <a:pt x="353" y="54"/>
                  <a:pt x="369" y="55"/>
                </a:cubicBezTo>
                <a:cubicBezTo>
                  <a:pt x="391" y="55"/>
                  <a:pt x="413" y="56"/>
                  <a:pt x="436" y="57"/>
                </a:cubicBezTo>
                <a:cubicBezTo>
                  <a:pt x="445" y="57"/>
                  <a:pt x="454" y="57"/>
                  <a:pt x="462" y="58"/>
                </a:cubicBezTo>
                <a:cubicBezTo>
                  <a:pt x="466" y="58"/>
                  <a:pt x="470" y="59"/>
                  <a:pt x="474" y="59"/>
                </a:cubicBezTo>
                <a:cubicBezTo>
                  <a:pt x="475" y="59"/>
                  <a:pt x="475" y="59"/>
                  <a:pt x="476" y="59"/>
                </a:cubicBezTo>
                <a:cubicBezTo>
                  <a:pt x="476" y="59"/>
                  <a:pt x="476" y="59"/>
                  <a:pt x="476" y="60"/>
                </a:cubicBezTo>
                <a:cubicBezTo>
                  <a:pt x="472" y="60"/>
                  <a:pt x="469" y="60"/>
                  <a:pt x="465" y="60"/>
                </a:cubicBezTo>
                <a:cubicBezTo>
                  <a:pt x="465" y="60"/>
                  <a:pt x="465" y="60"/>
                  <a:pt x="465" y="60"/>
                </a:cubicBezTo>
                <a:cubicBezTo>
                  <a:pt x="471" y="60"/>
                  <a:pt x="478" y="61"/>
                  <a:pt x="484" y="61"/>
                </a:cubicBezTo>
                <a:cubicBezTo>
                  <a:pt x="484" y="61"/>
                  <a:pt x="484" y="61"/>
                  <a:pt x="484" y="62"/>
                </a:cubicBezTo>
                <a:cubicBezTo>
                  <a:pt x="458" y="62"/>
                  <a:pt x="431" y="61"/>
                  <a:pt x="405" y="60"/>
                </a:cubicBezTo>
                <a:cubicBezTo>
                  <a:pt x="408" y="61"/>
                  <a:pt x="411" y="61"/>
                  <a:pt x="414" y="61"/>
                </a:cubicBezTo>
                <a:cubicBezTo>
                  <a:pt x="430" y="61"/>
                  <a:pt x="447" y="62"/>
                  <a:pt x="463" y="62"/>
                </a:cubicBezTo>
                <a:cubicBezTo>
                  <a:pt x="469" y="63"/>
                  <a:pt x="475" y="63"/>
                  <a:pt x="482" y="63"/>
                </a:cubicBezTo>
                <a:cubicBezTo>
                  <a:pt x="482" y="63"/>
                  <a:pt x="482" y="63"/>
                  <a:pt x="483" y="64"/>
                </a:cubicBezTo>
                <a:cubicBezTo>
                  <a:pt x="482" y="64"/>
                  <a:pt x="482" y="64"/>
                  <a:pt x="481" y="64"/>
                </a:cubicBezTo>
                <a:cubicBezTo>
                  <a:pt x="480" y="64"/>
                  <a:pt x="478" y="64"/>
                  <a:pt x="477" y="64"/>
                </a:cubicBezTo>
                <a:cubicBezTo>
                  <a:pt x="472" y="64"/>
                  <a:pt x="466" y="64"/>
                  <a:pt x="461" y="64"/>
                </a:cubicBezTo>
                <a:cubicBezTo>
                  <a:pt x="457" y="64"/>
                  <a:pt x="453" y="64"/>
                  <a:pt x="450" y="64"/>
                </a:cubicBezTo>
                <a:cubicBezTo>
                  <a:pt x="451" y="64"/>
                  <a:pt x="453" y="64"/>
                  <a:pt x="455" y="64"/>
                </a:cubicBezTo>
                <a:cubicBezTo>
                  <a:pt x="455" y="64"/>
                  <a:pt x="455" y="64"/>
                  <a:pt x="455" y="64"/>
                </a:cubicBezTo>
                <a:cubicBezTo>
                  <a:pt x="442" y="65"/>
                  <a:pt x="428" y="65"/>
                  <a:pt x="415" y="64"/>
                </a:cubicBezTo>
                <a:cubicBezTo>
                  <a:pt x="402" y="64"/>
                  <a:pt x="388" y="64"/>
                  <a:pt x="375" y="63"/>
                </a:cubicBezTo>
                <a:cubicBezTo>
                  <a:pt x="375" y="64"/>
                  <a:pt x="375" y="64"/>
                  <a:pt x="375" y="64"/>
                </a:cubicBezTo>
                <a:cubicBezTo>
                  <a:pt x="408" y="65"/>
                  <a:pt x="441" y="66"/>
                  <a:pt x="475" y="67"/>
                </a:cubicBezTo>
                <a:cubicBezTo>
                  <a:pt x="475" y="67"/>
                  <a:pt x="475" y="68"/>
                  <a:pt x="475" y="68"/>
                </a:cubicBezTo>
                <a:cubicBezTo>
                  <a:pt x="470" y="68"/>
                  <a:pt x="466" y="68"/>
                  <a:pt x="462" y="68"/>
                </a:cubicBezTo>
                <a:cubicBezTo>
                  <a:pt x="462" y="68"/>
                  <a:pt x="462" y="68"/>
                  <a:pt x="462" y="68"/>
                </a:cubicBezTo>
                <a:cubicBezTo>
                  <a:pt x="462" y="68"/>
                  <a:pt x="463" y="69"/>
                  <a:pt x="464" y="69"/>
                </a:cubicBezTo>
                <a:cubicBezTo>
                  <a:pt x="464" y="69"/>
                  <a:pt x="464" y="69"/>
                  <a:pt x="464" y="69"/>
                </a:cubicBezTo>
                <a:cubicBezTo>
                  <a:pt x="417" y="69"/>
                  <a:pt x="370" y="67"/>
                  <a:pt x="323" y="66"/>
                </a:cubicBezTo>
                <a:cubicBezTo>
                  <a:pt x="341" y="67"/>
                  <a:pt x="359" y="68"/>
                  <a:pt x="376" y="68"/>
                </a:cubicBezTo>
                <a:cubicBezTo>
                  <a:pt x="394" y="69"/>
                  <a:pt x="412" y="69"/>
                  <a:pt x="430" y="70"/>
                </a:cubicBezTo>
                <a:cubicBezTo>
                  <a:pt x="447" y="71"/>
                  <a:pt x="465" y="71"/>
                  <a:pt x="482" y="72"/>
                </a:cubicBezTo>
                <a:cubicBezTo>
                  <a:pt x="482" y="72"/>
                  <a:pt x="482" y="72"/>
                  <a:pt x="482" y="73"/>
                </a:cubicBezTo>
                <a:cubicBezTo>
                  <a:pt x="482" y="73"/>
                  <a:pt x="482" y="73"/>
                  <a:pt x="482" y="73"/>
                </a:cubicBezTo>
                <a:cubicBezTo>
                  <a:pt x="476" y="73"/>
                  <a:pt x="470" y="73"/>
                  <a:pt x="465" y="73"/>
                </a:cubicBezTo>
                <a:cubicBezTo>
                  <a:pt x="446" y="72"/>
                  <a:pt x="427" y="72"/>
                  <a:pt x="408" y="71"/>
                </a:cubicBezTo>
                <a:cubicBezTo>
                  <a:pt x="388" y="70"/>
                  <a:pt x="367" y="70"/>
                  <a:pt x="347" y="69"/>
                </a:cubicBezTo>
                <a:cubicBezTo>
                  <a:pt x="327" y="69"/>
                  <a:pt x="308" y="68"/>
                  <a:pt x="288" y="68"/>
                </a:cubicBezTo>
                <a:cubicBezTo>
                  <a:pt x="272" y="68"/>
                  <a:pt x="255" y="68"/>
                  <a:pt x="239" y="68"/>
                </a:cubicBezTo>
                <a:cubicBezTo>
                  <a:pt x="215" y="68"/>
                  <a:pt x="191" y="68"/>
                  <a:pt x="168" y="68"/>
                </a:cubicBezTo>
                <a:cubicBezTo>
                  <a:pt x="166" y="68"/>
                  <a:pt x="164" y="68"/>
                  <a:pt x="162" y="68"/>
                </a:cubicBezTo>
                <a:cubicBezTo>
                  <a:pt x="162" y="68"/>
                  <a:pt x="161" y="68"/>
                  <a:pt x="161" y="68"/>
                </a:cubicBezTo>
                <a:cubicBezTo>
                  <a:pt x="160" y="68"/>
                  <a:pt x="159" y="68"/>
                  <a:pt x="159" y="68"/>
                </a:cubicBezTo>
                <a:cubicBezTo>
                  <a:pt x="157" y="68"/>
                  <a:pt x="156" y="68"/>
                  <a:pt x="154" y="68"/>
                </a:cubicBezTo>
                <a:cubicBezTo>
                  <a:pt x="139" y="68"/>
                  <a:pt x="123" y="68"/>
                  <a:pt x="108" y="69"/>
                </a:cubicBezTo>
                <a:cubicBezTo>
                  <a:pt x="96" y="69"/>
                  <a:pt x="83" y="70"/>
                  <a:pt x="71" y="71"/>
                </a:cubicBezTo>
                <a:cubicBezTo>
                  <a:pt x="62" y="71"/>
                  <a:pt x="67" y="72"/>
                  <a:pt x="58" y="72"/>
                </a:cubicBezTo>
                <a:cubicBezTo>
                  <a:pt x="47" y="73"/>
                  <a:pt x="42" y="74"/>
                  <a:pt x="32" y="74"/>
                </a:cubicBezTo>
                <a:cubicBezTo>
                  <a:pt x="25" y="74"/>
                  <a:pt x="19" y="75"/>
                  <a:pt x="13" y="75"/>
                </a:cubicBezTo>
                <a:cubicBezTo>
                  <a:pt x="11" y="75"/>
                  <a:pt x="1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1" y="73"/>
                  <a:pt x="1" y="73"/>
                </a:cubicBezTo>
                <a:cubicBezTo>
                  <a:pt x="5" y="72"/>
                  <a:pt x="19" y="71"/>
                  <a:pt x="23" y="70"/>
                </a:cubicBezTo>
                <a:cubicBezTo>
                  <a:pt x="27" y="69"/>
                  <a:pt x="30" y="69"/>
                  <a:pt x="34" y="69"/>
                </a:cubicBezTo>
                <a:cubicBezTo>
                  <a:pt x="34" y="69"/>
                  <a:pt x="35" y="69"/>
                  <a:pt x="36" y="68"/>
                </a:cubicBezTo>
                <a:cubicBezTo>
                  <a:pt x="36" y="68"/>
                  <a:pt x="36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28" y="68"/>
                  <a:pt x="23" y="68"/>
                  <a:pt x="18" y="68"/>
                </a:cubicBezTo>
                <a:cubicBezTo>
                  <a:pt x="17" y="68"/>
                  <a:pt x="17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7" y="67"/>
                  <a:pt x="18" y="66"/>
                  <a:pt x="18" y="66"/>
                </a:cubicBezTo>
                <a:cubicBezTo>
                  <a:pt x="23" y="66"/>
                  <a:pt x="27" y="66"/>
                  <a:pt x="32" y="65"/>
                </a:cubicBezTo>
                <a:cubicBezTo>
                  <a:pt x="32" y="65"/>
                  <a:pt x="34" y="66"/>
                  <a:pt x="34" y="64"/>
                </a:cubicBezTo>
                <a:cubicBezTo>
                  <a:pt x="34" y="64"/>
                  <a:pt x="35" y="64"/>
                  <a:pt x="35" y="64"/>
                </a:cubicBezTo>
                <a:cubicBezTo>
                  <a:pt x="36" y="64"/>
                  <a:pt x="37" y="64"/>
                  <a:pt x="38" y="64"/>
                </a:cubicBezTo>
                <a:cubicBezTo>
                  <a:pt x="49" y="62"/>
                  <a:pt x="55" y="61"/>
                  <a:pt x="67" y="60"/>
                </a:cubicBezTo>
                <a:cubicBezTo>
                  <a:pt x="69" y="60"/>
                  <a:pt x="70" y="59"/>
                  <a:pt x="72" y="59"/>
                </a:cubicBezTo>
                <a:cubicBezTo>
                  <a:pt x="70" y="59"/>
                  <a:pt x="69" y="59"/>
                  <a:pt x="67" y="59"/>
                </a:cubicBezTo>
                <a:cubicBezTo>
                  <a:pt x="62" y="59"/>
                  <a:pt x="58" y="59"/>
                  <a:pt x="53" y="60"/>
                </a:cubicBezTo>
                <a:cubicBezTo>
                  <a:pt x="44" y="60"/>
                  <a:pt x="40" y="60"/>
                  <a:pt x="31" y="60"/>
                </a:cubicBezTo>
                <a:cubicBezTo>
                  <a:pt x="31" y="60"/>
                  <a:pt x="30" y="60"/>
                  <a:pt x="3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31" y="59"/>
                  <a:pt x="31" y="59"/>
                </a:cubicBezTo>
                <a:cubicBezTo>
                  <a:pt x="36" y="59"/>
                  <a:pt x="34" y="58"/>
                  <a:pt x="39" y="58"/>
                </a:cubicBezTo>
                <a:cubicBezTo>
                  <a:pt x="49" y="57"/>
                  <a:pt x="59" y="56"/>
                  <a:pt x="70" y="55"/>
                </a:cubicBezTo>
                <a:cubicBezTo>
                  <a:pt x="79" y="55"/>
                  <a:pt x="75" y="54"/>
                  <a:pt x="84" y="53"/>
                </a:cubicBezTo>
                <a:cubicBezTo>
                  <a:pt x="94" y="53"/>
                  <a:pt x="104" y="52"/>
                  <a:pt x="113" y="51"/>
                </a:cubicBezTo>
                <a:cubicBezTo>
                  <a:pt x="115" y="51"/>
                  <a:pt x="117" y="51"/>
                  <a:pt x="118" y="50"/>
                </a:cubicBezTo>
                <a:cubicBezTo>
                  <a:pt x="118" y="50"/>
                  <a:pt x="118" y="50"/>
                  <a:pt x="118" y="50"/>
                </a:cubicBezTo>
                <a:cubicBezTo>
                  <a:pt x="117" y="50"/>
                  <a:pt x="116" y="50"/>
                  <a:pt x="115" y="50"/>
                </a:cubicBezTo>
                <a:cubicBezTo>
                  <a:pt x="111" y="51"/>
                  <a:pt x="108" y="51"/>
                  <a:pt x="104" y="51"/>
                </a:cubicBezTo>
                <a:cubicBezTo>
                  <a:pt x="99" y="52"/>
                  <a:pt x="94" y="52"/>
                  <a:pt x="90" y="53"/>
                </a:cubicBezTo>
                <a:cubicBezTo>
                  <a:pt x="86" y="53"/>
                  <a:pt x="82" y="53"/>
                  <a:pt x="78" y="53"/>
                </a:cubicBezTo>
                <a:cubicBezTo>
                  <a:pt x="72" y="54"/>
                  <a:pt x="80" y="54"/>
                  <a:pt x="74" y="54"/>
                </a:cubicBezTo>
                <a:cubicBezTo>
                  <a:pt x="68" y="55"/>
                  <a:pt x="61" y="55"/>
                  <a:pt x="55" y="55"/>
                </a:cubicBezTo>
                <a:cubicBezTo>
                  <a:pt x="54" y="55"/>
                  <a:pt x="54" y="55"/>
                  <a:pt x="53" y="55"/>
                </a:cubicBezTo>
                <a:cubicBezTo>
                  <a:pt x="53" y="55"/>
                  <a:pt x="53" y="54"/>
                  <a:pt x="53" y="54"/>
                </a:cubicBezTo>
                <a:cubicBezTo>
                  <a:pt x="54" y="54"/>
                  <a:pt x="55" y="54"/>
                  <a:pt x="55" y="54"/>
                </a:cubicBezTo>
                <a:cubicBezTo>
                  <a:pt x="57" y="53"/>
                  <a:pt x="51" y="53"/>
                  <a:pt x="53" y="53"/>
                </a:cubicBezTo>
                <a:cubicBezTo>
                  <a:pt x="54" y="53"/>
                  <a:pt x="55" y="52"/>
                  <a:pt x="55" y="51"/>
                </a:cubicBezTo>
                <a:cubicBezTo>
                  <a:pt x="54" y="51"/>
                  <a:pt x="54" y="51"/>
                  <a:pt x="53" y="51"/>
                </a:cubicBezTo>
                <a:cubicBezTo>
                  <a:pt x="48" y="52"/>
                  <a:pt x="44" y="52"/>
                  <a:pt x="39" y="52"/>
                </a:cubicBezTo>
                <a:cubicBezTo>
                  <a:pt x="38" y="52"/>
                  <a:pt x="37" y="52"/>
                  <a:pt x="37" y="52"/>
                </a:cubicBezTo>
                <a:cubicBezTo>
                  <a:pt x="36" y="51"/>
                  <a:pt x="34" y="51"/>
                  <a:pt x="33" y="51"/>
                </a:cubicBezTo>
                <a:cubicBezTo>
                  <a:pt x="32" y="51"/>
                  <a:pt x="32" y="51"/>
                  <a:pt x="31" y="51"/>
                </a:cubicBezTo>
                <a:cubicBezTo>
                  <a:pt x="31" y="51"/>
                  <a:pt x="31" y="51"/>
                  <a:pt x="31" y="50"/>
                </a:cubicBezTo>
                <a:cubicBezTo>
                  <a:pt x="32" y="50"/>
                  <a:pt x="28" y="50"/>
                  <a:pt x="29" y="50"/>
                </a:cubicBezTo>
                <a:cubicBezTo>
                  <a:pt x="40" y="49"/>
                  <a:pt x="34" y="48"/>
                  <a:pt x="45" y="47"/>
                </a:cubicBezTo>
                <a:cubicBezTo>
                  <a:pt x="62" y="46"/>
                  <a:pt x="80" y="45"/>
                  <a:pt x="98" y="43"/>
                </a:cubicBezTo>
                <a:cubicBezTo>
                  <a:pt x="99" y="42"/>
                  <a:pt x="101" y="42"/>
                  <a:pt x="103" y="42"/>
                </a:cubicBezTo>
                <a:cubicBezTo>
                  <a:pt x="102" y="42"/>
                  <a:pt x="102" y="42"/>
                  <a:pt x="101" y="42"/>
                </a:cubicBezTo>
                <a:cubicBezTo>
                  <a:pt x="96" y="42"/>
                  <a:pt x="90" y="42"/>
                  <a:pt x="84" y="43"/>
                </a:cubicBezTo>
                <a:cubicBezTo>
                  <a:pt x="80" y="43"/>
                  <a:pt x="75" y="43"/>
                  <a:pt x="71" y="43"/>
                </a:cubicBezTo>
                <a:cubicBezTo>
                  <a:pt x="61" y="44"/>
                  <a:pt x="51" y="44"/>
                  <a:pt x="42" y="45"/>
                </a:cubicBezTo>
                <a:cubicBezTo>
                  <a:pt x="40" y="45"/>
                  <a:pt x="39" y="45"/>
                  <a:pt x="38" y="45"/>
                </a:cubicBezTo>
                <a:cubicBezTo>
                  <a:pt x="37" y="45"/>
                  <a:pt x="37" y="44"/>
                  <a:pt x="37" y="44"/>
                </a:cubicBezTo>
                <a:cubicBezTo>
                  <a:pt x="34" y="45"/>
                  <a:pt x="31" y="45"/>
                  <a:pt x="29" y="45"/>
                </a:cubicBezTo>
                <a:cubicBezTo>
                  <a:pt x="25" y="45"/>
                  <a:pt x="36" y="46"/>
                  <a:pt x="33" y="46"/>
                </a:cubicBezTo>
                <a:cubicBezTo>
                  <a:pt x="32" y="46"/>
                  <a:pt x="31" y="46"/>
                  <a:pt x="30" y="46"/>
                </a:cubicBezTo>
                <a:cubicBezTo>
                  <a:pt x="30" y="46"/>
                  <a:pt x="30" y="45"/>
                  <a:pt x="30" y="45"/>
                </a:cubicBezTo>
                <a:cubicBezTo>
                  <a:pt x="31" y="45"/>
                  <a:pt x="32" y="45"/>
                  <a:pt x="32" y="45"/>
                </a:cubicBezTo>
                <a:cubicBezTo>
                  <a:pt x="35" y="44"/>
                  <a:pt x="23" y="44"/>
                  <a:pt x="26" y="44"/>
                </a:cubicBezTo>
                <a:cubicBezTo>
                  <a:pt x="31" y="43"/>
                  <a:pt x="37" y="42"/>
                  <a:pt x="42" y="42"/>
                </a:cubicBezTo>
                <a:cubicBezTo>
                  <a:pt x="47" y="41"/>
                  <a:pt x="51" y="41"/>
                  <a:pt x="56" y="40"/>
                </a:cubicBezTo>
                <a:cubicBezTo>
                  <a:pt x="53" y="40"/>
                  <a:pt x="50" y="40"/>
                  <a:pt x="47" y="41"/>
                </a:cubicBezTo>
                <a:cubicBezTo>
                  <a:pt x="41" y="41"/>
                  <a:pt x="35" y="41"/>
                  <a:pt x="30" y="42"/>
                </a:cubicBezTo>
                <a:cubicBezTo>
                  <a:pt x="29" y="42"/>
                  <a:pt x="28" y="42"/>
                  <a:pt x="27" y="42"/>
                </a:cubicBezTo>
                <a:cubicBezTo>
                  <a:pt x="27" y="41"/>
                  <a:pt x="27" y="41"/>
                  <a:pt x="27" y="41"/>
                </a:cubicBezTo>
                <a:cubicBezTo>
                  <a:pt x="29" y="41"/>
                  <a:pt x="30" y="41"/>
                  <a:pt x="31" y="40"/>
                </a:cubicBezTo>
                <a:cubicBezTo>
                  <a:pt x="42" y="39"/>
                  <a:pt x="53" y="38"/>
                  <a:pt x="64" y="37"/>
                </a:cubicBezTo>
                <a:cubicBezTo>
                  <a:pt x="72" y="37"/>
                  <a:pt x="80" y="36"/>
                  <a:pt x="88" y="35"/>
                </a:cubicBezTo>
                <a:cubicBezTo>
                  <a:pt x="91" y="35"/>
                  <a:pt x="94" y="34"/>
                  <a:pt x="97" y="34"/>
                </a:cubicBezTo>
                <a:cubicBezTo>
                  <a:pt x="96" y="34"/>
                  <a:pt x="95" y="34"/>
                  <a:pt x="94" y="34"/>
                </a:cubicBezTo>
                <a:cubicBezTo>
                  <a:pt x="92" y="34"/>
                  <a:pt x="89" y="35"/>
                  <a:pt x="86" y="34"/>
                </a:cubicBezTo>
                <a:cubicBezTo>
                  <a:pt x="84" y="33"/>
                  <a:pt x="83" y="34"/>
                  <a:pt x="81" y="34"/>
                </a:cubicBezTo>
                <a:cubicBezTo>
                  <a:pt x="71" y="35"/>
                  <a:pt x="60" y="36"/>
                  <a:pt x="49" y="37"/>
                </a:cubicBezTo>
                <a:cubicBezTo>
                  <a:pt x="44" y="37"/>
                  <a:pt x="39" y="38"/>
                  <a:pt x="33" y="38"/>
                </a:cubicBezTo>
                <a:cubicBezTo>
                  <a:pt x="33" y="38"/>
                  <a:pt x="31" y="39"/>
                  <a:pt x="31" y="37"/>
                </a:cubicBezTo>
                <a:cubicBezTo>
                  <a:pt x="47" y="34"/>
                  <a:pt x="64" y="33"/>
                  <a:pt x="81" y="31"/>
                </a:cubicBezTo>
                <a:cubicBezTo>
                  <a:pt x="78" y="31"/>
                  <a:pt x="76" y="31"/>
                  <a:pt x="74" y="30"/>
                </a:cubicBezTo>
                <a:cubicBezTo>
                  <a:pt x="81" y="29"/>
                  <a:pt x="51" y="28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49" y="27"/>
                  <a:pt x="78" y="28"/>
                  <a:pt x="71" y="29"/>
                </a:cubicBezTo>
                <a:cubicBezTo>
                  <a:pt x="65" y="29"/>
                  <a:pt x="59" y="30"/>
                  <a:pt x="53" y="30"/>
                </a:cubicBezTo>
                <a:cubicBezTo>
                  <a:pt x="53" y="30"/>
                  <a:pt x="52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2" y="30"/>
                  <a:pt x="52" y="29"/>
                  <a:pt x="53" y="29"/>
                </a:cubicBezTo>
                <a:cubicBezTo>
                  <a:pt x="56" y="29"/>
                  <a:pt x="59" y="28"/>
                  <a:pt x="61" y="28"/>
                </a:cubicBezTo>
                <a:cubicBezTo>
                  <a:pt x="69" y="27"/>
                  <a:pt x="40" y="25"/>
                  <a:pt x="48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2"/>
                  <a:pt x="52" y="22"/>
                  <a:pt x="53" y="22"/>
                </a:cubicBezTo>
                <a:cubicBezTo>
                  <a:pt x="57" y="21"/>
                  <a:pt x="55" y="21"/>
                  <a:pt x="59" y="20"/>
                </a:cubicBezTo>
                <a:cubicBezTo>
                  <a:pt x="62" y="19"/>
                  <a:pt x="65" y="19"/>
                  <a:pt x="68" y="18"/>
                </a:cubicBezTo>
                <a:cubicBezTo>
                  <a:pt x="71" y="18"/>
                  <a:pt x="73" y="18"/>
                  <a:pt x="76" y="18"/>
                </a:cubicBezTo>
                <a:cubicBezTo>
                  <a:pt x="71" y="18"/>
                  <a:pt x="67" y="18"/>
                  <a:pt x="62" y="18"/>
                </a:cubicBezTo>
                <a:cubicBezTo>
                  <a:pt x="57" y="19"/>
                  <a:pt x="52" y="20"/>
                  <a:pt x="47" y="20"/>
                </a:cubicBezTo>
                <a:cubicBezTo>
                  <a:pt x="46" y="20"/>
                  <a:pt x="45" y="20"/>
                  <a:pt x="45" y="20"/>
                </a:cubicBezTo>
                <a:cubicBezTo>
                  <a:pt x="45" y="20"/>
                  <a:pt x="45" y="20"/>
                  <a:pt x="44" y="19"/>
                </a:cubicBezTo>
                <a:cubicBezTo>
                  <a:pt x="45" y="19"/>
                  <a:pt x="46" y="19"/>
                  <a:pt x="47" y="19"/>
                </a:cubicBezTo>
                <a:cubicBezTo>
                  <a:pt x="50" y="18"/>
                  <a:pt x="53" y="18"/>
                  <a:pt x="56" y="18"/>
                </a:cubicBezTo>
                <a:cubicBezTo>
                  <a:pt x="58" y="17"/>
                  <a:pt x="59" y="17"/>
                  <a:pt x="61" y="17"/>
                </a:cubicBezTo>
                <a:cubicBezTo>
                  <a:pt x="61" y="17"/>
                  <a:pt x="60" y="17"/>
                  <a:pt x="59" y="17"/>
                </a:cubicBezTo>
                <a:cubicBezTo>
                  <a:pt x="51" y="17"/>
                  <a:pt x="42" y="18"/>
                  <a:pt x="34" y="19"/>
                </a:cubicBezTo>
                <a:cubicBezTo>
                  <a:pt x="33" y="19"/>
                  <a:pt x="32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18"/>
                  <a:pt x="33" y="18"/>
                  <a:pt x="34" y="18"/>
                </a:cubicBezTo>
                <a:cubicBezTo>
                  <a:pt x="41" y="17"/>
                  <a:pt x="48" y="16"/>
                  <a:pt x="55" y="15"/>
                </a:cubicBezTo>
                <a:cubicBezTo>
                  <a:pt x="59" y="14"/>
                  <a:pt x="62" y="13"/>
                  <a:pt x="65" y="12"/>
                </a:cubicBezTo>
                <a:cubicBezTo>
                  <a:pt x="67" y="11"/>
                  <a:pt x="69" y="10"/>
                  <a:pt x="70" y="10"/>
                </a:cubicBezTo>
                <a:cubicBezTo>
                  <a:pt x="75" y="9"/>
                  <a:pt x="48" y="9"/>
                  <a:pt x="53" y="9"/>
                </a:cubicBezTo>
                <a:cubicBezTo>
                  <a:pt x="59" y="9"/>
                  <a:pt x="63" y="7"/>
                  <a:pt x="69" y="6"/>
                </a:cubicBezTo>
                <a:cubicBezTo>
                  <a:pt x="68" y="6"/>
                  <a:pt x="68" y="6"/>
                  <a:pt x="67" y="6"/>
                </a:cubicBezTo>
                <a:cubicBezTo>
                  <a:pt x="61" y="6"/>
                  <a:pt x="55" y="6"/>
                  <a:pt x="49" y="7"/>
                </a:cubicBezTo>
                <a:cubicBezTo>
                  <a:pt x="43" y="7"/>
                  <a:pt x="38" y="7"/>
                  <a:pt x="33" y="8"/>
                </a:cubicBezTo>
                <a:cubicBezTo>
                  <a:pt x="32" y="8"/>
                  <a:pt x="31" y="8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2" y="6"/>
                  <a:pt x="33" y="6"/>
                </a:cubicBezTo>
                <a:cubicBezTo>
                  <a:pt x="37" y="6"/>
                  <a:pt x="41" y="6"/>
                  <a:pt x="45" y="5"/>
                </a:cubicBezTo>
                <a:cubicBezTo>
                  <a:pt x="46" y="5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5" y="5"/>
                  <a:pt x="44" y="5"/>
                  <a:pt x="42" y="5"/>
                </a:cubicBez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3" y="4"/>
                  <a:pt x="44" y="4"/>
                </a:cubicBezTo>
                <a:cubicBezTo>
                  <a:pt x="52" y="3"/>
                  <a:pt x="59" y="2"/>
                  <a:pt x="67" y="1"/>
                </a:cubicBezTo>
                <a:cubicBezTo>
                  <a:pt x="77" y="1"/>
                  <a:pt x="87" y="0"/>
                  <a:pt x="96" y="0"/>
                </a:cubicBezTo>
                <a:cubicBezTo>
                  <a:pt x="106" y="0"/>
                  <a:pt x="207" y="0"/>
                  <a:pt x="216" y="0"/>
                </a:cubicBezTo>
                <a:cubicBezTo>
                  <a:pt x="227" y="0"/>
                  <a:pt x="237" y="0"/>
                  <a:pt x="247" y="0"/>
                </a:cubicBezTo>
                <a:cubicBezTo>
                  <a:pt x="254" y="0"/>
                  <a:pt x="261" y="0"/>
                  <a:pt x="269" y="0"/>
                </a:cubicBezTo>
                <a:cubicBezTo>
                  <a:pt x="271" y="0"/>
                  <a:pt x="274" y="0"/>
                  <a:pt x="277" y="0"/>
                </a:cubicBezTo>
                <a:cubicBezTo>
                  <a:pt x="278" y="0"/>
                  <a:pt x="280" y="0"/>
                  <a:pt x="281" y="0"/>
                </a:cubicBezTo>
                <a:cubicBezTo>
                  <a:pt x="282" y="0"/>
                  <a:pt x="283" y="0"/>
                  <a:pt x="285" y="0"/>
                </a:cubicBezTo>
                <a:cubicBezTo>
                  <a:pt x="285" y="1"/>
                  <a:pt x="286" y="0"/>
                  <a:pt x="287" y="0"/>
                </a:cubicBezTo>
                <a:cubicBezTo>
                  <a:pt x="287" y="1"/>
                  <a:pt x="288" y="0"/>
                  <a:pt x="288" y="0"/>
                </a:cubicBezTo>
                <a:cubicBezTo>
                  <a:pt x="289" y="1"/>
                  <a:pt x="290" y="1"/>
                  <a:pt x="290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1" y="0"/>
                  <a:pt x="291" y="0"/>
                  <a:pt x="292" y="0"/>
                </a:cubicBezTo>
                <a:cubicBezTo>
                  <a:pt x="293" y="1"/>
                  <a:pt x="293" y="1"/>
                  <a:pt x="294" y="0"/>
                </a:cubicBezTo>
                <a:cubicBezTo>
                  <a:pt x="301" y="0"/>
                  <a:pt x="309" y="0"/>
                  <a:pt x="316" y="0"/>
                </a:cubicBezTo>
                <a:close/>
                <a:moveTo>
                  <a:pt x="152" y="39"/>
                </a:moveTo>
                <a:cubicBezTo>
                  <a:pt x="163" y="39"/>
                  <a:pt x="188" y="38"/>
                  <a:pt x="199" y="38"/>
                </a:cubicBezTo>
                <a:cubicBezTo>
                  <a:pt x="205" y="38"/>
                  <a:pt x="212" y="38"/>
                  <a:pt x="218" y="38"/>
                </a:cubicBezTo>
                <a:cubicBezTo>
                  <a:pt x="227" y="38"/>
                  <a:pt x="240" y="38"/>
                  <a:pt x="249" y="38"/>
                </a:cubicBezTo>
                <a:cubicBezTo>
                  <a:pt x="264" y="38"/>
                  <a:pt x="281" y="38"/>
                  <a:pt x="295" y="38"/>
                </a:cubicBezTo>
                <a:cubicBezTo>
                  <a:pt x="311" y="38"/>
                  <a:pt x="320" y="39"/>
                  <a:pt x="335" y="39"/>
                </a:cubicBezTo>
                <a:cubicBezTo>
                  <a:pt x="342" y="39"/>
                  <a:pt x="352" y="40"/>
                  <a:pt x="359" y="39"/>
                </a:cubicBezTo>
                <a:cubicBezTo>
                  <a:pt x="345" y="37"/>
                  <a:pt x="157" y="38"/>
                  <a:pt x="132" y="40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40" y="40"/>
                  <a:pt x="145" y="39"/>
                  <a:pt x="152" y="39"/>
                </a:cubicBezTo>
                <a:close/>
                <a:moveTo>
                  <a:pt x="246" y="23"/>
                </a:moveTo>
                <a:cubicBezTo>
                  <a:pt x="274" y="23"/>
                  <a:pt x="303" y="23"/>
                  <a:pt x="331" y="23"/>
                </a:cubicBezTo>
                <a:cubicBezTo>
                  <a:pt x="331" y="23"/>
                  <a:pt x="331" y="23"/>
                  <a:pt x="331" y="22"/>
                </a:cubicBezTo>
                <a:cubicBezTo>
                  <a:pt x="302" y="22"/>
                  <a:pt x="274" y="23"/>
                  <a:pt x="246" y="23"/>
                </a:cubicBezTo>
                <a:close/>
                <a:moveTo>
                  <a:pt x="158" y="53"/>
                </a:moveTo>
                <a:cubicBezTo>
                  <a:pt x="146" y="53"/>
                  <a:pt x="133" y="54"/>
                  <a:pt x="121" y="56"/>
                </a:cubicBezTo>
                <a:cubicBezTo>
                  <a:pt x="134" y="55"/>
                  <a:pt x="146" y="54"/>
                  <a:pt x="158" y="53"/>
                </a:cubicBezTo>
                <a:close/>
                <a:moveTo>
                  <a:pt x="330" y="44"/>
                </a:moveTo>
                <a:cubicBezTo>
                  <a:pt x="330" y="44"/>
                  <a:pt x="330" y="44"/>
                  <a:pt x="330" y="44"/>
                </a:cubicBezTo>
                <a:cubicBezTo>
                  <a:pt x="311" y="44"/>
                  <a:pt x="293" y="44"/>
                  <a:pt x="275" y="44"/>
                </a:cubicBezTo>
                <a:cubicBezTo>
                  <a:pt x="275" y="44"/>
                  <a:pt x="275" y="44"/>
                  <a:pt x="275" y="44"/>
                </a:cubicBezTo>
                <a:cubicBezTo>
                  <a:pt x="293" y="44"/>
                  <a:pt x="311" y="44"/>
                  <a:pt x="330" y="44"/>
                </a:cubicBezTo>
                <a:close/>
                <a:moveTo>
                  <a:pt x="141" y="48"/>
                </a:moveTo>
                <a:cubicBezTo>
                  <a:pt x="141" y="48"/>
                  <a:pt x="141" y="48"/>
                  <a:pt x="141" y="49"/>
                </a:cubicBezTo>
                <a:cubicBezTo>
                  <a:pt x="150" y="50"/>
                  <a:pt x="159" y="48"/>
                  <a:pt x="168" y="48"/>
                </a:cubicBezTo>
                <a:cubicBezTo>
                  <a:pt x="159" y="48"/>
                  <a:pt x="150" y="48"/>
                  <a:pt x="141" y="48"/>
                </a:cubicBezTo>
                <a:close/>
                <a:moveTo>
                  <a:pt x="196" y="25"/>
                </a:moveTo>
                <a:cubicBezTo>
                  <a:pt x="196" y="25"/>
                  <a:pt x="196" y="25"/>
                  <a:pt x="196" y="25"/>
                </a:cubicBezTo>
                <a:cubicBezTo>
                  <a:pt x="202" y="25"/>
                  <a:pt x="208" y="25"/>
                  <a:pt x="214" y="25"/>
                </a:cubicBezTo>
                <a:cubicBezTo>
                  <a:pt x="214" y="25"/>
                  <a:pt x="214" y="24"/>
                  <a:pt x="214" y="24"/>
                </a:cubicBezTo>
                <a:cubicBezTo>
                  <a:pt x="208" y="24"/>
                  <a:pt x="202" y="24"/>
                  <a:pt x="196" y="25"/>
                </a:cubicBezTo>
                <a:close/>
                <a:moveTo>
                  <a:pt x="314" y="62"/>
                </a:moveTo>
                <a:cubicBezTo>
                  <a:pt x="314" y="62"/>
                  <a:pt x="314" y="62"/>
                  <a:pt x="314" y="62"/>
                </a:cubicBezTo>
                <a:cubicBezTo>
                  <a:pt x="325" y="63"/>
                  <a:pt x="337" y="63"/>
                  <a:pt x="348" y="63"/>
                </a:cubicBezTo>
                <a:cubicBezTo>
                  <a:pt x="348" y="63"/>
                  <a:pt x="348" y="63"/>
                  <a:pt x="348" y="63"/>
                </a:cubicBezTo>
                <a:cubicBezTo>
                  <a:pt x="337" y="63"/>
                  <a:pt x="325" y="62"/>
                  <a:pt x="314" y="62"/>
                </a:cubicBezTo>
                <a:close/>
                <a:moveTo>
                  <a:pt x="365" y="23"/>
                </a:moveTo>
                <a:cubicBezTo>
                  <a:pt x="365" y="23"/>
                  <a:pt x="365" y="23"/>
                  <a:pt x="365" y="23"/>
                </a:cubicBezTo>
                <a:cubicBezTo>
                  <a:pt x="356" y="23"/>
                  <a:pt x="346" y="23"/>
                  <a:pt x="336" y="22"/>
                </a:cubicBezTo>
                <a:cubicBezTo>
                  <a:pt x="336" y="23"/>
                  <a:pt x="336" y="23"/>
                  <a:pt x="336" y="23"/>
                </a:cubicBezTo>
                <a:cubicBezTo>
                  <a:pt x="346" y="23"/>
                  <a:pt x="356" y="23"/>
                  <a:pt x="365" y="23"/>
                </a:cubicBezTo>
                <a:close/>
                <a:moveTo>
                  <a:pt x="241" y="44"/>
                </a:moveTo>
                <a:cubicBezTo>
                  <a:pt x="241" y="44"/>
                  <a:pt x="241" y="44"/>
                  <a:pt x="241" y="44"/>
                </a:cubicBezTo>
                <a:cubicBezTo>
                  <a:pt x="249" y="44"/>
                  <a:pt x="257" y="44"/>
                  <a:pt x="265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57" y="44"/>
                  <a:pt x="249" y="44"/>
                  <a:pt x="241" y="44"/>
                </a:cubicBezTo>
                <a:close/>
                <a:moveTo>
                  <a:pt x="139" y="31"/>
                </a:moveTo>
                <a:cubicBezTo>
                  <a:pt x="140" y="32"/>
                  <a:pt x="143" y="32"/>
                  <a:pt x="148" y="31"/>
                </a:cubicBezTo>
                <a:cubicBezTo>
                  <a:pt x="145" y="31"/>
                  <a:pt x="142" y="31"/>
                  <a:pt x="139" y="31"/>
                </a:cubicBezTo>
                <a:close/>
                <a:moveTo>
                  <a:pt x="359" y="63"/>
                </a:moveTo>
                <a:cubicBezTo>
                  <a:pt x="359" y="63"/>
                  <a:pt x="359" y="63"/>
                  <a:pt x="359" y="63"/>
                </a:cubicBezTo>
                <a:cubicBezTo>
                  <a:pt x="357" y="63"/>
                  <a:pt x="354" y="63"/>
                  <a:pt x="351" y="63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3"/>
                  <a:pt x="357" y="63"/>
                  <a:pt x="359" y="63"/>
                </a:cubicBezTo>
                <a:close/>
              </a:path>
            </a:pathLst>
          </a:custGeom>
          <a:solidFill>
            <a:srgbClr val="2FA2A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12830174" y="3587750"/>
            <a:ext cx="9534524" cy="1447800"/>
          </a:xfrm>
          <a:custGeom>
            <a:avLst/>
            <a:gdLst/>
            <a:ahLst/>
            <a:cxnLst/>
            <a:rect l="l" t="t" r="r" b="b"/>
            <a:pathLst>
              <a:path w="501" h="76" extrusionOk="0">
                <a:moveTo>
                  <a:pt x="194" y="1"/>
                </a:moveTo>
                <a:cubicBezTo>
                  <a:pt x="195" y="2"/>
                  <a:pt x="195" y="2"/>
                  <a:pt x="196" y="1"/>
                </a:cubicBezTo>
                <a:cubicBezTo>
                  <a:pt x="197" y="1"/>
                  <a:pt x="197" y="1"/>
                  <a:pt x="198" y="1"/>
                </a:cubicBezTo>
                <a:cubicBezTo>
                  <a:pt x="198" y="1"/>
                  <a:pt x="198" y="1"/>
                  <a:pt x="198" y="1"/>
                </a:cubicBezTo>
                <a:cubicBezTo>
                  <a:pt x="198" y="2"/>
                  <a:pt x="199" y="2"/>
                  <a:pt x="200" y="1"/>
                </a:cubicBezTo>
                <a:cubicBezTo>
                  <a:pt x="200" y="1"/>
                  <a:pt x="200" y="2"/>
                  <a:pt x="201" y="1"/>
                </a:cubicBezTo>
                <a:cubicBezTo>
                  <a:pt x="201" y="1"/>
                  <a:pt x="202" y="1"/>
                  <a:pt x="203" y="1"/>
                </a:cubicBezTo>
                <a:cubicBezTo>
                  <a:pt x="204" y="1"/>
                  <a:pt x="205" y="1"/>
                  <a:pt x="207" y="1"/>
                </a:cubicBezTo>
                <a:cubicBezTo>
                  <a:pt x="208" y="1"/>
                  <a:pt x="209" y="1"/>
                  <a:pt x="210" y="1"/>
                </a:cubicBezTo>
                <a:cubicBezTo>
                  <a:pt x="213" y="1"/>
                  <a:pt x="215" y="1"/>
                  <a:pt x="218" y="1"/>
                </a:cubicBezTo>
                <a:cubicBezTo>
                  <a:pt x="225" y="1"/>
                  <a:pt x="232" y="1"/>
                  <a:pt x="239" y="1"/>
                </a:cubicBezTo>
                <a:cubicBezTo>
                  <a:pt x="248" y="1"/>
                  <a:pt x="258" y="1"/>
                  <a:pt x="268" y="1"/>
                </a:cubicBezTo>
                <a:cubicBezTo>
                  <a:pt x="277" y="1"/>
                  <a:pt x="372" y="1"/>
                  <a:pt x="381" y="1"/>
                </a:cubicBezTo>
                <a:cubicBezTo>
                  <a:pt x="390" y="1"/>
                  <a:pt x="400" y="2"/>
                  <a:pt x="409" y="2"/>
                </a:cubicBezTo>
                <a:cubicBezTo>
                  <a:pt x="416" y="3"/>
                  <a:pt x="423" y="4"/>
                  <a:pt x="430" y="4"/>
                </a:cubicBezTo>
                <a:cubicBezTo>
                  <a:pt x="431" y="5"/>
                  <a:pt x="432" y="5"/>
                  <a:pt x="433" y="5"/>
                </a:cubicBezTo>
                <a:cubicBezTo>
                  <a:pt x="432" y="5"/>
                  <a:pt x="432" y="5"/>
                  <a:pt x="432" y="5"/>
                </a:cubicBezTo>
                <a:cubicBezTo>
                  <a:pt x="431" y="5"/>
                  <a:pt x="429" y="5"/>
                  <a:pt x="428" y="5"/>
                </a:cubicBezTo>
                <a:cubicBezTo>
                  <a:pt x="428" y="6"/>
                  <a:pt x="428" y="6"/>
                  <a:pt x="428" y="6"/>
                </a:cubicBezTo>
                <a:cubicBezTo>
                  <a:pt x="428" y="6"/>
                  <a:pt x="429" y="6"/>
                  <a:pt x="430" y="6"/>
                </a:cubicBezTo>
                <a:cubicBezTo>
                  <a:pt x="434" y="7"/>
                  <a:pt x="437" y="7"/>
                  <a:pt x="441" y="7"/>
                </a:cubicBezTo>
                <a:cubicBezTo>
                  <a:pt x="442" y="7"/>
                  <a:pt x="443" y="8"/>
                  <a:pt x="444" y="8"/>
                </a:cubicBezTo>
                <a:cubicBezTo>
                  <a:pt x="444" y="8"/>
                  <a:pt x="444" y="8"/>
                  <a:pt x="444" y="8"/>
                </a:cubicBezTo>
                <a:cubicBezTo>
                  <a:pt x="443" y="8"/>
                  <a:pt x="442" y="9"/>
                  <a:pt x="441" y="9"/>
                </a:cubicBezTo>
                <a:cubicBezTo>
                  <a:pt x="436" y="8"/>
                  <a:pt x="431" y="8"/>
                  <a:pt x="426" y="8"/>
                </a:cubicBezTo>
                <a:cubicBezTo>
                  <a:pt x="420" y="7"/>
                  <a:pt x="414" y="7"/>
                  <a:pt x="408" y="7"/>
                </a:cubicBezTo>
                <a:cubicBezTo>
                  <a:pt x="408" y="7"/>
                  <a:pt x="408" y="7"/>
                  <a:pt x="407" y="7"/>
                </a:cubicBezTo>
                <a:cubicBezTo>
                  <a:pt x="412" y="8"/>
                  <a:pt x="417" y="10"/>
                  <a:pt x="422" y="10"/>
                </a:cubicBezTo>
                <a:cubicBezTo>
                  <a:pt x="427" y="10"/>
                  <a:pt x="401" y="10"/>
                  <a:pt x="406" y="11"/>
                </a:cubicBezTo>
                <a:cubicBezTo>
                  <a:pt x="407" y="11"/>
                  <a:pt x="409" y="12"/>
                  <a:pt x="410" y="13"/>
                </a:cubicBezTo>
                <a:cubicBezTo>
                  <a:pt x="413" y="14"/>
                  <a:pt x="433" y="15"/>
                  <a:pt x="436" y="16"/>
                </a:cubicBezTo>
                <a:cubicBezTo>
                  <a:pt x="443" y="17"/>
                  <a:pt x="471" y="18"/>
                  <a:pt x="478" y="19"/>
                </a:cubicBezTo>
                <a:cubicBezTo>
                  <a:pt x="479" y="19"/>
                  <a:pt x="480" y="19"/>
                  <a:pt x="481" y="20"/>
                </a:cubicBezTo>
                <a:cubicBezTo>
                  <a:pt x="481" y="20"/>
                  <a:pt x="481" y="20"/>
                  <a:pt x="481" y="20"/>
                </a:cubicBezTo>
                <a:cubicBezTo>
                  <a:pt x="480" y="20"/>
                  <a:pt x="479" y="20"/>
                  <a:pt x="478" y="20"/>
                </a:cubicBezTo>
                <a:cubicBezTo>
                  <a:pt x="470" y="19"/>
                  <a:pt x="462" y="19"/>
                  <a:pt x="454" y="18"/>
                </a:cubicBezTo>
                <a:cubicBezTo>
                  <a:pt x="453" y="18"/>
                  <a:pt x="452" y="18"/>
                  <a:pt x="452" y="18"/>
                </a:cubicBezTo>
                <a:cubicBezTo>
                  <a:pt x="453" y="18"/>
                  <a:pt x="455" y="18"/>
                  <a:pt x="457" y="19"/>
                </a:cubicBezTo>
                <a:cubicBezTo>
                  <a:pt x="460" y="19"/>
                  <a:pt x="463" y="19"/>
                  <a:pt x="466" y="20"/>
                </a:cubicBezTo>
                <a:cubicBezTo>
                  <a:pt x="466" y="20"/>
                  <a:pt x="467" y="20"/>
                  <a:pt x="468" y="20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7" y="21"/>
                  <a:pt x="466" y="21"/>
                  <a:pt x="465" y="21"/>
                </a:cubicBezTo>
                <a:cubicBezTo>
                  <a:pt x="461" y="21"/>
                  <a:pt x="456" y="20"/>
                  <a:pt x="451" y="19"/>
                </a:cubicBezTo>
                <a:cubicBezTo>
                  <a:pt x="447" y="19"/>
                  <a:pt x="442" y="19"/>
                  <a:pt x="438" y="19"/>
                </a:cubicBezTo>
                <a:cubicBezTo>
                  <a:pt x="440" y="19"/>
                  <a:pt x="443" y="19"/>
                  <a:pt x="445" y="19"/>
                </a:cubicBezTo>
                <a:cubicBezTo>
                  <a:pt x="448" y="20"/>
                  <a:pt x="451" y="20"/>
                  <a:pt x="454" y="21"/>
                </a:cubicBezTo>
                <a:cubicBezTo>
                  <a:pt x="458" y="22"/>
                  <a:pt x="456" y="22"/>
                  <a:pt x="460" y="23"/>
                </a:cubicBezTo>
                <a:cubicBezTo>
                  <a:pt x="461" y="23"/>
                  <a:pt x="462" y="23"/>
                  <a:pt x="463" y="25"/>
                </a:cubicBezTo>
                <a:cubicBezTo>
                  <a:pt x="463" y="25"/>
                  <a:pt x="463" y="25"/>
                  <a:pt x="464" y="25"/>
                </a:cubicBezTo>
                <a:cubicBezTo>
                  <a:pt x="471" y="26"/>
                  <a:pt x="444" y="28"/>
                  <a:pt x="452" y="29"/>
                </a:cubicBezTo>
                <a:cubicBezTo>
                  <a:pt x="454" y="29"/>
                  <a:pt x="457" y="30"/>
                  <a:pt x="460" y="30"/>
                </a:cubicBezTo>
                <a:cubicBezTo>
                  <a:pt x="460" y="30"/>
                  <a:pt x="461" y="31"/>
                  <a:pt x="461" y="31"/>
                </a:cubicBezTo>
                <a:cubicBezTo>
                  <a:pt x="461" y="31"/>
                  <a:pt x="461" y="31"/>
                  <a:pt x="461" y="31"/>
                </a:cubicBezTo>
                <a:cubicBezTo>
                  <a:pt x="461" y="31"/>
                  <a:pt x="460" y="31"/>
                  <a:pt x="459" y="31"/>
                </a:cubicBezTo>
                <a:cubicBezTo>
                  <a:pt x="454" y="31"/>
                  <a:pt x="448" y="30"/>
                  <a:pt x="443" y="30"/>
                </a:cubicBezTo>
                <a:cubicBezTo>
                  <a:pt x="436" y="29"/>
                  <a:pt x="463" y="28"/>
                  <a:pt x="456" y="28"/>
                </a:cubicBezTo>
                <a:cubicBezTo>
                  <a:pt x="456" y="28"/>
                  <a:pt x="455" y="28"/>
                  <a:pt x="455" y="28"/>
                </a:cubicBezTo>
                <a:cubicBezTo>
                  <a:pt x="461" y="30"/>
                  <a:pt x="433" y="30"/>
                  <a:pt x="440" y="32"/>
                </a:cubicBezTo>
                <a:cubicBezTo>
                  <a:pt x="438" y="32"/>
                  <a:pt x="436" y="32"/>
                  <a:pt x="434" y="32"/>
                </a:cubicBezTo>
                <a:cubicBezTo>
                  <a:pt x="449" y="34"/>
                  <a:pt x="478" y="36"/>
                  <a:pt x="493" y="39"/>
                </a:cubicBezTo>
                <a:cubicBezTo>
                  <a:pt x="492" y="40"/>
                  <a:pt x="491" y="39"/>
                  <a:pt x="491" y="39"/>
                </a:cubicBezTo>
                <a:cubicBezTo>
                  <a:pt x="486" y="39"/>
                  <a:pt x="481" y="38"/>
                  <a:pt x="475" y="38"/>
                </a:cubicBezTo>
                <a:cubicBezTo>
                  <a:pt x="465" y="37"/>
                  <a:pt x="455" y="36"/>
                  <a:pt x="446" y="35"/>
                </a:cubicBezTo>
                <a:cubicBezTo>
                  <a:pt x="444" y="35"/>
                  <a:pt x="442" y="35"/>
                  <a:pt x="441" y="35"/>
                </a:cubicBezTo>
                <a:cubicBezTo>
                  <a:pt x="438" y="36"/>
                  <a:pt x="436" y="35"/>
                  <a:pt x="433" y="35"/>
                </a:cubicBezTo>
                <a:cubicBezTo>
                  <a:pt x="432" y="35"/>
                  <a:pt x="431" y="35"/>
                  <a:pt x="431" y="35"/>
                </a:cubicBezTo>
                <a:cubicBezTo>
                  <a:pt x="433" y="36"/>
                  <a:pt x="436" y="36"/>
                  <a:pt x="439" y="36"/>
                </a:cubicBezTo>
                <a:cubicBezTo>
                  <a:pt x="446" y="37"/>
                  <a:pt x="454" y="38"/>
                  <a:pt x="462" y="39"/>
                </a:cubicBezTo>
                <a:cubicBezTo>
                  <a:pt x="472" y="40"/>
                  <a:pt x="482" y="41"/>
                  <a:pt x="493" y="42"/>
                </a:cubicBezTo>
                <a:cubicBezTo>
                  <a:pt x="494" y="42"/>
                  <a:pt x="495" y="42"/>
                  <a:pt x="496" y="42"/>
                </a:cubicBezTo>
                <a:cubicBezTo>
                  <a:pt x="496" y="42"/>
                  <a:pt x="496" y="43"/>
                  <a:pt x="496" y="43"/>
                </a:cubicBezTo>
                <a:cubicBezTo>
                  <a:pt x="496" y="43"/>
                  <a:pt x="495" y="43"/>
                  <a:pt x="494" y="43"/>
                </a:cubicBezTo>
                <a:cubicBezTo>
                  <a:pt x="489" y="43"/>
                  <a:pt x="484" y="42"/>
                  <a:pt x="478" y="42"/>
                </a:cubicBezTo>
                <a:cubicBezTo>
                  <a:pt x="475" y="41"/>
                  <a:pt x="473" y="41"/>
                  <a:pt x="470" y="41"/>
                </a:cubicBezTo>
                <a:cubicBezTo>
                  <a:pt x="474" y="42"/>
                  <a:pt x="478" y="42"/>
                  <a:pt x="482" y="43"/>
                </a:cubicBezTo>
                <a:cubicBezTo>
                  <a:pt x="488" y="43"/>
                  <a:pt x="493" y="44"/>
                  <a:pt x="498" y="45"/>
                </a:cubicBezTo>
                <a:cubicBezTo>
                  <a:pt x="501" y="45"/>
                  <a:pt x="489" y="46"/>
                  <a:pt x="492" y="46"/>
                </a:cubicBezTo>
                <a:cubicBezTo>
                  <a:pt x="492" y="46"/>
                  <a:pt x="493" y="46"/>
                  <a:pt x="493" y="46"/>
                </a:cubicBezTo>
                <a:cubicBezTo>
                  <a:pt x="493" y="47"/>
                  <a:pt x="493" y="47"/>
                  <a:pt x="493" y="47"/>
                </a:cubicBezTo>
                <a:cubicBezTo>
                  <a:pt x="493" y="47"/>
                  <a:pt x="492" y="47"/>
                  <a:pt x="491" y="47"/>
                </a:cubicBezTo>
                <a:cubicBezTo>
                  <a:pt x="488" y="47"/>
                  <a:pt x="499" y="47"/>
                  <a:pt x="495" y="46"/>
                </a:cubicBezTo>
                <a:cubicBezTo>
                  <a:pt x="492" y="46"/>
                  <a:pt x="490" y="46"/>
                  <a:pt x="488" y="46"/>
                </a:cubicBezTo>
                <a:cubicBezTo>
                  <a:pt x="487" y="46"/>
                  <a:pt x="487" y="46"/>
                  <a:pt x="487" y="46"/>
                </a:cubicBezTo>
                <a:cubicBezTo>
                  <a:pt x="485" y="46"/>
                  <a:pt x="484" y="46"/>
                  <a:pt x="483" y="46"/>
                </a:cubicBezTo>
                <a:cubicBezTo>
                  <a:pt x="474" y="46"/>
                  <a:pt x="464" y="45"/>
                  <a:pt x="455" y="44"/>
                </a:cubicBezTo>
                <a:cubicBezTo>
                  <a:pt x="451" y="44"/>
                  <a:pt x="447" y="44"/>
                  <a:pt x="442" y="44"/>
                </a:cubicBezTo>
                <a:cubicBezTo>
                  <a:pt x="437" y="44"/>
                  <a:pt x="432" y="43"/>
                  <a:pt x="426" y="43"/>
                </a:cubicBezTo>
                <a:cubicBezTo>
                  <a:pt x="426" y="43"/>
                  <a:pt x="426" y="43"/>
                  <a:pt x="425" y="43"/>
                </a:cubicBezTo>
                <a:cubicBezTo>
                  <a:pt x="427" y="43"/>
                  <a:pt x="428" y="44"/>
                  <a:pt x="430" y="44"/>
                </a:cubicBezTo>
                <a:cubicBezTo>
                  <a:pt x="446" y="46"/>
                  <a:pt x="463" y="47"/>
                  <a:pt x="480" y="48"/>
                </a:cubicBezTo>
                <a:cubicBezTo>
                  <a:pt x="490" y="49"/>
                  <a:pt x="468" y="50"/>
                  <a:pt x="478" y="51"/>
                </a:cubicBezTo>
                <a:cubicBezTo>
                  <a:pt x="479" y="51"/>
                  <a:pt x="475" y="51"/>
                  <a:pt x="476" y="52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6" y="52"/>
                  <a:pt x="475" y="52"/>
                  <a:pt x="475" y="52"/>
                </a:cubicBezTo>
                <a:cubicBezTo>
                  <a:pt x="473" y="52"/>
                  <a:pt x="451" y="52"/>
                  <a:pt x="450" y="53"/>
                </a:cubicBezTo>
                <a:cubicBezTo>
                  <a:pt x="450" y="53"/>
                  <a:pt x="449" y="53"/>
                  <a:pt x="448" y="53"/>
                </a:cubicBezTo>
                <a:cubicBezTo>
                  <a:pt x="444" y="53"/>
                  <a:pt x="460" y="53"/>
                  <a:pt x="455" y="53"/>
                </a:cubicBezTo>
                <a:cubicBezTo>
                  <a:pt x="455" y="53"/>
                  <a:pt x="454" y="53"/>
                  <a:pt x="454" y="53"/>
                </a:cubicBezTo>
                <a:cubicBezTo>
                  <a:pt x="454" y="54"/>
                  <a:pt x="433" y="54"/>
                  <a:pt x="435" y="54"/>
                </a:cubicBezTo>
                <a:cubicBezTo>
                  <a:pt x="437" y="54"/>
                  <a:pt x="430" y="55"/>
                  <a:pt x="433" y="55"/>
                </a:cubicBezTo>
                <a:cubicBezTo>
                  <a:pt x="433" y="55"/>
                  <a:pt x="434" y="55"/>
                  <a:pt x="434" y="56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4" y="56"/>
                  <a:pt x="433" y="56"/>
                  <a:pt x="433" y="56"/>
                </a:cubicBezTo>
                <a:cubicBezTo>
                  <a:pt x="427" y="56"/>
                  <a:pt x="421" y="56"/>
                  <a:pt x="415" y="56"/>
                </a:cubicBezTo>
                <a:cubicBezTo>
                  <a:pt x="409" y="55"/>
                  <a:pt x="404" y="55"/>
                  <a:pt x="398" y="55"/>
                </a:cubicBezTo>
                <a:cubicBezTo>
                  <a:pt x="395" y="54"/>
                  <a:pt x="391" y="54"/>
                  <a:pt x="387" y="54"/>
                </a:cubicBezTo>
                <a:cubicBezTo>
                  <a:pt x="383" y="53"/>
                  <a:pt x="378" y="53"/>
                  <a:pt x="374" y="53"/>
                </a:cubicBezTo>
                <a:cubicBezTo>
                  <a:pt x="370" y="52"/>
                  <a:pt x="388" y="52"/>
                  <a:pt x="384" y="52"/>
                </a:cubicBezTo>
                <a:cubicBezTo>
                  <a:pt x="383" y="51"/>
                  <a:pt x="382" y="51"/>
                  <a:pt x="381" y="51"/>
                </a:cubicBezTo>
                <a:cubicBezTo>
                  <a:pt x="381" y="51"/>
                  <a:pt x="381" y="52"/>
                  <a:pt x="381" y="52"/>
                </a:cubicBezTo>
                <a:cubicBezTo>
                  <a:pt x="383" y="52"/>
                  <a:pt x="384" y="52"/>
                  <a:pt x="386" y="52"/>
                </a:cubicBezTo>
                <a:cubicBezTo>
                  <a:pt x="395" y="54"/>
                  <a:pt x="383" y="54"/>
                  <a:pt x="392" y="55"/>
                </a:cubicBezTo>
                <a:cubicBezTo>
                  <a:pt x="402" y="55"/>
                  <a:pt x="410" y="56"/>
                  <a:pt x="419" y="56"/>
                </a:cubicBezTo>
                <a:cubicBezTo>
                  <a:pt x="429" y="57"/>
                  <a:pt x="438" y="58"/>
                  <a:pt x="448" y="59"/>
                </a:cubicBezTo>
                <a:cubicBezTo>
                  <a:pt x="452" y="59"/>
                  <a:pt x="438" y="60"/>
                  <a:pt x="443" y="61"/>
                </a:cubicBezTo>
                <a:cubicBezTo>
                  <a:pt x="443" y="61"/>
                  <a:pt x="444" y="61"/>
                  <a:pt x="444" y="61"/>
                </a:cubicBezTo>
                <a:cubicBezTo>
                  <a:pt x="444" y="61"/>
                  <a:pt x="444" y="61"/>
                  <a:pt x="444" y="61"/>
                </a:cubicBezTo>
                <a:cubicBezTo>
                  <a:pt x="444" y="62"/>
                  <a:pt x="443" y="62"/>
                  <a:pt x="443" y="62"/>
                </a:cubicBezTo>
                <a:cubicBezTo>
                  <a:pt x="434" y="61"/>
                  <a:pt x="431" y="61"/>
                  <a:pt x="422" y="61"/>
                </a:cubicBezTo>
                <a:cubicBezTo>
                  <a:pt x="418" y="61"/>
                  <a:pt x="426" y="60"/>
                  <a:pt x="421" y="60"/>
                </a:cubicBezTo>
                <a:cubicBezTo>
                  <a:pt x="420" y="60"/>
                  <a:pt x="418" y="60"/>
                  <a:pt x="417" y="60"/>
                </a:cubicBezTo>
                <a:cubicBezTo>
                  <a:pt x="418" y="61"/>
                  <a:pt x="407" y="62"/>
                  <a:pt x="409" y="62"/>
                </a:cubicBezTo>
                <a:cubicBezTo>
                  <a:pt x="420" y="62"/>
                  <a:pt x="426" y="63"/>
                  <a:pt x="437" y="65"/>
                </a:cubicBezTo>
                <a:cubicBezTo>
                  <a:pt x="437" y="65"/>
                  <a:pt x="438" y="65"/>
                  <a:pt x="439" y="65"/>
                </a:cubicBezTo>
                <a:cubicBezTo>
                  <a:pt x="440" y="65"/>
                  <a:pt x="440" y="66"/>
                  <a:pt x="440" y="66"/>
                </a:cubicBezTo>
                <a:cubicBezTo>
                  <a:pt x="440" y="67"/>
                  <a:pt x="441" y="67"/>
                  <a:pt x="442" y="67"/>
                </a:cubicBezTo>
                <a:cubicBezTo>
                  <a:pt x="447" y="67"/>
                  <a:pt x="451" y="67"/>
                  <a:pt x="455" y="68"/>
                </a:cubicBezTo>
                <a:cubicBezTo>
                  <a:pt x="456" y="68"/>
                  <a:pt x="456" y="68"/>
                  <a:pt x="457" y="68"/>
                </a:cubicBezTo>
                <a:cubicBezTo>
                  <a:pt x="457" y="68"/>
                  <a:pt x="457" y="68"/>
                  <a:pt x="457" y="69"/>
                </a:cubicBezTo>
                <a:cubicBezTo>
                  <a:pt x="456" y="69"/>
                  <a:pt x="456" y="69"/>
                  <a:pt x="455" y="69"/>
                </a:cubicBezTo>
                <a:cubicBezTo>
                  <a:pt x="450" y="69"/>
                  <a:pt x="445" y="69"/>
                  <a:pt x="440" y="69"/>
                </a:cubicBezTo>
                <a:cubicBezTo>
                  <a:pt x="440" y="69"/>
                  <a:pt x="439" y="69"/>
                  <a:pt x="439" y="69"/>
                </a:cubicBezTo>
                <a:cubicBezTo>
                  <a:pt x="439" y="69"/>
                  <a:pt x="439" y="70"/>
                  <a:pt x="439" y="70"/>
                </a:cubicBezTo>
                <a:cubicBezTo>
                  <a:pt x="439" y="70"/>
                  <a:pt x="440" y="70"/>
                  <a:pt x="440" y="70"/>
                </a:cubicBezTo>
                <a:cubicBezTo>
                  <a:pt x="444" y="71"/>
                  <a:pt x="447" y="71"/>
                  <a:pt x="450" y="72"/>
                </a:cubicBezTo>
                <a:cubicBezTo>
                  <a:pt x="454" y="72"/>
                  <a:pt x="467" y="74"/>
                  <a:pt x="471" y="75"/>
                </a:cubicBezTo>
                <a:cubicBezTo>
                  <a:pt x="472" y="75"/>
                  <a:pt x="472" y="75"/>
                  <a:pt x="473" y="75"/>
                </a:cubicBezTo>
                <a:cubicBezTo>
                  <a:pt x="473" y="75"/>
                  <a:pt x="473" y="76"/>
                  <a:pt x="472" y="76"/>
                </a:cubicBezTo>
                <a:cubicBezTo>
                  <a:pt x="471" y="76"/>
                  <a:pt x="462" y="76"/>
                  <a:pt x="460" y="76"/>
                </a:cubicBezTo>
                <a:cubicBezTo>
                  <a:pt x="454" y="76"/>
                  <a:pt x="448" y="76"/>
                  <a:pt x="442" y="76"/>
                </a:cubicBezTo>
                <a:cubicBezTo>
                  <a:pt x="432" y="75"/>
                  <a:pt x="428" y="74"/>
                  <a:pt x="418" y="74"/>
                </a:cubicBezTo>
                <a:cubicBezTo>
                  <a:pt x="409" y="73"/>
                  <a:pt x="414" y="73"/>
                  <a:pt x="405" y="72"/>
                </a:cubicBezTo>
                <a:cubicBezTo>
                  <a:pt x="393" y="71"/>
                  <a:pt x="382" y="71"/>
                  <a:pt x="370" y="70"/>
                </a:cubicBezTo>
                <a:cubicBezTo>
                  <a:pt x="356" y="70"/>
                  <a:pt x="341" y="69"/>
                  <a:pt x="327" y="69"/>
                </a:cubicBezTo>
                <a:cubicBezTo>
                  <a:pt x="325" y="69"/>
                  <a:pt x="324" y="69"/>
                  <a:pt x="322" y="69"/>
                </a:cubicBezTo>
                <a:cubicBezTo>
                  <a:pt x="321" y="69"/>
                  <a:pt x="321" y="70"/>
                  <a:pt x="320" y="70"/>
                </a:cubicBezTo>
                <a:cubicBezTo>
                  <a:pt x="320" y="70"/>
                  <a:pt x="319" y="70"/>
                  <a:pt x="319" y="70"/>
                </a:cubicBezTo>
                <a:cubicBezTo>
                  <a:pt x="317" y="70"/>
                  <a:pt x="315" y="69"/>
                  <a:pt x="314" y="69"/>
                </a:cubicBezTo>
                <a:cubicBezTo>
                  <a:pt x="291" y="69"/>
                  <a:pt x="269" y="69"/>
                  <a:pt x="246" y="70"/>
                </a:cubicBezTo>
                <a:cubicBezTo>
                  <a:pt x="231" y="70"/>
                  <a:pt x="215" y="70"/>
                  <a:pt x="200" y="70"/>
                </a:cubicBezTo>
                <a:cubicBezTo>
                  <a:pt x="181" y="70"/>
                  <a:pt x="163" y="70"/>
                  <a:pt x="144" y="70"/>
                </a:cubicBezTo>
                <a:cubicBezTo>
                  <a:pt x="125" y="71"/>
                  <a:pt x="105" y="72"/>
                  <a:pt x="86" y="72"/>
                </a:cubicBezTo>
                <a:cubicBezTo>
                  <a:pt x="68" y="73"/>
                  <a:pt x="51" y="74"/>
                  <a:pt x="33" y="74"/>
                </a:cubicBezTo>
                <a:cubicBezTo>
                  <a:pt x="27" y="74"/>
                  <a:pt x="22" y="74"/>
                  <a:pt x="17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33" y="73"/>
                  <a:pt x="49" y="72"/>
                  <a:pt x="66" y="71"/>
                </a:cubicBezTo>
                <a:cubicBezTo>
                  <a:pt x="83" y="71"/>
                  <a:pt x="99" y="70"/>
                  <a:pt x="116" y="69"/>
                </a:cubicBezTo>
                <a:cubicBezTo>
                  <a:pt x="133" y="69"/>
                  <a:pt x="150" y="68"/>
                  <a:pt x="167" y="68"/>
                </a:cubicBezTo>
                <a:cubicBezTo>
                  <a:pt x="122" y="68"/>
                  <a:pt x="78" y="70"/>
                  <a:pt x="33" y="71"/>
                </a:cubicBezTo>
                <a:cubicBezTo>
                  <a:pt x="33" y="70"/>
                  <a:pt x="33" y="70"/>
                  <a:pt x="33" y="70"/>
                </a:cubicBezTo>
                <a:cubicBezTo>
                  <a:pt x="34" y="70"/>
                  <a:pt x="35" y="70"/>
                  <a:pt x="36" y="70"/>
                </a:cubicBezTo>
                <a:cubicBezTo>
                  <a:pt x="36" y="69"/>
                  <a:pt x="36" y="69"/>
                  <a:pt x="36" y="69"/>
                </a:cubicBezTo>
                <a:cubicBezTo>
                  <a:pt x="31" y="69"/>
                  <a:pt x="27" y="69"/>
                  <a:pt x="23" y="69"/>
                </a:cubicBezTo>
                <a:cubicBezTo>
                  <a:pt x="23" y="69"/>
                  <a:pt x="23" y="69"/>
                  <a:pt x="23" y="68"/>
                </a:cubicBezTo>
                <a:cubicBezTo>
                  <a:pt x="55" y="67"/>
                  <a:pt x="86" y="66"/>
                  <a:pt x="118" y="6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05" y="65"/>
                  <a:pt x="92" y="65"/>
                  <a:pt x="80" y="66"/>
                </a:cubicBezTo>
                <a:cubicBezTo>
                  <a:pt x="67" y="66"/>
                  <a:pt x="71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60" y="65"/>
                  <a:pt x="45" y="65"/>
                  <a:pt x="47" y="65"/>
                </a:cubicBezTo>
                <a:cubicBezTo>
                  <a:pt x="44" y="65"/>
                  <a:pt x="57" y="65"/>
                  <a:pt x="53" y="65"/>
                </a:cubicBezTo>
                <a:cubicBezTo>
                  <a:pt x="48" y="65"/>
                  <a:pt x="43" y="65"/>
                  <a:pt x="38" y="65"/>
                </a:cubicBezTo>
                <a:cubicBezTo>
                  <a:pt x="36" y="65"/>
                  <a:pt x="35" y="65"/>
                  <a:pt x="34" y="65"/>
                </a:cubicBezTo>
                <a:cubicBezTo>
                  <a:pt x="33" y="65"/>
                  <a:pt x="33" y="65"/>
                  <a:pt x="32" y="65"/>
                </a:cubicBezTo>
                <a:cubicBezTo>
                  <a:pt x="33" y="65"/>
                  <a:pt x="33" y="64"/>
                  <a:pt x="33" y="64"/>
                </a:cubicBezTo>
                <a:cubicBezTo>
                  <a:pt x="39" y="64"/>
                  <a:pt x="45" y="64"/>
                  <a:pt x="51" y="64"/>
                </a:cubicBezTo>
                <a:cubicBezTo>
                  <a:pt x="66" y="63"/>
                  <a:pt x="65" y="63"/>
                  <a:pt x="81" y="62"/>
                </a:cubicBezTo>
                <a:cubicBezTo>
                  <a:pt x="84" y="62"/>
                  <a:pt x="86" y="62"/>
                  <a:pt x="89" y="62"/>
                </a:cubicBezTo>
                <a:cubicBezTo>
                  <a:pt x="64" y="62"/>
                  <a:pt x="56" y="63"/>
                  <a:pt x="31" y="63"/>
                </a:cubicBezTo>
                <a:cubicBezTo>
                  <a:pt x="31" y="63"/>
                  <a:pt x="31" y="62"/>
                  <a:pt x="31" y="62"/>
                </a:cubicBezTo>
                <a:cubicBezTo>
                  <a:pt x="37" y="62"/>
                  <a:pt x="43" y="62"/>
                  <a:pt x="49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6" y="61"/>
                  <a:pt x="42" y="61"/>
                  <a:pt x="39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40" y="60"/>
                  <a:pt x="40" y="60"/>
                  <a:pt x="40" y="60"/>
                </a:cubicBezTo>
                <a:cubicBezTo>
                  <a:pt x="44" y="61"/>
                  <a:pt x="48" y="59"/>
                  <a:pt x="51" y="59"/>
                </a:cubicBezTo>
                <a:cubicBezTo>
                  <a:pt x="60" y="59"/>
                  <a:pt x="52" y="59"/>
                  <a:pt x="60" y="58"/>
                </a:cubicBezTo>
                <a:cubicBezTo>
                  <a:pt x="81" y="57"/>
                  <a:pt x="102" y="57"/>
                  <a:pt x="123" y="56"/>
                </a:cubicBezTo>
                <a:cubicBezTo>
                  <a:pt x="138" y="55"/>
                  <a:pt x="153" y="55"/>
                  <a:pt x="168" y="55"/>
                </a:cubicBezTo>
                <a:cubicBezTo>
                  <a:pt x="185" y="55"/>
                  <a:pt x="202" y="55"/>
                  <a:pt x="219" y="55"/>
                </a:cubicBezTo>
                <a:cubicBezTo>
                  <a:pt x="219" y="55"/>
                  <a:pt x="219" y="55"/>
                  <a:pt x="220" y="54"/>
                </a:cubicBezTo>
                <a:cubicBezTo>
                  <a:pt x="217" y="54"/>
                  <a:pt x="215" y="55"/>
                  <a:pt x="212" y="55"/>
                </a:cubicBezTo>
                <a:cubicBezTo>
                  <a:pt x="184" y="57"/>
                  <a:pt x="151" y="55"/>
                  <a:pt x="123" y="56"/>
                </a:cubicBezTo>
                <a:cubicBezTo>
                  <a:pt x="100" y="57"/>
                  <a:pt x="82" y="56"/>
                  <a:pt x="59" y="56"/>
                </a:cubicBezTo>
                <a:cubicBezTo>
                  <a:pt x="42" y="56"/>
                  <a:pt x="71" y="56"/>
                  <a:pt x="54" y="56"/>
                </a:cubicBezTo>
                <a:cubicBezTo>
                  <a:pt x="50" y="56"/>
                  <a:pt x="63" y="56"/>
                  <a:pt x="59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5"/>
                </a:cubicBezTo>
                <a:cubicBezTo>
                  <a:pt x="58" y="55"/>
                  <a:pt x="58" y="55"/>
                  <a:pt x="59" y="55"/>
                </a:cubicBezTo>
                <a:cubicBezTo>
                  <a:pt x="62" y="55"/>
                  <a:pt x="49" y="55"/>
                  <a:pt x="53" y="54"/>
                </a:cubicBezTo>
                <a:cubicBezTo>
                  <a:pt x="70" y="54"/>
                  <a:pt x="41" y="53"/>
                  <a:pt x="58" y="53"/>
                </a:cubicBezTo>
                <a:cubicBezTo>
                  <a:pt x="80" y="52"/>
                  <a:pt x="102" y="52"/>
                  <a:pt x="124" y="51"/>
                </a:cubicBezTo>
                <a:cubicBezTo>
                  <a:pt x="163" y="50"/>
                  <a:pt x="203" y="50"/>
                  <a:pt x="242" y="50"/>
                </a:cubicBezTo>
                <a:cubicBezTo>
                  <a:pt x="247" y="50"/>
                  <a:pt x="251" y="50"/>
                  <a:pt x="255" y="50"/>
                </a:cubicBezTo>
                <a:cubicBezTo>
                  <a:pt x="253" y="50"/>
                  <a:pt x="247" y="50"/>
                  <a:pt x="245" y="50"/>
                </a:cubicBezTo>
                <a:cubicBezTo>
                  <a:pt x="231" y="50"/>
                  <a:pt x="220" y="52"/>
                  <a:pt x="206" y="51"/>
                </a:cubicBezTo>
                <a:cubicBezTo>
                  <a:pt x="176" y="51"/>
                  <a:pt x="144" y="51"/>
                  <a:pt x="114" y="51"/>
                </a:cubicBezTo>
                <a:cubicBezTo>
                  <a:pt x="88" y="52"/>
                  <a:pt x="108" y="49"/>
                  <a:pt x="82" y="50"/>
                </a:cubicBezTo>
                <a:cubicBezTo>
                  <a:pt x="72" y="50"/>
                  <a:pt x="62" y="50"/>
                  <a:pt x="52" y="50"/>
                </a:cubicBezTo>
                <a:cubicBezTo>
                  <a:pt x="50" y="50"/>
                  <a:pt x="47" y="50"/>
                  <a:pt x="44" y="50"/>
                </a:cubicBezTo>
                <a:cubicBezTo>
                  <a:pt x="43" y="50"/>
                  <a:pt x="43" y="50"/>
                  <a:pt x="42" y="50"/>
                </a:cubicBezTo>
                <a:cubicBezTo>
                  <a:pt x="42" y="50"/>
                  <a:pt x="43" y="49"/>
                  <a:pt x="43" y="49"/>
                </a:cubicBezTo>
                <a:cubicBezTo>
                  <a:pt x="51" y="49"/>
                  <a:pt x="59" y="49"/>
                  <a:pt x="66" y="48"/>
                </a:cubicBezTo>
                <a:cubicBezTo>
                  <a:pt x="78" y="48"/>
                  <a:pt x="89" y="48"/>
                  <a:pt x="100" y="47"/>
                </a:cubicBezTo>
                <a:cubicBezTo>
                  <a:pt x="100" y="47"/>
                  <a:pt x="101" y="47"/>
                  <a:pt x="101" y="47"/>
                </a:cubicBezTo>
                <a:cubicBezTo>
                  <a:pt x="86" y="47"/>
                  <a:pt x="70" y="48"/>
                  <a:pt x="55" y="47"/>
                </a:cubicBezTo>
                <a:cubicBezTo>
                  <a:pt x="55" y="47"/>
                  <a:pt x="55" y="47"/>
                  <a:pt x="55" y="46"/>
                </a:cubicBezTo>
                <a:cubicBezTo>
                  <a:pt x="56" y="46"/>
                  <a:pt x="57" y="46"/>
                  <a:pt x="57" y="46"/>
                </a:cubicBezTo>
                <a:cubicBezTo>
                  <a:pt x="68" y="46"/>
                  <a:pt x="79" y="46"/>
                  <a:pt x="90" y="45"/>
                </a:cubicBezTo>
                <a:cubicBezTo>
                  <a:pt x="93" y="45"/>
                  <a:pt x="95" y="45"/>
                  <a:pt x="98" y="45"/>
                </a:cubicBezTo>
                <a:cubicBezTo>
                  <a:pt x="76" y="45"/>
                  <a:pt x="53" y="46"/>
                  <a:pt x="31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58" y="44"/>
                  <a:pt x="40" y="43"/>
                  <a:pt x="68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2" y="42"/>
                  <a:pt x="103" y="42"/>
                  <a:pt x="97" y="42"/>
                </a:cubicBezTo>
                <a:cubicBezTo>
                  <a:pt x="97" y="42"/>
                  <a:pt x="97" y="41"/>
                  <a:pt x="97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104" y="41"/>
                  <a:pt x="63" y="41"/>
                  <a:pt x="68" y="40"/>
                </a:cubicBezTo>
                <a:cubicBezTo>
                  <a:pt x="79" y="40"/>
                  <a:pt x="89" y="40"/>
                  <a:pt x="99" y="40"/>
                </a:cubicBezTo>
                <a:cubicBezTo>
                  <a:pt x="99" y="39"/>
                  <a:pt x="99" y="39"/>
                  <a:pt x="99" y="39"/>
                </a:cubicBezTo>
                <a:cubicBezTo>
                  <a:pt x="73" y="39"/>
                  <a:pt x="92" y="41"/>
                  <a:pt x="65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40"/>
                  <a:pt x="67" y="39"/>
                  <a:pt x="69" y="39"/>
                </a:cubicBezTo>
                <a:cubicBezTo>
                  <a:pt x="70" y="39"/>
                  <a:pt x="72" y="40"/>
                  <a:pt x="74" y="39"/>
                </a:cubicBezTo>
                <a:cubicBezTo>
                  <a:pt x="79" y="37"/>
                  <a:pt x="84" y="38"/>
                  <a:pt x="89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7"/>
                  <a:pt x="87" y="37"/>
                  <a:pt x="87" y="37"/>
                </a:cubicBezTo>
                <a:cubicBezTo>
                  <a:pt x="81" y="37"/>
                  <a:pt x="76" y="37"/>
                  <a:pt x="71" y="37"/>
                </a:cubicBezTo>
                <a:cubicBezTo>
                  <a:pt x="60" y="37"/>
                  <a:pt x="4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9" y="37"/>
                  <a:pt x="40" y="37"/>
                  <a:pt x="40" y="37"/>
                </a:cubicBezTo>
                <a:cubicBezTo>
                  <a:pt x="54" y="36"/>
                  <a:pt x="68" y="36"/>
                  <a:pt x="82" y="35"/>
                </a:cubicBezTo>
                <a:cubicBezTo>
                  <a:pt x="92" y="35"/>
                  <a:pt x="56" y="34"/>
                  <a:pt x="65" y="34"/>
                </a:cubicBezTo>
                <a:cubicBezTo>
                  <a:pt x="67" y="34"/>
                  <a:pt x="69" y="34"/>
                  <a:pt x="71" y="34"/>
                </a:cubicBezTo>
                <a:cubicBezTo>
                  <a:pt x="71" y="33"/>
                  <a:pt x="71" y="33"/>
                  <a:pt x="71" y="33"/>
                </a:cubicBezTo>
                <a:cubicBezTo>
                  <a:pt x="48" y="34"/>
                  <a:pt x="70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4"/>
                  <a:pt x="48" y="33"/>
                  <a:pt x="48" y="33"/>
                </a:cubicBezTo>
                <a:cubicBezTo>
                  <a:pt x="55" y="33"/>
                  <a:pt x="62" y="33"/>
                  <a:pt x="69" y="33"/>
                </a:cubicBezTo>
                <a:cubicBezTo>
                  <a:pt x="76" y="32"/>
                  <a:pt x="84" y="32"/>
                  <a:pt x="92" y="32"/>
                </a:cubicBezTo>
                <a:cubicBezTo>
                  <a:pt x="92" y="32"/>
                  <a:pt x="93" y="32"/>
                  <a:pt x="94" y="32"/>
                </a:cubicBezTo>
                <a:cubicBezTo>
                  <a:pt x="94" y="32"/>
                  <a:pt x="94" y="32"/>
                  <a:pt x="94" y="31"/>
                </a:cubicBezTo>
                <a:cubicBezTo>
                  <a:pt x="82" y="31"/>
                  <a:pt x="70" y="31"/>
                  <a:pt x="58" y="31"/>
                </a:cubicBezTo>
                <a:cubicBezTo>
                  <a:pt x="58" y="30"/>
                  <a:pt x="58" y="30"/>
                  <a:pt x="58" y="30"/>
                </a:cubicBezTo>
                <a:cubicBezTo>
                  <a:pt x="80" y="29"/>
                  <a:pt x="57" y="29"/>
                  <a:pt x="79" y="28"/>
                </a:cubicBezTo>
                <a:cubicBezTo>
                  <a:pt x="79" y="28"/>
                  <a:pt x="79" y="28"/>
                  <a:pt x="79" y="28"/>
                </a:cubicBezTo>
                <a:cubicBezTo>
                  <a:pt x="47" y="28"/>
                  <a:pt x="61" y="29"/>
                  <a:pt x="28" y="29"/>
                </a:cubicBezTo>
                <a:cubicBezTo>
                  <a:pt x="28" y="29"/>
                  <a:pt x="28" y="29"/>
                  <a:pt x="28" y="28"/>
                </a:cubicBezTo>
                <a:cubicBezTo>
                  <a:pt x="52" y="27"/>
                  <a:pt x="76" y="27"/>
                  <a:pt x="100" y="26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89" y="25"/>
                  <a:pt x="78" y="26"/>
                  <a:pt x="67" y="26"/>
                </a:cubicBezTo>
                <a:cubicBezTo>
                  <a:pt x="56" y="26"/>
                  <a:pt x="4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6" y="24"/>
                  <a:pt x="38" y="24"/>
                  <a:pt x="39" y="24"/>
                </a:cubicBezTo>
                <a:cubicBezTo>
                  <a:pt x="51" y="24"/>
                  <a:pt x="62" y="24"/>
                  <a:pt x="73" y="23"/>
                </a:cubicBezTo>
                <a:cubicBezTo>
                  <a:pt x="75" y="23"/>
                  <a:pt x="78" y="23"/>
                  <a:pt x="80" y="23"/>
                </a:cubicBezTo>
                <a:cubicBezTo>
                  <a:pt x="80" y="23"/>
                  <a:pt x="80" y="23"/>
                  <a:pt x="79" y="23"/>
                </a:cubicBezTo>
                <a:cubicBezTo>
                  <a:pt x="71" y="22"/>
                  <a:pt x="63" y="22"/>
                  <a:pt x="55" y="22"/>
                </a:cubicBezTo>
                <a:cubicBezTo>
                  <a:pt x="46" y="22"/>
                  <a:pt x="36" y="22"/>
                  <a:pt x="27" y="22"/>
                </a:cubicBezTo>
                <a:cubicBezTo>
                  <a:pt x="27" y="22"/>
                  <a:pt x="27" y="22"/>
                  <a:pt x="26" y="22"/>
                </a:cubicBezTo>
                <a:cubicBezTo>
                  <a:pt x="27" y="22"/>
                  <a:pt x="27" y="22"/>
                  <a:pt x="28" y="22"/>
                </a:cubicBezTo>
                <a:cubicBezTo>
                  <a:pt x="35" y="21"/>
                  <a:pt x="43" y="21"/>
                  <a:pt x="51" y="21"/>
                </a:cubicBezTo>
                <a:cubicBezTo>
                  <a:pt x="57" y="21"/>
                  <a:pt x="63" y="21"/>
                  <a:pt x="69" y="21"/>
                </a:cubicBezTo>
                <a:cubicBezTo>
                  <a:pt x="75" y="20"/>
                  <a:pt x="81" y="20"/>
                  <a:pt x="87" y="20"/>
                </a:cubicBezTo>
                <a:cubicBezTo>
                  <a:pt x="91" y="20"/>
                  <a:pt x="94" y="19"/>
                  <a:pt x="97" y="19"/>
                </a:cubicBezTo>
                <a:cubicBezTo>
                  <a:pt x="101" y="19"/>
                  <a:pt x="58" y="19"/>
                  <a:pt x="62" y="19"/>
                </a:cubicBezTo>
                <a:cubicBezTo>
                  <a:pt x="64" y="19"/>
                  <a:pt x="65" y="18"/>
                  <a:pt x="67" y="18"/>
                </a:cubicBezTo>
                <a:cubicBezTo>
                  <a:pt x="70" y="19"/>
                  <a:pt x="73" y="18"/>
                  <a:pt x="75" y="18"/>
                </a:cubicBezTo>
                <a:cubicBezTo>
                  <a:pt x="77" y="18"/>
                  <a:pt x="78" y="18"/>
                  <a:pt x="80" y="18"/>
                </a:cubicBezTo>
                <a:cubicBezTo>
                  <a:pt x="80" y="18"/>
                  <a:pt x="81" y="18"/>
                  <a:pt x="82" y="18"/>
                </a:cubicBezTo>
                <a:cubicBezTo>
                  <a:pt x="83" y="18"/>
                  <a:pt x="84" y="18"/>
                  <a:pt x="85" y="18"/>
                </a:cubicBezTo>
                <a:cubicBezTo>
                  <a:pt x="86" y="18"/>
                  <a:pt x="86" y="18"/>
                  <a:pt x="87" y="18"/>
                </a:cubicBezTo>
                <a:cubicBezTo>
                  <a:pt x="88" y="18"/>
                  <a:pt x="89" y="18"/>
                  <a:pt x="90" y="18"/>
                </a:cubicBezTo>
                <a:cubicBezTo>
                  <a:pt x="91" y="18"/>
                  <a:pt x="91" y="18"/>
                  <a:pt x="92" y="18"/>
                </a:cubicBezTo>
                <a:cubicBezTo>
                  <a:pt x="93" y="18"/>
                  <a:pt x="94" y="18"/>
                  <a:pt x="95" y="18"/>
                </a:cubicBezTo>
                <a:cubicBezTo>
                  <a:pt x="95" y="18"/>
                  <a:pt x="96" y="18"/>
                  <a:pt x="97" y="18"/>
                </a:cubicBezTo>
                <a:cubicBezTo>
                  <a:pt x="98" y="18"/>
                  <a:pt x="100" y="18"/>
                  <a:pt x="101" y="18"/>
                </a:cubicBezTo>
                <a:cubicBezTo>
                  <a:pt x="103" y="18"/>
                  <a:pt x="104" y="18"/>
                  <a:pt x="105" y="18"/>
                </a:cubicBezTo>
                <a:cubicBezTo>
                  <a:pt x="108" y="18"/>
                  <a:pt x="110" y="18"/>
                  <a:pt x="112" y="18"/>
                </a:cubicBezTo>
                <a:cubicBezTo>
                  <a:pt x="114" y="18"/>
                  <a:pt x="116" y="18"/>
                  <a:pt x="118" y="18"/>
                </a:cubicBezTo>
                <a:cubicBezTo>
                  <a:pt x="120" y="18"/>
                  <a:pt x="122" y="18"/>
                  <a:pt x="124" y="18"/>
                </a:cubicBezTo>
                <a:cubicBezTo>
                  <a:pt x="127" y="18"/>
                  <a:pt x="129" y="18"/>
                  <a:pt x="132" y="18"/>
                </a:cubicBezTo>
                <a:cubicBezTo>
                  <a:pt x="136" y="17"/>
                  <a:pt x="140" y="17"/>
                  <a:pt x="143" y="17"/>
                </a:cubicBezTo>
                <a:cubicBezTo>
                  <a:pt x="148" y="17"/>
                  <a:pt x="152" y="17"/>
                  <a:pt x="157" y="17"/>
                </a:cubicBezTo>
                <a:cubicBezTo>
                  <a:pt x="161" y="17"/>
                  <a:pt x="166" y="17"/>
                  <a:pt x="170" y="17"/>
                </a:cubicBezTo>
                <a:cubicBezTo>
                  <a:pt x="179" y="17"/>
                  <a:pt x="188" y="17"/>
                  <a:pt x="198" y="17"/>
                </a:cubicBezTo>
                <a:cubicBezTo>
                  <a:pt x="205" y="17"/>
                  <a:pt x="212" y="17"/>
                  <a:pt x="219" y="18"/>
                </a:cubicBezTo>
                <a:cubicBezTo>
                  <a:pt x="233" y="18"/>
                  <a:pt x="247" y="18"/>
                  <a:pt x="260" y="18"/>
                </a:cubicBezTo>
                <a:cubicBezTo>
                  <a:pt x="265" y="18"/>
                  <a:pt x="269" y="18"/>
                  <a:pt x="273" y="18"/>
                </a:cubicBezTo>
                <a:cubicBezTo>
                  <a:pt x="278" y="18"/>
                  <a:pt x="282" y="18"/>
                  <a:pt x="287" y="18"/>
                </a:cubicBezTo>
                <a:cubicBezTo>
                  <a:pt x="287" y="18"/>
                  <a:pt x="286" y="18"/>
                  <a:pt x="286" y="18"/>
                </a:cubicBezTo>
                <a:cubicBezTo>
                  <a:pt x="285" y="18"/>
                  <a:pt x="282" y="18"/>
                  <a:pt x="281" y="18"/>
                </a:cubicBezTo>
                <a:cubicBezTo>
                  <a:pt x="233" y="19"/>
                  <a:pt x="190" y="17"/>
                  <a:pt x="143" y="17"/>
                </a:cubicBezTo>
                <a:cubicBezTo>
                  <a:pt x="110" y="18"/>
                  <a:pt x="125" y="18"/>
                  <a:pt x="92" y="19"/>
                </a:cubicBezTo>
                <a:cubicBezTo>
                  <a:pt x="82" y="19"/>
                  <a:pt x="24" y="17"/>
                  <a:pt x="14" y="17"/>
                </a:cubicBezTo>
                <a:cubicBezTo>
                  <a:pt x="10" y="17"/>
                  <a:pt x="15" y="16"/>
                  <a:pt x="11" y="16"/>
                </a:cubicBezTo>
                <a:cubicBezTo>
                  <a:pt x="10" y="16"/>
                  <a:pt x="8" y="16"/>
                  <a:pt x="6" y="16"/>
                </a:cubicBezTo>
                <a:cubicBezTo>
                  <a:pt x="6" y="16"/>
                  <a:pt x="6" y="16"/>
                  <a:pt x="6" y="15"/>
                </a:cubicBezTo>
                <a:cubicBezTo>
                  <a:pt x="6" y="15"/>
                  <a:pt x="7" y="15"/>
                  <a:pt x="7" y="15"/>
                </a:cubicBezTo>
                <a:cubicBezTo>
                  <a:pt x="12" y="15"/>
                  <a:pt x="9" y="15"/>
                  <a:pt x="15" y="14"/>
                </a:cubicBezTo>
                <a:cubicBezTo>
                  <a:pt x="25" y="14"/>
                  <a:pt x="35" y="14"/>
                  <a:pt x="45" y="13"/>
                </a:cubicBezTo>
                <a:cubicBezTo>
                  <a:pt x="41" y="13"/>
                  <a:pt x="37" y="13"/>
                  <a:pt x="33" y="13"/>
                </a:cubicBezTo>
                <a:cubicBezTo>
                  <a:pt x="26" y="13"/>
                  <a:pt x="20" y="13"/>
                  <a:pt x="14" y="13"/>
                </a:cubicBezTo>
                <a:cubicBezTo>
                  <a:pt x="11" y="14"/>
                  <a:pt x="16" y="14"/>
                  <a:pt x="13" y="14"/>
                </a:cubicBezTo>
                <a:cubicBezTo>
                  <a:pt x="12" y="14"/>
                  <a:pt x="12" y="13"/>
                  <a:pt x="12" y="13"/>
                </a:cubicBezTo>
                <a:cubicBezTo>
                  <a:pt x="12" y="13"/>
                  <a:pt x="12" y="13"/>
                  <a:pt x="13" y="13"/>
                </a:cubicBezTo>
                <a:cubicBezTo>
                  <a:pt x="17" y="13"/>
                  <a:pt x="13" y="13"/>
                  <a:pt x="17" y="12"/>
                </a:cubicBezTo>
                <a:cubicBezTo>
                  <a:pt x="23" y="12"/>
                  <a:pt x="29" y="12"/>
                  <a:pt x="36" y="12"/>
                </a:cubicBezTo>
                <a:cubicBezTo>
                  <a:pt x="44" y="12"/>
                  <a:pt x="53" y="11"/>
                  <a:pt x="61" y="11"/>
                </a:cubicBezTo>
                <a:cubicBezTo>
                  <a:pt x="65" y="11"/>
                  <a:pt x="69" y="11"/>
                  <a:pt x="73" y="11"/>
                </a:cubicBezTo>
                <a:cubicBezTo>
                  <a:pt x="74" y="11"/>
                  <a:pt x="76" y="10"/>
                  <a:pt x="77" y="10"/>
                </a:cubicBezTo>
                <a:cubicBezTo>
                  <a:pt x="78" y="10"/>
                  <a:pt x="79" y="11"/>
                  <a:pt x="79" y="10"/>
                </a:cubicBezTo>
                <a:cubicBezTo>
                  <a:pt x="80" y="11"/>
                  <a:pt x="81" y="11"/>
                  <a:pt x="81" y="10"/>
                </a:cubicBezTo>
                <a:cubicBezTo>
                  <a:pt x="81" y="10"/>
                  <a:pt x="82" y="10"/>
                  <a:pt x="82" y="11"/>
                </a:cubicBezTo>
                <a:cubicBezTo>
                  <a:pt x="82" y="10"/>
                  <a:pt x="83" y="10"/>
                  <a:pt x="83" y="10"/>
                </a:cubicBezTo>
                <a:cubicBezTo>
                  <a:pt x="83" y="10"/>
                  <a:pt x="83" y="10"/>
                  <a:pt x="84" y="11"/>
                </a:cubicBezTo>
                <a:cubicBezTo>
                  <a:pt x="84" y="10"/>
                  <a:pt x="84" y="10"/>
                  <a:pt x="85" y="10"/>
                </a:cubicBezTo>
                <a:cubicBezTo>
                  <a:pt x="85" y="10"/>
                  <a:pt x="85" y="10"/>
                  <a:pt x="86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7" y="10"/>
                  <a:pt x="87" y="10"/>
                  <a:pt x="87" y="11"/>
                </a:cubicBezTo>
                <a:cubicBezTo>
                  <a:pt x="88" y="10"/>
                  <a:pt x="88" y="10"/>
                  <a:pt x="88" y="9"/>
                </a:cubicBezTo>
                <a:cubicBezTo>
                  <a:pt x="88" y="10"/>
                  <a:pt x="89" y="10"/>
                  <a:pt x="89" y="11"/>
                </a:cubicBezTo>
                <a:cubicBezTo>
                  <a:pt x="89" y="10"/>
                  <a:pt x="90" y="10"/>
                  <a:pt x="90" y="9"/>
                </a:cubicBezTo>
                <a:cubicBezTo>
                  <a:pt x="90" y="10"/>
                  <a:pt x="90" y="10"/>
                  <a:pt x="91" y="10"/>
                </a:cubicBezTo>
                <a:cubicBezTo>
                  <a:pt x="91" y="10"/>
                  <a:pt x="91" y="10"/>
                  <a:pt x="91" y="9"/>
                </a:cubicBezTo>
                <a:cubicBezTo>
                  <a:pt x="92" y="10"/>
                  <a:pt x="92" y="10"/>
                  <a:pt x="93" y="10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10"/>
                  <a:pt x="93" y="10"/>
                  <a:pt x="93" y="10"/>
                </a:cubicBezTo>
                <a:cubicBezTo>
                  <a:pt x="94" y="10"/>
                  <a:pt x="95" y="10"/>
                  <a:pt x="96" y="10"/>
                </a:cubicBezTo>
                <a:cubicBezTo>
                  <a:pt x="96" y="10"/>
                  <a:pt x="96" y="10"/>
                  <a:pt x="97" y="10"/>
                </a:cubicBezTo>
                <a:cubicBezTo>
                  <a:pt x="97" y="10"/>
                  <a:pt x="98" y="10"/>
                  <a:pt x="99" y="10"/>
                </a:cubicBezTo>
                <a:cubicBezTo>
                  <a:pt x="99" y="10"/>
                  <a:pt x="100" y="10"/>
                  <a:pt x="100" y="10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2" y="10"/>
                  <a:pt x="102" y="10"/>
                  <a:pt x="102" y="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104" y="10"/>
                  <a:pt x="104" y="9"/>
                  <a:pt x="105" y="10"/>
                </a:cubicBezTo>
                <a:cubicBezTo>
                  <a:pt x="106" y="10"/>
                  <a:pt x="107" y="10"/>
                  <a:pt x="108" y="10"/>
                </a:cubicBezTo>
                <a:cubicBezTo>
                  <a:pt x="109" y="10"/>
                  <a:pt x="110" y="10"/>
                  <a:pt x="111" y="10"/>
                </a:cubicBezTo>
                <a:cubicBezTo>
                  <a:pt x="111" y="9"/>
                  <a:pt x="112" y="9"/>
                  <a:pt x="113" y="9"/>
                </a:cubicBezTo>
                <a:cubicBezTo>
                  <a:pt x="114" y="9"/>
                  <a:pt x="115" y="10"/>
                  <a:pt x="116" y="10"/>
                </a:cubicBezTo>
                <a:cubicBezTo>
                  <a:pt x="117" y="10"/>
                  <a:pt x="118" y="9"/>
                  <a:pt x="119" y="10"/>
                </a:cubicBezTo>
                <a:cubicBezTo>
                  <a:pt x="120" y="10"/>
                  <a:pt x="121" y="9"/>
                  <a:pt x="121" y="9"/>
                </a:cubicBezTo>
                <a:cubicBezTo>
                  <a:pt x="122" y="9"/>
                  <a:pt x="123" y="9"/>
                  <a:pt x="124" y="9"/>
                </a:cubicBezTo>
                <a:cubicBezTo>
                  <a:pt x="126" y="9"/>
                  <a:pt x="128" y="9"/>
                  <a:pt x="130" y="9"/>
                </a:cubicBezTo>
                <a:cubicBezTo>
                  <a:pt x="132" y="9"/>
                  <a:pt x="133" y="10"/>
                  <a:pt x="135" y="10"/>
                </a:cubicBezTo>
                <a:cubicBezTo>
                  <a:pt x="136" y="10"/>
                  <a:pt x="138" y="9"/>
                  <a:pt x="139" y="9"/>
                </a:cubicBezTo>
                <a:cubicBezTo>
                  <a:pt x="140" y="9"/>
                  <a:pt x="142" y="10"/>
                  <a:pt x="143" y="10"/>
                </a:cubicBezTo>
                <a:cubicBezTo>
                  <a:pt x="145" y="10"/>
                  <a:pt x="146" y="9"/>
                  <a:pt x="148" y="9"/>
                </a:cubicBezTo>
                <a:cubicBezTo>
                  <a:pt x="149" y="9"/>
                  <a:pt x="151" y="10"/>
                  <a:pt x="152" y="10"/>
                </a:cubicBezTo>
                <a:cubicBezTo>
                  <a:pt x="153" y="10"/>
                  <a:pt x="154" y="9"/>
                  <a:pt x="155" y="9"/>
                </a:cubicBezTo>
                <a:cubicBezTo>
                  <a:pt x="156" y="9"/>
                  <a:pt x="156" y="10"/>
                  <a:pt x="157" y="10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8" y="10"/>
                  <a:pt x="159" y="9"/>
                  <a:pt x="159" y="10"/>
                </a:cubicBezTo>
                <a:cubicBezTo>
                  <a:pt x="160" y="10"/>
                  <a:pt x="161" y="8"/>
                  <a:pt x="161" y="10"/>
                </a:cubicBezTo>
                <a:cubicBezTo>
                  <a:pt x="162" y="10"/>
                  <a:pt x="162" y="9"/>
                  <a:pt x="162" y="9"/>
                </a:cubicBezTo>
                <a:cubicBezTo>
                  <a:pt x="163" y="9"/>
                  <a:pt x="163" y="9"/>
                  <a:pt x="163" y="10"/>
                </a:cubicBezTo>
                <a:cubicBezTo>
                  <a:pt x="163" y="10"/>
                  <a:pt x="164" y="9"/>
                  <a:pt x="164" y="9"/>
                </a:cubicBezTo>
                <a:cubicBezTo>
                  <a:pt x="164" y="9"/>
                  <a:pt x="164" y="9"/>
                  <a:pt x="165" y="10"/>
                </a:cubicBezTo>
                <a:cubicBezTo>
                  <a:pt x="165" y="10"/>
                  <a:pt x="165" y="9"/>
                  <a:pt x="166" y="9"/>
                </a:cubicBezTo>
                <a:cubicBezTo>
                  <a:pt x="166" y="9"/>
                  <a:pt x="166" y="9"/>
                  <a:pt x="166" y="10"/>
                </a:cubicBezTo>
                <a:cubicBezTo>
                  <a:pt x="167" y="9"/>
                  <a:pt x="168" y="8"/>
                  <a:pt x="168" y="10"/>
                </a:cubicBezTo>
                <a:cubicBezTo>
                  <a:pt x="169" y="9"/>
                  <a:pt x="169" y="8"/>
                  <a:pt x="170" y="10"/>
                </a:cubicBezTo>
                <a:cubicBezTo>
                  <a:pt x="170" y="9"/>
                  <a:pt x="171" y="9"/>
                  <a:pt x="172" y="9"/>
                </a:cubicBezTo>
                <a:cubicBezTo>
                  <a:pt x="172" y="10"/>
                  <a:pt x="173" y="9"/>
                  <a:pt x="174" y="9"/>
                </a:cubicBezTo>
                <a:cubicBezTo>
                  <a:pt x="175" y="9"/>
                  <a:pt x="176" y="9"/>
                  <a:pt x="176" y="9"/>
                </a:cubicBezTo>
                <a:cubicBezTo>
                  <a:pt x="179" y="9"/>
                  <a:pt x="180" y="9"/>
                  <a:pt x="183" y="9"/>
                </a:cubicBezTo>
                <a:cubicBezTo>
                  <a:pt x="185" y="9"/>
                  <a:pt x="186" y="9"/>
                  <a:pt x="189" y="9"/>
                </a:cubicBezTo>
                <a:cubicBezTo>
                  <a:pt x="191" y="9"/>
                  <a:pt x="194" y="9"/>
                  <a:pt x="197" y="9"/>
                </a:cubicBezTo>
                <a:cubicBezTo>
                  <a:pt x="198" y="9"/>
                  <a:pt x="202" y="9"/>
                  <a:pt x="204" y="9"/>
                </a:cubicBezTo>
                <a:cubicBezTo>
                  <a:pt x="208" y="9"/>
                  <a:pt x="212" y="9"/>
                  <a:pt x="217" y="10"/>
                </a:cubicBezTo>
                <a:cubicBezTo>
                  <a:pt x="224" y="10"/>
                  <a:pt x="223" y="9"/>
                  <a:pt x="230" y="10"/>
                </a:cubicBezTo>
                <a:cubicBezTo>
                  <a:pt x="233" y="10"/>
                  <a:pt x="243" y="10"/>
                  <a:pt x="247" y="10"/>
                </a:cubicBezTo>
                <a:cubicBezTo>
                  <a:pt x="258" y="10"/>
                  <a:pt x="264" y="10"/>
                  <a:pt x="275" y="10"/>
                </a:cubicBezTo>
                <a:cubicBezTo>
                  <a:pt x="275" y="10"/>
                  <a:pt x="281" y="11"/>
                  <a:pt x="281" y="10"/>
                </a:cubicBezTo>
                <a:cubicBezTo>
                  <a:pt x="280" y="10"/>
                  <a:pt x="280" y="10"/>
                  <a:pt x="279" y="10"/>
                </a:cubicBezTo>
                <a:cubicBezTo>
                  <a:pt x="279" y="10"/>
                  <a:pt x="278" y="10"/>
                  <a:pt x="277" y="10"/>
                </a:cubicBezTo>
                <a:cubicBezTo>
                  <a:pt x="260" y="9"/>
                  <a:pt x="240" y="10"/>
                  <a:pt x="223" y="9"/>
                </a:cubicBezTo>
                <a:cubicBezTo>
                  <a:pt x="192" y="9"/>
                  <a:pt x="164" y="9"/>
                  <a:pt x="133" y="9"/>
                </a:cubicBezTo>
                <a:cubicBezTo>
                  <a:pt x="116" y="9"/>
                  <a:pt x="98" y="9"/>
                  <a:pt x="81" y="10"/>
                </a:cubicBezTo>
                <a:cubicBezTo>
                  <a:pt x="64" y="10"/>
                  <a:pt x="48" y="9"/>
                  <a:pt x="31" y="9"/>
                </a:cubicBezTo>
                <a:cubicBezTo>
                  <a:pt x="26" y="9"/>
                  <a:pt x="21" y="9"/>
                  <a:pt x="16" y="9"/>
                </a:cubicBezTo>
                <a:cubicBezTo>
                  <a:pt x="9" y="9"/>
                  <a:pt x="11" y="9"/>
                  <a:pt x="4" y="9"/>
                </a:cubicBezTo>
                <a:cubicBezTo>
                  <a:pt x="3" y="9"/>
                  <a:pt x="1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2" y="8"/>
                </a:cubicBezTo>
                <a:cubicBezTo>
                  <a:pt x="5" y="8"/>
                  <a:pt x="8" y="8"/>
                  <a:pt x="11" y="8"/>
                </a:cubicBezTo>
                <a:cubicBezTo>
                  <a:pt x="14" y="8"/>
                  <a:pt x="17" y="8"/>
                  <a:pt x="19" y="8"/>
                </a:cubicBezTo>
                <a:cubicBezTo>
                  <a:pt x="25" y="8"/>
                  <a:pt x="22" y="8"/>
                  <a:pt x="27" y="7"/>
                </a:cubicBezTo>
                <a:cubicBezTo>
                  <a:pt x="36" y="7"/>
                  <a:pt x="45" y="7"/>
                  <a:pt x="53" y="7"/>
                </a:cubicBezTo>
                <a:cubicBezTo>
                  <a:pt x="58" y="6"/>
                  <a:pt x="63" y="6"/>
                  <a:pt x="67" y="6"/>
                </a:cubicBezTo>
                <a:cubicBezTo>
                  <a:pt x="68" y="6"/>
                  <a:pt x="68" y="6"/>
                  <a:pt x="69" y="6"/>
                </a:cubicBezTo>
                <a:cubicBezTo>
                  <a:pt x="68" y="6"/>
                  <a:pt x="68" y="6"/>
                  <a:pt x="67" y="6"/>
                </a:cubicBezTo>
                <a:cubicBezTo>
                  <a:pt x="65" y="6"/>
                  <a:pt x="63" y="5"/>
                  <a:pt x="61" y="5"/>
                </a:cubicBezTo>
                <a:cubicBezTo>
                  <a:pt x="60" y="5"/>
                  <a:pt x="58" y="5"/>
                  <a:pt x="56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65" y="4"/>
                  <a:pt x="72" y="4"/>
                  <a:pt x="79" y="4"/>
                </a:cubicBezTo>
                <a:cubicBezTo>
                  <a:pt x="87" y="4"/>
                  <a:pt x="95" y="4"/>
                  <a:pt x="103" y="3"/>
                </a:cubicBezTo>
                <a:cubicBezTo>
                  <a:pt x="108" y="3"/>
                  <a:pt x="113" y="3"/>
                  <a:pt x="117" y="3"/>
                </a:cubicBezTo>
                <a:cubicBezTo>
                  <a:pt x="119" y="3"/>
                  <a:pt x="120" y="3"/>
                  <a:pt x="121" y="3"/>
                </a:cubicBezTo>
                <a:cubicBezTo>
                  <a:pt x="121" y="2"/>
                  <a:pt x="122" y="2"/>
                  <a:pt x="122" y="2"/>
                </a:cubicBezTo>
                <a:cubicBezTo>
                  <a:pt x="123" y="3"/>
                  <a:pt x="124" y="3"/>
                  <a:pt x="126" y="1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2"/>
                  <a:pt x="126" y="3"/>
                  <a:pt x="127" y="3"/>
                </a:cubicBezTo>
                <a:cubicBezTo>
                  <a:pt x="127" y="2"/>
                  <a:pt x="127" y="2"/>
                  <a:pt x="127" y="1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2"/>
                  <a:pt x="129" y="2"/>
                  <a:pt x="129" y="1"/>
                </a:cubicBezTo>
                <a:cubicBezTo>
                  <a:pt x="129" y="2"/>
                  <a:pt x="130" y="2"/>
                  <a:pt x="130" y="2"/>
                </a:cubicBezTo>
                <a:cubicBezTo>
                  <a:pt x="130" y="2"/>
                  <a:pt x="131" y="2"/>
                  <a:pt x="131" y="1"/>
                </a:cubicBezTo>
                <a:cubicBezTo>
                  <a:pt x="131" y="2"/>
                  <a:pt x="131" y="2"/>
                  <a:pt x="132" y="3"/>
                </a:cubicBezTo>
                <a:cubicBezTo>
                  <a:pt x="132" y="2"/>
                  <a:pt x="132" y="2"/>
                  <a:pt x="133" y="1"/>
                </a:cubicBezTo>
                <a:cubicBezTo>
                  <a:pt x="133" y="2"/>
                  <a:pt x="133" y="2"/>
                  <a:pt x="133" y="2"/>
                </a:cubicBezTo>
                <a:cubicBezTo>
                  <a:pt x="134" y="2"/>
                  <a:pt x="134" y="0"/>
                  <a:pt x="135" y="2"/>
                </a:cubicBezTo>
                <a:cubicBezTo>
                  <a:pt x="136" y="2"/>
                  <a:pt x="136" y="1"/>
                  <a:pt x="137" y="2"/>
                </a:cubicBezTo>
                <a:cubicBezTo>
                  <a:pt x="137" y="2"/>
                  <a:pt x="138" y="2"/>
                  <a:pt x="138" y="1"/>
                </a:cubicBezTo>
                <a:cubicBezTo>
                  <a:pt x="138" y="2"/>
                  <a:pt x="138" y="2"/>
                  <a:pt x="139" y="2"/>
                </a:cubicBezTo>
                <a:cubicBezTo>
                  <a:pt x="139" y="2"/>
                  <a:pt x="139" y="2"/>
                  <a:pt x="140" y="1"/>
                </a:cubicBezTo>
                <a:cubicBezTo>
                  <a:pt x="140" y="2"/>
                  <a:pt x="140" y="2"/>
                  <a:pt x="140" y="3"/>
                </a:cubicBezTo>
                <a:cubicBezTo>
                  <a:pt x="141" y="2"/>
                  <a:pt x="141" y="2"/>
                  <a:pt x="142" y="1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2"/>
                  <a:pt x="143" y="2"/>
                  <a:pt x="143" y="1"/>
                </a:cubicBezTo>
                <a:cubicBezTo>
                  <a:pt x="144" y="2"/>
                  <a:pt x="144" y="2"/>
                  <a:pt x="144" y="3"/>
                </a:cubicBezTo>
                <a:cubicBezTo>
                  <a:pt x="144" y="2"/>
                  <a:pt x="145" y="2"/>
                  <a:pt x="145" y="1"/>
                </a:cubicBezTo>
                <a:cubicBezTo>
                  <a:pt x="146" y="3"/>
                  <a:pt x="145" y="3"/>
                  <a:pt x="144" y="3"/>
                </a:cubicBezTo>
                <a:cubicBezTo>
                  <a:pt x="137" y="3"/>
                  <a:pt x="130" y="3"/>
                  <a:pt x="124" y="4"/>
                </a:cubicBezTo>
                <a:cubicBezTo>
                  <a:pt x="122" y="4"/>
                  <a:pt x="120" y="4"/>
                  <a:pt x="117" y="4"/>
                </a:cubicBezTo>
                <a:cubicBezTo>
                  <a:pt x="173" y="4"/>
                  <a:pt x="229" y="4"/>
                  <a:pt x="285" y="4"/>
                </a:cubicBezTo>
                <a:cubicBezTo>
                  <a:pt x="285" y="4"/>
                  <a:pt x="284" y="4"/>
                  <a:pt x="284" y="4"/>
                </a:cubicBezTo>
                <a:cubicBezTo>
                  <a:pt x="240" y="4"/>
                  <a:pt x="194" y="4"/>
                  <a:pt x="150" y="4"/>
                </a:cubicBezTo>
                <a:cubicBezTo>
                  <a:pt x="150" y="4"/>
                  <a:pt x="152" y="3"/>
                  <a:pt x="152" y="3"/>
                </a:cubicBezTo>
                <a:cubicBezTo>
                  <a:pt x="156" y="3"/>
                  <a:pt x="159" y="3"/>
                  <a:pt x="162" y="3"/>
                </a:cubicBezTo>
                <a:cubicBezTo>
                  <a:pt x="165" y="3"/>
                  <a:pt x="168" y="2"/>
                  <a:pt x="171" y="2"/>
                </a:cubicBezTo>
                <a:cubicBezTo>
                  <a:pt x="172" y="2"/>
                  <a:pt x="172" y="2"/>
                  <a:pt x="173" y="2"/>
                </a:cubicBezTo>
                <a:cubicBezTo>
                  <a:pt x="173" y="2"/>
                  <a:pt x="173" y="1"/>
                  <a:pt x="173" y="1"/>
                </a:cubicBezTo>
                <a:cubicBezTo>
                  <a:pt x="180" y="1"/>
                  <a:pt x="187" y="1"/>
                  <a:pt x="194" y="1"/>
                </a:cubicBezTo>
                <a:close/>
                <a:moveTo>
                  <a:pt x="214" y="45"/>
                </a:moveTo>
                <a:cubicBezTo>
                  <a:pt x="214" y="45"/>
                  <a:pt x="214" y="45"/>
                  <a:pt x="214" y="45"/>
                </a:cubicBezTo>
                <a:cubicBezTo>
                  <a:pt x="196" y="45"/>
                  <a:pt x="179" y="45"/>
                  <a:pt x="161" y="45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79" y="45"/>
                  <a:pt x="196" y="45"/>
                  <a:pt x="214" y="45"/>
                </a:cubicBezTo>
                <a:close/>
                <a:moveTo>
                  <a:pt x="144" y="65"/>
                </a:moveTo>
                <a:cubicBezTo>
                  <a:pt x="144" y="65"/>
                  <a:pt x="144" y="65"/>
                  <a:pt x="144" y="65"/>
                </a:cubicBezTo>
                <a:cubicBezTo>
                  <a:pt x="155" y="65"/>
                  <a:pt x="166" y="64"/>
                  <a:pt x="177" y="64"/>
                </a:cubicBezTo>
                <a:cubicBezTo>
                  <a:pt x="177" y="64"/>
                  <a:pt x="177" y="64"/>
                  <a:pt x="177" y="64"/>
                </a:cubicBezTo>
                <a:cubicBezTo>
                  <a:pt x="166" y="64"/>
                  <a:pt x="155" y="64"/>
                  <a:pt x="144" y="65"/>
                </a:cubicBezTo>
                <a:close/>
                <a:moveTo>
                  <a:pt x="223" y="45"/>
                </a:moveTo>
                <a:cubicBezTo>
                  <a:pt x="223" y="45"/>
                  <a:pt x="223" y="45"/>
                  <a:pt x="223" y="46"/>
                </a:cubicBezTo>
                <a:cubicBezTo>
                  <a:pt x="230" y="46"/>
                  <a:pt x="238" y="46"/>
                  <a:pt x="245" y="46"/>
                </a:cubicBezTo>
                <a:cubicBezTo>
                  <a:pt x="245" y="45"/>
                  <a:pt x="245" y="45"/>
                  <a:pt x="245" y="45"/>
                </a:cubicBezTo>
                <a:cubicBezTo>
                  <a:pt x="238" y="45"/>
                  <a:pt x="230" y="45"/>
                  <a:pt x="223" y="45"/>
                </a:cubicBezTo>
                <a:close/>
                <a:moveTo>
                  <a:pt x="333" y="32"/>
                </a:moveTo>
                <a:cubicBezTo>
                  <a:pt x="338" y="33"/>
                  <a:pt x="362" y="33"/>
                  <a:pt x="363" y="33"/>
                </a:cubicBezTo>
                <a:cubicBezTo>
                  <a:pt x="360" y="33"/>
                  <a:pt x="336" y="32"/>
                  <a:pt x="333" y="32"/>
                </a:cubicBezTo>
                <a:close/>
                <a:moveTo>
                  <a:pt x="142" y="65"/>
                </a:moveTo>
                <a:cubicBezTo>
                  <a:pt x="142" y="65"/>
                  <a:pt x="142" y="65"/>
                  <a:pt x="142" y="65"/>
                </a:cubicBezTo>
                <a:cubicBezTo>
                  <a:pt x="139" y="65"/>
                  <a:pt x="136" y="65"/>
                  <a:pt x="133" y="65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36" y="65"/>
                  <a:pt x="139" y="65"/>
                  <a:pt x="142" y="65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b="1" kern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2906712" y="1271586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29" name="Google Shape;240;p16">
            <a:extLst>
              <a:ext uri="{FF2B5EF4-FFF2-40B4-BE49-F238E27FC236}">
                <a16:creationId xmlns:a16="http://schemas.microsoft.com/office/drawing/2014/main" id="{F75DCAF0-B040-490A-87FF-C5D5FFD1A3E8}"/>
              </a:ext>
            </a:extLst>
          </p:cNvPr>
          <p:cNvSpPr txBox="1"/>
          <p:nvPr/>
        </p:nvSpPr>
        <p:spPr>
          <a:xfrm>
            <a:off x="13889036" y="1271586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0" name="Google Shape;240;p16">
            <a:extLst>
              <a:ext uri="{FF2B5EF4-FFF2-40B4-BE49-F238E27FC236}">
                <a16:creationId xmlns:a16="http://schemas.microsoft.com/office/drawing/2014/main" id="{3CCD9849-624D-494B-9CBA-D4998A049EA1}"/>
              </a:ext>
            </a:extLst>
          </p:cNvPr>
          <p:cNvSpPr txBox="1"/>
          <p:nvPr/>
        </p:nvSpPr>
        <p:spPr>
          <a:xfrm>
            <a:off x="2824162" y="3984626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1" name="Google Shape;240;p16">
            <a:extLst>
              <a:ext uri="{FF2B5EF4-FFF2-40B4-BE49-F238E27FC236}">
                <a16:creationId xmlns:a16="http://schemas.microsoft.com/office/drawing/2014/main" id="{60700977-AC43-4DF0-B127-B101DBF76E10}"/>
              </a:ext>
            </a:extLst>
          </p:cNvPr>
          <p:cNvSpPr txBox="1"/>
          <p:nvPr/>
        </p:nvSpPr>
        <p:spPr>
          <a:xfrm>
            <a:off x="13889036" y="3754435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2" name="Google Shape;240;p16">
            <a:extLst>
              <a:ext uri="{FF2B5EF4-FFF2-40B4-BE49-F238E27FC236}">
                <a16:creationId xmlns:a16="http://schemas.microsoft.com/office/drawing/2014/main" id="{238915B1-9235-4093-8F25-33C04E91CEEA}"/>
              </a:ext>
            </a:extLst>
          </p:cNvPr>
          <p:cNvSpPr txBox="1"/>
          <p:nvPr/>
        </p:nvSpPr>
        <p:spPr>
          <a:xfrm>
            <a:off x="2906712" y="6353174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3" name="Google Shape;240;p16">
            <a:extLst>
              <a:ext uri="{FF2B5EF4-FFF2-40B4-BE49-F238E27FC236}">
                <a16:creationId xmlns:a16="http://schemas.microsoft.com/office/drawing/2014/main" id="{87F8EE99-AF6B-4AF2-B3A5-BF2CE868E98F}"/>
              </a:ext>
            </a:extLst>
          </p:cNvPr>
          <p:cNvSpPr txBox="1"/>
          <p:nvPr/>
        </p:nvSpPr>
        <p:spPr>
          <a:xfrm>
            <a:off x="13889036" y="6353174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7" name="Google Shape;240;p16">
            <a:extLst>
              <a:ext uri="{FF2B5EF4-FFF2-40B4-BE49-F238E27FC236}">
                <a16:creationId xmlns:a16="http://schemas.microsoft.com/office/drawing/2014/main" id="{617DA19E-C25B-4F2D-B9B0-38DADAE2D4F2}"/>
              </a:ext>
            </a:extLst>
          </p:cNvPr>
          <p:cNvSpPr txBox="1"/>
          <p:nvPr/>
        </p:nvSpPr>
        <p:spPr>
          <a:xfrm>
            <a:off x="2906712" y="8794749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8" name="Google Shape;240;p16">
            <a:extLst>
              <a:ext uri="{FF2B5EF4-FFF2-40B4-BE49-F238E27FC236}">
                <a16:creationId xmlns:a16="http://schemas.microsoft.com/office/drawing/2014/main" id="{4B318C84-289C-4BAE-BA2A-F6D6C3572D54}"/>
              </a:ext>
            </a:extLst>
          </p:cNvPr>
          <p:cNvSpPr txBox="1"/>
          <p:nvPr/>
        </p:nvSpPr>
        <p:spPr>
          <a:xfrm>
            <a:off x="13889036" y="8794749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9" name="Google Shape;240;p16">
            <a:extLst>
              <a:ext uri="{FF2B5EF4-FFF2-40B4-BE49-F238E27FC236}">
                <a16:creationId xmlns:a16="http://schemas.microsoft.com/office/drawing/2014/main" id="{F26765F6-B00A-4786-A36A-E296C4733A30}"/>
              </a:ext>
            </a:extLst>
          </p:cNvPr>
          <p:cNvSpPr txBox="1"/>
          <p:nvPr/>
        </p:nvSpPr>
        <p:spPr>
          <a:xfrm>
            <a:off x="2906712" y="11290300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40" name="Google Shape;240;p16">
            <a:extLst>
              <a:ext uri="{FF2B5EF4-FFF2-40B4-BE49-F238E27FC236}">
                <a16:creationId xmlns:a16="http://schemas.microsoft.com/office/drawing/2014/main" id="{82D971E8-F5F6-4BA7-B1A7-6E0056B31D3A}"/>
              </a:ext>
            </a:extLst>
          </p:cNvPr>
          <p:cNvSpPr txBox="1"/>
          <p:nvPr/>
        </p:nvSpPr>
        <p:spPr>
          <a:xfrm>
            <a:off x="13889036" y="11290300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7302500" y="2174875"/>
            <a:ext cx="4276724" cy="2381250"/>
            <a:chOff x="3651251" y="1087438"/>
            <a:chExt cx="2138363" cy="1190625"/>
          </a:xfrm>
        </p:grpSpPr>
        <p:sp>
          <p:nvSpPr>
            <p:cNvPr id="85" name="Google Shape;85;p13"/>
            <p:cNvSpPr/>
            <p:nvPr/>
          </p:nvSpPr>
          <p:spPr>
            <a:xfrm>
              <a:off x="5334001" y="1601788"/>
              <a:ext cx="455613" cy="457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7"/>
                  </a:moveTo>
                  <a:cubicBezTo>
                    <a:pt x="45" y="39"/>
                    <a:pt x="34" y="48"/>
                    <a:pt x="21" y="47"/>
                  </a:cubicBezTo>
                  <a:cubicBezTo>
                    <a:pt x="9" y="45"/>
                    <a:pt x="0" y="34"/>
                    <a:pt x="1" y="21"/>
                  </a:cubicBezTo>
                  <a:cubicBezTo>
                    <a:pt x="3" y="9"/>
                    <a:pt x="14" y="0"/>
                    <a:pt x="27" y="1"/>
                  </a:cubicBezTo>
                  <a:cubicBezTo>
                    <a:pt x="39" y="3"/>
                    <a:pt x="48" y="14"/>
                    <a:pt x="47" y="27"/>
                  </a:cubicBezTo>
                  <a:close/>
                </a:path>
              </a:pathLst>
            </a:custGeom>
            <a:solidFill>
              <a:srgbClr val="FFE0D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602163" y="1087438"/>
              <a:ext cx="655638" cy="657225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67" y="38"/>
                  </a:moveTo>
                  <a:cubicBezTo>
                    <a:pt x="65" y="56"/>
                    <a:pt x="48" y="69"/>
                    <a:pt x="30" y="67"/>
                  </a:cubicBezTo>
                  <a:cubicBezTo>
                    <a:pt x="12" y="65"/>
                    <a:pt x="0" y="49"/>
                    <a:pt x="2" y="31"/>
                  </a:cubicBezTo>
                  <a:cubicBezTo>
                    <a:pt x="4" y="13"/>
                    <a:pt x="20" y="0"/>
                    <a:pt x="38" y="2"/>
                  </a:cubicBezTo>
                  <a:cubicBezTo>
                    <a:pt x="56" y="4"/>
                    <a:pt x="69" y="20"/>
                    <a:pt x="67" y="38"/>
                  </a:cubicBezTo>
                  <a:close/>
                </a:path>
              </a:pathLst>
            </a:custGeom>
            <a:solidFill>
              <a:srgbClr val="FFEAE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127501" y="1687513"/>
              <a:ext cx="588963" cy="590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0" y="34"/>
                  </a:moveTo>
                  <a:cubicBezTo>
                    <a:pt x="59" y="51"/>
                    <a:pt x="44" y="62"/>
                    <a:pt x="28" y="60"/>
                  </a:cubicBezTo>
                  <a:cubicBezTo>
                    <a:pt x="11" y="59"/>
                    <a:pt x="0" y="44"/>
                    <a:pt x="2" y="28"/>
                  </a:cubicBezTo>
                  <a:cubicBezTo>
                    <a:pt x="3" y="11"/>
                    <a:pt x="18" y="0"/>
                    <a:pt x="34" y="2"/>
                  </a:cubicBezTo>
                  <a:cubicBezTo>
                    <a:pt x="51" y="3"/>
                    <a:pt x="62" y="18"/>
                    <a:pt x="60" y="34"/>
                  </a:cubicBezTo>
                  <a:close/>
                </a:path>
              </a:pathLst>
            </a:custGeom>
            <a:solidFill>
              <a:srgbClr val="FFE2D4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868863" y="1839913"/>
              <a:ext cx="303213" cy="304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18"/>
                  </a:moveTo>
                  <a:cubicBezTo>
                    <a:pt x="30" y="26"/>
                    <a:pt x="23" y="32"/>
                    <a:pt x="15" y="31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2"/>
                    <a:pt x="32" y="9"/>
                    <a:pt x="31" y="18"/>
                  </a:cubicBezTo>
                  <a:close/>
                </a:path>
              </a:pathLst>
            </a:custGeom>
            <a:solidFill>
              <a:srgbClr val="FFDAC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651251" y="1554163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42" y="24"/>
                  </a:moveTo>
                  <a:cubicBezTo>
                    <a:pt x="41" y="35"/>
                    <a:pt x="31" y="43"/>
                    <a:pt x="20" y="42"/>
                  </a:cubicBezTo>
                  <a:cubicBezTo>
                    <a:pt x="9" y="41"/>
                    <a:pt x="0" y="31"/>
                    <a:pt x="2" y="19"/>
                  </a:cubicBezTo>
                  <a:cubicBezTo>
                    <a:pt x="3" y="8"/>
                    <a:pt x="13" y="0"/>
                    <a:pt x="24" y="1"/>
                  </a:cubicBezTo>
                  <a:cubicBezTo>
                    <a:pt x="36" y="3"/>
                    <a:pt x="44" y="13"/>
                    <a:pt x="42" y="24"/>
                  </a:cubicBezTo>
                  <a:close/>
                </a:path>
              </a:pathLst>
            </a:custGeom>
            <a:solidFill>
              <a:srgbClr val="FFE0D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60801" y="1144588"/>
              <a:ext cx="322263" cy="323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19"/>
                  </a:moveTo>
                  <a:cubicBezTo>
                    <a:pt x="32" y="28"/>
                    <a:pt x="24" y="34"/>
                    <a:pt x="15" y="33"/>
                  </a:cubicBezTo>
                  <a:cubicBezTo>
                    <a:pt x="6" y="32"/>
                    <a:pt x="0" y="24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28" y="2"/>
                    <a:pt x="34" y="10"/>
                    <a:pt x="33" y="19"/>
                  </a:cubicBezTo>
                  <a:close/>
                </a:path>
              </a:pathLst>
            </a:custGeom>
            <a:solidFill>
              <a:srgbClr val="FFDDC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0213" y="125888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7" y="10"/>
                  </a:moveTo>
                  <a:cubicBezTo>
                    <a:pt x="16" y="14"/>
                    <a:pt x="12" y="17"/>
                    <a:pt x="8" y="17"/>
                  </a:cubicBezTo>
                  <a:cubicBezTo>
                    <a:pt x="3" y="16"/>
                    <a:pt x="0" y="12"/>
                    <a:pt x="1" y="8"/>
                  </a:cubicBezTo>
                  <a:cubicBezTo>
                    <a:pt x="1" y="3"/>
                    <a:pt x="5" y="0"/>
                    <a:pt x="10" y="1"/>
                  </a:cubicBezTo>
                  <a:cubicBezTo>
                    <a:pt x="14" y="1"/>
                    <a:pt x="17" y="5"/>
                    <a:pt x="17" y="10"/>
                  </a:cubicBezTo>
                  <a:close/>
                </a:path>
              </a:pathLst>
            </a:custGeom>
            <a:solidFill>
              <a:srgbClr val="FFD7C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335463" y="1487488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6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8" y="1"/>
                    <a:pt x="10" y="3"/>
                    <a:pt x="9" y="6"/>
                  </a:cubicBezTo>
                  <a:close/>
                </a:path>
              </a:pathLst>
            </a:custGeom>
            <a:solidFill>
              <a:srgbClr val="FFD2B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381626" y="1411288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0" y="6"/>
                  </a:move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lose/>
                </a:path>
              </a:pathLst>
            </a:custGeom>
            <a:solidFill>
              <a:srgbClr val="FFD2B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5078074" y="5546725"/>
            <a:ext cx="3441700" cy="2454274"/>
            <a:chOff x="7539038" y="2773363"/>
            <a:chExt cx="1720850" cy="1227137"/>
          </a:xfrm>
        </p:grpSpPr>
        <p:sp>
          <p:nvSpPr>
            <p:cNvPr id="95" name="Google Shape;95;p13"/>
            <p:cNvSpPr/>
            <p:nvPr/>
          </p:nvSpPr>
          <p:spPr>
            <a:xfrm>
              <a:off x="8194676" y="2773363"/>
              <a:ext cx="476250" cy="476250"/>
            </a:xfrm>
            <a:prstGeom prst="ellipse">
              <a:avLst/>
            </a:prstGeom>
            <a:solidFill>
              <a:srgbClr val="F1DB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539038" y="3382963"/>
              <a:ext cx="493713" cy="493712"/>
            </a:xfrm>
            <a:prstGeom prst="ellipse">
              <a:avLst/>
            </a:prstGeom>
            <a:solidFill>
              <a:srgbClr val="F2E0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108951" y="3781425"/>
              <a:ext cx="190500" cy="190500"/>
            </a:xfrm>
            <a:prstGeom prst="ellipse">
              <a:avLst/>
            </a:prstGeom>
            <a:solidFill>
              <a:srgbClr val="F4E5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080376" y="333533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8" y="25"/>
                  </a:moveTo>
                  <a:cubicBezTo>
                    <a:pt x="2" y="21"/>
                    <a:pt x="0" y="14"/>
                    <a:pt x="3" y="8"/>
                  </a:cubicBezTo>
                  <a:cubicBezTo>
                    <a:pt x="7" y="2"/>
                    <a:pt x="14" y="0"/>
                    <a:pt x="20" y="3"/>
                  </a:cubicBezTo>
                  <a:cubicBezTo>
                    <a:pt x="26" y="7"/>
                    <a:pt x="28" y="14"/>
                    <a:pt x="25" y="20"/>
                  </a:cubicBezTo>
                  <a:cubicBezTo>
                    <a:pt x="21" y="26"/>
                    <a:pt x="14" y="28"/>
                    <a:pt x="8" y="25"/>
                  </a:cubicBezTo>
                  <a:close/>
                </a:path>
              </a:pathLst>
            </a:custGeom>
            <a:solidFill>
              <a:srgbClr val="EFD6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680451" y="3106738"/>
              <a:ext cx="188913" cy="190500"/>
            </a:xfrm>
            <a:prstGeom prst="ellipse">
              <a:avLst/>
            </a:prstGeom>
            <a:solidFill>
              <a:srgbClr val="EDD1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993188" y="2916238"/>
              <a:ext cx="104775" cy="104775"/>
            </a:xfrm>
            <a:prstGeom prst="ellipse">
              <a:avLst/>
            </a:prstGeom>
            <a:solidFill>
              <a:srgbClr val="EDD1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691438" y="3021013"/>
              <a:ext cx="247650" cy="238125"/>
            </a:xfrm>
            <a:prstGeom prst="ellipse">
              <a:avLst/>
            </a:prstGeom>
            <a:solidFill>
              <a:srgbClr val="F4E5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050338" y="3106738"/>
              <a:ext cx="209550" cy="209550"/>
            </a:xfrm>
            <a:prstGeom prst="ellipse">
              <a:avLst/>
            </a:prstGeom>
            <a:solidFill>
              <a:srgbClr val="EFD6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499476" y="3382963"/>
              <a:ext cx="627063" cy="617537"/>
            </a:xfrm>
            <a:prstGeom prst="ellipse">
              <a:avLst/>
            </a:prstGeom>
            <a:solidFill>
              <a:srgbClr val="F4E5F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14033501" y="2403474"/>
            <a:ext cx="3419474" cy="2209800"/>
            <a:chOff x="7016751" y="1201738"/>
            <a:chExt cx="1709738" cy="1104900"/>
          </a:xfrm>
        </p:grpSpPr>
        <p:sp>
          <p:nvSpPr>
            <p:cNvPr id="105" name="Google Shape;105;p13"/>
            <p:cNvSpPr/>
            <p:nvPr/>
          </p:nvSpPr>
          <p:spPr>
            <a:xfrm>
              <a:off x="7596188" y="1201738"/>
              <a:ext cx="417513" cy="409575"/>
            </a:xfrm>
            <a:prstGeom prst="ellipse">
              <a:avLst/>
            </a:prstGeom>
            <a:solidFill>
              <a:srgbClr val="FCDBE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348538" y="1773238"/>
              <a:ext cx="314325" cy="314325"/>
            </a:xfrm>
            <a:prstGeom prst="ellipse">
              <a:avLst/>
            </a:prstGeom>
            <a:solidFill>
              <a:srgbClr val="FCD9E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54851" y="2058988"/>
              <a:ext cx="160338" cy="161925"/>
            </a:xfrm>
            <a:prstGeom prst="ellipse">
              <a:avLst/>
            </a:prstGeom>
            <a:solidFill>
              <a:srgbClr val="FCCFE4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529513" y="1620838"/>
              <a:ext cx="123825" cy="123825"/>
            </a:xfrm>
            <a:prstGeom prst="ellipse">
              <a:avLst/>
            </a:prstGeom>
            <a:solidFill>
              <a:srgbClr val="FCCCE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16751" y="1592263"/>
              <a:ext cx="198438" cy="209550"/>
            </a:xfrm>
            <a:prstGeom prst="ellipse">
              <a:avLst/>
            </a:prstGeom>
            <a:solidFill>
              <a:srgbClr val="FCD4E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28001" y="1335088"/>
              <a:ext cx="209550" cy="209550"/>
            </a:xfrm>
            <a:prstGeom prst="ellipse">
              <a:avLst/>
            </a:prstGeom>
            <a:solidFill>
              <a:srgbClr val="FCD9E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643813" y="2135188"/>
              <a:ext cx="152400" cy="152400"/>
            </a:xfrm>
            <a:prstGeom prst="ellipse">
              <a:avLst/>
            </a:prstGeom>
            <a:solidFill>
              <a:srgbClr val="FCCFE4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566151" y="2001838"/>
              <a:ext cx="160338" cy="152400"/>
            </a:xfrm>
            <a:prstGeom prst="ellipse">
              <a:avLst/>
            </a:prstGeom>
            <a:solidFill>
              <a:srgbClr val="FCD4E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853363" y="1697038"/>
              <a:ext cx="608013" cy="609600"/>
            </a:xfrm>
            <a:prstGeom prst="ellipse">
              <a:avLst/>
            </a:prstGeom>
            <a:solidFill>
              <a:srgbClr val="FCE5F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7416800" y="8896350"/>
            <a:ext cx="3898900" cy="3200400"/>
            <a:chOff x="3708401" y="4448175"/>
            <a:chExt cx="1949450" cy="1600200"/>
          </a:xfrm>
        </p:grpSpPr>
        <p:sp>
          <p:nvSpPr>
            <p:cNvPr id="115" name="Google Shape;115;p13"/>
            <p:cNvSpPr/>
            <p:nvPr/>
          </p:nvSpPr>
          <p:spPr>
            <a:xfrm>
              <a:off x="4821238" y="4505325"/>
              <a:ext cx="608013" cy="609600"/>
            </a:xfrm>
            <a:prstGeom prst="ellipse">
              <a:avLst/>
            </a:prstGeom>
            <a:solidFill>
              <a:srgbClr val="CCF5B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4601" y="4505325"/>
              <a:ext cx="436563" cy="438150"/>
            </a:xfrm>
            <a:prstGeom prst="ellipse">
              <a:avLst/>
            </a:prstGeom>
            <a:solidFill>
              <a:srgbClr val="CEF5B3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65551" y="5286375"/>
              <a:ext cx="760413" cy="762000"/>
            </a:xfrm>
            <a:prstGeom prst="ellipse">
              <a:avLst/>
            </a:prstGeom>
            <a:solidFill>
              <a:srgbClr val="D5F5BF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364038" y="4886325"/>
              <a:ext cx="314325" cy="323850"/>
            </a:xfrm>
            <a:prstGeom prst="ellipse">
              <a:avLst/>
            </a:prstGeom>
            <a:solidFill>
              <a:srgbClr val="C8F5A9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859338" y="5153025"/>
              <a:ext cx="122238" cy="133350"/>
            </a:xfrm>
            <a:prstGeom prst="ellipse">
              <a:avLst/>
            </a:prstGeom>
            <a:solidFill>
              <a:srgbClr val="C8F5A9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003676" y="5019675"/>
              <a:ext cx="104775" cy="104775"/>
            </a:xfrm>
            <a:prstGeom prst="ellipse">
              <a:avLst/>
            </a:prstGeom>
            <a:solidFill>
              <a:srgbClr val="C1F59D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630738" y="5324475"/>
              <a:ext cx="85725" cy="85725"/>
            </a:xfrm>
            <a:prstGeom prst="ellipse">
              <a:avLst/>
            </a:prstGeom>
            <a:solidFill>
              <a:srgbClr val="C1F59D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708401" y="5067300"/>
              <a:ext cx="76200" cy="76200"/>
            </a:xfrm>
            <a:prstGeom prst="ellipse">
              <a:avLst/>
            </a:prstGeom>
            <a:solidFill>
              <a:srgbClr val="C1F59D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716463" y="4448175"/>
              <a:ext cx="76200" cy="76200"/>
            </a:xfrm>
            <a:prstGeom prst="ellipse">
              <a:avLst/>
            </a:prstGeom>
            <a:solidFill>
              <a:srgbClr val="C1F59D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344988" y="4610100"/>
              <a:ext cx="171450" cy="161925"/>
            </a:xfrm>
            <a:prstGeom prst="ellipse">
              <a:avLst/>
            </a:prstGeom>
            <a:solidFill>
              <a:srgbClr val="C8F5A9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486401" y="5000625"/>
              <a:ext cx="171450" cy="161925"/>
            </a:xfrm>
            <a:prstGeom prst="ellipse">
              <a:avLst/>
            </a:prstGeom>
            <a:solidFill>
              <a:srgbClr val="C8F5A9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5667375" y="5337175"/>
            <a:ext cx="3956050" cy="2530474"/>
            <a:chOff x="2833688" y="2668588"/>
            <a:chExt cx="1978025" cy="1265237"/>
          </a:xfrm>
        </p:grpSpPr>
        <p:sp>
          <p:nvSpPr>
            <p:cNvPr id="127" name="Google Shape;127;p13"/>
            <p:cNvSpPr/>
            <p:nvPr/>
          </p:nvSpPr>
          <p:spPr>
            <a:xfrm>
              <a:off x="4621213" y="3116263"/>
              <a:ext cx="190500" cy="190500"/>
            </a:xfrm>
            <a:prstGeom prst="ellipse">
              <a:avLst/>
            </a:prstGeom>
            <a:solidFill>
              <a:srgbClr val="FFE4B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833688" y="3087688"/>
              <a:ext cx="438150" cy="438150"/>
            </a:xfrm>
            <a:prstGeom prst="ellipse">
              <a:avLst/>
            </a:prstGeom>
            <a:solidFill>
              <a:srgbClr val="FFE6B5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138488" y="3686175"/>
              <a:ext cx="247650" cy="247650"/>
            </a:xfrm>
            <a:prstGeom prst="ellipse">
              <a:avLst/>
            </a:prstGeom>
            <a:solidFill>
              <a:srgbClr val="FFE4B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565526" y="3306763"/>
              <a:ext cx="171450" cy="161925"/>
            </a:xfrm>
            <a:prstGeom prst="ellipse">
              <a:avLst/>
            </a:prstGeom>
            <a:solidFill>
              <a:srgbClr val="FFE2A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357563" y="3173413"/>
              <a:ext cx="122238" cy="123825"/>
            </a:xfrm>
            <a:prstGeom prst="ellipse">
              <a:avLst/>
            </a:prstGeom>
            <a:solidFill>
              <a:srgbClr val="FFDEA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300413" y="2773363"/>
              <a:ext cx="169863" cy="161925"/>
            </a:xfrm>
            <a:prstGeom prst="ellipse">
              <a:avLst/>
            </a:prstGeom>
            <a:solidFill>
              <a:srgbClr val="FFE4B0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613151" y="3001963"/>
              <a:ext cx="95250" cy="104775"/>
            </a:xfrm>
            <a:prstGeom prst="ellipse">
              <a:avLst/>
            </a:prstGeom>
            <a:solidFill>
              <a:srgbClr val="FFDEA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392613" y="3621088"/>
              <a:ext cx="76200" cy="65087"/>
            </a:xfrm>
            <a:prstGeom prst="ellipse">
              <a:avLst/>
            </a:prstGeom>
            <a:solidFill>
              <a:srgbClr val="FFDEA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497388" y="2668588"/>
              <a:ext cx="161925" cy="161925"/>
            </a:xfrm>
            <a:prstGeom prst="ellipse">
              <a:avLst/>
            </a:prstGeom>
            <a:solidFill>
              <a:srgbClr val="FFE2A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698876" y="3373438"/>
              <a:ext cx="541338" cy="541337"/>
            </a:xfrm>
            <a:prstGeom prst="ellipse">
              <a:avLst/>
            </a:prstGeom>
            <a:solidFill>
              <a:srgbClr val="FFE7B5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860801" y="2820988"/>
              <a:ext cx="722313" cy="723900"/>
            </a:xfrm>
            <a:prstGeom prst="ellipse">
              <a:avLst/>
            </a:prstGeom>
            <a:solidFill>
              <a:srgbClr val="FFEDC9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13195300" y="8458200"/>
            <a:ext cx="4238624" cy="3657600"/>
            <a:chOff x="6597651" y="4229100"/>
            <a:chExt cx="2119313" cy="1828800"/>
          </a:xfrm>
        </p:grpSpPr>
        <p:sp>
          <p:nvSpPr>
            <p:cNvPr id="139" name="Google Shape;139;p13"/>
            <p:cNvSpPr/>
            <p:nvPr/>
          </p:nvSpPr>
          <p:spPr>
            <a:xfrm>
              <a:off x="8223251" y="4667250"/>
              <a:ext cx="493713" cy="504825"/>
            </a:xfrm>
            <a:prstGeom prst="ellipse">
              <a:avLst/>
            </a:prstGeom>
            <a:solidFill>
              <a:srgbClr val="C6F0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597651" y="4371975"/>
              <a:ext cx="798513" cy="800100"/>
            </a:xfrm>
            <a:prstGeom prst="ellipse">
              <a:avLst/>
            </a:prstGeom>
            <a:solidFill>
              <a:srgbClr val="CBF1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815263" y="5248275"/>
              <a:ext cx="808038" cy="809625"/>
            </a:xfrm>
            <a:prstGeom prst="ellipse">
              <a:avLst/>
            </a:prstGeom>
            <a:solidFill>
              <a:srgbClr val="E1F5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386638" y="4229100"/>
              <a:ext cx="466725" cy="466725"/>
            </a:xfrm>
            <a:prstGeom prst="ellipse">
              <a:avLst/>
            </a:prstGeom>
            <a:solidFill>
              <a:srgbClr val="C8F0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672388" y="4733925"/>
              <a:ext cx="303213" cy="304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4"/>
                  </a:moveTo>
                  <a:cubicBezTo>
                    <a:pt x="2" y="6"/>
                    <a:pt x="9" y="0"/>
                    <a:pt x="18" y="1"/>
                  </a:cubicBezTo>
                  <a:cubicBezTo>
                    <a:pt x="26" y="1"/>
                    <a:pt x="32" y="9"/>
                    <a:pt x="31" y="17"/>
                  </a:cubicBezTo>
                  <a:cubicBezTo>
                    <a:pt x="31" y="25"/>
                    <a:pt x="23" y="32"/>
                    <a:pt x="15" y="31"/>
                  </a:cubicBezTo>
                  <a:cubicBezTo>
                    <a:pt x="7" y="30"/>
                    <a:pt x="0" y="23"/>
                    <a:pt x="1" y="14"/>
                  </a:cubicBezTo>
                  <a:close/>
                </a:path>
              </a:pathLst>
            </a:custGeom>
            <a:solidFill>
              <a:srgbClr val="BBEE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910513" y="5105400"/>
              <a:ext cx="312738" cy="304800"/>
            </a:xfrm>
            <a:prstGeom prst="ellipse">
              <a:avLst/>
            </a:prstGeom>
            <a:solidFill>
              <a:srgbClr val="BBEE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424738" y="4943475"/>
              <a:ext cx="200025" cy="200025"/>
            </a:xfrm>
            <a:prstGeom prst="ellipse">
              <a:avLst/>
            </a:prstGeom>
            <a:solidFill>
              <a:srgbClr val="B2EC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700963" y="5172075"/>
              <a:ext cx="95250" cy="95250"/>
            </a:xfrm>
            <a:prstGeom prst="ellipse">
              <a:avLst/>
            </a:prstGeom>
            <a:solidFill>
              <a:srgbClr val="ACEB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558088" y="5191125"/>
              <a:ext cx="95250" cy="95250"/>
            </a:xfrm>
            <a:prstGeom prst="ellipse">
              <a:avLst/>
            </a:prstGeom>
            <a:solidFill>
              <a:srgbClr val="ACEBFA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3943351" y="9613901"/>
            <a:ext cx="3292474" cy="3317874"/>
            <a:chOff x="1971675" y="4806951"/>
            <a:chExt cx="1646237" cy="1658938"/>
          </a:xfrm>
        </p:grpSpPr>
        <p:sp>
          <p:nvSpPr>
            <p:cNvPr id="149" name="Google Shape;149;p13"/>
            <p:cNvSpPr/>
            <p:nvPr/>
          </p:nvSpPr>
          <p:spPr>
            <a:xfrm>
              <a:off x="1971675" y="4883151"/>
              <a:ext cx="1141412" cy="1154113"/>
            </a:xfrm>
            <a:prstGeom prst="ellipse">
              <a:avLst/>
            </a:prstGeom>
            <a:solidFill>
              <a:srgbClr val="5CBF00">
                <a:alpha val="43529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971675" y="5321301"/>
              <a:ext cx="1141412" cy="1144588"/>
            </a:xfrm>
            <a:prstGeom prst="ellipse">
              <a:avLst/>
            </a:prstGeom>
            <a:solidFill>
              <a:srgbClr val="5CBF00">
                <a:alpha val="43529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419350" y="5283201"/>
              <a:ext cx="1150937" cy="1144588"/>
            </a:xfrm>
            <a:prstGeom prst="ellipse">
              <a:avLst/>
            </a:prstGeom>
            <a:solidFill>
              <a:srgbClr val="5CBF00">
                <a:alpha val="43529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476500" y="4806951"/>
              <a:ext cx="1141412" cy="1143000"/>
            </a:xfrm>
            <a:prstGeom prst="ellipse">
              <a:avLst/>
            </a:prstGeom>
            <a:solidFill>
              <a:srgbClr val="5CBF00">
                <a:alpha val="43529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18484850" y="5057774"/>
            <a:ext cx="3937000" cy="3756024"/>
            <a:chOff x="9242425" y="2528888"/>
            <a:chExt cx="1968500" cy="1878013"/>
          </a:xfrm>
        </p:grpSpPr>
        <p:sp>
          <p:nvSpPr>
            <p:cNvPr id="154" name="Google Shape;154;p13"/>
            <p:cNvSpPr/>
            <p:nvPr/>
          </p:nvSpPr>
          <p:spPr>
            <a:xfrm>
              <a:off x="9640888" y="2528888"/>
              <a:ext cx="1304925" cy="13049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5" y="13"/>
                  </a:moveTo>
                  <a:cubicBezTo>
                    <a:pt x="76" y="0"/>
                    <a:pt x="111" y="15"/>
                    <a:pt x="124" y="46"/>
                  </a:cubicBezTo>
                  <a:cubicBezTo>
                    <a:pt x="137" y="76"/>
                    <a:pt x="122" y="112"/>
                    <a:pt x="92" y="124"/>
                  </a:cubicBezTo>
                  <a:cubicBezTo>
                    <a:pt x="61" y="137"/>
                    <a:pt x="26" y="123"/>
                    <a:pt x="13" y="92"/>
                  </a:cubicBezTo>
                  <a:cubicBezTo>
                    <a:pt x="0" y="61"/>
                    <a:pt x="15" y="26"/>
                    <a:pt x="45" y="13"/>
                  </a:cubicBezTo>
                  <a:close/>
                </a:path>
              </a:pathLst>
            </a:custGeom>
            <a:solidFill>
              <a:srgbClr val="6BDABC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9242425" y="2700338"/>
              <a:ext cx="1303337" cy="13049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5" y="13"/>
                  </a:moveTo>
                  <a:cubicBezTo>
                    <a:pt x="76" y="0"/>
                    <a:pt x="111" y="15"/>
                    <a:pt x="124" y="45"/>
                  </a:cubicBezTo>
                  <a:cubicBezTo>
                    <a:pt x="137" y="76"/>
                    <a:pt x="122" y="111"/>
                    <a:pt x="92" y="124"/>
                  </a:cubicBezTo>
                  <a:cubicBezTo>
                    <a:pt x="61" y="137"/>
                    <a:pt x="26" y="122"/>
                    <a:pt x="13" y="92"/>
                  </a:cubicBezTo>
                  <a:cubicBezTo>
                    <a:pt x="0" y="61"/>
                    <a:pt x="15" y="26"/>
                    <a:pt x="45" y="13"/>
                  </a:cubicBezTo>
                  <a:close/>
                </a:path>
              </a:pathLst>
            </a:custGeom>
            <a:solidFill>
              <a:srgbClr val="6BDABC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450388" y="3100388"/>
              <a:ext cx="1304925" cy="1306513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5" y="13"/>
                  </a:moveTo>
                  <a:cubicBezTo>
                    <a:pt x="76" y="0"/>
                    <a:pt x="111" y="15"/>
                    <a:pt x="124" y="45"/>
                  </a:cubicBezTo>
                  <a:cubicBezTo>
                    <a:pt x="137" y="76"/>
                    <a:pt x="122" y="111"/>
                    <a:pt x="91" y="124"/>
                  </a:cubicBezTo>
                  <a:cubicBezTo>
                    <a:pt x="61" y="137"/>
                    <a:pt x="25" y="123"/>
                    <a:pt x="13" y="92"/>
                  </a:cubicBezTo>
                  <a:cubicBezTo>
                    <a:pt x="0" y="61"/>
                    <a:pt x="14" y="26"/>
                    <a:pt x="45" y="13"/>
                  </a:cubicBezTo>
                  <a:close/>
                </a:path>
              </a:pathLst>
            </a:custGeom>
            <a:solidFill>
              <a:srgbClr val="6BDABC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907588" y="2967038"/>
              <a:ext cx="1303337" cy="1306513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5" y="13"/>
                  </a:moveTo>
                  <a:cubicBezTo>
                    <a:pt x="76" y="0"/>
                    <a:pt x="111" y="15"/>
                    <a:pt x="124" y="46"/>
                  </a:cubicBezTo>
                  <a:cubicBezTo>
                    <a:pt x="137" y="76"/>
                    <a:pt x="122" y="112"/>
                    <a:pt x="92" y="124"/>
                  </a:cubicBezTo>
                  <a:cubicBezTo>
                    <a:pt x="61" y="137"/>
                    <a:pt x="26" y="123"/>
                    <a:pt x="13" y="92"/>
                  </a:cubicBezTo>
                  <a:cubicBezTo>
                    <a:pt x="0" y="61"/>
                    <a:pt x="15" y="26"/>
                    <a:pt x="45" y="13"/>
                  </a:cubicBezTo>
                  <a:close/>
                </a:path>
              </a:pathLst>
            </a:custGeom>
            <a:solidFill>
              <a:srgbClr val="6BDABC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3"/>
          <p:cNvGrpSpPr/>
          <p:nvPr/>
        </p:nvGrpSpPr>
        <p:grpSpPr>
          <a:xfrm>
            <a:off x="2266951" y="5419724"/>
            <a:ext cx="3635374" cy="3451224"/>
            <a:chOff x="1133475" y="2709863"/>
            <a:chExt cx="1817687" cy="1725613"/>
          </a:xfrm>
        </p:grpSpPr>
        <p:sp>
          <p:nvSpPr>
            <p:cNvPr id="159" name="Google Shape;159;p13"/>
            <p:cNvSpPr/>
            <p:nvPr/>
          </p:nvSpPr>
          <p:spPr>
            <a:xfrm>
              <a:off x="1514475" y="3281363"/>
              <a:ext cx="1141412" cy="1154113"/>
            </a:xfrm>
            <a:prstGeom prst="ellipse">
              <a:avLst/>
            </a:prstGeom>
            <a:solidFill>
              <a:srgbClr val="FFB300">
                <a:alpha val="4549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800225" y="2995613"/>
              <a:ext cx="1150937" cy="1143000"/>
            </a:xfrm>
            <a:prstGeom prst="ellipse">
              <a:avLst/>
            </a:prstGeom>
            <a:solidFill>
              <a:srgbClr val="FFB300">
                <a:alpha val="4549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514475" y="2709863"/>
              <a:ext cx="1141412" cy="1152525"/>
            </a:xfrm>
            <a:prstGeom prst="ellipse">
              <a:avLst/>
            </a:prstGeom>
            <a:solidFill>
              <a:srgbClr val="FFB300">
                <a:alpha val="4549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133475" y="3233738"/>
              <a:ext cx="1152525" cy="1154113"/>
            </a:xfrm>
            <a:prstGeom prst="ellipse">
              <a:avLst/>
            </a:prstGeom>
            <a:solidFill>
              <a:srgbClr val="FFB300">
                <a:alpha val="4549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133475" y="2709863"/>
              <a:ext cx="1152525" cy="1152525"/>
            </a:xfrm>
            <a:prstGeom prst="ellipse">
              <a:avLst/>
            </a:prstGeom>
            <a:solidFill>
              <a:srgbClr val="FFB300">
                <a:alpha val="4549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3"/>
          <p:cNvGrpSpPr/>
          <p:nvPr/>
        </p:nvGrpSpPr>
        <p:grpSpPr>
          <a:xfrm>
            <a:off x="16751300" y="727074"/>
            <a:ext cx="4035424" cy="4022724"/>
            <a:chOff x="8375650" y="363538"/>
            <a:chExt cx="2017712" cy="2011363"/>
          </a:xfrm>
        </p:grpSpPr>
        <p:sp>
          <p:nvSpPr>
            <p:cNvPr id="165" name="Google Shape;165;p13"/>
            <p:cNvSpPr/>
            <p:nvPr/>
          </p:nvSpPr>
          <p:spPr>
            <a:xfrm>
              <a:off x="8642350" y="1060451"/>
              <a:ext cx="1312862" cy="1314450"/>
            </a:xfrm>
            <a:custGeom>
              <a:avLst/>
              <a:gdLst/>
              <a:ahLst/>
              <a:cxnLst/>
              <a:rect l="l" t="t" r="r" b="b"/>
              <a:pathLst>
                <a:path w="138" h="138" extrusionOk="0">
                  <a:moveTo>
                    <a:pt x="17" y="99"/>
                  </a:moveTo>
                  <a:cubicBezTo>
                    <a:pt x="0" y="71"/>
                    <a:pt x="10" y="34"/>
                    <a:pt x="39" y="17"/>
                  </a:cubicBezTo>
                  <a:cubicBezTo>
                    <a:pt x="67" y="0"/>
                    <a:pt x="104" y="10"/>
                    <a:pt x="121" y="39"/>
                  </a:cubicBezTo>
                  <a:cubicBezTo>
                    <a:pt x="138" y="68"/>
                    <a:pt x="128" y="105"/>
                    <a:pt x="99" y="121"/>
                  </a:cubicBezTo>
                  <a:cubicBezTo>
                    <a:pt x="70" y="138"/>
                    <a:pt x="33" y="128"/>
                    <a:pt x="17" y="99"/>
                  </a:cubicBezTo>
                  <a:close/>
                </a:path>
              </a:pathLst>
            </a:custGeom>
            <a:solidFill>
              <a:srgbClr val="DE337D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090025" y="822326"/>
              <a:ext cx="1303337" cy="1314450"/>
            </a:xfrm>
            <a:custGeom>
              <a:avLst/>
              <a:gdLst/>
              <a:ahLst/>
              <a:cxnLst/>
              <a:rect l="l" t="t" r="r" b="b"/>
              <a:pathLst>
                <a:path w="137" h="138" extrusionOk="0">
                  <a:moveTo>
                    <a:pt x="16" y="99"/>
                  </a:moveTo>
                  <a:cubicBezTo>
                    <a:pt x="0" y="70"/>
                    <a:pt x="10" y="34"/>
                    <a:pt x="38" y="17"/>
                  </a:cubicBezTo>
                  <a:cubicBezTo>
                    <a:pt x="67" y="0"/>
                    <a:pt x="104" y="10"/>
                    <a:pt x="121" y="39"/>
                  </a:cubicBezTo>
                  <a:cubicBezTo>
                    <a:pt x="137" y="68"/>
                    <a:pt x="128" y="104"/>
                    <a:pt x="99" y="121"/>
                  </a:cubicBezTo>
                  <a:cubicBezTo>
                    <a:pt x="70" y="138"/>
                    <a:pt x="33" y="128"/>
                    <a:pt x="16" y="99"/>
                  </a:cubicBezTo>
                  <a:close/>
                </a:path>
              </a:pathLst>
            </a:custGeom>
            <a:solidFill>
              <a:srgbClr val="8C103D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9090025" y="363538"/>
              <a:ext cx="1303337" cy="1306513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16" y="99"/>
                  </a:moveTo>
                  <a:cubicBezTo>
                    <a:pt x="0" y="70"/>
                    <a:pt x="10" y="33"/>
                    <a:pt x="38" y="17"/>
                  </a:cubicBezTo>
                  <a:cubicBezTo>
                    <a:pt x="67" y="0"/>
                    <a:pt x="104" y="10"/>
                    <a:pt x="121" y="38"/>
                  </a:cubicBezTo>
                  <a:cubicBezTo>
                    <a:pt x="137" y="67"/>
                    <a:pt x="128" y="104"/>
                    <a:pt x="99" y="121"/>
                  </a:cubicBezTo>
                  <a:cubicBezTo>
                    <a:pt x="70" y="137"/>
                    <a:pt x="33" y="128"/>
                    <a:pt x="16" y="99"/>
                  </a:cubicBezTo>
                  <a:close/>
                </a:path>
              </a:pathLst>
            </a:custGeom>
            <a:solidFill>
              <a:srgbClr val="8C103D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709025" y="363538"/>
              <a:ext cx="1303337" cy="1306513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16" y="99"/>
                  </a:moveTo>
                  <a:cubicBezTo>
                    <a:pt x="0" y="70"/>
                    <a:pt x="10" y="33"/>
                    <a:pt x="38" y="17"/>
                  </a:cubicBezTo>
                  <a:cubicBezTo>
                    <a:pt x="67" y="0"/>
                    <a:pt x="104" y="10"/>
                    <a:pt x="121" y="38"/>
                  </a:cubicBezTo>
                  <a:cubicBezTo>
                    <a:pt x="137" y="67"/>
                    <a:pt x="128" y="104"/>
                    <a:pt x="99" y="121"/>
                  </a:cubicBezTo>
                  <a:cubicBezTo>
                    <a:pt x="70" y="137"/>
                    <a:pt x="33" y="128"/>
                    <a:pt x="16" y="99"/>
                  </a:cubicBezTo>
                  <a:close/>
                </a:path>
              </a:pathLst>
            </a:custGeom>
            <a:solidFill>
              <a:srgbClr val="8C103D">
                <a:alpha val="40000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375650" y="620713"/>
              <a:ext cx="1312862" cy="1316038"/>
            </a:xfrm>
            <a:custGeom>
              <a:avLst/>
              <a:gdLst/>
              <a:ahLst/>
              <a:cxnLst/>
              <a:rect l="l" t="t" r="r" b="b"/>
              <a:pathLst>
                <a:path w="138" h="138" extrusionOk="0">
                  <a:moveTo>
                    <a:pt x="17" y="99"/>
                  </a:moveTo>
                  <a:cubicBezTo>
                    <a:pt x="0" y="71"/>
                    <a:pt x="10" y="34"/>
                    <a:pt x="39" y="17"/>
                  </a:cubicBezTo>
                  <a:cubicBezTo>
                    <a:pt x="68" y="0"/>
                    <a:pt x="104" y="10"/>
                    <a:pt x="121" y="39"/>
                  </a:cubicBezTo>
                  <a:cubicBezTo>
                    <a:pt x="138" y="68"/>
                    <a:pt x="128" y="105"/>
                    <a:pt x="99" y="121"/>
                  </a:cubicBezTo>
                  <a:cubicBezTo>
                    <a:pt x="70" y="138"/>
                    <a:pt x="34" y="128"/>
                    <a:pt x="17" y="99"/>
                  </a:cubicBezTo>
                  <a:close/>
                </a:path>
              </a:pathLst>
            </a:custGeom>
            <a:solidFill>
              <a:srgbClr val="8C103D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17075150" y="9613901"/>
            <a:ext cx="3311524" cy="3355974"/>
            <a:chOff x="8537575" y="4806951"/>
            <a:chExt cx="1655762" cy="1677988"/>
          </a:xfrm>
        </p:grpSpPr>
        <p:sp>
          <p:nvSpPr>
            <p:cNvPr id="171" name="Google Shape;171;p13"/>
            <p:cNvSpPr/>
            <p:nvPr/>
          </p:nvSpPr>
          <p:spPr>
            <a:xfrm>
              <a:off x="9051925" y="5330826"/>
              <a:ext cx="1141412" cy="1154113"/>
            </a:xfrm>
            <a:prstGeom prst="ellipse">
              <a:avLst/>
            </a:prstGeom>
            <a:solidFill>
              <a:srgbClr val="2BB5D6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9051925" y="4854576"/>
              <a:ext cx="1141412" cy="1154113"/>
            </a:xfrm>
            <a:prstGeom prst="ellipse">
              <a:avLst/>
            </a:prstGeom>
            <a:solidFill>
              <a:srgbClr val="2BB5D6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537575" y="4806951"/>
              <a:ext cx="1141412" cy="1143000"/>
            </a:xfrm>
            <a:prstGeom prst="ellipse">
              <a:avLst/>
            </a:prstGeom>
            <a:solidFill>
              <a:srgbClr val="2BB5D6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613775" y="5330826"/>
              <a:ext cx="1141412" cy="1154113"/>
            </a:xfrm>
            <a:prstGeom prst="ellipse">
              <a:avLst/>
            </a:prstGeom>
            <a:solidFill>
              <a:srgbClr val="2BB5D6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861425" y="4987926"/>
              <a:ext cx="1150937" cy="1144588"/>
            </a:xfrm>
            <a:prstGeom prst="ellipse">
              <a:avLst/>
            </a:prstGeom>
            <a:solidFill>
              <a:srgbClr val="2BB5D6">
                <a:alpha val="39607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3924301" y="1069975"/>
            <a:ext cx="3330574" cy="3355974"/>
            <a:chOff x="1962150" y="534988"/>
            <a:chExt cx="1665287" cy="1677988"/>
          </a:xfrm>
        </p:grpSpPr>
        <p:sp>
          <p:nvSpPr>
            <p:cNvPr id="177" name="Google Shape;177;p13"/>
            <p:cNvSpPr/>
            <p:nvPr/>
          </p:nvSpPr>
          <p:spPr>
            <a:xfrm>
              <a:off x="2486025" y="1069976"/>
              <a:ext cx="1141412" cy="1143000"/>
            </a:xfrm>
            <a:prstGeom prst="ellipse">
              <a:avLst/>
            </a:prstGeom>
            <a:solidFill>
              <a:srgbClr val="FF6200">
                <a:alpha val="49803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86025" y="592138"/>
              <a:ext cx="1141412" cy="1144588"/>
            </a:xfrm>
            <a:prstGeom prst="ellipse">
              <a:avLst/>
            </a:prstGeom>
            <a:solidFill>
              <a:srgbClr val="FF6200">
                <a:alpha val="49803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962150" y="534988"/>
              <a:ext cx="1150937" cy="1154113"/>
            </a:xfrm>
            <a:prstGeom prst="ellipse">
              <a:avLst/>
            </a:prstGeom>
            <a:solidFill>
              <a:srgbClr val="FF6200">
                <a:alpha val="49803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038350" y="1069976"/>
              <a:ext cx="1150937" cy="1143000"/>
            </a:xfrm>
            <a:prstGeom prst="ellipse">
              <a:avLst/>
            </a:prstGeom>
            <a:solidFill>
              <a:srgbClr val="FF6200">
                <a:alpha val="49803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295525" y="715963"/>
              <a:ext cx="1141412" cy="1154113"/>
            </a:xfrm>
            <a:prstGeom prst="ellipse">
              <a:avLst/>
            </a:prstGeom>
            <a:solidFill>
              <a:srgbClr val="FF6200">
                <a:alpha val="49803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9309100" y="3987800"/>
            <a:ext cx="5597524" cy="5626100"/>
            <a:chOff x="4654550" y="1993901"/>
            <a:chExt cx="2798762" cy="2813050"/>
          </a:xfrm>
        </p:grpSpPr>
        <p:sp>
          <p:nvSpPr>
            <p:cNvPr id="183" name="Google Shape;183;p13"/>
            <p:cNvSpPr/>
            <p:nvPr/>
          </p:nvSpPr>
          <p:spPr>
            <a:xfrm>
              <a:off x="4702175" y="1993901"/>
              <a:ext cx="1855787" cy="1868488"/>
            </a:xfrm>
            <a:prstGeom prst="ellipse">
              <a:avLst/>
            </a:prstGeom>
            <a:solidFill>
              <a:srgbClr val="FFAE17">
                <a:alpha val="60784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102225" y="2079626"/>
              <a:ext cx="1865312" cy="1858963"/>
            </a:xfrm>
            <a:prstGeom prst="ellipse">
              <a:avLst/>
            </a:prstGeom>
            <a:solidFill>
              <a:srgbClr val="FF4A4A">
                <a:alpha val="74509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654550" y="2881313"/>
              <a:ext cx="1865312" cy="1858963"/>
            </a:xfrm>
            <a:prstGeom prst="ellipse">
              <a:avLst/>
            </a:prstGeom>
            <a:solidFill>
              <a:srgbClr val="5CBF00">
                <a:alpha val="73725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597525" y="2947988"/>
              <a:ext cx="1855787" cy="1858963"/>
            </a:xfrm>
            <a:prstGeom prst="ellipse">
              <a:avLst/>
            </a:prstGeom>
            <a:solidFill>
              <a:srgbClr val="6BDABC">
                <a:alpha val="64705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559425" y="2051051"/>
              <a:ext cx="1865312" cy="1868488"/>
            </a:xfrm>
            <a:prstGeom prst="ellipse">
              <a:avLst/>
            </a:prstGeom>
            <a:solidFill>
              <a:srgbClr val="B81866">
                <a:alpha val="58431"/>
              </a:srgbClr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3"/>
          <p:cNvSpPr txBox="1"/>
          <p:nvPr/>
        </p:nvSpPr>
        <p:spPr>
          <a:xfrm>
            <a:off x="3676651" y="1883567"/>
            <a:ext cx="385127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4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4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4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2628606" y="6140453"/>
            <a:ext cx="2720974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60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60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6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3513141" y="10088566"/>
            <a:ext cx="4194173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60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60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6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10099675" y="5778498"/>
            <a:ext cx="4930774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600"/>
            </a:pPr>
            <a:r>
              <a:rPr lang="en-US" sz="72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600"/>
            </a:pPr>
            <a:r>
              <a:rPr lang="en-US" sz="72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Ipsum</a:t>
            </a:r>
          </a:p>
        </p:txBody>
      </p:sp>
      <p:sp>
        <p:nvSpPr>
          <p:cNvPr id="192" name="Google Shape;192;p13"/>
          <p:cNvSpPr txBox="1"/>
          <p:nvPr/>
        </p:nvSpPr>
        <p:spPr>
          <a:xfrm>
            <a:off x="17271999" y="1889126"/>
            <a:ext cx="2987674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48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48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4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18900776" y="6127750"/>
            <a:ext cx="28003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5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5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5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17503777" y="10447338"/>
            <a:ext cx="2701924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5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Lorem </a:t>
            </a:r>
          </a:p>
          <a:p>
            <a:pPr algn="ctr" defTabSz="1828800">
              <a:buClr>
                <a:srgbClr val="FFFFFF"/>
              </a:buClr>
              <a:buSzPts val="3000"/>
            </a:pPr>
            <a:r>
              <a:rPr lang="en-US" sz="5400" b="1" kern="0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Ipsum</a:t>
            </a:r>
            <a:endParaRPr lang="en-US" sz="5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/>
          <p:nvPr/>
        </p:nvSpPr>
        <p:spPr>
          <a:xfrm>
            <a:off x="1981201" y="1301750"/>
            <a:ext cx="9744074" cy="1676400"/>
          </a:xfrm>
          <a:custGeom>
            <a:avLst/>
            <a:gdLst/>
            <a:ahLst/>
            <a:cxnLst/>
            <a:rect l="l" t="t" r="r" b="b"/>
            <a:pathLst>
              <a:path w="512" h="88" extrusionOk="0">
                <a:moveTo>
                  <a:pt x="310" y="1"/>
                </a:moveTo>
                <a:cubicBezTo>
                  <a:pt x="310" y="2"/>
                  <a:pt x="310" y="2"/>
                  <a:pt x="310" y="2"/>
                </a:cubicBezTo>
                <a:cubicBezTo>
                  <a:pt x="310" y="2"/>
                  <a:pt x="311" y="3"/>
                  <a:pt x="312" y="3"/>
                </a:cubicBezTo>
                <a:cubicBezTo>
                  <a:pt x="315" y="3"/>
                  <a:pt x="318" y="3"/>
                  <a:pt x="322" y="3"/>
                </a:cubicBezTo>
                <a:cubicBezTo>
                  <a:pt x="325" y="3"/>
                  <a:pt x="329" y="3"/>
                  <a:pt x="333" y="3"/>
                </a:cubicBezTo>
                <a:cubicBezTo>
                  <a:pt x="333" y="3"/>
                  <a:pt x="333" y="4"/>
                  <a:pt x="333" y="4"/>
                </a:cubicBezTo>
                <a:cubicBezTo>
                  <a:pt x="284" y="4"/>
                  <a:pt x="234" y="4"/>
                  <a:pt x="185" y="4"/>
                </a:cubicBezTo>
                <a:cubicBezTo>
                  <a:pt x="185" y="4"/>
                  <a:pt x="185" y="4"/>
                  <a:pt x="185" y="4"/>
                </a:cubicBezTo>
                <a:cubicBezTo>
                  <a:pt x="247" y="5"/>
                  <a:pt x="309" y="5"/>
                  <a:pt x="372" y="5"/>
                </a:cubicBezTo>
                <a:cubicBezTo>
                  <a:pt x="369" y="5"/>
                  <a:pt x="367" y="4"/>
                  <a:pt x="365" y="4"/>
                </a:cubicBezTo>
                <a:cubicBezTo>
                  <a:pt x="357" y="4"/>
                  <a:pt x="350" y="4"/>
                  <a:pt x="342" y="4"/>
                </a:cubicBezTo>
                <a:cubicBezTo>
                  <a:pt x="340" y="4"/>
                  <a:pt x="340" y="3"/>
                  <a:pt x="341" y="1"/>
                </a:cubicBezTo>
                <a:cubicBezTo>
                  <a:pt x="341" y="2"/>
                  <a:pt x="342" y="2"/>
                  <a:pt x="342" y="3"/>
                </a:cubicBezTo>
                <a:cubicBezTo>
                  <a:pt x="342" y="2"/>
                  <a:pt x="342" y="2"/>
                  <a:pt x="343" y="1"/>
                </a:cubicBezTo>
                <a:cubicBezTo>
                  <a:pt x="343" y="2"/>
                  <a:pt x="344" y="2"/>
                  <a:pt x="344" y="3"/>
                </a:cubicBezTo>
                <a:cubicBezTo>
                  <a:pt x="344" y="2"/>
                  <a:pt x="344" y="2"/>
                  <a:pt x="345" y="1"/>
                </a:cubicBezTo>
                <a:cubicBezTo>
                  <a:pt x="345" y="2"/>
                  <a:pt x="346" y="2"/>
                  <a:pt x="346" y="3"/>
                </a:cubicBezTo>
                <a:cubicBezTo>
                  <a:pt x="346" y="2"/>
                  <a:pt x="346" y="2"/>
                  <a:pt x="347" y="1"/>
                </a:cubicBezTo>
                <a:cubicBezTo>
                  <a:pt x="347" y="2"/>
                  <a:pt x="347" y="2"/>
                  <a:pt x="348" y="3"/>
                </a:cubicBezTo>
                <a:cubicBezTo>
                  <a:pt x="348" y="2"/>
                  <a:pt x="348" y="2"/>
                  <a:pt x="349" y="1"/>
                </a:cubicBezTo>
                <a:cubicBezTo>
                  <a:pt x="349" y="2"/>
                  <a:pt x="349" y="2"/>
                  <a:pt x="350" y="2"/>
                </a:cubicBezTo>
                <a:cubicBezTo>
                  <a:pt x="351" y="1"/>
                  <a:pt x="351" y="2"/>
                  <a:pt x="352" y="2"/>
                </a:cubicBezTo>
                <a:cubicBezTo>
                  <a:pt x="353" y="0"/>
                  <a:pt x="353" y="2"/>
                  <a:pt x="354" y="3"/>
                </a:cubicBezTo>
                <a:cubicBezTo>
                  <a:pt x="354" y="2"/>
                  <a:pt x="354" y="2"/>
                  <a:pt x="355" y="1"/>
                </a:cubicBezTo>
                <a:cubicBezTo>
                  <a:pt x="355" y="2"/>
                  <a:pt x="355" y="2"/>
                  <a:pt x="356" y="3"/>
                </a:cubicBezTo>
                <a:cubicBezTo>
                  <a:pt x="356" y="2"/>
                  <a:pt x="356" y="2"/>
                  <a:pt x="356" y="1"/>
                </a:cubicBezTo>
                <a:cubicBezTo>
                  <a:pt x="357" y="2"/>
                  <a:pt x="357" y="2"/>
                  <a:pt x="358" y="3"/>
                </a:cubicBezTo>
                <a:cubicBezTo>
                  <a:pt x="358" y="2"/>
                  <a:pt x="358" y="2"/>
                  <a:pt x="358" y="1"/>
                </a:cubicBezTo>
                <a:cubicBezTo>
                  <a:pt x="359" y="2"/>
                  <a:pt x="359" y="2"/>
                  <a:pt x="360" y="3"/>
                </a:cubicBezTo>
                <a:cubicBezTo>
                  <a:pt x="360" y="2"/>
                  <a:pt x="360" y="2"/>
                  <a:pt x="361" y="1"/>
                </a:cubicBezTo>
                <a:cubicBezTo>
                  <a:pt x="361" y="2"/>
                  <a:pt x="361" y="3"/>
                  <a:pt x="361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2"/>
                  <a:pt x="362" y="2"/>
                  <a:pt x="362" y="2"/>
                </a:cubicBezTo>
                <a:cubicBezTo>
                  <a:pt x="364" y="3"/>
                  <a:pt x="366" y="3"/>
                  <a:pt x="366" y="2"/>
                </a:cubicBezTo>
                <a:cubicBezTo>
                  <a:pt x="367" y="2"/>
                  <a:pt x="367" y="3"/>
                  <a:pt x="368" y="3"/>
                </a:cubicBezTo>
                <a:cubicBezTo>
                  <a:pt x="369" y="3"/>
                  <a:pt x="370" y="3"/>
                  <a:pt x="372" y="3"/>
                </a:cubicBezTo>
                <a:cubicBezTo>
                  <a:pt x="377" y="4"/>
                  <a:pt x="382" y="4"/>
                  <a:pt x="388" y="4"/>
                </a:cubicBezTo>
                <a:cubicBezTo>
                  <a:pt x="397" y="4"/>
                  <a:pt x="405" y="4"/>
                  <a:pt x="414" y="5"/>
                </a:cubicBezTo>
                <a:cubicBezTo>
                  <a:pt x="422" y="5"/>
                  <a:pt x="430" y="5"/>
                  <a:pt x="439" y="5"/>
                </a:cubicBezTo>
                <a:cubicBezTo>
                  <a:pt x="439" y="5"/>
                  <a:pt x="439" y="6"/>
                  <a:pt x="440" y="6"/>
                </a:cubicBezTo>
                <a:cubicBezTo>
                  <a:pt x="438" y="6"/>
                  <a:pt x="436" y="6"/>
                  <a:pt x="434" y="6"/>
                </a:cubicBezTo>
                <a:cubicBezTo>
                  <a:pt x="432" y="6"/>
                  <a:pt x="429" y="6"/>
                  <a:pt x="427" y="7"/>
                </a:cubicBezTo>
                <a:cubicBezTo>
                  <a:pt x="427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33" y="7"/>
                  <a:pt x="438" y="8"/>
                  <a:pt x="443" y="8"/>
                </a:cubicBezTo>
                <a:cubicBezTo>
                  <a:pt x="453" y="8"/>
                  <a:pt x="462" y="8"/>
                  <a:pt x="472" y="9"/>
                </a:cubicBezTo>
                <a:cubicBezTo>
                  <a:pt x="478" y="9"/>
                  <a:pt x="484" y="9"/>
                  <a:pt x="490" y="9"/>
                </a:cubicBezTo>
                <a:cubicBezTo>
                  <a:pt x="493" y="9"/>
                  <a:pt x="496" y="10"/>
                  <a:pt x="499" y="10"/>
                </a:cubicBezTo>
                <a:cubicBezTo>
                  <a:pt x="503" y="10"/>
                  <a:pt x="506" y="10"/>
                  <a:pt x="510" y="10"/>
                </a:cubicBezTo>
                <a:cubicBezTo>
                  <a:pt x="511" y="10"/>
                  <a:pt x="511" y="10"/>
                  <a:pt x="512" y="10"/>
                </a:cubicBezTo>
                <a:cubicBezTo>
                  <a:pt x="512" y="10"/>
                  <a:pt x="512" y="10"/>
                  <a:pt x="512" y="10"/>
                </a:cubicBezTo>
                <a:cubicBezTo>
                  <a:pt x="511" y="10"/>
                  <a:pt x="509" y="11"/>
                  <a:pt x="507" y="11"/>
                </a:cubicBezTo>
                <a:cubicBezTo>
                  <a:pt x="500" y="11"/>
                  <a:pt x="500" y="12"/>
                  <a:pt x="492" y="12"/>
                </a:cubicBezTo>
                <a:cubicBezTo>
                  <a:pt x="487" y="12"/>
                  <a:pt x="478" y="13"/>
                  <a:pt x="472" y="13"/>
                </a:cubicBezTo>
                <a:cubicBezTo>
                  <a:pt x="453" y="12"/>
                  <a:pt x="445" y="13"/>
                  <a:pt x="426" y="12"/>
                </a:cubicBezTo>
                <a:cubicBezTo>
                  <a:pt x="407" y="12"/>
                  <a:pt x="372" y="11"/>
                  <a:pt x="353" y="11"/>
                </a:cubicBezTo>
                <a:cubicBezTo>
                  <a:pt x="319" y="11"/>
                  <a:pt x="287" y="9"/>
                  <a:pt x="253" y="10"/>
                </a:cubicBezTo>
                <a:cubicBezTo>
                  <a:pt x="233" y="10"/>
                  <a:pt x="213" y="11"/>
                  <a:pt x="193" y="12"/>
                </a:cubicBezTo>
                <a:cubicBezTo>
                  <a:pt x="193" y="12"/>
                  <a:pt x="192" y="12"/>
                  <a:pt x="191" y="12"/>
                </a:cubicBezTo>
                <a:cubicBezTo>
                  <a:pt x="191" y="12"/>
                  <a:pt x="190" y="12"/>
                  <a:pt x="189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202" y="12"/>
                  <a:pt x="214" y="12"/>
                  <a:pt x="226" y="12"/>
                </a:cubicBezTo>
                <a:cubicBezTo>
                  <a:pt x="230" y="12"/>
                  <a:pt x="234" y="12"/>
                  <a:pt x="238" y="12"/>
                </a:cubicBezTo>
                <a:cubicBezTo>
                  <a:pt x="246" y="12"/>
                  <a:pt x="253" y="11"/>
                  <a:pt x="261" y="11"/>
                </a:cubicBezTo>
                <a:cubicBezTo>
                  <a:pt x="266" y="11"/>
                  <a:pt x="271" y="11"/>
                  <a:pt x="275" y="11"/>
                </a:cubicBezTo>
                <a:cubicBezTo>
                  <a:pt x="278" y="11"/>
                  <a:pt x="280" y="12"/>
                  <a:pt x="282" y="12"/>
                </a:cubicBezTo>
                <a:cubicBezTo>
                  <a:pt x="284" y="11"/>
                  <a:pt x="286" y="11"/>
                  <a:pt x="289" y="11"/>
                </a:cubicBezTo>
                <a:cubicBezTo>
                  <a:pt x="292" y="11"/>
                  <a:pt x="295" y="11"/>
                  <a:pt x="297" y="11"/>
                </a:cubicBezTo>
                <a:cubicBezTo>
                  <a:pt x="300" y="11"/>
                  <a:pt x="303" y="11"/>
                  <a:pt x="306" y="11"/>
                </a:cubicBezTo>
                <a:cubicBezTo>
                  <a:pt x="307" y="11"/>
                  <a:pt x="308" y="11"/>
                  <a:pt x="308" y="11"/>
                </a:cubicBezTo>
                <a:cubicBezTo>
                  <a:pt x="309" y="11"/>
                  <a:pt x="311" y="11"/>
                  <a:pt x="311" y="11"/>
                </a:cubicBezTo>
                <a:cubicBezTo>
                  <a:pt x="312" y="10"/>
                  <a:pt x="312" y="11"/>
                  <a:pt x="313" y="11"/>
                </a:cubicBezTo>
                <a:cubicBezTo>
                  <a:pt x="314" y="10"/>
                  <a:pt x="314" y="11"/>
                  <a:pt x="315" y="12"/>
                </a:cubicBezTo>
                <a:cubicBezTo>
                  <a:pt x="316" y="10"/>
                  <a:pt x="316" y="11"/>
                  <a:pt x="317" y="12"/>
                </a:cubicBezTo>
                <a:cubicBezTo>
                  <a:pt x="317" y="11"/>
                  <a:pt x="317" y="11"/>
                  <a:pt x="318" y="10"/>
                </a:cubicBezTo>
                <a:cubicBezTo>
                  <a:pt x="318" y="11"/>
                  <a:pt x="318" y="11"/>
                  <a:pt x="319" y="12"/>
                </a:cubicBezTo>
                <a:cubicBezTo>
                  <a:pt x="319" y="11"/>
                  <a:pt x="319" y="11"/>
                  <a:pt x="320" y="10"/>
                </a:cubicBezTo>
                <a:cubicBezTo>
                  <a:pt x="320" y="11"/>
                  <a:pt x="320" y="11"/>
                  <a:pt x="321" y="12"/>
                </a:cubicBezTo>
                <a:cubicBezTo>
                  <a:pt x="321" y="11"/>
                  <a:pt x="321" y="11"/>
                  <a:pt x="322" y="11"/>
                </a:cubicBezTo>
                <a:cubicBezTo>
                  <a:pt x="322" y="11"/>
                  <a:pt x="322" y="11"/>
                  <a:pt x="323" y="12"/>
                </a:cubicBezTo>
                <a:cubicBezTo>
                  <a:pt x="324" y="10"/>
                  <a:pt x="324" y="11"/>
                  <a:pt x="325" y="11"/>
                </a:cubicBezTo>
                <a:cubicBezTo>
                  <a:pt x="325" y="11"/>
                  <a:pt x="326" y="11"/>
                  <a:pt x="326" y="11"/>
                </a:cubicBezTo>
                <a:cubicBezTo>
                  <a:pt x="327" y="11"/>
                  <a:pt x="327" y="11"/>
                  <a:pt x="327" y="11"/>
                </a:cubicBezTo>
                <a:cubicBezTo>
                  <a:pt x="328" y="11"/>
                  <a:pt x="329" y="11"/>
                  <a:pt x="330" y="11"/>
                </a:cubicBezTo>
                <a:cubicBezTo>
                  <a:pt x="331" y="11"/>
                  <a:pt x="332" y="11"/>
                  <a:pt x="333" y="11"/>
                </a:cubicBezTo>
                <a:cubicBezTo>
                  <a:pt x="335" y="11"/>
                  <a:pt x="336" y="11"/>
                  <a:pt x="338" y="11"/>
                </a:cubicBezTo>
                <a:cubicBezTo>
                  <a:pt x="339" y="11"/>
                  <a:pt x="341" y="11"/>
                  <a:pt x="343" y="11"/>
                </a:cubicBezTo>
                <a:cubicBezTo>
                  <a:pt x="344" y="11"/>
                  <a:pt x="346" y="11"/>
                  <a:pt x="347" y="11"/>
                </a:cubicBezTo>
                <a:cubicBezTo>
                  <a:pt x="349" y="11"/>
                  <a:pt x="351" y="11"/>
                  <a:pt x="352" y="11"/>
                </a:cubicBezTo>
                <a:cubicBezTo>
                  <a:pt x="354" y="11"/>
                  <a:pt x="355" y="11"/>
                  <a:pt x="357" y="11"/>
                </a:cubicBezTo>
                <a:cubicBezTo>
                  <a:pt x="360" y="11"/>
                  <a:pt x="362" y="11"/>
                  <a:pt x="365" y="11"/>
                </a:cubicBezTo>
                <a:cubicBezTo>
                  <a:pt x="366" y="11"/>
                  <a:pt x="366" y="11"/>
                  <a:pt x="367" y="11"/>
                </a:cubicBezTo>
                <a:cubicBezTo>
                  <a:pt x="368" y="11"/>
                  <a:pt x="369" y="12"/>
                  <a:pt x="370" y="11"/>
                </a:cubicBezTo>
                <a:cubicBezTo>
                  <a:pt x="371" y="11"/>
                  <a:pt x="372" y="11"/>
                  <a:pt x="374" y="11"/>
                </a:cubicBezTo>
                <a:cubicBezTo>
                  <a:pt x="374" y="12"/>
                  <a:pt x="375" y="11"/>
                  <a:pt x="376" y="11"/>
                </a:cubicBezTo>
                <a:cubicBezTo>
                  <a:pt x="377" y="11"/>
                  <a:pt x="378" y="11"/>
                  <a:pt x="379" y="11"/>
                </a:cubicBezTo>
                <a:cubicBezTo>
                  <a:pt x="380" y="11"/>
                  <a:pt x="381" y="11"/>
                  <a:pt x="382" y="11"/>
                </a:cubicBezTo>
                <a:cubicBezTo>
                  <a:pt x="383" y="11"/>
                  <a:pt x="384" y="11"/>
                  <a:pt x="386" y="12"/>
                </a:cubicBezTo>
                <a:cubicBezTo>
                  <a:pt x="386" y="11"/>
                  <a:pt x="387" y="11"/>
                  <a:pt x="388" y="12"/>
                </a:cubicBezTo>
                <a:cubicBezTo>
                  <a:pt x="388" y="12"/>
                  <a:pt x="388" y="11"/>
                  <a:pt x="388" y="11"/>
                </a:cubicBezTo>
                <a:cubicBezTo>
                  <a:pt x="389" y="11"/>
                  <a:pt x="389" y="12"/>
                  <a:pt x="389" y="12"/>
                </a:cubicBezTo>
                <a:cubicBezTo>
                  <a:pt x="390" y="12"/>
                  <a:pt x="390" y="11"/>
                  <a:pt x="391" y="11"/>
                </a:cubicBezTo>
                <a:cubicBezTo>
                  <a:pt x="391" y="12"/>
                  <a:pt x="392" y="12"/>
                  <a:pt x="392" y="11"/>
                </a:cubicBezTo>
                <a:cubicBezTo>
                  <a:pt x="393" y="12"/>
                  <a:pt x="394" y="11"/>
                  <a:pt x="395" y="11"/>
                </a:cubicBezTo>
                <a:cubicBezTo>
                  <a:pt x="395" y="11"/>
                  <a:pt x="396" y="12"/>
                  <a:pt x="396" y="12"/>
                </a:cubicBezTo>
                <a:cubicBezTo>
                  <a:pt x="397" y="12"/>
                  <a:pt x="398" y="12"/>
                  <a:pt x="398" y="12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9" y="11"/>
                  <a:pt x="399" y="12"/>
                  <a:pt x="399" y="12"/>
                </a:cubicBezTo>
                <a:cubicBezTo>
                  <a:pt x="400" y="12"/>
                  <a:pt x="400" y="12"/>
                  <a:pt x="400" y="11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2" y="12"/>
                  <a:pt x="402" y="12"/>
                  <a:pt x="402" y="11"/>
                </a:cubicBezTo>
                <a:cubicBezTo>
                  <a:pt x="403" y="12"/>
                  <a:pt x="403" y="12"/>
                  <a:pt x="403" y="12"/>
                </a:cubicBezTo>
                <a:cubicBezTo>
                  <a:pt x="404" y="12"/>
                  <a:pt x="404" y="12"/>
                  <a:pt x="404" y="11"/>
                </a:cubicBezTo>
                <a:cubicBezTo>
                  <a:pt x="405" y="12"/>
                  <a:pt x="405" y="12"/>
                  <a:pt x="405" y="12"/>
                </a:cubicBezTo>
                <a:cubicBezTo>
                  <a:pt x="406" y="12"/>
                  <a:pt x="406" y="12"/>
                  <a:pt x="406" y="11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2"/>
                  <a:pt x="408" y="12"/>
                  <a:pt x="408" y="11"/>
                </a:cubicBezTo>
                <a:cubicBezTo>
                  <a:pt x="408" y="12"/>
                  <a:pt x="409" y="12"/>
                  <a:pt x="409" y="13"/>
                </a:cubicBezTo>
                <a:cubicBezTo>
                  <a:pt x="410" y="12"/>
                  <a:pt x="410" y="12"/>
                  <a:pt x="410" y="11"/>
                </a:cubicBezTo>
                <a:cubicBezTo>
                  <a:pt x="410" y="12"/>
                  <a:pt x="411" y="12"/>
                  <a:pt x="411" y="13"/>
                </a:cubicBezTo>
                <a:cubicBezTo>
                  <a:pt x="412" y="12"/>
                  <a:pt x="412" y="12"/>
                  <a:pt x="412" y="11"/>
                </a:cubicBezTo>
                <a:cubicBezTo>
                  <a:pt x="413" y="13"/>
                  <a:pt x="413" y="13"/>
                  <a:pt x="414" y="11"/>
                </a:cubicBezTo>
                <a:cubicBezTo>
                  <a:pt x="415" y="13"/>
                  <a:pt x="415" y="12"/>
                  <a:pt x="416" y="12"/>
                </a:cubicBezTo>
                <a:cubicBezTo>
                  <a:pt x="418" y="12"/>
                  <a:pt x="419" y="13"/>
                  <a:pt x="421" y="13"/>
                </a:cubicBezTo>
                <a:cubicBezTo>
                  <a:pt x="425" y="13"/>
                  <a:pt x="430" y="13"/>
                  <a:pt x="434" y="13"/>
                </a:cubicBezTo>
                <a:cubicBezTo>
                  <a:pt x="444" y="13"/>
                  <a:pt x="453" y="14"/>
                  <a:pt x="463" y="14"/>
                </a:cubicBezTo>
                <a:cubicBezTo>
                  <a:pt x="470" y="14"/>
                  <a:pt x="477" y="14"/>
                  <a:pt x="484" y="15"/>
                </a:cubicBezTo>
                <a:cubicBezTo>
                  <a:pt x="488" y="15"/>
                  <a:pt x="493" y="15"/>
                  <a:pt x="498" y="15"/>
                </a:cubicBezTo>
                <a:cubicBezTo>
                  <a:pt x="498" y="15"/>
                  <a:pt x="498" y="16"/>
                  <a:pt x="499" y="16"/>
                </a:cubicBezTo>
                <a:cubicBezTo>
                  <a:pt x="498" y="16"/>
                  <a:pt x="498" y="16"/>
                  <a:pt x="498" y="16"/>
                </a:cubicBezTo>
                <a:cubicBezTo>
                  <a:pt x="494" y="16"/>
                  <a:pt x="490" y="16"/>
                  <a:pt x="487" y="16"/>
                </a:cubicBezTo>
                <a:cubicBezTo>
                  <a:pt x="480" y="16"/>
                  <a:pt x="473" y="16"/>
                  <a:pt x="466" y="16"/>
                </a:cubicBezTo>
                <a:cubicBezTo>
                  <a:pt x="461" y="16"/>
                  <a:pt x="457" y="16"/>
                  <a:pt x="453" y="16"/>
                </a:cubicBezTo>
                <a:cubicBezTo>
                  <a:pt x="464" y="16"/>
                  <a:pt x="475" y="17"/>
                  <a:pt x="486" y="17"/>
                </a:cubicBezTo>
                <a:cubicBezTo>
                  <a:pt x="492" y="17"/>
                  <a:pt x="498" y="17"/>
                  <a:pt x="504" y="17"/>
                </a:cubicBezTo>
                <a:cubicBezTo>
                  <a:pt x="504" y="17"/>
                  <a:pt x="505" y="18"/>
                  <a:pt x="505" y="18"/>
                </a:cubicBezTo>
                <a:cubicBezTo>
                  <a:pt x="505" y="18"/>
                  <a:pt x="505" y="18"/>
                  <a:pt x="505" y="18"/>
                </a:cubicBezTo>
                <a:cubicBezTo>
                  <a:pt x="503" y="19"/>
                  <a:pt x="501" y="19"/>
                  <a:pt x="499" y="19"/>
                </a:cubicBezTo>
                <a:cubicBezTo>
                  <a:pt x="495" y="19"/>
                  <a:pt x="491" y="20"/>
                  <a:pt x="487" y="20"/>
                </a:cubicBezTo>
                <a:cubicBezTo>
                  <a:pt x="475" y="20"/>
                  <a:pt x="462" y="23"/>
                  <a:pt x="451" y="22"/>
                </a:cubicBezTo>
                <a:cubicBezTo>
                  <a:pt x="414" y="22"/>
                  <a:pt x="379" y="21"/>
                  <a:pt x="343" y="20"/>
                </a:cubicBezTo>
                <a:cubicBezTo>
                  <a:pt x="291" y="20"/>
                  <a:pt x="241" y="21"/>
                  <a:pt x="187" y="20"/>
                </a:cubicBezTo>
                <a:cubicBezTo>
                  <a:pt x="186" y="21"/>
                  <a:pt x="184" y="21"/>
                  <a:pt x="183" y="21"/>
                </a:cubicBezTo>
                <a:cubicBezTo>
                  <a:pt x="183" y="21"/>
                  <a:pt x="183" y="21"/>
                  <a:pt x="183" y="21"/>
                </a:cubicBezTo>
                <a:cubicBezTo>
                  <a:pt x="188" y="21"/>
                  <a:pt x="193" y="21"/>
                  <a:pt x="198" y="21"/>
                </a:cubicBezTo>
                <a:cubicBezTo>
                  <a:pt x="203" y="21"/>
                  <a:pt x="207" y="21"/>
                  <a:pt x="212" y="21"/>
                </a:cubicBezTo>
                <a:cubicBezTo>
                  <a:pt x="228" y="21"/>
                  <a:pt x="243" y="21"/>
                  <a:pt x="259" y="21"/>
                </a:cubicBezTo>
                <a:cubicBezTo>
                  <a:pt x="267" y="21"/>
                  <a:pt x="274" y="20"/>
                  <a:pt x="282" y="20"/>
                </a:cubicBezTo>
                <a:cubicBezTo>
                  <a:pt x="292" y="20"/>
                  <a:pt x="303" y="20"/>
                  <a:pt x="313" y="20"/>
                </a:cubicBezTo>
                <a:cubicBezTo>
                  <a:pt x="318" y="20"/>
                  <a:pt x="323" y="20"/>
                  <a:pt x="328" y="20"/>
                </a:cubicBezTo>
                <a:cubicBezTo>
                  <a:pt x="333" y="20"/>
                  <a:pt x="338" y="20"/>
                  <a:pt x="343" y="20"/>
                </a:cubicBezTo>
                <a:cubicBezTo>
                  <a:pt x="347" y="21"/>
                  <a:pt x="351" y="21"/>
                  <a:pt x="355" y="21"/>
                </a:cubicBezTo>
                <a:cubicBezTo>
                  <a:pt x="358" y="21"/>
                  <a:pt x="361" y="21"/>
                  <a:pt x="364" y="21"/>
                </a:cubicBezTo>
                <a:cubicBezTo>
                  <a:pt x="366" y="21"/>
                  <a:pt x="369" y="21"/>
                  <a:pt x="371" y="21"/>
                </a:cubicBezTo>
                <a:cubicBezTo>
                  <a:pt x="373" y="21"/>
                  <a:pt x="375" y="21"/>
                  <a:pt x="377" y="21"/>
                </a:cubicBezTo>
                <a:cubicBezTo>
                  <a:pt x="380" y="21"/>
                  <a:pt x="382" y="21"/>
                  <a:pt x="385" y="21"/>
                </a:cubicBezTo>
                <a:cubicBezTo>
                  <a:pt x="386" y="21"/>
                  <a:pt x="388" y="21"/>
                  <a:pt x="390" y="21"/>
                </a:cubicBezTo>
                <a:cubicBezTo>
                  <a:pt x="391" y="21"/>
                  <a:pt x="393" y="21"/>
                  <a:pt x="394" y="21"/>
                </a:cubicBezTo>
                <a:cubicBezTo>
                  <a:pt x="395" y="21"/>
                  <a:pt x="396" y="21"/>
                  <a:pt x="397" y="21"/>
                </a:cubicBezTo>
                <a:cubicBezTo>
                  <a:pt x="398" y="21"/>
                  <a:pt x="399" y="21"/>
                  <a:pt x="400" y="21"/>
                </a:cubicBezTo>
                <a:cubicBezTo>
                  <a:pt x="401" y="21"/>
                  <a:pt x="402" y="21"/>
                  <a:pt x="402" y="21"/>
                </a:cubicBezTo>
                <a:cubicBezTo>
                  <a:pt x="403" y="21"/>
                  <a:pt x="404" y="21"/>
                  <a:pt x="405" y="21"/>
                </a:cubicBezTo>
                <a:cubicBezTo>
                  <a:pt x="406" y="21"/>
                  <a:pt x="407" y="21"/>
                  <a:pt x="408" y="21"/>
                </a:cubicBezTo>
                <a:cubicBezTo>
                  <a:pt x="409" y="21"/>
                  <a:pt x="410" y="22"/>
                  <a:pt x="411" y="22"/>
                </a:cubicBezTo>
                <a:cubicBezTo>
                  <a:pt x="412" y="22"/>
                  <a:pt x="413" y="21"/>
                  <a:pt x="414" y="21"/>
                </a:cubicBezTo>
                <a:cubicBezTo>
                  <a:pt x="415" y="21"/>
                  <a:pt x="417" y="22"/>
                  <a:pt x="418" y="22"/>
                </a:cubicBezTo>
                <a:cubicBezTo>
                  <a:pt x="422" y="21"/>
                  <a:pt x="424" y="22"/>
                  <a:pt x="428" y="22"/>
                </a:cubicBezTo>
                <a:cubicBezTo>
                  <a:pt x="430" y="22"/>
                  <a:pt x="432" y="22"/>
                  <a:pt x="434" y="22"/>
                </a:cubicBezTo>
                <a:cubicBezTo>
                  <a:pt x="437" y="22"/>
                  <a:pt x="441" y="22"/>
                  <a:pt x="445" y="23"/>
                </a:cubicBezTo>
                <a:cubicBezTo>
                  <a:pt x="449" y="23"/>
                  <a:pt x="452" y="23"/>
                  <a:pt x="456" y="23"/>
                </a:cubicBezTo>
                <a:cubicBezTo>
                  <a:pt x="463" y="24"/>
                  <a:pt x="469" y="24"/>
                  <a:pt x="476" y="24"/>
                </a:cubicBezTo>
                <a:cubicBezTo>
                  <a:pt x="483" y="24"/>
                  <a:pt x="457" y="25"/>
                  <a:pt x="464" y="25"/>
                </a:cubicBezTo>
                <a:cubicBezTo>
                  <a:pt x="473" y="25"/>
                  <a:pt x="481" y="25"/>
                  <a:pt x="490" y="26"/>
                </a:cubicBezTo>
                <a:cubicBezTo>
                  <a:pt x="491" y="26"/>
                  <a:pt x="491" y="26"/>
                  <a:pt x="492" y="26"/>
                </a:cubicBezTo>
                <a:cubicBezTo>
                  <a:pt x="491" y="26"/>
                  <a:pt x="491" y="26"/>
                  <a:pt x="491" y="26"/>
                </a:cubicBezTo>
                <a:cubicBezTo>
                  <a:pt x="480" y="26"/>
                  <a:pt x="470" y="26"/>
                  <a:pt x="459" y="26"/>
                </a:cubicBezTo>
                <a:cubicBezTo>
                  <a:pt x="450" y="26"/>
                  <a:pt x="441" y="26"/>
                  <a:pt x="433" y="27"/>
                </a:cubicBezTo>
                <a:cubicBezTo>
                  <a:pt x="432" y="27"/>
                  <a:pt x="432" y="27"/>
                  <a:pt x="431" y="27"/>
                </a:cubicBezTo>
                <a:cubicBezTo>
                  <a:pt x="434" y="27"/>
                  <a:pt x="437" y="27"/>
                  <a:pt x="440" y="28"/>
                </a:cubicBezTo>
                <a:cubicBezTo>
                  <a:pt x="452" y="28"/>
                  <a:pt x="465" y="28"/>
                  <a:pt x="477" y="28"/>
                </a:cubicBezTo>
                <a:cubicBezTo>
                  <a:pt x="479" y="29"/>
                  <a:pt x="481" y="29"/>
                  <a:pt x="483" y="29"/>
                </a:cubicBezTo>
                <a:cubicBezTo>
                  <a:pt x="483" y="29"/>
                  <a:pt x="483" y="29"/>
                  <a:pt x="482" y="30"/>
                </a:cubicBezTo>
                <a:cubicBezTo>
                  <a:pt x="470" y="30"/>
                  <a:pt x="458" y="30"/>
                  <a:pt x="446" y="30"/>
                </a:cubicBezTo>
                <a:cubicBezTo>
                  <a:pt x="434" y="30"/>
                  <a:pt x="454" y="30"/>
                  <a:pt x="442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69" y="32"/>
                  <a:pt x="463" y="32"/>
                  <a:pt x="490" y="33"/>
                </a:cubicBezTo>
                <a:cubicBezTo>
                  <a:pt x="490" y="34"/>
                  <a:pt x="490" y="34"/>
                  <a:pt x="490" y="34"/>
                </a:cubicBezTo>
                <a:cubicBezTo>
                  <a:pt x="454" y="34"/>
                  <a:pt x="450" y="33"/>
                  <a:pt x="414" y="33"/>
                </a:cubicBezTo>
                <a:cubicBezTo>
                  <a:pt x="414" y="33"/>
                  <a:pt x="414" y="33"/>
                  <a:pt x="414" y="33"/>
                </a:cubicBezTo>
                <a:cubicBezTo>
                  <a:pt x="439" y="34"/>
                  <a:pt x="431" y="35"/>
                  <a:pt x="456" y="36"/>
                </a:cubicBezTo>
                <a:cubicBezTo>
                  <a:pt x="456" y="36"/>
                  <a:pt x="456" y="36"/>
                  <a:pt x="456" y="36"/>
                </a:cubicBezTo>
                <a:cubicBezTo>
                  <a:pt x="443" y="37"/>
                  <a:pt x="444" y="37"/>
                  <a:pt x="431" y="37"/>
                </a:cubicBezTo>
                <a:cubicBezTo>
                  <a:pt x="431" y="37"/>
                  <a:pt x="431" y="37"/>
                  <a:pt x="431" y="38"/>
                </a:cubicBezTo>
                <a:cubicBezTo>
                  <a:pt x="431" y="38"/>
                  <a:pt x="399" y="38"/>
                  <a:pt x="400" y="38"/>
                </a:cubicBezTo>
                <a:cubicBezTo>
                  <a:pt x="409" y="38"/>
                  <a:pt x="417" y="38"/>
                  <a:pt x="426" y="39"/>
                </a:cubicBezTo>
                <a:cubicBezTo>
                  <a:pt x="434" y="39"/>
                  <a:pt x="441" y="39"/>
                  <a:pt x="449" y="39"/>
                </a:cubicBezTo>
                <a:cubicBezTo>
                  <a:pt x="449" y="39"/>
                  <a:pt x="450" y="40"/>
                  <a:pt x="451" y="40"/>
                </a:cubicBezTo>
                <a:cubicBezTo>
                  <a:pt x="451" y="40"/>
                  <a:pt x="451" y="40"/>
                  <a:pt x="451" y="41"/>
                </a:cubicBezTo>
                <a:cubicBezTo>
                  <a:pt x="424" y="40"/>
                  <a:pt x="431" y="40"/>
                  <a:pt x="405" y="39"/>
                </a:cubicBezTo>
                <a:cubicBezTo>
                  <a:pt x="405" y="39"/>
                  <a:pt x="405" y="40"/>
                  <a:pt x="405" y="40"/>
                </a:cubicBezTo>
                <a:cubicBezTo>
                  <a:pt x="407" y="40"/>
                  <a:pt x="409" y="40"/>
                  <a:pt x="411" y="40"/>
                </a:cubicBezTo>
                <a:cubicBezTo>
                  <a:pt x="422" y="41"/>
                  <a:pt x="400" y="41"/>
                  <a:pt x="411" y="41"/>
                </a:cubicBezTo>
                <a:cubicBezTo>
                  <a:pt x="426" y="42"/>
                  <a:pt x="442" y="43"/>
                  <a:pt x="457" y="43"/>
                </a:cubicBezTo>
                <a:cubicBezTo>
                  <a:pt x="458" y="43"/>
                  <a:pt x="459" y="43"/>
                  <a:pt x="460" y="44"/>
                </a:cubicBezTo>
                <a:cubicBezTo>
                  <a:pt x="460" y="44"/>
                  <a:pt x="460" y="44"/>
                  <a:pt x="459" y="44"/>
                </a:cubicBezTo>
                <a:cubicBezTo>
                  <a:pt x="447" y="44"/>
                  <a:pt x="436" y="44"/>
                  <a:pt x="424" y="44"/>
                </a:cubicBezTo>
                <a:cubicBezTo>
                  <a:pt x="418" y="44"/>
                  <a:pt x="412" y="43"/>
                  <a:pt x="406" y="43"/>
                </a:cubicBezTo>
                <a:cubicBezTo>
                  <a:pt x="405" y="43"/>
                  <a:pt x="404" y="44"/>
                  <a:pt x="403" y="44"/>
                </a:cubicBezTo>
                <a:cubicBezTo>
                  <a:pt x="403" y="44"/>
                  <a:pt x="403" y="44"/>
                  <a:pt x="403" y="44"/>
                </a:cubicBezTo>
                <a:cubicBezTo>
                  <a:pt x="403" y="45"/>
                  <a:pt x="403" y="45"/>
                  <a:pt x="404" y="45"/>
                </a:cubicBezTo>
                <a:cubicBezTo>
                  <a:pt x="409" y="45"/>
                  <a:pt x="415" y="44"/>
                  <a:pt x="420" y="46"/>
                </a:cubicBezTo>
                <a:cubicBezTo>
                  <a:pt x="422" y="47"/>
                  <a:pt x="424" y="46"/>
                  <a:pt x="426" y="47"/>
                </a:cubicBezTo>
                <a:cubicBezTo>
                  <a:pt x="427" y="47"/>
                  <a:pt x="429" y="47"/>
                  <a:pt x="430" y="47"/>
                </a:cubicBezTo>
                <a:cubicBezTo>
                  <a:pt x="430" y="47"/>
                  <a:pt x="430" y="47"/>
                  <a:pt x="430" y="48"/>
                </a:cubicBezTo>
                <a:cubicBezTo>
                  <a:pt x="400" y="48"/>
                  <a:pt x="421" y="47"/>
                  <a:pt x="392" y="47"/>
                </a:cubicBezTo>
                <a:cubicBezTo>
                  <a:pt x="392" y="47"/>
                  <a:pt x="392" y="47"/>
                  <a:pt x="392" y="47"/>
                </a:cubicBezTo>
                <a:cubicBezTo>
                  <a:pt x="404" y="47"/>
                  <a:pt x="396" y="47"/>
                  <a:pt x="408" y="48"/>
                </a:cubicBezTo>
                <a:cubicBezTo>
                  <a:pt x="414" y="48"/>
                  <a:pt x="420" y="48"/>
                  <a:pt x="426" y="49"/>
                </a:cubicBezTo>
                <a:cubicBezTo>
                  <a:pt x="426" y="49"/>
                  <a:pt x="426" y="49"/>
                  <a:pt x="426" y="49"/>
                </a:cubicBezTo>
                <a:cubicBezTo>
                  <a:pt x="426" y="49"/>
                  <a:pt x="426" y="49"/>
                  <a:pt x="426" y="49"/>
                </a:cubicBezTo>
                <a:cubicBezTo>
                  <a:pt x="420" y="49"/>
                  <a:pt x="414" y="49"/>
                  <a:pt x="408" y="49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439" y="51"/>
                  <a:pt x="437" y="52"/>
                  <a:pt x="468" y="53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43" y="55"/>
                  <a:pt x="451" y="53"/>
                  <a:pt x="426" y="53"/>
                </a:cubicBezTo>
                <a:cubicBezTo>
                  <a:pt x="429" y="53"/>
                  <a:pt x="399" y="54"/>
                  <a:pt x="402" y="54"/>
                </a:cubicBezTo>
                <a:cubicBezTo>
                  <a:pt x="414" y="54"/>
                  <a:pt x="426" y="54"/>
                  <a:pt x="438" y="55"/>
                </a:cubicBezTo>
                <a:cubicBezTo>
                  <a:pt x="439" y="55"/>
                  <a:pt x="440" y="55"/>
                  <a:pt x="441" y="55"/>
                </a:cubicBezTo>
                <a:cubicBezTo>
                  <a:pt x="441" y="55"/>
                  <a:pt x="441" y="55"/>
                  <a:pt x="441" y="56"/>
                </a:cubicBezTo>
                <a:cubicBezTo>
                  <a:pt x="424" y="56"/>
                  <a:pt x="440" y="55"/>
                  <a:pt x="422" y="56"/>
                </a:cubicBezTo>
                <a:cubicBezTo>
                  <a:pt x="423" y="56"/>
                  <a:pt x="423" y="56"/>
                  <a:pt x="423" y="56"/>
                </a:cubicBezTo>
                <a:cubicBezTo>
                  <a:pt x="436" y="56"/>
                  <a:pt x="416" y="57"/>
                  <a:pt x="429" y="57"/>
                </a:cubicBezTo>
                <a:cubicBezTo>
                  <a:pt x="437" y="58"/>
                  <a:pt x="446" y="58"/>
                  <a:pt x="454" y="58"/>
                </a:cubicBezTo>
                <a:cubicBezTo>
                  <a:pt x="455" y="58"/>
                  <a:pt x="455" y="59"/>
                  <a:pt x="456" y="59"/>
                </a:cubicBezTo>
                <a:cubicBezTo>
                  <a:pt x="455" y="59"/>
                  <a:pt x="454" y="59"/>
                  <a:pt x="453" y="59"/>
                </a:cubicBezTo>
                <a:cubicBezTo>
                  <a:pt x="450" y="59"/>
                  <a:pt x="447" y="59"/>
                  <a:pt x="444" y="59"/>
                </a:cubicBezTo>
                <a:cubicBezTo>
                  <a:pt x="433" y="59"/>
                  <a:pt x="422" y="59"/>
                  <a:pt x="411" y="59"/>
                </a:cubicBezTo>
                <a:cubicBezTo>
                  <a:pt x="382" y="58"/>
                  <a:pt x="405" y="61"/>
                  <a:pt x="375" y="61"/>
                </a:cubicBezTo>
                <a:cubicBezTo>
                  <a:pt x="342" y="60"/>
                  <a:pt x="306" y="60"/>
                  <a:pt x="273" y="61"/>
                </a:cubicBezTo>
                <a:cubicBezTo>
                  <a:pt x="257" y="61"/>
                  <a:pt x="243" y="58"/>
                  <a:pt x="227" y="59"/>
                </a:cubicBezTo>
                <a:cubicBezTo>
                  <a:pt x="224" y="59"/>
                  <a:pt x="221" y="59"/>
                  <a:pt x="219" y="59"/>
                </a:cubicBezTo>
                <a:cubicBezTo>
                  <a:pt x="223" y="59"/>
                  <a:pt x="228" y="59"/>
                  <a:pt x="233" y="59"/>
                </a:cubicBezTo>
                <a:cubicBezTo>
                  <a:pt x="277" y="59"/>
                  <a:pt x="320" y="59"/>
                  <a:pt x="364" y="61"/>
                </a:cubicBezTo>
                <a:cubicBezTo>
                  <a:pt x="389" y="61"/>
                  <a:pt x="395" y="62"/>
                  <a:pt x="419" y="63"/>
                </a:cubicBezTo>
                <a:cubicBezTo>
                  <a:pt x="438" y="63"/>
                  <a:pt x="443" y="64"/>
                  <a:pt x="462" y="64"/>
                </a:cubicBezTo>
                <a:cubicBezTo>
                  <a:pt x="466" y="65"/>
                  <a:pt x="470" y="65"/>
                  <a:pt x="474" y="65"/>
                </a:cubicBezTo>
                <a:cubicBezTo>
                  <a:pt x="475" y="65"/>
                  <a:pt x="475" y="65"/>
                  <a:pt x="476" y="66"/>
                </a:cubicBezTo>
                <a:cubicBezTo>
                  <a:pt x="476" y="66"/>
                  <a:pt x="476" y="66"/>
                  <a:pt x="475" y="66"/>
                </a:cubicBezTo>
                <a:cubicBezTo>
                  <a:pt x="475" y="66"/>
                  <a:pt x="474" y="66"/>
                  <a:pt x="474" y="66"/>
                </a:cubicBezTo>
                <a:cubicBezTo>
                  <a:pt x="470" y="66"/>
                  <a:pt x="465" y="66"/>
                  <a:pt x="461" y="66"/>
                </a:cubicBezTo>
                <a:cubicBezTo>
                  <a:pt x="442" y="66"/>
                  <a:pt x="456" y="66"/>
                  <a:pt x="437" y="66"/>
                </a:cubicBezTo>
                <a:cubicBezTo>
                  <a:pt x="411" y="66"/>
                  <a:pt x="391" y="67"/>
                  <a:pt x="365" y="66"/>
                </a:cubicBezTo>
                <a:cubicBezTo>
                  <a:pt x="334" y="65"/>
                  <a:pt x="298" y="66"/>
                  <a:pt x="266" y="64"/>
                </a:cubicBezTo>
                <a:cubicBezTo>
                  <a:pt x="263" y="64"/>
                  <a:pt x="260" y="64"/>
                  <a:pt x="257" y="64"/>
                </a:cubicBezTo>
                <a:cubicBezTo>
                  <a:pt x="258" y="64"/>
                  <a:pt x="258" y="64"/>
                  <a:pt x="259" y="64"/>
                </a:cubicBezTo>
                <a:cubicBezTo>
                  <a:pt x="277" y="65"/>
                  <a:pt x="296" y="65"/>
                  <a:pt x="315" y="65"/>
                </a:cubicBezTo>
                <a:cubicBezTo>
                  <a:pt x="332" y="66"/>
                  <a:pt x="348" y="66"/>
                  <a:pt x="365" y="66"/>
                </a:cubicBezTo>
                <a:cubicBezTo>
                  <a:pt x="389" y="67"/>
                  <a:pt x="412" y="68"/>
                  <a:pt x="436" y="69"/>
                </a:cubicBezTo>
                <a:cubicBezTo>
                  <a:pt x="445" y="69"/>
                  <a:pt x="422" y="69"/>
                  <a:pt x="431" y="70"/>
                </a:cubicBezTo>
                <a:cubicBezTo>
                  <a:pt x="435" y="70"/>
                  <a:pt x="439" y="72"/>
                  <a:pt x="443" y="71"/>
                </a:cubicBezTo>
                <a:cubicBezTo>
                  <a:pt x="444" y="71"/>
                  <a:pt x="444" y="72"/>
                  <a:pt x="445" y="72"/>
                </a:cubicBezTo>
                <a:cubicBezTo>
                  <a:pt x="445" y="72"/>
                  <a:pt x="445" y="72"/>
                  <a:pt x="445" y="72"/>
                </a:cubicBezTo>
                <a:cubicBezTo>
                  <a:pt x="441" y="72"/>
                  <a:pt x="438" y="72"/>
                  <a:pt x="434" y="72"/>
                </a:cubicBezTo>
                <a:cubicBezTo>
                  <a:pt x="434" y="73"/>
                  <a:pt x="434" y="73"/>
                  <a:pt x="434" y="73"/>
                </a:cubicBezTo>
                <a:cubicBezTo>
                  <a:pt x="441" y="73"/>
                  <a:pt x="447" y="73"/>
                  <a:pt x="454" y="74"/>
                </a:cubicBezTo>
                <a:cubicBezTo>
                  <a:pt x="454" y="74"/>
                  <a:pt x="454" y="74"/>
                  <a:pt x="454" y="74"/>
                </a:cubicBezTo>
                <a:cubicBezTo>
                  <a:pt x="426" y="75"/>
                  <a:pt x="431" y="73"/>
                  <a:pt x="403" y="73"/>
                </a:cubicBezTo>
                <a:cubicBezTo>
                  <a:pt x="406" y="73"/>
                  <a:pt x="409" y="73"/>
                  <a:pt x="412" y="73"/>
                </a:cubicBezTo>
                <a:cubicBezTo>
                  <a:pt x="430" y="74"/>
                  <a:pt x="415" y="75"/>
                  <a:pt x="432" y="75"/>
                </a:cubicBezTo>
                <a:cubicBezTo>
                  <a:pt x="438" y="76"/>
                  <a:pt x="477" y="76"/>
                  <a:pt x="484" y="76"/>
                </a:cubicBezTo>
                <a:cubicBezTo>
                  <a:pt x="484" y="76"/>
                  <a:pt x="484" y="77"/>
                  <a:pt x="485" y="77"/>
                </a:cubicBezTo>
                <a:cubicBezTo>
                  <a:pt x="484" y="77"/>
                  <a:pt x="484" y="77"/>
                  <a:pt x="484" y="77"/>
                </a:cubicBezTo>
                <a:cubicBezTo>
                  <a:pt x="482" y="77"/>
                  <a:pt x="480" y="77"/>
                  <a:pt x="479" y="77"/>
                </a:cubicBezTo>
                <a:cubicBezTo>
                  <a:pt x="473" y="77"/>
                  <a:pt x="468" y="77"/>
                  <a:pt x="462" y="77"/>
                </a:cubicBezTo>
                <a:cubicBezTo>
                  <a:pt x="458" y="77"/>
                  <a:pt x="454" y="77"/>
                  <a:pt x="450" y="77"/>
                </a:cubicBezTo>
                <a:cubicBezTo>
                  <a:pt x="452" y="77"/>
                  <a:pt x="454" y="77"/>
                  <a:pt x="456" y="77"/>
                </a:cubicBezTo>
                <a:cubicBezTo>
                  <a:pt x="456" y="78"/>
                  <a:pt x="456" y="78"/>
                  <a:pt x="456" y="78"/>
                </a:cubicBezTo>
                <a:cubicBezTo>
                  <a:pt x="442" y="79"/>
                  <a:pt x="428" y="78"/>
                  <a:pt x="414" y="78"/>
                </a:cubicBezTo>
                <a:cubicBezTo>
                  <a:pt x="400" y="77"/>
                  <a:pt x="385" y="77"/>
                  <a:pt x="371" y="77"/>
                </a:cubicBezTo>
                <a:cubicBezTo>
                  <a:pt x="371" y="77"/>
                  <a:pt x="371" y="77"/>
                  <a:pt x="371" y="77"/>
                </a:cubicBezTo>
                <a:cubicBezTo>
                  <a:pt x="406" y="78"/>
                  <a:pt x="441" y="80"/>
                  <a:pt x="476" y="81"/>
                </a:cubicBezTo>
                <a:cubicBezTo>
                  <a:pt x="476" y="81"/>
                  <a:pt x="476" y="81"/>
                  <a:pt x="476" y="82"/>
                </a:cubicBezTo>
                <a:cubicBezTo>
                  <a:pt x="472" y="82"/>
                  <a:pt x="467" y="82"/>
                  <a:pt x="463" y="82"/>
                </a:cubicBezTo>
                <a:cubicBezTo>
                  <a:pt x="463" y="82"/>
                  <a:pt x="463" y="82"/>
                  <a:pt x="463" y="82"/>
                </a:cubicBezTo>
                <a:cubicBezTo>
                  <a:pt x="464" y="83"/>
                  <a:pt x="464" y="83"/>
                  <a:pt x="465" y="83"/>
                </a:cubicBezTo>
                <a:cubicBezTo>
                  <a:pt x="465" y="83"/>
                  <a:pt x="465" y="83"/>
                  <a:pt x="465" y="84"/>
                </a:cubicBezTo>
                <a:cubicBezTo>
                  <a:pt x="416" y="83"/>
                  <a:pt x="366" y="81"/>
                  <a:pt x="317" y="80"/>
                </a:cubicBezTo>
                <a:cubicBezTo>
                  <a:pt x="335" y="81"/>
                  <a:pt x="354" y="82"/>
                  <a:pt x="373" y="82"/>
                </a:cubicBezTo>
                <a:cubicBezTo>
                  <a:pt x="392" y="83"/>
                  <a:pt x="410" y="84"/>
                  <a:pt x="429" y="85"/>
                </a:cubicBezTo>
                <a:cubicBezTo>
                  <a:pt x="448" y="85"/>
                  <a:pt x="466" y="86"/>
                  <a:pt x="485" y="87"/>
                </a:cubicBezTo>
                <a:cubicBezTo>
                  <a:pt x="485" y="87"/>
                  <a:pt x="485" y="87"/>
                  <a:pt x="485" y="88"/>
                </a:cubicBezTo>
                <a:cubicBezTo>
                  <a:pt x="484" y="88"/>
                  <a:pt x="484" y="88"/>
                  <a:pt x="484" y="88"/>
                </a:cubicBezTo>
                <a:cubicBezTo>
                  <a:pt x="478" y="88"/>
                  <a:pt x="472" y="88"/>
                  <a:pt x="466" y="88"/>
                </a:cubicBezTo>
                <a:cubicBezTo>
                  <a:pt x="446" y="87"/>
                  <a:pt x="426" y="86"/>
                  <a:pt x="407" y="86"/>
                </a:cubicBezTo>
                <a:cubicBezTo>
                  <a:pt x="385" y="85"/>
                  <a:pt x="363" y="84"/>
                  <a:pt x="342" y="83"/>
                </a:cubicBezTo>
                <a:cubicBezTo>
                  <a:pt x="321" y="83"/>
                  <a:pt x="301" y="83"/>
                  <a:pt x="280" y="82"/>
                </a:cubicBezTo>
                <a:cubicBezTo>
                  <a:pt x="263" y="82"/>
                  <a:pt x="245" y="82"/>
                  <a:pt x="228" y="82"/>
                </a:cubicBezTo>
                <a:cubicBezTo>
                  <a:pt x="203" y="82"/>
                  <a:pt x="178" y="82"/>
                  <a:pt x="153" y="82"/>
                </a:cubicBezTo>
                <a:cubicBezTo>
                  <a:pt x="151" y="82"/>
                  <a:pt x="149" y="82"/>
                  <a:pt x="147" y="82"/>
                </a:cubicBezTo>
                <a:cubicBezTo>
                  <a:pt x="147" y="83"/>
                  <a:pt x="146" y="83"/>
                  <a:pt x="146" y="82"/>
                </a:cubicBezTo>
                <a:cubicBezTo>
                  <a:pt x="145" y="82"/>
                  <a:pt x="144" y="82"/>
                  <a:pt x="143" y="82"/>
                </a:cubicBezTo>
                <a:cubicBezTo>
                  <a:pt x="142" y="82"/>
                  <a:pt x="140" y="82"/>
                  <a:pt x="139" y="82"/>
                </a:cubicBezTo>
                <a:cubicBezTo>
                  <a:pt x="122" y="82"/>
                  <a:pt x="106" y="82"/>
                  <a:pt x="90" y="83"/>
                </a:cubicBezTo>
                <a:cubicBezTo>
                  <a:pt x="77" y="84"/>
                  <a:pt x="104" y="75"/>
                  <a:pt x="91" y="75"/>
                </a:cubicBezTo>
                <a:cubicBezTo>
                  <a:pt x="82" y="76"/>
                  <a:pt x="87" y="77"/>
                  <a:pt x="77" y="77"/>
                </a:cubicBezTo>
                <a:cubicBezTo>
                  <a:pt x="66" y="78"/>
                  <a:pt x="61" y="79"/>
                  <a:pt x="50" y="80"/>
                </a:cubicBezTo>
                <a:cubicBezTo>
                  <a:pt x="43" y="80"/>
                  <a:pt x="50" y="80"/>
                  <a:pt x="44" y="80"/>
                </a:cubicBezTo>
                <a:cubicBezTo>
                  <a:pt x="42" y="80"/>
                  <a:pt x="31" y="80"/>
                  <a:pt x="30" y="80"/>
                </a:cubicBezTo>
                <a:cubicBezTo>
                  <a:pt x="30" y="80"/>
                  <a:pt x="30" y="79"/>
                  <a:pt x="30" y="79"/>
                </a:cubicBezTo>
                <a:cubicBezTo>
                  <a:pt x="30" y="79"/>
                  <a:pt x="31" y="78"/>
                  <a:pt x="31" y="78"/>
                </a:cubicBezTo>
                <a:cubicBezTo>
                  <a:pt x="36" y="77"/>
                  <a:pt x="50" y="76"/>
                  <a:pt x="55" y="75"/>
                </a:cubicBezTo>
                <a:cubicBezTo>
                  <a:pt x="59" y="74"/>
                  <a:pt x="48" y="74"/>
                  <a:pt x="52" y="73"/>
                </a:cubicBezTo>
                <a:cubicBezTo>
                  <a:pt x="53" y="73"/>
                  <a:pt x="53" y="73"/>
                  <a:pt x="54" y="73"/>
                </a:cubicBezTo>
                <a:cubicBezTo>
                  <a:pt x="54" y="72"/>
                  <a:pt x="54" y="72"/>
                  <a:pt x="54" y="72"/>
                </a:cubicBezTo>
                <a:cubicBezTo>
                  <a:pt x="53" y="72"/>
                  <a:pt x="53" y="72"/>
                  <a:pt x="52" y="72"/>
                </a:cubicBezTo>
                <a:cubicBezTo>
                  <a:pt x="46" y="72"/>
                  <a:pt x="55" y="72"/>
                  <a:pt x="49" y="72"/>
                </a:cubicBezTo>
                <a:cubicBezTo>
                  <a:pt x="49" y="72"/>
                  <a:pt x="48" y="71"/>
                  <a:pt x="47" y="71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0"/>
                  <a:pt x="49" y="70"/>
                  <a:pt x="50" y="70"/>
                </a:cubicBezTo>
                <a:cubicBezTo>
                  <a:pt x="54" y="70"/>
                  <a:pt x="45" y="70"/>
                  <a:pt x="50" y="69"/>
                </a:cubicBezTo>
                <a:cubicBezTo>
                  <a:pt x="51" y="69"/>
                  <a:pt x="12" y="79"/>
                  <a:pt x="12" y="78"/>
                </a:cubicBezTo>
                <a:cubicBezTo>
                  <a:pt x="12" y="78"/>
                  <a:pt x="13" y="77"/>
                  <a:pt x="13" y="77"/>
                </a:cubicBezTo>
                <a:cubicBezTo>
                  <a:pt x="14" y="77"/>
                  <a:pt x="15" y="77"/>
                  <a:pt x="16" y="77"/>
                </a:cubicBezTo>
                <a:cubicBezTo>
                  <a:pt x="28" y="75"/>
                  <a:pt x="34" y="74"/>
                  <a:pt x="47" y="73"/>
                </a:cubicBezTo>
                <a:cubicBezTo>
                  <a:pt x="49" y="73"/>
                  <a:pt x="50" y="72"/>
                  <a:pt x="52" y="71"/>
                </a:cubicBezTo>
                <a:cubicBezTo>
                  <a:pt x="50" y="71"/>
                  <a:pt x="48" y="71"/>
                  <a:pt x="47" y="71"/>
                </a:cubicBezTo>
                <a:cubicBezTo>
                  <a:pt x="42" y="71"/>
                  <a:pt x="37" y="72"/>
                  <a:pt x="32" y="72"/>
                </a:cubicBezTo>
                <a:cubicBezTo>
                  <a:pt x="22" y="72"/>
                  <a:pt x="19" y="73"/>
                  <a:pt x="9" y="73"/>
                </a:cubicBezTo>
                <a:cubicBezTo>
                  <a:pt x="9" y="73"/>
                  <a:pt x="8" y="73"/>
                  <a:pt x="7" y="73"/>
                </a:cubicBezTo>
                <a:cubicBezTo>
                  <a:pt x="7" y="73"/>
                  <a:pt x="7" y="72"/>
                  <a:pt x="7" y="72"/>
                </a:cubicBezTo>
                <a:cubicBezTo>
                  <a:pt x="8" y="72"/>
                  <a:pt x="9" y="72"/>
                  <a:pt x="9" y="72"/>
                </a:cubicBezTo>
                <a:cubicBezTo>
                  <a:pt x="14" y="71"/>
                  <a:pt x="12" y="70"/>
                  <a:pt x="17" y="70"/>
                </a:cubicBezTo>
                <a:cubicBezTo>
                  <a:pt x="28" y="69"/>
                  <a:pt x="39" y="68"/>
                  <a:pt x="50" y="67"/>
                </a:cubicBezTo>
                <a:cubicBezTo>
                  <a:pt x="60" y="66"/>
                  <a:pt x="55" y="65"/>
                  <a:pt x="65" y="65"/>
                </a:cubicBezTo>
                <a:cubicBezTo>
                  <a:pt x="75" y="64"/>
                  <a:pt x="86" y="64"/>
                  <a:pt x="96" y="62"/>
                </a:cubicBezTo>
                <a:cubicBezTo>
                  <a:pt x="97" y="62"/>
                  <a:pt x="99" y="61"/>
                  <a:pt x="101" y="61"/>
                </a:cubicBezTo>
                <a:cubicBezTo>
                  <a:pt x="101" y="61"/>
                  <a:pt x="101" y="61"/>
                  <a:pt x="101" y="61"/>
                </a:cubicBezTo>
                <a:cubicBezTo>
                  <a:pt x="100" y="61"/>
                  <a:pt x="99" y="61"/>
                  <a:pt x="98" y="61"/>
                </a:cubicBezTo>
                <a:cubicBezTo>
                  <a:pt x="94" y="61"/>
                  <a:pt x="90" y="62"/>
                  <a:pt x="86" y="62"/>
                </a:cubicBezTo>
                <a:cubicBezTo>
                  <a:pt x="81" y="63"/>
                  <a:pt x="76" y="63"/>
                  <a:pt x="71" y="64"/>
                </a:cubicBezTo>
                <a:cubicBezTo>
                  <a:pt x="67" y="64"/>
                  <a:pt x="62" y="64"/>
                  <a:pt x="58" y="65"/>
                </a:cubicBezTo>
                <a:cubicBezTo>
                  <a:pt x="52" y="65"/>
                  <a:pt x="61" y="66"/>
                  <a:pt x="54" y="66"/>
                </a:cubicBezTo>
                <a:cubicBezTo>
                  <a:pt x="48" y="66"/>
                  <a:pt x="41" y="66"/>
                  <a:pt x="34" y="67"/>
                </a:cubicBezTo>
                <a:cubicBezTo>
                  <a:pt x="34" y="67"/>
                  <a:pt x="33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5"/>
                </a:cubicBezTo>
                <a:cubicBezTo>
                  <a:pt x="37" y="65"/>
                  <a:pt x="30" y="64"/>
                  <a:pt x="32" y="64"/>
                </a:cubicBezTo>
                <a:cubicBezTo>
                  <a:pt x="33" y="64"/>
                  <a:pt x="34" y="63"/>
                  <a:pt x="34" y="62"/>
                </a:cubicBezTo>
                <a:cubicBezTo>
                  <a:pt x="34" y="62"/>
                  <a:pt x="33" y="62"/>
                  <a:pt x="32" y="62"/>
                </a:cubicBezTo>
                <a:cubicBezTo>
                  <a:pt x="27" y="62"/>
                  <a:pt x="22" y="63"/>
                  <a:pt x="17" y="63"/>
                </a:cubicBezTo>
                <a:cubicBezTo>
                  <a:pt x="16" y="63"/>
                  <a:pt x="15" y="63"/>
                  <a:pt x="15" y="63"/>
                </a:cubicBezTo>
                <a:cubicBezTo>
                  <a:pt x="14" y="62"/>
                  <a:pt x="12" y="62"/>
                  <a:pt x="11" y="62"/>
                </a:cubicBezTo>
                <a:cubicBezTo>
                  <a:pt x="10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10" y="61"/>
                  <a:pt x="6" y="60"/>
                  <a:pt x="7" y="60"/>
                </a:cubicBezTo>
                <a:cubicBezTo>
                  <a:pt x="18" y="59"/>
                  <a:pt x="12" y="58"/>
                  <a:pt x="23" y="57"/>
                </a:cubicBezTo>
                <a:cubicBezTo>
                  <a:pt x="42" y="56"/>
                  <a:pt x="61" y="54"/>
                  <a:pt x="79" y="52"/>
                </a:cubicBezTo>
                <a:cubicBezTo>
                  <a:pt x="81" y="52"/>
                  <a:pt x="83" y="51"/>
                  <a:pt x="84" y="51"/>
                </a:cubicBezTo>
                <a:cubicBezTo>
                  <a:pt x="84" y="51"/>
                  <a:pt x="83" y="51"/>
                  <a:pt x="83" y="51"/>
                </a:cubicBezTo>
                <a:cubicBezTo>
                  <a:pt x="77" y="51"/>
                  <a:pt x="71" y="52"/>
                  <a:pt x="65" y="52"/>
                </a:cubicBezTo>
                <a:cubicBezTo>
                  <a:pt x="61" y="52"/>
                  <a:pt x="56" y="52"/>
                  <a:pt x="51" y="52"/>
                </a:cubicBezTo>
                <a:cubicBezTo>
                  <a:pt x="41" y="53"/>
                  <a:pt x="30" y="54"/>
                  <a:pt x="20" y="55"/>
                </a:cubicBezTo>
                <a:cubicBezTo>
                  <a:pt x="19" y="55"/>
                  <a:pt x="17" y="54"/>
                  <a:pt x="16" y="54"/>
                </a:cubicBezTo>
                <a:cubicBezTo>
                  <a:pt x="16" y="54"/>
                  <a:pt x="15" y="54"/>
                  <a:pt x="15" y="54"/>
                </a:cubicBezTo>
                <a:cubicBezTo>
                  <a:pt x="12" y="54"/>
                  <a:pt x="9" y="55"/>
                  <a:pt x="7" y="55"/>
                </a:cubicBezTo>
                <a:cubicBezTo>
                  <a:pt x="2" y="55"/>
                  <a:pt x="15" y="55"/>
                  <a:pt x="10" y="56"/>
                </a:cubicBezTo>
                <a:cubicBezTo>
                  <a:pt x="10" y="56"/>
                  <a:pt x="9" y="56"/>
                  <a:pt x="8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9" y="55"/>
                  <a:pt x="10" y="54"/>
                  <a:pt x="10" y="54"/>
                </a:cubicBezTo>
                <a:cubicBezTo>
                  <a:pt x="13" y="54"/>
                  <a:pt x="0" y="54"/>
                  <a:pt x="3" y="53"/>
                </a:cubicBezTo>
                <a:cubicBezTo>
                  <a:pt x="9" y="52"/>
                  <a:pt x="15" y="51"/>
                  <a:pt x="21" y="51"/>
                </a:cubicBezTo>
                <a:cubicBezTo>
                  <a:pt x="25" y="50"/>
                  <a:pt x="30" y="49"/>
                  <a:pt x="35" y="49"/>
                </a:cubicBezTo>
                <a:cubicBezTo>
                  <a:pt x="32" y="49"/>
                  <a:pt x="28" y="49"/>
                  <a:pt x="25" y="49"/>
                </a:cubicBezTo>
                <a:cubicBezTo>
                  <a:pt x="19" y="50"/>
                  <a:pt x="13" y="50"/>
                  <a:pt x="7" y="51"/>
                </a:cubicBezTo>
                <a:cubicBezTo>
                  <a:pt x="7" y="51"/>
                  <a:pt x="6" y="51"/>
                  <a:pt x="5" y="51"/>
                </a:cubicBezTo>
                <a:cubicBezTo>
                  <a:pt x="5" y="50"/>
                  <a:pt x="5" y="50"/>
                  <a:pt x="5" y="50"/>
                </a:cubicBezTo>
                <a:cubicBezTo>
                  <a:pt x="6" y="50"/>
                  <a:pt x="8" y="49"/>
                  <a:pt x="9" y="49"/>
                </a:cubicBezTo>
                <a:cubicBezTo>
                  <a:pt x="21" y="48"/>
                  <a:pt x="32" y="47"/>
                  <a:pt x="44" y="46"/>
                </a:cubicBezTo>
                <a:cubicBezTo>
                  <a:pt x="52" y="45"/>
                  <a:pt x="61" y="44"/>
                  <a:pt x="69" y="43"/>
                </a:cubicBezTo>
                <a:cubicBezTo>
                  <a:pt x="72" y="43"/>
                  <a:pt x="75" y="42"/>
                  <a:pt x="78" y="42"/>
                </a:cubicBezTo>
                <a:cubicBezTo>
                  <a:pt x="77" y="41"/>
                  <a:pt x="77" y="41"/>
                  <a:pt x="76" y="41"/>
                </a:cubicBezTo>
                <a:cubicBezTo>
                  <a:pt x="73" y="41"/>
                  <a:pt x="70" y="42"/>
                  <a:pt x="67" y="41"/>
                </a:cubicBezTo>
                <a:cubicBezTo>
                  <a:pt x="65" y="41"/>
                  <a:pt x="63" y="41"/>
                  <a:pt x="62" y="42"/>
                </a:cubicBezTo>
                <a:cubicBezTo>
                  <a:pt x="51" y="43"/>
                  <a:pt x="39" y="44"/>
                  <a:pt x="28" y="45"/>
                </a:cubicBezTo>
                <a:cubicBezTo>
                  <a:pt x="23" y="45"/>
                  <a:pt x="17" y="46"/>
                  <a:pt x="11" y="46"/>
                </a:cubicBezTo>
                <a:cubicBezTo>
                  <a:pt x="10" y="46"/>
                  <a:pt x="9" y="47"/>
                  <a:pt x="8" y="46"/>
                </a:cubicBezTo>
                <a:cubicBezTo>
                  <a:pt x="26" y="42"/>
                  <a:pt x="44" y="40"/>
                  <a:pt x="61" y="38"/>
                </a:cubicBezTo>
                <a:cubicBezTo>
                  <a:pt x="59" y="37"/>
                  <a:pt x="56" y="38"/>
                  <a:pt x="54" y="37"/>
                </a:cubicBezTo>
                <a:cubicBezTo>
                  <a:pt x="61" y="35"/>
                  <a:pt x="30" y="35"/>
                  <a:pt x="37" y="34"/>
                </a:cubicBezTo>
                <a:cubicBezTo>
                  <a:pt x="37" y="33"/>
                  <a:pt x="36" y="33"/>
                  <a:pt x="36" y="33"/>
                </a:cubicBezTo>
                <a:cubicBezTo>
                  <a:pt x="28" y="34"/>
                  <a:pt x="59" y="34"/>
                  <a:pt x="51" y="35"/>
                </a:cubicBezTo>
                <a:cubicBezTo>
                  <a:pt x="45" y="36"/>
                  <a:pt x="38" y="36"/>
                  <a:pt x="32" y="37"/>
                </a:cubicBezTo>
                <a:cubicBezTo>
                  <a:pt x="32" y="37"/>
                  <a:pt x="31" y="37"/>
                  <a:pt x="30" y="37"/>
                </a:cubicBezTo>
                <a:cubicBezTo>
                  <a:pt x="30" y="37"/>
                  <a:pt x="30" y="37"/>
                  <a:pt x="30" y="36"/>
                </a:cubicBezTo>
                <a:cubicBezTo>
                  <a:pt x="31" y="36"/>
                  <a:pt x="31" y="36"/>
                  <a:pt x="32" y="36"/>
                </a:cubicBezTo>
                <a:cubicBezTo>
                  <a:pt x="35" y="35"/>
                  <a:pt x="38" y="35"/>
                  <a:pt x="41" y="34"/>
                </a:cubicBezTo>
                <a:cubicBezTo>
                  <a:pt x="49" y="33"/>
                  <a:pt x="19" y="31"/>
                  <a:pt x="27" y="30"/>
                </a:cubicBezTo>
                <a:cubicBezTo>
                  <a:pt x="28" y="30"/>
                  <a:pt x="29" y="29"/>
                  <a:pt x="29" y="29"/>
                </a:cubicBezTo>
                <a:cubicBezTo>
                  <a:pt x="29" y="27"/>
                  <a:pt x="31" y="28"/>
                  <a:pt x="32" y="27"/>
                </a:cubicBezTo>
                <a:cubicBezTo>
                  <a:pt x="36" y="26"/>
                  <a:pt x="34" y="26"/>
                  <a:pt x="38" y="25"/>
                </a:cubicBezTo>
                <a:cubicBezTo>
                  <a:pt x="41" y="24"/>
                  <a:pt x="45" y="23"/>
                  <a:pt x="48" y="23"/>
                </a:cubicBezTo>
                <a:cubicBezTo>
                  <a:pt x="51" y="23"/>
                  <a:pt x="53" y="22"/>
                  <a:pt x="56" y="22"/>
                </a:cubicBezTo>
                <a:cubicBezTo>
                  <a:pt x="51" y="22"/>
                  <a:pt x="46" y="22"/>
                  <a:pt x="42" y="23"/>
                </a:cubicBezTo>
                <a:cubicBezTo>
                  <a:pt x="36" y="24"/>
                  <a:pt x="31" y="24"/>
                  <a:pt x="25" y="25"/>
                </a:cubicBezTo>
                <a:cubicBezTo>
                  <a:pt x="25" y="25"/>
                  <a:pt x="24" y="25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4" y="24"/>
                  <a:pt x="25" y="24"/>
                  <a:pt x="25" y="24"/>
                </a:cubicBezTo>
                <a:cubicBezTo>
                  <a:pt x="29" y="23"/>
                  <a:pt x="32" y="22"/>
                  <a:pt x="35" y="22"/>
                </a:cubicBezTo>
                <a:cubicBezTo>
                  <a:pt x="37" y="22"/>
                  <a:pt x="39" y="21"/>
                  <a:pt x="41" y="21"/>
                </a:cubicBezTo>
                <a:cubicBezTo>
                  <a:pt x="40" y="21"/>
                  <a:pt x="39" y="21"/>
                  <a:pt x="39" y="21"/>
                </a:cubicBezTo>
                <a:cubicBezTo>
                  <a:pt x="30" y="22"/>
                  <a:pt x="21" y="23"/>
                  <a:pt x="12" y="24"/>
                </a:cubicBezTo>
                <a:cubicBezTo>
                  <a:pt x="11" y="24"/>
                  <a:pt x="10" y="24"/>
                  <a:pt x="9" y="24"/>
                </a:cubicBezTo>
                <a:cubicBezTo>
                  <a:pt x="9" y="24"/>
                  <a:pt x="9" y="23"/>
                  <a:pt x="9" y="23"/>
                </a:cubicBezTo>
                <a:cubicBezTo>
                  <a:pt x="10" y="23"/>
                  <a:pt x="11" y="23"/>
                  <a:pt x="12" y="22"/>
                </a:cubicBezTo>
                <a:cubicBezTo>
                  <a:pt x="19" y="21"/>
                  <a:pt x="27" y="20"/>
                  <a:pt x="35" y="18"/>
                </a:cubicBezTo>
                <a:cubicBezTo>
                  <a:pt x="38" y="18"/>
                  <a:pt x="42" y="17"/>
                  <a:pt x="45" y="15"/>
                </a:cubicBezTo>
                <a:cubicBezTo>
                  <a:pt x="46" y="14"/>
                  <a:pt x="48" y="13"/>
                  <a:pt x="50" y="13"/>
                </a:cubicBezTo>
                <a:cubicBezTo>
                  <a:pt x="56" y="12"/>
                  <a:pt x="27" y="11"/>
                  <a:pt x="32" y="11"/>
                </a:cubicBezTo>
                <a:cubicBezTo>
                  <a:pt x="38" y="11"/>
                  <a:pt x="43" y="9"/>
                  <a:pt x="48" y="9"/>
                </a:cubicBezTo>
                <a:cubicBezTo>
                  <a:pt x="48" y="8"/>
                  <a:pt x="48" y="8"/>
                  <a:pt x="47" y="8"/>
                </a:cubicBezTo>
                <a:cubicBezTo>
                  <a:pt x="41" y="8"/>
                  <a:pt x="34" y="9"/>
                  <a:pt x="27" y="9"/>
                </a:cubicBezTo>
                <a:cubicBezTo>
                  <a:pt x="22" y="9"/>
                  <a:pt x="16" y="10"/>
                  <a:pt x="11" y="10"/>
                </a:cubicBezTo>
                <a:cubicBezTo>
                  <a:pt x="10" y="10"/>
                  <a:pt x="9" y="10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9" y="9"/>
                  <a:pt x="10" y="9"/>
                  <a:pt x="11" y="9"/>
                </a:cubicBezTo>
                <a:cubicBezTo>
                  <a:pt x="15" y="8"/>
                  <a:pt x="19" y="8"/>
                  <a:pt x="24" y="7"/>
                </a:cubicBezTo>
                <a:cubicBezTo>
                  <a:pt x="24" y="7"/>
                  <a:pt x="25" y="7"/>
                  <a:pt x="26" y="7"/>
                </a:cubicBezTo>
                <a:cubicBezTo>
                  <a:pt x="26" y="7"/>
                  <a:pt x="26" y="7"/>
                  <a:pt x="26" y="6"/>
                </a:cubicBezTo>
                <a:cubicBezTo>
                  <a:pt x="24" y="6"/>
                  <a:pt x="22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2" y="5"/>
                  <a:pt x="23" y="5"/>
                </a:cubicBezTo>
                <a:cubicBezTo>
                  <a:pt x="31" y="4"/>
                  <a:pt x="39" y="3"/>
                  <a:pt x="47" y="3"/>
                </a:cubicBezTo>
                <a:cubicBezTo>
                  <a:pt x="57" y="2"/>
                  <a:pt x="67" y="1"/>
                  <a:pt x="78" y="1"/>
                </a:cubicBezTo>
                <a:cubicBezTo>
                  <a:pt x="88" y="1"/>
                  <a:pt x="194" y="1"/>
                  <a:pt x="204" y="1"/>
                </a:cubicBezTo>
                <a:cubicBezTo>
                  <a:pt x="215" y="1"/>
                  <a:pt x="226" y="2"/>
                  <a:pt x="237" y="2"/>
                </a:cubicBezTo>
                <a:cubicBezTo>
                  <a:pt x="244" y="2"/>
                  <a:pt x="252" y="2"/>
                  <a:pt x="259" y="1"/>
                </a:cubicBezTo>
                <a:cubicBezTo>
                  <a:pt x="262" y="1"/>
                  <a:pt x="265" y="1"/>
                  <a:pt x="268" y="1"/>
                </a:cubicBezTo>
                <a:cubicBezTo>
                  <a:pt x="270" y="1"/>
                  <a:pt x="271" y="1"/>
                  <a:pt x="272" y="1"/>
                </a:cubicBezTo>
                <a:cubicBezTo>
                  <a:pt x="274" y="1"/>
                  <a:pt x="275" y="2"/>
                  <a:pt x="276" y="2"/>
                </a:cubicBezTo>
                <a:cubicBezTo>
                  <a:pt x="277" y="2"/>
                  <a:pt x="278" y="1"/>
                  <a:pt x="278" y="1"/>
                </a:cubicBezTo>
                <a:cubicBezTo>
                  <a:pt x="279" y="2"/>
                  <a:pt x="279" y="2"/>
                  <a:pt x="280" y="1"/>
                </a:cubicBezTo>
                <a:cubicBezTo>
                  <a:pt x="281" y="2"/>
                  <a:pt x="281" y="2"/>
                  <a:pt x="282" y="1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1"/>
                  <a:pt x="283" y="1"/>
                  <a:pt x="284" y="1"/>
                </a:cubicBezTo>
                <a:cubicBezTo>
                  <a:pt x="285" y="2"/>
                  <a:pt x="285" y="2"/>
                  <a:pt x="286" y="1"/>
                </a:cubicBezTo>
                <a:cubicBezTo>
                  <a:pt x="294" y="1"/>
                  <a:pt x="302" y="1"/>
                  <a:pt x="310" y="1"/>
                </a:cubicBezTo>
                <a:close/>
                <a:moveTo>
                  <a:pt x="137" y="47"/>
                </a:moveTo>
                <a:cubicBezTo>
                  <a:pt x="148" y="47"/>
                  <a:pt x="175" y="47"/>
                  <a:pt x="186" y="46"/>
                </a:cubicBezTo>
                <a:cubicBezTo>
                  <a:pt x="192" y="46"/>
                  <a:pt x="200" y="46"/>
                  <a:pt x="206" y="47"/>
                </a:cubicBezTo>
                <a:cubicBezTo>
                  <a:pt x="216" y="47"/>
                  <a:pt x="229" y="46"/>
                  <a:pt x="239" y="46"/>
                </a:cubicBezTo>
                <a:cubicBezTo>
                  <a:pt x="254" y="46"/>
                  <a:pt x="272" y="47"/>
                  <a:pt x="288" y="46"/>
                </a:cubicBezTo>
                <a:cubicBezTo>
                  <a:pt x="304" y="46"/>
                  <a:pt x="313" y="47"/>
                  <a:pt x="330" y="47"/>
                </a:cubicBezTo>
                <a:cubicBezTo>
                  <a:pt x="336" y="47"/>
                  <a:pt x="348" y="48"/>
                  <a:pt x="354" y="48"/>
                </a:cubicBezTo>
                <a:cubicBezTo>
                  <a:pt x="340" y="46"/>
                  <a:pt x="142" y="46"/>
                  <a:pt x="116" y="48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24" y="49"/>
                  <a:pt x="129" y="48"/>
                  <a:pt x="137" y="47"/>
                </a:cubicBezTo>
                <a:close/>
                <a:moveTo>
                  <a:pt x="236" y="29"/>
                </a:moveTo>
                <a:cubicBezTo>
                  <a:pt x="265" y="29"/>
                  <a:pt x="295" y="28"/>
                  <a:pt x="325" y="28"/>
                </a:cubicBezTo>
                <a:cubicBezTo>
                  <a:pt x="325" y="28"/>
                  <a:pt x="325" y="28"/>
                  <a:pt x="325" y="28"/>
                </a:cubicBezTo>
                <a:cubicBezTo>
                  <a:pt x="295" y="27"/>
                  <a:pt x="265" y="28"/>
                  <a:pt x="236" y="29"/>
                </a:cubicBezTo>
                <a:close/>
                <a:moveTo>
                  <a:pt x="143" y="65"/>
                </a:moveTo>
                <a:cubicBezTo>
                  <a:pt x="130" y="65"/>
                  <a:pt x="117" y="65"/>
                  <a:pt x="104" y="68"/>
                </a:cubicBezTo>
                <a:cubicBezTo>
                  <a:pt x="117" y="67"/>
                  <a:pt x="130" y="66"/>
                  <a:pt x="143" y="65"/>
                </a:cubicBezTo>
                <a:close/>
                <a:moveTo>
                  <a:pt x="324" y="53"/>
                </a:moveTo>
                <a:cubicBezTo>
                  <a:pt x="324" y="53"/>
                  <a:pt x="324" y="53"/>
                  <a:pt x="324" y="53"/>
                </a:cubicBezTo>
                <a:cubicBezTo>
                  <a:pt x="304" y="53"/>
                  <a:pt x="285" y="53"/>
                  <a:pt x="266" y="53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85" y="53"/>
                  <a:pt x="304" y="53"/>
                  <a:pt x="324" y="53"/>
                </a:cubicBezTo>
                <a:close/>
                <a:moveTo>
                  <a:pt x="125" y="59"/>
                </a:moveTo>
                <a:cubicBezTo>
                  <a:pt x="125" y="59"/>
                  <a:pt x="125" y="59"/>
                  <a:pt x="125" y="59"/>
                </a:cubicBezTo>
                <a:cubicBezTo>
                  <a:pt x="134" y="60"/>
                  <a:pt x="144" y="58"/>
                  <a:pt x="153" y="58"/>
                </a:cubicBezTo>
                <a:cubicBezTo>
                  <a:pt x="144" y="58"/>
                  <a:pt x="134" y="58"/>
                  <a:pt x="125" y="59"/>
                </a:cubicBezTo>
                <a:close/>
                <a:moveTo>
                  <a:pt x="182" y="30"/>
                </a:moveTo>
                <a:cubicBezTo>
                  <a:pt x="182" y="30"/>
                  <a:pt x="182" y="30"/>
                  <a:pt x="182" y="31"/>
                </a:cubicBezTo>
                <a:cubicBezTo>
                  <a:pt x="189" y="31"/>
                  <a:pt x="195" y="31"/>
                  <a:pt x="202" y="31"/>
                </a:cubicBezTo>
                <a:cubicBezTo>
                  <a:pt x="202" y="30"/>
                  <a:pt x="202" y="30"/>
                  <a:pt x="202" y="30"/>
                </a:cubicBezTo>
                <a:cubicBezTo>
                  <a:pt x="195" y="30"/>
                  <a:pt x="189" y="30"/>
                  <a:pt x="182" y="30"/>
                </a:cubicBezTo>
                <a:close/>
                <a:moveTo>
                  <a:pt x="307" y="75"/>
                </a:moveTo>
                <a:cubicBezTo>
                  <a:pt x="307" y="75"/>
                  <a:pt x="307" y="75"/>
                  <a:pt x="307" y="75"/>
                </a:cubicBezTo>
                <a:cubicBezTo>
                  <a:pt x="319" y="76"/>
                  <a:pt x="331" y="76"/>
                  <a:pt x="343" y="76"/>
                </a:cubicBezTo>
                <a:cubicBezTo>
                  <a:pt x="343" y="76"/>
                  <a:pt x="343" y="76"/>
                  <a:pt x="343" y="76"/>
                </a:cubicBezTo>
                <a:cubicBezTo>
                  <a:pt x="331" y="76"/>
                  <a:pt x="319" y="75"/>
                  <a:pt x="307" y="75"/>
                </a:cubicBezTo>
                <a:close/>
                <a:moveTo>
                  <a:pt x="361" y="28"/>
                </a:moveTo>
                <a:cubicBezTo>
                  <a:pt x="361" y="28"/>
                  <a:pt x="361" y="28"/>
                  <a:pt x="361" y="28"/>
                </a:cubicBezTo>
                <a:cubicBezTo>
                  <a:pt x="351" y="28"/>
                  <a:pt x="341" y="28"/>
                  <a:pt x="331" y="28"/>
                </a:cubicBezTo>
                <a:cubicBezTo>
                  <a:pt x="331" y="28"/>
                  <a:pt x="331" y="28"/>
                  <a:pt x="331" y="28"/>
                </a:cubicBezTo>
                <a:cubicBezTo>
                  <a:pt x="341" y="28"/>
                  <a:pt x="351" y="28"/>
                  <a:pt x="361" y="28"/>
                </a:cubicBezTo>
                <a:close/>
                <a:moveTo>
                  <a:pt x="231" y="53"/>
                </a:moveTo>
                <a:cubicBezTo>
                  <a:pt x="231" y="53"/>
                  <a:pt x="231" y="53"/>
                  <a:pt x="231" y="53"/>
                </a:cubicBezTo>
                <a:cubicBezTo>
                  <a:pt x="239" y="53"/>
                  <a:pt x="247" y="53"/>
                  <a:pt x="256" y="53"/>
                </a:cubicBezTo>
                <a:cubicBezTo>
                  <a:pt x="256" y="53"/>
                  <a:pt x="256" y="53"/>
                  <a:pt x="256" y="53"/>
                </a:cubicBezTo>
                <a:cubicBezTo>
                  <a:pt x="247" y="53"/>
                  <a:pt x="239" y="53"/>
                  <a:pt x="231" y="53"/>
                </a:cubicBezTo>
                <a:close/>
                <a:moveTo>
                  <a:pt x="122" y="38"/>
                </a:moveTo>
                <a:cubicBezTo>
                  <a:pt x="124" y="39"/>
                  <a:pt x="127" y="39"/>
                  <a:pt x="132" y="38"/>
                </a:cubicBezTo>
                <a:cubicBezTo>
                  <a:pt x="129" y="38"/>
                  <a:pt x="126" y="38"/>
                  <a:pt x="122" y="38"/>
                </a:cubicBezTo>
                <a:close/>
                <a:moveTo>
                  <a:pt x="355" y="76"/>
                </a:moveTo>
                <a:cubicBezTo>
                  <a:pt x="355" y="76"/>
                  <a:pt x="355" y="76"/>
                  <a:pt x="355" y="76"/>
                </a:cubicBezTo>
                <a:cubicBezTo>
                  <a:pt x="352" y="76"/>
                  <a:pt x="349" y="76"/>
                  <a:pt x="346" y="76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6"/>
                  <a:pt x="352" y="76"/>
                  <a:pt x="355" y="7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1409700" y="4425950"/>
            <a:ext cx="10410824" cy="1774824"/>
          </a:xfrm>
          <a:custGeom>
            <a:avLst/>
            <a:gdLst/>
            <a:ahLst/>
            <a:cxnLst/>
            <a:rect l="l" t="t" r="r" b="b"/>
            <a:pathLst>
              <a:path w="547" h="93" extrusionOk="0">
                <a:moveTo>
                  <a:pt x="460" y="12"/>
                </a:moveTo>
                <a:cubicBezTo>
                  <a:pt x="456" y="13"/>
                  <a:pt x="479" y="13"/>
                  <a:pt x="476" y="14"/>
                </a:cubicBezTo>
                <a:cubicBezTo>
                  <a:pt x="475" y="14"/>
                  <a:pt x="474" y="14"/>
                  <a:pt x="474" y="14"/>
                </a:cubicBezTo>
                <a:cubicBezTo>
                  <a:pt x="474" y="15"/>
                  <a:pt x="474" y="15"/>
                  <a:pt x="474" y="15"/>
                </a:cubicBezTo>
                <a:cubicBezTo>
                  <a:pt x="474" y="15"/>
                  <a:pt x="475" y="15"/>
                  <a:pt x="476" y="15"/>
                </a:cubicBezTo>
                <a:cubicBezTo>
                  <a:pt x="481" y="15"/>
                  <a:pt x="460" y="15"/>
                  <a:pt x="465" y="15"/>
                </a:cubicBezTo>
                <a:cubicBezTo>
                  <a:pt x="465" y="16"/>
                  <a:pt x="466" y="16"/>
                  <a:pt x="467" y="16"/>
                </a:cubicBezTo>
                <a:cubicBezTo>
                  <a:pt x="467" y="16"/>
                  <a:pt x="467" y="16"/>
                  <a:pt x="467" y="17"/>
                </a:cubicBezTo>
                <a:cubicBezTo>
                  <a:pt x="466" y="17"/>
                  <a:pt x="465" y="17"/>
                  <a:pt x="465" y="17"/>
                </a:cubicBezTo>
                <a:cubicBezTo>
                  <a:pt x="460" y="17"/>
                  <a:pt x="482" y="18"/>
                  <a:pt x="478" y="18"/>
                </a:cubicBezTo>
                <a:cubicBezTo>
                  <a:pt x="477" y="18"/>
                  <a:pt x="476" y="18"/>
                  <a:pt x="475" y="19"/>
                </a:cubicBezTo>
                <a:cubicBezTo>
                  <a:pt x="475" y="20"/>
                  <a:pt x="475" y="20"/>
                  <a:pt x="474" y="20"/>
                </a:cubicBezTo>
                <a:cubicBezTo>
                  <a:pt x="474" y="20"/>
                  <a:pt x="473" y="20"/>
                  <a:pt x="472" y="21"/>
                </a:cubicBezTo>
                <a:cubicBezTo>
                  <a:pt x="460" y="23"/>
                  <a:pt x="472" y="24"/>
                  <a:pt x="460" y="25"/>
                </a:cubicBezTo>
                <a:cubicBezTo>
                  <a:pt x="458" y="25"/>
                  <a:pt x="457" y="26"/>
                  <a:pt x="455" y="27"/>
                </a:cubicBezTo>
                <a:cubicBezTo>
                  <a:pt x="457" y="27"/>
                  <a:pt x="458" y="27"/>
                  <a:pt x="460" y="27"/>
                </a:cubicBezTo>
                <a:cubicBezTo>
                  <a:pt x="465" y="26"/>
                  <a:pt x="469" y="26"/>
                  <a:pt x="474" y="26"/>
                </a:cubicBezTo>
                <a:cubicBezTo>
                  <a:pt x="483" y="25"/>
                  <a:pt x="469" y="25"/>
                  <a:pt x="478" y="24"/>
                </a:cubicBezTo>
                <a:cubicBezTo>
                  <a:pt x="479" y="24"/>
                  <a:pt x="479" y="25"/>
                  <a:pt x="480" y="25"/>
                </a:cubicBezTo>
                <a:cubicBezTo>
                  <a:pt x="480" y="25"/>
                  <a:pt x="480" y="25"/>
                  <a:pt x="480" y="25"/>
                </a:cubicBezTo>
                <a:cubicBezTo>
                  <a:pt x="479" y="26"/>
                  <a:pt x="479" y="26"/>
                  <a:pt x="478" y="26"/>
                </a:cubicBezTo>
                <a:cubicBezTo>
                  <a:pt x="474" y="27"/>
                  <a:pt x="475" y="28"/>
                  <a:pt x="470" y="28"/>
                </a:cubicBezTo>
                <a:cubicBezTo>
                  <a:pt x="460" y="29"/>
                  <a:pt x="468" y="30"/>
                  <a:pt x="457" y="31"/>
                </a:cubicBezTo>
                <a:cubicBezTo>
                  <a:pt x="448" y="32"/>
                  <a:pt x="452" y="33"/>
                  <a:pt x="443" y="33"/>
                </a:cubicBezTo>
                <a:cubicBezTo>
                  <a:pt x="433" y="34"/>
                  <a:pt x="423" y="25"/>
                  <a:pt x="413" y="27"/>
                </a:cubicBezTo>
                <a:cubicBezTo>
                  <a:pt x="412" y="27"/>
                  <a:pt x="410" y="28"/>
                  <a:pt x="409" y="28"/>
                </a:cubicBezTo>
                <a:cubicBezTo>
                  <a:pt x="409" y="28"/>
                  <a:pt x="409" y="28"/>
                  <a:pt x="409" y="28"/>
                </a:cubicBezTo>
                <a:cubicBezTo>
                  <a:pt x="410" y="28"/>
                  <a:pt x="411" y="28"/>
                  <a:pt x="412" y="28"/>
                </a:cubicBezTo>
                <a:cubicBezTo>
                  <a:pt x="416" y="28"/>
                  <a:pt x="419" y="27"/>
                  <a:pt x="423" y="27"/>
                </a:cubicBezTo>
                <a:cubicBezTo>
                  <a:pt x="428" y="26"/>
                  <a:pt x="433" y="26"/>
                  <a:pt x="437" y="25"/>
                </a:cubicBezTo>
                <a:cubicBezTo>
                  <a:pt x="441" y="25"/>
                  <a:pt x="446" y="34"/>
                  <a:pt x="450" y="34"/>
                </a:cubicBezTo>
                <a:cubicBezTo>
                  <a:pt x="456" y="33"/>
                  <a:pt x="447" y="32"/>
                  <a:pt x="453" y="32"/>
                </a:cubicBezTo>
                <a:cubicBezTo>
                  <a:pt x="459" y="32"/>
                  <a:pt x="466" y="32"/>
                  <a:pt x="472" y="31"/>
                </a:cubicBezTo>
                <a:cubicBezTo>
                  <a:pt x="473" y="31"/>
                  <a:pt x="473" y="32"/>
                  <a:pt x="474" y="32"/>
                </a:cubicBezTo>
                <a:cubicBezTo>
                  <a:pt x="474" y="32"/>
                  <a:pt x="474" y="32"/>
                  <a:pt x="474" y="32"/>
                </a:cubicBezTo>
                <a:cubicBezTo>
                  <a:pt x="473" y="32"/>
                  <a:pt x="472" y="33"/>
                  <a:pt x="472" y="33"/>
                </a:cubicBezTo>
                <a:cubicBezTo>
                  <a:pt x="469" y="33"/>
                  <a:pt x="476" y="34"/>
                  <a:pt x="474" y="34"/>
                </a:cubicBezTo>
                <a:cubicBezTo>
                  <a:pt x="473" y="34"/>
                  <a:pt x="472" y="35"/>
                  <a:pt x="472" y="36"/>
                </a:cubicBezTo>
                <a:cubicBezTo>
                  <a:pt x="473" y="36"/>
                  <a:pt x="473" y="36"/>
                  <a:pt x="474" y="36"/>
                </a:cubicBezTo>
                <a:cubicBezTo>
                  <a:pt x="478" y="36"/>
                  <a:pt x="466" y="36"/>
                  <a:pt x="471" y="35"/>
                </a:cubicBezTo>
                <a:cubicBezTo>
                  <a:pt x="471" y="35"/>
                  <a:pt x="490" y="35"/>
                  <a:pt x="490" y="35"/>
                </a:cubicBezTo>
                <a:cubicBezTo>
                  <a:pt x="491" y="37"/>
                  <a:pt x="493" y="36"/>
                  <a:pt x="494" y="36"/>
                </a:cubicBezTo>
                <a:cubicBezTo>
                  <a:pt x="495" y="36"/>
                  <a:pt x="495" y="36"/>
                  <a:pt x="496" y="37"/>
                </a:cubicBezTo>
                <a:cubicBezTo>
                  <a:pt x="496" y="37"/>
                  <a:pt x="496" y="37"/>
                  <a:pt x="496" y="37"/>
                </a:cubicBezTo>
                <a:cubicBezTo>
                  <a:pt x="495" y="38"/>
                  <a:pt x="499" y="38"/>
                  <a:pt x="498" y="38"/>
                </a:cubicBezTo>
                <a:cubicBezTo>
                  <a:pt x="487" y="39"/>
                  <a:pt x="493" y="41"/>
                  <a:pt x="482" y="41"/>
                </a:cubicBezTo>
                <a:cubicBezTo>
                  <a:pt x="465" y="43"/>
                  <a:pt x="471" y="43"/>
                  <a:pt x="446" y="42"/>
                </a:cubicBezTo>
                <a:cubicBezTo>
                  <a:pt x="445" y="42"/>
                  <a:pt x="426" y="39"/>
                  <a:pt x="424" y="39"/>
                </a:cubicBezTo>
                <a:cubicBezTo>
                  <a:pt x="425" y="39"/>
                  <a:pt x="425" y="39"/>
                  <a:pt x="426" y="39"/>
                </a:cubicBezTo>
                <a:cubicBezTo>
                  <a:pt x="431" y="39"/>
                  <a:pt x="440" y="44"/>
                  <a:pt x="446" y="44"/>
                </a:cubicBezTo>
                <a:cubicBezTo>
                  <a:pt x="450" y="44"/>
                  <a:pt x="451" y="47"/>
                  <a:pt x="456" y="46"/>
                </a:cubicBezTo>
                <a:cubicBezTo>
                  <a:pt x="466" y="46"/>
                  <a:pt x="475" y="45"/>
                  <a:pt x="485" y="44"/>
                </a:cubicBezTo>
                <a:cubicBezTo>
                  <a:pt x="487" y="44"/>
                  <a:pt x="488" y="44"/>
                  <a:pt x="489" y="45"/>
                </a:cubicBezTo>
                <a:cubicBezTo>
                  <a:pt x="490" y="45"/>
                  <a:pt x="490" y="45"/>
                  <a:pt x="490" y="45"/>
                </a:cubicBezTo>
                <a:cubicBezTo>
                  <a:pt x="493" y="44"/>
                  <a:pt x="495" y="44"/>
                  <a:pt x="498" y="44"/>
                </a:cubicBezTo>
                <a:cubicBezTo>
                  <a:pt x="502" y="44"/>
                  <a:pt x="490" y="43"/>
                  <a:pt x="494" y="43"/>
                </a:cubicBezTo>
                <a:cubicBezTo>
                  <a:pt x="495" y="43"/>
                  <a:pt x="496" y="43"/>
                  <a:pt x="496" y="43"/>
                </a:cubicBezTo>
                <a:cubicBezTo>
                  <a:pt x="496" y="43"/>
                  <a:pt x="496" y="44"/>
                  <a:pt x="496" y="44"/>
                </a:cubicBezTo>
                <a:cubicBezTo>
                  <a:pt x="496" y="44"/>
                  <a:pt x="495" y="44"/>
                  <a:pt x="494" y="44"/>
                </a:cubicBezTo>
                <a:cubicBezTo>
                  <a:pt x="492" y="45"/>
                  <a:pt x="504" y="45"/>
                  <a:pt x="501" y="46"/>
                </a:cubicBezTo>
                <a:cubicBezTo>
                  <a:pt x="496" y="46"/>
                  <a:pt x="477" y="48"/>
                  <a:pt x="471" y="48"/>
                </a:cubicBezTo>
                <a:cubicBezTo>
                  <a:pt x="467" y="49"/>
                  <a:pt x="463" y="50"/>
                  <a:pt x="458" y="50"/>
                </a:cubicBezTo>
                <a:cubicBezTo>
                  <a:pt x="461" y="50"/>
                  <a:pt x="464" y="50"/>
                  <a:pt x="467" y="50"/>
                </a:cubicBezTo>
                <a:cubicBezTo>
                  <a:pt x="473" y="49"/>
                  <a:pt x="478" y="49"/>
                  <a:pt x="484" y="48"/>
                </a:cubicBezTo>
                <a:cubicBezTo>
                  <a:pt x="485" y="48"/>
                  <a:pt x="486" y="48"/>
                  <a:pt x="486" y="48"/>
                </a:cubicBezTo>
                <a:cubicBezTo>
                  <a:pt x="486" y="49"/>
                  <a:pt x="486" y="49"/>
                  <a:pt x="486" y="49"/>
                </a:cubicBezTo>
                <a:cubicBezTo>
                  <a:pt x="485" y="49"/>
                  <a:pt x="484" y="50"/>
                  <a:pt x="483" y="50"/>
                </a:cubicBezTo>
                <a:cubicBezTo>
                  <a:pt x="472" y="51"/>
                  <a:pt x="474" y="43"/>
                  <a:pt x="463" y="45"/>
                </a:cubicBezTo>
                <a:cubicBezTo>
                  <a:pt x="455" y="45"/>
                  <a:pt x="447" y="46"/>
                  <a:pt x="439" y="47"/>
                </a:cubicBezTo>
                <a:cubicBezTo>
                  <a:pt x="436" y="48"/>
                  <a:pt x="433" y="48"/>
                  <a:pt x="430" y="49"/>
                </a:cubicBezTo>
                <a:cubicBezTo>
                  <a:pt x="431" y="49"/>
                  <a:pt x="432" y="49"/>
                  <a:pt x="433" y="49"/>
                </a:cubicBezTo>
                <a:cubicBezTo>
                  <a:pt x="435" y="49"/>
                  <a:pt x="438" y="48"/>
                  <a:pt x="441" y="49"/>
                </a:cubicBezTo>
                <a:cubicBezTo>
                  <a:pt x="442" y="50"/>
                  <a:pt x="444" y="49"/>
                  <a:pt x="446" y="49"/>
                </a:cubicBezTo>
                <a:cubicBezTo>
                  <a:pt x="444" y="49"/>
                  <a:pt x="454" y="48"/>
                  <a:pt x="478" y="46"/>
                </a:cubicBezTo>
                <a:cubicBezTo>
                  <a:pt x="483" y="45"/>
                  <a:pt x="475" y="53"/>
                  <a:pt x="480" y="53"/>
                </a:cubicBezTo>
                <a:cubicBezTo>
                  <a:pt x="481" y="53"/>
                  <a:pt x="495" y="43"/>
                  <a:pt x="496" y="45"/>
                </a:cubicBezTo>
                <a:cubicBezTo>
                  <a:pt x="468" y="51"/>
                  <a:pt x="451" y="52"/>
                  <a:pt x="446" y="53"/>
                </a:cubicBezTo>
                <a:cubicBezTo>
                  <a:pt x="449" y="53"/>
                  <a:pt x="451" y="52"/>
                  <a:pt x="453" y="53"/>
                </a:cubicBezTo>
                <a:cubicBezTo>
                  <a:pt x="446" y="55"/>
                  <a:pt x="501" y="56"/>
                  <a:pt x="494" y="57"/>
                </a:cubicBezTo>
                <a:cubicBezTo>
                  <a:pt x="494" y="58"/>
                  <a:pt x="495" y="58"/>
                  <a:pt x="495" y="58"/>
                </a:cubicBezTo>
                <a:cubicBezTo>
                  <a:pt x="503" y="57"/>
                  <a:pt x="487" y="57"/>
                  <a:pt x="495" y="56"/>
                </a:cubicBezTo>
                <a:cubicBezTo>
                  <a:pt x="500" y="55"/>
                  <a:pt x="455" y="54"/>
                  <a:pt x="460" y="54"/>
                </a:cubicBezTo>
                <a:cubicBezTo>
                  <a:pt x="461" y="54"/>
                  <a:pt x="462" y="54"/>
                  <a:pt x="462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2" y="55"/>
                  <a:pt x="500" y="55"/>
                  <a:pt x="499" y="55"/>
                </a:cubicBezTo>
                <a:cubicBezTo>
                  <a:pt x="496" y="56"/>
                  <a:pt x="493" y="56"/>
                  <a:pt x="490" y="57"/>
                </a:cubicBezTo>
                <a:cubicBezTo>
                  <a:pt x="483" y="58"/>
                  <a:pt x="511" y="60"/>
                  <a:pt x="503" y="62"/>
                </a:cubicBezTo>
                <a:cubicBezTo>
                  <a:pt x="503" y="62"/>
                  <a:pt x="502" y="62"/>
                  <a:pt x="502" y="62"/>
                </a:cubicBezTo>
                <a:cubicBezTo>
                  <a:pt x="502" y="64"/>
                  <a:pt x="500" y="64"/>
                  <a:pt x="499" y="64"/>
                </a:cubicBezTo>
                <a:cubicBezTo>
                  <a:pt x="495" y="65"/>
                  <a:pt x="497" y="66"/>
                  <a:pt x="493" y="67"/>
                </a:cubicBezTo>
                <a:cubicBezTo>
                  <a:pt x="490" y="67"/>
                  <a:pt x="500" y="68"/>
                  <a:pt x="497" y="69"/>
                </a:cubicBezTo>
                <a:cubicBezTo>
                  <a:pt x="494" y="69"/>
                  <a:pt x="492" y="69"/>
                  <a:pt x="489" y="70"/>
                </a:cubicBezTo>
                <a:cubicBezTo>
                  <a:pt x="494" y="70"/>
                  <a:pt x="485" y="69"/>
                  <a:pt x="490" y="69"/>
                </a:cubicBezTo>
                <a:cubicBezTo>
                  <a:pt x="495" y="68"/>
                  <a:pt x="500" y="67"/>
                  <a:pt x="505" y="67"/>
                </a:cubicBezTo>
                <a:cubicBezTo>
                  <a:pt x="506" y="67"/>
                  <a:pt x="507" y="67"/>
                  <a:pt x="507" y="67"/>
                </a:cubicBezTo>
                <a:cubicBezTo>
                  <a:pt x="507" y="67"/>
                  <a:pt x="507" y="67"/>
                  <a:pt x="507" y="67"/>
                </a:cubicBezTo>
                <a:cubicBezTo>
                  <a:pt x="507" y="68"/>
                  <a:pt x="506" y="68"/>
                  <a:pt x="505" y="68"/>
                </a:cubicBezTo>
                <a:cubicBezTo>
                  <a:pt x="502" y="69"/>
                  <a:pt x="499" y="69"/>
                  <a:pt x="496" y="70"/>
                </a:cubicBezTo>
                <a:cubicBezTo>
                  <a:pt x="494" y="70"/>
                  <a:pt x="492" y="70"/>
                  <a:pt x="491" y="71"/>
                </a:cubicBezTo>
                <a:cubicBezTo>
                  <a:pt x="491" y="71"/>
                  <a:pt x="492" y="71"/>
                  <a:pt x="492" y="71"/>
                </a:cubicBezTo>
                <a:cubicBezTo>
                  <a:pt x="501" y="70"/>
                  <a:pt x="510" y="69"/>
                  <a:pt x="518" y="68"/>
                </a:cubicBezTo>
                <a:cubicBezTo>
                  <a:pt x="519" y="68"/>
                  <a:pt x="520" y="68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0" y="69"/>
                  <a:pt x="519" y="69"/>
                  <a:pt x="518" y="69"/>
                </a:cubicBezTo>
                <a:cubicBezTo>
                  <a:pt x="511" y="71"/>
                  <a:pt x="529" y="72"/>
                  <a:pt x="522" y="74"/>
                </a:cubicBezTo>
                <a:cubicBezTo>
                  <a:pt x="518" y="74"/>
                  <a:pt x="515" y="75"/>
                  <a:pt x="512" y="77"/>
                </a:cubicBezTo>
                <a:cubicBezTo>
                  <a:pt x="511" y="78"/>
                  <a:pt x="522" y="79"/>
                  <a:pt x="520" y="79"/>
                </a:cubicBezTo>
                <a:cubicBezTo>
                  <a:pt x="515" y="80"/>
                  <a:pt x="529" y="81"/>
                  <a:pt x="524" y="81"/>
                </a:cubicBezTo>
                <a:cubicBezTo>
                  <a:pt x="519" y="81"/>
                  <a:pt x="527" y="83"/>
                  <a:pt x="522" y="84"/>
                </a:cubicBezTo>
                <a:cubicBezTo>
                  <a:pt x="522" y="84"/>
                  <a:pt x="523" y="84"/>
                  <a:pt x="523" y="84"/>
                </a:cubicBezTo>
                <a:cubicBezTo>
                  <a:pt x="529" y="84"/>
                  <a:pt x="522" y="84"/>
                  <a:pt x="529" y="84"/>
                </a:cubicBezTo>
                <a:cubicBezTo>
                  <a:pt x="534" y="83"/>
                  <a:pt x="539" y="83"/>
                  <a:pt x="545" y="82"/>
                </a:cubicBezTo>
                <a:cubicBezTo>
                  <a:pt x="546" y="82"/>
                  <a:pt x="546" y="82"/>
                  <a:pt x="547" y="83"/>
                </a:cubicBezTo>
                <a:cubicBezTo>
                  <a:pt x="547" y="83"/>
                  <a:pt x="547" y="83"/>
                  <a:pt x="547" y="83"/>
                </a:cubicBezTo>
                <a:cubicBezTo>
                  <a:pt x="546" y="84"/>
                  <a:pt x="546" y="84"/>
                  <a:pt x="545" y="84"/>
                </a:cubicBezTo>
                <a:cubicBezTo>
                  <a:pt x="541" y="84"/>
                  <a:pt x="536" y="85"/>
                  <a:pt x="532" y="85"/>
                </a:cubicBezTo>
                <a:cubicBezTo>
                  <a:pt x="532" y="85"/>
                  <a:pt x="531" y="86"/>
                  <a:pt x="530" y="86"/>
                </a:cubicBezTo>
                <a:cubicBezTo>
                  <a:pt x="530" y="86"/>
                  <a:pt x="530" y="86"/>
                  <a:pt x="530" y="86"/>
                </a:cubicBezTo>
                <a:cubicBezTo>
                  <a:pt x="532" y="86"/>
                  <a:pt x="534" y="86"/>
                  <a:pt x="535" y="86"/>
                </a:cubicBezTo>
                <a:cubicBezTo>
                  <a:pt x="535" y="86"/>
                  <a:pt x="535" y="87"/>
                  <a:pt x="535" y="87"/>
                </a:cubicBezTo>
                <a:cubicBezTo>
                  <a:pt x="535" y="87"/>
                  <a:pt x="534" y="87"/>
                  <a:pt x="533" y="88"/>
                </a:cubicBezTo>
                <a:cubicBezTo>
                  <a:pt x="525" y="89"/>
                  <a:pt x="531" y="90"/>
                  <a:pt x="524" y="90"/>
                </a:cubicBezTo>
                <a:cubicBezTo>
                  <a:pt x="514" y="91"/>
                  <a:pt x="504" y="92"/>
                  <a:pt x="494" y="92"/>
                </a:cubicBezTo>
                <a:cubicBezTo>
                  <a:pt x="484" y="92"/>
                  <a:pt x="320" y="92"/>
                  <a:pt x="311" y="92"/>
                </a:cubicBezTo>
                <a:cubicBezTo>
                  <a:pt x="300" y="92"/>
                  <a:pt x="290" y="91"/>
                  <a:pt x="280" y="91"/>
                </a:cubicBezTo>
                <a:cubicBezTo>
                  <a:pt x="273" y="91"/>
                  <a:pt x="265" y="91"/>
                  <a:pt x="258" y="92"/>
                </a:cubicBezTo>
                <a:cubicBezTo>
                  <a:pt x="255" y="92"/>
                  <a:pt x="253" y="92"/>
                  <a:pt x="250" y="92"/>
                </a:cubicBezTo>
                <a:cubicBezTo>
                  <a:pt x="249" y="92"/>
                  <a:pt x="247" y="92"/>
                  <a:pt x="246" y="92"/>
                </a:cubicBezTo>
                <a:cubicBezTo>
                  <a:pt x="245" y="92"/>
                  <a:pt x="244" y="91"/>
                  <a:pt x="242" y="91"/>
                </a:cubicBezTo>
                <a:cubicBezTo>
                  <a:pt x="242" y="91"/>
                  <a:pt x="241" y="92"/>
                  <a:pt x="240" y="92"/>
                </a:cubicBezTo>
                <a:cubicBezTo>
                  <a:pt x="240" y="91"/>
                  <a:pt x="239" y="91"/>
                  <a:pt x="239" y="92"/>
                </a:cubicBezTo>
                <a:cubicBezTo>
                  <a:pt x="238" y="91"/>
                  <a:pt x="237" y="91"/>
                  <a:pt x="237" y="92"/>
                </a:cubicBezTo>
                <a:cubicBezTo>
                  <a:pt x="237" y="92"/>
                  <a:pt x="237" y="92"/>
                  <a:pt x="237" y="92"/>
                </a:cubicBezTo>
                <a:cubicBezTo>
                  <a:pt x="236" y="92"/>
                  <a:pt x="235" y="92"/>
                  <a:pt x="235" y="92"/>
                </a:cubicBezTo>
                <a:cubicBezTo>
                  <a:pt x="234" y="91"/>
                  <a:pt x="234" y="91"/>
                  <a:pt x="233" y="92"/>
                </a:cubicBezTo>
                <a:cubicBezTo>
                  <a:pt x="226" y="92"/>
                  <a:pt x="218" y="92"/>
                  <a:pt x="211" y="92"/>
                </a:cubicBezTo>
                <a:cubicBezTo>
                  <a:pt x="211" y="91"/>
                  <a:pt x="211" y="91"/>
                  <a:pt x="211" y="91"/>
                </a:cubicBezTo>
                <a:cubicBezTo>
                  <a:pt x="210" y="91"/>
                  <a:pt x="209" y="90"/>
                  <a:pt x="208" y="90"/>
                </a:cubicBezTo>
                <a:cubicBezTo>
                  <a:pt x="205" y="90"/>
                  <a:pt x="202" y="90"/>
                  <a:pt x="199" y="90"/>
                </a:cubicBezTo>
                <a:cubicBezTo>
                  <a:pt x="196" y="90"/>
                  <a:pt x="192" y="90"/>
                  <a:pt x="189" y="90"/>
                </a:cubicBezTo>
                <a:cubicBezTo>
                  <a:pt x="189" y="90"/>
                  <a:pt x="189" y="89"/>
                  <a:pt x="189" y="89"/>
                </a:cubicBezTo>
                <a:cubicBezTo>
                  <a:pt x="235" y="89"/>
                  <a:pt x="282" y="89"/>
                  <a:pt x="329" y="89"/>
                </a:cubicBezTo>
                <a:cubicBezTo>
                  <a:pt x="329" y="89"/>
                  <a:pt x="329" y="89"/>
                  <a:pt x="329" y="88"/>
                </a:cubicBezTo>
                <a:cubicBezTo>
                  <a:pt x="270" y="88"/>
                  <a:pt x="224" y="88"/>
                  <a:pt x="165" y="88"/>
                </a:cubicBezTo>
                <a:cubicBezTo>
                  <a:pt x="167" y="88"/>
                  <a:pt x="156" y="88"/>
                  <a:pt x="159" y="89"/>
                </a:cubicBezTo>
                <a:cubicBezTo>
                  <a:pt x="166" y="89"/>
                  <a:pt x="173" y="89"/>
                  <a:pt x="180" y="89"/>
                </a:cubicBezTo>
                <a:cubicBezTo>
                  <a:pt x="181" y="89"/>
                  <a:pt x="182" y="90"/>
                  <a:pt x="181" y="92"/>
                </a:cubicBezTo>
                <a:cubicBezTo>
                  <a:pt x="181" y="91"/>
                  <a:pt x="180" y="90"/>
                  <a:pt x="180" y="90"/>
                </a:cubicBezTo>
                <a:cubicBezTo>
                  <a:pt x="180" y="90"/>
                  <a:pt x="179" y="91"/>
                  <a:pt x="179" y="92"/>
                </a:cubicBezTo>
                <a:cubicBezTo>
                  <a:pt x="179" y="91"/>
                  <a:pt x="178" y="91"/>
                  <a:pt x="178" y="90"/>
                </a:cubicBezTo>
                <a:cubicBezTo>
                  <a:pt x="178" y="91"/>
                  <a:pt x="178" y="91"/>
                  <a:pt x="177" y="92"/>
                </a:cubicBezTo>
                <a:cubicBezTo>
                  <a:pt x="177" y="91"/>
                  <a:pt x="177" y="91"/>
                  <a:pt x="176" y="90"/>
                </a:cubicBezTo>
                <a:cubicBezTo>
                  <a:pt x="176" y="91"/>
                  <a:pt x="176" y="91"/>
                  <a:pt x="175" y="92"/>
                </a:cubicBezTo>
                <a:cubicBezTo>
                  <a:pt x="175" y="91"/>
                  <a:pt x="175" y="91"/>
                  <a:pt x="174" y="90"/>
                </a:cubicBezTo>
                <a:cubicBezTo>
                  <a:pt x="174" y="91"/>
                  <a:pt x="174" y="91"/>
                  <a:pt x="174" y="91"/>
                </a:cubicBezTo>
                <a:cubicBezTo>
                  <a:pt x="173" y="91"/>
                  <a:pt x="173" y="91"/>
                  <a:pt x="172" y="90"/>
                </a:cubicBezTo>
                <a:cubicBezTo>
                  <a:pt x="172" y="92"/>
                  <a:pt x="171" y="91"/>
                  <a:pt x="171" y="90"/>
                </a:cubicBezTo>
                <a:cubicBezTo>
                  <a:pt x="170" y="93"/>
                  <a:pt x="169" y="90"/>
                  <a:pt x="169" y="90"/>
                </a:cubicBezTo>
                <a:cubicBezTo>
                  <a:pt x="168" y="91"/>
                  <a:pt x="168" y="91"/>
                  <a:pt x="168" y="92"/>
                </a:cubicBezTo>
                <a:cubicBezTo>
                  <a:pt x="167" y="91"/>
                  <a:pt x="167" y="91"/>
                  <a:pt x="167" y="90"/>
                </a:cubicBezTo>
                <a:cubicBezTo>
                  <a:pt x="167" y="91"/>
                  <a:pt x="166" y="91"/>
                  <a:pt x="166" y="92"/>
                </a:cubicBezTo>
                <a:cubicBezTo>
                  <a:pt x="166" y="91"/>
                  <a:pt x="165" y="91"/>
                  <a:pt x="165" y="90"/>
                </a:cubicBezTo>
                <a:cubicBezTo>
                  <a:pt x="165" y="91"/>
                  <a:pt x="165" y="91"/>
                  <a:pt x="164" y="92"/>
                </a:cubicBezTo>
                <a:cubicBezTo>
                  <a:pt x="164" y="91"/>
                  <a:pt x="164" y="91"/>
                  <a:pt x="163" y="90"/>
                </a:cubicBezTo>
                <a:cubicBezTo>
                  <a:pt x="163" y="91"/>
                  <a:pt x="163" y="91"/>
                  <a:pt x="162" y="92"/>
                </a:cubicBezTo>
                <a:cubicBezTo>
                  <a:pt x="162" y="91"/>
                  <a:pt x="162" y="90"/>
                  <a:pt x="161" y="90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61" y="91"/>
                  <a:pt x="161" y="91"/>
                  <a:pt x="161" y="91"/>
                </a:cubicBezTo>
                <a:cubicBezTo>
                  <a:pt x="159" y="90"/>
                  <a:pt x="158" y="89"/>
                  <a:pt x="157" y="91"/>
                </a:cubicBezTo>
                <a:cubicBezTo>
                  <a:pt x="156" y="91"/>
                  <a:pt x="169" y="90"/>
                  <a:pt x="169" y="90"/>
                </a:cubicBezTo>
                <a:cubicBezTo>
                  <a:pt x="167" y="90"/>
                  <a:pt x="166" y="89"/>
                  <a:pt x="165" y="89"/>
                </a:cubicBezTo>
                <a:cubicBezTo>
                  <a:pt x="160" y="89"/>
                  <a:pt x="155" y="89"/>
                  <a:pt x="150" y="89"/>
                </a:cubicBezTo>
                <a:cubicBezTo>
                  <a:pt x="141" y="89"/>
                  <a:pt x="164" y="88"/>
                  <a:pt x="155" y="88"/>
                </a:cubicBezTo>
                <a:cubicBezTo>
                  <a:pt x="148" y="88"/>
                  <a:pt x="140" y="88"/>
                  <a:pt x="132" y="87"/>
                </a:cubicBezTo>
                <a:cubicBezTo>
                  <a:pt x="132" y="87"/>
                  <a:pt x="132" y="87"/>
                  <a:pt x="131" y="87"/>
                </a:cubicBezTo>
                <a:cubicBezTo>
                  <a:pt x="133" y="86"/>
                  <a:pt x="135" y="86"/>
                  <a:pt x="137" y="86"/>
                </a:cubicBezTo>
                <a:cubicBezTo>
                  <a:pt x="139" y="86"/>
                  <a:pt x="141" y="86"/>
                  <a:pt x="143" y="86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38" y="85"/>
                  <a:pt x="133" y="85"/>
                  <a:pt x="128" y="85"/>
                </a:cubicBezTo>
                <a:cubicBezTo>
                  <a:pt x="119" y="85"/>
                  <a:pt x="110" y="84"/>
                  <a:pt x="101" y="84"/>
                </a:cubicBezTo>
                <a:cubicBezTo>
                  <a:pt x="95" y="84"/>
                  <a:pt x="89" y="83"/>
                  <a:pt x="83" y="83"/>
                </a:cubicBezTo>
                <a:cubicBezTo>
                  <a:pt x="80" y="83"/>
                  <a:pt x="78" y="83"/>
                  <a:pt x="75" y="83"/>
                </a:cubicBezTo>
                <a:cubicBezTo>
                  <a:pt x="71" y="83"/>
                  <a:pt x="55" y="83"/>
                  <a:pt x="51" y="83"/>
                </a:cubicBezTo>
                <a:cubicBezTo>
                  <a:pt x="51" y="83"/>
                  <a:pt x="50" y="83"/>
                  <a:pt x="49" y="83"/>
                </a:cubicBezTo>
                <a:cubicBezTo>
                  <a:pt x="49" y="82"/>
                  <a:pt x="49" y="82"/>
                  <a:pt x="49" y="82"/>
                </a:cubicBezTo>
                <a:cubicBezTo>
                  <a:pt x="51" y="82"/>
                  <a:pt x="52" y="82"/>
                  <a:pt x="54" y="82"/>
                </a:cubicBezTo>
                <a:cubicBezTo>
                  <a:pt x="61" y="82"/>
                  <a:pt x="82" y="82"/>
                  <a:pt x="89" y="82"/>
                </a:cubicBezTo>
                <a:cubicBezTo>
                  <a:pt x="94" y="82"/>
                  <a:pt x="99" y="81"/>
                  <a:pt x="104" y="81"/>
                </a:cubicBezTo>
                <a:cubicBezTo>
                  <a:pt x="122" y="82"/>
                  <a:pt x="141" y="82"/>
                  <a:pt x="159" y="83"/>
                </a:cubicBezTo>
                <a:cubicBezTo>
                  <a:pt x="176" y="83"/>
                  <a:pt x="165" y="83"/>
                  <a:pt x="183" y="83"/>
                </a:cubicBezTo>
                <a:cubicBezTo>
                  <a:pt x="215" y="83"/>
                  <a:pt x="238" y="83"/>
                  <a:pt x="271" y="82"/>
                </a:cubicBezTo>
                <a:cubicBezTo>
                  <a:pt x="289" y="82"/>
                  <a:pt x="303" y="81"/>
                  <a:pt x="321" y="81"/>
                </a:cubicBezTo>
                <a:cubicBezTo>
                  <a:pt x="322" y="80"/>
                  <a:pt x="322" y="80"/>
                  <a:pt x="323" y="80"/>
                </a:cubicBezTo>
                <a:cubicBezTo>
                  <a:pt x="324" y="80"/>
                  <a:pt x="324" y="80"/>
                  <a:pt x="325" y="80"/>
                </a:cubicBezTo>
                <a:cubicBezTo>
                  <a:pt x="325" y="80"/>
                  <a:pt x="324" y="80"/>
                  <a:pt x="324" y="80"/>
                </a:cubicBezTo>
                <a:cubicBezTo>
                  <a:pt x="313" y="80"/>
                  <a:pt x="301" y="80"/>
                  <a:pt x="290" y="81"/>
                </a:cubicBezTo>
                <a:cubicBezTo>
                  <a:pt x="286" y="81"/>
                  <a:pt x="282" y="80"/>
                  <a:pt x="278" y="81"/>
                </a:cubicBezTo>
                <a:cubicBezTo>
                  <a:pt x="271" y="81"/>
                  <a:pt x="264" y="81"/>
                  <a:pt x="257" y="81"/>
                </a:cubicBezTo>
                <a:cubicBezTo>
                  <a:pt x="252" y="81"/>
                  <a:pt x="248" y="81"/>
                  <a:pt x="243" y="81"/>
                </a:cubicBezTo>
                <a:cubicBezTo>
                  <a:pt x="241" y="81"/>
                  <a:pt x="239" y="81"/>
                  <a:pt x="237" y="81"/>
                </a:cubicBezTo>
                <a:cubicBezTo>
                  <a:pt x="235" y="81"/>
                  <a:pt x="233" y="81"/>
                  <a:pt x="230" y="81"/>
                </a:cubicBezTo>
                <a:cubicBezTo>
                  <a:pt x="228" y="81"/>
                  <a:pt x="225" y="81"/>
                  <a:pt x="222" y="81"/>
                </a:cubicBezTo>
                <a:cubicBezTo>
                  <a:pt x="219" y="81"/>
                  <a:pt x="217" y="82"/>
                  <a:pt x="214" y="82"/>
                </a:cubicBezTo>
                <a:cubicBezTo>
                  <a:pt x="213" y="82"/>
                  <a:pt x="213" y="82"/>
                  <a:pt x="212" y="82"/>
                </a:cubicBezTo>
                <a:cubicBezTo>
                  <a:pt x="211" y="81"/>
                  <a:pt x="210" y="81"/>
                  <a:pt x="209" y="81"/>
                </a:cubicBezTo>
                <a:cubicBezTo>
                  <a:pt x="208" y="82"/>
                  <a:pt x="208" y="81"/>
                  <a:pt x="207" y="81"/>
                </a:cubicBezTo>
                <a:cubicBezTo>
                  <a:pt x="207" y="83"/>
                  <a:pt x="206" y="81"/>
                  <a:pt x="205" y="81"/>
                </a:cubicBezTo>
                <a:cubicBezTo>
                  <a:pt x="205" y="83"/>
                  <a:pt x="204" y="81"/>
                  <a:pt x="204" y="81"/>
                </a:cubicBezTo>
                <a:cubicBezTo>
                  <a:pt x="203" y="81"/>
                  <a:pt x="203" y="82"/>
                  <a:pt x="203" y="82"/>
                </a:cubicBezTo>
                <a:cubicBezTo>
                  <a:pt x="202" y="82"/>
                  <a:pt x="202" y="81"/>
                  <a:pt x="202" y="81"/>
                </a:cubicBezTo>
                <a:cubicBezTo>
                  <a:pt x="202" y="81"/>
                  <a:pt x="201" y="82"/>
                  <a:pt x="201" y="82"/>
                </a:cubicBezTo>
                <a:cubicBezTo>
                  <a:pt x="201" y="82"/>
                  <a:pt x="200" y="81"/>
                  <a:pt x="200" y="81"/>
                </a:cubicBezTo>
                <a:cubicBezTo>
                  <a:pt x="200" y="81"/>
                  <a:pt x="200" y="81"/>
                  <a:pt x="199" y="82"/>
                </a:cubicBezTo>
                <a:cubicBezTo>
                  <a:pt x="199" y="81"/>
                  <a:pt x="198" y="81"/>
                  <a:pt x="198" y="81"/>
                </a:cubicBezTo>
                <a:cubicBezTo>
                  <a:pt x="197" y="83"/>
                  <a:pt x="197" y="81"/>
                  <a:pt x="196" y="81"/>
                </a:cubicBezTo>
                <a:cubicBezTo>
                  <a:pt x="196" y="81"/>
                  <a:pt x="195" y="81"/>
                  <a:pt x="195" y="81"/>
                </a:cubicBezTo>
                <a:cubicBezTo>
                  <a:pt x="195" y="81"/>
                  <a:pt x="194" y="81"/>
                  <a:pt x="194" y="81"/>
                </a:cubicBezTo>
                <a:cubicBezTo>
                  <a:pt x="193" y="81"/>
                  <a:pt x="192" y="81"/>
                  <a:pt x="191" y="81"/>
                </a:cubicBezTo>
                <a:cubicBezTo>
                  <a:pt x="190" y="81"/>
                  <a:pt x="189" y="81"/>
                  <a:pt x="189" y="81"/>
                </a:cubicBezTo>
                <a:cubicBezTo>
                  <a:pt x="187" y="81"/>
                  <a:pt x="185" y="81"/>
                  <a:pt x="184" y="81"/>
                </a:cubicBezTo>
                <a:cubicBezTo>
                  <a:pt x="182" y="81"/>
                  <a:pt x="181" y="81"/>
                  <a:pt x="179" y="81"/>
                </a:cubicBezTo>
                <a:cubicBezTo>
                  <a:pt x="178" y="81"/>
                  <a:pt x="176" y="81"/>
                  <a:pt x="175" y="81"/>
                </a:cubicBezTo>
                <a:cubicBezTo>
                  <a:pt x="173" y="81"/>
                  <a:pt x="172" y="81"/>
                  <a:pt x="170" y="81"/>
                </a:cubicBezTo>
                <a:cubicBezTo>
                  <a:pt x="169" y="81"/>
                  <a:pt x="167" y="81"/>
                  <a:pt x="166" y="81"/>
                </a:cubicBezTo>
                <a:cubicBezTo>
                  <a:pt x="163" y="82"/>
                  <a:pt x="161" y="82"/>
                  <a:pt x="158" y="81"/>
                </a:cubicBezTo>
                <a:cubicBezTo>
                  <a:pt x="157" y="81"/>
                  <a:pt x="157" y="81"/>
                  <a:pt x="156" y="81"/>
                </a:cubicBezTo>
                <a:cubicBezTo>
                  <a:pt x="155" y="81"/>
                  <a:pt x="167" y="81"/>
                  <a:pt x="167" y="81"/>
                </a:cubicBezTo>
                <a:cubicBezTo>
                  <a:pt x="165" y="81"/>
                  <a:pt x="164" y="81"/>
                  <a:pt x="163" y="81"/>
                </a:cubicBezTo>
                <a:cubicBezTo>
                  <a:pt x="162" y="81"/>
                  <a:pt x="161" y="81"/>
                  <a:pt x="160" y="81"/>
                </a:cubicBezTo>
                <a:cubicBezTo>
                  <a:pt x="160" y="81"/>
                  <a:pt x="159" y="81"/>
                  <a:pt x="158" y="81"/>
                </a:cubicBezTo>
                <a:cubicBezTo>
                  <a:pt x="157" y="81"/>
                  <a:pt x="156" y="81"/>
                  <a:pt x="155" y="81"/>
                </a:cubicBezTo>
                <a:cubicBezTo>
                  <a:pt x="154" y="81"/>
                  <a:pt x="153" y="81"/>
                  <a:pt x="151" y="81"/>
                </a:cubicBezTo>
                <a:cubicBezTo>
                  <a:pt x="151" y="82"/>
                  <a:pt x="150" y="81"/>
                  <a:pt x="150" y="80"/>
                </a:cubicBezTo>
                <a:cubicBezTo>
                  <a:pt x="150" y="81"/>
                  <a:pt x="149" y="81"/>
                  <a:pt x="149" y="81"/>
                </a:cubicBezTo>
                <a:cubicBezTo>
                  <a:pt x="149" y="81"/>
                  <a:pt x="148" y="81"/>
                  <a:pt x="148" y="80"/>
                </a:cubicBezTo>
                <a:cubicBezTo>
                  <a:pt x="148" y="81"/>
                  <a:pt x="147" y="81"/>
                  <a:pt x="147" y="81"/>
                </a:cubicBezTo>
                <a:cubicBezTo>
                  <a:pt x="146" y="81"/>
                  <a:pt x="146" y="80"/>
                  <a:pt x="145" y="81"/>
                </a:cubicBezTo>
                <a:cubicBezTo>
                  <a:pt x="145" y="80"/>
                  <a:pt x="144" y="81"/>
                  <a:pt x="143" y="81"/>
                </a:cubicBezTo>
                <a:cubicBezTo>
                  <a:pt x="143" y="81"/>
                  <a:pt x="142" y="81"/>
                  <a:pt x="142" y="81"/>
                </a:cubicBezTo>
                <a:cubicBezTo>
                  <a:pt x="141" y="81"/>
                  <a:pt x="140" y="81"/>
                  <a:pt x="140" y="81"/>
                </a:cubicBezTo>
                <a:cubicBezTo>
                  <a:pt x="140" y="81"/>
                  <a:pt x="140" y="81"/>
                  <a:pt x="139" y="81"/>
                </a:cubicBezTo>
                <a:cubicBezTo>
                  <a:pt x="139" y="81"/>
                  <a:pt x="139" y="80"/>
                  <a:pt x="139" y="80"/>
                </a:cubicBezTo>
                <a:cubicBezTo>
                  <a:pt x="138" y="81"/>
                  <a:pt x="138" y="81"/>
                  <a:pt x="138" y="81"/>
                </a:cubicBezTo>
                <a:cubicBezTo>
                  <a:pt x="137" y="81"/>
                  <a:pt x="137" y="80"/>
                  <a:pt x="137" y="80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5" y="80"/>
                  <a:pt x="135" y="80"/>
                </a:cubicBezTo>
                <a:cubicBezTo>
                  <a:pt x="135" y="80"/>
                  <a:pt x="134" y="81"/>
                  <a:pt x="134" y="81"/>
                </a:cubicBezTo>
                <a:cubicBezTo>
                  <a:pt x="134" y="81"/>
                  <a:pt x="134" y="80"/>
                  <a:pt x="133" y="80"/>
                </a:cubicBezTo>
                <a:cubicBezTo>
                  <a:pt x="133" y="80"/>
                  <a:pt x="133" y="81"/>
                  <a:pt x="132" y="81"/>
                </a:cubicBezTo>
                <a:cubicBezTo>
                  <a:pt x="132" y="81"/>
                  <a:pt x="132" y="80"/>
                  <a:pt x="131" y="80"/>
                </a:cubicBezTo>
                <a:cubicBezTo>
                  <a:pt x="131" y="80"/>
                  <a:pt x="131" y="81"/>
                  <a:pt x="130" y="81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29" y="80"/>
                  <a:pt x="160" y="81"/>
                  <a:pt x="159" y="81"/>
                </a:cubicBezTo>
                <a:cubicBezTo>
                  <a:pt x="159" y="80"/>
                  <a:pt x="159" y="80"/>
                  <a:pt x="159" y="80"/>
                </a:cubicBezTo>
                <a:cubicBezTo>
                  <a:pt x="158" y="80"/>
                  <a:pt x="158" y="80"/>
                  <a:pt x="157" y="81"/>
                </a:cubicBezTo>
                <a:cubicBezTo>
                  <a:pt x="157" y="80"/>
                  <a:pt x="156" y="79"/>
                  <a:pt x="156" y="81"/>
                </a:cubicBezTo>
                <a:cubicBezTo>
                  <a:pt x="155" y="79"/>
                  <a:pt x="154" y="80"/>
                  <a:pt x="154" y="80"/>
                </a:cubicBezTo>
                <a:cubicBezTo>
                  <a:pt x="152" y="80"/>
                  <a:pt x="150" y="80"/>
                  <a:pt x="149" y="80"/>
                </a:cubicBezTo>
                <a:cubicBezTo>
                  <a:pt x="145" y="79"/>
                  <a:pt x="141" y="79"/>
                  <a:pt x="137" y="79"/>
                </a:cubicBezTo>
                <a:cubicBezTo>
                  <a:pt x="128" y="79"/>
                  <a:pt x="118" y="78"/>
                  <a:pt x="109" y="78"/>
                </a:cubicBezTo>
                <a:cubicBezTo>
                  <a:pt x="103" y="78"/>
                  <a:pt x="96" y="78"/>
                  <a:pt x="89" y="77"/>
                </a:cubicBezTo>
                <a:cubicBezTo>
                  <a:pt x="85" y="77"/>
                  <a:pt x="81" y="77"/>
                  <a:pt x="76" y="77"/>
                </a:cubicBezTo>
                <a:cubicBezTo>
                  <a:pt x="76" y="77"/>
                  <a:pt x="76" y="77"/>
                  <a:pt x="75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80" y="76"/>
                  <a:pt x="83" y="76"/>
                  <a:pt x="86" y="76"/>
                </a:cubicBezTo>
                <a:cubicBezTo>
                  <a:pt x="93" y="76"/>
                  <a:pt x="100" y="76"/>
                  <a:pt x="106" y="76"/>
                </a:cubicBezTo>
                <a:cubicBezTo>
                  <a:pt x="111" y="76"/>
                  <a:pt x="115" y="76"/>
                  <a:pt x="119" y="76"/>
                </a:cubicBezTo>
                <a:cubicBezTo>
                  <a:pt x="108" y="76"/>
                  <a:pt x="85" y="75"/>
                  <a:pt x="74" y="75"/>
                </a:cubicBezTo>
                <a:cubicBezTo>
                  <a:pt x="68" y="75"/>
                  <a:pt x="63" y="75"/>
                  <a:pt x="57" y="74"/>
                </a:cubicBezTo>
                <a:cubicBezTo>
                  <a:pt x="57" y="74"/>
                  <a:pt x="56" y="74"/>
                  <a:pt x="56" y="74"/>
                </a:cubicBezTo>
                <a:cubicBezTo>
                  <a:pt x="56" y="74"/>
                  <a:pt x="56" y="73"/>
                  <a:pt x="57" y="73"/>
                </a:cubicBezTo>
                <a:cubicBezTo>
                  <a:pt x="58" y="73"/>
                  <a:pt x="60" y="73"/>
                  <a:pt x="62" y="73"/>
                </a:cubicBezTo>
                <a:cubicBezTo>
                  <a:pt x="66" y="73"/>
                  <a:pt x="70" y="72"/>
                  <a:pt x="73" y="72"/>
                </a:cubicBezTo>
                <a:cubicBezTo>
                  <a:pt x="93" y="72"/>
                  <a:pt x="106" y="69"/>
                  <a:pt x="107" y="69"/>
                </a:cubicBezTo>
                <a:cubicBezTo>
                  <a:pt x="142" y="70"/>
                  <a:pt x="144" y="71"/>
                  <a:pt x="179" y="71"/>
                </a:cubicBezTo>
                <a:cubicBezTo>
                  <a:pt x="228" y="72"/>
                  <a:pt x="280" y="70"/>
                  <a:pt x="331" y="70"/>
                </a:cubicBezTo>
                <a:cubicBezTo>
                  <a:pt x="332" y="70"/>
                  <a:pt x="329" y="71"/>
                  <a:pt x="331" y="71"/>
                </a:cubicBezTo>
                <a:cubicBezTo>
                  <a:pt x="331" y="71"/>
                  <a:pt x="331" y="70"/>
                  <a:pt x="331" y="70"/>
                </a:cubicBezTo>
                <a:cubicBezTo>
                  <a:pt x="326" y="70"/>
                  <a:pt x="321" y="70"/>
                  <a:pt x="317" y="70"/>
                </a:cubicBezTo>
                <a:cubicBezTo>
                  <a:pt x="312" y="70"/>
                  <a:pt x="308" y="71"/>
                  <a:pt x="303" y="71"/>
                </a:cubicBezTo>
                <a:cubicBezTo>
                  <a:pt x="288" y="71"/>
                  <a:pt x="274" y="71"/>
                  <a:pt x="259" y="71"/>
                </a:cubicBezTo>
                <a:cubicBezTo>
                  <a:pt x="252" y="71"/>
                  <a:pt x="244" y="71"/>
                  <a:pt x="237" y="71"/>
                </a:cubicBezTo>
                <a:cubicBezTo>
                  <a:pt x="227" y="72"/>
                  <a:pt x="217" y="71"/>
                  <a:pt x="208" y="71"/>
                </a:cubicBezTo>
                <a:cubicBezTo>
                  <a:pt x="203" y="71"/>
                  <a:pt x="198" y="71"/>
                  <a:pt x="193" y="71"/>
                </a:cubicBezTo>
                <a:cubicBezTo>
                  <a:pt x="189" y="71"/>
                  <a:pt x="184" y="71"/>
                  <a:pt x="179" y="71"/>
                </a:cubicBezTo>
                <a:cubicBezTo>
                  <a:pt x="175" y="71"/>
                  <a:pt x="171" y="71"/>
                  <a:pt x="167" y="71"/>
                </a:cubicBezTo>
                <a:cubicBezTo>
                  <a:pt x="165" y="71"/>
                  <a:pt x="162" y="71"/>
                  <a:pt x="159" y="71"/>
                </a:cubicBezTo>
                <a:cubicBezTo>
                  <a:pt x="157" y="71"/>
                  <a:pt x="155" y="71"/>
                  <a:pt x="152" y="71"/>
                </a:cubicBezTo>
                <a:cubicBezTo>
                  <a:pt x="150" y="71"/>
                  <a:pt x="148" y="71"/>
                  <a:pt x="146" y="71"/>
                </a:cubicBezTo>
                <a:cubicBezTo>
                  <a:pt x="144" y="71"/>
                  <a:pt x="142" y="71"/>
                  <a:pt x="139" y="71"/>
                </a:cubicBezTo>
                <a:cubicBezTo>
                  <a:pt x="138" y="71"/>
                  <a:pt x="136" y="71"/>
                  <a:pt x="135" y="71"/>
                </a:cubicBezTo>
                <a:cubicBezTo>
                  <a:pt x="133" y="71"/>
                  <a:pt x="132" y="71"/>
                  <a:pt x="130" y="71"/>
                </a:cubicBezTo>
                <a:cubicBezTo>
                  <a:pt x="129" y="71"/>
                  <a:pt x="129" y="70"/>
                  <a:pt x="128" y="70"/>
                </a:cubicBezTo>
                <a:cubicBezTo>
                  <a:pt x="127" y="70"/>
                  <a:pt x="126" y="71"/>
                  <a:pt x="125" y="71"/>
                </a:cubicBezTo>
                <a:cubicBezTo>
                  <a:pt x="124" y="71"/>
                  <a:pt x="123" y="71"/>
                  <a:pt x="123" y="71"/>
                </a:cubicBezTo>
                <a:cubicBezTo>
                  <a:pt x="122" y="70"/>
                  <a:pt x="121" y="70"/>
                  <a:pt x="120" y="70"/>
                </a:cubicBezTo>
                <a:cubicBezTo>
                  <a:pt x="119" y="70"/>
                  <a:pt x="118" y="71"/>
                  <a:pt x="117" y="71"/>
                </a:cubicBezTo>
                <a:cubicBezTo>
                  <a:pt x="116" y="71"/>
                  <a:pt x="146" y="70"/>
                  <a:pt x="146" y="70"/>
                </a:cubicBezTo>
                <a:cubicBezTo>
                  <a:pt x="145" y="70"/>
                  <a:pt x="144" y="71"/>
                  <a:pt x="143" y="71"/>
                </a:cubicBezTo>
                <a:cubicBezTo>
                  <a:pt x="141" y="71"/>
                  <a:pt x="140" y="70"/>
                  <a:pt x="138" y="70"/>
                </a:cubicBezTo>
                <a:cubicBezTo>
                  <a:pt x="135" y="71"/>
                  <a:pt x="132" y="70"/>
                  <a:pt x="130" y="70"/>
                </a:cubicBezTo>
                <a:cubicBezTo>
                  <a:pt x="128" y="70"/>
                  <a:pt x="126" y="70"/>
                  <a:pt x="124" y="70"/>
                </a:cubicBezTo>
                <a:cubicBezTo>
                  <a:pt x="120" y="69"/>
                  <a:pt x="116" y="69"/>
                  <a:pt x="113" y="69"/>
                </a:cubicBezTo>
                <a:cubicBezTo>
                  <a:pt x="109" y="69"/>
                  <a:pt x="106" y="68"/>
                  <a:pt x="102" y="68"/>
                </a:cubicBezTo>
                <a:cubicBezTo>
                  <a:pt x="96" y="68"/>
                  <a:pt x="99" y="68"/>
                  <a:pt x="92" y="67"/>
                </a:cubicBezTo>
                <a:cubicBezTo>
                  <a:pt x="86" y="67"/>
                  <a:pt x="79" y="67"/>
                  <a:pt x="73" y="67"/>
                </a:cubicBezTo>
                <a:cubicBezTo>
                  <a:pt x="65" y="66"/>
                  <a:pt x="56" y="66"/>
                  <a:pt x="48" y="66"/>
                </a:cubicBezTo>
                <a:cubicBezTo>
                  <a:pt x="48" y="66"/>
                  <a:pt x="47" y="66"/>
                  <a:pt x="47" y="66"/>
                </a:cubicBezTo>
                <a:cubicBezTo>
                  <a:pt x="47" y="65"/>
                  <a:pt x="47" y="65"/>
                  <a:pt x="47" y="65"/>
                </a:cubicBezTo>
                <a:cubicBezTo>
                  <a:pt x="57" y="65"/>
                  <a:pt x="67" y="65"/>
                  <a:pt x="77" y="65"/>
                </a:cubicBezTo>
                <a:cubicBezTo>
                  <a:pt x="86" y="65"/>
                  <a:pt x="86" y="66"/>
                  <a:pt x="94" y="65"/>
                </a:cubicBezTo>
                <a:cubicBezTo>
                  <a:pt x="94" y="65"/>
                  <a:pt x="95" y="64"/>
                  <a:pt x="95" y="64"/>
                </a:cubicBezTo>
                <a:cubicBezTo>
                  <a:pt x="92" y="64"/>
                  <a:pt x="99" y="64"/>
                  <a:pt x="96" y="64"/>
                </a:cubicBezTo>
                <a:cubicBezTo>
                  <a:pt x="84" y="63"/>
                  <a:pt x="72" y="63"/>
                  <a:pt x="61" y="63"/>
                </a:cubicBezTo>
                <a:cubicBezTo>
                  <a:pt x="59" y="63"/>
                  <a:pt x="57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67" y="61"/>
                  <a:pt x="78" y="61"/>
                  <a:pt x="90" y="61"/>
                </a:cubicBezTo>
                <a:cubicBezTo>
                  <a:pt x="101" y="61"/>
                  <a:pt x="104" y="61"/>
                  <a:pt x="116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90" y="59"/>
                  <a:pt x="43" y="59"/>
                  <a:pt x="18" y="58"/>
                </a:cubicBezTo>
                <a:cubicBezTo>
                  <a:pt x="18" y="57"/>
                  <a:pt x="18" y="57"/>
                  <a:pt x="18" y="57"/>
                </a:cubicBezTo>
                <a:cubicBezTo>
                  <a:pt x="52" y="57"/>
                  <a:pt x="77" y="58"/>
                  <a:pt x="112" y="58"/>
                </a:cubicBezTo>
                <a:cubicBezTo>
                  <a:pt x="112" y="58"/>
                  <a:pt x="112" y="58"/>
                  <a:pt x="112" y="58"/>
                </a:cubicBezTo>
                <a:cubicBezTo>
                  <a:pt x="88" y="57"/>
                  <a:pt x="73" y="56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62" y="54"/>
                  <a:pt x="66" y="54"/>
                  <a:pt x="78" y="54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7" y="53"/>
                  <a:pt x="76" y="53"/>
                </a:cubicBezTo>
                <a:cubicBezTo>
                  <a:pt x="68" y="53"/>
                  <a:pt x="69" y="52"/>
                  <a:pt x="60" y="52"/>
                </a:cubicBezTo>
                <a:cubicBezTo>
                  <a:pt x="53" y="52"/>
                  <a:pt x="46" y="51"/>
                  <a:pt x="39" y="51"/>
                </a:cubicBezTo>
                <a:cubicBezTo>
                  <a:pt x="38" y="51"/>
                  <a:pt x="38" y="51"/>
                  <a:pt x="37" y="51"/>
                </a:cubicBezTo>
                <a:cubicBezTo>
                  <a:pt x="37" y="50"/>
                  <a:pt x="37" y="50"/>
                  <a:pt x="37" y="50"/>
                </a:cubicBezTo>
                <a:cubicBezTo>
                  <a:pt x="62" y="50"/>
                  <a:pt x="78" y="51"/>
                  <a:pt x="103" y="51"/>
                </a:cubicBezTo>
                <a:cubicBezTo>
                  <a:pt x="103" y="51"/>
                  <a:pt x="103" y="51"/>
                  <a:pt x="103" y="51"/>
                </a:cubicBezTo>
                <a:cubicBezTo>
                  <a:pt x="101" y="51"/>
                  <a:pt x="99" y="50"/>
                  <a:pt x="97" y="50"/>
                </a:cubicBezTo>
                <a:cubicBezTo>
                  <a:pt x="87" y="50"/>
                  <a:pt x="76" y="49"/>
                  <a:pt x="66" y="49"/>
                </a:cubicBezTo>
                <a:cubicBezTo>
                  <a:pt x="51" y="48"/>
                  <a:pt x="45" y="48"/>
                  <a:pt x="31" y="47"/>
                </a:cubicBezTo>
                <a:cubicBezTo>
                  <a:pt x="30" y="47"/>
                  <a:pt x="29" y="47"/>
                  <a:pt x="28" y="47"/>
                </a:cubicBezTo>
                <a:cubicBezTo>
                  <a:pt x="29" y="46"/>
                  <a:pt x="29" y="46"/>
                  <a:pt x="29" y="46"/>
                </a:cubicBezTo>
                <a:cubicBezTo>
                  <a:pt x="40" y="46"/>
                  <a:pt x="51" y="47"/>
                  <a:pt x="63" y="47"/>
                </a:cubicBezTo>
                <a:cubicBezTo>
                  <a:pt x="68" y="47"/>
                  <a:pt x="65" y="47"/>
                  <a:pt x="71" y="47"/>
                </a:cubicBezTo>
                <a:cubicBezTo>
                  <a:pt x="72" y="47"/>
                  <a:pt x="73" y="47"/>
                  <a:pt x="74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68" y="45"/>
                  <a:pt x="62" y="46"/>
                  <a:pt x="57" y="44"/>
                </a:cubicBezTo>
                <a:cubicBezTo>
                  <a:pt x="56" y="43"/>
                  <a:pt x="62" y="44"/>
                  <a:pt x="61" y="44"/>
                </a:cubicBezTo>
                <a:cubicBezTo>
                  <a:pt x="59" y="43"/>
                  <a:pt x="58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85" y="42"/>
                  <a:pt x="105" y="44"/>
                  <a:pt x="133" y="44"/>
                </a:cubicBezTo>
                <a:cubicBezTo>
                  <a:pt x="133" y="43"/>
                  <a:pt x="132" y="43"/>
                  <a:pt x="132" y="43"/>
                </a:cubicBezTo>
                <a:cubicBezTo>
                  <a:pt x="121" y="43"/>
                  <a:pt x="111" y="43"/>
                  <a:pt x="100" y="42"/>
                </a:cubicBezTo>
                <a:cubicBezTo>
                  <a:pt x="94" y="42"/>
                  <a:pt x="89" y="42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8" y="41"/>
                  <a:pt x="94" y="41"/>
                  <a:pt x="99" y="41"/>
                </a:cubicBezTo>
                <a:cubicBezTo>
                  <a:pt x="99" y="40"/>
                  <a:pt x="99" y="40"/>
                  <a:pt x="99" y="40"/>
                </a:cubicBezTo>
                <a:cubicBezTo>
                  <a:pt x="70" y="39"/>
                  <a:pt x="50" y="37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44" y="35"/>
                  <a:pt x="59" y="36"/>
                  <a:pt x="83" y="37"/>
                </a:cubicBezTo>
                <a:cubicBezTo>
                  <a:pt x="80" y="36"/>
                  <a:pt x="77" y="36"/>
                  <a:pt x="75" y="36"/>
                </a:cubicBezTo>
                <a:cubicBezTo>
                  <a:pt x="63" y="36"/>
                  <a:pt x="60" y="35"/>
                  <a:pt x="49" y="35"/>
                </a:cubicBezTo>
                <a:cubicBezTo>
                  <a:pt x="48" y="35"/>
                  <a:pt x="47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62" y="33"/>
                  <a:pt x="70" y="34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73" y="33"/>
                  <a:pt x="70" y="33"/>
                  <a:pt x="58" y="32"/>
                </a:cubicBezTo>
                <a:cubicBezTo>
                  <a:pt x="50" y="32"/>
                  <a:pt x="42" y="32"/>
                  <a:pt x="34" y="31"/>
                </a:cubicBezTo>
                <a:cubicBezTo>
                  <a:pt x="33" y="31"/>
                  <a:pt x="33" y="31"/>
                  <a:pt x="32" y="31"/>
                </a:cubicBezTo>
                <a:cubicBezTo>
                  <a:pt x="33" y="30"/>
                  <a:pt x="34" y="30"/>
                  <a:pt x="35" y="30"/>
                </a:cubicBezTo>
                <a:cubicBezTo>
                  <a:pt x="38" y="30"/>
                  <a:pt x="41" y="30"/>
                  <a:pt x="43" y="30"/>
                </a:cubicBezTo>
                <a:cubicBezTo>
                  <a:pt x="54" y="30"/>
                  <a:pt x="55" y="30"/>
                  <a:pt x="66" y="30"/>
                </a:cubicBezTo>
                <a:cubicBezTo>
                  <a:pt x="94" y="31"/>
                  <a:pt x="120" y="28"/>
                  <a:pt x="148" y="28"/>
                </a:cubicBezTo>
                <a:cubicBezTo>
                  <a:pt x="180" y="29"/>
                  <a:pt x="214" y="29"/>
                  <a:pt x="246" y="29"/>
                </a:cubicBezTo>
                <a:cubicBezTo>
                  <a:pt x="261" y="28"/>
                  <a:pt x="272" y="31"/>
                  <a:pt x="287" y="30"/>
                </a:cubicBezTo>
                <a:cubicBezTo>
                  <a:pt x="290" y="30"/>
                  <a:pt x="295" y="30"/>
                  <a:pt x="297" y="30"/>
                </a:cubicBezTo>
                <a:cubicBezTo>
                  <a:pt x="293" y="30"/>
                  <a:pt x="288" y="30"/>
                  <a:pt x="284" y="30"/>
                </a:cubicBezTo>
                <a:cubicBezTo>
                  <a:pt x="242" y="30"/>
                  <a:pt x="200" y="30"/>
                  <a:pt x="159" y="29"/>
                </a:cubicBezTo>
                <a:cubicBezTo>
                  <a:pt x="135" y="28"/>
                  <a:pt x="112" y="27"/>
                  <a:pt x="89" y="27"/>
                </a:cubicBezTo>
                <a:cubicBezTo>
                  <a:pt x="71" y="26"/>
                  <a:pt x="40" y="25"/>
                  <a:pt x="22" y="25"/>
                </a:cubicBezTo>
                <a:cubicBezTo>
                  <a:pt x="18" y="24"/>
                  <a:pt x="14" y="24"/>
                  <a:pt x="10" y="24"/>
                </a:cubicBezTo>
                <a:cubicBezTo>
                  <a:pt x="10" y="24"/>
                  <a:pt x="9" y="23"/>
                  <a:pt x="9" y="23"/>
                </a:cubicBezTo>
                <a:cubicBezTo>
                  <a:pt x="9" y="23"/>
                  <a:pt x="0" y="23"/>
                  <a:pt x="0" y="23"/>
                </a:cubicBezTo>
                <a:cubicBezTo>
                  <a:pt x="1" y="23"/>
                  <a:pt x="1" y="23"/>
                  <a:pt x="2" y="23"/>
                </a:cubicBezTo>
                <a:cubicBezTo>
                  <a:pt x="6" y="23"/>
                  <a:pt x="10" y="23"/>
                  <a:pt x="14" y="23"/>
                </a:cubicBezTo>
                <a:cubicBezTo>
                  <a:pt x="32" y="22"/>
                  <a:pt x="50" y="23"/>
                  <a:pt x="68" y="23"/>
                </a:cubicBezTo>
                <a:cubicBezTo>
                  <a:pt x="92" y="23"/>
                  <a:pt x="134" y="22"/>
                  <a:pt x="158" y="23"/>
                </a:cubicBezTo>
                <a:cubicBezTo>
                  <a:pt x="188" y="24"/>
                  <a:pt x="229" y="22"/>
                  <a:pt x="259" y="24"/>
                </a:cubicBezTo>
                <a:cubicBezTo>
                  <a:pt x="262" y="24"/>
                  <a:pt x="257" y="25"/>
                  <a:pt x="260" y="25"/>
                </a:cubicBezTo>
                <a:cubicBezTo>
                  <a:pt x="260" y="25"/>
                  <a:pt x="259" y="25"/>
                  <a:pt x="259" y="25"/>
                </a:cubicBezTo>
                <a:cubicBezTo>
                  <a:pt x="241" y="24"/>
                  <a:pt x="223" y="24"/>
                  <a:pt x="206" y="24"/>
                </a:cubicBezTo>
                <a:cubicBezTo>
                  <a:pt x="190" y="23"/>
                  <a:pt x="174" y="23"/>
                  <a:pt x="158" y="23"/>
                </a:cubicBezTo>
                <a:cubicBezTo>
                  <a:pt x="136" y="22"/>
                  <a:pt x="91" y="21"/>
                  <a:pt x="69" y="20"/>
                </a:cubicBezTo>
                <a:cubicBezTo>
                  <a:pt x="60" y="19"/>
                  <a:pt x="51" y="19"/>
                  <a:pt x="42" y="19"/>
                </a:cubicBezTo>
                <a:cubicBezTo>
                  <a:pt x="39" y="19"/>
                  <a:pt x="35" y="17"/>
                  <a:pt x="31" y="17"/>
                </a:cubicBezTo>
                <a:cubicBezTo>
                  <a:pt x="30" y="17"/>
                  <a:pt x="30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3" y="16"/>
                  <a:pt x="36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3" y="15"/>
                  <a:pt x="27" y="15"/>
                  <a:pt x="21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47" y="14"/>
                  <a:pt x="95" y="15"/>
                  <a:pt x="122" y="15"/>
                </a:cubicBezTo>
                <a:cubicBezTo>
                  <a:pt x="119" y="15"/>
                  <a:pt x="116" y="15"/>
                  <a:pt x="113" y="15"/>
                </a:cubicBezTo>
                <a:cubicBezTo>
                  <a:pt x="97" y="14"/>
                  <a:pt x="58" y="14"/>
                  <a:pt x="42" y="13"/>
                </a:cubicBezTo>
                <a:cubicBezTo>
                  <a:pt x="36" y="13"/>
                  <a:pt x="29" y="12"/>
                  <a:pt x="23" y="12"/>
                </a:cubicBezTo>
                <a:cubicBezTo>
                  <a:pt x="23" y="12"/>
                  <a:pt x="23" y="12"/>
                  <a:pt x="2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11"/>
                  <a:pt x="26" y="11"/>
                  <a:pt x="28" y="11"/>
                </a:cubicBezTo>
                <a:cubicBezTo>
                  <a:pt x="33" y="11"/>
                  <a:pt x="39" y="11"/>
                  <a:pt x="44" y="11"/>
                </a:cubicBezTo>
                <a:cubicBezTo>
                  <a:pt x="48" y="11"/>
                  <a:pt x="52" y="11"/>
                  <a:pt x="55" y="11"/>
                </a:cubicBezTo>
                <a:cubicBezTo>
                  <a:pt x="54" y="11"/>
                  <a:pt x="52" y="11"/>
                  <a:pt x="50" y="11"/>
                </a:cubicBezTo>
                <a:cubicBezTo>
                  <a:pt x="50" y="11"/>
                  <a:pt x="50" y="10"/>
                  <a:pt x="50" y="10"/>
                </a:cubicBezTo>
                <a:cubicBezTo>
                  <a:pt x="63" y="9"/>
                  <a:pt x="98" y="10"/>
                  <a:pt x="112" y="11"/>
                </a:cubicBezTo>
                <a:cubicBezTo>
                  <a:pt x="125" y="11"/>
                  <a:pt x="139" y="11"/>
                  <a:pt x="152" y="12"/>
                </a:cubicBezTo>
                <a:cubicBezTo>
                  <a:pt x="152" y="11"/>
                  <a:pt x="152" y="16"/>
                  <a:pt x="152" y="16"/>
                </a:cubicBezTo>
                <a:cubicBezTo>
                  <a:pt x="119" y="14"/>
                  <a:pt x="63" y="8"/>
                  <a:pt x="30" y="7"/>
                </a:cubicBezTo>
                <a:cubicBezTo>
                  <a:pt x="30" y="7"/>
                  <a:pt x="30" y="6"/>
                  <a:pt x="30" y="6"/>
                </a:cubicBezTo>
                <a:cubicBezTo>
                  <a:pt x="35" y="6"/>
                  <a:pt x="39" y="6"/>
                  <a:pt x="43" y="6"/>
                </a:cubicBezTo>
                <a:cubicBezTo>
                  <a:pt x="43" y="6"/>
                  <a:pt x="43" y="6"/>
                  <a:pt x="43" y="5"/>
                </a:cubicBezTo>
                <a:cubicBezTo>
                  <a:pt x="43" y="5"/>
                  <a:pt x="42" y="5"/>
                  <a:pt x="41" y="5"/>
                </a:cubicBezTo>
                <a:cubicBezTo>
                  <a:pt x="41" y="5"/>
                  <a:pt x="41" y="4"/>
                  <a:pt x="41" y="4"/>
                </a:cubicBezTo>
                <a:cubicBezTo>
                  <a:pt x="88" y="4"/>
                  <a:pt x="157" y="12"/>
                  <a:pt x="204" y="12"/>
                </a:cubicBezTo>
                <a:cubicBezTo>
                  <a:pt x="186" y="12"/>
                  <a:pt x="168" y="11"/>
                  <a:pt x="151" y="10"/>
                </a:cubicBezTo>
                <a:cubicBezTo>
                  <a:pt x="133" y="9"/>
                  <a:pt x="93" y="4"/>
                  <a:pt x="75" y="3"/>
                </a:cubicBezTo>
                <a:cubicBezTo>
                  <a:pt x="58" y="2"/>
                  <a:pt x="40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5" y="0"/>
                  <a:pt x="40" y="0"/>
                </a:cubicBezTo>
                <a:cubicBezTo>
                  <a:pt x="59" y="0"/>
                  <a:pt x="100" y="1"/>
                  <a:pt x="119" y="2"/>
                </a:cubicBezTo>
                <a:cubicBezTo>
                  <a:pt x="139" y="3"/>
                  <a:pt x="160" y="8"/>
                  <a:pt x="180" y="9"/>
                </a:cubicBezTo>
                <a:cubicBezTo>
                  <a:pt x="200" y="10"/>
                  <a:pt x="219" y="10"/>
                  <a:pt x="239" y="10"/>
                </a:cubicBezTo>
                <a:cubicBezTo>
                  <a:pt x="255" y="10"/>
                  <a:pt x="272" y="12"/>
                  <a:pt x="288" y="12"/>
                </a:cubicBezTo>
                <a:cubicBezTo>
                  <a:pt x="312" y="13"/>
                  <a:pt x="336" y="13"/>
                  <a:pt x="359" y="13"/>
                </a:cubicBezTo>
                <a:cubicBezTo>
                  <a:pt x="361" y="13"/>
                  <a:pt x="363" y="12"/>
                  <a:pt x="365" y="12"/>
                </a:cubicBezTo>
                <a:cubicBezTo>
                  <a:pt x="365" y="12"/>
                  <a:pt x="366" y="12"/>
                  <a:pt x="366" y="12"/>
                </a:cubicBezTo>
                <a:cubicBezTo>
                  <a:pt x="367" y="12"/>
                  <a:pt x="368" y="13"/>
                  <a:pt x="368" y="13"/>
                </a:cubicBezTo>
                <a:cubicBezTo>
                  <a:pt x="370" y="13"/>
                  <a:pt x="371" y="13"/>
                  <a:pt x="373" y="13"/>
                </a:cubicBezTo>
                <a:cubicBezTo>
                  <a:pt x="388" y="13"/>
                  <a:pt x="404" y="12"/>
                  <a:pt x="419" y="12"/>
                </a:cubicBezTo>
                <a:cubicBezTo>
                  <a:pt x="431" y="11"/>
                  <a:pt x="444" y="12"/>
                  <a:pt x="456" y="11"/>
                </a:cubicBezTo>
                <a:lnTo>
                  <a:pt x="460" y="12"/>
                </a:lnTo>
                <a:close/>
                <a:moveTo>
                  <a:pt x="213" y="13"/>
                </a:moveTo>
                <a:cubicBezTo>
                  <a:pt x="213" y="13"/>
                  <a:pt x="213" y="13"/>
                  <a:pt x="213" y="13"/>
                </a:cubicBezTo>
                <a:cubicBezTo>
                  <a:pt x="202" y="13"/>
                  <a:pt x="190" y="12"/>
                  <a:pt x="179" y="12"/>
                </a:cubicBezTo>
                <a:cubicBezTo>
                  <a:pt x="179" y="12"/>
                  <a:pt x="179" y="12"/>
                  <a:pt x="179" y="12"/>
                </a:cubicBezTo>
                <a:cubicBezTo>
                  <a:pt x="190" y="13"/>
                  <a:pt x="202" y="13"/>
                  <a:pt x="213" y="13"/>
                </a:cubicBezTo>
                <a:close/>
                <a:moveTo>
                  <a:pt x="167" y="12"/>
                </a:moveTo>
                <a:cubicBezTo>
                  <a:pt x="167" y="12"/>
                  <a:pt x="167" y="12"/>
                  <a:pt x="167" y="12"/>
                </a:cubicBezTo>
                <a:cubicBezTo>
                  <a:pt x="170" y="12"/>
                  <a:pt x="173" y="12"/>
                  <a:pt x="176" y="12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3" y="12"/>
                  <a:pt x="170" y="12"/>
                  <a:pt x="167" y="12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733551" y="7667624"/>
            <a:ext cx="9896474" cy="1774824"/>
          </a:xfrm>
          <a:custGeom>
            <a:avLst/>
            <a:gdLst/>
            <a:ahLst/>
            <a:cxnLst/>
            <a:rect l="l" t="t" r="r" b="b"/>
            <a:pathLst>
              <a:path w="520" h="93" extrusionOk="0">
                <a:moveTo>
                  <a:pt x="203" y="92"/>
                </a:moveTo>
                <a:cubicBezTo>
                  <a:pt x="203" y="91"/>
                  <a:pt x="203" y="91"/>
                  <a:pt x="203" y="91"/>
                </a:cubicBezTo>
                <a:cubicBezTo>
                  <a:pt x="203" y="91"/>
                  <a:pt x="202" y="90"/>
                  <a:pt x="201" y="90"/>
                </a:cubicBezTo>
                <a:cubicBezTo>
                  <a:pt x="198" y="90"/>
                  <a:pt x="195" y="90"/>
                  <a:pt x="192" y="90"/>
                </a:cubicBezTo>
                <a:cubicBezTo>
                  <a:pt x="188" y="90"/>
                  <a:pt x="185" y="90"/>
                  <a:pt x="181" y="90"/>
                </a:cubicBezTo>
                <a:cubicBezTo>
                  <a:pt x="181" y="90"/>
                  <a:pt x="181" y="89"/>
                  <a:pt x="181" y="89"/>
                </a:cubicBezTo>
                <a:cubicBezTo>
                  <a:pt x="228" y="89"/>
                  <a:pt x="274" y="89"/>
                  <a:pt x="321" y="89"/>
                </a:cubicBezTo>
                <a:cubicBezTo>
                  <a:pt x="321" y="89"/>
                  <a:pt x="321" y="89"/>
                  <a:pt x="321" y="88"/>
                </a:cubicBezTo>
                <a:cubicBezTo>
                  <a:pt x="262" y="88"/>
                  <a:pt x="203" y="88"/>
                  <a:pt x="144" y="88"/>
                </a:cubicBezTo>
                <a:cubicBezTo>
                  <a:pt x="147" y="88"/>
                  <a:pt x="149" y="89"/>
                  <a:pt x="151" y="89"/>
                </a:cubicBezTo>
                <a:cubicBezTo>
                  <a:pt x="158" y="89"/>
                  <a:pt x="165" y="89"/>
                  <a:pt x="172" y="89"/>
                </a:cubicBezTo>
                <a:cubicBezTo>
                  <a:pt x="174" y="89"/>
                  <a:pt x="174" y="90"/>
                  <a:pt x="174" y="92"/>
                </a:cubicBezTo>
                <a:cubicBezTo>
                  <a:pt x="173" y="91"/>
                  <a:pt x="173" y="90"/>
                  <a:pt x="172" y="90"/>
                </a:cubicBezTo>
                <a:cubicBezTo>
                  <a:pt x="172" y="90"/>
                  <a:pt x="172" y="91"/>
                  <a:pt x="172" y="92"/>
                </a:cubicBezTo>
                <a:cubicBezTo>
                  <a:pt x="171" y="91"/>
                  <a:pt x="171" y="91"/>
                  <a:pt x="170" y="90"/>
                </a:cubicBezTo>
                <a:cubicBezTo>
                  <a:pt x="170" y="91"/>
                  <a:pt x="170" y="91"/>
                  <a:pt x="170" y="92"/>
                </a:cubicBezTo>
                <a:cubicBezTo>
                  <a:pt x="169" y="91"/>
                  <a:pt x="169" y="91"/>
                  <a:pt x="169" y="90"/>
                </a:cubicBezTo>
                <a:cubicBezTo>
                  <a:pt x="168" y="91"/>
                  <a:pt x="168" y="91"/>
                  <a:pt x="168" y="92"/>
                </a:cubicBezTo>
                <a:cubicBezTo>
                  <a:pt x="168" y="91"/>
                  <a:pt x="167" y="91"/>
                  <a:pt x="167" y="90"/>
                </a:cubicBezTo>
                <a:cubicBezTo>
                  <a:pt x="167" y="91"/>
                  <a:pt x="166" y="91"/>
                  <a:pt x="166" y="91"/>
                </a:cubicBezTo>
                <a:cubicBezTo>
                  <a:pt x="166" y="91"/>
                  <a:pt x="165" y="91"/>
                  <a:pt x="165" y="90"/>
                </a:cubicBezTo>
                <a:cubicBezTo>
                  <a:pt x="164" y="92"/>
                  <a:pt x="164" y="91"/>
                  <a:pt x="163" y="90"/>
                </a:cubicBezTo>
                <a:cubicBezTo>
                  <a:pt x="162" y="93"/>
                  <a:pt x="162" y="90"/>
                  <a:pt x="161" y="90"/>
                </a:cubicBezTo>
                <a:cubicBezTo>
                  <a:pt x="161" y="91"/>
                  <a:pt x="161" y="91"/>
                  <a:pt x="160" y="92"/>
                </a:cubicBezTo>
                <a:cubicBezTo>
                  <a:pt x="160" y="91"/>
                  <a:pt x="160" y="91"/>
                  <a:pt x="160" y="90"/>
                </a:cubicBezTo>
                <a:cubicBezTo>
                  <a:pt x="159" y="91"/>
                  <a:pt x="159" y="91"/>
                  <a:pt x="159" y="91"/>
                </a:cubicBezTo>
                <a:cubicBezTo>
                  <a:pt x="158" y="91"/>
                  <a:pt x="158" y="91"/>
                  <a:pt x="158" y="90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0"/>
                </a:cubicBezTo>
                <a:cubicBezTo>
                  <a:pt x="155" y="91"/>
                  <a:pt x="155" y="91"/>
                  <a:pt x="155" y="92"/>
                </a:cubicBezTo>
                <a:cubicBezTo>
                  <a:pt x="154" y="91"/>
                  <a:pt x="154" y="90"/>
                  <a:pt x="154" y="90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2" y="90"/>
                  <a:pt x="150" y="89"/>
                  <a:pt x="149" y="91"/>
                </a:cubicBezTo>
                <a:cubicBezTo>
                  <a:pt x="149" y="91"/>
                  <a:pt x="149" y="90"/>
                  <a:pt x="148" y="90"/>
                </a:cubicBezTo>
                <a:cubicBezTo>
                  <a:pt x="147" y="90"/>
                  <a:pt x="146" y="89"/>
                  <a:pt x="144" y="89"/>
                </a:cubicBezTo>
                <a:cubicBezTo>
                  <a:pt x="139" y="89"/>
                  <a:pt x="134" y="89"/>
                  <a:pt x="129" y="89"/>
                </a:cubicBezTo>
                <a:cubicBezTo>
                  <a:pt x="121" y="89"/>
                  <a:pt x="112" y="88"/>
                  <a:pt x="104" y="88"/>
                </a:cubicBezTo>
                <a:cubicBezTo>
                  <a:pt x="96" y="88"/>
                  <a:pt x="89" y="88"/>
                  <a:pt x="81" y="87"/>
                </a:cubicBezTo>
                <a:cubicBezTo>
                  <a:pt x="81" y="87"/>
                  <a:pt x="80" y="87"/>
                  <a:pt x="80" y="87"/>
                </a:cubicBezTo>
                <a:cubicBezTo>
                  <a:pt x="82" y="86"/>
                  <a:pt x="83" y="86"/>
                  <a:pt x="85" y="86"/>
                </a:cubicBezTo>
                <a:cubicBezTo>
                  <a:pt x="87" y="86"/>
                  <a:pt x="89" y="86"/>
                  <a:pt x="92" y="86"/>
                </a:cubicBezTo>
                <a:cubicBezTo>
                  <a:pt x="92" y="86"/>
                  <a:pt x="92" y="86"/>
                  <a:pt x="93" y="86"/>
                </a:cubicBezTo>
                <a:cubicBezTo>
                  <a:pt x="92" y="86"/>
                  <a:pt x="92" y="86"/>
                  <a:pt x="92" y="86"/>
                </a:cubicBezTo>
                <a:cubicBezTo>
                  <a:pt x="87" y="85"/>
                  <a:pt x="82" y="85"/>
                  <a:pt x="77" y="85"/>
                </a:cubicBezTo>
                <a:cubicBezTo>
                  <a:pt x="67" y="85"/>
                  <a:pt x="58" y="84"/>
                  <a:pt x="49" y="84"/>
                </a:cubicBezTo>
                <a:cubicBezTo>
                  <a:pt x="43" y="84"/>
                  <a:pt x="38" y="84"/>
                  <a:pt x="32" y="83"/>
                </a:cubicBezTo>
                <a:cubicBezTo>
                  <a:pt x="29" y="83"/>
                  <a:pt x="26" y="83"/>
                  <a:pt x="23" y="83"/>
                </a:cubicBezTo>
                <a:cubicBezTo>
                  <a:pt x="20" y="83"/>
                  <a:pt x="17" y="83"/>
                  <a:pt x="13" y="83"/>
                </a:cubicBezTo>
                <a:cubicBezTo>
                  <a:pt x="12" y="83"/>
                  <a:pt x="12" y="83"/>
                  <a:pt x="11" y="83"/>
                </a:cubicBezTo>
                <a:cubicBezTo>
                  <a:pt x="11" y="83"/>
                  <a:pt x="11" y="82"/>
                  <a:pt x="11" y="82"/>
                </a:cubicBezTo>
                <a:cubicBezTo>
                  <a:pt x="13" y="82"/>
                  <a:pt x="14" y="82"/>
                  <a:pt x="16" y="82"/>
                </a:cubicBezTo>
                <a:cubicBezTo>
                  <a:pt x="23" y="82"/>
                  <a:pt x="25" y="81"/>
                  <a:pt x="39" y="80"/>
                </a:cubicBezTo>
                <a:cubicBezTo>
                  <a:pt x="44" y="80"/>
                  <a:pt x="51" y="80"/>
                  <a:pt x="56" y="80"/>
                </a:cubicBezTo>
                <a:cubicBezTo>
                  <a:pt x="75" y="80"/>
                  <a:pt x="82" y="79"/>
                  <a:pt x="100" y="79"/>
                </a:cubicBezTo>
                <a:cubicBezTo>
                  <a:pt x="118" y="80"/>
                  <a:pt x="142" y="81"/>
                  <a:pt x="160" y="81"/>
                </a:cubicBezTo>
                <a:cubicBezTo>
                  <a:pt x="193" y="81"/>
                  <a:pt x="225" y="81"/>
                  <a:pt x="258" y="81"/>
                </a:cubicBezTo>
                <a:cubicBezTo>
                  <a:pt x="276" y="80"/>
                  <a:pt x="295" y="79"/>
                  <a:pt x="313" y="81"/>
                </a:cubicBezTo>
                <a:cubicBezTo>
                  <a:pt x="314" y="81"/>
                  <a:pt x="315" y="81"/>
                  <a:pt x="315" y="81"/>
                </a:cubicBezTo>
                <a:cubicBezTo>
                  <a:pt x="316" y="81"/>
                  <a:pt x="317" y="80"/>
                  <a:pt x="317" y="80"/>
                </a:cubicBezTo>
                <a:cubicBezTo>
                  <a:pt x="317" y="80"/>
                  <a:pt x="317" y="80"/>
                  <a:pt x="317" y="80"/>
                </a:cubicBezTo>
                <a:cubicBezTo>
                  <a:pt x="306" y="80"/>
                  <a:pt x="294" y="81"/>
                  <a:pt x="283" y="81"/>
                </a:cubicBezTo>
                <a:cubicBezTo>
                  <a:pt x="279" y="81"/>
                  <a:pt x="275" y="81"/>
                  <a:pt x="271" y="81"/>
                </a:cubicBezTo>
                <a:cubicBezTo>
                  <a:pt x="264" y="81"/>
                  <a:pt x="257" y="81"/>
                  <a:pt x="250" y="81"/>
                </a:cubicBezTo>
                <a:cubicBezTo>
                  <a:pt x="245" y="81"/>
                  <a:pt x="240" y="81"/>
                  <a:pt x="236" y="81"/>
                </a:cubicBezTo>
                <a:cubicBezTo>
                  <a:pt x="234" y="81"/>
                  <a:pt x="232" y="81"/>
                  <a:pt x="230" y="81"/>
                </a:cubicBezTo>
                <a:cubicBezTo>
                  <a:pt x="227" y="81"/>
                  <a:pt x="225" y="81"/>
                  <a:pt x="223" y="81"/>
                </a:cubicBezTo>
                <a:cubicBezTo>
                  <a:pt x="220" y="81"/>
                  <a:pt x="218" y="81"/>
                  <a:pt x="215" y="81"/>
                </a:cubicBezTo>
                <a:cubicBezTo>
                  <a:pt x="212" y="82"/>
                  <a:pt x="209" y="82"/>
                  <a:pt x="207" y="82"/>
                </a:cubicBezTo>
                <a:cubicBezTo>
                  <a:pt x="206" y="82"/>
                  <a:pt x="205" y="82"/>
                  <a:pt x="204" y="82"/>
                </a:cubicBezTo>
                <a:cubicBezTo>
                  <a:pt x="204" y="82"/>
                  <a:pt x="202" y="81"/>
                  <a:pt x="202" y="82"/>
                </a:cubicBezTo>
                <a:cubicBezTo>
                  <a:pt x="201" y="83"/>
                  <a:pt x="201" y="82"/>
                  <a:pt x="200" y="81"/>
                </a:cubicBezTo>
                <a:cubicBezTo>
                  <a:pt x="199" y="83"/>
                  <a:pt x="199" y="82"/>
                  <a:pt x="198" y="81"/>
                </a:cubicBezTo>
                <a:cubicBezTo>
                  <a:pt x="197" y="83"/>
                  <a:pt x="197" y="82"/>
                  <a:pt x="196" y="81"/>
                </a:cubicBezTo>
                <a:cubicBezTo>
                  <a:pt x="196" y="82"/>
                  <a:pt x="196" y="82"/>
                  <a:pt x="195" y="82"/>
                </a:cubicBezTo>
                <a:cubicBezTo>
                  <a:pt x="195" y="82"/>
                  <a:pt x="195" y="81"/>
                  <a:pt x="195" y="81"/>
                </a:cubicBezTo>
                <a:cubicBezTo>
                  <a:pt x="194" y="81"/>
                  <a:pt x="194" y="82"/>
                  <a:pt x="194" y="82"/>
                </a:cubicBezTo>
                <a:cubicBezTo>
                  <a:pt x="193" y="82"/>
                  <a:pt x="193" y="81"/>
                  <a:pt x="193" y="81"/>
                </a:cubicBezTo>
                <a:cubicBezTo>
                  <a:pt x="192" y="81"/>
                  <a:pt x="192" y="82"/>
                  <a:pt x="192" y="82"/>
                </a:cubicBezTo>
                <a:cubicBezTo>
                  <a:pt x="191" y="82"/>
                  <a:pt x="191" y="81"/>
                  <a:pt x="191" y="81"/>
                </a:cubicBezTo>
                <a:cubicBezTo>
                  <a:pt x="190" y="83"/>
                  <a:pt x="189" y="81"/>
                  <a:pt x="189" y="81"/>
                </a:cubicBezTo>
                <a:cubicBezTo>
                  <a:pt x="188" y="81"/>
                  <a:pt x="188" y="81"/>
                  <a:pt x="187" y="81"/>
                </a:cubicBezTo>
                <a:cubicBezTo>
                  <a:pt x="187" y="81"/>
                  <a:pt x="187" y="81"/>
                  <a:pt x="187" y="81"/>
                </a:cubicBezTo>
                <a:cubicBezTo>
                  <a:pt x="186" y="81"/>
                  <a:pt x="185" y="81"/>
                  <a:pt x="184" y="81"/>
                </a:cubicBezTo>
                <a:cubicBezTo>
                  <a:pt x="183" y="81"/>
                  <a:pt x="182" y="81"/>
                  <a:pt x="181" y="81"/>
                </a:cubicBezTo>
                <a:cubicBezTo>
                  <a:pt x="180" y="81"/>
                  <a:pt x="178" y="81"/>
                  <a:pt x="176" y="82"/>
                </a:cubicBezTo>
                <a:cubicBezTo>
                  <a:pt x="175" y="82"/>
                  <a:pt x="173" y="81"/>
                  <a:pt x="172" y="81"/>
                </a:cubicBezTo>
                <a:cubicBezTo>
                  <a:pt x="170" y="81"/>
                  <a:pt x="169" y="82"/>
                  <a:pt x="167" y="82"/>
                </a:cubicBezTo>
                <a:cubicBezTo>
                  <a:pt x="166" y="82"/>
                  <a:pt x="164" y="81"/>
                  <a:pt x="163" y="81"/>
                </a:cubicBezTo>
                <a:cubicBezTo>
                  <a:pt x="161" y="81"/>
                  <a:pt x="160" y="82"/>
                  <a:pt x="158" y="82"/>
                </a:cubicBezTo>
                <a:cubicBezTo>
                  <a:pt x="156" y="82"/>
                  <a:pt x="153" y="82"/>
                  <a:pt x="151" y="82"/>
                </a:cubicBezTo>
                <a:cubicBezTo>
                  <a:pt x="150" y="82"/>
                  <a:pt x="149" y="82"/>
                  <a:pt x="149" y="82"/>
                </a:cubicBezTo>
                <a:cubicBezTo>
                  <a:pt x="148" y="82"/>
                  <a:pt x="147" y="81"/>
                  <a:pt x="146" y="81"/>
                </a:cubicBezTo>
                <a:cubicBezTo>
                  <a:pt x="145" y="82"/>
                  <a:pt x="144" y="81"/>
                  <a:pt x="142" y="81"/>
                </a:cubicBezTo>
                <a:cubicBezTo>
                  <a:pt x="142" y="81"/>
                  <a:pt x="141" y="81"/>
                  <a:pt x="140" y="82"/>
                </a:cubicBezTo>
                <a:cubicBezTo>
                  <a:pt x="139" y="82"/>
                  <a:pt x="138" y="81"/>
                  <a:pt x="137" y="81"/>
                </a:cubicBezTo>
                <a:cubicBezTo>
                  <a:pt x="136" y="81"/>
                  <a:pt x="135" y="81"/>
                  <a:pt x="134" y="81"/>
                </a:cubicBezTo>
                <a:cubicBezTo>
                  <a:pt x="133" y="81"/>
                  <a:pt x="132" y="81"/>
                  <a:pt x="131" y="81"/>
                </a:cubicBezTo>
                <a:cubicBezTo>
                  <a:pt x="130" y="82"/>
                  <a:pt x="130" y="81"/>
                  <a:pt x="129" y="81"/>
                </a:cubicBezTo>
                <a:cubicBezTo>
                  <a:pt x="129" y="81"/>
                  <a:pt x="129" y="81"/>
                  <a:pt x="128" y="82"/>
                </a:cubicBezTo>
                <a:cubicBezTo>
                  <a:pt x="128" y="81"/>
                  <a:pt x="128" y="81"/>
                  <a:pt x="127" y="81"/>
                </a:cubicBezTo>
                <a:cubicBezTo>
                  <a:pt x="127" y="81"/>
                  <a:pt x="127" y="81"/>
                  <a:pt x="126" y="81"/>
                </a:cubicBezTo>
                <a:cubicBezTo>
                  <a:pt x="126" y="81"/>
                  <a:pt x="125" y="81"/>
                  <a:pt x="125" y="81"/>
                </a:cubicBezTo>
                <a:cubicBezTo>
                  <a:pt x="124" y="81"/>
                  <a:pt x="123" y="81"/>
                  <a:pt x="122" y="81"/>
                </a:cubicBezTo>
                <a:cubicBezTo>
                  <a:pt x="122" y="81"/>
                  <a:pt x="121" y="81"/>
                  <a:pt x="121" y="81"/>
                </a:cubicBezTo>
                <a:cubicBezTo>
                  <a:pt x="120" y="81"/>
                  <a:pt x="120" y="81"/>
                  <a:pt x="119" y="81"/>
                </a:cubicBezTo>
                <a:cubicBezTo>
                  <a:pt x="119" y="81"/>
                  <a:pt x="119" y="81"/>
                  <a:pt x="119" y="82"/>
                </a:cubicBezTo>
                <a:cubicBezTo>
                  <a:pt x="119" y="81"/>
                  <a:pt x="118" y="81"/>
                  <a:pt x="118" y="80"/>
                </a:cubicBezTo>
                <a:cubicBezTo>
                  <a:pt x="118" y="81"/>
                  <a:pt x="117" y="81"/>
                  <a:pt x="117" y="82"/>
                </a:cubicBezTo>
                <a:cubicBezTo>
                  <a:pt x="117" y="81"/>
                  <a:pt x="117" y="81"/>
                  <a:pt x="116" y="80"/>
                </a:cubicBezTo>
                <a:cubicBezTo>
                  <a:pt x="116" y="81"/>
                  <a:pt x="116" y="81"/>
                  <a:pt x="115" y="81"/>
                </a:cubicBezTo>
                <a:cubicBezTo>
                  <a:pt x="115" y="81"/>
                  <a:pt x="115" y="81"/>
                  <a:pt x="114" y="80"/>
                </a:cubicBezTo>
                <a:cubicBezTo>
                  <a:pt x="114" y="81"/>
                  <a:pt x="114" y="81"/>
                  <a:pt x="113" y="81"/>
                </a:cubicBezTo>
                <a:cubicBezTo>
                  <a:pt x="113" y="81"/>
                  <a:pt x="113" y="81"/>
                  <a:pt x="113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1" y="81"/>
                  <a:pt x="111" y="81"/>
                  <a:pt x="111" y="80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09" y="81"/>
                  <a:pt x="109" y="80"/>
                  <a:pt x="109" y="80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08" y="81"/>
                  <a:pt x="107" y="80"/>
                  <a:pt x="107" y="80"/>
                </a:cubicBezTo>
                <a:cubicBezTo>
                  <a:pt x="107" y="80"/>
                  <a:pt x="106" y="81"/>
                  <a:pt x="106" y="81"/>
                </a:cubicBezTo>
                <a:cubicBezTo>
                  <a:pt x="105" y="80"/>
                  <a:pt x="105" y="80"/>
                  <a:pt x="104" y="81"/>
                </a:cubicBezTo>
                <a:cubicBezTo>
                  <a:pt x="104" y="80"/>
                  <a:pt x="103" y="81"/>
                  <a:pt x="102" y="81"/>
                </a:cubicBezTo>
                <a:cubicBezTo>
                  <a:pt x="101" y="81"/>
                  <a:pt x="99" y="80"/>
                  <a:pt x="97" y="80"/>
                </a:cubicBezTo>
                <a:cubicBezTo>
                  <a:pt x="93" y="80"/>
                  <a:pt x="89" y="80"/>
                  <a:pt x="85" y="80"/>
                </a:cubicBezTo>
                <a:cubicBezTo>
                  <a:pt x="76" y="79"/>
                  <a:pt x="67" y="79"/>
                  <a:pt x="58" y="78"/>
                </a:cubicBezTo>
                <a:cubicBezTo>
                  <a:pt x="51" y="78"/>
                  <a:pt x="45" y="78"/>
                  <a:pt x="38" y="78"/>
                </a:cubicBezTo>
                <a:cubicBezTo>
                  <a:pt x="34" y="78"/>
                  <a:pt x="29" y="77"/>
                  <a:pt x="25" y="77"/>
                </a:cubicBezTo>
                <a:cubicBezTo>
                  <a:pt x="24" y="77"/>
                  <a:pt x="24" y="77"/>
                  <a:pt x="24" y="77"/>
                </a:cubicBezTo>
                <a:cubicBezTo>
                  <a:pt x="24" y="77"/>
                  <a:pt x="24" y="76"/>
                  <a:pt x="25" y="76"/>
                </a:cubicBezTo>
                <a:cubicBezTo>
                  <a:pt x="28" y="76"/>
                  <a:pt x="32" y="77"/>
                  <a:pt x="35" y="77"/>
                </a:cubicBezTo>
                <a:cubicBezTo>
                  <a:pt x="42" y="77"/>
                  <a:pt x="48" y="77"/>
                  <a:pt x="55" y="77"/>
                </a:cubicBezTo>
                <a:cubicBezTo>
                  <a:pt x="59" y="77"/>
                  <a:pt x="63" y="77"/>
                  <a:pt x="68" y="77"/>
                </a:cubicBezTo>
                <a:cubicBezTo>
                  <a:pt x="57" y="76"/>
                  <a:pt x="46" y="76"/>
                  <a:pt x="36" y="75"/>
                </a:cubicBezTo>
                <a:cubicBezTo>
                  <a:pt x="30" y="75"/>
                  <a:pt x="24" y="75"/>
                  <a:pt x="19" y="75"/>
                </a:cubicBezTo>
                <a:cubicBezTo>
                  <a:pt x="18" y="75"/>
                  <a:pt x="18" y="75"/>
                  <a:pt x="17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4"/>
                  <a:pt x="22" y="74"/>
                  <a:pt x="24" y="74"/>
                </a:cubicBezTo>
                <a:cubicBezTo>
                  <a:pt x="27" y="73"/>
                  <a:pt x="31" y="73"/>
                  <a:pt x="35" y="73"/>
                </a:cubicBezTo>
                <a:cubicBezTo>
                  <a:pt x="46" y="73"/>
                  <a:pt x="59" y="70"/>
                  <a:pt x="69" y="70"/>
                </a:cubicBezTo>
                <a:cubicBezTo>
                  <a:pt x="104" y="71"/>
                  <a:pt x="137" y="71"/>
                  <a:pt x="172" y="72"/>
                </a:cubicBezTo>
                <a:cubicBezTo>
                  <a:pt x="221" y="72"/>
                  <a:pt x="268" y="71"/>
                  <a:pt x="319" y="72"/>
                </a:cubicBezTo>
                <a:cubicBezTo>
                  <a:pt x="321" y="72"/>
                  <a:pt x="322" y="72"/>
                  <a:pt x="323" y="71"/>
                </a:cubicBezTo>
                <a:cubicBezTo>
                  <a:pt x="323" y="71"/>
                  <a:pt x="323" y="71"/>
                  <a:pt x="323" y="71"/>
                </a:cubicBezTo>
                <a:cubicBezTo>
                  <a:pt x="319" y="71"/>
                  <a:pt x="314" y="71"/>
                  <a:pt x="309" y="71"/>
                </a:cubicBezTo>
                <a:cubicBezTo>
                  <a:pt x="305" y="71"/>
                  <a:pt x="300" y="71"/>
                  <a:pt x="296" y="71"/>
                </a:cubicBezTo>
                <a:cubicBezTo>
                  <a:pt x="281" y="71"/>
                  <a:pt x="266" y="72"/>
                  <a:pt x="252" y="72"/>
                </a:cubicBezTo>
                <a:cubicBezTo>
                  <a:pt x="244" y="72"/>
                  <a:pt x="237" y="72"/>
                  <a:pt x="229" y="72"/>
                </a:cubicBezTo>
                <a:cubicBezTo>
                  <a:pt x="219" y="72"/>
                  <a:pt x="210" y="72"/>
                  <a:pt x="200" y="72"/>
                </a:cubicBezTo>
                <a:cubicBezTo>
                  <a:pt x="195" y="72"/>
                  <a:pt x="191" y="72"/>
                  <a:pt x="186" y="72"/>
                </a:cubicBezTo>
                <a:cubicBezTo>
                  <a:pt x="181" y="72"/>
                  <a:pt x="177" y="72"/>
                  <a:pt x="172" y="72"/>
                </a:cubicBezTo>
                <a:cubicBezTo>
                  <a:pt x="168" y="72"/>
                  <a:pt x="164" y="72"/>
                  <a:pt x="160" y="72"/>
                </a:cubicBezTo>
                <a:cubicBezTo>
                  <a:pt x="157" y="72"/>
                  <a:pt x="154" y="72"/>
                  <a:pt x="152" y="72"/>
                </a:cubicBezTo>
                <a:cubicBezTo>
                  <a:pt x="150" y="72"/>
                  <a:pt x="147" y="72"/>
                  <a:pt x="145" y="72"/>
                </a:cubicBezTo>
                <a:cubicBezTo>
                  <a:pt x="143" y="72"/>
                  <a:pt x="141" y="71"/>
                  <a:pt x="139" y="71"/>
                </a:cubicBezTo>
                <a:cubicBezTo>
                  <a:pt x="136" y="71"/>
                  <a:pt x="134" y="71"/>
                  <a:pt x="132" y="71"/>
                </a:cubicBezTo>
                <a:cubicBezTo>
                  <a:pt x="130" y="71"/>
                  <a:pt x="129" y="71"/>
                  <a:pt x="127" y="71"/>
                </a:cubicBezTo>
                <a:cubicBezTo>
                  <a:pt x="126" y="71"/>
                  <a:pt x="124" y="71"/>
                  <a:pt x="123" y="71"/>
                </a:cubicBezTo>
                <a:cubicBezTo>
                  <a:pt x="122" y="71"/>
                  <a:pt x="121" y="71"/>
                  <a:pt x="120" y="71"/>
                </a:cubicBezTo>
                <a:cubicBezTo>
                  <a:pt x="119" y="71"/>
                  <a:pt x="118" y="71"/>
                  <a:pt x="118" y="71"/>
                </a:cubicBezTo>
                <a:cubicBezTo>
                  <a:pt x="117" y="71"/>
                  <a:pt x="116" y="71"/>
                  <a:pt x="115" y="71"/>
                </a:cubicBezTo>
                <a:cubicBezTo>
                  <a:pt x="114" y="71"/>
                  <a:pt x="114" y="71"/>
                  <a:pt x="113" y="71"/>
                </a:cubicBezTo>
                <a:cubicBezTo>
                  <a:pt x="112" y="71"/>
                  <a:pt x="111" y="71"/>
                  <a:pt x="110" y="71"/>
                </a:cubicBezTo>
                <a:cubicBezTo>
                  <a:pt x="109" y="71"/>
                  <a:pt x="108" y="71"/>
                  <a:pt x="107" y="71"/>
                </a:cubicBezTo>
                <a:cubicBezTo>
                  <a:pt x="106" y="71"/>
                  <a:pt x="105" y="71"/>
                  <a:pt x="104" y="71"/>
                </a:cubicBezTo>
                <a:cubicBezTo>
                  <a:pt x="103" y="71"/>
                  <a:pt x="101" y="71"/>
                  <a:pt x="100" y="71"/>
                </a:cubicBezTo>
                <a:cubicBezTo>
                  <a:pt x="97" y="71"/>
                  <a:pt x="94" y="70"/>
                  <a:pt x="91" y="71"/>
                </a:cubicBezTo>
                <a:cubicBezTo>
                  <a:pt x="89" y="71"/>
                  <a:pt x="88" y="70"/>
                  <a:pt x="86" y="70"/>
                </a:cubicBezTo>
                <a:cubicBezTo>
                  <a:pt x="82" y="70"/>
                  <a:pt x="78" y="70"/>
                  <a:pt x="74" y="70"/>
                </a:cubicBezTo>
                <a:cubicBezTo>
                  <a:pt x="71" y="69"/>
                  <a:pt x="68" y="69"/>
                  <a:pt x="64" y="69"/>
                </a:cubicBezTo>
                <a:cubicBezTo>
                  <a:pt x="58" y="68"/>
                  <a:pt x="52" y="68"/>
                  <a:pt x="45" y="68"/>
                </a:cubicBezTo>
                <a:cubicBezTo>
                  <a:pt x="39" y="68"/>
                  <a:pt x="32" y="68"/>
                  <a:pt x="26" y="67"/>
                </a:cubicBezTo>
                <a:cubicBezTo>
                  <a:pt x="18" y="67"/>
                  <a:pt x="9" y="67"/>
                  <a:pt x="1" y="67"/>
                </a:cubicBezTo>
                <a:cubicBezTo>
                  <a:pt x="1" y="67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10" y="66"/>
                  <a:pt x="20" y="66"/>
                  <a:pt x="30" y="66"/>
                </a:cubicBezTo>
                <a:cubicBezTo>
                  <a:pt x="39" y="66"/>
                  <a:pt x="92" y="66"/>
                  <a:pt x="100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99" y="65"/>
                  <a:pt x="96" y="65"/>
                  <a:pt x="94" y="65"/>
                </a:cubicBezTo>
                <a:cubicBezTo>
                  <a:pt x="82" y="64"/>
                  <a:pt x="70" y="64"/>
                  <a:pt x="58" y="64"/>
                </a:cubicBezTo>
                <a:cubicBezTo>
                  <a:pt x="56" y="64"/>
                  <a:pt x="55" y="63"/>
                  <a:pt x="53" y="63"/>
                </a:cubicBezTo>
                <a:cubicBezTo>
                  <a:pt x="53" y="63"/>
                  <a:pt x="53" y="63"/>
                  <a:pt x="53" y="62"/>
                </a:cubicBezTo>
                <a:cubicBezTo>
                  <a:pt x="64" y="62"/>
                  <a:pt x="76" y="62"/>
                  <a:pt x="87" y="62"/>
                </a:cubicBezTo>
                <a:cubicBezTo>
                  <a:pt x="99" y="62"/>
                  <a:pt x="66" y="62"/>
                  <a:pt x="77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52" y="60"/>
                  <a:pt x="71" y="60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80" y="58"/>
                  <a:pt x="70" y="59"/>
                  <a:pt x="104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80" y="58"/>
                  <a:pt x="101" y="57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90" y="55"/>
                  <a:pt x="58" y="55"/>
                  <a:pt x="71" y="55"/>
                </a:cubicBezTo>
                <a:cubicBezTo>
                  <a:pt x="71" y="55"/>
                  <a:pt x="71" y="54"/>
                  <a:pt x="71" y="54"/>
                </a:cubicBezTo>
                <a:cubicBezTo>
                  <a:pt x="70" y="54"/>
                  <a:pt x="70" y="54"/>
                  <a:pt x="69" y="54"/>
                </a:cubicBezTo>
                <a:cubicBezTo>
                  <a:pt x="61" y="54"/>
                  <a:pt x="97" y="53"/>
                  <a:pt x="89" y="53"/>
                </a:cubicBezTo>
                <a:cubicBezTo>
                  <a:pt x="82" y="53"/>
                  <a:pt x="74" y="53"/>
                  <a:pt x="67" y="52"/>
                </a:cubicBezTo>
                <a:cubicBezTo>
                  <a:pt x="67" y="52"/>
                  <a:pt x="66" y="52"/>
                  <a:pt x="65" y="52"/>
                </a:cubicBezTo>
                <a:cubicBezTo>
                  <a:pt x="65" y="52"/>
                  <a:pt x="65" y="51"/>
                  <a:pt x="65" y="51"/>
                </a:cubicBezTo>
                <a:cubicBezTo>
                  <a:pt x="90" y="52"/>
                  <a:pt x="71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3" y="52"/>
                  <a:pt x="91" y="52"/>
                  <a:pt x="89" y="52"/>
                </a:cubicBezTo>
                <a:cubicBezTo>
                  <a:pt x="79" y="51"/>
                  <a:pt x="113" y="51"/>
                  <a:pt x="103" y="50"/>
                </a:cubicBezTo>
                <a:cubicBezTo>
                  <a:pt x="88" y="50"/>
                  <a:pt x="74" y="49"/>
                  <a:pt x="59" y="48"/>
                </a:cubicBezTo>
                <a:cubicBezTo>
                  <a:pt x="58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68" y="48"/>
                  <a:pt x="80" y="48"/>
                  <a:pt x="91" y="48"/>
                </a:cubicBezTo>
                <a:cubicBezTo>
                  <a:pt x="97" y="48"/>
                  <a:pt x="58" y="48"/>
                  <a:pt x="63" y="48"/>
                </a:cubicBezTo>
                <a:cubicBezTo>
                  <a:pt x="64" y="48"/>
                  <a:pt x="65" y="48"/>
                  <a:pt x="66" y="48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7"/>
                  <a:pt x="66" y="47"/>
                  <a:pt x="65" y="47"/>
                </a:cubicBezTo>
                <a:cubicBezTo>
                  <a:pt x="60" y="46"/>
                  <a:pt x="100" y="47"/>
                  <a:pt x="95" y="45"/>
                </a:cubicBezTo>
                <a:cubicBezTo>
                  <a:pt x="93" y="45"/>
                  <a:pt x="91" y="45"/>
                  <a:pt x="89" y="45"/>
                </a:cubicBezTo>
                <a:cubicBezTo>
                  <a:pt x="88" y="45"/>
                  <a:pt x="86" y="45"/>
                  <a:pt x="85" y="45"/>
                </a:cubicBezTo>
                <a:cubicBezTo>
                  <a:pt x="85" y="44"/>
                  <a:pt x="85" y="44"/>
                  <a:pt x="85" y="44"/>
                </a:cubicBezTo>
                <a:cubicBezTo>
                  <a:pt x="113" y="43"/>
                  <a:pt x="97" y="45"/>
                  <a:pt x="125" y="45"/>
                </a:cubicBezTo>
                <a:cubicBezTo>
                  <a:pt x="125" y="45"/>
                  <a:pt x="125" y="45"/>
                  <a:pt x="125" y="45"/>
                </a:cubicBezTo>
                <a:cubicBezTo>
                  <a:pt x="114" y="44"/>
                  <a:pt x="103" y="44"/>
                  <a:pt x="93" y="44"/>
                </a:cubicBezTo>
                <a:cubicBezTo>
                  <a:pt x="87" y="44"/>
                  <a:pt x="81" y="43"/>
                  <a:pt x="76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2"/>
                  <a:pt x="75" y="42"/>
                  <a:pt x="75" y="42"/>
                </a:cubicBezTo>
                <a:cubicBezTo>
                  <a:pt x="80" y="42"/>
                  <a:pt x="86" y="42"/>
                  <a:pt x="92" y="42"/>
                </a:cubicBezTo>
                <a:cubicBezTo>
                  <a:pt x="92" y="42"/>
                  <a:pt x="92" y="42"/>
                  <a:pt x="92" y="41"/>
                </a:cubicBezTo>
                <a:cubicBezTo>
                  <a:pt x="63" y="40"/>
                  <a:pt x="78" y="39"/>
                  <a:pt x="49" y="38"/>
                </a:cubicBezTo>
                <a:cubicBezTo>
                  <a:pt x="49" y="38"/>
                  <a:pt x="49" y="38"/>
                  <a:pt x="49" y="37"/>
                </a:cubicBezTo>
                <a:cubicBezTo>
                  <a:pt x="73" y="37"/>
                  <a:pt x="52" y="38"/>
                  <a:pt x="75" y="38"/>
                </a:cubicBezTo>
                <a:cubicBezTo>
                  <a:pt x="73" y="38"/>
                  <a:pt x="70" y="38"/>
                  <a:pt x="67" y="38"/>
                </a:cubicBezTo>
                <a:cubicBezTo>
                  <a:pt x="56" y="37"/>
                  <a:pt x="89" y="37"/>
                  <a:pt x="77" y="37"/>
                </a:cubicBezTo>
                <a:cubicBezTo>
                  <a:pt x="76" y="37"/>
                  <a:pt x="75" y="36"/>
                  <a:pt x="74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91" y="35"/>
                  <a:pt x="62" y="36"/>
                  <a:pt x="78" y="35"/>
                </a:cubicBezTo>
                <a:cubicBezTo>
                  <a:pt x="78" y="35"/>
                  <a:pt x="78" y="35"/>
                  <a:pt x="78" y="35"/>
                </a:cubicBezTo>
                <a:cubicBezTo>
                  <a:pt x="66" y="35"/>
                  <a:pt x="98" y="34"/>
                  <a:pt x="86" y="34"/>
                </a:cubicBezTo>
                <a:cubicBezTo>
                  <a:pt x="78" y="34"/>
                  <a:pt x="70" y="33"/>
                  <a:pt x="62" y="33"/>
                </a:cubicBezTo>
                <a:cubicBezTo>
                  <a:pt x="62" y="33"/>
                  <a:pt x="61" y="33"/>
                  <a:pt x="61" y="32"/>
                </a:cubicBezTo>
                <a:cubicBezTo>
                  <a:pt x="61" y="32"/>
                  <a:pt x="62" y="32"/>
                  <a:pt x="63" y="32"/>
                </a:cubicBezTo>
                <a:cubicBezTo>
                  <a:pt x="66" y="32"/>
                  <a:pt x="69" y="32"/>
                  <a:pt x="72" y="32"/>
                </a:cubicBezTo>
                <a:cubicBezTo>
                  <a:pt x="82" y="32"/>
                  <a:pt x="92" y="32"/>
                  <a:pt x="103" y="32"/>
                </a:cubicBezTo>
                <a:cubicBezTo>
                  <a:pt x="131" y="33"/>
                  <a:pt x="113" y="30"/>
                  <a:pt x="141" y="30"/>
                </a:cubicBezTo>
                <a:cubicBezTo>
                  <a:pt x="172" y="31"/>
                  <a:pt x="207" y="31"/>
                  <a:pt x="238" y="30"/>
                </a:cubicBezTo>
                <a:cubicBezTo>
                  <a:pt x="253" y="30"/>
                  <a:pt x="267" y="33"/>
                  <a:pt x="282" y="32"/>
                </a:cubicBezTo>
                <a:cubicBezTo>
                  <a:pt x="285" y="32"/>
                  <a:pt x="287" y="32"/>
                  <a:pt x="290" y="32"/>
                </a:cubicBezTo>
                <a:cubicBezTo>
                  <a:pt x="286" y="32"/>
                  <a:pt x="281" y="32"/>
                  <a:pt x="276" y="32"/>
                </a:cubicBezTo>
                <a:cubicBezTo>
                  <a:pt x="235" y="32"/>
                  <a:pt x="193" y="32"/>
                  <a:pt x="151" y="31"/>
                </a:cubicBezTo>
                <a:cubicBezTo>
                  <a:pt x="128" y="30"/>
                  <a:pt x="105" y="29"/>
                  <a:pt x="82" y="28"/>
                </a:cubicBezTo>
                <a:cubicBezTo>
                  <a:pt x="64" y="28"/>
                  <a:pt x="90" y="27"/>
                  <a:pt x="72" y="26"/>
                </a:cubicBezTo>
                <a:cubicBezTo>
                  <a:pt x="68" y="26"/>
                  <a:pt x="64" y="26"/>
                  <a:pt x="61" y="26"/>
                </a:cubicBezTo>
                <a:cubicBezTo>
                  <a:pt x="60" y="26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6" y="25"/>
                  <a:pt x="16" y="25"/>
                </a:cubicBezTo>
                <a:cubicBezTo>
                  <a:pt x="20" y="25"/>
                  <a:pt x="25" y="25"/>
                  <a:pt x="29" y="25"/>
                </a:cubicBezTo>
                <a:cubicBezTo>
                  <a:pt x="47" y="24"/>
                  <a:pt x="65" y="25"/>
                  <a:pt x="83" y="25"/>
                </a:cubicBezTo>
                <a:cubicBezTo>
                  <a:pt x="107" y="25"/>
                  <a:pt x="126" y="24"/>
                  <a:pt x="151" y="25"/>
                </a:cubicBezTo>
                <a:cubicBezTo>
                  <a:pt x="180" y="26"/>
                  <a:pt x="215" y="25"/>
                  <a:pt x="244" y="27"/>
                </a:cubicBezTo>
                <a:cubicBezTo>
                  <a:pt x="247" y="27"/>
                  <a:pt x="250" y="27"/>
                  <a:pt x="253" y="27"/>
                </a:cubicBezTo>
                <a:cubicBezTo>
                  <a:pt x="252" y="26"/>
                  <a:pt x="252" y="26"/>
                  <a:pt x="251" y="26"/>
                </a:cubicBezTo>
                <a:cubicBezTo>
                  <a:pt x="234" y="26"/>
                  <a:pt x="216" y="26"/>
                  <a:pt x="198" y="26"/>
                </a:cubicBezTo>
                <a:cubicBezTo>
                  <a:pt x="182" y="25"/>
                  <a:pt x="166" y="25"/>
                  <a:pt x="151" y="25"/>
                </a:cubicBezTo>
                <a:cubicBezTo>
                  <a:pt x="128" y="24"/>
                  <a:pt x="106" y="23"/>
                  <a:pt x="84" y="22"/>
                </a:cubicBezTo>
                <a:cubicBezTo>
                  <a:pt x="75" y="22"/>
                  <a:pt x="66" y="21"/>
                  <a:pt x="57" y="21"/>
                </a:cubicBezTo>
                <a:cubicBezTo>
                  <a:pt x="53" y="21"/>
                  <a:pt x="49" y="19"/>
                  <a:pt x="45" y="19"/>
                </a:cubicBezTo>
                <a:cubicBezTo>
                  <a:pt x="45" y="19"/>
                  <a:pt x="44" y="19"/>
                  <a:pt x="44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8" y="19"/>
                  <a:pt x="51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48" y="18"/>
                  <a:pt x="42" y="17"/>
                  <a:pt x="35" y="17"/>
                </a:cubicBezTo>
                <a:cubicBezTo>
                  <a:pt x="35" y="17"/>
                  <a:pt x="35" y="16"/>
                  <a:pt x="35" y="16"/>
                </a:cubicBezTo>
                <a:cubicBezTo>
                  <a:pt x="62" y="16"/>
                  <a:pt x="88" y="18"/>
                  <a:pt x="114" y="18"/>
                </a:cubicBezTo>
                <a:cubicBezTo>
                  <a:pt x="112" y="17"/>
                  <a:pt x="109" y="17"/>
                  <a:pt x="106" y="17"/>
                </a:cubicBezTo>
                <a:cubicBezTo>
                  <a:pt x="89" y="16"/>
                  <a:pt x="73" y="16"/>
                  <a:pt x="56" y="15"/>
                </a:cubicBezTo>
                <a:cubicBezTo>
                  <a:pt x="50" y="15"/>
                  <a:pt x="44" y="15"/>
                  <a:pt x="38" y="14"/>
                </a:cubicBezTo>
                <a:cubicBezTo>
                  <a:pt x="38" y="14"/>
                  <a:pt x="37" y="14"/>
                  <a:pt x="37" y="14"/>
                </a:cubicBezTo>
                <a:cubicBezTo>
                  <a:pt x="37" y="13"/>
                  <a:pt x="38" y="13"/>
                  <a:pt x="38" y="13"/>
                </a:cubicBezTo>
                <a:cubicBezTo>
                  <a:pt x="40" y="13"/>
                  <a:pt x="41" y="13"/>
                  <a:pt x="43" y="13"/>
                </a:cubicBezTo>
                <a:cubicBezTo>
                  <a:pt x="48" y="13"/>
                  <a:pt x="53" y="14"/>
                  <a:pt x="59" y="14"/>
                </a:cubicBezTo>
                <a:cubicBezTo>
                  <a:pt x="63" y="14"/>
                  <a:pt x="66" y="14"/>
                  <a:pt x="70" y="14"/>
                </a:cubicBezTo>
                <a:cubicBezTo>
                  <a:pt x="68" y="13"/>
                  <a:pt x="66" y="13"/>
                  <a:pt x="64" y="13"/>
                </a:cubicBezTo>
                <a:cubicBezTo>
                  <a:pt x="64" y="13"/>
                  <a:pt x="64" y="13"/>
                  <a:pt x="64" y="13"/>
                </a:cubicBezTo>
                <a:cubicBezTo>
                  <a:pt x="78" y="12"/>
                  <a:pt x="91" y="13"/>
                  <a:pt x="104" y="13"/>
                </a:cubicBezTo>
                <a:cubicBezTo>
                  <a:pt x="118" y="13"/>
                  <a:pt x="131" y="14"/>
                  <a:pt x="145" y="14"/>
                </a:cubicBezTo>
                <a:cubicBezTo>
                  <a:pt x="145" y="14"/>
                  <a:pt x="145" y="14"/>
                  <a:pt x="145" y="14"/>
                </a:cubicBezTo>
                <a:cubicBezTo>
                  <a:pt x="111" y="12"/>
                  <a:pt x="78" y="11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9" y="9"/>
                  <a:pt x="54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7" y="8"/>
                  <a:pt x="56" y="8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103" y="7"/>
                  <a:pt x="150" y="10"/>
                  <a:pt x="196" y="10"/>
                </a:cubicBezTo>
                <a:cubicBezTo>
                  <a:pt x="179" y="10"/>
                  <a:pt x="161" y="9"/>
                  <a:pt x="143" y="8"/>
                </a:cubicBezTo>
                <a:cubicBezTo>
                  <a:pt x="125" y="7"/>
                  <a:pt x="108" y="7"/>
                  <a:pt x="90" y="6"/>
                </a:cubicBezTo>
                <a:cubicBezTo>
                  <a:pt x="72" y="5"/>
                  <a:pt x="55" y="4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8" y="2"/>
                  <a:pt x="38" y="2"/>
                </a:cubicBezTo>
                <a:cubicBezTo>
                  <a:pt x="44" y="2"/>
                  <a:pt x="49" y="2"/>
                  <a:pt x="55" y="2"/>
                </a:cubicBezTo>
                <a:cubicBezTo>
                  <a:pt x="74" y="3"/>
                  <a:pt x="92" y="4"/>
                  <a:pt x="111" y="5"/>
                </a:cubicBezTo>
                <a:cubicBezTo>
                  <a:pt x="132" y="5"/>
                  <a:pt x="152" y="6"/>
                  <a:pt x="173" y="7"/>
                </a:cubicBezTo>
                <a:cubicBezTo>
                  <a:pt x="192" y="8"/>
                  <a:pt x="212" y="8"/>
                  <a:pt x="231" y="8"/>
                </a:cubicBezTo>
                <a:cubicBezTo>
                  <a:pt x="248" y="8"/>
                  <a:pt x="264" y="8"/>
                  <a:pt x="281" y="8"/>
                </a:cubicBezTo>
                <a:cubicBezTo>
                  <a:pt x="305" y="8"/>
                  <a:pt x="328" y="8"/>
                  <a:pt x="352" y="9"/>
                </a:cubicBezTo>
                <a:cubicBezTo>
                  <a:pt x="354" y="9"/>
                  <a:pt x="356" y="8"/>
                  <a:pt x="357" y="8"/>
                </a:cubicBezTo>
                <a:cubicBezTo>
                  <a:pt x="358" y="8"/>
                  <a:pt x="358" y="8"/>
                  <a:pt x="359" y="8"/>
                </a:cubicBezTo>
                <a:cubicBezTo>
                  <a:pt x="360" y="8"/>
                  <a:pt x="360" y="9"/>
                  <a:pt x="361" y="9"/>
                </a:cubicBezTo>
                <a:cubicBezTo>
                  <a:pt x="362" y="9"/>
                  <a:pt x="364" y="9"/>
                  <a:pt x="366" y="9"/>
                </a:cubicBezTo>
                <a:cubicBezTo>
                  <a:pt x="381" y="8"/>
                  <a:pt x="396" y="8"/>
                  <a:pt x="412" y="7"/>
                </a:cubicBezTo>
                <a:cubicBezTo>
                  <a:pt x="424" y="7"/>
                  <a:pt x="436" y="6"/>
                  <a:pt x="448" y="5"/>
                </a:cubicBezTo>
                <a:cubicBezTo>
                  <a:pt x="458" y="4"/>
                  <a:pt x="453" y="3"/>
                  <a:pt x="462" y="3"/>
                </a:cubicBezTo>
                <a:cubicBezTo>
                  <a:pt x="472" y="2"/>
                  <a:pt x="477" y="1"/>
                  <a:pt x="488" y="1"/>
                </a:cubicBezTo>
                <a:cubicBezTo>
                  <a:pt x="494" y="0"/>
                  <a:pt x="501" y="0"/>
                  <a:pt x="507" y="0"/>
                </a:cubicBezTo>
                <a:cubicBezTo>
                  <a:pt x="508" y="0"/>
                  <a:pt x="519" y="0"/>
                  <a:pt x="520" y="0"/>
                </a:cubicBezTo>
                <a:cubicBezTo>
                  <a:pt x="520" y="1"/>
                  <a:pt x="520" y="1"/>
                  <a:pt x="520" y="1"/>
                </a:cubicBezTo>
                <a:cubicBezTo>
                  <a:pt x="519" y="1"/>
                  <a:pt x="519" y="2"/>
                  <a:pt x="518" y="2"/>
                </a:cubicBezTo>
                <a:cubicBezTo>
                  <a:pt x="514" y="3"/>
                  <a:pt x="501" y="5"/>
                  <a:pt x="496" y="6"/>
                </a:cubicBezTo>
                <a:cubicBezTo>
                  <a:pt x="493" y="6"/>
                  <a:pt x="489" y="7"/>
                  <a:pt x="486" y="7"/>
                </a:cubicBezTo>
                <a:cubicBezTo>
                  <a:pt x="485" y="7"/>
                  <a:pt x="485" y="8"/>
                  <a:pt x="484" y="8"/>
                </a:cubicBezTo>
                <a:cubicBezTo>
                  <a:pt x="484" y="8"/>
                  <a:pt x="484" y="8"/>
                  <a:pt x="484" y="8"/>
                </a:cubicBezTo>
                <a:cubicBezTo>
                  <a:pt x="485" y="8"/>
                  <a:pt x="485" y="8"/>
                  <a:pt x="486" y="8"/>
                </a:cubicBezTo>
                <a:cubicBezTo>
                  <a:pt x="491" y="9"/>
                  <a:pt x="496" y="9"/>
                  <a:pt x="502" y="9"/>
                </a:cubicBezTo>
                <a:cubicBezTo>
                  <a:pt x="502" y="9"/>
                  <a:pt x="503" y="9"/>
                  <a:pt x="503" y="9"/>
                </a:cubicBezTo>
                <a:cubicBezTo>
                  <a:pt x="503" y="9"/>
                  <a:pt x="503" y="10"/>
                  <a:pt x="503" y="10"/>
                </a:cubicBezTo>
                <a:cubicBezTo>
                  <a:pt x="503" y="10"/>
                  <a:pt x="502" y="10"/>
                  <a:pt x="501" y="10"/>
                </a:cubicBezTo>
                <a:cubicBezTo>
                  <a:pt x="497" y="11"/>
                  <a:pt x="492" y="11"/>
                  <a:pt x="488" y="11"/>
                </a:cubicBezTo>
                <a:cubicBezTo>
                  <a:pt x="487" y="11"/>
                  <a:pt x="486" y="11"/>
                  <a:pt x="486" y="13"/>
                </a:cubicBezTo>
                <a:cubicBezTo>
                  <a:pt x="486" y="13"/>
                  <a:pt x="485" y="13"/>
                  <a:pt x="485" y="13"/>
                </a:cubicBezTo>
                <a:cubicBezTo>
                  <a:pt x="484" y="13"/>
                  <a:pt x="483" y="14"/>
                  <a:pt x="482" y="14"/>
                </a:cubicBezTo>
                <a:cubicBezTo>
                  <a:pt x="470" y="16"/>
                  <a:pt x="464" y="17"/>
                  <a:pt x="452" y="18"/>
                </a:cubicBezTo>
                <a:cubicBezTo>
                  <a:pt x="451" y="18"/>
                  <a:pt x="449" y="19"/>
                  <a:pt x="448" y="20"/>
                </a:cubicBezTo>
                <a:cubicBezTo>
                  <a:pt x="449" y="20"/>
                  <a:pt x="451" y="20"/>
                  <a:pt x="452" y="20"/>
                </a:cubicBezTo>
                <a:cubicBezTo>
                  <a:pt x="457" y="19"/>
                  <a:pt x="462" y="19"/>
                  <a:pt x="467" y="19"/>
                </a:cubicBezTo>
                <a:cubicBezTo>
                  <a:pt x="476" y="18"/>
                  <a:pt x="479" y="18"/>
                  <a:pt x="488" y="18"/>
                </a:cubicBezTo>
                <a:cubicBezTo>
                  <a:pt x="489" y="18"/>
                  <a:pt x="489" y="18"/>
                  <a:pt x="490" y="18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19"/>
                  <a:pt x="489" y="19"/>
                  <a:pt x="488" y="19"/>
                </a:cubicBezTo>
                <a:cubicBezTo>
                  <a:pt x="484" y="20"/>
                  <a:pt x="485" y="21"/>
                  <a:pt x="481" y="21"/>
                </a:cubicBezTo>
                <a:cubicBezTo>
                  <a:pt x="470" y="22"/>
                  <a:pt x="460" y="23"/>
                  <a:pt x="450" y="24"/>
                </a:cubicBezTo>
                <a:cubicBezTo>
                  <a:pt x="440" y="25"/>
                  <a:pt x="445" y="26"/>
                  <a:pt x="435" y="26"/>
                </a:cubicBezTo>
                <a:cubicBezTo>
                  <a:pt x="425" y="27"/>
                  <a:pt x="416" y="27"/>
                  <a:pt x="406" y="29"/>
                </a:cubicBezTo>
                <a:cubicBezTo>
                  <a:pt x="404" y="29"/>
                  <a:pt x="403" y="30"/>
                  <a:pt x="401" y="30"/>
                </a:cubicBezTo>
                <a:cubicBezTo>
                  <a:pt x="401" y="30"/>
                  <a:pt x="401" y="30"/>
                  <a:pt x="401" y="30"/>
                </a:cubicBezTo>
                <a:cubicBezTo>
                  <a:pt x="402" y="30"/>
                  <a:pt x="403" y="30"/>
                  <a:pt x="404" y="30"/>
                </a:cubicBezTo>
                <a:cubicBezTo>
                  <a:pt x="408" y="30"/>
                  <a:pt x="412" y="29"/>
                  <a:pt x="416" y="29"/>
                </a:cubicBezTo>
                <a:cubicBezTo>
                  <a:pt x="420" y="28"/>
                  <a:pt x="425" y="28"/>
                  <a:pt x="430" y="27"/>
                </a:cubicBezTo>
                <a:cubicBezTo>
                  <a:pt x="434" y="27"/>
                  <a:pt x="438" y="27"/>
                  <a:pt x="442" y="26"/>
                </a:cubicBezTo>
                <a:cubicBezTo>
                  <a:pt x="447" y="26"/>
                  <a:pt x="439" y="25"/>
                  <a:pt x="445" y="25"/>
                </a:cubicBezTo>
                <a:cubicBezTo>
                  <a:pt x="452" y="25"/>
                  <a:pt x="458" y="25"/>
                  <a:pt x="465" y="24"/>
                </a:cubicBezTo>
                <a:cubicBezTo>
                  <a:pt x="465" y="24"/>
                  <a:pt x="466" y="25"/>
                  <a:pt x="466" y="25"/>
                </a:cubicBezTo>
                <a:cubicBezTo>
                  <a:pt x="466" y="25"/>
                  <a:pt x="466" y="25"/>
                  <a:pt x="466" y="25"/>
                </a:cubicBezTo>
                <a:cubicBezTo>
                  <a:pt x="466" y="25"/>
                  <a:pt x="465" y="26"/>
                  <a:pt x="464" y="26"/>
                </a:cubicBezTo>
                <a:cubicBezTo>
                  <a:pt x="462" y="26"/>
                  <a:pt x="469" y="27"/>
                  <a:pt x="466" y="27"/>
                </a:cubicBezTo>
                <a:cubicBezTo>
                  <a:pt x="465" y="27"/>
                  <a:pt x="465" y="28"/>
                  <a:pt x="465" y="29"/>
                </a:cubicBezTo>
                <a:cubicBezTo>
                  <a:pt x="465" y="29"/>
                  <a:pt x="466" y="29"/>
                  <a:pt x="466" y="29"/>
                </a:cubicBezTo>
                <a:cubicBezTo>
                  <a:pt x="471" y="29"/>
                  <a:pt x="476" y="28"/>
                  <a:pt x="481" y="28"/>
                </a:cubicBezTo>
                <a:cubicBezTo>
                  <a:pt x="482" y="28"/>
                  <a:pt x="482" y="28"/>
                  <a:pt x="483" y="28"/>
                </a:cubicBezTo>
                <a:cubicBezTo>
                  <a:pt x="484" y="29"/>
                  <a:pt x="485" y="29"/>
                  <a:pt x="487" y="29"/>
                </a:cubicBezTo>
                <a:cubicBezTo>
                  <a:pt x="487" y="29"/>
                  <a:pt x="488" y="29"/>
                  <a:pt x="489" y="29"/>
                </a:cubicBezTo>
                <a:cubicBezTo>
                  <a:pt x="489" y="30"/>
                  <a:pt x="489" y="30"/>
                  <a:pt x="489" y="30"/>
                </a:cubicBezTo>
                <a:cubicBezTo>
                  <a:pt x="487" y="30"/>
                  <a:pt x="491" y="31"/>
                  <a:pt x="490" y="31"/>
                </a:cubicBezTo>
                <a:cubicBezTo>
                  <a:pt x="480" y="32"/>
                  <a:pt x="485" y="33"/>
                  <a:pt x="475" y="34"/>
                </a:cubicBezTo>
                <a:cubicBezTo>
                  <a:pt x="457" y="35"/>
                  <a:pt x="439" y="37"/>
                  <a:pt x="422" y="39"/>
                </a:cubicBezTo>
                <a:cubicBezTo>
                  <a:pt x="420" y="40"/>
                  <a:pt x="418" y="40"/>
                  <a:pt x="417" y="40"/>
                </a:cubicBezTo>
                <a:cubicBezTo>
                  <a:pt x="417" y="41"/>
                  <a:pt x="418" y="41"/>
                  <a:pt x="418" y="41"/>
                </a:cubicBezTo>
                <a:cubicBezTo>
                  <a:pt x="424" y="40"/>
                  <a:pt x="429" y="40"/>
                  <a:pt x="435" y="39"/>
                </a:cubicBezTo>
                <a:cubicBezTo>
                  <a:pt x="440" y="39"/>
                  <a:pt x="444" y="39"/>
                  <a:pt x="449" y="39"/>
                </a:cubicBezTo>
                <a:cubicBezTo>
                  <a:pt x="458" y="38"/>
                  <a:pt x="468" y="37"/>
                  <a:pt x="478" y="37"/>
                </a:cubicBezTo>
                <a:cubicBezTo>
                  <a:pt x="479" y="37"/>
                  <a:pt x="481" y="37"/>
                  <a:pt x="482" y="37"/>
                </a:cubicBezTo>
                <a:cubicBezTo>
                  <a:pt x="482" y="37"/>
                  <a:pt x="483" y="37"/>
                  <a:pt x="483" y="37"/>
                </a:cubicBezTo>
                <a:cubicBezTo>
                  <a:pt x="486" y="37"/>
                  <a:pt x="488" y="37"/>
                  <a:pt x="491" y="37"/>
                </a:cubicBezTo>
                <a:cubicBezTo>
                  <a:pt x="495" y="36"/>
                  <a:pt x="483" y="36"/>
                  <a:pt x="487" y="36"/>
                </a:cubicBezTo>
                <a:cubicBezTo>
                  <a:pt x="488" y="35"/>
                  <a:pt x="488" y="36"/>
                  <a:pt x="489" y="36"/>
                </a:cubicBezTo>
                <a:cubicBezTo>
                  <a:pt x="489" y="36"/>
                  <a:pt x="489" y="36"/>
                  <a:pt x="489" y="36"/>
                </a:cubicBezTo>
                <a:cubicBezTo>
                  <a:pt x="488" y="37"/>
                  <a:pt x="488" y="37"/>
                  <a:pt x="487" y="37"/>
                </a:cubicBezTo>
                <a:cubicBezTo>
                  <a:pt x="484" y="37"/>
                  <a:pt x="497" y="38"/>
                  <a:pt x="494" y="38"/>
                </a:cubicBezTo>
                <a:cubicBezTo>
                  <a:pt x="488" y="39"/>
                  <a:pt x="483" y="40"/>
                  <a:pt x="477" y="41"/>
                </a:cubicBezTo>
                <a:cubicBezTo>
                  <a:pt x="473" y="42"/>
                  <a:pt x="468" y="42"/>
                  <a:pt x="464" y="43"/>
                </a:cubicBezTo>
                <a:cubicBezTo>
                  <a:pt x="467" y="43"/>
                  <a:pt x="470" y="42"/>
                  <a:pt x="473" y="42"/>
                </a:cubicBezTo>
                <a:cubicBezTo>
                  <a:pt x="479" y="42"/>
                  <a:pt x="484" y="41"/>
                  <a:pt x="490" y="41"/>
                </a:cubicBezTo>
                <a:cubicBezTo>
                  <a:pt x="491" y="40"/>
                  <a:pt x="491" y="41"/>
                  <a:pt x="492" y="41"/>
                </a:cubicBezTo>
                <a:cubicBezTo>
                  <a:pt x="492" y="41"/>
                  <a:pt x="492" y="41"/>
                  <a:pt x="492" y="41"/>
                </a:cubicBezTo>
                <a:cubicBezTo>
                  <a:pt x="491" y="42"/>
                  <a:pt x="490" y="42"/>
                  <a:pt x="488" y="42"/>
                </a:cubicBezTo>
                <a:cubicBezTo>
                  <a:pt x="477" y="43"/>
                  <a:pt x="466" y="45"/>
                  <a:pt x="456" y="46"/>
                </a:cubicBezTo>
                <a:cubicBezTo>
                  <a:pt x="447" y="47"/>
                  <a:pt x="439" y="48"/>
                  <a:pt x="431" y="49"/>
                </a:cubicBezTo>
                <a:cubicBezTo>
                  <a:pt x="428" y="49"/>
                  <a:pt x="425" y="50"/>
                  <a:pt x="423" y="50"/>
                </a:cubicBezTo>
                <a:cubicBezTo>
                  <a:pt x="423" y="50"/>
                  <a:pt x="424" y="50"/>
                  <a:pt x="425" y="50"/>
                </a:cubicBezTo>
                <a:cubicBezTo>
                  <a:pt x="428" y="50"/>
                  <a:pt x="431" y="49"/>
                  <a:pt x="434" y="50"/>
                </a:cubicBezTo>
                <a:cubicBezTo>
                  <a:pt x="435" y="51"/>
                  <a:pt x="437" y="50"/>
                  <a:pt x="438" y="50"/>
                </a:cubicBezTo>
                <a:cubicBezTo>
                  <a:pt x="449" y="49"/>
                  <a:pt x="460" y="48"/>
                  <a:pt x="470" y="47"/>
                </a:cubicBezTo>
                <a:cubicBezTo>
                  <a:pt x="475" y="46"/>
                  <a:pt x="481" y="46"/>
                  <a:pt x="486" y="45"/>
                </a:cubicBezTo>
                <a:cubicBezTo>
                  <a:pt x="487" y="45"/>
                  <a:pt x="488" y="45"/>
                  <a:pt x="489" y="46"/>
                </a:cubicBezTo>
                <a:cubicBezTo>
                  <a:pt x="472" y="50"/>
                  <a:pt x="456" y="51"/>
                  <a:pt x="439" y="54"/>
                </a:cubicBezTo>
                <a:cubicBezTo>
                  <a:pt x="441" y="54"/>
                  <a:pt x="443" y="54"/>
                  <a:pt x="446" y="55"/>
                </a:cubicBezTo>
                <a:cubicBezTo>
                  <a:pt x="439" y="57"/>
                  <a:pt x="468" y="57"/>
                  <a:pt x="461" y="58"/>
                </a:cubicBezTo>
                <a:cubicBezTo>
                  <a:pt x="462" y="59"/>
                  <a:pt x="462" y="59"/>
                  <a:pt x="463" y="59"/>
                </a:cubicBezTo>
                <a:cubicBezTo>
                  <a:pt x="471" y="58"/>
                  <a:pt x="441" y="58"/>
                  <a:pt x="449" y="57"/>
                </a:cubicBezTo>
                <a:cubicBezTo>
                  <a:pt x="455" y="56"/>
                  <a:pt x="460" y="55"/>
                  <a:pt x="466" y="55"/>
                </a:cubicBezTo>
                <a:cubicBezTo>
                  <a:pt x="467" y="55"/>
                  <a:pt x="468" y="55"/>
                  <a:pt x="468" y="55"/>
                </a:cubicBezTo>
                <a:cubicBezTo>
                  <a:pt x="468" y="55"/>
                  <a:pt x="468" y="55"/>
                  <a:pt x="468" y="55"/>
                </a:cubicBezTo>
                <a:cubicBezTo>
                  <a:pt x="468" y="56"/>
                  <a:pt x="467" y="56"/>
                  <a:pt x="467" y="56"/>
                </a:cubicBezTo>
                <a:cubicBezTo>
                  <a:pt x="464" y="57"/>
                  <a:pt x="461" y="57"/>
                  <a:pt x="458" y="58"/>
                </a:cubicBezTo>
                <a:cubicBezTo>
                  <a:pt x="450" y="59"/>
                  <a:pt x="479" y="61"/>
                  <a:pt x="471" y="62"/>
                </a:cubicBezTo>
                <a:cubicBezTo>
                  <a:pt x="471" y="62"/>
                  <a:pt x="470" y="63"/>
                  <a:pt x="470" y="63"/>
                </a:cubicBezTo>
                <a:cubicBezTo>
                  <a:pt x="469" y="65"/>
                  <a:pt x="468" y="64"/>
                  <a:pt x="467" y="65"/>
                </a:cubicBezTo>
                <a:cubicBezTo>
                  <a:pt x="463" y="66"/>
                  <a:pt x="465" y="67"/>
                  <a:pt x="461" y="67"/>
                </a:cubicBezTo>
                <a:cubicBezTo>
                  <a:pt x="458" y="68"/>
                  <a:pt x="455" y="69"/>
                  <a:pt x="451" y="69"/>
                </a:cubicBezTo>
                <a:cubicBezTo>
                  <a:pt x="449" y="70"/>
                  <a:pt x="446" y="70"/>
                  <a:pt x="444" y="70"/>
                </a:cubicBezTo>
                <a:cubicBezTo>
                  <a:pt x="448" y="70"/>
                  <a:pt x="453" y="70"/>
                  <a:pt x="458" y="69"/>
                </a:cubicBezTo>
                <a:cubicBezTo>
                  <a:pt x="463" y="69"/>
                  <a:pt x="468" y="68"/>
                  <a:pt x="473" y="67"/>
                </a:cubicBezTo>
                <a:cubicBezTo>
                  <a:pt x="473" y="67"/>
                  <a:pt x="474" y="67"/>
                  <a:pt x="475" y="67"/>
                </a:cubicBezTo>
                <a:cubicBezTo>
                  <a:pt x="475" y="68"/>
                  <a:pt x="475" y="68"/>
                  <a:pt x="475" y="68"/>
                </a:cubicBezTo>
                <a:cubicBezTo>
                  <a:pt x="474" y="68"/>
                  <a:pt x="474" y="69"/>
                  <a:pt x="473" y="69"/>
                </a:cubicBezTo>
                <a:cubicBezTo>
                  <a:pt x="470" y="69"/>
                  <a:pt x="467" y="70"/>
                  <a:pt x="464" y="70"/>
                </a:cubicBezTo>
                <a:cubicBezTo>
                  <a:pt x="462" y="71"/>
                  <a:pt x="460" y="71"/>
                  <a:pt x="458" y="71"/>
                </a:cubicBezTo>
                <a:cubicBezTo>
                  <a:pt x="459" y="72"/>
                  <a:pt x="460" y="72"/>
                  <a:pt x="460" y="71"/>
                </a:cubicBezTo>
                <a:cubicBezTo>
                  <a:pt x="469" y="70"/>
                  <a:pt x="477" y="69"/>
                  <a:pt x="486" y="68"/>
                </a:cubicBezTo>
                <a:cubicBezTo>
                  <a:pt x="487" y="68"/>
                  <a:pt x="488" y="68"/>
                  <a:pt x="489" y="68"/>
                </a:cubicBezTo>
                <a:cubicBezTo>
                  <a:pt x="489" y="69"/>
                  <a:pt x="489" y="69"/>
                  <a:pt x="489" y="69"/>
                </a:cubicBezTo>
                <a:cubicBezTo>
                  <a:pt x="488" y="69"/>
                  <a:pt x="487" y="70"/>
                  <a:pt x="486" y="70"/>
                </a:cubicBezTo>
                <a:cubicBezTo>
                  <a:pt x="479" y="71"/>
                  <a:pt x="471" y="73"/>
                  <a:pt x="464" y="74"/>
                </a:cubicBezTo>
                <a:cubicBezTo>
                  <a:pt x="461" y="75"/>
                  <a:pt x="457" y="76"/>
                  <a:pt x="454" y="78"/>
                </a:cubicBezTo>
                <a:cubicBezTo>
                  <a:pt x="453" y="79"/>
                  <a:pt x="451" y="79"/>
                  <a:pt x="449" y="80"/>
                </a:cubicBezTo>
                <a:cubicBezTo>
                  <a:pt x="444" y="80"/>
                  <a:pt x="472" y="81"/>
                  <a:pt x="466" y="81"/>
                </a:cubicBezTo>
                <a:cubicBezTo>
                  <a:pt x="461" y="81"/>
                  <a:pt x="456" y="84"/>
                  <a:pt x="451" y="84"/>
                </a:cubicBezTo>
                <a:cubicBezTo>
                  <a:pt x="451" y="84"/>
                  <a:pt x="452" y="85"/>
                  <a:pt x="452" y="85"/>
                </a:cubicBezTo>
                <a:cubicBezTo>
                  <a:pt x="458" y="84"/>
                  <a:pt x="465" y="84"/>
                  <a:pt x="471" y="84"/>
                </a:cubicBezTo>
                <a:cubicBezTo>
                  <a:pt x="476" y="84"/>
                  <a:pt x="482" y="83"/>
                  <a:pt x="487" y="83"/>
                </a:cubicBezTo>
                <a:cubicBezTo>
                  <a:pt x="488" y="83"/>
                  <a:pt x="489" y="83"/>
                  <a:pt x="490" y="83"/>
                </a:cubicBezTo>
                <a:cubicBezTo>
                  <a:pt x="490" y="83"/>
                  <a:pt x="490" y="83"/>
                  <a:pt x="490" y="83"/>
                </a:cubicBezTo>
                <a:cubicBezTo>
                  <a:pt x="489" y="84"/>
                  <a:pt x="488" y="84"/>
                  <a:pt x="487" y="84"/>
                </a:cubicBezTo>
                <a:cubicBezTo>
                  <a:pt x="483" y="85"/>
                  <a:pt x="479" y="85"/>
                  <a:pt x="475" y="85"/>
                </a:cubicBezTo>
                <a:cubicBezTo>
                  <a:pt x="474" y="86"/>
                  <a:pt x="473" y="86"/>
                  <a:pt x="472" y="86"/>
                </a:cubicBezTo>
                <a:cubicBezTo>
                  <a:pt x="473" y="86"/>
                  <a:pt x="473" y="86"/>
                  <a:pt x="473" y="86"/>
                </a:cubicBezTo>
                <a:cubicBezTo>
                  <a:pt x="474" y="86"/>
                  <a:pt x="476" y="86"/>
                  <a:pt x="477" y="86"/>
                </a:cubicBezTo>
                <a:cubicBezTo>
                  <a:pt x="478" y="87"/>
                  <a:pt x="478" y="87"/>
                  <a:pt x="478" y="87"/>
                </a:cubicBezTo>
                <a:cubicBezTo>
                  <a:pt x="477" y="87"/>
                  <a:pt x="476" y="88"/>
                  <a:pt x="475" y="88"/>
                </a:cubicBezTo>
                <a:cubicBezTo>
                  <a:pt x="468" y="89"/>
                  <a:pt x="460" y="90"/>
                  <a:pt x="453" y="90"/>
                </a:cubicBezTo>
                <a:cubicBezTo>
                  <a:pt x="443" y="91"/>
                  <a:pt x="433" y="92"/>
                  <a:pt x="423" y="92"/>
                </a:cubicBezTo>
                <a:cubicBezTo>
                  <a:pt x="413" y="92"/>
                  <a:pt x="313" y="92"/>
                  <a:pt x="303" y="92"/>
                </a:cubicBezTo>
                <a:cubicBezTo>
                  <a:pt x="293" y="91"/>
                  <a:pt x="283" y="91"/>
                  <a:pt x="272" y="91"/>
                </a:cubicBezTo>
                <a:cubicBezTo>
                  <a:pt x="265" y="91"/>
                  <a:pt x="258" y="91"/>
                  <a:pt x="251" y="91"/>
                </a:cubicBezTo>
                <a:cubicBezTo>
                  <a:pt x="248" y="92"/>
                  <a:pt x="245" y="92"/>
                  <a:pt x="242" y="92"/>
                </a:cubicBezTo>
                <a:cubicBezTo>
                  <a:pt x="241" y="92"/>
                  <a:pt x="240" y="92"/>
                  <a:pt x="239" y="92"/>
                </a:cubicBezTo>
                <a:cubicBezTo>
                  <a:pt x="237" y="92"/>
                  <a:pt x="236" y="91"/>
                  <a:pt x="235" y="91"/>
                </a:cubicBezTo>
                <a:cubicBezTo>
                  <a:pt x="234" y="91"/>
                  <a:pt x="233" y="92"/>
                  <a:pt x="233" y="92"/>
                </a:cubicBezTo>
                <a:cubicBezTo>
                  <a:pt x="232" y="91"/>
                  <a:pt x="232" y="91"/>
                  <a:pt x="231" y="92"/>
                </a:cubicBezTo>
                <a:cubicBezTo>
                  <a:pt x="231" y="91"/>
                  <a:pt x="230" y="91"/>
                  <a:pt x="229" y="92"/>
                </a:cubicBezTo>
                <a:cubicBezTo>
                  <a:pt x="229" y="92"/>
                  <a:pt x="229" y="92"/>
                  <a:pt x="229" y="91"/>
                </a:cubicBezTo>
                <a:cubicBezTo>
                  <a:pt x="229" y="92"/>
                  <a:pt x="228" y="92"/>
                  <a:pt x="227" y="92"/>
                </a:cubicBezTo>
                <a:cubicBezTo>
                  <a:pt x="227" y="91"/>
                  <a:pt x="226" y="91"/>
                  <a:pt x="226" y="92"/>
                </a:cubicBezTo>
                <a:cubicBezTo>
                  <a:pt x="218" y="92"/>
                  <a:pt x="211" y="92"/>
                  <a:pt x="203" y="92"/>
                </a:cubicBezTo>
                <a:close/>
                <a:moveTo>
                  <a:pt x="367" y="44"/>
                </a:moveTo>
                <a:cubicBezTo>
                  <a:pt x="356" y="44"/>
                  <a:pt x="331" y="45"/>
                  <a:pt x="321" y="45"/>
                </a:cubicBezTo>
                <a:cubicBezTo>
                  <a:pt x="314" y="45"/>
                  <a:pt x="308" y="45"/>
                  <a:pt x="301" y="45"/>
                </a:cubicBezTo>
                <a:cubicBezTo>
                  <a:pt x="292" y="45"/>
                  <a:pt x="280" y="45"/>
                  <a:pt x="271" y="45"/>
                </a:cubicBezTo>
                <a:cubicBezTo>
                  <a:pt x="256" y="45"/>
                  <a:pt x="239" y="45"/>
                  <a:pt x="224" y="45"/>
                </a:cubicBezTo>
                <a:cubicBezTo>
                  <a:pt x="208" y="45"/>
                  <a:pt x="200" y="45"/>
                  <a:pt x="184" y="45"/>
                </a:cubicBezTo>
                <a:cubicBezTo>
                  <a:pt x="178" y="45"/>
                  <a:pt x="167" y="43"/>
                  <a:pt x="161" y="43"/>
                </a:cubicBezTo>
                <a:cubicBezTo>
                  <a:pt x="174" y="46"/>
                  <a:pt x="363" y="46"/>
                  <a:pt x="387" y="43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79" y="42"/>
                  <a:pt x="375" y="44"/>
                  <a:pt x="367" y="44"/>
                </a:cubicBezTo>
                <a:close/>
                <a:moveTo>
                  <a:pt x="273" y="63"/>
                </a:moveTo>
                <a:cubicBezTo>
                  <a:pt x="245" y="63"/>
                  <a:pt x="217" y="64"/>
                  <a:pt x="189" y="64"/>
                </a:cubicBezTo>
                <a:cubicBezTo>
                  <a:pt x="189" y="64"/>
                  <a:pt x="189" y="64"/>
                  <a:pt x="189" y="64"/>
                </a:cubicBezTo>
                <a:cubicBezTo>
                  <a:pt x="217" y="65"/>
                  <a:pt x="245" y="64"/>
                  <a:pt x="273" y="63"/>
                </a:cubicBezTo>
                <a:close/>
                <a:moveTo>
                  <a:pt x="362" y="26"/>
                </a:moveTo>
                <a:cubicBezTo>
                  <a:pt x="374" y="26"/>
                  <a:pt x="386" y="26"/>
                  <a:pt x="398" y="23"/>
                </a:cubicBezTo>
                <a:cubicBezTo>
                  <a:pt x="386" y="24"/>
                  <a:pt x="374" y="25"/>
                  <a:pt x="362" y="26"/>
                </a:cubicBezTo>
                <a:close/>
                <a:moveTo>
                  <a:pt x="190" y="38"/>
                </a:moveTo>
                <a:cubicBezTo>
                  <a:pt x="190" y="38"/>
                  <a:pt x="190" y="38"/>
                  <a:pt x="190" y="38"/>
                </a:cubicBezTo>
                <a:cubicBezTo>
                  <a:pt x="208" y="38"/>
                  <a:pt x="226" y="38"/>
                  <a:pt x="245" y="38"/>
                </a:cubicBezTo>
                <a:cubicBezTo>
                  <a:pt x="245" y="38"/>
                  <a:pt x="245" y="38"/>
                  <a:pt x="245" y="38"/>
                </a:cubicBezTo>
                <a:cubicBezTo>
                  <a:pt x="226" y="38"/>
                  <a:pt x="208" y="38"/>
                  <a:pt x="190" y="38"/>
                </a:cubicBezTo>
                <a:close/>
                <a:moveTo>
                  <a:pt x="378" y="33"/>
                </a:moveTo>
                <a:cubicBezTo>
                  <a:pt x="378" y="32"/>
                  <a:pt x="378" y="32"/>
                  <a:pt x="378" y="32"/>
                </a:cubicBezTo>
                <a:cubicBezTo>
                  <a:pt x="369" y="31"/>
                  <a:pt x="361" y="33"/>
                  <a:pt x="352" y="33"/>
                </a:cubicBezTo>
                <a:cubicBezTo>
                  <a:pt x="361" y="33"/>
                  <a:pt x="369" y="33"/>
                  <a:pt x="378" y="33"/>
                </a:cubicBezTo>
                <a:close/>
                <a:moveTo>
                  <a:pt x="324" y="62"/>
                </a:moveTo>
                <a:cubicBezTo>
                  <a:pt x="324" y="62"/>
                  <a:pt x="324" y="62"/>
                  <a:pt x="324" y="61"/>
                </a:cubicBezTo>
                <a:cubicBezTo>
                  <a:pt x="318" y="61"/>
                  <a:pt x="312" y="61"/>
                  <a:pt x="306" y="61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12" y="62"/>
                  <a:pt x="318" y="62"/>
                  <a:pt x="324" y="62"/>
                </a:cubicBezTo>
                <a:close/>
                <a:moveTo>
                  <a:pt x="206" y="15"/>
                </a:moveTo>
                <a:cubicBezTo>
                  <a:pt x="206" y="15"/>
                  <a:pt x="206" y="15"/>
                  <a:pt x="206" y="15"/>
                </a:cubicBezTo>
                <a:cubicBezTo>
                  <a:pt x="194" y="15"/>
                  <a:pt x="183" y="15"/>
                  <a:pt x="171" y="14"/>
                </a:cubicBezTo>
                <a:cubicBezTo>
                  <a:pt x="171" y="14"/>
                  <a:pt x="171" y="15"/>
                  <a:pt x="171" y="15"/>
                </a:cubicBezTo>
                <a:cubicBezTo>
                  <a:pt x="183" y="15"/>
                  <a:pt x="194" y="15"/>
                  <a:pt x="206" y="15"/>
                </a:cubicBezTo>
                <a:close/>
                <a:moveTo>
                  <a:pt x="154" y="64"/>
                </a:moveTo>
                <a:cubicBezTo>
                  <a:pt x="154" y="64"/>
                  <a:pt x="154" y="64"/>
                  <a:pt x="154" y="64"/>
                </a:cubicBezTo>
                <a:cubicBezTo>
                  <a:pt x="164" y="64"/>
                  <a:pt x="174" y="64"/>
                  <a:pt x="18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74" y="64"/>
                  <a:pt x="164" y="64"/>
                  <a:pt x="154" y="64"/>
                </a:cubicBezTo>
                <a:close/>
                <a:moveTo>
                  <a:pt x="278" y="38"/>
                </a:moveTo>
                <a:cubicBezTo>
                  <a:pt x="278" y="38"/>
                  <a:pt x="278" y="38"/>
                  <a:pt x="278" y="38"/>
                </a:cubicBezTo>
                <a:cubicBezTo>
                  <a:pt x="270" y="38"/>
                  <a:pt x="262" y="38"/>
                  <a:pt x="255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62" y="38"/>
                  <a:pt x="270" y="38"/>
                  <a:pt x="278" y="38"/>
                </a:cubicBezTo>
                <a:close/>
                <a:moveTo>
                  <a:pt x="381" y="54"/>
                </a:moveTo>
                <a:cubicBezTo>
                  <a:pt x="379" y="53"/>
                  <a:pt x="376" y="53"/>
                  <a:pt x="371" y="54"/>
                </a:cubicBezTo>
                <a:cubicBezTo>
                  <a:pt x="374" y="54"/>
                  <a:pt x="378" y="54"/>
                  <a:pt x="381" y="54"/>
                </a:cubicBezTo>
                <a:close/>
                <a:moveTo>
                  <a:pt x="160" y="14"/>
                </a:moveTo>
                <a:cubicBezTo>
                  <a:pt x="160" y="14"/>
                  <a:pt x="160" y="14"/>
                  <a:pt x="160" y="14"/>
                </a:cubicBezTo>
                <a:cubicBezTo>
                  <a:pt x="163" y="14"/>
                  <a:pt x="166" y="14"/>
                  <a:pt x="169" y="14"/>
                </a:cubicBezTo>
                <a:cubicBezTo>
                  <a:pt x="169" y="14"/>
                  <a:pt x="169" y="14"/>
                  <a:pt x="169" y="14"/>
                </a:cubicBezTo>
                <a:cubicBezTo>
                  <a:pt x="166" y="14"/>
                  <a:pt x="163" y="14"/>
                  <a:pt x="160" y="14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828801" y="10604500"/>
            <a:ext cx="9556750" cy="1774824"/>
          </a:xfrm>
          <a:custGeom>
            <a:avLst/>
            <a:gdLst/>
            <a:ahLst/>
            <a:cxnLst/>
            <a:rect l="l" t="t" r="r" b="b"/>
            <a:pathLst>
              <a:path w="502" h="93" extrusionOk="0">
                <a:moveTo>
                  <a:pt x="307" y="92"/>
                </a:moveTo>
                <a:cubicBezTo>
                  <a:pt x="306" y="92"/>
                  <a:pt x="306" y="92"/>
                  <a:pt x="305" y="93"/>
                </a:cubicBezTo>
                <a:cubicBezTo>
                  <a:pt x="305" y="92"/>
                  <a:pt x="304" y="92"/>
                  <a:pt x="304" y="92"/>
                </a:cubicBezTo>
                <a:cubicBezTo>
                  <a:pt x="304" y="93"/>
                  <a:pt x="304" y="93"/>
                  <a:pt x="304" y="93"/>
                </a:cubicBezTo>
                <a:cubicBezTo>
                  <a:pt x="303" y="92"/>
                  <a:pt x="302" y="92"/>
                  <a:pt x="302" y="93"/>
                </a:cubicBezTo>
                <a:cubicBezTo>
                  <a:pt x="301" y="92"/>
                  <a:pt x="301" y="92"/>
                  <a:pt x="300" y="93"/>
                </a:cubicBezTo>
                <a:cubicBezTo>
                  <a:pt x="300" y="93"/>
                  <a:pt x="299" y="92"/>
                  <a:pt x="298" y="92"/>
                </a:cubicBezTo>
                <a:cubicBezTo>
                  <a:pt x="297" y="92"/>
                  <a:pt x="296" y="93"/>
                  <a:pt x="295" y="93"/>
                </a:cubicBezTo>
                <a:cubicBezTo>
                  <a:pt x="293" y="93"/>
                  <a:pt x="292" y="93"/>
                  <a:pt x="291" y="93"/>
                </a:cubicBezTo>
                <a:cubicBezTo>
                  <a:pt x="288" y="93"/>
                  <a:pt x="286" y="92"/>
                  <a:pt x="283" y="92"/>
                </a:cubicBezTo>
                <a:cubicBezTo>
                  <a:pt x="276" y="92"/>
                  <a:pt x="270" y="92"/>
                  <a:pt x="263" y="92"/>
                </a:cubicBezTo>
                <a:cubicBezTo>
                  <a:pt x="253" y="92"/>
                  <a:pt x="243" y="92"/>
                  <a:pt x="234" y="92"/>
                </a:cubicBezTo>
                <a:cubicBezTo>
                  <a:pt x="225" y="92"/>
                  <a:pt x="129" y="93"/>
                  <a:pt x="120" y="93"/>
                </a:cubicBezTo>
                <a:cubicBezTo>
                  <a:pt x="111" y="92"/>
                  <a:pt x="102" y="92"/>
                  <a:pt x="92" y="91"/>
                </a:cubicBezTo>
                <a:cubicBezTo>
                  <a:pt x="85" y="91"/>
                  <a:pt x="78" y="89"/>
                  <a:pt x="71" y="88"/>
                </a:cubicBezTo>
                <a:cubicBezTo>
                  <a:pt x="70" y="88"/>
                  <a:pt x="69" y="88"/>
                  <a:pt x="69" y="88"/>
                </a:cubicBezTo>
                <a:cubicBezTo>
                  <a:pt x="69" y="88"/>
                  <a:pt x="69" y="87"/>
                  <a:pt x="69" y="87"/>
                </a:cubicBezTo>
                <a:cubicBezTo>
                  <a:pt x="70" y="87"/>
                  <a:pt x="72" y="87"/>
                  <a:pt x="74" y="87"/>
                </a:cubicBezTo>
                <a:cubicBezTo>
                  <a:pt x="74" y="87"/>
                  <a:pt x="74" y="87"/>
                  <a:pt x="74" y="87"/>
                </a:cubicBezTo>
                <a:cubicBezTo>
                  <a:pt x="73" y="87"/>
                  <a:pt x="72" y="86"/>
                  <a:pt x="72" y="86"/>
                </a:cubicBezTo>
                <a:cubicBezTo>
                  <a:pt x="68" y="86"/>
                  <a:pt x="64" y="85"/>
                  <a:pt x="60" y="85"/>
                </a:cubicBezTo>
                <a:cubicBezTo>
                  <a:pt x="59" y="85"/>
                  <a:pt x="58" y="85"/>
                  <a:pt x="57" y="84"/>
                </a:cubicBezTo>
                <a:cubicBezTo>
                  <a:pt x="57" y="84"/>
                  <a:pt x="57" y="84"/>
                  <a:pt x="57" y="84"/>
                </a:cubicBezTo>
                <a:cubicBezTo>
                  <a:pt x="58" y="84"/>
                  <a:pt x="59" y="83"/>
                  <a:pt x="60" y="83"/>
                </a:cubicBezTo>
                <a:cubicBezTo>
                  <a:pt x="65" y="84"/>
                  <a:pt x="70" y="84"/>
                  <a:pt x="75" y="85"/>
                </a:cubicBezTo>
                <a:cubicBezTo>
                  <a:pt x="81" y="85"/>
                  <a:pt x="87" y="85"/>
                  <a:pt x="93" y="85"/>
                </a:cubicBezTo>
                <a:cubicBezTo>
                  <a:pt x="93" y="85"/>
                  <a:pt x="94" y="85"/>
                  <a:pt x="94" y="85"/>
                </a:cubicBezTo>
                <a:cubicBezTo>
                  <a:pt x="89" y="84"/>
                  <a:pt x="84" y="82"/>
                  <a:pt x="79" y="82"/>
                </a:cubicBezTo>
                <a:cubicBezTo>
                  <a:pt x="74" y="82"/>
                  <a:pt x="100" y="81"/>
                  <a:pt x="96" y="80"/>
                </a:cubicBezTo>
                <a:cubicBezTo>
                  <a:pt x="94" y="80"/>
                  <a:pt x="92" y="80"/>
                  <a:pt x="91" y="78"/>
                </a:cubicBezTo>
                <a:cubicBezTo>
                  <a:pt x="88" y="76"/>
                  <a:pt x="68" y="76"/>
                  <a:pt x="65" y="75"/>
                </a:cubicBezTo>
                <a:cubicBezTo>
                  <a:pt x="58" y="73"/>
                  <a:pt x="30" y="72"/>
                  <a:pt x="23" y="71"/>
                </a:cubicBezTo>
                <a:cubicBezTo>
                  <a:pt x="22" y="70"/>
                  <a:pt x="22" y="70"/>
                  <a:pt x="21" y="70"/>
                </a:cubicBezTo>
                <a:cubicBezTo>
                  <a:pt x="21" y="70"/>
                  <a:pt x="21" y="69"/>
                  <a:pt x="21" y="69"/>
                </a:cubicBezTo>
                <a:cubicBezTo>
                  <a:pt x="22" y="69"/>
                  <a:pt x="22" y="69"/>
                  <a:pt x="23" y="69"/>
                </a:cubicBezTo>
                <a:cubicBezTo>
                  <a:pt x="31" y="70"/>
                  <a:pt x="40" y="71"/>
                  <a:pt x="48" y="72"/>
                </a:cubicBezTo>
                <a:cubicBezTo>
                  <a:pt x="48" y="72"/>
                  <a:pt x="49" y="72"/>
                  <a:pt x="49" y="72"/>
                </a:cubicBezTo>
                <a:cubicBezTo>
                  <a:pt x="48" y="72"/>
                  <a:pt x="46" y="71"/>
                  <a:pt x="45" y="71"/>
                </a:cubicBezTo>
                <a:cubicBezTo>
                  <a:pt x="42" y="71"/>
                  <a:pt x="39" y="70"/>
                  <a:pt x="36" y="69"/>
                </a:cubicBezTo>
                <a:cubicBezTo>
                  <a:pt x="35" y="69"/>
                  <a:pt x="34" y="69"/>
                  <a:pt x="34" y="69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68"/>
                  <a:pt x="35" y="68"/>
                  <a:pt x="36" y="68"/>
                </a:cubicBezTo>
                <a:cubicBezTo>
                  <a:pt x="41" y="69"/>
                  <a:pt x="45" y="69"/>
                  <a:pt x="50" y="70"/>
                </a:cubicBezTo>
                <a:cubicBezTo>
                  <a:pt x="54" y="71"/>
                  <a:pt x="59" y="71"/>
                  <a:pt x="63" y="71"/>
                </a:cubicBezTo>
                <a:cubicBezTo>
                  <a:pt x="61" y="71"/>
                  <a:pt x="58" y="70"/>
                  <a:pt x="56" y="70"/>
                </a:cubicBezTo>
                <a:cubicBezTo>
                  <a:pt x="53" y="69"/>
                  <a:pt x="50" y="69"/>
                  <a:pt x="47" y="68"/>
                </a:cubicBezTo>
                <a:cubicBezTo>
                  <a:pt x="43" y="67"/>
                  <a:pt x="45" y="66"/>
                  <a:pt x="42" y="65"/>
                </a:cubicBezTo>
                <a:cubicBezTo>
                  <a:pt x="40" y="65"/>
                  <a:pt x="39" y="65"/>
                  <a:pt x="39" y="64"/>
                </a:cubicBezTo>
                <a:cubicBezTo>
                  <a:pt x="39" y="63"/>
                  <a:pt x="38" y="63"/>
                  <a:pt x="37" y="63"/>
                </a:cubicBezTo>
                <a:cubicBezTo>
                  <a:pt x="30" y="61"/>
                  <a:pt x="57" y="60"/>
                  <a:pt x="50" y="58"/>
                </a:cubicBezTo>
                <a:cubicBezTo>
                  <a:pt x="47" y="58"/>
                  <a:pt x="44" y="57"/>
                  <a:pt x="42" y="57"/>
                </a:cubicBezTo>
                <a:cubicBezTo>
                  <a:pt x="41" y="57"/>
                  <a:pt x="40" y="56"/>
                  <a:pt x="40" y="56"/>
                </a:cubicBezTo>
                <a:cubicBezTo>
                  <a:pt x="40" y="56"/>
                  <a:pt x="40" y="56"/>
                  <a:pt x="40" y="55"/>
                </a:cubicBezTo>
                <a:cubicBezTo>
                  <a:pt x="41" y="55"/>
                  <a:pt x="41" y="55"/>
                  <a:pt x="42" y="55"/>
                </a:cubicBezTo>
                <a:cubicBezTo>
                  <a:pt x="47" y="56"/>
                  <a:pt x="53" y="57"/>
                  <a:pt x="58" y="57"/>
                </a:cubicBezTo>
                <a:cubicBezTo>
                  <a:pt x="65" y="58"/>
                  <a:pt x="38" y="59"/>
                  <a:pt x="45" y="60"/>
                </a:cubicBezTo>
                <a:cubicBezTo>
                  <a:pt x="46" y="60"/>
                  <a:pt x="46" y="59"/>
                  <a:pt x="47" y="59"/>
                </a:cubicBezTo>
                <a:cubicBezTo>
                  <a:pt x="40" y="58"/>
                  <a:pt x="68" y="57"/>
                  <a:pt x="61" y="55"/>
                </a:cubicBezTo>
                <a:cubicBezTo>
                  <a:pt x="64" y="54"/>
                  <a:pt x="66" y="55"/>
                  <a:pt x="68" y="55"/>
                </a:cubicBezTo>
                <a:cubicBezTo>
                  <a:pt x="52" y="52"/>
                  <a:pt x="24" y="50"/>
                  <a:pt x="8" y="47"/>
                </a:cubicBezTo>
                <a:cubicBezTo>
                  <a:pt x="9" y="45"/>
                  <a:pt x="10" y="46"/>
                  <a:pt x="11" y="46"/>
                </a:cubicBezTo>
                <a:cubicBezTo>
                  <a:pt x="16" y="46"/>
                  <a:pt x="21" y="47"/>
                  <a:pt x="26" y="48"/>
                </a:cubicBezTo>
                <a:cubicBezTo>
                  <a:pt x="36" y="49"/>
                  <a:pt x="46" y="50"/>
                  <a:pt x="56" y="51"/>
                </a:cubicBezTo>
                <a:cubicBezTo>
                  <a:pt x="57" y="51"/>
                  <a:pt x="59" y="51"/>
                  <a:pt x="60" y="51"/>
                </a:cubicBezTo>
                <a:cubicBezTo>
                  <a:pt x="63" y="50"/>
                  <a:pt x="66" y="51"/>
                  <a:pt x="68" y="51"/>
                </a:cubicBezTo>
                <a:cubicBezTo>
                  <a:pt x="69" y="51"/>
                  <a:pt x="70" y="51"/>
                  <a:pt x="71" y="51"/>
                </a:cubicBezTo>
                <a:cubicBezTo>
                  <a:pt x="68" y="50"/>
                  <a:pt x="65" y="50"/>
                  <a:pt x="62" y="49"/>
                </a:cubicBezTo>
                <a:cubicBezTo>
                  <a:pt x="55" y="48"/>
                  <a:pt x="47" y="47"/>
                  <a:pt x="40" y="46"/>
                </a:cubicBezTo>
                <a:cubicBezTo>
                  <a:pt x="29" y="45"/>
                  <a:pt x="19" y="44"/>
                  <a:pt x="8" y="43"/>
                </a:cubicBezTo>
                <a:cubicBezTo>
                  <a:pt x="7" y="43"/>
                  <a:pt x="6" y="42"/>
                  <a:pt x="5" y="42"/>
                </a:cubicBezTo>
                <a:cubicBezTo>
                  <a:pt x="5" y="42"/>
                  <a:pt x="5" y="41"/>
                  <a:pt x="5" y="41"/>
                </a:cubicBezTo>
                <a:cubicBezTo>
                  <a:pt x="6" y="41"/>
                  <a:pt x="6" y="41"/>
                  <a:pt x="7" y="41"/>
                </a:cubicBezTo>
                <a:cubicBezTo>
                  <a:pt x="12" y="42"/>
                  <a:pt x="18" y="42"/>
                  <a:pt x="23" y="43"/>
                </a:cubicBezTo>
                <a:cubicBezTo>
                  <a:pt x="26" y="43"/>
                  <a:pt x="29" y="43"/>
                  <a:pt x="32" y="43"/>
                </a:cubicBezTo>
                <a:cubicBezTo>
                  <a:pt x="27" y="42"/>
                  <a:pt x="23" y="42"/>
                  <a:pt x="19" y="41"/>
                </a:cubicBezTo>
                <a:cubicBezTo>
                  <a:pt x="14" y="40"/>
                  <a:pt x="8" y="39"/>
                  <a:pt x="3" y="39"/>
                </a:cubicBezTo>
                <a:cubicBezTo>
                  <a:pt x="0" y="38"/>
                  <a:pt x="12" y="38"/>
                  <a:pt x="10" y="37"/>
                </a:cubicBezTo>
                <a:cubicBezTo>
                  <a:pt x="9" y="37"/>
                  <a:pt x="8" y="37"/>
                  <a:pt x="8" y="37"/>
                </a:cubicBezTo>
                <a:cubicBezTo>
                  <a:pt x="8" y="37"/>
                  <a:pt x="8" y="36"/>
                  <a:pt x="8" y="36"/>
                </a:cubicBezTo>
                <a:cubicBezTo>
                  <a:pt x="8" y="36"/>
                  <a:pt x="9" y="36"/>
                  <a:pt x="10" y="36"/>
                </a:cubicBezTo>
                <a:cubicBezTo>
                  <a:pt x="14" y="36"/>
                  <a:pt x="3" y="37"/>
                  <a:pt x="6" y="37"/>
                </a:cubicBezTo>
                <a:cubicBezTo>
                  <a:pt x="9" y="37"/>
                  <a:pt x="11" y="37"/>
                  <a:pt x="14" y="38"/>
                </a:cubicBezTo>
                <a:cubicBezTo>
                  <a:pt x="14" y="38"/>
                  <a:pt x="14" y="38"/>
                  <a:pt x="15" y="38"/>
                </a:cubicBezTo>
                <a:cubicBezTo>
                  <a:pt x="16" y="37"/>
                  <a:pt x="17" y="37"/>
                  <a:pt x="18" y="37"/>
                </a:cubicBezTo>
                <a:cubicBezTo>
                  <a:pt x="28" y="38"/>
                  <a:pt x="37" y="39"/>
                  <a:pt x="46" y="39"/>
                </a:cubicBezTo>
                <a:cubicBezTo>
                  <a:pt x="50" y="40"/>
                  <a:pt x="55" y="40"/>
                  <a:pt x="59" y="40"/>
                </a:cubicBezTo>
                <a:cubicBezTo>
                  <a:pt x="64" y="40"/>
                  <a:pt x="70" y="41"/>
                  <a:pt x="75" y="41"/>
                </a:cubicBezTo>
                <a:cubicBezTo>
                  <a:pt x="75" y="41"/>
                  <a:pt x="76" y="41"/>
                  <a:pt x="76" y="41"/>
                </a:cubicBezTo>
                <a:cubicBezTo>
                  <a:pt x="75" y="41"/>
                  <a:pt x="73" y="40"/>
                  <a:pt x="72" y="40"/>
                </a:cubicBezTo>
                <a:cubicBezTo>
                  <a:pt x="55" y="37"/>
                  <a:pt x="38" y="36"/>
                  <a:pt x="21" y="35"/>
                </a:cubicBezTo>
                <a:cubicBezTo>
                  <a:pt x="11" y="34"/>
                  <a:pt x="33" y="32"/>
                  <a:pt x="24" y="31"/>
                </a:cubicBezTo>
                <a:cubicBezTo>
                  <a:pt x="22" y="31"/>
                  <a:pt x="26" y="31"/>
                  <a:pt x="2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6" y="29"/>
                  <a:pt x="27" y="29"/>
                </a:cubicBezTo>
                <a:cubicBezTo>
                  <a:pt x="28" y="29"/>
                  <a:pt x="50" y="30"/>
                  <a:pt x="51" y="29"/>
                </a:cubicBezTo>
                <a:cubicBezTo>
                  <a:pt x="52" y="28"/>
                  <a:pt x="52" y="28"/>
                  <a:pt x="53" y="28"/>
                </a:cubicBezTo>
                <a:cubicBezTo>
                  <a:pt x="58" y="29"/>
                  <a:pt x="42" y="29"/>
                  <a:pt x="46" y="29"/>
                </a:cubicBezTo>
                <a:cubicBezTo>
                  <a:pt x="47" y="29"/>
                  <a:pt x="47" y="29"/>
                  <a:pt x="48" y="29"/>
                </a:cubicBezTo>
                <a:cubicBezTo>
                  <a:pt x="48" y="28"/>
                  <a:pt x="68" y="28"/>
                  <a:pt x="67" y="27"/>
                </a:cubicBezTo>
                <a:cubicBezTo>
                  <a:pt x="65" y="27"/>
                  <a:pt x="71" y="27"/>
                  <a:pt x="69" y="26"/>
                </a:cubicBezTo>
                <a:cubicBezTo>
                  <a:pt x="68" y="26"/>
                  <a:pt x="68" y="26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75" y="25"/>
                  <a:pt x="81" y="25"/>
                  <a:pt x="87" y="25"/>
                </a:cubicBezTo>
                <a:cubicBezTo>
                  <a:pt x="92" y="26"/>
                  <a:pt x="97" y="26"/>
                  <a:pt x="103" y="27"/>
                </a:cubicBezTo>
                <a:cubicBezTo>
                  <a:pt x="106" y="27"/>
                  <a:pt x="110" y="27"/>
                  <a:pt x="114" y="28"/>
                </a:cubicBezTo>
                <a:cubicBezTo>
                  <a:pt x="118" y="28"/>
                  <a:pt x="123" y="29"/>
                  <a:pt x="127" y="29"/>
                </a:cubicBezTo>
                <a:cubicBezTo>
                  <a:pt x="131" y="30"/>
                  <a:pt x="114" y="30"/>
                  <a:pt x="117" y="30"/>
                </a:cubicBezTo>
                <a:cubicBezTo>
                  <a:pt x="118" y="31"/>
                  <a:pt x="119" y="31"/>
                  <a:pt x="120" y="31"/>
                </a:cubicBezTo>
                <a:cubicBezTo>
                  <a:pt x="120" y="31"/>
                  <a:pt x="120" y="30"/>
                  <a:pt x="120" y="30"/>
                </a:cubicBezTo>
                <a:cubicBezTo>
                  <a:pt x="119" y="30"/>
                  <a:pt x="117" y="30"/>
                  <a:pt x="116" y="29"/>
                </a:cubicBezTo>
                <a:cubicBezTo>
                  <a:pt x="106" y="28"/>
                  <a:pt x="118" y="27"/>
                  <a:pt x="109" y="27"/>
                </a:cubicBezTo>
                <a:cubicBezTo>
                  <a:pt x="100" y="26"/>
                  <a:pt x="91" y="25"/>
                  <a:pt x="82" y="24"/>
                </a:cubicBezTo>
                <a:cubicBezTo>
                  <a:pt x="73" y="24"/>
                  <a:pt x="63" y="23"/>
                  <a:pt x="53" y="21"/>
                </a:cubicBezTo>
                <a:cubicBezTo>
                  <a:pt x="49" y="21"/>
                  <a:pt x="63" y="20"/>
                  <a:pt x="59" y="19"/>
                </a:cubicBezTo>
                <a:cubicBezTo>
                  <a:pt x="58" y="19"/>
                  <a:pt x="58" y="19"/>
                  <a:pt x="57" y="19"/>
                </a:cubicBezTo>
                <a:cubicBezTo>
                  <a:pt x="57" y="19"/>
                  <a:pt x="57" y="18"/>
                  <a:pt x="57" y="18"/>
                </a:cubicBezTo>
                <a:cubicBezTo>
                  <a:pt x="58" y="18"/>
                  <a:pt x="58" y="18"/>
                  <a:pt x="59" y="18"/>
                </a:cubicBezTo>
                <a:cubicBezTo>
                  <a:pt x="67" y="18"/>
                  <a:pt x="70" y="19"/>
                  <a:pt x="79" y="19"/>
                </a:cubicBezTo>
                <a:cubicBezTo>
                  <a:pt x="84" y="19"/>
                  <a:pt x="76" y="20"/>
                  <a:pt x="80" y="20"/>
                </a:cubicBezTo>
                <a:cubicBezTo>
                  <a:pt x="81" y="20"/>
                  <a:pt x="83" y="20"/>
                  <a:pt x="84" y="20"/>
                </a:cubicBezTo>
                <a:cubicBezTo>
                  <a:pt x="83" y="19"/>
                  <a:pt x="94" y="18"/>
                  <a:pt x="92" y="18"/>
                </a:cubicBezTo>
                <a:cubicBezTo>
                  <a:pt x="81" y="17"/>
                  <a:pt x="76" y="16"/>
                  <a:pt x="65" y="14"/>
                </a:cubicBezTo>
                <a:cubicBezTo>
                  <a:pt x="64" y="14"/>
                  <a:pt x="63" y="14"/>
                  <a:pt x="62" y="13"/>
                </a:cubicBezTo>
                <a:cubicBezTo>
                  <a:pt x="62" y="13"/>
                  <a:pt x="61" y="13"/>
                  <a:pt x="61" y="13"/>
                </a:cubicBezTo>
                <a:cubicBezTo>
                  <a:pt x="61" y="11"/>
                  <a:pt x="60" y="12"/>
                  <a:pt x="59" y="12"/>
                </a:cubicBezTo>
                <a:cubicBezTo>
                  <a:pt x="55" y="11"/>
                  <a:pt x="50" y="11"/>
                  <a:pt x="46" y="11"/>
                </a:cubicBezTo>
                <a:cubicBezTo>
                  <a:pt x="46" y="11"/>
                  <a:pt x="45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9"/>
                  <a:pt x="46" y="9"/>
                  <a:pt x="46" y="9"/>
                </a:cubicBezTo>
                <a:cubicBezTo>
                  <a:pt x="51" y="9"/>
                  <a:pt x="56" y="9"/>
                  <a:pt x="61" y="9"/>
                </a:cubicBezTo>
                <a:cubicBezTo>
                  <a:pt x="61" y="9"/>
                  <a:pt x="62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2" y="8"/>
                  <a:pt x="62" y="8"/>
                  <a:pt x="61" y="7"/>
                </a:cubicBezTo>
                <a:cubicBezTo>
                  <a:pt x="58" y="7"/>
                  <a:pt x="54" y="7"/>
                  <a:pt x="51" y="6"/>
                </a:cubicBezTo>
                <a:cubicBezTo>
                  <a:pt x="47" y="5"/>
                  <a:pt x="34" y="3"/>
                  <a:pt x="30" y="2"/>
                </a:cubicBezTo>
                <a:cubicBezTo>
                  <a:pt x="30" y="2"/>
                  <a:pt x="29" y="2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40" y="0"/>
                  <a:pt x="41" y="0"/>
                </a:cubicBezTo>
                <a:cubicBezTo>
                  <a:pt x="47" y="0"/>
                  <a:pt x="53" y="1"/>
                  <a:pt x="59" y="1"/>
                </a:cubicBezTo>
                <a:cubicBezTo>
                  <a:pt x="69" y="2"/>
                  <a:pt x="74" y="2"/>
                  <a:pt x="84" y="3"/>
                </a:cubicBezTo>
                <a:cubicBezTo>
                  <a:pt x="92" y="4"/>
                  <a:pt x="88" y="4"/>
                  <a:pt x="96" y="5"/>
                </a:cubicBezTo>
                <a:cubicBezTo>
                  <a:pt x="108" y="6"/>
                  <a:pt x="119" y="7"/>
                  <a:pt x="131" y="8"/>
                </a:cubicBezTo>
                <a:cubicBezTo>
                  <a:pt x="146" y="8"/>
                  <a:pt x="160" y="8"/>
                  <a:pt x="175" y="9"/>
                </a:cubicBezTo>
                <a:cubicBezTo>
                  <a:pt x="176" y="9"/>
                  <a:pt x="178" y="9"/>
                  <a:pt x="179" y="9"/>
                </a:cubicBezTo>
                <a:cubicBezTo>
                  <a:pt x="180" y="9"/>
                  <a:pt x="180" y="8"/>
                  <a:pt x="181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84" y="8"/>
                  <a:pt x="186" y="9"/>
                  <a:pt x="188" y="9"/>
                </a:cubicBezTo>
                <a:cubicBezTo>
                  <a:pt x="210" y="9"/>
                  <a:pt x="232" y="9"/>
                  <a:pt x="255" y="8"/>
                </a:cubicBezTo>
                <a:cubicBezTo>
                  <a:pt x="270" y="8"/>
                  <a:pt x="286" y="8"/>
                  <a:pt x="302" y="8"/>
                </a:cubicBezTo>
                <a:cubicBezTo>
                  <a:pt x="320" y="8"/>
                  <a:pt x="339" y="8"/>
                  <a:pt x="357" y="7"/>
                </a:cubicBezTo>
                <a:cubicBezTo>
                  <a:pt x="376" y="7"/>
                  <a:pt x="396" y="6"/>
                  <a:pt x="415" y="5"/>
                </a:cubicBezTo>
                <a:cubicBezTo>
                  <a:pt x="433" y="4"/>
                  <a:pt x="451" y="3"/>
                  <a:pt x="468" y="3"/>
                </a:cubicBezTo>
                <a:cubicBezTo>
                  <a:pt x="474" y="2"/>
                  <a:pt x="479" y="3"/>
                  <a:pt x="485" y="3"/>
                </a:cubicBezTo>
                <a:cubicBezTo>
                  <a:pt x="485" y="3"/>
                  <a:pt x="485" y="3"/>
                  <a:pt x="485" y="3"/>
                </a:cubicBezTo>
                <a:cubicBezTo>
                  <a:pt x="485" y="3"/>
                  <a:pt x="485" y="3"/>
                  <a:pt x="485" y="3"/>
                </a:cubicBezTo>
                <a:cubicBezTo>
                  <a:pt x="469" y="4"/>
                  <a:pt x="452" y="5"/>
                  <a:pt x="435" y="6"/>
                </a:cubicBezTo>
                <a:cubicBezTo>
                  <a:pt x="419" y="7"/>
                  <a:pt x="402" y="8"/>
                  <a:pt x="385" y="8"/>
                </a:cubicBezTo>
                <a:cubicBezTo>
                  <a:pt x="368" y="9"/>
                  <a:pt x="351" y="10"/>
                  <a:pt x="335" y="11"/>
                </a:cubicBezTo>
                <a:cubicBezTo>
                  <a:pt x="379" y="10"/>
                  <a:pt x="423" y="7"/>
                  <a:pt x="468" y="7"/>
                </a:cubicBezTo>
                <a:cubicBezTo>
                  <a:pt x="468" y="7"/>
                  <a:pt x="468" y="7"/>
                  <a:pt x="468" y="8"/>
                </a:cubicBezTo>
                <a:cubicBezTo>
                  <a:pt x="467" y="8"/>
                  <a:pt x="466" y="8"/>
                  <a:pt x="466" y="8"/>
                </a:cubicBezTo>
                <a:cubicBezTo>
                  <a:pt x="466" y="8"/>
                  <a:pt x="466" y="9"/>
                  <a:pt x="466" y="9"/>
                </a:cubicBezTo>
                <a:cubicBezTo>
                  <a:pt x="470" y="9"/>
                  <a:pt x="474" y="9"/>
                  <a:pt x="478" y="9"/>
                </a:cubicBezTo>
                <a:cubicBezTo>
                  <a:pt x="478" y="9"/>
                  <a:pt x="478" y="9"/>
                  <a:pt x="478" y="10"/>
                </a:cubicBezTo>
                <a:cubicBezTo>
                  <a:pt x="447" y="11"/>
                  <a:pt x="415" y="12"/>
                  <a:pt x="384" y="14"/>
                </a:cubicBezTo>
                <a:cubicBezTo>
                  <a:pt x="384" y="14"/>
                  <a:pt x="384" y="14"/>
                  <a:pt x="384" y="14"/>
                </a:cubicBezTo>
                <a:cubicBezTo>
                  <a:pt x="396" y="14"/>
                  <a:pt x="409" y="13"/>
                  <a:pt x="422" y="13"/>
                </a:cubicBezTo>
                <a:cubicBezTo>
                  <a:pt x="434" y="13"/>
                  <a:pt x="430" y="12"/>
                  <a:pt x="443" y="13"/>
                </a:cubicBezTo>
                <a:cubicBezTo>
                  <a:pt x="443" y="13"/>
                  <a:pt x="443" y="13"/>
                  <a:pt x="443" y="13"/>
                </a:cubicBezTo>
                <a:cubicBezTo>
                  <a:pt x="441" y="13"/>
                  <a:pt x="456" y="14"/>
                  <a:pt x="454" y="14"/>
                </a:cubicBezTo>
                <a:cubicBezTo>
                  <a:pt x="458" y="14"/>
                  <a:pt x="445" y="14"/>
                  <a:pt x="448" y="14"/>
                </a:cubicBezTo>
                <a:cubicBezTo>
                  <a:pt x="453" y="14"/>
                  <a:pt x="458" y="14"/>
                  <a:pt x="463" y="14"/>
                </a:cubicBezTo>
                <a:cubicBezTo>
                  <a:pt x="465" y="13"/>
                  <a:pt x="466" y="13"/>
                  <a:pt x="468" y="13"/>
                </a:cubicBezTo>
                <a:cubicBezTo>
                  <a:pt x="468" y="13"/>
                  <a:pt x="468" y="14"/>
                  <a:pt x="469" y="14"/>
                </a:cubicBezTo>
                <a:cubicBezTo>
                  <a:pt x="468" y="14"/>
                  <a:pt x="468" y="15"/>
                  <a:pt x="468" y="15"/>
                </a:cubicBezTo>
                <a:cubicBezTo>
                  <a:pt x="462" y="15"/>
                  <a:pt x="456" y="15"/>
                  <a:pt x="451" y="15"/>
                </a:cubicBezTo>
                <a:cubicBezTo>
                  <a:pt x="435" y="16"/>
                  <a:pt x="436" y="17"/>
                  <a:pt x="420" y="17"/>
                </a:cubicBezTo>
                <a:cubicBezTo>
                  <a:pt x="418" y="18"/>
                  <a:pt x="415" y="18"/>
                  <a:pt x="412" y="18"/>
                </a:cubicBezTo>
                <a:cubicBezTo>
                  <a:pt x="437" y="18"/>
                  <a:pt x="445" y="16"/>
                  <a:pt x="470" y="16"/>
                </a:cubicBezTo>
                <a:cubicBezTo>
                  <a:pt x="470" y="17"/>
                  <a:pt x="470" y="17"/>
                  <a:pt x="470" y="17"/>
                </a:cubicBezTo>
                <a:cubicBezTo>
                  <a:pt x="464" y="18"/>
                  <a:pt x="458" y="18"/>
                  <a:pt x="452" y="18"/>
                </a:cubicBezTo>
                <a:cubicBezTo>
                  <a:pt x="452" y="18"/>
                  <a:pt x="452" y="18"/>
                  <a:pt x="452" y="18"/>
                </a:cubicBezTo>
                <a:cubicBezTo>
                  <a:pt x="456" y="19"/>
                  <a:pt x="459" y="19"/>
                  <a:pt x="462" y="19"/>
                </a:cubicBezTo>
                <a:cubicBezTo>
                  <a:pt x="462" y="19"/>
                  <a:pt x="462" y="19"/>
                  <a:pt x="462" y="19"/>
                </a:cubicBezTo>
                <a:cubicBezTo>
                  <a:pt x="462" y="19"/>
                  <a:pt x="461" y="20"/>
                  <a:pt x="461" y="20"/>
                </a:cubicBezTo>
                <a:cubicBezTo>
                  <a:pt x="457" y="19"/>
                  <a:pt x="453" y="21"/>
                  <a:pt x="450" y="21"/>
                </a:cubicBezTo>
                <a:cubicBezTo>
                  <a:pt x="441" y="22"/>
                  <a:pt x="450" y="22"/>
                  <a:pt x="441" y="22"/>
                </a:cubicBezTo>
                <a:cubicBezTo>
                  <a:pt x="420" y="23"/>
                  <a:pt x="399" y="24"/>
                  <a:pt x="378" y="25"/>
                </a:cubicBezTo>
                <a:cubicBezTo>
                  <a:pt x="363" y="26"/>
                  <a:pt x="348" y="26"/>
                  <a:pt x="333" y="26"/>
                </a:cubicBezTo>
                <a:cubicBezTo>
                  <a:pt x="316" y="26"/>
                  <a:pt x="299" y="27"/>
                  <a:pt x="283" y="27"/>
                </a:cubicBezTo>
                <a:cubicBezTo>
                  <a:pt x="282" y="27"/>
                  <a:pt x="282" y="27"/>
                  <a:pt x="281" y="27"/>
                </a:cubicBezTo>
                <a:cubicBezTo>
                  <a:pt x="284" y="27"/>
                  <a:pt x="287" y="27"/>
                  <a:pt x="289" y="27"/>
                </a:cubicBezTo>
                <a:cubicBezTo>
                  <a:pt x="317" y="24"/>
                  <a:pt x="350" y="26"/>
                  <a:pt x="378" y="25"/>
                </a:cubicBezTo>
                <a:cubicBezTo>
                  <a:pt x="401" y="24"/>
                  <a:pt x="419" y="25"/>
                  <a:pt x="442" y="25"/>
                </a:cubicBezTo>
                <a:cubicBezTo>
                  <a:pt x="459" y="25"/>
                  <a:pt x="430" y="25"/>
                  <a:pt x="448" y="25"/>
                </a:cubicBezTo>
                <a:cubicBezTo>
                  <a:pt x="451" y="25"/>
                  <a:pt x="439" y="25"/>
                  <a:pt x="442" y="25"/>
                </a:cubicBezTo>
                <a:cubicBezTo>
                  <a:pt x="443" y="25"/>
                  <a:pt x="443" y="25"/>
                  <a:pt x="444" y="25"/>
                </a:cubicBezTo>
                <a:cubicBezTo>
                  <a:pt x="444" y="25"/>
                  <a:pt x="444" y="25"/>
                  <a:pt x="444" y="26"/>
                </a:cubicBezTo>
                <a:cubicBezTo>
                  <a:pt x="444" y="26"/>
                  <a:pt x="443" y="26"/>
                  <a:pt x="443" y="26"/>
                </a:cubicBezTo>
                <a:cubicBezTo>
                  <a:pt x="439" y="26"/>
                  <a:pt x="452" y="27"/>
                  <a:pt x="448" y="27"/>
                </a:cubicBezTo>
                <a:cubicBezTo>
                  <a:pt x="431" y="28"/>
                  <a:pt x="460" y="28"/>
                  <a:pt x="443" y="29"/>
                </a:cubicBezTo>
                <a:cubicBezTo>
                  <a:pt x="421" y="30"/>
                  <a:pt x="399" y="30"/>
                  <a:pt x="377" y="31"/>
                </a:cubicBezTo>
                <a:cubicBezTo>
                  <a:pt x="338" y="32"/>
                  <a:pt x="299" y="32"/>
                  <a:pt x="259" y="32"/>
                </a:cubicBezTo>
                <a:cubicBezTo>
                  <a:pt x="255" y="32"/>
                  <a:pt x="250" y="32"/>
                  <a:pt x="247" y="32"/>
                </a:cubicBezTo>
                <a:cubicBezTo>
                  <a:pt x="249" y="32"/>
                  <a:pt x="254" y="32"/>
                  <a:pt x="257" y="32"/>
                </a:cubicBezTo>
                <a:cubicBezTo>
                  <a:pt x="271" y="33"/>
                  <a:pt x="281" y="31"/>
                  <a:pt x="295" y="31"/>
                </a:cubicBezTo>
                <a:cubicBezTo>
                  <a:pt x="325" y="32"/>
                  <a:pt x="357" y="31"/>
                  <a:pt x="387" y="31"/>
                </a:cubicBezTo>
                <a:cubicBezTo>
                  <a:pt x="414" y="30"/>
                  <a:pt x="393" y="33"/>
                  <a:pt x="420" y="33"/>
                </a:cubicBezTo>
                <a:cubicBezTo>
                  <a:pt x="429" y="32"/>
                  <a:pt x="439" y="33"/>
                  <a:pt x="449" y="32"/>
                </a:cubicBezTo>
                <a:cubicBezTo>
                  <a:pt x="452" y="32"/>
                  <a:pt x="454" y="32"/>
                  <a:pt x="457" y="32"/>
                </a:cubicBezTo>
                <a:cubicBezTo>
                  <a:pt x="458" y="32"/>
                  <a:pt x="459" y="32"/>
                  <a:pt x="459" y="33"/>
                </a:cubicBezTo>
                <a:cubicBezTo>
                  <a:pt x="459" y="33"/>
                  <a:pt x="458" y="33"/>
                  <a:pt x="458" y="33"/>
                </a:cubicBezTo>
                <a:cubicBezTo>
                  <a:pt x="450" y="34"/>
                  <a:pt x="443" y="34"/>
                  <a:pt x="435" y="34"/>
                </a:cubicBezTo>
                <a:cubicBezTo>
                  <a:pt x="424" y="35"/>
                  <a:pt x="412" y="35"/>
                  <a:pt x="401" y="36"/>
                </a:cubicBezTo>
                <a:cubicBezTo>
                  <a:pt x="401" y="36"/>
                  <a:pt x="401" y="36"/>
                  <a:pt x="400" y="36"/>
                </a:cubicBezTo>
                <a:cubicBezTo>
                  <a:pt x="416" y="37"/>
                  <a:pt x="431" y="35"/>
                  <a:pt x="446" y="36"/>
                </a:cubicBezTo>
                <a:cubicBezTo>
                  <a:pt x="446" y="36"/>
                  <a:pt x="446" y="37"/>
                  <a:pt x="446" y="37"/>
                </a:cubicBezTo>
                <a:cubicBezTo>
                  <a:pt x="446" y="37"/>
                  <a:pt x="445" y="37"/>
                  <a:pt x="444" y="37"/>
                </a:cubicBezTo>
                <a:cubicBezTo>
                  <a:pt x="433" y="37"/>
                  <a:pt x="422" y="38"/>
                  <a:pt x="411" y="38"/>
                </a:cubicBezTo>
                <a:cubicBezTo>
                  <a:pt x="408" y="38"/>
                  <a:pt x="406" y="38"/>
                  <a:pt x="403" y="39"/>
                </a:cubicBezTo>
                <a:cubicBezTo>
                  <a:pt x="426" y="38"/>
                  <a:pt x="448" y="37"/>
                  <a:pt x="470" y="38"/>
                </a:cubicBezTo>
                <a:cubicBezTo>
                  <a:pt x="470" y="38"/>
                  <a:pt x="470" y="38"/>
                  <a:pt x="470" y="38"/>
                </a:cubicBezTo>
                <a:cubicBezTo>
                  <a:pt x="443" y="40"/>
                  <a:pt x="461" y="41"/>
                  <a:pt x="434" y="42"/>
                </a:cubicBezTo>
                <a:cubicBezTo>
                  <a:pt x="434" y="42"/>
                  <a:pt x="434" y="42"/>
                  <a:pt x="434" y="43"/>
                </a:cubicBezTo>
                <a:cubicBezTo>
                  <a:pt x="439" y="43"/>
                  <a:pt x="398" y="43"/>
                  <a:pt x="404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43"/>
                  <a:pt x="403" y="43"/>
                  <a:pt x="403" y="43"/>
                </a:cubicBezTo>
                <a:cubicBezTo>
                  <a:pt x="398" y="44"/>
                  <a:pt x="438" y="44"/>
                  <a:pt x="433" y="44"/>
                </a:cubicBezTo>
                <a:cubicBezTo>
                  <a:pt x="423" y="45"/>
                  <a:pt x="413" y="45"/>
                  <a:pt x="403" y="45"/>
                </a:cubicBezTo>
                <a:cubicBezTo>
                  <a:pt x="402" y="45"/>
                  <a:pt x="402" y="45"/>
                  <a:pt x="402" y="45"/>
                </a:cubicBezTo>
                <a:cubicBezTo>
                  <a:pt x="429" y="45"/>
                  <a:pt x="409" y="44"/>
                  <a:pt x="436" y="44"/>
                </a:cubicBezTo>
                <a:cubicBezTo>
                  <a:pt x="436" y="45"/>
                  <a:pt x="436" y="45"/>
                  <a:pt x="436" y="45"/>
                </a:cubicBezTo>
                <a:cubicBezTo>
                  <a:pt x="435" y="45"/>
                  <a:pt x="434" y="45"/>
                  <a:pt x="433" y="45"/>
                </a:cubicBezTo>
                <a:cubicBezTo>
                  <a:pt x="431" y="46"/>
                  <a:pt x="429" y="45"/>
                  <a:pt x="427" y="46"/>
                </a:cubicBezTo>
                <a:cubicBezTo>
                  <a:pt x="422" y="48"/>
                  <a:pt x="418" y="47"/>
                  <a:pt x="413" y="47"/>
                </a:cubicBezTo>
                <a:cubicBezTo>
                  <a:pt x="412" y="48"/>
                  <a:pt x="412" y="48"/>
                  <a:pt x="412" y="48"/>
                </a:cubicBezTo>
                <a:cubicBezTo>
                  <a:pt x="412" y="48"/>
                  <a:pt x="412" y="48"/>
                  <a:pt x="412" y="48"/>
                </a:cubicBezTo>
                <a:cubicBezTo>
                  <a:pt x="413" y="48"/>
                  <a:pt x="414" y="49"/>
                  <a:pt x="415" y="49"/>
                </a:cubicBezTo>
                <a:cubicBezTo>
                  <a:pt x="420" y="49"/>
                  <a:pt x="425" y="49"/>
                  <a:pt x="431" y="48"/>
                </a:cubicBezTo>
                <a:cubicBezTo>
                  <a:pt x="441" y="48"/>
                  <a:pt x="452" y="48"/>
                  <a:pt x="463" y="48"/>
                </a:cubicBezTo>
                <a:cubicBezTo>
                  <a:pt x="463" y="48"/>
                  <a:pt x="463" y="48"/>
                  <a:pt x="463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47" y="50"/>
                  <a:pt x="433" y="50"/>
                  <a:pt x="419" y="51"/>
                </a:cubicBezTo>
                <a:cubicBezTo>
                  <a:pt x="409" y="51"/>
                  <a:pt x="446" y="52"/>
                  <a:pt x="436" y="52"/>
                </a:cubicBezTo>
                <a:cubicBezTo>
                  <a:pt x="434" y="52"/>
                  <a:pt x="432" y="52"/>
                  <a:pt x="430" y="53"/>
                </a:cubicBezTo>
                <a:cubicBezTo>
                  <a:pt x="430" y="53"/>
                  <a:pt x="430" y="53"/>
                  <a:pt x="430" y="53"/>
                </a:cubicBezTo>
                <a:cubicBezTo>
                  <a:pt x="454" y="53"/>
                  <a:pt x="431" y="52"/>
                  <a:pt x="455" y="52"/>
                </a:cubicBezTo>
                <a:cubicBezTo>
                  <a:pt x="455" y="52"/>
                  <a:pt x="455" y="52"/>
                  <a:pt x="455" y="52"/>
                </a:cubicBezTo>
                <a:cubicBezTo>
                  <a:pt x="454" y="53"/>
                  <a:pt x="454" y="53"/>
                  <a:pt x="453" y="53"/>
                </a:cubicBezTo>
                <a:cubicBezTo>
                  <a:pt x="446" y="53"/>
                  <a:pt x="440" y="53"/>
                  <a:pt x="433" y="54"/>
                </a:cubicBezTo>
                <a:cubicBezTo>
                  <a:pt x="425" y="54"/>
                  <a:pt x="417" y="54"/>
                  <a:pt x="409" y="55"/>
                </a:cubicBezTo>
                <a:cubicBezTo>
                  <a:pt x="409" y="55"/>
                  <a:pt x="408" y="55"/>
                  <a:pt x="408" y="55"/>
                </a:cubicBezTo>
                <a:cubicBezTo>
                  <a:pt x="408" y="55"/>
                  <a:pt x="408" y="55"/>
                  <a:pt x="408" y="55"/>
                </a:cubicBezTo>
                <a:cubicBezTo>
                  <a:pt x="419" y="56"/>
                  <a:pt x="431" y="56"/>
                  <a:pt x="443" y="56"/>
                </a:cubicBezTo>
                <a:cubicBezTo>
                  <a:pt x="443" y="56"/>
                  <a:pt x="443" y="57"/>
                  <a:pt x="443" y="57"/>
                </a:cubicBezTo>
                <a:cubicBezTo>
                  <a:pt x="421" y="58"/>
                  <a:pt x="444" y="59"/>
                  <a:pt x="422" y="59"/>
                </a:cubicBezTo>
                <a:cubicBezTo>
                  <a:pt x="422" y="60"/>
                  <a:pt x="422" y="60"/>
                  <a:pt x="422" y="60"/>
                </a:cubicBezTo>
                <a:cubicBezTo>
                  <a:pt x="454" y="59"/>
                  <a:pt x="441" y="59"/>
                  <a:pt x="473" y="58"/>
                </a:cubicBezTo>
                <a:cubicBezTo>
                  <a:pt x="473" y="59"/>
                  <a:pt x="473" y="59"/>
                  <a:pt x="473" y="59"/>
                </a:cubicBezTo>
                <a:cubicBezTo>
                  <a:pt x="449" y="61"/>
                  <a:pt x="425" y="61"/>
                  <a:pt x="401" y="62"/>
                </a:cubicBezTo>
                <a:cubicBezTo>
                  <a:pt x="401" y="63"/>
                  <a:pt x="401" y="63"/>
                  <a:pt x="401" y="63"/>
                </a:cubicBezTo>
                <a:cubicBezTo>
                  <a:pt x="412" y="63"/>
                  <a:pt x="423" y="62"/>
                  <a:pt x="434" y="62"/>
                </a:cubicBezTo>
                <a:cubicBezTo>
                  <a:pt x="445" y="62"/>
                  <a:pt x="456" y="63"/>
                  <a:pt x="467" y="63"/>
                </a:cubicBezTo>
                <a:cubicBezTo>
                  <a:pt x="467" y="63"/>
                  <a:pt x="467" y="64"/>
                  <a:pt x="467" y="64"/>
                </a:cubicBezTo>
                <a:cubicBezTo>
                  <a:pt x="465" y="64"/>
                  <a:pt x="463" y="64"/>
                  <a:pt x="462" y="64"/>
                </a:cubicBezTo>
                <a:cubicBezTo>
                  <a:pt x="451" y="65"/>
                  <a:pt x="439" y="65"/>
                  <a:pt x="428" y="65"/>
                </a:cubicBezTo>
                <a:cubicBezTo>
                  <a:pt x="426" y="65"/>
                  <a:pt x="423" y="65"/>
                  <a:pt x="421" y="66"/>
                </a:cubicBezTo>
                <a:cubicBezTo>
                  <a:pt x="421" y="66"/>
                  <a:pt x="422" y="66"/>
                  <a:pt x="422" y="66"/>
                </a:cubicBezTo>
                <a:cubicBezTo>
                  <a:pt x="430" y="67"/>
                  <a:pt x="438" y="67"/>
                  <a:pt x="446" y="67"/>
                </a:cubicBezTo>
                <a:cubicBezTo>
                  <a:pt x="455" y="66"/>
                  <a:pt x="465" y="67"/>
                  <a:pt x="474" y="66"/>
                </a:cubicBezTo>
                <a:cubicBezTo>
                  <a:pt x="474" y="66"/>
                  <a:pt x="475" y="67"/>
                  <a:pt x="475" y="67"/>
                </a:cubicBezTo>
                <a:cubicBezTo>
                  <a:pt x="474" y="67"/>
                  <a:pt x="474" y="67"/>
                  <a:pt x="474" y="67"/>
                </a:cubicBezTo>
                <a:cubicBezTo>
                  <a:pt x="466" y="68"/>
                  <a:pt x="458" y="68"/>
                  <a:pt x="450" y="68"/>
                </a:cubicBezTo>
                <a:cubicBezTo>
                  <a:pt x="444" y="68"/>
                  <a:pt x="438" y="68"/>
                  <a:pt x="432" y="69"/>
                </a:cubicBezTo>
                <a:cubicBezTo>
                  <a:pt x="426" y="69"/>
                  <a:pt x="420" y="69"/>
                  <a:pt x="414" y="70"/>
                </a:cubicBezTo>
                <a:cubicBezTo>
                  <a:pt x="411" y="70"/>
                  <a:pt x="407" y="70"/>
                  <a:pt x="404" y="70"/>
                </a:cubicBezTo>
                <a:cubicBezTo>
                  <a:pt x="401" y="71"/>
                  <a:pt x="443" y="71"/>
                  <a:pt x="439" y="71"/>
                </a:cubicBezTo>
                <a:cubicBezTo>
                  <a:pt x="438" y="71"/>
                  <a:pt x="436" y="71"/>
                  <a:pt x="434" y="71"/>
                </a:cubicBezTo>
                <a:cubicBezTo>
                  <a:pt x="431" y="71"/>
                  <a:pt x="429" y="72"/>
                  <a:pt x="426" y="71"/>
                </a:cubicBezTo>
                <a:cubicBezTo>
                  <a:pt x="425" y="71"/>
                  <a:pt x="423" y="72"/>
                  <a:pt x="422" y="72"/>
                </a:cubicBezTo>
                <a:cubicBezTo>
                  <a:pt x="421" y="72"/>
                  <a:pt x="420" y="71"/>
                  <a:pt x="419" y="71"/>
                </a:cubicBezTo>
                <a:cubicBezTo>
                  <a:pt x="418" y="71"/>
                  <a:pt x="417" y="72"/>
                  <a:pt x="417" y="72"/>
                </a:cubicBezTo>
                <a:cubicBezTo>
                  <a:pt x="416" y="72"/>
                  <a:pt x="415" y="72"/>
                  <a:pt x="414" y="72"/>
                </a:cubicBezTo>
                <a:cubicBezTo>
                  <a:pt x="413" y="72"/>
                  <a:pt x="412" y="72"/>
                  <a:pt x="411" y="72"/>
                </a:cubicBezTo>
                <a:cubicBezTo>
                  <a:pt x="411" y="72"/>
                  <a:pt x="410" y="72"/>
                  <a:pt x="409" y="72"/>
                </a:cubicBezTo>
                <a:cubicBezTo>
                  <a:pt x="408" y="72"/>
                  <a:pt x="408" y="72"/>
                  <a:pt x="407" y="72"/>
                </a:cubicBezTo>
                <a:cubicBezTo>
                  <a:pt x="406" y="72"/>
                  <a:pt x="405" y="72"/>
                  <a:pt x="404" y="72"/>
                </a:cubicBezTo>
                <a:cubicBezTo>
                  <a:pt x="403" y="72"/>
                  <a:pt x="401" y="72"/>
                  <a:pt x="400" y="72"/>
                </a:cubicBezTo>
                <a:cubicBezTo>
                  <a:pt x="399" y="72"/>
                  <a:pt x="397" y="72"/>
                  <a:pt x="396" y="72"/>
                </a:cubicBezTo>
                <a:cubicBezTo>
                  <a:pt x="394" y="72"/>
                  <a:pt x="391" y="72"/>
                  <a:pt x="389" y="72"/>
                </a:cubicBezTo>
                <a:cubicBezTo>
                  <a:pt x="387" y="72"/>
                  <a:pt x="385" y="72"/>
                  <a:pt x="383" y="72"/>
                </a:cubicBezTo>
                <a:cubicBezTo>
                  <a:pt x="381" y="72"/>
                  <a:pt x="379" y="72"/>
                  <a:pt x="377" y="72"/>
                </a:cubicBezTo>
                <a:cubicBezTo>
                  <a:pt x="374" y="72"/>
                  <a:pt x="372" y="72"/>
                  <a:pt x="369" y="72"/>
                </a:cubicBezTo>
                <a:cubicBezTo>
                  <a:pt x="365" y="72"/>
                  <a:pt x="362" y="73"/>
                  <a:pt x="358" y="73"/>
                </a:cubicBezTo>
                <a:cubicBezTo>
                  <a:pt x="353" y="73"/>
                  <a:pt x="349" y="73"/>
                  <a:pt x="345" y="73"/>
                </a:cubicBezTo>
                <a:cubicBezTo>
                  <a:pt x="340" y="73"/>
                  <a:pt x="336" y="73"/>
                  <a:pt x="331" y="73"/>
                </a:cubicBezTo>
                <a:cubicBezTo>
                  <a:pt x="322" y="73"/>
                  <a:pt x="313" y="73"/>
                  <a:pt x="304" y="73"/>
                </a:cubicBezTo>
                <a:cubicBezTo>
                  <a:pt x="297" y="73"/>
                  <a:pt x="290" y="72"/>
                  <a:pt x="282" y="72"/>
                </a:cubicBezTo>
                <a:cubicBezTo>
                  <a:pt x="269" y="72"/>
                  <a:pt x="255" y="72"/>
                  <a:pt x="241" y="72"/>
                </a:cubicBezTo>
                <a:cubicBezTo>
                  <a:pt x="237" y="72"/>
                  <a:pt x="232" y="72"/>
                  <a:pt x="228" y="72"/>
                </a:cubicBezTo>
                <a:cubicBezTo>
                  <a:pt x="224" y="72"/>
                  <a:pt x="219" y="72"/>
                  <a:pt x="215" y="72"/>
                </a:cubicBezTo>
                <a:cubicBezTo>
                  <a:pt x="215" y="72"/>
                  <a:pt x="216" y="71"/>
                  <a:pt x="216" y="72"/>
                </a:cubicBezTo>
                <a:cubicBezTo>
                  <a:pt x="217" y="72"/>
                  <a:pt x="219" y="71"/>
                  <a:pt x="220" y="72"/>
                </a:cubicBezTo>
                <a:cubicBezTo>
                  <a:pt x="269" y="71"/>
                  <a:pt x="311" y="73"/>
                  <a:pt x="358" y="73"/>
                </a:cubicBezTo>
                <a:cubicBezTo>
                  <a:pt x="391" y="72"/>
                  <a:pt x="376" y="71"/>
                  <a:pt x="409" y="71"/>
                </a:cubicBezTo>
                <a:cubicBezTo>
                  <a:pt x="419" y="70"/>
                  <a:pt x="477" y="73"/>
                  <a:pt x="487" y="73"/>
                </a:cubicBezTo>
                <a:cubicBezTo>
                  <a:pt x="491" y="73"/>
                  <a:pt x="486" y="74"/>
                  <a:pt x="490" y="74"/>
                </a:cubicBezTo>
                <a:cubicBezTo>
                  <a:pt x="491" y="75"/>
                  <a:pt x="493" y="75"/>
                  <a:pt x="495" y="75"/>
                </a:cubicBezTo>
                <a:cubicBezTo>
                  <a:pt x="495" y="75"/>
                  <a:pt x="495" y="75"/>
                  <a:pt x="496" y="75"/>
                </a:cubicBezTo>
                <a:cubicBezTo>
                  <a:pt x="495" y="75"/>
                  <a:pt x="495" y="76"/>
                  <a:pt x="494" y="76"/>
                </a:cubicBezTo>
                <a:cubicBezTo>
                  <a:pt x="489" y="76"/>
                  <a:pt x="492" y="76"/>
                  <a:pt x="487" y="76"/>
                </a:cubicBezTo>
                <a:cubicBezTo>
                  <a:pt x="477" y="76"/>
                  <a:pt x="467" y="77"/>
                  <a:pt x="456" y="78"/>
                </a:cubicBezTo>
                <a:cubicBezTo>
                  <a:pt x="460" y="78"/>
                  <a:pt x="465" y="78"/>
                  <a:pt x="469" y="78"/>
                </a:cubicBezTo>
                <a:cubicBezTo>
                  <a:pt x="475" y="77"/>
                  <a:pt x="481" y="77"/>
                  <a:pt x="487" y="77"/>
                </a:cubicBezTo>
                <a:cubicBezTo>
                  <a:pt x="491" y="77"/>
                  <a:pt x="485" y="77"/>
                  <a:pt x="489" y="77"/>
                </a:cubicBezTo>
                <a:cubicBezTo>
                  <a:pt x="489" y="77"/>
                  <a:pt x="489" y="77"/>
                  <a:pt x="490" y="78"/>
                </a:cubicBezTo>
                <a:cubicBezTo>
                  <a:pt x="489" y="78"/>
                  <a:pt x="489" y="78"/>
                  <a:pt x="489" y="78"/>
                </a:cubicBezTo>
                <a:cubicBezTo>
                  <a:pt x="484" y="78"/>
                  <a:pt x="489" y="78"/>
                  <a:pt x="485" y="79"/>
                </a:cubicBezTo>
                <a:cubicBezTo>
                  <a:pt x="478" y="79"/>
                  <a:pt x="472" y="79"/>
                  <a:pt x="466" y="79"/>
                </a:cubicBezTo>
                <a:cubicBezTo>
                  <a:pt x="457" y="80"/>
                  <a:pt x="448" y="80"/>
                  <a:pt x="440" y="80"/>
                </a:cubicBezTo>
                <a:cubicBezTo>
                  <a:pt x="436" y="80"/>
                  <a:pt x="432" y="80"/>
                  <a:pt x="428" y="81"/>
                </a:cubicBezTo>
                <a:cubicBezTo>
                  <a:pt x="427" y="81"/>
                  <a:pt x="425" y="81"/>
                  <a:pt x="424" y="81"/>
                </a:cubicBezTo>
                <a:cubicBezTo>
                  <a:pt x="423" y="81"/>
                  <a:pt x="422" y="81"/>
                  <a:pt x="422" y="82"/>
                </a:cubicBezTo>
                <a:cubicBezTo>
                  <a:pt x="421" y="81"/>
                  <a:pt x="421" y="81"/>
                  <a:pt x="420" y="82"/>
                </a:cubicBezTo>
                <a:cubicBezTo>
                  <a:pt x="420" y="82"/>
                  <a:pt x="420" y="81"/>
                  <a:pt x="419" y="81"/>
                </a:cubicBezTo>
                <a:cubicBezTo>
                  <a:pt x="419" y="81"/>
                  <a:pt x="419" y="82"/>
                  <a:pt x="419" y="82"/>
                </a:cubicBezTo>
                <a:cubicBezTo>
                  <a:pt x="418" y="82"/>
                  <a:pt x="418" y="81"/>
                  <a:pt x="417" y="81"/>
                </a:cubicBezTo>
                <a:cubicBezTo>
                  <a:pt x="417" y="81"/>
                  <a:pt x="417" y="82"/>
                  <a:pt x="417" y="82"/>
                </a:cubicBezTo>
                <a:cubicBezTo>
                  <a:pt x="416" y="82"/>
                  <a:pt x="416" y="81"/>
                  <a:pt x="416" y="81"/>
                </a:cubicBezTo>
                <a:cubicBezTo>
                  <a:pt x="415" y="81"/>
                  <a:pt x="415" y="82"/>
                  <a:pt x="415" y="82"/>
                </a:cubicBezTo>
                <a:cubicBezTo>
                  <a:pt x="415" y="82"/>
                  <a:pt x="414" y="81"/>
                  <a:pt x="414" y="81"/>
                </a:cubicBezTo>
                <a:cubicBezTo>
                  <a:pt x="414" y="81"/>
                  <a:pt x="413" y="82"/>
                  <a:pt x="413" y="82"/>
                </a:cubicBezTo>
                <a:cubicBezTo>
                  <a:pt x="413" y="82"/>
                  <a:pt x="413" y="82"/>
                  <a:pt x="412" y="81"/>
                </a:cubicBezTo>
                <a:cubicBezTo>
                  <a:pt x="412" y="81"/>
                  <a:pt x="412" y="82"/>
                  <a:pt x="411" y="82"/>
                </a:cubicBezTo>
                <a:cubicBezTo>
                  <a:pt x="411" y="82"/>
                  <a:pt x="411" y="82"/>
                  <a:pt x="410" y="81"/>
                </a:cubicBezTo>
                <a:cubicBezTo>
                  <a:pt x="410" y="81"/>
                  <a:pt x="410" y="82"/>
                  <a:pt x="410" y="82"/>
                </a:cubicBezTo>
                <a:cubicBezTo>
                  <a:pt x="409" y="82"/>
                  <a:pt x="409" y="82"/>
                  <a:pt x="409" y="81"/>
                </a:cubicBezTo>
                <a:cubicBezTo>
                  <a:pt x="408" y="82"/>
                  <a:pt x="408" y="82"/>
                  <a:pt x="408" y="82"/>
                </a:cubicBezTo>
                <a:cubicBezTo>
                  <a:pt x="408" y="82"/>
                  <a:pt x="408" y="82"/>
                  <a:pt x="408" y="82"/>
                </a:cubicBezTo>
                <a:cubicBezTo>
                  <a:pt x="407" y="82"/>
                  <a:pt x="407" y="82"/>
                  <a:pt x="406" y="82"/>
                </a:cubicBezTo>
                <a:cubicBezTo>
                  <a:pt x="406" y="82"/>
                  <a:pt x="405" y="82"/>
                  <a:pt x="405" y="82"/>
                </a:cubicBezTo>
                <a:cubicBezTo>
                  <a:pt x="404" y="82"/>
                  <a:pt x="403" y="81"/>
                  <a:pt x="402" y="82"/>
                </a:cubicBezTo>
                <a:cubicBezTo>
                  <a:pt x="402" y="81"/>
                  <a:pt x="401" y="82"/>
                  <a:pt x="401" y="82"/>
                </a:cubicBezTo>
                <a:cubicBezTo>
                  <a:pt x="401" y="82"/>
                  <a:pt x="400" y="82"/>
                  <a:pt x="400" y="82"/>
                </a:cubicBezTo>
                <a:cubicBezTo>
                  <a:pt x="400" y="82"/>
                  <a:pt x="399" y="82"/>
                  <a:pt x="399" y="82"/>
                </a:cubicBezTo>
                <a:cubicBezTo>
                  <a:pt x="399" y="82"/>
                  <a:pt x="399" y="82"/>
                  <a:pt x="398" y="81"/>
                </a:cubicBezTo>
                <a:cubicBezTo>
                  <a:pt x="398" y="82"/>
                  <a:pt x="397" y="83"/>
                  <a:pt x="397" y="82"/>
                </a:cubicBezTo>
                <a:cubicBezTo>
                  <a:pt x="395" y="82"/>
                  <a:pt x="394" y="82"/>
                  <a:pt x="393" y="82"/>
                </a:cubicBezTo>
                <a:cubicBezTo>
                  <a:pt x="392" y="82"/>
                  <a:pt x="392" y="82"/>
                  <a:pt x="391" y="82"/>
                </a:cubicBezTo>
                <a:cubicBezTo>
                  <a:pt x="390" y="82"/>
                  <a:pt x="389" y="82"/>
                  <a:pt x="388" y="82"/>
                </a:cubicBezTo>
                <a:cubicBezTo>
                  <a:pt x="387" y="82"/>
                  <a:pt x="386" y="82"/>
                  <a:pt x="386" y="82"/>
                </a:cubicBezTo>
                <a:cubicBezTo>
                  <a:pt x="385" y="82"/>
                  <a:pt x="384" y="82"/>
                  <a:pt x="382" y="82"/>
                </a:cubicBezTo>
                <a:cubicBezTo>
                  <a:pt x="382" y="82"/>
                  <a:pt x="381" y="82"/>
                  <a:pt x="380" y="82"/>
                </a:cubicBezTo>
                <a:cubicBezTo>
                  <a:pt x="379" y="82"/>
                  <a:pt x="378" y="82"/>
                  <a:pt x="378" y="82"/>
                </a:cubicBezTo>
                <a:cubicBezTo>
                  <a:pt x="375" y="83"/>
                  <a:pt x="373" y="83"/>
                  <a:pt x="371" y="82"/>
                </a:cubicBezTo>
                <a:cubicBezTo>
                  <a:pt x="369" y="82"/>
                  <a:pt x="368" y="82"/>
                  <a:pt x="367" y="82"/>
                </a:cubicBezTo>
                <a:cubicBezTo>
                  <a:pt x="365" y="82"/>
                  <a:pt x="364" y="82"/>
                  <a:pt x="362" y="82"/>
                </a:cubicBezTo>
                <a:cubicBezTo>
                  <a:pt x="361" y="82"/>
                  <a:pt x="359" y="82"/>
                  <a:pt x="358" y="82"/>
                </a:cubicBezTo>
                <a:cubicBezTo>
                  <a:pt x="356" y="82"/>
                  <a:pt x="355" y="82"/>
                  <a:pt x="354" y="82"/>
                </a:cubicBezTo>
                <a:cubicBezTo>
                  <a:pt x="352" y="82"/>
                  <a:pt x="351" y="82"/>
                  <a:pt x="349" y="82"/>
                </a:cubicBezTo>
                <a:cubicBezTo>
                  <a:pt x="348" y="82"/>
                  <a:pt x="347" y="82"/>
                  <a:pt x="347" y="82"/>
                </a:cubicBezTo>
                <a:cubicBezTo>
                  <a:pt x="346" y="82"/>
                  <a:pt x="345" y="82"/>
                  <a:pt x="344" y="82"/>
                </a:cubicBezTo>
                <a:cubicBezTo>
                  <a:pt x="344" y="82"/>
                  <a:pt x="343" y="82"/>
                  <a:pt x="343" y="82"/>
                </a:cubicBezTo>
                <a:cubicBezTo>
                  <a:pt x="343" y="82"/>
                  <a:pt x="342" y="82"/>
                  <a:pt x="342" y="82"/>
                </a:cubicBezTo>
                <a:cubicBezTo>
                  <a:pt x="341" y="82"/>
                  <a:pt x="341" y="84"/>
                  <a:pt x="340" y="82"/>
                </a:cubicBezTo>
                <a:cubicBezTo>
                  <a:pt x="340" y="82"/>
                  <a:pt x="339" y="83"/>
                  <a:pt x="339" y="83"/>
                </a:cubicBezTo>
                <a:cubicBezTo>
                  <a:pt x="339" y="83"/>
                  <a:pt x="339" y="82"/>
                  <a:pt x="338" y="82"/>
                </a:cubicBezTo>
                <a:cubicBezTo>
                  <a:pt x="338" y="82"/>
                  <a:pt x="338" y="83"/>
                  <a:pt x="337" y="83"/>
                </a:cubicBezTo>
                <a:cubicBezTo>
                  <a:pt x="337" y="83"/>
                  <a:pt x="337" y="82"/>
                  <a:pt x="336" y="82"/>
                </a:cubicBezTo>
                <a:cubicBezTo>
                  <a:pt x="336" y="82"/>
                  <a:pt x="336" y="83"/>
                  <a:pt x="336" y="83"/>
                </a:cubicBezTo>
                <a:cubicBezTo>
                  <a:pt x="335" y="83"/>
                  <a:pt x="335" y="82"/>
                  <a:pt x="335" y="82"/>
                </a:cubicBezTo>
                <a:cubicBezTo>
                  <a:pt x="334" y="82"/>
                  <a:pt x="334" y="84"/>
                  <a:pt x="333" y="82"/>
                </a:cubicBezTo>
                <a:cubicBezTo>
                  <a:pt x="332" y="83"/>
                  <a:pt x="332" y="84"/>
                  <a:pt x="331" y="82"/>
                </a:cubicBezTo>
                <a:cubicBezTo>
                  <a:pt x="331" y="82"/>
                  <a:pt x="330" y="83"/>
                  <a:pt x="330" y="82"/>
                </a:cubicBezTo>
                <a:cubicBezTo>
                  <a:pt x="329" y="82"/>
                  <a:pt x="328" y="82"/>
                  <a:pt x="327" y="83"/>
                </a:cubicBezTo>
                <a:cubicBezTo>
                  <a:pt x="326" y="83"/>
                  <a:pt x="326" y="83"/>
                  <a:pt x="325" y="83"/>
                </a:cubicBezTo>
                <a:cubicBezTo>
                  <a:pt x="322" y="83"/>
                  <a:pt x="321" y="83"/>
                  <a:pt x="318" y="83"/>
                </a:cubicBezTo>
                <a:cubicBezTo>
                  <a:pt x="316" y="83"/>
                  <a:pt x="315" y="83"/>
                  <a:pt x="312" y="83"/>
                </a:cubicBezTo>
                <a:cubicBezTo>
                  <a:pt x="310" y="83"/>
                  <a:pt x="307" y="83"/>
                  <a:pt x="305" y="83"/>
                </a:cubicBezTo>
                <a:cubicBezTo>
                  <a:pt x="303" y="83"/>
                  <a:pt x="299" y="82"/>
                  <a:pt x="297" y="83"/>
                </a:cubicBezTo>
                <a:cubicBezTo>
                  <a:pt x="293" y="83"/>
                  <a:pt x="289" y="82"/>
                  <a:pt x="284" y="82"/>
                </a:cubicBezTo>
                <a:cubicBezTo>
                  <a:pt x="278" y="82"/>
                  <a:pt x="278" y="82"/>
                  <a:pt x="272" y="82"/>
                </a:cubicBezTo>
                <a:cubicBezTo>
                  <a:pt x="268" y="82"/>
                  <a:pt x="258" y="82"/>
                  <a:pt x="254" y="82"/>
                </a:cubicBezTo>
                <a:cubicBezTo>
                  <a:pt x="243" y="82"/>
                  <a:pt x="237" y="82"/>
                  <a:pt x="226" y="82"/>
                </a:cubicBezTo>
                <a:cubicBezTo>
                  <a:pt x="226" y="82"/>
                  <a:pt x="220" y="81"/>
                  <a:pt x="220" y="81"/>
                </a:cubicBezTo>
                <a:cubicBezTo>
                  <a:pt x="221" y="81"/>
                  <a:pt x="221" y="81"/>
                  <a:pt x="222" y="81"/>
                </a:cubicBezTo>
                <a:cubicBezTo>
                  <a:pt x="223" y="81"/>
                  <a:pt x="223" y="82"/>
                  <a:pt x="224" y="82"/>
                </a:cubicBezTo>
                <a:cubicBezTo>
                  <a:pt x="241" y="82"/>
                  <a:pt x="261" y="82"/>
                  <a:pt x="278" y="82"/>
                </a:cubicBezTo>
                <a:cubicBezTo>
                  <a:pt x="309" y="83"/>
                  <a:pt x="337" y="83"/>
                  <a:pt x="368" y="83"/>
                </a:cubicBezTo>
                <a:cubicBezTo>
                  <a:pt x="385" y="83"/>
                  <a:pt x="403" y="83"/>
                  <a:pt x="420" y="82"/>
                </a:cubicBezTo>
                <a:cubicBezTo>
                  <a:pt x="437" y="82"/>
                  <a:pt x="453" y="83"/>
                  <a:pt x="470" y="82"/>
                </a:cubicBezTo>
                <a:cubicBezTo>
                  <a:pt x="475" y="82"/>
                  <a:pt x="480" y="83"/>
                  <a:pt x="485" y="83"/>
                </a:cubicBezTo>
                <a:cubicBezTo>
                  <a:pt x="492" y="83"/>
                  <a:pt x="490" y="83"/>
                  <a:pt x="497" y="83"/>
                </a:cubicBezTo>
                <a:cubicBezTo>
                  <a:pt x="499" y="83"/>
                  <a:pt x="500" y="83"/>
                  <a:pt x="502" y="83"/>
                </a:cubicBezTo>
                <a:cubicBezTo>
                  <a:pt x="502" y="83"/>
                  <a:pt x="502" y="83"/>
                  <a:pt x="502" y="84"/>
                </a:cubicBezTo>
                <a:cubicBezTo>
                  <a:pt x="501" y="84"/>
                  <a:pt x="500" y="84"/>
                  <a:pt x="500" y="84"/>
                </a:cubicBezTo>
                <a:cubicBezTo>
                  <a:pt x="496" y="84"/>
                  <a:pt x="493" y="84"/>
                  <a:pt x="490" y="84"/>
                </a:cubicBezTo>
                <a:cubicBezTo>
                  <a:pt x="487" y="84"/>
                  <a:pt x="485" y="84"/>
                  <a:pt x="482" y="84"/>
                </a:cubicBezTo>
                <a:cubicBezTo>
                  <a:pt x="477" y="84"/>
                  <a:pt x="479" y="85"/>
                  <a:pt x="474" y="85"/>
                </a:cubicBezTo>
                <a:cubicBezTo>
                  <a:pt x="465" y="85"/>
                  <a:pt x="457" y="85"/>
                  <a:pt x="448" y="86"/>
                </a:cubicBezTo>
                <a:cubicBezTo>
                  <a:pt x="443" y="86"/>
                  <a:pt x="439" y="86"/>
                  <a:pt x="434" y="86"/>
                </a:cubicBezTo>
                <a:cubicBezTo>
                  <a:pt x="433" y="86"/>
                  <a:pt x="433" y="87"/>
                  <a:pt x="433" y="87"/>
                </a:cubicBezTo>
                <a:cubicBezTo>
                  <a:pt x="433" y="87"/>
                  <a:pt x="433" y="87"/>
                  <a:pt x="434" y="87"/>
                </a:cubicBezTo>
                <a:cubicBezTo>
                  <a:pt x="436" y="87"/>
                  <a:pt x="438" y="87"/>
                  <a:pt x="440" y="87"/>
                </a:cubicBezTo>
                <a:cubicBezTo>
                  <a:pt x="441" y="87"/>
                  <a:pt x="443" y="87"/>
                  <a:pt x="445" y="87"/>
                </a:cubicBezTo>
                <a:cubicBezTo>
                  <a:pt x="445" y="88"/>
                  <a:pt x="444" y="88"/>
                  <a:pt x="444" y="88"/>
                </a:cubicBezTo>
                <a:cubicBezTo>
                  <a:pt x="437" y="89"/>
                  <a:pt x="429" y="89"/>
                  <a:pt x="422" y="89"/>
                </a:cubicBezTo>
                <a:cubicBezTo>
                  <a:pt x="414" y="89"/>
                  <a:pt x="406" y="90"/>
                  <a:pt x="398" y="90"/>
                </a:cubicBezTo>
                <a:cubicBezTo>
                  <a:pt x="393" y="90"/>
                  <a:pt x="389" y="90"/>
                  <a:pt x="384" y="90"/>
                </a:cubicBezTo>
                <a:cubicBezTo>
                  <a:pt x="383" y="90"/>
                  <a:pt x="382" y="90"/>
                  <a:pt x="381" y="91"/>
                </a:cubicBezTo>
                <a:cubicBezTo>
                  <a:pt x="380" y="91"/>
                  <a:pt x="380" y="92"/>
                  <a:pt x="379" y="92"/>
                </a:cubicBezTo>
                <a:cubicBezTo>
                  <a:pt x="378" y="90"/>
                  <a:pt x="377" y="90"/>
                  <a:pt x="375" y="92"/>
                </a:cubicBezTo>
                <a:cubicBezTo>
                  <a:pt x="375" y="92"/>
                  <a:pt x="375" y="91"/>
                  <a:pt x="375" y="91"/>
                </a:cubicBezTo>
                <a:cubicBezTo>
                  <a:pt x="375" y="91"/>
                  <a:pt x="375" y="91"/>
                  <a:pt x="375" y="91"/>
                </a:cubicBezTo>
                <a:cubicBezTo>
                  <a:pt x="375" y="91"/>
                  <a:pt x="374" y="92"/>
                  <a:pt x="374" y="93"/>
                </a:cubicBezTo>
                <a:cubicBezTo>
                  <a:pt x="374" y="92"/>
                  <a:pt x="373" y="91"/>
                  <a:pt x="373" y="91"/>
                </a:cubicBezTo>
                <a:cubicBezTo>
                  <a:pt x="373" y="91"/>
                  <a:pt x="372" y="92"/>
                  <a:pt x="372" y="92"/>
                </a:cubicBezTo>
                <a:cubicBezTo>
                  <a:pt x="372" y="92"/>
                  <a:pt x="372" y="91"/>
                  <a:pt x="371" y="91"/>
                </a:cubicBezTo>
                <a:cubicBezTo>
                  <a:pt x="371" y="91"/>
                  <a:pt x="371" y="92"/>
                  <a:pt x="370" y="92"/>
                </a:cubicBezTo>
                <a:cubicBezTo>
                  <a:pt x="370" y="92"/>
                  <a:pt x="370" y="92"/>
                  <a:pt x="370" y="91"/>
                </a:cubicBezTo>
                <a:cubicBezTo>
                  <a:pt x="369" y="91"/>
                  <a:pt x="369" y="92"/>
                  <a:pt x="369" y="93"/>
                </a:cubicBezTo>
                <a:cubicBezTo>
                  <a:pt x="368" y="92"/>
                  <a:pt x="368" y="92"/>
                  <a:pt x="368" y="91"/>
                </a:cubicBezTo>
                <a:cubicBezTo>
                  <a:pt x="367" y="91"/>
                  <a:pt x="367" y="93"/>
                  <a:pt x="366" y="91"/>
                </a:cubicBezTo>
                <a:cubicBezTo>
                  <a:pt x="366" y="92"/>
                  <a:pt x="365" y="93"/>
                  <a:pt x="364" y="91"/>
                </a:cubicBezTo>
                <a:cubicBezTo>
                  <a:pt x="364" y="92"/>
                  <a:pt x="364" y="92"/>
                  <a:pt x="363" y="92"/>
                </a:cubicBezTo>
                <a:cubicBezTo>
                  <a:pt x="363" y="92"/>
                  <a:pt x="363" y="92"/>
                  <a:pt x="363" y="91"/>
                </a:cubicBezTo>
                <a:cubicBezTo>
                  <a:pt x="362" y="92"/>
                  <a:pt x="362" y="92"/>
                  <a:pt x="361" y="92"/>
                </a:cubicBezTo>
                <a:cubicBezTo>
                  <a:pt x="361" y="92"/>
                  <a:pt x="361" y="91"/>
                  <a:pt x="361" y="91"/>
                </a:cubicBezTo>
                <a:cubicBezTo>
                  <a:pt x="360" y="91"/>
                  <a:pt x="360" y="92"/>
                  <a:pt x="360" y="93"/>
                </a:cubicBezTo>
                <a:cubicBezTo>
                  <a:pt x="360" y="92"/>
                  <a:pt x="359" y="91"/>
                  <a:pt x="359" y="91"/>
                </a:cubicBezTo>
                <a:cubicBezTo>
                  <a:pt x="359" y="91"/>
                  <a:pt x="358" y="92"/>
                  <a:pt x="358" y="93"/>
                </a:cubicBezTo>
                <a:cubicBezTo>
                  <a:pt x="358" y="92"/>
                  <a:pt x="358" y="91"/>
                  <a:pt x="358" y="90"/>
                </a:cubicBezTo>
                <a:cubicBezTo>
                  <a:pt x="357" y="91"/>
                  <a:pt x="357" y="92"/>
                  <a:pt x="356" y="92"/>
                </a:cubicBezTo>
                <a:cubicBezTo>
                  <a:pt x="356" y="91"/>
                  <a:pt x="356" y="90"/>
                  <a:pt x="358" y="90"/>
                </a:cubicBezTo>
                <a:cubicBezTo>
                  <a:pt x="364" y="90"/>
                  <a:pt x="371" y="90"/>
                  <a:pt x="378" y="89"/>
                </a:cubicBezTo>
                <a:cubicBezTo>
                  <a:pt x="380" y="89"/>
                  <a:pt x="382" y="89"/>
                  <a:pt x="384" y="89"/>
                </a:cubicBezTo>
                <a:cubicBezTo>
                  <a:pt x="328" y="89"/>
                  <a:pt x="272" y="89"/>
                  <a:pt x="217" y="89"/>
                </a:cubicBezTo>
                <a:cubicBezTo>
                  <a:pt x="217" y="89"/>
                  <a:pt x="217" y="89"/>
                  <a:pt x="217" y="89"/>
                </a:cubicBezTo>
                <a:cubicBezTo>
                  <a:pt x="261" y="89"/>
                  <a:pt x="307" y="89"/>
                  <a:pt x="351" y="89"/>
                </a:cubicBezTo>
                <a:cubicBezTo>
                  <a:pt x="351" y="89"/>
                  <a:pt x="349" y="90"/>
                  <a:pt x="349" y="91"/>
                </a:cubicBezTo>
                <a:cubicBezTo>
                  <a:pt x="346" y="91"/>
                  <a:pt x="342" y="91"/>
                  <a:pt x="339" y="91"/>
                </a:cubicBezTo>
                <a:cubicBezTo>
                  <a:pt x="336" y="91"/>
                  <a:pt x="333" y="91"/>
                  <a:pt x="330" y="91"/>
                </a:cubicBezTo>
                <a:cubicBezTo>
                  <a:pt x="330" y="91"/>
                  <a:pt x="329" y="92"/>
                  <a:pt x="328" y="92"/>
                </a:cubicBezTo>
                <a:cubicBezTo>
                  <a:pt x="328" y="92"/>
                  <a:pt x="328" y="92"/>
                  <a:pt x="328" y="92"/>
                </a:cubicBezTo>
                <a:cubicBezTo>
                  <a:pt x="321" y="92"/>
                  <a:pt x="314" y="92"/>
                  <a:pt x="307" y="92"/>
                </a:cubicBezTo>
                <a:close/>
                <a:moveTo>
                  <a:pt x="288" y="38"/>
                </a:moveTo>
                <a:cubicBezTo>
                  <a:pt x="288" y="38"/>
                  <a:pt x="288" y="38"/>
                  <a:pt x="288" y="38"/>
                </a:cubicBezTo>
                <a:cubicBezTo>
                  <a:pt x="305" y="38"/>
                  <a:pt x="322" y="38"/>
                  <a:pt x="340" y="38"/>
                </a:cubicBezTo>
                <a:cubicBezTo>
                  <a:pt x="340" y="38"/>
                  <a:pt x="340" y="38"/>
                  <a:pt x="340" y="38"/>
                </a:cubicBezTo>
                <a:cubicBezTo>
                  <a:pt x="322" y="38"/>
                  <a:pt x="305" y="38"/>
                  <a:pt x="288" y="38"/>
                </a:cubicBezTo>
                <a:close/>
                <a:moveTo>
                  <a:pt x="357" y="15"/>
                </a:moveTo>
                <a:cubicBezTo>
                  <a:pt x="357" y="14"/>
                  <a:pt x="357" y="14"/>
                  <a:pt x="357" y="14"/>
                </a:cubicBezTo>
                <a:cubicBezTo>
                  <a:pt x="346" y="14"/>
                  <a:pt x="335" y="15"/>
                  <a:pt x="325" y="15"/>
                </a:cubicBezTo>
                <a:cubicBezTo>
                  <a:pt x="325" y="15"/>
                  <a:pt x="325" y="15"/>
                  <a:pt x="325" y="15"/>
                </a:cubicBezTo>
                <a:cubicBezTo>
                  <a:pt x="336" y="15"/>
                  <a:pt x="346" y="15"/>
                  <a:pt x="357" y="15"/>
                </a:cubicBezTo>
                <a:close/>
                <a:moveTo>
                  <a:pt x="278" y="38"/>
                </a:moveTo>
                <a:cubicBezTo>
                  <a:pt x="278" y="38"/>
                  <a:pt x="278" y="38"/>
                  <a:pt x="278" y="38"/>
                </a:cubicBezTo>
                <a:cubicBezTo>
                  <a:pt x="271" y="38"/>
                  <a:pt x="264" y="38"/>
                  <a:pt x="256" y="38"/>
                </a:cubicBezTo>
                <a:cubicBezTo>
                  <a:pt x="256" y="38"/>
                  <a:pt x="256" y="38"/>
                  <a:pt x="256" y="38"/>
                </a:cubicBezTo>
                <a:cubicBezTo>
                  <a:pt x="264" y="38"/>
                  <a:pt x="271" y="38"/>
                  <a:pt x="278" y="38"/>
                </a:cubicBezTo>
                <a:close/>
                <a:moveTo>
                  <a:pt x="168" y="54"/>
                </a:moveTo>
                <a:cubicBezTo>
                  <a:pt x="163" y="53"/>
                  <a:pt x="140" y="53"/>
                  <a:pt x="138" y="54"/>
                </a:cubicBezTo>
                <a:cubicBezTo>
                  <a:pt x="141" y="54"/>
                  <a:pt x="165" y="54"/>
                  <a:pt x="168" y="54"/>
                </a:cubicBezTo>
                <a:close/>
                <a:moveTo>
                  <a:pt x="360" y="14"/>
                </a:moveTo>
                <a:cubicBezTo>
                  <a:pt x="360" y="14"/>
                  <a:pt x="360" y="14"/>
                  <a:pt x="360" y="14"/>
                </a:cubicBezTo>
                <a:cubicBezTo>
                  <a:pt x="362" y="14"/>
                  <a:pt x="365" y="14"/>
                  <a:pt x="368" y="14"/>
                </a:cubicBezTo>
                <a:cubicBezTo>
                  <a:pt x="368" y="14"/>
                  <a:pt x="368" y="14"/>
                  <a:pt x="368" y="14"/>
                </a:cubicBezTo>
                <a:cubicBezTo>
                  <a:pt x="365" y="14"/>
                  <a:pt x="362" y="14"/>
                  <a:pt x="360" y="14"/>
                </a:cubicBezTo>
                <a:close/>
              </a:path>
            </a:pathLst>
          </a:custGeom>
          <a:solidFill>
            <a:srgbClr val="2FA2A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2734924" y="10566400"/>
            <a:ext cx="10410824" cy="1774824"/>
          </a:xfrm>
          <a:custGeom>
            <a:avLst/>
            <a:gdLst/>
            <a:ahLst/>
            <a:cxnLst/>
            <a:rect l="l" t="t" r="r" b="b"/>
            <a:pathLst>
              <a:path w="547" h="93" extrusionOk="0">
                <a:moveTo>
                  <a:pt x="87" y="81"/>
                </a:moveTo>
                <a:cubicBezTo>
                  <a:pt x="91" y="80"/>
                  <a:pt x="68" y="80"/>
                  <a:pt x="71" y="79"/>
                </a:cubicBezTo>
                <a:cubicBezTo>
                  <a:pt x="72" y="79"/>
                  <a:pt x="73" y="79"/>
                  <a:pt x="73" y="78"/>
                </a:cubicBezTo>
                <a:cubicBezTo>
                  <a:pt x="73" y="78"/>
                  <a:pt x="73" y="78"/>
                  <a:pt x="73" y="78"/>
                </a:cubicBezTo>
                <a:cubicBezTo>
                  <a:pt x="72" y="78"/>
                  <a:pt x="72" y="78"/>
                  <a:pt x="71" y="78"/>
                </a:cubicBezTo>
                <a:cubicBezTo>
                  <a:pt x="66" y="78"/>
                  <a:pt x="87" y="78"/>
                  <a:pt x="82" y="77"/>
                </a:cubicBezTo>
                <a:cubicBezTo>
                  <a:pt x="81" y="77"/>
                  <a:pt x="81" y="77"/>
                  <a:pt x="80" y="77"/>
                </a:cubicBezTo>
                <a:cubicBezTo>
                  <a:pt x="80" y="77"/>
                  <a:pt x="80" y="77"/>
                  <a:pt x="80" y="76"/>
                </a:cubicBezTo>
                <a:cubicBezTo>
                  <a:pt x="81" y="76"/>
                  <a:pt x="82" y="76"/>
                  <a:pt x="82" y="76"/>
                </a:cubicBezTo>
                <a:cubicBezTo>
                  <a:pt x="87" y="75"/>
                  <a:pt x="65" y="75"/>
                  <a:pt x="69" y="75"/>
                </a:cubicBezTo>
                <a:cubicBezTo>
                  <a:pt x="70" y="75"/>
                  <a:pt x="71" y="75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3" y="73"/>
                  <a:pt x="74" y="72"/>
                  <a:pt x="75" y="72"/>
                </a:cubicBezTo>
                <a:cubicBezTo>
                  <a:pt x="87" y="70"/>
                  <a:pt x="75" y="69"/>
                  <a:pt x="87" y="68"/>
                </a:cubicBezTo>
                <a:cubicBezTo>
                  <a:pt x="89" y="68"/>
                  <a:pt x="90" y="67"/>
                  <a:pt x="92" y="66"/>
                </a:cubicBezTo>
                <a:cubicBezTo>
                  <a:pt x="90" y="66"/>
                  <a:pt x="89" y="66"/>
                  <a:pt x="87" y="66"/>
                </a:cubicBezTo>
                <a:cubicBezTo>
                  <a:pt x="82" y="67"/>
                  <a:pt x="78" y="67"/>
                  <a:pt x="73" y="67"/>
                </a:cubicBezTo>
                <a:cubicBezTo>
                  <a:pt x="64" y="68"/>
                  <a:pt x="78" y="68"/>
                  <a:pt x="69" y="68"/>
                </a:cubicBezTo>
                <a:cubicBezTo>
                  <a:pt x="68" y="68"/>
                  <a:pt x="68" y="68"/>
                  <a:pt x="67" y="68"/>
                </a:cubicBezTo>
                <a:cubicBezTo>
                  <a:pt x="67" y="68"/>
                  <a:pt x="67" y="68"/>
                  <a:pt x="67" y="67"/>
                </a:cubicBezTo>
                <a:cubicBezTo>
                  <a:pt x="68" y="67"/>
                  <a:pt x="68" y="67"/>
                  <a:pt x="69" y="67"/>
                </a:cubicBezTo>
                <a:cubicBezTo>
                  <a:pt x="73" y="66"/>
                  <a:pt x="72" y="65"/>
                  <a:pt x="76" y="65"/>
                </a:cubicBezTo>
                <a:cubicBezTo>
                  <a:pt x="87" y="64"/>
                  <a:pt x="79" y="63"/>
                  <a:pt x="90" y="62"/>
                </a:cubicBezTo>
                <a:cubicBezTo>
                  <a:pt x="99" y="61"/>
                  <a:pt x="95" y="60"/>
                  <a:pt x="104" y="60"/>
                </a:cubicBezTo>
                <a:cubicBezTo>
                  <a:pt x="114" y="59"/>
                  <a:pt x="124" y="67"/>
                  <a:pt x="133" y="66"/>
                </a:cubicBezTo>
                <a:cubicBezTo>
                  <a:pt x="135" y="65"/>
                  <a:pt x="137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7" y="64"/>
                  <a:pt x="136" y="64"/>
                  <a:pt x="135" y="65"/>
                </a:cubicBezTo>
                <a:cubicBezTo>
                  <a:pt x="131" y="65"/>
                  <a:pt x="128" y="66"/>
                  <a:pt x="124" y="66"/>
                </a:cubicBezTo>
                <a:cubicBezTo>
                  <a:pt x="119" y="67"/>
                  <a:pt x="114" y="67"/>
                  <a:pt x="109" y="67"/>
                </a:cubicBezTo>
                <a:cubicBezTo>
                  <a:pt x="106" y="68"/>
                  <a:pt x="101" y="59"/>
                  <a:pt x="97" y="59"/>
                </a:cubicBezTo>
                <a:cubicBezTo>
                  <a:pt x="91" y="59"/>
                  <a:pt x="100" y="60"/>
                  <a:pt x="94" y="61"/>
                </a:cubicBezTo>
                <a:cubicBezTo>
                  <a:pt x="88" y="61"/>
                  <a:pt x="81" y="61"/>
                  <a:pt x="75" y="61"/>
                </a:cubicBezTo>
                <a:cubicBezTo>
                  <a:pt x="74" y="61"/>
                  <a:pt x="74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0"/>
                  <a:pt x="74" y="60"/>
                  <a:pt x="75" y="60"/>
                </a:cubicBezTo>
                <a:cubicBezTo>
                  <a:pt x="77" y="59"/>
                  <a:pt x="71" y="59"/>
                  <a:pt x="73" y="59"/>
                </a:cubicBezTo>
                <a:cubicBezTo>
                  <a:pt x="74" y="59"/>
                  <a:pt x="75" y="58"/>
                  <a:pt x="75" y="57"/>
                </a:cubicBezTo>
                <a:cubicBezTo>
                  <a:pt x="74" y="57"/>
                  <a:pt x="74" y="57"/>
                  <a:pt x="73" y="57"/>
                </a:cubicBezTo>
                <a:cubicBezTo>
                  <a:pt x="68" y="57"/>
                  <a:pt x="81" y="57"/>
                  <a:pt x="76" y="58"/>
                </a:cubicBezTo>
                <a:cubicBezTo>
                  <a:pt x="76" y="58"/>
                  <a:pt x="57" y="58"/>
                  <a:pt x="57" y="57"/>
                </a:cubicBezTo>
                <a:cubicBezTo>
                  <a:pt x="55" y="56"/>
                  <a:pt x="54" y="57"/>
                  <a:pt x="53" y="57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2" y="55"/>
                  <a:pt x="48" y="55"/>
                  <a:pt x="49" y="55"/>
                </a:cubicBezTo>
                <a:cubicBezTo>
                  <a:pt x="60" y="54"/>
                  <a:pt x="54" y="52"/>
                  <a:pt x="65" y="51"/>
                </a:cubicBezTo>
                <a:cubicBezTo>
                  <a:pt x="82" y="50"/>
                  <a:pt x="76" y="50"/>
                  <a:pt x="100" y="51"/>
                </a:cubicBezTo>
                <a:cubicBezTo>
                  <a:pt x="102" y="50"/>
                  <a:pt x="121" y="54"/>
                  <a:pt x="123" y="54"/>
                </a:cubicBezTo>
                <a:cubicBezTo>
                  <a:pt x="122" y="54"/>
                  <a:pt x="122" y="54"/>
                  <a:pt x="121" y="54"/>
                </a:cubicBezTo>
                <a:cubicBezTo>
                  <a:pt x="116" y="54"/>
                  <a:pt x="107" y="48"/>
                  <a:pt x="101" y="49"/>
                </a:cubicBezTo>
                <a:cubicBezTo>
                  <a:pt x="97" y="49"/>
                  <a:pt x="95" y="46"/>
                  <a:pt x="91" y="46"/>
                </a:cubicBezTo>
                <a:cubicBezTo>
                  <a:pt x="81" y="47"/>
                  <a:pt x="71" y="48"/>
                  <a:pt x="62" y="49"/>
                </a:cubicBezTo>
                <a:cubicBezTo>
                  <a:pt x="60" y="49"/>
                  <a:pt x="59" y="48"/>
                  <a:pt x="58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4" y="48"/>
                  <a:pt x="51" y="49"/>
                  <a:pt x="49" y="49"/>
                </a:cubicBezTo>
                <a:cubicBezTo>
                  <a:pt x="45" y="49"/>
                  <a:pt x="56" y="50"/>
                  <a:pt x="52" y="50"/>
                </a:cubicBezTo>
                <a:cubicBezTo>
                  <a:pt x="52" y="50"/>
                  <a:pt x="51" y="50"/>
                  <a:pt x="50" y="50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2" y="49"/>
                  <a:pt x="52" y="48"/>
                </a:cubicBezTo>
                <a:cubicBezTo>
                  <a:pt x="55" y="48"/>
                  <a:pt x="43" y="48"/>
                  <a:pt x="45" y="47"/>
                </a:cubicBezTo>
                <a:cubicBezTo>
                  <a:pt x="51" y="46"/>
                  <a:pt x="70" y="45"/>
                  <a:pt x="75" y="44"/>
                </a:cubicBezTo>
                <a:cubicBezTo>
                  <a:pt x="80" y="44"/>
                  <a:pt x="84" y="43"/>
                  <a:pt x="89" y="43"/>
                </a:cubicBezTo>
                <a:cubicBezTo>
                  <a:pt x="86" y="43"/>
                  <a:pt x="83" y="43"/>
                  <a:pt x="80" y="43"/>
                </a:cubicBezTo>
                <a:cubicBezTo>
                  <a:pt x="74" y="44"/>
                  <a:pt x="68" y="44"/>
                  <a:pt x="63" y="45"/>
                </a:cubicBezTo>
                <a:cubicBezTo>
                  <a:pt x="62" y="45"/>
                  <a:pt x="61" y="45"/>
                  <a:pt x="61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4"/>
                  <a:pt x="63" y="43"/>
                  <a:pt x="64" y="43"/>
                </a:cubicBezTo>
                <a:cubicBezTo>
                  <a:pt x="75" y="42"/>
                  <a:pt x="73" y="50"/>
                  <a:pt x="84" y="48"/>
                </a:cubicBezTo>
                <a:cubicBezTo>
                  <a:pt x="92" y="47"/>
                  <a:pt x="100" y="46"/>
                  <a:pt x="108" y="45"/>
                </a:cubicBezTo>
                <a:cubicBezTo>
                  <a:pt x="111" y="45"/>
                  <a:pt x="114" y="44"/>
                  <a:pt x="117" y="44"/>
                </a:cubicBezTo>
                <a:cubicBezTo>
                  <a:pt x="116" y="44"/>
                  <a:pt x="115" y="44"/>
                  <a:pt x="114" y="44"/>
                </a:cubicBezTo>
                <a:cubicBezTo>
                  <a:pt x="111" y="44"/>
                  <a:pt x="109" y="45"/>
                  <a:pt x="106" y="44"/>
                </a:cubicBezTo>
                <a:cubicBezTo>
                  <a:pt x="104" y="43"/>
                  <a:pt x="103" y="44"/>
                  <a:pt x="101" y="44"/>
                </a:cubicBezTo>
                <a:cubicBezTo>
                  <a:pt x="103" y="44"/>
                  <a:pt x="93" y="45"/>
                  <a:pt x="69" y="47"/>
                </a:cubicBezTo>
                <a:cubicBezTo>
                  <a:pt x="64" y="48"/>
                  <a:pt x="72" y="39"/>
                  <a:pt x="67" y="40"/>
                </a:cubicBezTo>
                <a:cubicBezTo>
                  <a:pt x="66" y="40"/>
                  <a:pt x="51" y="50"/>
                  <a:pt x="51" y="48"/>
                </a:cubicBezTo>
                <a:cubicBezTo>
                  <a:pt x="78" y="42"/>
                  <a:pt x="95" y="41"/>
                  <a:pt x="100" y="40"/>
                </a:cubicBezTo>
                <a:cubicBezTo>
                  <a:pt x="98" y="39"/>
                  <a:pt x="96" y="40"/>
                  <a:pt x="94" y="39"/>
                </a:cubicBezTo>
                <a:cubicBezTo>
                  <a:pt x="101" y="37"/>
                  <a:pt x="46" y="37"/>
                  <a:pt x="53" y="35"/>
                </a:cubicBezTo>
                <a:cubicBezTo>
                  <a:pt x="53" y="35"/>
                  <a:pt x="52" y="35"/>
                  <a:pt x="52" y="35"/>
                </a:cubicBezTo>
                <a:cubicBezTo>
                  <a:pt x="44" y="35"/>
                  <a:pt x="60" y="36"/>
                  <a:pt x="52" y="37"/>
                </a:cubicBezTo>
                <a:cubicBezTo>
                  <a:pt x="47" y="38"/>
                  <a:pt x="92" y="39"/>
                  <a:pt x="87" y="39"/>
                </a:cubicBezTo>
                <a:cubicBezTo>
                  <a:pt x="86" y="39"/>
                  <a:pt x="85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5" y="38"/>
                  <a:pt x="47" y="38"/>
                  <a:pt x="48" y="38"/>
                </a:cubicBezTo>
                <a:cubicBezTo>
                  <a:pt x="51" y="37"/>
                  <a:pt x="54" y="37"/>
                  <a:pt x="56" y="36"/>
                </a:cubicBezTo>
                <a:cubicBezTo>
                  <a:pt x="64" y="35"/>
                  <a:pt x="35" y="33"/>
                  <a:pt x="43" y="31"/>
                </a:cubicBezTo>
                <a:cubicBezTo>
                  <a:pt x="44" y="31"/>
                  <a:pt x="45" y="31"/>
                  <a:pt x="45" y="31"/>
                </a:cubicBezTo>
                <a:cubicBezTo>
                  <a:pt x="45" y="29"/>
                  <a:pt x="47" y="29"/>
                  <a:pt x="48" y="29"/>
                </a:cubicBezTo>
                <a:cubicBezTo>
                  <a:pt x="52" y="28"/>
                  <a:pt x="50" y="27"/>
                  <a:pt x="54" y="26"/>
                </a:cubicBezTo>
                <a:cubicBezTo>
                  <a:pt x="57" y="25"/>
                  <a:pt x="47" y="25"/>
                  <a:pt x="50" y="24"/>
                </a:cubicBezTo>
                <a:cubicBezTo>
                  <a:pt x="52" y="24"/>
                  <a:pt x="55" y="23"/>
                  <a:pt x="58" y="23"/>
                </a:cubicBezTo>
                <a:cubicBezTo>
                  <a:pt x="53" y="23"/>
                  <a:pt x="62" y="24"/>
                  <a:pt x="57" y="24"/>
                </a:cubicBezTo>
                <a:cubicBezTo>
                  <a:pt x="52" y="25"/>
                  <a:pt x="47" y="26"/>
                  <a:pt x="42" y="26"/>
                </a:cubicBezTo>
                <a:cubicBezTo>
                  <a:pt x="41" y="26"/>
                  <a:pt x="40" y="26"/>
                  <a:pt x="40" y="26"/>
                </a:cubicBezTo>
                <a:cubicBezTo>
                  <a:pt x="40" y="26"/>
                  <a:pt x="40" y="26"/>
                  <a:pt x="39" y="25"/>
                </a:cubicBezTo>
                <a:cubicBezTo>
                  <a:pt x="40" y="25"/>
                  <a:pt x="41" y="25"/>
                  <a:pt x="42" y="25"/>
                </a:cubicBezTo>
                <a:cubicBezTo>
                  <a:pt x="45" y="24"/>
                  <a:pt x="48" y="24"/>
                  <a:pt x="51" y="23"/>
                </a:cubicBezTo>
                <a:cubicBezTo>
                  <a:pt x="53" y="23"/>
                  <a:pt x="54" y="22"/>
                  <a:pt x="56" y="22"/>
                </a:cubicBezTo>
                <a:cubicBezTo>
                  <a:pt x="56" y="22"/>
                  <a:pt x="55" y="22"/>
                  <a:pt x="54" y="22"/>
                </a:cubicBezTo>
                <a:cubicBezTo>
                  <a:pt x="46" y="23"/>
                  <a:pt x="37" y="24"/>
                  <a:pt x="29" y="25"/>
                </a:cubicBezTo>
                <a:cubicBezTo>
                  <a:pt x="28" y="25"/>
                  <a:pt x="27" y="25"/>
                  <a:pt x="26" y="25"/>
                </a:cubicBezTo>
                <a:cubicBezTo>
                  <a:pt x="26" y="25"/>
                  <a:pt x="26" y="25"/>
                  <a:pt x="26" y="24"/>
                </a:cubicBezTo>
                <a:cubicBezTo>
                  <a:pt x="27" y="24"/>
                  <a:pt x="28" y="24"/>
                  <a:pt x="29" y="24"/>
                </a:cubicBezTo>
                <a:cubicBezTo>
                  <a:pt x="36" y="22"/>
                  <a:pt x="18" y="21"/>
                  <a:pt x="25" y="19"/>
                </a:cubicBezTo>
                <a:cubicBezTo>
                  <a:pt x="28" y="19"/>
                  <a:pt x="32" y="18"/>
                  <a:pt x="35" y="16"/>
                </a:cubicBezTo>
                <a:cubicBezTo>
                  <a:pt x="36" y="14"/>
                  <a:pt x="25" y="14"/>
                  <a:pt x="27" y="13"/>
                </a:cubicBezTo>
                <a:cubicBezTo>
                  <a:pt x="32" y="13"/>
                  <a:pt x="17" y="12"/>
                  <a:pt x="23" y="12"/>
                </a:cubicBezTo>
                <a:cubicBezTo>
                  <a:pt x="28" y="12"/>
                  <a:pt x="20" y="10"/>
                  <a:pt x="25" y="9"/>
                </a:cubicBezTo>
                <a:cubicBezTo>
                  <a:pt x="25" y="9"/>
                  <a:pt x="24" y="8"/>
                  <a:pt x="24" y="8"/>
                </a:cubicBezTo>
                <a:cubicBezTo>
                  <a:pt x="18" y="9"/>
                  <a:pt x="24" y="9"/>
                  <a:pt x="18" y="9"/>
                </a:cubicBezTo>
                <a:cubicBezTo>
                  <a:pt x="13" y="9"/>
                  <a:pt x="7" y="10"/>
                  <a:pt x="2" y="10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9"/>
                  <a:pt x="2" y="9"/>
                </a:cubicBezTo>
                <a:cubicBezTo>
                  <a:pt x="6" y="8"/>
                  <a:pt x="10" y="8"/>
                  <a:pt x="15" y="8"/>
                </a:cubicBezTo>
                <a:cubicBezTo>
                  <a:pt x="15" y="7"/>
                  <a:pt x="16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7"/>
                  <a:pt x="13" y="7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3" y="5"/>
                  <a:pt x="14" y="5"/>
                </a:cubicBezTo>
                <a:cubicBezTo>
                  <a:pt x="21" y="4"/>
                  <a:pt x="16" y="3"/>
                  <a:pt x="23" y="2"/>
                </a:cubicBezTo>
                <a:cubicBezTo>
                  <a:pt x="33" y="2"/>
                  <a:pt x="43" y="1"/>
                  <a:pt x="53" y="1"/>
                </a:cubicBezTo>
                <a:cubicBezTo>
                  <a:pt x="62" y="1"/>
                  <a:pt x="227" y="1"/>
                  <a:pt x="236" y="1"/>
                </a:cubicBezTo>
                <a:cubicBezTo>
                  <a:pt x="247" y="1"/>
                  <a:pt x="257" y="1"/>
                  <a:pt x="267" y="1"/>
                </a:cubicBezTo>
                <a:cubicBezTo>
                  <a:pt x="274" y="1"/>
                  <a:pt x="281" y="1"/>
                  <a:pt x="289" y="1"/>
                </a:cubicBezTo>
                <a:cubicBezTo>
                  <a:pt x="291" y="1"/>
                  <a:pt x="294" y="1"/>
                  <a:pt x="297" y="1"/>
                </a:cubicBezTo>
                <a:cubicBezTo>
                  <a:pt x="298" y="1"/>
                  <a:pt x="300" y="1"/>
                  <a:pt x="301" y="1"/>
                </a:cubicBezTo>
                <a:cubicBezTo>
                  <a:pt x="302" y="1"/>
                  <a:pt x="303" y="1"/>
                  <a:pt x="304" y="1"/>
                </a:cubicBezTo>
                <a:cubicBezTo>
                  <a:pt x="305" y="1"/>
                  <a:pt x="306" y="1"/>
                  <a:pt x="306" y="1"/>
                </a:cubicBezTo>
                <a:cubicBezTo>
                  <a:pt x="307" y="2"/>
                  <a:pt x="308" y="1"/>
                  <a:pt x="308" y="1"/>
                </a:cubicBezTo>
                <a:cubicBezTo>
                  <a:pt x="309" y="2"/>
                  <a:pt x="309" y="2"/>
                  <a:pt x="310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1" y="1"/>
                  <a:pt x="311" y="1"/>
                  <a:pt x="312" y="1"/>
                </a:cubicBezTo>
                <a:cubicBezTo>
                  <a:pt x="313" y="2"/>
                  <a:pt x="313" y="2"/>
                  <a:pt x="314" y="1"/>
                </a:cubicBezTo>
                <a:cubicBezTo>
                  <a:pt x="321" y="1"/>
                  <a:pt x="329" y="1"/>
                  <a:pt x="336" y="1"/>
                </a:cubicBezTo>
                <a:cubicBezTo>
                  <a:pt x="336" y="1"/>
                  <a:pt x="336" y="2"/>
                  <a:pt x="336" y="2"/>
                </a:cubicBezTo>
                <a:cubicBezTo>
                  <a:pt x="337" y="2"/>
                  <a:pt x="338" y="3"/>
                  <a:pt x="338" y="3"/>
                </a:cubicBezTo>
                <a:cubicBezTo>
                  <a:pt x="342" y="3"/>
                  <a:pt x="345" y="3"/>
                  <a:pt x="348" y="3"/>
                </a:cubicBezTo>
                <a:cubicBezTo>
                  <a:pt x="351" y="3"/>
                  <a:pt x="355" y="3"/>
                  <a:pt x="358" y="3"/>
                </a:cubicBezTo>
                <a:cubicBezTo>
                  <a:pt x="358" y="3"/>
                  <a:pt x="358" y="4"/>
                  <a:pt x="358" y="4"/>
                </a:cubicBezTo>
                <a:cubicBezTo>
                  <a:pt x="312" y="4"/>
                  <a:pt x="265" y="4"/>
                  <a:pt x="218" y="4"/>
                </a:cubicBezTo>
                <a:cubicBezTo>
                  <a:pt x="218" y="4"/>
                  <a:pt x="218" y="4"/>
                  <a:pt x="218" y="4"/>
                </a:cubicBezTo>
                <a:cubicBezTo>
                  <a:pt x="277" y="5"/>
                  <a:pt x="323" y="5"/>
                  <a:pt x="382" y="5"/>
                </a:cubicBezTo>
                <a:cubicBezTo>
                  <a:pt x="380" y="5"/>
                  <a:pt x="391" y="4"/>
                  <a:pt x="388" y="4"/>
                </a:cubicBezTo>
                <a:cubicBezTo>
                  <a:pt x="381" y="4"/>
                  <a:pt x="374" y="4"/>
                  <a:pt x="367" y="4"/>
                </a:cubicBezTo>
                <a:cubicBezTo>
                  <a:pt x="365" y="4"/>
                  <a:pt x="365" y="3"/>
                  <a:pt x="366" y="1"/>
                </a:cubicBezTo>
                <a:cubicBezTo>
                  <a:pt x="366" y="2"/>
                  <a:pt x="367" y="2"/>
                  <a:pt x="367" y="3"/>
                </a:cubicBezTo>
                <a:cubicBezTo>
                  <a:pt x="367" y="2"/>
                  <a:pt x="367" y="2"/>
                  <a:pt x="368" y="1"/>
                </a:cubicBezTo>
                <a:cubicBezTo>
                  <a:pt x="368" y="2"/>
                  <a:pt x="369" y="2"/>
                  <a:pt x="369" y="3"/>
                </a:cubicBezTo>
                <a:cubicBezTo>
                  <a:pt x="369" y="2"/>
                  <a:pt x="369" y="2"/>
                  <a:pt x="370" y="1"/>
                </a:cubicBezTo>
                <a:cubicBezTo>
                  <a:pt x="370" y="2"/>
                  <a:pt x="370" y="2"/>
                  <a:pt x="371" y="3"/>
                </a:cubicBezTo>
                <a:cubicBezTo>
                  <a:pt x="371" y="2"/>
                  <a:pt x="371" y="2"/>
                  <a:pt x="371" y="1"/>
                </a:cubicBezTo>
                <a:cubicBezTo>
                  <a:pt x="372" y="2"/>
                  <a:pt x="372" y="2"/>
                  <a:pt x="373" y="3"/>
                </a:cubicBezTo>
                <a:cubicBezTo>
                  <a:pt x="373" y="2"/>
                  <a:pt x="373" y="2"/>
                  <a:pt x="373" y="1"/>
                </a:cubicBezTo>
                <a:cubicBezTo>
                  <a:pt x="374" y="2"/>
                  <a:pt x="374" y="2"/>
                  <a:pt x="375" y="2"/>
                </a:cubicBezTo>
                <a:cubicBezTo>
                  <a:pt x="375" y="1"/>
                  <a:pt x="376" y="2"/>
                  <a:pt x="376" y="2"/>
                </a:cubicBezTo>
                <a:cubicBezTo>
                  <a:pt x="377" y="0"/>
                  <a:pt x="378" y="2"/>
                  <a:pt x="378" y="3"/>
                </a:cubicBezTo>
                <a:cubicBezTo>
                  <a:pt x="378" y="2"/>
                  <a:pt x="379" y="2"/>
                  <a:pt x="379" y="1"/>
                </a:cubicBezTo>
                <a:cubicBezTo>
                  <a:pt x="379" y="2"/>
                  <a:pt x="380" y="2"/>
                  <a:pt x="380" y="3"/>
                </a:cubicBezTo>
                <a:cubicBezTo>
                  <a:pt x="380" y="2"/>
                  <a:pt x="380" y="2"/>
                  <a:pt x="381" y="1"/>
                </a:cubicBezTo>
                <a:cubicBezTo>
                  <a:pt x="381" y="2"/>
                  <a:pt x="382" y="2"/>
                  <a:pt x="382" y="3"/>
                </a:cubicBezTo>
                <a:cubicBezTo>
                  <a:pt x="382" y="2"/>
                  <a:pt x="382" y="2"/>
                  <a:pt x="383" y="1"/>
                </a:cubicBezTo>
                <a:cubicBezTo>
                  <a:pt x="383" y="2"/>
                  <a:pt x="383" y="2"/>
                  <a:pt x="384" y="3"/>
                </a:cubicBezTo>
                <a:cubicBezTo>
                  <a:pt x="384" y="2"/>
                  <a:pt x="384" y="2"/>
                  <a:pt x="385" y="1"/>
                </a:cubicBezTo>
                <a:cubicBezTo>
                  <a:pt x="385" y="2"/>
                  <a:pt x="385" y="3"/>
                  <a:pt x="385" y="3"/>
                </a:cubicBezTo>
                <a:cubicBezTo>
                  <a:pt x="386" y="3"/>
                  <a:pt x="386" y="3"/>
                  <a:pt x="386" y="3"/>
                </a:cubicBezTo>
                <a:cubicBezTo>
                  <a:pt x="386" y="2"/>
                  <a:pt x="386" y="2"/>
                  <a:pt x="386" y="1"/>
                </a:cubicBezTo>
                <a:cubicBezTo>
                  <a:pt x="388" y="3"/>
                  <a:pt x="389" y="3"/>
                  <a:pt x="390" y="2"/>
                </a:cubicBezTo>
                <a:cubicBezTo>
                  <a:pt x="390" y="2"/>
                  <a:pt x="378" y="3"/>
                  <a:pt x="378" y="3"/>
                </a:cubicBezTo>
                <a:cubicBezTo>
                  <a:pt x="379" y="3"/>
                  <a:pt x="381" y="3"/>
                  <a:pt x="382" y="3"/>
                </a:cubicBezTo>
                <a:cubicBezTo>
                  <a:pt x="387" y="4"/>
                  <a:pt x="392" y="4"/>
                  <a:pt x="397" y="4"/>
                </a:cubicBezTo>
                <a:cubicBezTo>
                  <a:pt x="405" y="4"/>
                  <a:pt x="383" y="5"/>
                  <a:pt x="392" y="5"/>
                </a:cubicBezTo>
                <a:cubicBezTo>
                  <a:pt x="399" y="5"/>
                  <a:pt x="407" y="5"/>
                  <a:pt x="414" y="5"/>
                </a:cubicBezTo>
                <a:cubicBezTo>
                  <a:pt x="415" y="6"/>
                  <a:pt x="415" y="6"/>
                  <a:pt x="416" y="6"/>
                </a:cubicBezTo>
                <a:cubicBezTo>
                  <a:pt x="414" y="7"/>
                  <a:pt x="412" y="7"/>
                  <a:pt x="410" y="7"/>
                </a:cubicBezTo>
                <a:cubicBezTo>
                  <a:pt x="408" y="7"/>
                  <a:pt x="406" y="7"/>
                  <a:pt x="404" y="7"/>
                </a:cubicBezTo>
                <a:cubicBezTo>
                  <a:pt x="403" y="7"/>
                  <a:pt x="403" y="7"/>
                  <a:pt x="403" y="7"/>
                </a:cubicBezTo>
                <a:cubicBezTo>
                  <a:pt x="403" y="7"/>
                  <a:pt x="403" y="7"/>
                  <a:pt x="404" y="7"/>
                </a:cubicBezTo>
                <a:cubicBezTo>
                  <a:pt x="409" y="8"/>
                  <a:pt x="414" y="8"/>
                  <a:pt x="419" y="8"/>
                </a:cubicBezTo>
                <a:cubicBezTo>
                  <a:pt x="428" y="8"/>
                  <a:pt x="437" y="9"/>
                  <a:pt x="446" y="9"/>
                </a:cubicBezTo>
                <a:cubicBezTo>
                  <a:pt x="452" y="9"/>
                  <a:pt x="458" y="9"/>
                  <a:pt x="464" y="10"/>
                </a:cubicBezTo>
                <a:cubicBezTo>
                  <a:pt x="466" y="10"/>
                  <a:pt x="469" y="10"/>
                  <a:pt x="472" y="10"/>
                </a:cubicBezTo>
                <a:cubicBezTo>
                  <a:pt x="475" y="10"/>
                  <a:pt x="492" y="10"/>
                  <a:pt x="495" y="10"/>
                </a:cubicBezTo>
                <a:cubicBezTo>
                  <a:pt x="496" y="10"/>
                  <a:pt x="497" y="10"/>
                  <a:pt x="498" y="10"/>
                </a:cubicBezTo>
                <a:cubicBezTo>
                  <a:pt x="498" y="10"/>
                  <a:pt x="498" y="11"/>
                  <a:pt x="498" y="11"/>
                </a:cubicBezTo>
                <a:cubicBezTo>
                  <a:pt x="496" y="11"/>
                  <a:pt x="494" y="11"/>
                  <a:pt x="493" y="11"/>
                </a:cubicBezTo>
                <a:cubicBezTo>
                  <a:pt x="486" y="11"/>
                  <a:pt x="465" y="11"/>
                  <a:pt x="458" y="11"/>
                </a:cubicBezTo>
                <a:cubicBezTo>
                  <a:pt x="453" y="11"/>
                  <a:pt x="448" y="12"/>
                  <a:pt x="442" y="11"/>
                </a:cubicBezTo>
                <a:cubicBezTo>
                  <a:pt x="424" y="11"/>
                  <a:pt x="406" y="11"/>
                  <a:pt x="388" y="10"/>
                </a:cubicBezTo>
                <a:cubicBezTo>
                  <a:pt x="370" y="10"/>
                  <a:pt x="382" y="10"/>
                  <a:pt x="364" y="10"/>
                </a:cubicBezTo>
                <a:cubicBezTo>
                  <a:pt x="332" y="10"/>
                  <a:pt x="309" y="10"/>
                  <a:pt x="276" y="11"/>
                </a:cubicBezTo>
                <a:cubicBezTo>
                  <a:pt x="258" y="11"/>
                  <a:pt x="244" y="11"/>
                  <a:pt x="226" y="12"/>
                </a:cubicBezTo>
                <a:cubicBezTo>
                  <a:pt x="225" y="12"/>
                  <a:pt x="225" y="12"/>
                  <a:pt x="224" y="13"/>
                </a:cubicBezTo>
                <a:cubicBezTo>
                  <a:pt x="223" y="13"/>
                  <a:pt x="223" y="13"/>
                  <a:pt x="222" y="13"/>
                </a:cubicBezTo>
                <a:cubicBezTo>
                  <a:pt x="222" y="13"/>
                  <a:pt x="222" y="13"/>
                  <a:pt x="223" y="13"/>
                </a:cubicBezTo>
                <a:cubicBezTo>
                  <a:pt x="234" y="13"/>
                  <a:pt x="245" y="13"/>
                  <a:pt x="257" y="12"/>
                </a:cubicBezTo>
                <a:cubicBezTo>
                  <a:pt x="261" y="12"/>
                  <a:pt x="265" y="12"/>
                  <a:pt x="269" y="12"/>
                </a:cubicBezTo>
                <a:cubicBezTo>
                  <a:pt x="276" y="12"/>
                  <a:pt x="283" y="12"/>
                  <a:pt x="290" y="12"/>
                </a:cubicBezTo>
                <a:cubicBezTo>
                  <a:pt x="295" y="12"/>
                  <a:pt x="299" y="12"/>
                  <a:pt x="304" y="12"/>
                </a:cubicBezTo>
                <a:cubicBezTo>
                  <a:pt x="306" y="12"/>
                  <a:pt x="308" y="12"/>
                  <a:pt x="310" y="12"/>
                </a:cubicBezTo>
                <a:cubicBezTo>
                  <a:pt x="312" y="12"/>
                  <a:pt x="314" y="12"/>
                  <a:pt x="316" y="12"/>
                </a:cubicBezTo>
                <a:cubicBezTo>
                  <a:pt x="319" y="12"/>
                  <a:pt x="322" y="12"/>
                  <a:pt x="325" y="12"/>
                </a:cubicBezTo>
                <a:cubicBezTo>
                  <a:pt x="327" y="12"/>
                  <a:pt x="330" y="11"/>
                  <a:pt x="333" y="11"/>
                </a:cubicBezTo>
                <a:cubicBezTo>
                  <a:pt x="334" y="11"/>
                  <a:pt x="334" y="11"/>
                  <a:pt x="335" y="11"/>
                </a:cubicBezTo>
                <a:cubicBezTo>
                  <a:pt x="336" y="11"/>
                  <a:pt x="337" y="12"/>
                  <a:pt x="338" y="12"/>
                </a:cubicBezTo>
                <a:cubicBezTo>
                  <a:pt x="339" y="11"/>
                  <a:pt x="339" y="11"/>
                  <a:pt x="340" y="12"/>
                </a:cubicBezTo>
                <a:cubicBezTo>
                  <a:pt x="340" y="10"/>
                  <a:pt x="341" y="11"/>
                  <a:pt x="341" y="12"/>
                </a:cubicBezTo>
                <a:cubicBezTo>
                  <a:pt x="342" y="10"/>
                  <a:pt x="343" y="11"/>
                  <a:pt x="343" y="12"/>
                </a:cubicBezTo>
                <a:cubicBezTo>
                  <a:pt x="343" y="12"/>
                  <a:pt x="344" y="11"/>
                  <a:pt x="344" y="11"/>
                </a:cubicBezTo>
                <a:cubicBezTo>
                  <a:pt x="344" y="11"/>
                  <a:pt x="345" y="12"/>
                  <a:pt x="345" y="12"/>
                </a:cubicBezTo>
                <a:cubicBezTo>
                  <a:pt x="345" y="12"/>
                  <a:pt x="345" y="11"/>
                  <a:pt x="346" y="11"/>
                </a:cubicBezTo>
                <a:cubicBezTo>
                  <a:pt x="346" y="11"/>
                  <a:pt x="347" y="12"/>
                  <a:pt x="347" y="12"/>
                </a:cubicBezTo>
                <a:cubicBezTo>
                  <a:pt x="347" y="12"/>
                  <a:pt x="347" y="11"/>
                  <a:pt x="348" y="11"/>
                </a:cubicBezTo>
                <a:cubicBezTo>
                  <a:pt x="348" y="11"/>
                  <a:pt x="348" y="12"/>
                  <a:pt x="349" y="12"/>
                </a:cubicBezTo>
                <a:cubicBezTo>
                  <a:pt x="349" y="10"/>
                  <a:pt x="350" y="12"/>
                  <a:pt x="351" y="12"/>
                </a:cubicBezTo>
                <a:cubicBezTo>
                  <a:pt x="351" y="12"/>
                  <a:pt x="352" y="12"/>
                  <a:pt x="352" y="12"/>
                </a:cubicBezTo>
                <a:cubicBezTo>
                  <a:pt x="352" y="12"/>
                  <a:pt x="353" y="12"/>
                  <a:pt x="353" y="12"/>
                </a:cubicBezTo>
                <a:cubicBezTo>
                  <a:pt x="354" y="12"/>
                  <a:pt x="355" y="12"/>
                  <a:pt x="356" y="12"/>
                </a:cubicBezTo>
                <a:cubicBezTo>
                  <a:pt x="357" y="12"/>
                  <a:pt x="357" y="12"/>
                  <a:pt x="358" y="12"/>
                </a:cubicBezTo>
                <a:cubicBezTo>
                  <a:pt x="360" y="12"/>
                  <a:pt x="361" y="12"/>
                  <a:pt x="363" y="12"/>
                </a:cubicBezTo>
                <a:cubicBezTo>
                  <a:pt x="365" y="12"/>
                  <a:pt x="366" y="12"/>
                  <a:pt x="368" y="12"/>
                </a:cubicBezTo>
                <a:cubicBezTo>
                  <a:pt x="369" y="12"/>
                  <a:pt x="371" y="11"/>
                  <a:pt x="372" y="11"/>
                </a:cubicBezTo>
                <a:cubicBezTo>
                  <a:pt x="374" y="12"/>
                  <a:pt x="375" y="12"/>
                  <a:pt x="377" y="12"/>
                </a:cubicBezTo>
                <a:cubicBezTo>
                  <a:pt x="378" y="12"/>
                  <a:pt x="380" y="11"/>
                  <a:pt x="381" y="11"/>
                </a:cubicBezTo>
                <a:cubicBezTo>
                  <a:pt x="384" y="11"/>
                  <a:pt x="386" y="11"/>
                  <a:pt x="389" y="11"/>
                </a:cubicBezTo>
                <a:cubicBezTo>
                  <a:pt x="389" y="12"/>
                  <a:pt x="390" y="12"/>
                  <a:pt x="391" y="12"/>
                </a:cubicBezTo>
                <a:cubicBezTo>
                  <a:pt x="392" y="11"/>
                  <a:pt x="380" y="12"/>
                  <a:pt x="380" y="12"/>
                </a:cubicBezTo>
                <a:cubicBezTo>
                  <a:pt x="382" y="12"/>
                  <a:pt x="383" y="12"/>
                  <a:pt x="384" y="12"/>
                </a:cubicBezTo>
                <a:cubicBezTo>
                  <a:pt x="385" y="12"/>
                  <a:pt x="386" y="12"/>
                  <a:pt x="386" y="12"/>
                </a:cubicBezTo>
                <a:cubicBezTo>
                  <a:pt x="387" y="12"/>
                  <a:pt x="388" y="12"/>
                  <a:pt x="389" y="12"/>
                </a:cubicBezTo>
                <a:cubicBezTo>
                  <a:pt x="390" y="12"/>
                  <a:pt x="391" y="12"/>
                  <a:pt x="392" y="12"/>
                </a:cubicBezTo>
                <a:cubicBezTo>
                  <a:pt x="393" y="12"/>
                  <a:pt x="394" y="12"/>
                  <a:pt x="395" y="12"/>
                </a:cubicBezTo>
                <a:cubicBezTo>
                  <a:pt x="396" y="11"/>
                  <a:pt x="396" y="12"/>
                  <a:pt x="397" y="12"/>
                </a:cubicBezTo>
                <a:cubicBezTo>
                  <a:pt x="397" y="12"/>
                  <a:pt x="398" y="12"/>
                  <a:pt x="398" y="12"/>
                </a:cubicBezTo>
                <a:cubicBezTo>
                  <a:pt x="398" y="12"/>
                  <a:pt x="398" y="12"/>
                  <a:pt x="399" y="12"/>
                </a:cubicBezTo>
                <a:cubicBezTo>
                  <a:pt x="399" y="12"/>
                  <a:pt x="400" y="12"/>
                  <a:pt x="400" y="12"/>
                </a:cubicBezTo>
                <a:cubicBezTo>
                  <a:pt x="400" y="12"/>
                  <a:pt x="401" y="12"/>
                  <a:pt x="401" y="12"/>
                </a:cubicBezTo>
                <a:cubicBezTo>
                  <a:pt x="402" y="12"/>
                  <a:pt x="403" y="12"/>
                  <a:pt x="404" y="12"/>
                </a:cubicBezTo>
                <a:cubicBezTo>
                  <a:pt x="404" y="12"/>
                  <a:pt x="405" y="12"/>
                  <a:pt x="405" y="12"/>
                </a:cubicBezTo>
                <a:cubicBezTo>
                  <a:pt x="406" y="12"/>
                  <a:pt x="407" y="12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2"/>
                  <a:pt x="408" y="12"/>
                  <a:pt x="408" y="13"/>
                </a:cubicBezTo>
                <a:cubicBezTo>
                  <a:pt x="409" y="12"/>
                  <a:pt x="409" y="12"/>
                  <a:pt x="409" y="11"/>
                </a:cubicBezTo>
                <a:cubicBezTo>
                  <a:pt x="409" y="12"/>
                  <a:pt x="410" y="12"/>
                  <a:pt x="410" y="13"/>
                </a:cubicBezTo>
                <a:cubicBezTo>
                  <a:pt x="410" y="12"/>
                  <a:pt x="411" y="12"/>
                  <a:pt x="411" y="12"/>
                </a:cubicBezTo>
                <a:cubicBezTo>
                  <a:pt x="411" y="12"/>
                  <a:pt x="412" y="12"/>
                  <a:pt x="412" y="13"/>
                </a:cubicBezTo>
                <a:cubicBezTo>
                  <a:pt x="412" y="12"/>
                  <a:pt x="412" y="12"/>
                  <a:pt x="413" y="12"/>
                </a:cubicBezTo>
                <a:cubicBezTo>
                  <a:pt x="413" y="12"/>
                  <a:pt x="413" y="13"/>
                  <a:pt x="414" y="13"/>
                </a:cubicBezTo>
                <a:cubicBezTo>
                  <a:pt x="414" y="12"/>
                  <a:pt x="414" y="12"/>
                  <a:pt x="415" y="12"/>
                </a:cubicBezTo>
                <a:cubicBezTo>
                  <a:pt x="415" y="12"/>
                  <a:pt x="415" y="12"/>
                  <a:pt x="416" y="13"/>
                </a:cubicBezTo>
                <a:cubicBezTo>
                  <a:pt x="416" y="13"/>
                  <a:pt x="416" y="12"/>
                  <a:pt x="417" y="12"/>
                </a:cubicBezTo>
                <a:cubicBezTo>
                  <a:pt x="417" y="12"/>
                  <a:pt x="417" y="13"/>
                  <a:pt x="417" y="13"/>
                </a:cubicBezTo>
                <a:cubicBezTo>
                  <a:pt x="418" y="13"/>
                  <a:pt x="387" y="12"/>
                  <a:pt x="388" y="12"/>
                </a:cubicBezTo>
                <a:cubicBezTo>
                  <a:pt x="388" y="12"/>
                  <a:pt x="388" y="13"/>
                  <a:pt x="388" y="13"/>
                </a:cubicBezTo>
                <a:cubicBezTo>
                  <a:pt x="389" y="13"/>
                  <a:pt x="389" y="12"/>
                  <a:pt x="389" y="12"/>
                </a:cubicBezTo>
                <a:cubicBezTo>
                  <a:pt x="390" y="13"/>
                  <a:pt x="391" y="13"/>
                  <a:pt x="391" y="12"/>
                </a:cubicBezTo>
                <a:cubicBezTo>
                  <a:pt x="392" y="13"/>
                  <a:pt x="392" y="13"/>
                  <a:pt x="393" y="13"/>
                </a:cubicBezTo>
                <a:cubicBezTo>
                  <a:pt x="395" y="13"/>
                  <a:pt x="396" y="13"/>
                  <a:pt x="398" y="13"/>
                </a:cubicBezTo>
                <a:cubicBezTo>
                  <a:pt x="402" y="13"/>
                  <a:pt x="406" y="14"/>
                  <a:pt x="410" y="14"/>
                </a:cubicBezTo>
                <a:cubicBezTo>
                  <a:pt x="419" y="14"/>
                  <a:pt x="428" y="14"/>
                  <a:pt x="438" y="15"/>
                </a:cubicBezTo>
                <a:cubicBezTo>
                  <a:pt x="444" y="15"/>
                  <a:pt x="451" y="15"/>
                  <a:pt x="458" y="15"/>
                </a:cubicBezTo>
                <a:cubicBezTo>
                  <a:pt x="462" y="16"/>
                  <a:pt x="466" y="16"/>
                  <a:pt x="471" y="16"/>
                </a:cubicBezTo>
                <a:cubicBezTo>
                  <a:pt x="471" y="16"/>
                  <a:pt x="471" y="16"/>
                  <a:pt x="472" y="16"/>
                </a:cubicBezTo>
                <a:cubicBezTo>
                  <a:pt x="471" y="17"/>
                  <a:pt x="471" y="17"/>
                  <a:pt x="471" y="17"/>
                </a:cubicBezTo>
                <a:cubicBezTo>
                  <a:pt x="467" y="17"/>
                  <a:pt x="464" y="17"/>
                  <a:pt x="460" y="17"/>
                </a:cubicBezTo>
                <a:cubicBezTo>
                  <a:pt x="454" y="17"/>
                  <a:pt x="447" y="17"/>
                  <a:pt x="441" y="16"/>
                </a:cubicBezTo>
                <a:cubicBezTo>
                  <a:pt x="436" y="16"/>
                  <a:pt x="432" y="16"/>
                  <a:pt x="428" y="16"/>
                </a:cubicBezTo>
                <a:cubicBezTo>
                  <a:pt x="438" y="17"/>
                  <a:pt x="462" y="18"/>
                  <a:pt x="473" y="18"/>
                </a:cubicBezTo>
                <a:cubicBezTo>
                  <a:pt x="478" y="18"/>
                  <a:pt x="484" y="18"/>
                  <a:pt x="490" y="18"/>
                </a:cubicBezTo>
                <a:cubicBezTo>
                  <a:pt x="490" y="18"/>
                  <a:pt x="491" y="19"/>
                  <a:pt x="491" y="19"/>
                </a:cubicBezTo>
                <a:cubicBezTo>
                  <a:pt x="491" y="19"/>
                  <a:pt x="490" y="19"/>
                  <a:pt x="490" y="19"/>
                </a:cubicBezTo>
                <a:cubicBezTo>
                  <a:pt x="489" y="20"/>
                  <a:pt x="487" y="20"/>
                  <a:pt x="485" y="20"/>
                </a:cubicBezTo>
                <a:cubicBezTo>
                  <a:pt x="481" y="20"/>
                  <a:pt x="477" y="21"/>
                  <a:pt x="473" y="21"/>
                </a:cubicBezTo>
                <a:cubicBezTo>
                  <a:pt x="454" y="21"/>
                  <a:pt x="441" y="24"/>
                  <a:pt x="439" y="24"/>
                </a:cubicBezTo>
                <a:cubicBezTo>
                  <a:pt x="404" y="23"/>
                  <a:pt x="403" y="22"/>
                  <a:pt x="368" y="22"/>
                </a:cubicBezTo>
                <a:cubicBezTo>
                  <a:pt x="318" y="21"/>
                  <a:pt x="267" y="23"/>
                  <a:pt x="216" y="22"/>
                </a:cubicBezTo>
                <a:cubicBezTo>
                  <a:pt x="215" y="23"/>
                  <a:pt x="217" y="22"/>
                  <a:pt x="216" y="22"/>
                </a:cubicBezTo>
                <a:cubicBezTo>
                  <a:pt x="216" y="22"/>
                  <a:pt x="216" y="22"/>
                  <a:pt x="216" y="23"/>
                </a:cubicBezTo>
                <a:cubicBezTo>
                  <a:pt x="221" y="23"/>
                  <a:pt x="226" y="23"/>
                  <a:pt x="230" y="23"/>
                </a:cubicBezTo>
                <a:cubicBezTo>
                  <a:pt x="235" y="22"/>
                  <a:pt x="239" y="22"/>
                  <a:pt x="244" y="22"/>
                </a:cubicBezTo>
                <a:cubicBezTo>
                  <a:pt x="259" y="22"/>
                  <a:pt x="273" y="22"/>
                  <a:pt x="288" y="22"/>
                </a:cubicBezTo>
                <a:cubicBezTo>
                  <a:pt x="295" y="22"/>
                  <a:pt x="303" y="21"/>
                  <a:pt x="310" y="21"/>
                </a:cubicBezTo>
                <a:cubicBezTo>
                  <a:pt x="320" y="21"/>
                  <a:pt x="330" y="21"/>
                  <a:pt x="339" y="21"/>
                </a:cubicBezTo>
                <a:cubicBezTo>
                  <a:pt x="344" y="21"/>
                  <a:pt x="349" y="21"/>
                  <a:pt x="354" y="22"/>
                </a:cubicBezTo>
                <a:cubicBezTo>
                  <a:pt x="358" y="22"/>
                  <a:pt x="363" y="22"/>
                  <a:pt x="368" y="22"/>
                </a:cubicBezTo>
                <a:cubicBezTo>
                  <a:pt x="372" y="22"/>
                  <a:pt x="376" y="22"/>
                  <a:pt x="380" y="22"/>
                </a:cubicBezTo>
                <a:cubicBezTo>
                  <a:pt x="382" y="22"/>
                  <a:pt x="385" y="22"/>
                  <a:pt x="388" y="22"/>
                </a:cubicBezTo>
                <a:cubicBezTo>
                  <a:pt x="390" y="22"/>
                  <a:pt x="392" y="22"/>
                  <a:pt x="394" y="22"/>
                </a:cubicBezTo>
                <a:cubicBezTo>
                  <a:pt x="397" y="22"/>
                  <a:pt x="399" y="22"/>
                  <a:pt x="401" y="22"/>
                </a:cubicBezTo>
                <a:cubicBezTo>
                  <a:pt x="403" y="22"/>
                  <a:pt x="405" y="22"/>
                  <a:pt x="408" y="22"/>
                </a:cubicBezTo>
                <a:cubicBezTo>
                  <a:pt x="409" y="22"/>
                  <a:pt x="411" y="22"/>
                  <a:pt x="412" y="22"/>
                </a:cubicBezTo>
                <a:cubicBezTo>
                  <a:pt x="414" y="22"/>
                  <a:pt x="415" y="22"/>
                  <a:pt x="417" y="22"/>
                </a:cubicBezTo>
                <a:cubicBezTo>
                  <a:pt x="417" y="22"/>
                  <a:pt x="418" y="22"/>
                  <a:pt x="419" y="22"/>
                </a:cubicBezTo>
                <a:cubicBezTo>
                  <a:pt x="420" y="22"/>
                  <a:pt x="421" y="22"/>
                  <a:pt x="422" y="22"/>
                </a:cubicBezTo>
                <a:cubicBezTo>
                  <a:pt x="423" y="22"/>
                  <a:pt x="423" y="22"/>
                  <a:pt x="424" y="22"/>
                </a:cubicBezTo>
                <a:cubicBezTo>
                  <a:pt x="425" y="22"/>
                  <a:pt x="426" y="23"/>
                  <a:pt x="427" y="22"/>
                </a:cubicBezTo>
                <a:cubicBezTo>
                  <a:pt x="428" y="22"/>
                  <a:pt x="429" y="22"/>
                  <a:pt x="430" y="22"/>
                </a:cubicBezTo>
                <a:cubicBezTo>
                  <a:pt x="430" y="22"/>
                  <a:pt x="400" y="23"/>
                  <a:pt x="401" y="23"/>
                </a:cubicBezTo>
                <a:cubicBezTo>
                  <a:pt x="402" y="23"/>
                  <a:pt x="403" y="22"/>
                  <a:pt x="404" y="22"/>
                </a:cubicBezTo>
                <a:cubicBezTo>
                  <a:pt x="406" y="22"/>
                  <a:pt x="407" y="23"/>
                  <a:pt x="409" y="23"/>
                </a:cubicBezTo>
                <a:cubicBezTo>
                  <a:pt x="412" y="22"/>
                  <a:pt x="414" y="23"/>
                  <a:pt x="417" y="23"/>
                </a:cubicBezTo>
                <a:cubicBezTo>
                  <a:pt x="419" y="23"/>
                  <a:pt x="421" y="23"/>
                  <a:pt x="423" y="23"/>
                </a:cubicBezTo>
                <a:cubicBezTo>
                  <a:pt x="427" y="23"/>
                  <a:pt x="430" y="24"/>
                  <a:pt x="434" y="24"/>
                </a:cubicBezTo>
                <a:cubicBezTo>
                  <a:pt x="438" y="24"/>
                  <a:pt x="441" y="24"/>
                  <a:pt x="444" y="25"/>
                </a:cubicBezTo>
                <a:cubicBezTo>
                  <a:pt x="451" y="25"/>
                  <a:pt x="448" y="25"/>
                  <a:pt x="455" y="26"/>
                </a:cubicBezTo>
                <a:cubicBezTo>
                  <a:pt x="461" y="26"/>
                  <a:pt x="467" y="26"/>
                  <a:pt x="474" y="26"/>
                </a:cubicBezTo>
                <a:cubicBezTo>
                  <a:pt x="482" y="26"/>
                  <a:pt x="491" y="27"/>
                  <a:pt x="499" y="27"/>
                </a:cubicBezTo>
                <a:cubicBezTo>
                  <a:pt x="499" y="27"/>
                  <a:pt x="500" y="27"/>
                  <a:pt x="500" y="27"/>
                </a:cubicBezTo>
                <a:cubicBezTo>
                  <a:pt x="500" y="28"/>
                  <a:pt x="500" y="28"/>
                  <a:pt x="499" y="28"/>
                </a:cubicBezTo>
                <a:cubicBezTo>
                  <a:pt x="489" y="28"/>
                  <a:pt x="479" y="28"/>
                  <a:pt x="469" y="28"/>
                </a:cubicBezTo>
                <a:cubicBezTo>
                  <a:pt x="461" y="28"/>
                  <a:pt x="461" y="27"/>
                  <a:pt x="453" y="28"/>
                </a:cubicBezTo>
                <a:cubicBezTo>
                  <a:pt x="453" y="28"/>
                  <a:pt x="452" y="28"/>
                  <a:pt x="452" y="28"/>
                </a:cubicBezTo>
                <a:cubicBezTo>
                  <a:pt x="454" y="29"/>
                  <a:pt x="448" y="29"/>
                  <a:pt x="451" y="29"/>
                </a:cubicBezTo>
                <a:cubicBezTo>
                  <a:pt x="463" y="29"/>
                  <a:pt x="474" y="30"/>
                  <a:pt x="486" y="30"/>
                </a:cubicBezTo>
                <a:cubicBezTo>
                  <a:pt x="488" y="30"/>
                  <a:pt x="490" y="30"/>
                  <a:pt x="491" y="31"/>
                </a:cubicBezTo>
                <a:cubicBezTo>
                  <a:pt x="491" y="31"/>
                  <a:pt x="491" y="31"/>
                  <a:pt x="491" y="31"/>
                </a:cubicBezTo>
                <a:cubicBezTo>
                  <a:pt x="480" y="31"/>
                  <a:pt x="468" y="32"/>
                  <a:pt x="457" y="32"/>
                </a:cubicBezTo>
                <a:cubicBezTo>
                  <a:pt x="445" y="32"/>
                  <a:pt x="443" y="32"/>
                  <a:pt x="431" y="31"/>
                </a:cubicBezTo>
                <a:cubicBezTo>
                  <a:pt x="431" y="32"/>
                  <a:pt x="431" y="32"/>
                  <a:pt x="431" y="32"/>
                </a:cubicBezTo>
                <a:cubicBezTo>
                  <a:pt x="456" y="34"/>
                  <a:pt x="504" y="34"/>
                  <a:pt x="529" y="35"/>
                </a:cubicBezTo>
                <a:cubicBezTo>
                  <a:pt x="529" y="36"/>
                  <a:pt x="529" y="36"/>
                  <a:pt x="529" y="36"/>
                </a:cubicBezTo>
                <a:cubicBezTo>
                  <a:pt x="495" y="36"/>
                  <a:pt x="470" y="35"/>
                  <a:pt x="435" y="34"/>
                </a:cubicBezTo>
                <a:cubicBezTo>
                  <a:pt x="435" y="35"/>
                  <a:pt x="435" y="35"/>
                  <a:pt x="435" y="35"/>
                </a:cubicBezTo>
                <a:cubicBezTo>
                  <a:pt x="459" y="36"/>
                  <a:pt x="474" y="37"/>
                  <a:pt x="498" y="38"/>
                </a:cubicBezTo>
                <a:cubicBezTo>
                  <a:pt x="498" y="38"/>
                  <a:pt x="498" y="38"/>
                  <a:pt x="498" y="38"/>
                </a:cubicBezTo>
                <a:cubicBezTo>
                  <a:pt x="485" y="39"/>
                  <a:pt x="481" y="39"/>
                  <a:pt x="469" y="39"/>
                </a:cubicBezTo>
                <a:cubicBezTo>
                  <a:pt x="469" y="39"/>
                  <a:pt x="469" y="40"/>
                  <a:pt x="469" y="40"/>
                </a:cubicBezTo>
                <a:cubicBezTo>
                  <a:pt x="469" y="40"/>
                  <a:pt x="470" y="40"/>
                  <a:pt x="471" y="40"/>
                </a:cubicBezTo>
                <a:cubicBezTo>
                  <a:pt x="479" y="40"/>
                  <a:pt x="478" y="41"/>
                  <a:pt x="486" y="41"/>
                </a:cubicBezTo>
                <a:cubicBezTo>
                  <a:pt x="494" y="41"/>
                  <a:pt x="501" y="41"/>
                  <a:pt x="508" y="42"/>
                </a:cubicBezTo>
                <a:cubicBezTo>
                  <a:pt x="509" y="42"/>
                  <a:pt x="509" y="42"/>
                  <a:pt x="510" y="42"/>
                </a:cubicBezTo>
                <a:cubicBezTo>
                  <a:pt x="510" y="42"/>
                  <a:pt x="510" y="43"/>
                  <a:pt x="510" y="43"/>
                </a:cubicBezTo>
                <a:cubicBezTo>
                  <a:pt x="485" y="42"/>
                  <a:pt x="469" y="42"/>
                  <a:pt x="444" y="42"/>
                </a:cubicBezTo>
                <a:cubicBezTo>
                  <a:pt x="444" y="42"/>
                  <a:pt x="444" y="42"/>
                  <a:pt x="444" y="42"/>
                </a:cubicBezTo>
                <a:cubicBezTo>
                  <a:pt x="446" y="42"/>
                  <a:pt x="448" y="42"/>
                  <a:pt x="450" y="42"/>
                </a:cubicBezTo>
                <a:cubicBezTo>
                  <a:pt x="460" y="43"/>
                  <a:pt x="471" y="43"/>
                  <a:pt x="481" y="44"/>
                </a:cubicBezTo>
                <a:cubicBezTo>
                  <a:pt x="496" y="44"/>
                  <a:pt x="502" y="45"/>
                  <a:pt x="516" y="46"/>
                </a:cubicBezTo>
                <a:cubicBezTo>
                  <a:pt x="517" y="46"/>
                  <a:pt x="518" y="46"/>
                  <a:pt x="518" y="46"/>
                </a:cubicBezTo>
                <a:cubicBezTo>
                  <a:pt x="518" y="47"/>
                  <a:pt x="518" y="47"/>
                  <a:pt x="518" y="47"/>
                </a:cubicBezTo>
                <a:cubicBezTo>
                  <a:pt x="507" y="46"/>
                  <a:pt x="495" y="46"/>
                  <a:pt x="484" y="46"/>
                </a:cubicBezTo>
                <a:cubicBezTo>
                  <a:pt x="478" y="46"/>
                  <a:pt x="482" y="46"/>
                  <a:pt x="476" y="46"/>
                </a:cubicBezTo>
                <a:cubicBezTo>
                  <a:pt x="475" y="46"/>
                  <a:pt x="474" y="46"/>
                  <a:pt x="473" y="47"/>
                </a:cubicBezTo>
                <a:cubicBezTo>
                  <a:pt x="473" y="47"/>
                  <a:pt x="473" y="47"/>
                  <a:pt x="473" y="47"/>
                </a:cubicBezTo>
                <a:cubicBezTo>
                  <a:pt x="474" y="47"/>
                  <a:pt x="474" y="47"/>
                  <a:pt x="474" y="47"/>
                </a:cubicBezTo>
                <a:cubicBezTo>
                  <a:pt x="479" y="48"/>
                  <a:pt x="484" y="47"/>
                  <a:pt x="489" y="49"/>
                </a:cubicBezTo>
                <a:cubicBezTo>
                  <a:pt x="491" y="49"/>
                  <a:pt x="484" y="49"/>
                  <a:pt x="486" y="49"/>
                </a:cubicBezTo>
                <a:cubicBezTo>
                  <a:pt x="488" y="49"/>
                  <a:pt x="489" y="50"/>
                  <a:pt x="490" y="50"/>
                </a:cubicBezTo>
                <a:cubicBezTo>
                  <a:pt x="490" y="50"/>
                  <a:pt x="490" y="50"/>
                  <a:pt x="490" y="50"/>
                </a:cubicBezTo>
                <a:cubicBezTo>
                  <a:pt x="462" y="51"/>
                  <a:pt x="442" y="49"/>
                  <a:pt x="414" y="49"/>
                </a:cubicBezTo>
                <a:cubicBezTo>
                  <a:pt x="414" y="49"/>
                  <a:pt x="415" y="49"/>
                  <a:pt x="415" y="49"/>
                </a:cubicBezTo>
                <a:cubicBezTo>
                  <a:pt x="425" y="50"/>
                  <a:pt x="436" y="50"/>
                  <a:pt x="447" y="51"/>
                </a:cubicBezTo>
                <a:cubicBezTo>
                  <a:pt x="453" y="51"/>
                  <a:pt x="458" y="51"/>
                  <a:pt x="464" y="51"/>
                </a:cubicBezTo>
                <a:cubicBezTo>
                  <a:pt x="464" y="51"/>
                  <a:pt x="464" y="52"/>
                  <a:pt x="465" y="52"/>
                </a:cubicBezTo>
                <a:cubicBezTo>
                  <a:pt x="465" y="52"/>
                  <a:pt x="465" y="52"/>
                  <a:pt x="465" y="52"/>
                </a:cubicBezTo>
                <a:cubicBezTo>
                  <a:pt x="459" y="52"/>
                  <a:pt x="453" y="52"/>
                  <a:pt x="448" y="52"/>
                </a:cubicBezTo>
                <a:cubicBezTo>
                  <a:pt x="448" y="52"/>
                  <a:pt x="448" y="53"/>
                  <a:pt x="448" y="53"/>
                </a:cubicBezTo>
                <a:cubicBezTo>
                  <a:pt x="477" y="54"/>
                  <a:pt x="497" y="55"/>
                  <a:pt x="526" y="57"/>
                </a:cubicBezTo>
                <a:cubicBezTo>
                  <a:pt x="526" y="57"/>
                  <a:pt x="526" y="57"/>
                  <a:pt x="526" y="57"/>
                </a:cubicBezTo>
                <a:cubicBezTo>
                  <a:pt x="503" y="58"/>
                  <a:pt x="488" y="56"/>
                  <a:pt x="464" y="56"/>
                </a:cubicBezTo>
                <a:cubicBezTo>
                  <a:pt x="467" y="56"/>
                  <a:pt x="470" y="57"/>
                  <a:pt x="472" y="57"/>
                </a:cubicBezTo>
                <a:cubicBezTo>
                  <a:pt x="484" y="57"/>
                  <a:pt x="487" y="57"/>
                  <a:pt x="498" y="58"/>
                </a:cubicBezTo>
                <a:cubicBezTo>
                  <a:pt x="499" y="58"/>
                  <a:pt x="500" y="58"/>
                  <a:pt x="501" y="58"/>
                </a:cubicBezTo>
                <a:cubicBezTo>
                  <a:pt x="501" y="58"/>
                  <a:pt x="501" y="59"/>
                  <a:pt x="501" y="59"/>
                </a:cubicBezTo>
                <a:cubicBezTo>
                  <a:pt x="485" y="60"/>
                  <a:pt x="477" y="58"/>
                  <a:pt x="461" y="59"/>
                </a:cubicBezTo>
                <a:cubicBezTo>
                  <a:pt x="461" y="59"/>
                  <a:pt x="462" y="59"/>
                  <a:pt x="462" y="59"/>
                </a:cubicBezTo>
                <a:cubicBezTo>
                  <a:pt x="474" y="60"/>
                  <a:pt x="477" y="60"/>
                  <a:pt x="489" y="61"/>
                </a:cubicBezTo>
                <a:cubicBezTo>
                  <a:pt x="497" y="61"/>
                  <a:pt x="505" y="61"/>
                  <a:pt x="513" y="62"/>
                </a:cubicBezTo>
                <a:cubicBezTo>
                  <a:pt x="514" y="62"/>
                  <a:pt x="514" y="62"/>
                  <a:pt x="515" y="62"/>
                </a:cubicBezTo>
                <a:cubicBezTo>
                  <a:pt x="514" y="63"/>
                  <a:pt x="513" y="63"/>
                  <a:pt x="512" y="63"/>
                </a:cubicBezTo>
                <a:cubicBezTo>
                  <a:pt x="509" y="63"/>
                  <a:pt x="506" y="63"/>
                  <a:pt x="503" y="63"/>
                </a:cubicBezTo>
                <a:cubicBezTo>
                  <a:pt x="493" y="62"/>
                  <a:pt x="492" y="63"/>
                  <a:pt x="481" y="62"/>
                </a:cubicBezTo>
                <a:cubicBezTo>
                  <a:pt x="453" y="62"/>
                  <a:pt x="427" y="65"/>
                  <a:pt x="399" y="64"/>
                </a:cubicBezTo>
                <a:cubicBezTo>
                  <a:pt x="367" y="64"/>
                  <a:pt x="333" y="63"/>
                  <a:pt x="301" y="64"/>
                </a:cubicBezTo>
                <a:cubicBezTo>
                  <a:pt x="286" y="65"/>
                  <a:pt x="275" y="62"/>
                  <a:pt x="260" y="63"/>
                </a:cubicBezTo>
                <a:cubicBezTo>
                  <a:pt x="257" y="63"/>
                  <a:pt x="252" y="63"/>
                  <a:pt x="250" y="63"/>
                </a:cubicBezTo>
                <a:cubicBezTo>
                  <a:pt x="254" y="63"/>
                  <a:pt x="259" y="63"/>
                  <a:pt x="263" y="63"/>
                </a:cubicBezTo>
                <a:cubicBezTo>
                  <a:pt x="305" y="63"/>
                  <a:pt x="347" y="63"/>
                  <a:pt x="388" y="64"/>
                </a:cubicBezTo>
                <a:cubicBezTo>
                  <a:pt x="411" y="65"/>
                  <a:pt x="435" y="66"/>
                  <a:pt x="458" y="66"/>
                </a:cubicBezTo>
                <a:cubicBezTo>
                  <a:pt x="476" y="67"/>
                  <a:pt x="507" y="68"/>
                  <a:pt x="525" y="68"/>
                </a:cubicBezTo>
                <a:cubicBezTo>
                  <a:pt x="529" y="68"/>
                  <a:pt x="533" y="69"/>
                  <a:pt x="537" y="69"/>
                </a:cubicBezTo>
                <a:cubicBezTo>
                  <a:pt x="537" y="69"/>
                  <a:pt x="537" y="69"/>
                  <a:pt x="538" y="70"/>
                </a:cubicBezTo>
                <a:cubicBezTo>
                  <a:pt x="538" y="70"/>
                  <a:pt x="547" y="70"/>
                  <a:pt x="547" y="70"/>
                </a:cubicBezTo>
                <a:cubicBezTo>
                  <a:pt x="546" y="70"/>
                  <a:pt x="546" y="70"/>
                  <a:pt x="545" y="70"/>
                </a:cubicBezTo>
                <a:cubicBezTo>
                  <a:pt x="541" y="70"/>
                  <a:pt x="537" y="70"/>
                  <a:pt x="533" y="70"/>
                </a:cubicBezTo>
                <a:cubicBezTo>
                  <a:pt x="515" y="70"/>
                  <a:pt x="497" y="70"/>
                  <a:pt x="479" y="70"/>
                </a:cubicBezTo>
                <a:cubicBezTo>
                  <a:pt x="454" y="70"/>
                  <a:pt x="413" y="71"/>
                  <a:pt x="389" y="70"/>
                </a:cubicBezTo>
                <a:cubicBezTo>
                  <a:pt x="359" y="69"/>
                  <a:pt x="318" y="71"/>
                  <a:pt x="288" y="68"/>
                </a:cubicBezTo>
                <a:cubicBezTo>
                  <a:pt x="285" y="68"/>
                  <a:pt x="290" y="68"/>
                  <a:pt x="287" y="68"/>
                </a:cubicBezTo>
                <a:cubicBezTo>
                  <a:pt x="287" y="68"/>
                  <a:pt x="288" y="68"/>
                  <a:pt x="288" y="68"/>
                </a:cubicBezTo>
                <a:cubicBezTo>
                  <a:pt x="306" y="69"/>
                  <a:pt x="324" y="69"/>
                  <a:pt x="341" y="69"/>
                </a:cubicBezTo>
                <a:cubicBezTo>
                  <a:pt x="357" y="69"/>
                  <a:pt x="373" y="70"/>
                  <a:pt x="389" y="70"/>
                </a:cubicBezTo>
                <a:cubicBezTo>
                  <a:pt x="411" y="71"/>
                  <a:pt x="455" y="72"/>
                  <a:pt x="478" y="73"/>
                </a:cubicBezTo>
                <a:cubicBezTo>
                  <a:pt x="487" y="73"/>
                  <a:pt x="496" y="74"/>
                  <a:pt x="504" y="74"/>
                </a:cubicBezTo>
                <a:cubicBezTo>
                  <a:pt x="508" y="74"/>
                  <a:pt x="512" y="76"/>
                  <a:pt x="516" y="76"/>
                </a:cubicBezTo>
                <a:cubicBezTo>
                  <a:pt x="517" y="76"/>
                  <a:pt x="517" y="76"/>
                  <a:pt x="518" y="76"/>
                </a:cubicBezTo>
                <a:cubicBezTo>
                  <a:pt x="518" y="76"/>
                  <a:pt x="517" y="76"/>
                  <a:pt x="517" y="76"/>
                </a:cubicBezTo>
                <a:cubicBezTo>
                  <a:pt x="514" y="76"/>
                  <a:pt x="510" y="77"/>
                  <a:pt x="507" y="77"/>
                </a:cubicBezTo>
                <a:cubicBezTo>
                  <a:pt x="507" y="77"/>
                  <a:pt x="507" y="77"/>
                  <a:pt x="507" y="77"/>
                </a:cubicBezTo>
                <a:cubicBezTo>
                  <a:pt x="513" y="77"/>
                  <a:pt x="520" y="78"/>
                  <a:pt x="526" y="78"/>
                </a:cubicBezTo>
                <a:cubicBezTo>
                  <a:pt x="526" y="78"/>
                  <a:pt x="526" y="79"/>
                  <a:pt x="526" y="79"/>
                </a:cubicBezTo>
                <a:cubicBezTo>
                  <a:pt x="500" y="79"/>
                  <a:pt x="451" y="78"/>
                  <a:pt x="425" y="77"/>
                </a:cubicBezTo>
                <a:cubicBezTo>
                  <a:pt x="428" y="78"/>
                  <a:pt x="431" y="78"/>
                  <a:pt x="434" y="78"/>
                </a:cubicBezTo>
                <a:cubicBezTo>
                  <a:pt x="450" y="79"/>
                  <a:pt x="489" y="79"/>
                  <a:pt x="505" y="80"/>
                </a:cubicBezTo>
                <a:cubicBezTo>
                  <a:pt x="511" y="80"/>
                  <a:pt x="517" y="81"/>
                  <a:pt x="524" y="81"/>
                </a:cubicBezTo>
                <a:cubicBezTo>
                  <a:pt x="524" y="81"/>
                  <a:pt x="524" y="81"/>
                  <a:pt x="525" y="81"/>
                </a:cubicBezTo>
                <a:cubicBezTo>
                  <a:pt x="524" y="82"/>
                  <a:pt x="524" y="82"/>
                  <a:pt x="523" y="82"/>
                </a:cubicBezTo>
                <a:cubicBezTo>
                  <a:pt x="522" y="82"/>
                  <a:pt x="520" y="82"/>
                  <a:pt x="519" y="82"/>
                </a:cubicBezTo>
                <a:cubicBezTo>
                  <a:pt x="514" y="82"/>
                  <a:pt x="508" y="82"/>
                  <a:pt x="503" y="82"/>
                </a:cubicBezTo>
                <a:cubicBezTo>
                  <a:pt x="499" y="82"/>
                  <a:pt x="495" y="82"/>
                  <a:pt x="492" y="82"/>
                </a:cubicBezTo>
                <a:cubicBezTo>
                  <a:pt x="493" y="82"/>
                  <a:pt x="495" y="82"/>
                  <a:pt x="497" y="82"/>
                </a:cubicBezTo>
                <a:cubicBezTo>
                  <a:pt x="497" y="82"/>
                  <a:pt x="497" y="82"/>
                  <a:pt x="497" y="83"/>
                </a:cubicBezTo>
                <a:cubicBezTo>
                  <a:pt x="484" y="83"/>
                  <a:pt x="448" y="83"/>
                  <a:pt x="435" y="82"/>
                </a:cubicBezTo>
                <a:cubicBezTo>
                  <a:pt x="422" y="82"/>
                  <a:pt x="408" y="82"/>
                  <a:pt x="395" y="81"/>
                </a:cubicBezTo>
                <a:cubicBezTo>
                  <a:pt x="395" y="81"/>
                  <a:pt x="395" y="77"/>
                  <a:pt x="395" y="77"/>
                </a:cubicBezTo>
                <a:cubicBezTo>
                  <a:pt x="428" y="79"/>
                  <a:pt x="483" y="84"/>
                  <a:pt x="517" y="86"/>
                </a:cubicBezTo>
                <a:cubicBezTo>
                  <a:pt x="517" y="86"/>
                  <a:pt x="517" y="86"/>
                  <a:pt x="517" y="87"/>
                </a:cubicBezTo>
                <a:cubicBezTo>
                  <a:pt x="512" y="87"/>
                  <a:pt x="508" y="87"/>
                  <a:pt x="504" y="87"/>
                </a:cubicBezTo>
                <a:cubicBezTo>
                  <a:pt x="504" y="87"/>
                  <a:pt x="504" y="87"/>
                  <a:pt x="504" y="87"/>
                </a:cubicBezTo>
                <a:cubicBezTo>
                  <a:pt x="504" y="88"/>
                  <a:pt x="505" y="88"/>
                  <a:pt x="506" y="88"/>
                </a:cubicBezTo>
                <a:cubicBezTo>
                  <a:pt x="506" y="88"/>
                  <a:pt x="506" y="88"/>
                  <a:pt x="506" y="89"/>
                </a:cubicBezTo>
                <a:cubicBezTo>
                  <a:pt x="459" y="88"/>
                  <a:pt x="390" y="81"/>
                  <a:pt x="343" y="80"/>
                </a:cubicBezTo>
                <a:cubicBezTo>
                  <a:pt x="361" y="81"/>
                  <a:pt x="378" y="82"/>
                  <a:pt x="396" y="83"/>
                </a:cubicBezTo>
                <a:cubicBezTo>
                  <a:pt x="414" y="83"/>
                  <a:pt x="454" y="89"/>
                  <a:pt x="472" y="90"/>
                </a:cubicBezTo>
                <a:cubicBezTo>
                  <a:pt x="489" y="91"/>
                  <a:pt x="507" y="91"/>
                  <a:pt x="524" y="92"/>
                </a:cubicBezTo>
                <a:cubicBezTo>
                  <a:pt x="524" y="93"/>
                  <a:pt x="524" y="93"/>
                  <a:pt x="524" y="93"/>
                </a:cubicBezTo>
                <a:cubicBezTo>
                  <a:pt x="524" y="93"/>
                  <a:pt x="524" y="93"/>
                  <a:pt x="524" y="93"/>
                </a:cubicBezTo>
                <a:cubicBezTo>
                  <a:pt x="518" y="93"/>
                  <a:pt x="512" y="93"/>
                  <a:pt x="506" y="93"/>
                </a:cubicBezTo>
                <a:cubicBezTo>
                  <a:pt x="488" y="92"/>
                  <a:pt x="447" y="92"/>
                  <a:pt x="428" y="91"/>
                </a:cubicBezTo>
                <a:cubicBezTo>
                  <a:pt x="408" y="90"/>
                  <a:pt x="387" y="84"/>
                  <a:pt x="367" y="84"/>
                </a:cubicBezTo>
                <a:cubicBezTo>
                  <a:pt x="347" y="83"/>
                  <a:pt x="328" y="83"/>
                  <a:pt x="308" y="83"/>
                </a:cubicBezTo>
                <a:cubicBezTo>
                  <a:pt x="292" y="83"/>
                  <a:pt x="275" y="80"/>
                  <a:pt x="259" y="80"/>
                </a:cubicBezTo>
                <a:cubicBezTo>
                  <a:pt x="235" y="80"/>
                  <a:pt x="211" y="80"/>
                  <a:pt x="187" y="80"/>
                </a:cubicBezTo>
                <a:cubicBezTo>
                  <a:pt x="186" y="80"/>
                  <a:pt x="184" y="80"/>
                  <a:pt x="182" y="81"/>
                </a:cubicBezTo>
                <a:cubicBezTo>
                  <a:pt x="182" y="81"/>
                  <a:pt x="181" y="81"/>
                  <a:pt x="181" y="81"/>
                </a:cubicBezTo>
                <a:cubicBezTo>
                  <a:pt x="180" y="80"/>
                  <a:pt x="179" y="80"/>
                  <a:pt x="179" y="80"/>
                </a:cubicBezTo>
                <a:cubicBezTo>
                  <a:pt x="177" y="80"/>
                  <a:pt x="175" y="80"/>
                  <a:pt x="174" y="80"/>
                </a:cubicBezTo>
                <a:cubicBezTo>
                  <a:pt x="158" y="80"/>
                  <a:pt x="143" y="81"/>
                  <a:pt x="128" y="81"/>
                </a:cubicBezTo>
                <a:cubicBezTo>
                  <a:pt x="115" y="82"/>
                  <a:pt x="103" y="81"/>
                  <a:pt x="91" y="81"/>
                </a:cubicBezTo>
                <a:lnTo>
                  <a:pt x="87" y="81"/>
                </a:lnTo>
                <a:close/>
                <a:moveTo>
                  <a:pt x="334" y="80"/>
                </a:moveTo>
                <a:cubicBezTo>
                  <a:pt x="334" y="80"/>
                  <a:pt x="334" y="80"/>
                  <a:pt x="334" y="80"/>
                </a:cubicBezTo>
                <a:cubicBezTo>
                  <a:pt x="345" y="80"/>
                  <a:pt x="357" y="81"/>
                  <a:pt x="368" y="81"/>
                </a:cubicBezTo>
                <a:cubicBezTo>
                  <a:pt x="368" y="81"/>
                  <a:pt x="368" y="81"/>
                  <a:pt x="368" y="80"/>
                </a:cubicBezTo>
                <a:cubicBezTo>
                  <a:pt x="357" y="80"/>
                  <a:pt x="345" y="80"/>
                  <a:pt x="334" y="80"/>
                </a:cubicBezTo>
                <a:close/>
                <a:moveTo>
                  <a:pt x="379" y="81"/>
                </a:moveTo>
                <a:cubicBezTo>
                  <a:pt x="379" y="81"/>
                  <a:pt x="379" y="81"/>
                  <a:pt x="379" y="81"/>
                </a:cubicBezTo>
                <a:cubicBezTo>
                  <a:pt x="376" y="81"/>
                  <a:pt x="374" y="81"/>
                  <a:pt x="371" y="81"/>
                </a:cubicBezTo>
                <a:cubicBezTo>
                  <a:pt x="371" y="81"/>
                  <a:pt x="371" y="81"/>
                  <a:pt x="371" y="81"/>
                </a:cubicBezTo>
                <a:cubicBezTo>
                  <a:pt x="374" y="81"/>
                  <a:pt x="377" y="81"/>
                  <a:pt x="379" y="81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12449174" y="1320801"/>
            <a:ext cx="10410824" cy="1771650"/>
          </a:xfrm>
          <a:custGeom>
            <a:avLst/>
            <a:gdLst/>
            <a:ahLst/>
            <a:cxnLst/>
            <a:rect l="l" t="t" r="r" b="b"/>
            <a:pathLst>
              <a:path w="547" h="93" extrusionOk="0">
                <a:moveTo>
                  <a:pt x="459" y="12"/>
                </a:moveTo>
                <a:cubicBezTo>
                  <a:pt x="455" y="13"/>
                  <a:pt x="478" y="13"/>
                  <a:pt x="475" y="14"/>
                </a:cubicBezTo>
                <a:cubicBezTo>
                  <a:pt x="474" y="14"/>
                  <a:pt x="474" y="14"/>
                  <a:pt x="473" y="15"/>
                </a:cubicBezTo>
                <a:cubicBezTo>
                  <a:pt x="473" y="15"/>
                  <a:pt x="473" y="15"/>
                  <a:pt x="473" y="15"/>
                </a:cubicBezTo>
                <a:cubicBezTo>
                  <a:pt x="474" y="15"/>
                  <a:pt x="474" y="15"/>
                  <a:pt x="475" y="15"/>
                </a:cubicBezTo>
                <a:cubicBezTo>
                  <a:pt x="480" y="15"/>
                  <a:pt x="459" y="15"/>
                  <a:pt x="464" y="16"/>
                </a:cubicBezTo>
                <a:cubicBezTo>
                  <a:pt x="465" y="16"/>
                  <a:pt x="465" y="16"/>
                  <a:pt x="466" y="16"/>
                </a:cubicBezTo>
                <a:cubicBezTo>
                  <a:pt x="466" y="16"/>
                  <a:pt x="466" y="16"/>
                  <a:pt x="466" y="17"/>
                </a:cubicBezTo>
                <a:cubicBezTo>
                  <a:pt x="465" y="17"/>
                  <a:pt x="465" y="17"/>
                  <a:pt x="464" y="17"/>
                </a:cubicBezTo>
                <a:cubicBezTo>
                  <a:pt x="460" y="18"/>
                  <a:pt x="482" y="18"/>
                  <a:pt x="477" y="18"/>
                </a:cubicBezTo>
                <a:cubicBezTo>
                  <a:pt x="476" y="18"/>
                  <a:pt x="475" y="18"/>
                  <a:pt x="475" y="19"/>
                </a:cubicBezTo>
                <a:cubicBezTo>
                  <a:pt x="475" y="20"/>
                  <a:pt x="474" y="20"/>
                  <a:pt x="474" y="20"/>
                </a:cubicBezTo>
                <a:cubicBezTo>
                  <a:pt x="473" y="20"/>
                  <a:pt x="472" y="20"/>
                  <a:pt x="471" y="21"/>
                </a:cubicBezTo>
                <a:cubicBezTo>
                  <a:pt x="459" y="23"/>
                  <a:pt x="471" y="24"/>
                  <a:pt x="459" y="25"/>
                </a:cubicBezTo>
                <a:cubicBezTo>
                  <a:pt x="457" y="25"/>
                  <a:pt x="456" y="26"/>
                  <a:pt x="455" y="27"/>
                </a:cubicBezTo>
                <a:cubicBezTo>
                  <a:pt x="456" y="27"/>
                  <a:pt x="458" y="27"/>
                  <a:pt x="459" y="27"/>
                </a:cubicBezTo>
                <a:cubicBezTo>
                  <a:pt x="464" y="26"/>
                  <a:pt x="469" y="26"/>
                  <a:pt x="473" y="26"/>
                </a:cubicBezTo>
                <a:cubicBezTo>
                  <a:pt x="483" y="25"/>
                  <a:pt x="468" y="25"/>
                  <a:pt x="477" y="25"/>
                </a:cubicBezTo>
                <a:cubicBezTo>
                  <a:pt x="478" y="25"/>
                  <a:pt x="478" y="25"/>
                  <a:pt x="479" y="25"/>
                </a:cubicBezTo>
                <a:cubicBezTo>
                  <a:pt x="479" y="25"/>
                  <a:pt x="479" y="25"/>
                  <a:pt x="479" y="26"/>
                </a:cubicBezTo>
                <a:cubicBezTo>
                  <a:pt x="478" y="26"/>
                  <a:pt x="478" y="26"/>
                  <a:pt x="477" y="26"/>
                </a:cubicBezTo>
                <a:cubicBezTo>
                  <a:pt x="473" y="27"/>
                  <a:pt x="474" y="28"/>
                  <a:pt x="470" y="28"/>
                </a:cubicBezTo>
                <a:cubicBezTo>
                  <a:pt x="460" y="29"/>
                  <a:pt x="467" y="30"/>
                  <a:pt x="457" y="31"/>
                </a:cubicBezTo>
                <a:cubicBezTo>
                  <a:pt x="447" y="32"/>
                  <a:pt x="452" y="33"/>
                  <a:pt x="442" y="33"/>
                </a:cubicBezTo>
                <a:cubicBezTo>
                  <a:pt x="432" y="34"/>
                  <a:pt x="422" y="26"/>
                  <a:pt x="413" y="27"/>
                </a:cubicBezTo>
                <a:cubicBezTo>
                  <a:pt x="411" y="28"/>
                  <a:pt x="410" y="28"/>
                  <a:pt x="408" y="28"/>
                </a:cubicBezTo>
                <a:cubicBezTo>
                  <a:pt x="408" y="28"/>
                  <a:pt x="408" y="28"/>
                  <a:pt x="408" y="29"/>
                </a:cubicBezTo>
                <a:cubicBezTo>
                  <a:pt x="409" y="29"/>
                  <a:pt x="410" y="28"/>
                  <a:pt x="411" y="28"/>
                </a:cubicBezTo>
                <a:cubicBezTo>
                  <a:pt x="415" y="28"/>
                  <a:pt x="419" y="27"/>
                  <a:pt x="422" y="27"/>
                </a:cubicBezTo>
                <a:cubicBezTo>
                  <a:pt x="427" y="26"/>
                  <a:pt x="432" y="26"/>
                  <a:pt x="437" y="25"/>
                </a:cubicBezTo>
                <a:cubicBezTo>
                  <a:pt x="441" y="25"/>
                  <a:pt x="445" y="34"/>
                  <a:pt x="449" y="34"/>
                </a:cubicBezTo>
                <a:cubicBezTo>
                  <a:pt x="455" y="34"/>
                  <a:pt x="446" y="33"/>
                  <a:pt x="452" y="32"/>
                </a:cubicBezTo>
                <a:cubicBezTo>
                  <a:pt x="459" y="32"/>
                  <a:pt x="465" y="32"/>
                  <a:pt x="471" y="32"/>
                </a:cubicBezTo>
                <a:cubicBezTo>
                  <a:pt x="472" y="31"/>
                  <a:pt x="472" y="32"/>
                  <a:pt x="473" y="32"/>
                </a:cubicBezTo>
                <a:cubicBezTo>
                  <a:pt x="473" y="32"/>
                  <a:pt x="473" y="32"/>
                  <a:pt x="473" y="32"/>
                </a:cubicBezTo>
                <a:cubicBezTo>
                  <a:pt x="472" y="33"/>
                  <a:pt x="472" y="33"/>
                  <a:pt x="471" y="33"/>
                </a:cubicBezTo>
                <a:cubicBezTo>
                  <a:pt x="469" y="34"/>
                  <a:pt x="476" y="34"/>
                  <a:pt x="473" y="34"/>
                </a:cubicBezTo>
                <a:cubicBezTo>
                  <a:pt x="472" y="34"/>
                  <a:pt x="471" y="35"/>
                  <a:pt x="471" y="36"/>
                </a:cubicBezTo>
                <a:cubicBezTo>
                  <a:pt x="472" y="36"/>
                  <a:pt x="472" y="36"/>
                  <a:pt x="473" y="36"/>
                </a:cubicBezTo>
                <a:cubicBezTo>
                  <a:pt x="478" y="36"/>
                  <a:pt x="465" y="36"/>
                  <a:pt x="470" y="35"/>
                </a:cubicBezTo>
                <a:cubicBezTo>
                  <a:pt x="471" y="35"/>
                  <a:pt x="489" y="35"/>
                  <a:pt x="489" y="36"/>
                </a:cubicBezTo>
                <a:cubicBezTo>
                  <a:pt x="491" y="37"/>
                  <a:pt x="492" y="36"/>
                  <a:pt x="494" y="36"/>
                </a:cubicBezTo>
                <a:cubicBezTo>
                  <a:pt x="494" y="36"/>
                  <a:pt x="495" y="37"/>
                  <a:pt x="495" y="37"/>
                </a:cubicBezTo>
                <a:cubicBezTo>
                  <a:pt x="495" y="37"/>
                  <a:pt x="495" y="37"/>
                  <a:pt x="495" y="37"/>
                </a:cubicBezTo>
                <a:cubicBezTo>
                  <a:pt x="494" y="38"/>
                  <a:pt x="498" y="38"/>
                  <a:pt x="497" y="38"/>
                </a:cubicBezTo>
                <a:cubicBezTo>
                  <a:pt x="487" y="39"/>
                  <a:pt x="492" y="41"/>
                  <a:pt x="482" y="42"/>
                </a:cubicBezTo>
                <a:cubicBezTo>
                  <a:pt x="464" y="43"/>
                  <a:pt x="470" y="43"/>
                  <a:pt x="446" y="42"/>
                </a:cubicBezTo>
                <a:cubicBezTo>
                  <a:pt x="444" y="43"/>
                  <a:pt x="425" y="39"/>
                  <a:pt x="424" y="39"/>
                </a:cubicBezTo>
                <a:cubicBezTo>
                  <a:pt x="424" y="39"/>
                  <a:pt x="425" y="39"/>
                  <a:pt x="425" y="39"/>
                </a:cubicBezTo>
                <a:cubicBezTo>
                  <a:pt x="431" y="39"/>
                  <a:pt x="439" y="45"/>
                  <a:pt x="445" y="44"/>
                </a:cubicBezTo>
                <a:cubicBezTo>
                  <a:pt x="450" y="44"/>
                  <a:pt x="451" y="47"/>
                  <a:pt x="455" y="46"/>
                </a:cubicBezTo>
                <a:cubicBezTo>
                  <a:pt x="465" y="46"/>
                  <a:pt x="475" y="45"/>
                  <a:pt x="485" y="44"/>
                </a:cubicBezTo>
                <a:cubicBezTo>
                  <a:pt x="486" y="44"/>
                  <a:pt x="487" y="45"/>
                  <a:pt x="489" y="45"/>
                </a:cubicBezTo>
                <a:cubicBezTo>
                  <a:pt x="489" y="45"/>
                  <a:pt x="489" y="45"/>
                  <a:pt x="490" y="45"/>
                </a:cubicBezTo>
                <a:cubicBezTo>
                  <a:pt x="492" y="45"/>
                  <a:pt x="495" y="44"/>
                  <a:pt x="497" y="44"/>
                </a:cubicBezTo>
                <a:cubicBezTo>
                  <a:pt x="501" y="44"/>
                  <a:pt x="490" y="43"/>
                  <a:pt x="494" y="43"/>
                </a:cubicBezTo>
                <a:cubicBezTo>
                  <a:pt x="494" y="43"/>
                  <a:pt x="495" y="43"/>
                  <a:pt x="496" y="43"/>
                </a:cubicBezTo>
                <a:cubicBezTo>
                  <a:pt x="496" y="43"/>
                  <a:pt x="496" y="44"/>
                  <a:pt x="496" y="44"/>
                </a:cubicBezTo>
                <a:cubicBezTo>
                  <a:pt x="495" y="44"/>
                  <a:pt x="494" y="44"/>
                  <a:pt x="494" y="44"/>
                </a:cubicBezTo>
                <a:cubicBezTo>
                  <a:pt x="491" y="45"/>
                  <a:pt x="504" y="45"/>
                  <a:pt x="501" y="46"/>
                </a:cubicBezTo>
                <a:cubicBezTo>
                  <a:pt x="495" y="47"/>
                  <a:pt x="476" y="48"/>
                  <a:pt x="471" y="49"/>
                </a:cubicBezTo>
                <a:cubicBezTo>
                  <a:pt x="466" y="49"/>
                  <a:pt x="462" y="50"/>
                  <a:pt x="457" y="50"/>
                </a:cubicBezTo>
                <a:cubicBezTo>
                  <a:pt x="460" y="50"/>
                  <a:pt x="463" y="50"/>
                  <a:pt x="466" y="50"/>
                </a:cubicBezTo>
                <a:cubicBezTo>
                  <a:pt x="472" y="49"/>
                  <a:pt x="478" y="49"/>
                  <a:pt x="483" y="48"/>
                </a:cubicBezTo>
                <a:cubicBezTo>
                  <a:pt x="484" y="48"/>
                  <a:pt x="485" y="48"/>
                  <a:pt x="486" y="48"/>
                </a:cubicBezTo>
                <a:cubicBezTo>
                  <a:pt x="486" y="49"/>
                  <a:pt x="486" y="49"/>
                  <a:pt x="486" y="49"/>
                </a:cubicBezTo>
                <a:cubicBezTo>
                  <a:pt x="484" y="49"/>
                  <a:pt x="483" y="50"/>
                  <a:pt x="482" y="50"/>
                </a:cubicBezTo>
                <a:cubicBezTo>
                  <a:pt x="471" y="51"/>
                  <a:pt x="473" y="43"/>
                  <a:pt x="462" y="45"/>
                </a:cubicBezTo>
                <a:cubicBezTo>
                  <a:pt x="454" y="46"/>
                  <a:pt x="446" y="47"/>
                  <a:pt x="438" y="48"/>
                </a:cubicBezTo>
                <a:cubicBezTo>
                  <a:pt x="435" y="48"/>
                  <a:pt x="432" y="49"/>
                  <a:pt x="429" y="49"/>
                </a:cubicBezTo>
                <a:cubicBezTo>
                  <a:pt x="430" y="49"/>
                  <a:pt x="431" y="49"/>
                  <a:pt x="432" y="49"/>
                </a:cubicBezTo>
                <a:cubicBezTo>
                  <a:pt x="435" y="49"/>
                  <a:pt x="437" y="48"/>
                  <a:pt x="440" y="49"/>
                </a:cubicBezTo>
                <a:cubicBezTo>
                  <a:pt x="442" y="50"/>
                  <a:pt x="444" y="49"/>
                  <a:pt x="445" y="49"/>
                </a:cubicBezTo>
                <a:cubicBezTo>
                  <a:pt x="443" y="49"/>
                  <a:pt x="454" y="48"/>
                  <a:pt x="477" y="46"/>
                </a:cubicBezTo>
                <a:cubicBezTo>
                  <a:pt x="482" y="45"/>
                  <a:pt x="474" y="54"/>
                  <a:pt x="480" y="53"/>
                </a:cubicBezTo>
                <a:cubicBezTo>
                  <a:pt x="481" y="53"/>
                  <a:pt x="495" y="43"/>
                  <a:pt x="496" y="45"/>
                </a:cubicBezTo>
                <a:cubicBezTo>
                  <a:pt x="468" y="51"/>
                  <a:pt x="451" y="52"/>
                  <a:pt x="446" y="53"/>
                </a:cubicBezTo>
                <a:cubicBezTo>
                  <a:pt x="448" y="53"/>
                  <a:pt x="450" y="53"/>
                  <a:pt x="452" y="54"/>
                </a:cubicBezTo>
                <a:cubicBezTo>
                  <a:pt x="445" y="56"/>
                  <a:pt x="500" y="56"/>
                  <a:pt x="493" y="58"/>
                </a:cubicBezTo>
                <a:cubicBezTo>
                  <a:pt x="494" y="58"/>
                  <a:pt x="494" y="58"/>
                  <a:pt x="495" y="58"/>
                </a:cubicBezTo>
                <a:cubicBezTo>
                  <a:pt x="502" y="58"/>
                  <a:pt x="486" y="57"/>
                  <a:pt x="494" y="56"/>
                </a:cubicBezTo>
                <a:cubicBezTo>
                  <a:pt x="500" y="55"/>
                  <a:pt x="454" y="54"/>
                  <a:pt x="460" y="54"/>
                </a:cubicBezTo>
                <a:cubicBezTo>
                  <a:pt x="460" y="54"/>
                  <a:pt x="461" y="54"/>
                  <a:pt x="462" y="54"/>
                </a:cubicBezTo>
                <a:cubicBezTo>
                  <a:pt x="462" y="54"/>
                  <a:pt x="462" y="54"/>
                  <a:pt x="462" y="54"/>
                </a:cubicBezTo>
                <a:cubicBezTo>
                  <a:pt x="461" y="55"/>
                  <a:pt x="499" y="55"/>
                  <a:pt x="498" y="55"/>
                </a:cubicBezTo>
                <a:cubicBezTo>
                  <a:pt x="495" y="56"/>
                  <a:pt x="493" y="56"/>
                  <a:pt x="490" y="57"/>
                </a:cubicBezTo>
                <a:cubicBezTo>
                  <a:pt x="482" y="58"/>
                  <a:pt x="511" y="60"/>
                  <a:pt x="503" y="62"/>
                </a:cubicBezTo>
                <a:cubicBezTo>
                  <a:pt x="502" y="62"/>
                  <a:pt x="501" y="62"/>
                  <a:pt x="501" y="62"/>
                </a:cubicBezTo>
                <a:cubicBezTo>
                  <a:pt x="501" y="64"/>
                  <a:pt x="499" y="64"/>
                  <a:pt x="498" y="64"/>
                </a:cubicBezTo>
                <a:cubicBezTo>
                  <a:pt x="494" y="65"/>
                  <a:pt x="496" y="66"/>
                  <a:pt x="493" y="67"/>
                </a:cubicBezTo>
                <a:cubicBezTo>
                  <a:pt x="489" y="68"/>
                  <a:pt x="499" y="68"/>
                  <a:pt x="496" y="69"/>
                </a:cubicBezTo>
                <a:cubicBezTo>
                  <a:pt x="494" y="69"/>
                  <a:pt x="491" y="70"/>
                  <a:pt x="489" y="70"/>
                </a:cubicBezTo>
                <a:cubicBezTo>
                  <a:pt x="493" y="70"/>
                  <a:pt x="485" y="69"/>
                  <a:pt x="489" y="69"/>
                </a:cubicBezTo>
                <a:cubicBezTo>
                  <a:pt x="494" y="68"/>
                  <a:pt x="499" y="67"/>
                  <a:pt x="504" y="67"/>
                </a:cubicBezTo>
                <a:cubicBezTo>
                  <a:pt x="505" y="67"/>
                  <a:pt x="506" y="67"/>
                  <a:pt x="507" y="67"/>
                </a:cubicBezTo>
                <a:cubicBezTo>
                  <a:pt x="507" y="67"/>
                  <a:pt x="507" y="67"/>
                  <a:pt x="507" y="67"/>
                </a:cubicBezTo>
                <a:cubicBezTo>
                  <a:pt x="506" y="68"/>
                  <a:pt x="505" y="68"/>
                  <a:pt x="505" y="68"/>
                </a:cubicBezTo>
                <a:cubicBezTo>
                  <a:pt x="502" y="69"/>
                  <a:pt x="498" y="69"/>
                  <a:pt x="495" y="70"/>
                </a:cubicBezTo>
                <a:cubicBezTo>
                  <a:pt x="493" y="70"/>
                  <a:pt x="492" y="71"/>
                  <a:pt x="490" y="71"/>
                </a:cubicBezTo>
                <a:cubicBezTo>
                  <a:pt x="491" y="71"/>
                  <a:pt x="491" y="71"/>
                  <a:pt x="492" y="71"/>
                </a:cubicBezTo>
                <a:cubicBezTo>
                  <a:pt x="500" y="70"/>
                  <a:pt x="509" y="69"/>
                  <a:pt x="518" y="68"/>
                </a:cubicBezTo>
                <a:cubicBezTo>
                  <a:pt x="519" y="68"/>
                  <a:pt x="519" y="68"/>
                  <a:pt x="520" y="68"/>
                </a:cubicBezTo>
                <a:cubicBezTo>
                  <a:pt x="520" y="68"/>
                  <a:pt x="520" y="68"/>
                  <a:pt x="520" y="69"/>
                </a:cubicBezTo>
                <a:cubicBezTo>
                  <a:pt x="519" y="69"/>
                  <a:pt x="519" y="69"/>
                  <a:pt x="518" y="69"/>
                </a:cubicBezTo>
                <a:cubicBezTo>
                  <a:pt x="510" y="71"/>
                  <a:pt x="528" y="72"/>
                  <a:pt x="521" y="74"/>
                </a:cubicBezTo>
                <a:cubicBezTo>
                  <a:pt x="518" y="74"/>
                  <a:pt x="514" y="75"/>
                  <a:pt x="511" y="77"/>
                </a:cubicBezTo>
                <a:cubicBezTo>
                  <a:pt x="510" y="79"/>
                  <a:pt x="521" y="79"/>
                  <a:pt x="520" y="80"/>
                </a:cubicBezTo>
                <a:cubicBezTo>
                  <a:pt x="514" y="80"/>
                  <a:pt x="529" y="81"/>
                  <a:pt x="523" y="81"/>
                </a:cubicBezTo>
                <a:cubicBezTo>
                  <a:pt x="518" y="81"/>
                  <a:pt x="527" y="83"/>
                  <a:pt x="521" y="84"/>
                </a:cubicBezTo>
                <a:cubicBezTo>
                  <a:pt x="522" y="84"/>
                  <a:pt x="522" y="84"/>
                  <a:pt x="522" y="84"/>
                </a:cubicBezTo>
                <a:cubicBezTo>
                  <a:pt x="529" y="84"/>
                  <a:pt x="522" y="84"/>
                  <a:pt x="528" y="84"/>
                </a:cubicBezTo>
                <a:cubicBezTo>
                  <a:pt x="533" y="83"/>
                  <a:pt x="539" y="83"/>
                  <a:pt x="544" y="82"/>
                </a:cubicBezTo>
                <a:cubicBezTo>
                  <a:pt x="545" y="82"/>
                  <a:pt x="546" y="83"/>
                  <a:pt x="547" y="83"/>
                </a:cubicBezTo>
                <a:cubicBezTo>
                  <a:pt x="547" y="83"/>
                  <a:pt x="547" y="83"/>
                  <a:pt x="547" y="83"/>
                </a:cubicBezTo>
                <a:cubicBezTo>
                  <a:pt x="546" y="84"/>
                  <a:pt x="545" y="84"/>
                  <a:pt x="544" y="84"/>
                </a:cubicBezTo>
                <a:cubicBezTo>
                  <a:pt x="540" y="85"/>
                  <a:pt x="536" y="85"/>
                  <a:pt x="532" y="85"/>
                </a:cubicBezTo>
                <a:cubicBezTo>
                  <a:pt x="531" y="86"/>
                  <a:pt x="530" y="86"/>
                  <a:pt x="530" y="86"/>
                </a:cubicBezTo>
                <a:cubicBezTo>
                  <a:pt x="530" y="86"/>
                  <a:pt x="530" y="86"/>
                  <a:pt x="530" y="86"/>
                </a:cubicBezTo>
                <a:cubicBezTo>
                  <a:pt x="531" y="86"/>
                  <a:pt x="533" y="86"/>
                  <a:pt x="535" y="86"/>
                </a:cubicBezTo>
                <a:cubicBezTo>
                  <a:pt x="535" y="87"/>
                  <a:pt x="535" y="87"/>
                  <a:pt x="535" y="87"/>
                </a:cubicBezTo>
                <a:cubicBezTo>
                  <a:pt x="534" y="87"/>
                  <a:pt x="533" y="88"/>
                  <a:pt x="532" y="88"/>
                </a:cubicBezTo>
                <a:cubicBezTo>
                  <a:pt x="525" y="89"/>
                  <a:pt x="530" y="90"/>
                  <a:pt x="523" y="91"/>
                </a:cubicBezTo>
                <a:cubicBezTo>
                  <a:pt x="513" y="91"/>
                  <a:pt x="503" y="92"/>
                  <a:pt x="493" y="92"/>
                </a:cubicBezTo>
                <a:cubicBezTo>
                  <a:pt x="484" y="92"/>
                  <a:pt x="320" y="92"/>
                  <a:pt x="310" y="92"/>
                </a:cubicBezTo>
                <a:cubicBezTo>
                  <a:pt x="300" y="92"/>
                  <a:pt x="289" y="92"/>
                  <a:pt x="279" y="92"/>
                </a:cubicBezTo>
                <a:cubicBezTo>
                  <a:pt x="272" y="92"/>
                  <a:pt x="265" y="92"/>
                  <a:pt x="258" y="92"/>
                </a:cubicBezTo>
                <a:cubicBezTo>
                  <a:pt x="255" y="92"/>
                  <a:pt x="252" y="92"/>
                  <a:pt x="249" y="92"/>
                </a:cubicBezTo>
                <a:cubicBezTo>
                  <a:pt x="248" y="92"/>
                  <a:pt x="247" y="92"/>
                  <a:pt x="245" y="92"/>
                </a:cubicBezTo>
                <a:cubicBezTo>
                  <a:pt x="244" y="92"/>
                  <a:pt x="243" y="92"/>
                  <a:pt x="242" y="92"/>
                </a:cubicBezTo>
                <a:cubicBezTo>
                  <a:pt x="241" y="92"/>
                  <a:pt x="240" y="92"/>
                  <a:pt x="240" y="92"/>
                </a:cubicBezTo>
                <a:cubicBezTo>
                  <a:pt x="239" y="91"/>
                  <a:pt x="239" y="92"/>
                  <a:pt x="238" y="92"/>
                </a:cubicBezTo>
                <a:cubicBezTo>
                  <a:pt x="237" y="91"/>
                  <a:pt x="237" y="91"/>
                  <a:pt x="236" y="92"/>
                </a:cubicBezTo>
                <a:cubicBezTo>
                  <a:pt x="236" y="92"/>
                  <a:pt x="236" y="92"/>
                  <a:pt x="236" y="92"/>
                </a:cubicBezTo>
                <a:cubicBezTo>
                  <a:pt x="235" y="92"/>
                  <a:pt x="235" y="92"/>
                  <a:pt x="234" y="92"/>
                </a:cubicBezTo>
                <a:cubicBezTo>
                  <a:pt x="234" y="91"/>
                  <a:pt x="233" y="91"/>
                  <a:pt x="232" y="92"/>
                </a:cubicBezTo>
                <a:cubicBezTo>
                  <a:pt x="225" y="92"/>
                  <a:pt x="217" y="92"/>
                  <a:pt x="210" y="92"/>
                </a:cubicBezTo>
                <a:cubicBezTo>
                  <a:pt x="210" y="91"/>
                  <a:pt x="210" y="91"/>
                  <a:pt x="210" y="91"/>
                </a:cubicBezTo>
                <a:cubicBezTo>
                  <a:pt x="209" y="91"/>
                  <a:pt x="209" y="90"/>
                  <a:pt x="208" y="90"/>
                </a:cubicBezTo>
                <a:cubicBezTo>
                  <a:pt x="205" y="90"/>
                  <a:pt x="202" y="90"/>
                  <a:pt x="198" y="90"/>
                </a:cubicBezTo>
                <a:cubicBezTo>
                  <a:pt x="195" y="90"/>
                  <a:pt x="191" y="90"/>
                  <a:pt x="188" y="90"/>
                </a:cubicBezTo>
                <a:cubicBezTo>
                  <a:pt x="188" y="90"/>
                  <a:pt x="188" y="89"/>
                  <a:pt x="188" y="89"/>
                </a:cubicBezTo>
                <a:cubicBezTo>
                  <a:pt x="235" y="89"/>
                  <a:pt x="281" y="89"/>
                  <a:pt x="328" y="89"/>
                </a:cubicBezTo>
                <a:cubicBezTo>
                  <a:pt x="328" y="89"/>
                  <a:pt x="328" y="89"/>
                  <a:pt x="328" y="88"/>
                </a:cubicBezTo>
                <a:cubicBezTo>
                  <a:pt x="269" y="88"/>
                  <a:pt x="223" y="88"/>
                  <a:pt x="164" y="88"/>
                </a:cubicBezTo>
                <a:cubicBezTo>
                  <a:pt x="167" y="88"/>
                  <a:pt x="156" y="89"/>
                  <a:pt x="158" y="89"/>
                </a:cubicBezTo>
                <a:cubicBezTo>
                  <a:pt x="165" y="89"/>
                  <a:pt x="172" y="89"/>
                  <a:pt x="179" y="89"/>
                </a:cubicBezTo>
                <a:cubicBezTo>
                  <a:pt x="181" y="89"/>
                  <a:pt x="181" y="90"/>
                  <a:pt x="180" y="92"/>
                </a:cubicBezTo>
                <a:cubicBezTo>
                  <a:pt x="180" y="91"/>
                  <a:pt x="180" y="91"/>
                  <a:pt x="179" y="90"/>
                </a:cubicBezTo>
                <a:cubicBezTo>
                  <a:pt x="179" y="91"/>
                  <a:pt x="179" y="91"/>
                  <a:pt x="179" y="92"/>
                </a:cubicBezTo>
                <a:cubicBezTo>
                  <a:pt x="178" y="91"/>
                  <a:pt x="178" y="91"/>
                  <a:pt x="177" y="90"/>
                </a:cubicBezTo>
                <a:cubicBezTo>
                  <a:pt x="177" y="91"/>
                  <a:pt x="177" y="91"/>
                  <a:pt x="177" y="92"/>
                </a:cubicBezTo>
                <a:cubicBezTo>
                  <a:pt x="176" y="91"/>
                  <a:pt x="176" y="91"/>
                  <a:pt x="175" y="90"/>
                </a:cubicBezTo>
                <a:cubicBezTo>
                  <a:pt x="175" y="91"/>
                  <a:pt x="175" y="91"/>
                  <a:pt x="175" y="92"/>
                </a:cubicBezTo>
                <a:cubicBezTo>
                  <a:pt x="174" y="91"/>
                  <a:pt x="174" y="91"/>
                  <a:pt x="174" y="90"/>
                </a:cubicBezTo>
                <a:cubicBezTo>
                  <a:pt x="173" y="91"/>
                  <a:pt x="173" y="91"/>
                  <a:pt x="173" y="92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1" y="92"/>
                  <a:pt x="171" y="91"/>
                  <a:pt x="170" y="91"/>
                </a:cubicBezTo>
                <a:cubicBezTo>
                  <a:pt x="169" y="93"/>
                  <a:pt x="169" y="91"/>
                  <a:pt x="168" y="90"/>
                </a:cubicBezTo>
                <a:cubicBezTo>
                  <a:pt x="168" y="91"/>
                  <a:pt x="168" y="91"/>
                  <a:pt x="167" y="92"/>
                </a:cubicBezTo>
                <a:cubicBezTo>
                  <a:pt x="167" y="91"/>
                  <a:pt x="167" y="91"/>
                  <a:pt x="166" y="90"/>
                </a:cubicBezTo>
                <a:cubicBezTo>
                  <a:pt x="166" y="91"/>
                  <a:pt x="166" y="91"/>
                  <a:pt x="166" y="92"/>
                </a:cubicBezTo>
                <a:cubicBezTo>
                  <a:pt x="165" y="91"/>
                  <a:pt x="165" y="91"/>
                  <a:pt x="164" y="90"/>
                </a:cubicBezTo>
                <a:cubicBezTo>
                  <a:pt x="164" y="91"/>
                  <a:pt x="164" y="91"/>
                  <a:pt x="164" y="92"/>
                </a:cubicBezTo>
                <a:cubicBezTo>
                  <a:pt x="163" y="91"/>
                  <a:pt x="163" y="91"/>
                  <a:pt x="162" y="90"/>
                </a:cubicBezTo>
                <a:cubicBezTo>
                  <a:pt x="162" y="91"/>
                  <a:pt x="162" y="91"/>
                  <a:pt x="162" y="92"/>
                </a:cubicBezTo>
                <a:cubicBezTo>
                  <a:pt x="161" y="91"/>
                  <a:pt x="161" y="90"/>
                  <a:pt x="161" y="90"/>
                </a:cubicBezTo>
                <a:cubicBezTo>
                  <a:pt x="161" y="90"/>
                  <a:pt x="160" y="90"/>
                  <a:pt x="160" y="90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58" y="90"/>
                  <a:pt x="157" y="90"/>
                  <a:pt x="156" y="91"/>
                </a:cubicBezTo>
                <a:cubicBezTo>
                  <a:pt x="156" y="91"/>
                  <a:pt x="168" y="90"/>
                  <a:pt x="168" y="90"/>
                </a:cubicBezTo>
                <a:cubicBezTo>
                  <a:pt x="167" y="90"/>
                  <a:pt x="166" y="90"/>
                  <a:pt x="164" y="90"/>
                </a:cubicBezTo>
                <a:cubicBezTo>
                  <a:pt x="159" y="89"/>
                  <a:pt x="154" y="89"/>
                  <a:pt x="149" y="89"/>
                </a:cubicBezTo>
                <a:cubicBezTo>
                  <a:pt x="141" y="89"/>
                  <a:pt x="163" y="88"/>
                  <a:pt x="155" y="88"/>
                </a:cubicBezTo>
                <a:cubicBezTo>
                  <a:pt x="147" y="88"/>
                  <a:pt x="139" y="88"/>
                  <a:pt x="132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3" y="86"/>
                  <a:pt x="134" y="86"/>
                  <a:pt x="136" y="86"/>
                </a:cubicBezTo>
                <a:cubicBezTo>
                  <a:pt x="138" y="86"/>
                  <a:pt x="140" y="86"/>
                  <a:pt x="142" y="86"/>
                </a:cubicBezTo>
                <a:cubicBezTo>
                  <a:pt x="143" y="86"/>
                  <a:pt x="143" y="86"/>
                  <a:pt x="144" y="86"/>
                </a:cubicBezTo>
                <a:cubicBezTo>
                  <a:pt x="143" y="86"/>
                  <a:pt x="143" y="86"/>
                  <a:pt x="142" y="86"/>
                </a:cubicBezTo>
                <a:cubicBezTo>
                  <a:pt x="137" y="85"/>
                  <a:pt x="132" y="85"/>
                  <a:pt x="127" y="85"/>
                </a:cubicBezTo>
                <a:cubicBezTo>
                  <a:pt x="118" y="85"/>
                  <a:pt x="109" y="84"/>
                  <a:pt x="100" y="84"/>
                </a:cubicBezTo>
                <a:cubicBezTo>
                  <a:pt x="94" y="84"/>
                  <a:pt x="88" y="84"/>
                  <a:pt x="83" y="83"/>
                </a:cubicBezTo>
                <a:cubicBezTo>
                  <a:pt x="80" y="83"/>
                  <a:pt x="77" y="83"/>
                  <a:pt x="74" y="83"/>
                </a:cubicBezTo>
                <a:cubicBezTo>
                  <a:pt x="71" y="83"/>
                  <a:pt x="54" y="83"/>
                  <a:pt x="51" y="83"/>
                </a:cubicBezTo>
                <a:cubicBezTo>
                  <a:pt x="50" y="83"/>
                  <a:pt x="49" y="83"/>
                  <a:pt x="49" y="83"/>
                </a:cubicBezTo>
                <a:cubicBezTo>
                  <a:pt x="49" y="82"/>
                  <a:pt x="49" y="82"/>
                  <a:pt x="49" y="82"/>
                </a:cubicBezTo>
                <a:cubicBezTo>
                  <a:pt x="50" y="82"/>
                  <a:pt x="52" y="82"/>
                  <a:pt x="53" y="82"/>
                </a:cubicBezTo>
                <a:cubicBezTo>
                  <a:pt x="61" y="82"/>
                  <a:pt x="81" y="82"/>
                  <a:pt x="88" y="82"/>
                </a:cubicBezTo>
                <a:cubicBezTo>
                  <a:pt x="93" y="82"/>
                  <a:pt x="99" y="81"/>
                  <a:pt x="104" y="81"/>
                </a:cubicBezTo>
                <a:cubicBezTo>
                  <a:pt x="122" y="82"/>
                  <a:pt x="140" y="82"/>
                  <a:pt x="158" y="83"/>
                </a:cubicBezTo>
                <a:cubicBezTo>
                  <a:pt x="176" y="83"/>
                  <a:pt x="164" y="83"/>
                  <a:pt x="182" y="83"/>
                </a:cubicBezTo>
                <a:cubicBezTo>
                  <a:pt x="215" y="83"/>
                  <a:pt x="237" y="83"/>
                  <a:pt x="270" y="82"/>
                </a:cubicBezTo>
                <a:cubicBezTo>
                  <a:pt x="288" y="82"/>
                  <a:pt x="302" y="82"/>
                  <a:pt x="320" y="81"/>
                </a:cubicBezTo>
                <a:cubicBezTo>
                  <a:pt x="321" y="81"/>
                  <a:pt x="322" y="80"/>
                  <a:pt x="322" y="80"/>
                </a:cubicBezTo>
                <a:cubicBezTo>
                  <a:pt x="323" y="80"/>
                  <a:pt x="323" y="80"/>
                  <a:pt x="324" y="80"/>
                </a:cubicBezTo>
                <a:cubicBezTo>
                  <a:pt x="324" y="80"/>
                  <a:pt x="324" y="80"/>
                  <a:pt x="324" y="80"/>
                </a:cubicBezTo>
                <a:cubicBezTo>
                  <a:pt x="312" y="80"/>
                  <a:pt x="301" y="80"/>
                  <a:pt x="289" y="81"/>
                </a:cubicBezTo>
                <a:cubicBezTo>
                  <a:pt x="285" y="81"/>
                  <a:pt x="281" y="81"/>
                  <a:pt x="278" y="81"/>
                </a:cubicBezTo>
                <a:cubicBezTo>
                  <a:pt x="270" y="81"/>
                  <a:pt x="263" y="81"/>
                  <a:pt x="256" y="81"/>
                </a:cubicBezTo>
                <a:cubicBezTo>
                  <a:pt x="252" y="81"/>
                  <a:pt x="247" y="81"/>
                  <a:pt x="242" y="81"/>
                </a:cubicBezTo>
                <a:cubicBezTo>
                  <a:pt x="240" y="81"/>
                  <a:pt x="238" y="81"/>
                  <a:pt x="236" y="81"/>
                </a:cubicBezTo>
                <a:cubicBezTo>
                  <a:pt x="234" y="81"/>
                  <a:pt x="232" y="81"/>
                  <a:pt x="230" y="81"/>
                </a:cubicBezTo>
                <a:cubicBezTo>
                  <a:pt x="227" y="81"/>
                  <a:pt x="224" y="81"/>
                  <a:pt x="222" y="81"/>
                </a:cubicBezTo>
                <a:cubicBezTo>
                  <a:pt x="219" y="81"/>
                  <a:pt x="216" y="82"/>
                  <a:pt x="213" y="82"/>
                </a:cubicBezTo>
                <a:cubicBezTo>
                  <a:pt x="213" y="82"/>
                  <a:pt x="212" y="82"/>
                  <a:pt x="211" y="82"/>
                </a:cubicBezTo>
                <a:cubicBezTo>
                  <a:pt x="210" y="82"/>
                  <a:pt x="209" y="81"/>
                  <a:pt x="209" y="81"/>
                </a:cubicBezTo>
                <a:cubicBezTo>
                  <a:pt x="208" y="82"/>
                  <a:pt x="207" y="81"/>
                  <a:pt x="207" y="81"/>
                </a:cubicBezTo>
                <a:cubicBezTo>
                  <a:pt x="206" y="83"/>
                  <a:pt x="205" y="82"/>
                  <a:pt x="205" y="81"/>
                </a:cubicBezTo>
                <a:cubicBezTo>
                  <a:pt x="204" y="83"/>
                  <a:pt x="204" y="81"/>
                  <a:pt x="203" y="81"/>
                </a:cubicBezTo>
                <a:cubicBezTo>
                  <a:pt x="203" y="81"/>
                  <a:pt x="203" y="82"/>
                  <a:pt x="202" y="82"/>
                </a:cubicBezTo>
                <a:cubicBezTo>
                  <a:pt x="202" y="82"/>
                  <a:pt x="202" y="81"/>
                  <a:pt x="201" y="81"/>
                </a:cubicBezTo>
                <a:cubicBezTo>
                  <a:pt x="201" y="81"/>
                  <a:pt x="201" y="82"/>
                  <a:pt x="200" y="82"/>
                </a:cubicBezTo>
                <a:cubicBezTo>
                  <a:pt x="200" y="82"/>
                  <a:pt x="200" y="81"/>
                  <a:pt x="199" y="81"/>
                </a:cubicBezTo>
                <a:cubicBezTo>
                  <a:pt x="199" y="81"/>
                  <a:pt x="199" y="82"/>
                  <a:pt x="199" y="82"/>
                </a:cubicBezTo>
                <a:cubicBezTo>
                  <a:pt x="198" y="82"/>
                  <a:pt x="198" y="81"/>
                  <a:pt x="197" y="81"/>
                </a:cubicBezTo>
                <a:cubicBezTo>
                  <a:pt x="197" y="83"/>
                  <a:pt x="196" y="81"/>
                  <a:pt x="195" y="81"/>
                </a:cubicBezTo>
                <a:cubicBezTo>
                  <a:pt x="195" y="81"/>
                  <a:pt x="195" y="81"/>
                  <a:pt x="194" y="81"/>
                </a:cubicBezTo>
                <a:cubicBezTo>
                  <a:pt x="194" y="81"/>
                  <a:pt x="194" y="81"/>
                  <a:pt x="193" y="81"/>
                </a:cubicBezTo>
                <a:cubicBezTo>
                  <a:pt x="192" y="81"/>
                  <a:pt x="192" y="81"/>
                  <a:pt x="191" y="81"/>
                </a:cubicBezTo>
                <a:cubicBezTo>
                  <a:pt x="190" y="81"/>
                  <a:pt x="189" y="81"/>
                  <a:pt x="188" y="81"/>
                </a:cubicBezTo>
                <a:cubicBezTo>
                  <a:pt x="186" y="81"/>
                  <a:pt x="185" y="81"/>
                  <a:pt x="183" y="81"/>
                </a:cubicBezTo>
                <a:cubicBezTo>
                  <a:pt x="182" y="81"/>
                  <a:pt x="180" y="81"/>
                  <a:pt x="179" y="81"/>
                </a:cubicBezTo>
                <a:cubicBezTo>
                  <a:pt x="177" y="81"/>
                  <a:pt x="176" y="81"/>
                  <a:pt x="174" y="81"/>
                </a:cubicBezTo>
                <a:cubicBezTo>
                  <a:pt x="173" y="81"/>
                  <a:pt x="171" y="81"/>
                  <a:pt x="169" y="81"/>
                </a:cubicBezTo>
                <a:cubicBezTo>
                  <a:pt x="168" y="81"/>
                  <a:pt x="166" y="81"/>
                  <a:pt x="165" y="82"/>
                </a:cubicBezTo>
                <a:cubicBezTo>
                  <a:pt x="162" y="82"/>
                  <a:pt x="160" y="82"/>
                  <a:pt x="158" y="81"/>
                </a:cubicBezTo>
                <a:cubicBezTo>
                  <a:pt x="157" y="81"/>
                  <a:pt x="156" y="81"/>
                  <a:pt x="155" y="81"/>
                </a:cubicBezTo>
                <a:cubicBezTo>
                  <a:pt x="154" y="81"/>
                  <a:pt x="167" y="81"/>
                  <a:pt x="166" y="81"/>
                </a:cubicBezTo>
                <a:cubicBezTo>
                  <a:pt x="165" y="81"/>
                  <a:pt x="164" y="81"/>
                  <a:pt x="162" y="81"/>
                </a:cubicBezTo>
                <a:cubicBezTo>
                  <a:pt x="162" y="81"/>
                  <a:pt x="161" y="81"/>
                  <a:pt x="160" y="81"/>
                </a:cubicBezTo>
                <a:cubicBezTo>
                  <a:pt x="159" y="81"/>
                  <a:pt x="158" y="81"/>
                  <a:pt x="157" y="81"/>
                </a:cubicBezTo>
                <a:cubicBezTo>
                  <a:pt x="156" y="81"/>
                  <a:pt x="155" y="81"/>
                  <a:pt x="154" y="81"/>
                </a:cubicBezTo>
                <a:cubicBezTo>
                  <a:pt x="153" y="81"/>
                  <a:pt x="152" y="81"/>
                  <a:pt x="151" y="81"/>
                </a:cubicBezTo>
                <a:cubicBezTo>
                  <a:pt x="150" y="82"/>
                  <a:pt x="150" y="81"/>
                  <a:pt x="149" y="81"/>
                </a:cubicBezTo>
                <a:cubicBezTo>
                  <a:pt x="149" y="81"/>
                  <a:pt x="149" y="81"/>
                  <a:pt x="148" y="81"/>
                </a:cubicBezTo>
                <a:cubicBezTo>
                  <a:pt x="148" y="81"/>
                  <a:pt x="148" y="81"/>
                  <a:pt x="147" y="81"/>
                </a:cubicBezTo>
                <a:cubicBezTo>
                  <a:pt x="147" y="81"/>
                  <a:pt x="147" y="81"/>
                  <a:pt x="146" y="81"/>
                </a:cubicBezTo>
                <a:cubicBezTo>
                  <a:pt x="146" y="81"/>
                  <a:pt x="145" y="80"/>
                  <a:pt x="145" y="81"/>
                </a:cubicBezTo>
                <a:cubicBezTo>
                  <a:pt x="144" y="80"/>
                  <a:pt x="143" y="81"/>
                  <a:pt x="142" y="81"/>
                </a:cubicBezTo>
                <a:cubicBezTo>
                  <a:pt x="142" y="81"/>
                  <a:pt x="141" y="81"/>
                  <a:pt x="141" y="81"/>
                </a:cubicBezTo>
                <a:cubicBezTo>
                  <a:pt x="140" y="81"/>
                  <a:pt x="140" y="81"/>
                  <a:pt x="139" y="81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39" y="81"/>
                  <a:pt x="138" y="81"/>
                  <a:pt x="138" y="80"/>
                </a:cubicBezTo>
                <a:cubicBezTo>
                  <a:pt x="138" y="81"/>
                  <a:pt x="137" y="81"/>
                  <a:pt x="137" y="82"/>
                </a:cubicBezTo>
                <a:cubicBezTo>
                  <a:pt x="137" y="81"/>
                  <a:pt x="137" y="81"/>
                  <a:pt x="136" y="80"/>
                </a:cubicBezTo>
                <a:cubicBezTo>
                  <a:pt x="136" y="81"/>
                  <a:pt x="136" y="81"/>
                  <a:pt x="135" y="81"/>
                </a:cubicBezTo>
                <a:cubicBezTo>
                  <a:pt x="135" y="81"/>
                  <a:pt x="135" y="80"/>
                  <a:pt x="134" y="80"/>
                </a:cubicBezTo>
                <a:cubicBezTo>
                  <a:pt x="134" y="81"/>
                  <a:pt x="134" y="81"/>
                  <a:pt x="133" y="81"/>
                </a:cubicBezTo>
                <a:cubicBezTo>
                  <a:pt x="133" y="81"/>
                  <a:pt x="133" y="80"/>
                  <a:pt x="133" y="80"/>
                </a:cubicBezTo>
                <a:cubicBezTo>
                  <a:pt x="132" y="80"/>
                  <a:pt x="132" y="81"/>
                  <a:pt x="132" y="81"/>
                </a:cubicBezTo>
                <a:cubicBezTo>
                  <a:pt x="131" y="81"/>
                  <a:pt x="131" y="80"/>
                  <a:pt x="131" y="80"/>
                </a:cubicBezTo>
                <a:cubicBezTo>
                  <a:pt x="130" y="80"/>
                  <a:pt x="130" y="81"/>
                  <a:pt x="130" y="81"/>
                </a:cubicBezTo>
                <a:cubicBezTo>
                  <a:pt x="129" y="81"/>
                  <a:pt x="129" y="80"/>
                  <a:pt x="129" y="80"/>
                </a:cubicBezTo>
                <a:cubicBezTo>
                  <a:pt x="128" y="80"/>
                  <a:pt x="159" y="81"/>
                  <a:pt x="159" y="81"/>
                </a:cubicBezTo>
                <a:cubicBezTo>
                  <a:pt x="158" y="81"/>
                  <a:pt x="158" y="80"/>
                  <a:pt x="158" y="80"/>
                </a:cubicBezTo>
                <a:cubicBezTo>
                  <a:pt x="157" y="80"/>
                  <a:pt x="157" y="81"/>
                  <a:pt x="157" y="81"/>
                </a:cubicBezTo>
                <a:cubicBezTo>
                  <a:pt x="156" y="80"/>
                  <a:pt x="156" y="80"/>
                  <a:pt x="155" y="81"/>
                </a:cubicBezTo>
                <a:cubicBezTo>
                  <a:pt x="154" y="80"/>
                  <a:pt x="154" y="80"/>
                  <a:pt x="153" y="80"/>
                </a:cubicBezTo>
                <a:cubicBezTo>
                  <a:pt x="151" y="80"/>
                  <a:pt x="150" y="80"/>
                  <a:pt x="148" y="80"/>
                </a:cubicBezTo>
                <a:cubicBezTo>
                  <a:pt x="144" y="79"/>
                  <a:pt x="140" y="79"/>
                  <a:pt x="136" y="79"/>
                </a:cubicBezTo>
                <a:cubicBezTo>
                  <a:pt x="127" y="79"/>
                  <a:pt x="118" y="79"/>
                  <a:pt x="109" y="78"/>
                </a:cubicBezTo>
                <a:cubicBezTo>
                  <a:pt x="102" y="78"/>
                  <a:pt x="95" y="78"/>
                  <a:pt x="89" y="78"/>
                </a:cubicBezTo>
                <a:cubicBezTo>
                  <a:pt x="84" y="77"/>
                  <a:pt x="80" y="77"/>
                  <a:pt x="76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76"/>
                  <a:pt x="75" y="76"/>
                  <a:pt x="76" y="76"/>
                </a:cubicBezTo>
                <a:cubicBezTo>
                  <a:pt x="79" y="76"/>
                  <a:pt x="82" y="76"/>
                  <a:pt x="86" y="76"/>
                </a:cubicBezTo>
                <a:cubicBezTo>
                  <a:pt x="92" y="76"/>
                  <a:pt x="99" y="76"/>
                  <a:pt x="106" y="77"/>
                </a:cubicBezTo>
                <a:cubicBezTo>
                  <a:pt x="110" y="77"/>
                  <a:pt x="114" y="77"/>
                  <a:pt x="118" y="77"/>
                </a:cubicBezTo>
                <a:cubicBezTo>
                  <a:pt x="108" y="76"/>
                  <a:pt x="84" y="75"/>
                  <a:pt x="73" y="75"/>
                </a:cubicBezTo>
                <a:cubicBezTo>
                  <a:pt x="68" y="75"/>
                  <a:pt x="62" y="75"/>
                  <a:pt x="56" y="75"/>
                </a:cubicBezTo>
                <a:cubicBezTo>
                  <a:pt x="56" y="75"/>
                  <a:pt x="56" y="74"/>
                  <a:pt x="55" y="74"/>
                </a:cubicBezTo>
                <a:cubicBezTo>
                  <a:pt x="56" y="74"/>
                  <a:pt x="56" y="74"/>
                  <a:pt x="56" y="74"/>
                </a:cubicBezTo>
                <a:cubicBezTo>
                  <a:pt x="58" y="73"/>
                  <a:pt x="59" y="73"/>
                  <a:pt x="61" y="73"/>
                </a:cubicBezTo>
                <a:cubicBezTo>
                  <a:pt x="65" y="73"/>
                  <a:pt x="69" y="72"/>
                  <a:pt x="73" y="72"/>
                </a:cubicBezTo>
                <a:cubicBezTo>
                  <a:pt x="92" y="72"/>
                  <a:pt x="105" y="69"/>
                  <a:pt x="107" y="69"/>
                </a:cubicBezTo>
                <a:cubicBezTo>
                  <a:pt x="142" y="70"/>
                  <a:pt x="144" y="71"/>
                  <a:pt x="179" y="71"/>
                </a:cubicBezTo>
                <a:cubicBezTo>
                  <a:pt x="228" y="72"/>
                  <a:pt x="279" y="70"/>
                  <a:pt x="330" y="70"/>
                </a:cubicBezTo>
                <a:cubicBezTo>
                  <a:pt x="331" y="70"/>
                  <a:pt x="329" y="71"/>
                  <a:pt x="330" y="71"/>
                </a:cubicBezTo>
                <a:cubicBezTo>
                  <a:pt x="330" y="71"/>
                  <a:pt x="330" y="71"/>
                  <a:pt x="330" y="70"/>
                </a:cubicBezTo>
                <a:cubicBezTo>
                  <a:pt x="325" y="70"/>
                  <a:pt x="321" y="70"/>
                  <a:pt x="316" y="70"/>
                </a:cubicBezTo>
                <a:cubicBezTo>
                  <a:pt x="311" y="71"/>
                  <a:pt x="307" y="71"/>
                  <a:pt x="302" y="71"/>
                </a:cubicBezTo>
                <a:cubicBezTo>
                  <a:pt x="288" y="71"/>
                  <a:pt x="273" y="71"/>
                  <a:pt x="258" y="71"/>
                </a:cubicBezTo>
                <a:cubicBezTo>
                  <a:pt x="251" y="71"/>
                  <a:pt x="243" y="72"/>
                  <a:pt x="236" y="72"/>
                </a:cubicBezTo>
                <a:cubicBezTo>
                  <a:pt x="226" y="72"/>
                  <a:pt x="217" y="72"/>
                  <a:pt x="207" y="71"/>
                </a:cubicBezTo>
                <a:cubicBezTo>
                  <a:pt x="202" y="71"/>
                  <a:pt x="197" y="71"/>
                  <a:pt x="192" y="71"/>
                </a:cubicBezTo>
                <a:cubicBezTo>
                  <a:pt x="188" y="71"/>
                  <a:pt x="183" y="71"/>
                  <a:pt x="179" y="71"/>
                </a:cubicBezTo>
                <a:cubicBezTo>
                  <a:pt x="175" y="71"/>
                  <a:pt x="171" y="71"/>
                  <a:pt x="167" y="71"/>
                </a:cubicBezTo>
                <a:cubicBezTo>
                  <a:pt x="164" y="71"/>
                  <a:pt x="161" y="71"/>
                  <a:pt x="159" y="71"/>
                </a:cubicBezTo>
                <a:cubicBezTo>
                  <a:pt x="156" y="71"/>
                  <a:pt x="154" y="71"/>
                  <a:pt x="152" y="71"/>
                </a:cubicBezTo>
                <a:cubicBezTo>
                  <a:pt x="150" y="71"/>
                  <a:pt x="148" y="71"/>
                  <a:pt x="146" y="71"/>
                </a:cubicBezTo>
                <a:cubicBezTo>
                  <a:pt x="143" y="71"/>
                  <a:pt x="141" y="71"/>
                  <a:pt x="139" y="71"/>
                </a:cubicBezTo>
                <a:cubicBezTo>
                  <a:pt x="137" y="71"/>
                  <a:pt x="136" y="71"/>
                  <a:pt x="134" y="71"/>
                </a:cubicBezTo>
                <a:cubicBezTo>
                  <a:pt x="133" y="71"/>
                  <a:pt x="131" y="71"/>
                  <a:pt x="130" y="71"/>
                </a:cubicBezTo>
                <a:cubicBezTo>
                  <a:pt x="129" y="71"/>
                  <a:pt x="128" y="71"/>
                  <a:pt x="127" y="71"/>
                </a:cubicBezTo>
                <a:cubicBezTo>
                  <a:pt x="126" y="71"/>
                  <a:pt x="125" y="71"/>
                  <a:pt x="124" y="71"/>
                </a:cubicBezTo>
                <a:cubicBezTo>
                  <a:pt x="124" y="71"/>
                  <a:pt x="123" y="71"/>
                  <a:pt x="122" y="71"/>
                </a:cubicBezTo>
                <a:cubicBezTo>
                  <a:pt x="121" y="71"/>
                  <a:pt x="120" y="70"/>
                  <a:pt x="119" y="70"/>
                </a:cubicBezTo>
                <a:cubicBezTo>
                  <a:pt x="118" y="70"/>
                  <a:pt x="118" y="71"/>
                  <a:pt x="117" y="71"/>
                </a:cubicBezTo>
                <a:cubicBezTo>
                  <a:pt x="116" y="71"/>
                  <a:pt x="146" y="70"/>
                  <a:pt x="145" y="70"/>
                </a:cubicBezTo>
                <a:cubicBezTo>
                  <a:pt x="144" y="70"/>
                  <a:pt x="143" y="71"/>
                  <a:pt x="142" y="71"/>
                </a:cubicBezTo>
                <a:cubicBezTo>
                  <a:pt x="141" y="71"/>
                  <a:pt x="139" y="70"/>
                  <a:pt x="138" y="70"/>
                </a:cubicBezTo>
                <a:cubicBezTo>
                  <a:pt x="135" y="71"/>
                  <a:pt x="132" y="70"/>
                  <a:pt x="129" y="70"/>
                </a:cubicBezTo>
                <a:cubicBezTo>
                  <a:pt x="127" y="70"/>
                  <a:pt x="125" y="70"/>
                  <a:pt x="123" y="70"/>
                </a:cubicBezTo>
                <a:cubicBezTo>
                  <a:pt x="120" y="70"/>
                  <a:pt x="116" y="69"/>
                  <a:pt x="112" y="69"/>
                </a:cubicBezTo>
                <a:cubicBezTo>
                  <a:pt x="109" y="69"/>
                  <a:pt x="105" y="68"/>
                  <a:pt x="102" y="68"/>
                </a:cubicBezTo>
                <a:cubicBezTo>
                  <a:pt x="95" y="68"/>
                  <a:pt x="98" y="68"/>
                  <a:pt x="92" y="67"/>
                </a:cubicBezTo>
                <a:cubicBezTo>
                  <a:pt x="85" y="67"/>
                  <a:pt x="79" y="67"/>
                  <a:pt x="72" y="67"/>
                </a:cubicBezTo>
                <a:cubicBezTo>
                  <a:pt x="64" y="67"/>
                  <a:pt x="56" y="66"/>
                  <a:pt x="47" y="66"/>
                </a:cubicBezTo>
                <a:cubicBezTo>
                  <a:pt x="47" y="66"/>
                  <a:pt x="47" y="66"/>
                  <a:pt x="46" y="66"/>
                </a:cubicBezTo>
                <a:cubicBezTo>
                  <a:pt x="46" y="65"/>
                  <a:pt x="47" y="65"/>
                  <a:pt x="47" y="65"/>
                </a:cubicBezTo>
                <a:cubicBezTo>
                  <a:pt x="57" y="65"/>
                  <a:pt x="67" y="65"/>
                  <a:pt x="77" y="65"/>
                </a:cubicBezTo>
                <a:cubicBezTo>
                  <a:pt x="85" y="65"/>
                  <a:pt x="85" y="66"/>
                  <a:pt x="93" y="65"/>
                </a:cubicBezTo>
                <a:cubicBezTo>
                  <a:pt x="94" y="65"/>
                  <a:pt x="94" y="65"/>
                  <a:pt x="94" y="65"/>
                </a:cubicBezTo>
                <a:cubicBezTo>
                  <a:pt x="92" y="64"/>
                  <a:pt x="98" y="64"/>
                  <a:pt x="95" y="64"/>
                </a:cubicBezTo>
                <a:cubicBezTo>
                  <a:pt x="84" y="64"/>
                  <a:pt x="72" y="63"/>
                  <a:pt x="60" y="63"/>
                </a:cubicBezTo>
                <a:cubicBezTo>
                  <a:pt x="58" y="63"/>
                  <a:pt x="56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66" y="61"/>
                  <a:pt x="78" y="61"/>
                  <a:pt x="89" y="61"/>
                </a:cubicBezTo>
                <a:cubicBezTo>
                  <a:pt x="101" y="61"/>
                  <a:pt x="103" y="61"/>
                  <a:pt x="115" y="62"/>
                </a:cubicBezTo>
                <a:cubicBezTo>
                  <a:pt x="115" y="61"/>
                  <a:pt x="115" y="61"/>
                  <a:pt x="115" y="61"/>
                </a:cubicBezTo>
                <a:cubicBezTo>
                  <a:pt x="90" y="59"/>
                  <a:pt x="42" y="59"/>
                  <a:pt x="17" y="58"/>
                </a:cubicBezTo>
                <a:cubicBezTo>
                  <a:pt x="17" y="57"/>
                  <a:pt x="17" y="57"/>
                  <a:pt x="17" y="57"/>
                </a:cubicBezTo>
                <a:cubicBezTo>
                  <a:pt x="51" y="57"/>
                  <a:pt x="77" y="58"/>
                  <a:pt x="111" y="59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87" y="57"/>
                  <a:pt x="72" y="56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61" y="54"/>
                  <a:pt x="65" y="54"/>
                  <a:pt x="78" y="54"/>
                </a:cubicBezTo>
                <a:cubicBezTo>
                  <a:pt x="78" y="54"/>
                  <a:pt x="78" y="53"/>
                  <a:pt x="78" y="53"/>
                </a:cubicBezTo>
                <a:cubicBezTo>
                  <a:pt x="77" y="53"/>
                  <a:pt x="76" y="53"/>
                  <a:pt x="76" y="53"/>
                </a:cubicBezTo>
                <a:cubicBezTo>
                  <a:pt x="67" y="53"/>
                  <a:pt x="68" y="52"/>
                  <a:pt x="60" y="52"/>
                </a:cubicBezTo>
                <a:cubicBezTo>
                  <a:pt x="53" y="52"/>
                  <a:pt x="45" y="52"/>
                  <a:pt x="38" y="51"/>
                </a:cubicBezTo>
                <a:cubicBezTo>
                  <a:pt x="38" y="51"/>
                  <a:pt x="37" y="51"/>
                  <a:pt x="36" y="51"/>
                </a:cubicBezTo>
                <a:cubicBezTo>
                  <a:pt x="36" y="51"/>
                  <a:pt x="36" y="50"/>
                  <a:pt x="37" y="50"/>
                </a:cubicBezTo>
                <a:cubicBezTo>
                  <a:pt x="61" y="51"/>
                  <a:pt x="77" y="51"/>
                  <a:pt x="102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0" y="51"/>
                  <a:pt x="98" y="51"/>
                  <a:pt x="96" y="50"/>
                </a:cubicBezTo>
                <a:cubicBezTo>
                  <a:pt x="86" y="50"/>
                  <a:pt x="76" y="50"/>
                  <a:pt x="65" y="49"/>
                </a:cubicBezTo>
                <a:cubicBezTo>
                  <a:pt x="51" y="49"/>
                  <a:pt x="45" y="48"/>
                  <a:pt x="30" y="47"/>
                </a:cubicBezTo>
                <a:cubicBezTo>
                  <a:pt x="29" y="47"/>
                  <a:pt x="28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39" y="46"/>
                  <a:pt x="51" y="47"/>
                  <a:pt x="62" y="47"/>
                </a:cubicBezTo>
                <a:cubicBezTo>
                  <a:pt x="68" y="47"/>
                  <a:pt x="64" y="47"/>
                  <a:pt x="70" y="47"/>
                </a:cubicBezTo>
                <a:cubicBezTo>
                  <a:pt x="71" y="47"/>
                  <a:pt x="72" y="47"/>
                  <a:pt x="73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3" y="46"/>
                  <a:pt x="72" y="46"/>
                  <a:pt x="72" y="46"/>
                </a:cubicBezTo>
                <a:cubicBezTo>
                  <a:pt x="67" y="45"/>
                  <a:pt x="62" y="46"/>
                  <a:pt x="57" y="44"/>
                </a:cubicBezTo>
                <a:cubicBezTo>
                  <a:pt x="55" y="44"/>
                  <a:pt x="62" y="44"/>
                  <a:pt x="60" y="44"/>
                </a:cubicBezTo>
                <a:cubicBezTo>
                  <a:pt x="59" y="44"/>
                  <a:pt x="57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84" y="42"/>
                  <a:pt x="104" y="44"/>
                  <a:pt x="132" y="44"/>
                </a:cubicBezTo>
                <a:cubicBezTo>
                  <a:pt x="132" y="44"/>
                  <a:pt x="132" y="44"/>
                  <a:pt x="131" y="44"/>
                </a:cubicBezTo>
                <a:cubicBezTo>
                  <a:pt x="121" y="43"/>
                  <a:pt x="110" y="43"/>
                  <a:pt x="99" y="42"/>
                </a:cubicBezTo>
                <a:cubicBezTo>
                  <a:pt x="94" y="42"/>
                  <a:pt x="88" y="42"/>
                  <a:pt x="82" y="42"/>
                </a:cubicBezTo>
                <a:cubicBezTo>
                  <a:pt x="82" y="42"/>
                  <a:pt x="82" y="41"/>
                  <a:pt x="81" y="41"/>
                </a:cubicBezTo>
                <a:cubicBezTo>
                  <a:pt x="81" y="41"/>
                  <a:pt x="82" y="41"/>
                  <a:pt x="82" y="41"/>
                </a:cubicBezTo>
                <a:cubicBezTo>
                  <a:pt x="87" y="41"/>
                  <a:pt x="93" y="41"/>
                  <a:pt x="99" y="41"/>
                </a:cubicBezTo>
                <a:cubicBezTo>
                  <a:pt x="99" y="41"/>
                  <a:pt x="99" y="40"/>
                  <a:pt x="99" y="40"/>
                </a:cubicBezTo>
                <a:cubicBezTo>
                  <a:pt x="69" y="39"/>
                  <a:pt x="49" y="38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44" y="35"/>
                  <a:pt x="58" y="36"/>
                  <a:pt x="82" y="37"/>
                </a:cubicBezTo>
                <a:cubicBezTo>
                  <a:pt x="79" y="36"/>
                  <a:pt x="77" y="36"/>
                  <a:pt x="74" y="36"/>
                </a:cubicBezTo>
                <a:cubicBezTo>
                  <a:pt x="62" y="36"/>
                  <a:pt x="60" y="36"/>
                  <a:pt x="48" y="35"/>
                </a:cubicBezTo>
                <a:cubicBezTo>
                  <a:pt x="47" y="35"/>
                  <a:pt x="46" y="35"/>
                  <a:pt x="45" y="35"/>
                </a:cubicBezTo>
                <a:cubicBezTo>
                  <a:pt x="45" y="35"/>
                  <a:pt x="45" y="34"/>
                  <a:pt x="45" y="34"/>
                </a:cubicBezTo>
                <a:cubicBezTo>
                  <a:pt x="62" y="33"/>
                  <a:pt x="69" y="35"/>
                  <a:pt x="85" y="34"/>
                </a:cubicBezTo>
                <a:cubicBezTo>
                  <a:pt x="85" y="34"/>
                  <a:pt x="85" y="34"/>
                  <a:pt x="84" y="34"/>
                </a:cubicBezTo>
                <a:cubicBezTo>
                  <a:pt x="72" y="33"/>
                  <a:pt x="69" y="33"/>
                  <a:pt x="57" y="32"/>
                </a:cubicBezTo>
                <a:cubicBezTo>
                  <a:pt x="49" y="32"/>
                  <a:pt x="41" y="32"/>
                  <a:pt x="33" y="31"/>
                </a:cubicBezTo>
                <a:cubicBezTo>
                  <a:pt x="33" y="31"/>
                  <a:pt x="32" y="31"/>
                  <a:pt x="32" y="31"/>
                </a:cubicBezTo>
                <a:cubicBezTo>
                  <a:pt x="33" y="30"/>
                  <a:pt x="33" y="30"/>
                  <a:pt x="34" y="30"/>
                </a:cubicBezTo>
                <a:cubicBezTo>
                  <a:pt x="37" y="30"/>
                  <a:pt x="40" y="30"/>
                  <a:pt x="43" y="30"/>
                </a:cubicBezTo>
                <a:cubicBezTo>
                  <a:pt x="53" y="30"/>
                  <a:pt x="55" y="30"/>
                  <a:pt x="65" y="31"/>
                </a:cubicBezTo>
                <a:cubicBezTo>
                  <a:pt x="93" y="31"/>
                  <a:pt x="120" y="28"/>
                  <a:pt x="148" y="28"/>
                </a:cubicBezTo>
                <a:cubicBezTo>
                  <a:pt x="179" y="29"/>
                  <a:pt x="213" y="30"/>
                  <a:pt x="245" y="29"/>
                </a:cubicBezTo>
                <a:cubicBezTo>
                  <a:pt x="260" y="28"/>
                  <a:pt x="271" y="31"/>
                  <a:pt x="286" y="30"/>
                </a:cubicBezTo>
                <a:cubicBezTo>
                  <a:pt x="289" y="30"/>
                  <a:pt x="294" y="30"/>
                  <a:pt x="296" y="30"/>
                </a:cubicBezTo>
                <a:cubicBezTo>
                  <a:pt x="292" y="30"/>
                  <a:pt x="288" y="30"/>
                  <a:pt x="283" y="30"/>
                </a:cubicBezTo>
                <a:cubicBezTo>
                  <a:pt x="241" y="30"/>
                  <a:pt x="200" y="30"/>
                  <a:pt x="158" y="29"/>
                </a:cubicBezTo>
                <a:cubicBezTo>
                  <a:pt x="135" y="28"/>
                  <a:pt x="112" y="27"/>
                  <a:pt x="89" y="27"/>
                </a:cubicBezTo>
                <a:cubicBezTo>
                  <a:pt x="70" y="26"/>
                  <a:pt x="39" y="25"/>
                  <a:pt x="21" y="25"/>
                </a:cubicBezTo>
                <a:cubicBezTo>
                  <a:pt x="17" y="25"/>
                  <a:pt x="13" y="24"/>
                  <a:pt x="10" y="24"/>
                </a:cubicBezTo>
                <a:cubicBezTo>
                  <a:pt x="9" y="24"/>
                  <a:pt x="9" y="24"/>
                  <a:pt x="8" y="23"/>
                </a:cubicBezTo>
                <a:cubicBezTo>
                  <a:pt x="8" y="23"/>
                  <a:pt x="0" y="23"/>
                  <a:pt x="0" y="23"/>
                </a:cubicBezTo>
                <a:cubicBezTo>
                  <a:pt x="0" y="23"/>
                  <a:pt x="1" y="23"/>
                  <a:pt x="1" y="23"/>
                </a:cubicBezTo>
                <a:cubicBezTo>
                  <a:pt x="5" y="23"/>
                  <a:pt x="9" y="23"/>
                  <a:pt x="13" y="23"/>
                </a:cubicBezTo>
                <a:cubicBezTo>
                  <a:pt x="31" y="23"/>
                  <a:pt x="49" y="23"/>
                  <a:pt x="67" y="23"/>
                </a:cubicBezTo>
                <a:cubicBezTo>
                  <a:pt x="92" y="23"/>
                  <a:pt x="133" y="22"/>
                  <a:pt x="157" y="23"/>
                </a:cubicBezTo>
                <a:cubicBezTo>
                  <a:pt x="187" y="24"/>
                  <a:pt x="229" y="22"/>
                  <a:pt x="258" y="25"/>
                </a:cubicBezTo>
                <a:cubicBezTo>
                  <a:pt x="261" y="24"/>
                  <a:pt x="257" y="25"/>
                  <a:pt x="259" y="25"/>
                </a:cubicBezTo>
                <a:cubicBezTo>
                  <a:pt x="259" y="25"/>
                  <a:pt x="259" y="25"/>
                  <a:pt x="258" y="25"/>
                </a:cubicBezTo>
                <a:cubicBezTo>
                  <a:pt x="240" y="24"/>
                  <a:pt x="223" y="24"/>
                  <a:pt x="205" y="24"/>
                </a:cubicBezTo>
                <a:cubicBezTo>
                  <a:pt x="189" y="23"/>
                  <a:pt x="173" y="23"/>
                  <a:pt x="157" y="23"/>
                </a:cubicBezTo>
                <a:cubicBezTo>
                  <a:pt x="135" y="22"/>
                  <a:pt x="91" y="21"/>
                  <a:pt x="68" y="20"/>
                </a:cubicBezTo>
                <a:cubicBezTo>
                  <a:pt x="60" y="20"/>
                  <a:pt x="51" y="19"/>
                  <a:pt x="42" y="19"/>
                </a:cubicBezTo>
                <a:cubicBezTo>
                  <a:pt x="38" y="19"/>
                  <a:pt x="34" y="17"/>
                  <a:pt x="30" y="17"/>
                </a:cubicBezTo>
                <a:cubicBezTo>
                  <a:pt x="30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6"/>
                  <a:pt x="36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3" y="16"/>
                  <a:pt x="26" y="15"/>
                  <a:pt x="20" y="15"/>
                </a:cubicBezTo>
                <a:cubicBezTo>
                  <a:pt x="20" y="15"/>
                  <a:pt x="20" y="14"/>
                  <a:pt x="20" y="14"/>
                </a:cubicBezTo>
                <a:cubicBezTo>
                  <a:pt x="46" y="14"/>
                  <a:pt x="95" y="15"/>
                  <a:pt x="121" y="16"/>
                </a:cubicBezTo>
                <a:cubicBezTo>
                  <a:pt x="118" y="15"/>
                  <a:pt x="115" y="15"/>
                  <a:pt x="112" y="15"/>
                </a:cubicBezTo>
                <a:cubicBezTo>
                  <a:pt x="96" y="14"/>
                  <a:pt x="57" y="14"/>
                  <a:pt x="41" y="13"/>
                </a:cubicBezTo>
                <a:cubicBezTo>
                  <a:pt x="35" y="13"/>
                  <a:pt x="29" y="12"/>
                  <a:pt x="23" y="12"/>
                </a:cubicBezTo>
                <a:cubicBezTo>
                  <a:pt x="22" y="12"/>
                  <a:pt x="22" y="12"/>
                  <a:pt x="22" y="11"/>
                </a:cubicBezTo>
                <a:cubicBezTo>
                  <a:pt x="22" y="11"/>
                  <a:pt x="22" y="11"/>
                  <a:pt x="23" y="11"/>
                </a:cubicBezTo>
                <a:cubicBezTo>
                  <a:pt x="24" y="11"/>
                  <a:pt x="26" y="11"/>
                  <a:pt x="27" y="11"/>
                </a:cubicBezTo>
                <a:cubicBezTo>
                  <a:pt x="33" y="11"/>
                  <a:pt x="38" y="11"/>
                  <a:pt x="43" y="11"/>
                </a:cubicBezTo>
                <a:cubicBezTo>
                  <a:pt x="47" y="11"/>
                  <a:pt x="51" y="11"/>
                  <a:pt x="54" y="11"/>
                </a:cubicBezTo>
                <a:cubicBezTo>
                  <a:pt x="53" y="11"/>
                  <a:pt x="51" y="11"/>
                  <a:pt x="49" y="11"/>
                </a:cubicBezTo>
                <a:cubicBezTo>
                  <a:pt x="49" y="11"/>
                  <a:pt x="49" y="10"/>
                  <a:pt x="49" y="10"/>
                </a:cubicBezTo>
                <a:cubicBezTo>
                  <a:pt x="62" y="10"/>
                  <a:pt x="98" y="10"/>
                  <a:pt x="111" y="11"/>
                </a:cubicBezTo>
                <a:cubicBezTo>
                  <a:pt x="125" y="11"/>
                  <a:pt x="138" y="11"/>
                  <a:pt x="151" y="12"/>
                </a:cubicBezTo>
                <a:cubicBezTo>
                  <a:pt x="151" y="12"/>
                  <a:pt x="151" y="16"/>
                  <a:pt x="151" y="16"/>
                </a:cubicBezTo>
                <a:cubicBezTo>
                  <a:pt x="118" y="14"/>
                  <a:pt x="63" y="9"/>
                  <a:pt x="30" y="7"/>
                </a:cubicBezTo>
                <a:cubicBezTo>
                  <a:pt x="30" y="7"/>
                  <a:pt x="30" y="7"/>
                  <a:pt x="30" y="6"/>
                </a:cubicBezTo>
                <a:cubicBezTo>
                  <a:pt x="34" y="6"/>
                  <a:pt x="38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5"/>
                  <a:pt x="41" y="5"/>
                  <a:pt x="40" y="5"/>
                </a:cubicBezTo>
                <a:cubicBezTo>
                  <a:pt x="40" y="5"/>
                  <a:pt x="40" y="5"/>
                  <a:pt x="40" y="4"/>
                </a:cubicBezTo>
                <a:cubicBezTo>
                  <a:pt x="87" y="5"/>
                  <a:pt x="156" y="12"/>
                  <a:pt x="203" y="13"/>
                </a:cubicBezTo>
                <a:cubicBezTo>
                  <a:pt x="185" y="12"/>
                  <a:pt x="168" y="11"/>
                  <a:pt x="150" y="10"/>
                </a:cubicBezTo>
                <a:cubicBezTo>
                  <a:pt x="132" y="10"/>
                  <a:pt x="92" y="4"/>
                  <a:pt x="75" y="3"/>
                </a:cubicBezTo>
                <a:cubicBezTo>
                  <a:pt x="57" y="2"/>
                  <a:pt x="39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3" y="0"/>
                </a:cubicBezTo>
                <a:cubicBezTo>
                  <a:pt x="28" y="0"/>
                  <a:pt x="34" y="0"/>
                  <a:pt x="40" y="0"/>
                </a:cubicBezTo>
                <a:cubicBezTo>
                  <a:pt x="58" y="1"/>
                  <a:pt x="99" y="1"/>
                  <a:pt x="118" y="2"/>
                </a:cubicBezTo>
                <a:cubicBezTo>
                  <a:pt x="138" y="3"/>
                  <a:pt x="159" y="8"/>
                  <a:pt x="179" y="9"/>
                </a:cubicBezTo>
                <a:cubicBezTo>
                  <a:pt x="199" y="10"/>
                  <a:pt x="218" y="10"/>
                  <a:pt x="238" y="10"/>
                </a:cubicBezTo>
                <a:cubicBezTo>
                  <a:pt x="255" y="10"/>
                  <a:pt x="271" y="12"/>
                  <a:pt x="288" y="13"/>
                </a:cubicBezTo>
                <a:cubicBezTo>
                  <a:pt x="311" y="13"/>
                  <a:pt x="335" y="13"/>
                  <a:pt x="359" y="13"/>
                </a:cubicBezTo>
                <a:cubicBezTo>
                  <a:pt x="360" y="13"/>
                  <a:pt x="362" y="13"/>
                  <a:pt x="364" y="12"/>
                </a:cubicBezTo>
                <a:cubicBezTo>
                  <a:pt x="365" y="12"/>
                  <a:pt x="365" y="12"/>
                  <a:pt x="366" y="12"/>
                </a:cubicBezTo>
                <a:cubicBezTo>
                  <a:pt x="366" y="13"/>
                  <a:pt x="367" y="13"/>
                  <a:pt x="368" y="13"/>
                </a:cubicBezTo>
                <a:cubicBezTo>
                  <a:pt x="369" y="13"/>
                  <a:pt x="371" y="13"/>
                  <a:pt x="372" y="13"/>
                </a:cubicBezTo>
                <a:cubicBezTo>
                  <a:pt x="388" y="13"/>
                  <a:pt x="403" y="12"/>
                  <a:pt x="419" y="12"/>
                </a:cubicBezTo>
                <a:cubicBezTo>
                  <a:pt x="431" y="11"/>
                  <a:pt x="443" y="12"/>
                  <a:pt x="455" y="12"/>
                </a:cubicBezTo>
                <a:lnTo>
                  <a:pt x="459" y="12"/>
                </a:lnTo>
                <a:close/>
                <a:moveTo>
                  <a:pt x="212" y="13"/>
                </a:moveTo>
                <a:cubicBezTo>
                  <a:pt x="212" y="13"/>
                  <a:pt x="212" y="13"/>
                  <a:pt x="212" y="13"/>
                </a:cubicBezTo>
                <a:cubicBezTo>
                  <a:pt x="201" y="13"/>
                  <a:pt x="189" y="12"/>
                  <a:pt x="178" y="12"/>
                </a:cubicBezTo>
                <a:cubicBezTo>
                  <a:pt x="178" y="12"/>
                  <a:pt x="178" y="12"/>
                  <a:pt x="178" y="12"/>
                </a:cubicBezTo>
                <a:cubicBezTo>
                  <a:pt x="189" y="13"/>
                  <a:pt x="201" y="13"/>
                  <a:pt x="212" y="13"/>
                </a:cubicBezTo>
                <a:close/>
                <a:moveTo>
                  <a:pt x="167" y="12"/>
                </a:moveTo>
                <a:cubicBezTo>
                  <a:pt x="167" y="12"/>
                  <a:pt x="167" y="12"/>
                  <a:pt x="167" y="12"/>
                </a:cubicBezTo>
                <a:cubicBezTo>
                  <a:pt x="170" y="12"/>
                  <a:pt x="173" y="12"/>
                  <a:pt x="176" y="12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3" y="12"/>
                  <a:pt x="170" y="12"/>
                  <a:pt x="167" y="12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12830175" y="7458075"/>
            <a:ext cx="9896474" cy="1755774"/>
          </a:xfrm>
          <a:custGeom>
            <a:avLst/>
            <a:gdLst/>
            <a:ahLst/>
            <a:cxnLst/>
            <a:rect l="l" t="t" r="r" b="b"/>
            <a:pathLst>
              <a:path w="520" h="92" extrusionOk="0">
                <a:moveTo>
                  <a:pt x="316" y="1"/>
                </a:moveTo>
                <a:cubicBezTo>
                  <a:pt x="316" y="1"/>
                  <a:pt x="316" y="1"/>
                  <a:pt x="316" y="1"/>
                </a:cubicBezTo>
                <a:cubicBezTo>
                  <a:pt x="317" y="2"/>
                  <a:pt x="318" y="2"/>
                  <a:pt x="318" y="2"/>
                </a:cubicBezTo>
                <a:cubicBezTo>
                  <a:pt x="322" y="2"/>
                  <a:pt x="325" y="2"/>
                  <a:pt x="328" y="3"/>
                </a:cubicBezTo>
                <a:cubicBezTo>
                  <a:pt x="331" y="3"/>
                  <a:pt x="335" y="3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292" y="3"/>
                  <a:pt x="245" y="3"/>
                  <a:pt x="198" y="3"/>
                </a:cubicBezTo>
                <a:cubicBezTo>
                  <a:pt x="198" y="4"/>
                  <a:pt x="198" y="4"/>
                  <a:pt x="198" y="4"/>
                </a:cubicBezTo>
                <a:cubicBezTo>
                  <a:pt x="257" y="4"/>
                  <a:pt x="316" y="4"/>
                  <a:pt x="375" y="4"/>
                </a:cubicBezTo>
                <a:cubicBezTo>
                  <a:pt x="373" y="4"/>
                  <a:pt x="371" y="4"/>
                  <a:pt x="368" y="4"/>
                </a:cubicBezTo>
                <a:cubicBezTo>
                  <a:pt x="361" y="4"/>
                  <a:pt x="354" y="3"/>
                  <a:pt x="347" y="3"/>
                </a:cubicBezTo>
                <a:cubicBezTo>
                  <a:pt x="346" y="3"/>
                  <a:pt x="345" y="3"/>
                  <a:pt x="346" y="1"/>
                </a:cubicBezTo>
                <a:cubicBezTo>
                  <a:pt x="346" y="1"/>
                  <a:pt x="347" y="2"/>
                  <a:pt x="347" y="3"/>
                </a:cubicBezTo>
                <a:cubicBezTo>
                  <a:pt x="347" y="2"/>
                  <a:pt x="347" y="1"/>
                  <a:pt x="348" y="1"/>
                </a:cubicBezTo>
                <a:cubicBezTo>
                  <a:pt x="348" y="1"/>
                  <a:pt x="349" y="2"/>
                  <a:pt x="349" y="2"/>
                </a:cubicBezTo>
                <a:cubicBezTo>
                  <a:pt x="349" y="2"/>
                  <a:pt x="349" y="1"/>
                  <a:pt x="350" y="1"/>
                </a:cubicBezTo>
                <a:cubicBezTo>
                  <a:pt x="350" y="1"/>
                  <a:pt x="350" y="2"/>
                  <a:pt x="351" y="2"/>
                </a:cubicBezTo>
                <a:cubicBezTo>
                  <a:pt x="351" y="2"/>
                  <a:pt x="351" y="1"/>
                  <a:pt x="351" y="1"/>
                </a:cubicBezTo>
                <a:cubicBezTo>
                  <a:pt x="352" y="1"/>
                  <a:pt x="352" y="2"/>
                  <a:pt x="353" y="2"/>
                </a:cubicBezTo>
                <a:cubicBezTo>
                  <a:pt x="353" y="2"/>
                  <a:pt x="353" y="1"/>
                  <a:pt x="353" y="1"/>
                </a:cubicBezTo>
                <a:cubicBezTo>
                  <a:pt x="354" y="1"/>
                  <a:pt x="354" y="2"/>
                  <a:pt x="355" y="2"/>
                </a:cubicBezTo>
                <a:cubicBezTo>
                  <a:pt x="355" y="0"/>
                  <a:pt x="356" y="1"/>
                  <a:pt x="356" y="2"/>
                </a:cubicBezTo>
                <a:cubicBezTo>
                  <a:pt x="357" y="0"/>
                  <a:pt x="358" y="2"/>
                  <a:pt x="358" y="2"/>
                </a:cubicBezTo>
                <a:cubicBezTo>
                  <a:pt x="358" y="2"/>
                  <a:pt x="359" y="1"/>
                  <a:pt x="359" y="1"/>
                </a:cubicBezTo>
                <a:cubicBezTo>
                  <a:pt x="359" y="1"/>
                  <a:pt x="360" y="2"/>
                  <a:pt x="360" y="2"/>
                </a:cubicBezTo>
                <a:cubicBezTo>
                  <a:pt x="360" y="2"/>
                  <a:pt x="361" y="1"/>
                  <a:pt x="361" y="1"/>
                </a:cubicBezTo>
                <a:cubicBezTo>
                  <a:pt x="361" y="1"/>
                  <a:pt x="362" y="2"/>
                  <a:pt x="362" y="2"/>
                </a:cubicBezTo>
                <a:cubicBezTo>
                  <a:pt x="362" y="2"/>
                  <a:pt x="362" y="1"/>
                  <a:pt x="363" y="1"/>
                </a:cubicBezTo>
                <a:cubicBezTo>
                  <a:pt x="363" y="1"/>
                  <a:pt x="363" y="2"/>
                  <a:pt x="364" y="2"/>
                </a:cubicBezTo>
                <a:cubicBezTo>
                  <a:pt x="364" y="2"/>
                  <a:pt x="364" y="1"/>
                  <a:pt x="365" y="1"/>
                </a:cubicBezTo>
                <a:cubicBezTo>
                  <a:pt x="365" y="2"/>
                  <a:pt x="365" y="2"/>
                  <a:pt x="365" y="3"/>
                </a:cubicBezTo>
                <a:cubicBezTo>
                  <a:pt x="366" y="2"/>
                  <a:pt x="366" y="2"/>
                  <a:pt x="366" y="2"/>
                </a:cubicBezTo>
                <a:cubicBezTo>
                  <a:pt x="366" y="2"/>
                  <a:pt x="366" y="1"/>
                  <a:pt x="366" y="1"/>
                </a:cubicBezTo>
                <a:cubicBezTo>
                  <a:pt x="368" y="3"/>
                  <a:pt x="369" y="3"/>
                  <a:pt x="370" y="1"/>
                </a:cubicBezTo>
                <a:cubicBezTo>
                  <a:pt x="371" y="2"/>
                  <a:pt x="371" y="2"/>
                  <a:pt x="372" y="3"/>
                </a:cubicBezTo>
                <a:cubicBezTo>
                  <a:pt x="373" y="3"/>
                  <a:pt x="374" y="3"/>
                  <a:pt x="375" y="3"/>
                </a:cubicBezTo>
                <a:cubicBezTo>
                  <a:pt x="380" y="3"/>
                  <a:pt x="385" y="3"/>
                  <a:pt x="390" y="3"/>
                </a:cubicBezTo>
                <a:cubicBezTo>
                  <a:pt x="399" y="4"/>
                  <a:pt x="407" y="4"/>
                  <a:pt x="416" y="4"/>
                </a:cubicBezTo>
                <a:cubicBezTo>
                  <a:pt x="423" y="5"/>
                  <a:pt x="431" y="5"/>
                  <a:pt x="439" y="5"/>
                </a:cubicBezTo>
                <a:cubicBezTo>
                  <a:pt x="439" y="5"/>
                  <a:pt x="439" y="5"/>
                  <a:pt x="440" y="6"/>
                </a:cubicBezTo>
                <a:cubicBezTo>
                  <a:pt x="438" y="6"/>
                  <a:pt x="436" y="6"/>
                  <a:pt x="434" y="6"/>
                </a:cubicBezTo>
                <a:cubicBezTo>
                  <a:pt x="432" y="6"/>
                  <a:pt x="430" y="6"/>
                  <a:pt x="428" y="6"/>
                </a:cubicBezTo>
                <a:cubicBezTo>
                  <a:pt x="428" y="6"/>
                  <a:pt x="427" y="6"/>
                  <a:pt x="427" y="6"/>
                </a:cubicBezTo>
                <a:cubicBezTo>
                  <a:pt x="427" y="6"/>
                  <a:pt x="428" y="7"/>
                  <a:pt x="428" y="7"/>
                </a:cubicBezTo>
                <a:cubicBezTo>
                  <a:pt x="433" y="7"/>
                  <a:pt x="438" y="7"/>
                  <a:pt x="443" y="7"/>
                </a:cubicBezTo>
                <a:cubicBezTo>
                  <a:pt x="452" y="8"/>
                  <a:pt x="461" y="8"/>
                  <a:pt x="470" y="8"/>
                </a:cubicBezTo>
                <a:cubicBezTo>
                  <a:pt x="476" y="9"/>
                  <a:pt x="482" y="9"/>
                  <a:pt x="488" y="9"/>
                </a:cubicBezTo>
                <a:cubicBezTo>
                  <a:pt x="491" y="9"/>
                  <a:pt x="493" y="9"/>
                  <a:pt x="496" y="9"/>
                </a:cubicBezTo>
                <a:cubicBezTo>
                  <a:pt x="500" y="9"/>
                  <a:pt x="503" y="9"/>
                  <a:pt x="506" y="9"/>
                </a:cubicBezTo>
                <a:cubicBezTo>
                  <a:pt x="507" y="9"/>
                  <a:pt x="508" y="10"/>
                  <a:pt x="509" y="10"/>
                </a:cubicBezTo>
                <a:cubicBezTo>
                  <a:pt x="509" y="10"/>
                  <a:pt x="509" y="10"/>
                  <a:pt x="509" y="10"/>
                </a:cubicBezTo>
                <a:cubicBezTo>
                  <a:pt x="507" y="10"/>
                  <a:pt x="505" y="10"/>
                  <a:pt x="504" y="10"/>
                </a:cubicBezTo>
                <a:cubicBezTo>
                  <a:pt x="497" y="10"/>
                  <a:pt x="494" y="11"/>
                  <a:pt x="481" y="12"/>
                </a:cubicBezTo>
                <a:cubicBezTo>
                  <a:pt x="476" y="12"/>
                  <a:pt x="468" y="13"/>
                  <a:pt x="463" y="13"/>
                </a:cubicBezTo>
                <a:cubicBezTo>
                  <a:pt x="445" y="12"/>
                  <a:pt x="437" y="14"/>
                  <a:pt x="419" y="13"/>
                </a:cubicBezTo>
                <a:cubicBezTo>
                  <a:pt x="402" y="13"/>
                  <a:pt x="377" y="11"/>
                  <a:pt x="359" y="11"/>
                </a:cubicBezTo>
                <a:cubicBezTo>
                  <a:pt x="327" y="11"/>
                  <a:pt x="294" y="11"/>
                  <a:pt x="262" y="12"/>
                </a:cubicBezTo>
                <a:cubicBezTo>
                  <a:pt x="243" y="12"/>
                  <a:pt x="225" y="13"/>
                  <a:pt x="206" y="12"/>
                </a:cubicBezTo>
                <a:cubicBezTo>
                  <a:pt x="205" y="12"/>
                  <a:pt x="205" y="12"/>
                  <a:pt x="204" y="12"/>
                </a:cubicBezTo>
                <a:cubicBezTo>
                  <a:pt x="203" y="12"/>
                  <a:pt x="203" y="12"/>
                  <a:pt x="202" y="12"/>
                </a:cubicBezTo>
                <a:cubicBezTo>
                  <a:pt x="202" y="12"/>
                  <a:pt x="202" y="12"/>
                  <a:pt x="203" y="12"/>
                </a:cubicBezTo>
                <a:cubicBezTo>
                  <a:pt x="214" y="12"/>
                  <a:pt x="225" y="12"/>
                  <a:pt x="237" y="12"/>
                </a:cubicBezTo>
                <a:cubicBezTo>
                  <a:pt x="241" y="12"/>
                  <a:pt x="245" y="12"/>
                  <a:pt x="249" y="12"/>
                </a:cubicBezTo>
                <a:cubicBezTo>
                  <a:pt x="256" y="11"/>
                  <a:pt x="263" y="11"/>
                  <a:pt x="270" y="11"/>
                </a:cubicBezTo>
                <a:cubicBezTo>
                  <a:pt x="275" y="11"/>
                  <a:pt x="279" y="11"/>
                  <a:pt x="284" y="11"/>
                </a:cubicBezTo>
                <a:cubicBezTo>
                  <a:pt x="286" y="11"/>
                  <a:pt x="288" y="11"/>
                  <a:pt x="290" y="11"/>
                </a:cubicBezTo>
                <a:cubicBezTo>
                  <a:pt x="292" y="11"/>
                  <a:pt x="294" y="11"/>
                  <a:pt x="297" y="11"/>
                </a:cubicBezTo>
                <a:cubicBezTo>
                  <a:pt x="299" y="11"/>
                  <a:pt x="302" y="11"/>
                  <a:pt x="305" y="11"/>
                </a:cubicBezTo>
                <a:cubicBezTo>
                  <a:pt x="307" y="11"/>
                  <a:pt x="310" y="10"/>
                  <a:pt x="313" y="11"/>
                </a:cubicBezTo>
                <a:cubicBezTo>
                  <a:pt x="314" y="11"/>
                  <a:pt x="314" y="10"/>
                  <a:pt x="315" y="11"/>
                </a:cubicBezTo>
                <a:cubicBezTo>
                  <a:pt x="316" y="11"/>
                  <a:pt x="317" y="11"/>
                  <a:pt x="318" y="11"/>
                </a:cubicBezTo>
                <a:cubicBezTo>
                  <a:pt x="319" y="10"/>
                  <a:pt x="319" y="11"/>
                  <a:pt x="320" y="11"/>
                </a:cubicBezTo>
                <a:cubicBezTo>
                  <a:pt x="320" y="10"/>
                  <a:pt x="321" y="11"/>
                  <a:pt x="321" y="11"/>
                </a:cubicBezTo>
                <a:cubicBezTo>
                  <a:pt x="322" y="10"/>
                  <a:pt x="323" y="11"/>
                  <a:pt x="323" y="11"/>
                </a:cubicBezTo>
                <a:cubicBezTo>
                  <a:pt x="324" y="11"/>
                  <a:pt x="324" y="11"/>
                  <a:pt x="324" y="10"/>
                </a:cubicBezTo>
                <a:cubicBezTo>
                  <a:pt x="324" y="11"/>
                  <a:pt x="325" y="11"/>
                  <a:pt x="325" y="12"/>
                </a:cubicBezTo>
                <a:cubicBezTo>
                  <a:pt x="325" y="11"/>
                  <a:pt x="326" y="11"/>
                  <a:pt x="326" y="10"/>
                </a:cubicBezTo>
                <a:cubicBezTo>
                  <a:pt x="326" y="11"/>
                  <a:pt x="327" y="11"/>
                  <a:pt x="327" y="11"/>
                </a:cubicBezTo>
                <a:cubicBezTo>
                  <a:pt x="327" y="11"/>
                  <a:pt x="327" y="11"/>
                  <a:pt x="328" y="10"/>
                </a:cubicBezTo>
                <a:cubicBezTo>
                  <a:pt x="328" y="11"/>
                  <a:pt x="328" y="11"/>
                  <a:pt x="329" y="11"/>
                </a:cubicBezTo>
                <a:cubicBezTo>
                  <a:pt x="330" y="10"/>
                  <a:pt x="330" y="11"/>
                  <a:pt x="331" y="11"/>
                </a:cubicBezTo>
                <a:cubicBezTo>
                  <a:pt x="331" y="11"/>
                  <a:pt x="332" y="11"/>
                  <a:pt x="332" y="11"/>
                </a:cubicBezTo>
                <a:cubicBezTo>
                  <a:pt x="332" y="11"/>
                  <a:pt x="333" y="11"/>
                  <a:pt x="333" y="11"/>
                </a:cubicBezTo>
                <a:cubicBezTo>
                  <a:pt x="334" y="11"/>
                  <a:pt x="335" y="11"/>
                  <a:pt x="336" y="11"/>
                </a:cubicBezTo>
                <a:cubicBezTo>
                  <a:pt x="337" y="11"/>
                  <a:pt x="337" y="11"/>
                  <a:pt x="338" y="11"/>
                </a:cubicBezTo>
                <a:cubicBezTo>
                  <a:pt x="340" y="11"/>
                  <a:pt x="342" y="11"/>
                  <a:pt x="343" y="11"/>
                </a:cubicBezTo>
                <a:cubicBezTo>
                  <a:pt x="345" y="11"/>
                  <a:pt x="346" y="11"/>
                  <a:pt x="348" y="11"/>
                </a:cubicBezTo>
                <a:cubicBezTo>
                  <a:pt x="349" y="11"/>
                  <a:pt x="351" y="11"/>
                  <a:pt x="352" y="11"/>
                </a:cubicBezTo>
                <a:cubicBezTo>
                  <a:pt x="354" y="11"/>
                  <a:pt x="355" y="11"/>
                  <a:pt x="357" y="11"/>
                </a:cubicBezTo>
                <a:cubicBezTo>
                  <a:pt x="358" y="11"/>
                  <a:pt x="360" y="11"/>
                  <a:pt x="361" y="11"/>
                </a:cubicBezTo>
                <a:cubicBezTo>
                  <a:pt x="364" y="11"/>
                  <a:pt x="366" y="11"/>
                  <a:pt x="369" y="11"/>
                </a:cubicBezTo>
                <a:cubicBezTo>
                  <a:pt x="369" y="11"/>
                  <a:pt x="370" y="11"/>
                  <a:pt x="371" y="11"/>
                </a:cubicBezTo>
                <a:cubicBezTo>
                  <a:pt x="372" y="11"/>
                  <a:pt x="373" y="11"/>
                  <a:pt x="374" y="11"/>
                </a:cubicBezTo>
                <a:cubicBezTo>
                  <a:pt x="375" y="11"/>
                  <a:pt x="376" y="11"/>
                  <a:pt x="377" y="11"/>
                </a:cubicBezTo>
                <a:cubicBezTo>
                  <a:pt x="378" y="11"/>
                  <a:pt x="379" y="11"/>
                  <a:pt x="380" y="11"/>
                </a:cubicBezTo>
                <a:cubicBezTo>
                  <a:pt x="381" y="11"/>
                  <a:pt x="381" y="11"/>
                  <a:pt x="382" y="11"/>
                </a:cubicBezTo>
                <a:cubicBezTo>
                  <a:pt x="383" y="11"/>
                  <a:pt x="384" y="11"/>
                  <a:pt x="385" y="11"/>
                </a:cubicBezTo>
                <a:cubicBezTo>
                  <a:pt x="386" y="11"/>
                  <a:pt x="387" y="11"/>
                  <a:pt x="389" y="11"/>
                </a:cubicBezTo>
                <a:cubicBezTo>
                  <a:pt x="389" y="10"/>
                  <a:pt x="390" y="11"/>
                  <a:pt x="390" y="12"/>
                </a:cubicBezTo>
                <a:cubicBezTo>
                  <a:pt x="391" y="11"/>
                  <a:pt x="391" y="11"/>
                  <a:pt x="391" y="11"/>
                </a:cubicBezTo>
                <a:cubicBezTo>
                  <a:pt x="391" y="11"/>
                  <a:pt x="392" y="11"/>
                  <a:pt x="392" y="12"/>
                </a:cubicBezTo>
                <a:cubicBezTo>
                  <a:pt x="392" y="11"/>
                  <a:pt x="393" y="11"/>
                  <a:pt x="393" y="11"/>
                </a:cubicBezTo>
                <a:cubicBezTo>
                  <a:pt x="394" y="12"/>
                  <a:pt x="394" y="12"/>
                  <a:pt x="395" y="11"/>
                </a:cubicBezTo>
                <a:cubicBezTo>
                  <a:pt x="395" y="12"/>
                  <a:pt x="396" y="11"/>
                  <a:pt x="397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9" y="11"/>
                  <a:pt x="400" y="11"/>
                  <a:pt x="401" y="11"/>
                </a:cubicBezTo>
                <a:cubicBezTo>
                  <a:pt x="401" y="11"/>
                  <a:pt x="401" y="11"/>
                  <a:pt x="401" y="11"/>
                </a:cubicBezTo>
                <a:cubicBezTo>
                  <a:pt x="401" y="11"/>
                  <a:pt x="401" y="12"/>
                  <a:pt x="401" y="12"/>
                </a:cubicBezTo>
                <a:cubicBezTo>
                  <a:pt x="402" y="12"/>
                  <a:pt x="402" y="11"/>
                  <a:pt x="403" y="11"/>
                </a:cubicBezTo>
                <a:cubicBezTo>
                  <a:pt x="403" y="11"/>
                  <a:pt x="403" y="12"/>
                  <a:pt x="403" y="12"/>
                </a:cubicBezTo>
                <a:cubicBezTo>
                  <a:pt x="404" y="12"/>
                  <a:pt x="404" y="11"/>
                  <a:pt x="404" y="11"/>
                </a:cubicBezTo>
                <a:cubicBezTo>
                  <a:pt x="405" y="11"/>
                  <a:pt x="405" y="12"/>
                  <a:pt x="405" y="12"/>
                </a:cubicBezTo>
                <a:cubicBezTo>
                  <a:pt x="406" y="12"/>
                  <a:pt x="406" y="11"/>
                  <a:pt x="406" y="11"/>
                </a:cubicBezTo>
                <a:cubicBezTo>
                  <a:pt x="406" y="11"/>
                  <a:pt x="407" y="12"/>
                  <a:pt x="407" y="12"/>
                </a:cubicBezTo>
                <a:cubicBezTo>
                  <a:pt x="407" y="12"/>
                  <a:pt x="408" y="11"/>
                  <a:pt x="408" y="11"/>
                </a:cubicBezTo>
                <a:cubicBezTo>
                  <a:pt x="408" y="11"/>
                  <a:pt x="409" y="12"/>
                  <a:pt x="409" y="12"/>
                </a:cubicBezTo>
                <a:cubicBezTo>
                  <a:pt x="409" y="12"/>
                  <a:pt x="409" y="12"/>
                  <a:pt x="410" y="11"/>
                </a:cubicBezTo>
                <a:cubicBezTo>
                  <a:pt x="410" y="12"/>
                  <a:pt x="410" y="12"/>
                  <a:pt x="411" y="13"/>
                </a:cubicBezTo>
                <a:cubicBezTo>
                  <a:pt x="411" y="12"/>
                  <a:pt x="411" y="12"/>
                  <a:pt x="412" y="11"/>
                </a:cubicBezTo>
                <a:cubicBezTo>
                  <a:pt x="412" y="12"/>
                  <a:pt x="412" y="12"/>
                  <a:pt x="412" y="13"/>
                </a:cubicBezTo>
                <a:cubicBezTo>
                  <a:pt x="413" y="12"/>
                  <a:pt x="413" y="12"/>
                  <a:pt x="414" y="11"/>
                </a:cubicBezTo>
                <a:cubicBezTo>
                  <a:pt x="414" y="12"/>
                  <a:pt x="415" y="13"/>
                  <a:pt x="415" y="11"/>
                </a:cubicBezTo>
                <a:cubicBezTo>
                  <a:pt x="416" y="13"/>
                  <a:pt x="417" y="12"/>
                  <a:pt x="417" y="12"/>
                </a:cubicBezTo>
                <a:cubicBezTo>
                  <a:pt x="419" y="12"/>
                  <a:pt x="421" y="12"/>
                  <a:pt x="422" y="13"/>
                </a:cubicBezTo>
                <a:cubicBezTo>
                  <a:pt x="426" y="13"/>
                  <a:pt x="430" y="13"/>
                  <a:pt x="434" y="13"/>
                </a:cubicBezTo>
                <a:cubicBezTo>
                  <a:pt x="443" y="13"/>
                  <a:pt x="453" y="14"/>
                  <a:pt x="462" y="14"/>
                </a:cubicBezTo>
                <a:cubicBezTo>
                  <a:pt x="468" y="14"/>
                  <a:pt x="475" y="14"/>
                  <a:pt x="482" y="15"/>
                </a:cubicBezTo>
                <a:cubicBezTo>
                  <a:pt x="486" y="15"/>
                  <a:pt x="490" y="15"/>
                  <a:pt x="495" y="15"/>
                </a:cubicBezTo>
                <a:cubicBezTo>
                  <a:pt x="495" y="15"/>
                  <a:pt x="495" y="15"/>
                  <a:pt x="496" y="16"/>
                </a:cubicBezTo>
                <a:cubicBezTo>
                  <a:pt x="495" y="16"/>
                  <a:pt x="495" y="16"/>
                  <a:pt x="495" y="16"/>
                </a:cubicBezTo>
                <a:cubicBezTo>
                  <a:pt x="491" y="16"/>
                  <a:pt x="488" y="16"/>
                  <a:pt x="485" y="16"/>
                </a:cubicBezTo>
                <a:cubicBezTo>
                  <a:pt x="478" y="16"/>
                  <a:pt x="471" y="16"/>
                  <a:pt x="465" y="16"/>
                </a:cubicBezTo>
                <a:cubicBezTo>
                  <a:pt x="460" y="16"/>
                  <a:pt x="456" y="16"/>
                  <a:pt x="452" y="16"/>
                </a:cubicBezTo>
                <a:cubicBezTo>
                  <a:pt x="463" y="16"/>
                  <a:pt x="473" y="17"/>
                  <a:pt x="484" y="17"/>
                </a:cubicBezTo>
                <a:cubicBezTo>
                  <a:pt x="489" y="17"/>
                  <a:pt x="495" y="17"/>
                  <a:pt x="501" y="17"/>
                </a:cubicBezTo>
                <a:cubicBezTo>
                  <a:pt x="501" y="17"/>
                  <a:pt x="501" y="18"/>
                  <a:pt x="502" y="18"/>
                </a:cubicBezTo>
                <a:cubicBezTo>
                  <a:pt x="502" y="18"/>
                  <a:pt x="501" y="18"/>
                  <a:pt x="501" y="18"/>
                </a:cubicBezTo>
                <a:cubicBezTo>
                  <a:pt x="499" y="19"/>
                  <a:pt x="498" y="19"/>
                  <a:pt x="496" y="19"/>
                </a:cubicBezTo>
                <a:cubicBezTo>
                  <a:pt x="492" y="19"/>
                  <a:pt x="488" y="20"/>
                  <a:pt x="484" y="20"/>
                </a:cubicBezTo>
                <a:cubicBezTo>
                  <a:pt x="474" y="20"/>
                  <a:pt x="461" y="23"/>
                  <a:pt x="450" y="22"/>
                </a:cubicBezTo>
                <a:cubicBezTo>
                  <a:pt x="415" y="22"/>
                  <a:pt x="383" y="21"/>
                  <a:pt x="348" y="21"/>
                </a:cubicBezTo>
                <a:cubicBezTo>
                  <a:pt x="298" y="20"/>
                  <a:pt x="251" y="21"/>
                  <a:pt x="200" y="21"/>
                </a:cubicBezTo>
                <a:cubicBezTo>
                  <a:pt x="199" y="21"/>
                  <a:pt x="198" y="21"/>
                  <a:pt x="196" y="21"/>
                </a:cubicBezTo>
                <a:cubicBezTo>
                  <a:pt x="196" y="21"/>
                  <a:pt x="196" y="21"/>
                  <a:pt x="196" y="22"/>
                </a:cubicBezTo>
                <a:cubicBezTo>
                  <a:pt x="201" y="22"/>
                  <a:pt x="206" y="22"/>
                  <a:pt x="210" y="21"/>
                </a:cubicBezTo>
                <a:cubicBezTo>
                  <a:pt x="215" y="21"/>
                  <a:pt x="219" y="21"/>
                  <a:pt x="224" y="21"/>
                </a:cubicBezTo>
                <a:cubicBezTo>
                  <a:pt x="239" y="21"/>
                  <a:pt x="253" y="21"/>
                  <a:pt x="268" y="21"/>
                </a:cubicBezTo>
                <a:cubicBezTo>
                  <a:pt x="275" y="21"/>
                  <a:pt x="283" y="20"/>
                  <a:pt x="290" y="20"/>
                </a:cubicBezTo>
                <a:cubicBezTo>
                  <a:pt x="300" y="20"/>
                  <a:pt x="310" y="20"/>
                  <a:pt x="319" y="20"/>
                </a:cubicBezTo>
                <a:cubicBezTo>
                  <a:pt x="324" y="20"/>
                  <a:pt x="329" y="20"/>
                  <a:pt x="334" y="21"/>
                </a:cubicBezTo>
                <a:cubicBezTo>
                  <a:pt x="338" y="21"/>
                  <a:pt x="343" y="21"/>
                  <a:pt x="348" y="21"/>
                </a:cubicBezTo>
                <a:cubicBezTo>
                  <a:pt x="352" y="21"/>
                  <a:pt x="356" y="21"/>
                  <a:pt x="360" y="21"/>
                </a:cubicBezTo>
                <a:cubicBezTo>
                  <a:pt x="362" y="21"/>
                  <a:pt x="365" y="21"/>
                  <a:pt x="368" y="21"/>
                </a:cubicBezTo>
                <a:cubicBezTo>
                  <a:pt x="370" y="21"/>
                  <a:pt x="372" y="21"/>
                  <a:pt x="375" y="21"/>
                </a:cubicBezTo>
                <a:cubicBezTo>
                  <a:pt x="377" y="21"/>
                  <a:pt x="379" y="21"/>
                  <a:pt x="381" y="21"/>
                </a:cubicBezTo>
                <a:cubicBezTo>
                  <a:pt x="383" y="21"/>
                  <a:pt x="385" y="21"/>
                  <a:pt x="388" y="21"/>
                </a:cubicBezTo>
                <a:cubicBezTo>
                  <a:pt x="389" y="21"/>
                  <a:pt x="391" y="21"/>
                  <a:pt x="392" y="21"/>
                </a:cubicBezTo>
                <a:cubicBezTo>
                  <a:pt x="394" y="21"/>
                  <a:pt x="395" y="21"/>
                  <a:pt x="397" y="21"/>
                </a:cubicBezTo>
                <a:cubicBezTo>
                  <a:pt x="398" y="21"/>
                  <a:pt x="398" y="21"/>
                  <a:pt x="399" y="21"/>
                </a:cubicBezTo>
                <a:cubicBezTo>
                  <a:pt x="400" y="21"/>
                  <a:pt x="401" y="21"/>
                  <a:pt x="402" y="21"/>
                </a:cubicBezTo>
                <a:cubicBezTo>
                  <a:pt x="403" y="21"/>
                  <a:pt x="404" y="21"/>
                  <a:pt x="404" y="21"/>
                </a:cubicBezTo>
                <a:cubicBezTo>
                  <a:pt x="405" y="21"/>
                  <a:pt x="406" y="21"/>
                  <a:pt x="407" y="21"/>
                </a:cubicBezTo>
                <a:cubicBezTo>
                  <a:pt x="408" y="21"/>
                  <a:pt x="409" y="21"/>
                  <a:pt x="410" y="21"/>
                </a:cubicBezTo>
                <a:cubicBezTo>
                  <a:pt x="411" y="21"/>
                  <a:pt x="411" y="22"/>
                  <a:pt x="412" y="22"/>
                </a:cubicBezTo>
                <a:cubicBezTo>
                  <a:pt x="413" y="22"/>
                  <a:pt x="414" y="21"/>
                  <a:pt x="415" y="21"/>
                </a:cubicBezTo>
                <a:cubicBezTo>
                  <a:pt x="417" y="21"/>
                  <a:pt x="418" y="22"/>
                  <a:pt x="420" y="22"/>
                </a:cubicBezTo>
                <a:cubicBezTo>
                  <a:pt x="422" y="21"/>
                  <a:pt x="425" y="22"/>
                  <a:pt x="428" y="22"/>
                </a:cubicBezTo>
                <a:cubicBezTo>
                  <a:pt x="430" y="22"/>
                  <a:pt x="432" y="22"/>
                  <a:pt x="434" y="22"/>
                </a:cubicBezTo>
                <a:cubicBezTo>
                  <a:pt x="438" y="22"/>
                  <a:pt x="441" y="22"/>
                  <a:pt x="445" y="23"/>
                </a:cubicBezTo>
                <a:cubicBezTo>
                  <a:pt x="448" y="23"/>
                  <a:pt x="452" y="23"/>
                  <a:pt x="455" y="24"/>
                </a:cubicBezTo>
                <a:cubicBezTo>
                  <a:pt x="462" y="24"/>
                  <a:pt x="468" y="24"/>
                  <a:pt x="474" y="24"/>
                </a:cubicBezTo>
                <a:cubicBezTo>
                  <a:pt x="481" y="25"/>
                  <a:pt x="487" y="25"/>
                  <a:pt x="494" y="25"/>
                </a:cubicBezTo>
                <a:cubicBezTo>
                  <a:pt x="502" y="25"/>
                  <a:pt x="510" y="26"/>
                  <a:pt x="519" y="26"/>
                </a:cubicBezTo>
                <a:cubicBezTo>
                  <a:pt x="519" y="26"/>
                  <a:pt x="519" y="26"/>
                  <a:pt x="520" y="26"/>
                </a:cubicBezTo>
                <a:cubicBezTo>
                  <a:pt x="520" y="26"/>
                  <a:pt x="519" y="27"/>
                  <a:pt x="519" y="27"/>
                </a:cubicBezTo>
                <a:cubicBezTo>
                  <a:pt x="509" y="27"/>
                  <a:pt x="499" y="27"/>
                  <a:pt x="489" y="26"/>
                </a:cubicBezTo>
                <a:cubicBezTo>
                  <a:pt x="481" y="26"/>
                  <a:pt x="428" y="26"/>
                  <a:pt x="419" y="27"/>
                </a:cubicBezTo>
                <a:cubicBezTo>
                  <a:pt x="419" y="27"/>
                  <a:pt x="419" y="27"/>
                  <a:pt x="418" y="27"/>
                </a:cubicBezTo>
                <a:cubicBezTo>
                  <a:pt x="421" y="28"/>
                  <a:pt x="423" y="28"/>
                  <a:pt x="426" y="28"/>
                </a:cubicBezTo>
                <a:cubicBezTo>
                  <a:pt x="438" y="28"/>
                  <a:pt x="450" y="28"/>
                  <a:pt x="462" y="29"/>
                </a:cubicBezTo>
                <a:cubicBezTo>
                  <a:pt x="463" y="29"/>
                  <a:pt x="465" y="29"/>
                  <a:pt x="467" y="29"/>
                </a:cubicBezTo>
                <a:cubicBezTo>
                  <a:pt x="467" y="30"/>
                  <a:pt x="467" y="30"/>
                  <a:pt x="467" y="30"/>
                </a:cubicBezTo>
                <a:cubicBezTo>
                  <a:pt x="455" y="30"/>
                  <a:pt x="444" y="31"/>
                  <a:pt x="432" y="31"/>
                </a:cubicBezTo>
                <a:cubicBezTo>
                  <a:pt x="421" y="31"/>
                  <a:pt x="454" y="30"/>
                  <a:pt x="442" y="30"/>
                </a:cubicBezTo>
                <a:cubicBezTo>
                  <a:pt x="442" y="30"/>
                  <a:pt x="442" y="30"/>
                  <a:pt x="442" y="31"/>
                </a:cubicBezTo>
                <a:cubicBezTo>
                  <a:pt x="467" y="32"/>
                  <a:pt x="448" y="32"/>
                  <a:pt x="473" y="34"/>
                </a:cubicBezTo>
                <a:cubicBezTo>
                  <a:pt x="473" y="34"/>
                  <a:pt x="473" y="34"/>
                  <a:pt x="473" y="35"/>
                </a:cubicBezTo>
                <a:cubicBezTo>
                  <a:pt x="439" y="34"/>
                  <a:pt x="450" y="34"/>
                  <a:pt x="415" y="33"/>
                </a:cubicBezTo>
                <a:cubicBezTo>
                  <a:pt x="415" y="33"/>
                  <a:pt x="415" y="33"/>
                  <a:pt x="415" y="34"/>
                </a:cubicBezTo>
                <a:cubicBezTo>
                  <a:pt x="439" y="34"/>
                  <a:pt x="418" y="35"/>
                  <a:pt x="442" y="36"/>
                </a:cubicBezTo>
                <a:cubicBezTo>
                  <a:pt x="442" y="36"/>
                  <a:pt x="442" y="37"/>
                  <a:pt x="442" y="37"/>
                </a:cubicBezTo>
                <a:cubicBezTo>
                  <a:pt x="429" y="37"/>
                  <a:pt x="461" y="37"/>
                  <a:pt x="449" y="38"/>
                </a:cubicBezTo>
                <a:cubicBezTo>
                  <a:pt x="449" y="38"/>
                  <a:pt x="449" y="38"/>
                  <a:pt x="449" y="38"/>
                </a:cubicBezTo>
                <a:cubicBezTo>
                  <a:pt x="449" y="38"/>
                  <a:pt x="450" y="38"/>
                  <a:pt x="451" y="38"/>
                </a:cubicBezTo>
                <a:cubicBezTo>
                  <a:pt x="459" y="39"/>
                  <a:pt x="423" y="39"/>
                  <a:pt x="431" y="39"/>
                </a:cubicBezTo>
                <a:cubicBezTo>
                  <a:pt x="438" y="40"/>
                  <a:pt x="445" y="40"/>
                  <a:pt x="452" y="40"/>
                </a:cubicBezTo>
                <a:cubicBezTo>
                  <a:pt x="453" y="40"/>
                  <a:pt x="454" y="40"/>
                  <a:pt x="454" y="41"/>
                </a:cubicBezTo>
                <a:cubicBezTo>
                  <a:pt x="454" y="41"/>
                  <a:pt x="454" y="41"/>
                  <a:pt x="454" y="41"/>
                </a:cubicBezTo>
                <a:cubicBezTo>
                  <a:pt x="429" y="41"/>
                  <a:pt x="449" y="40"/>
                  <a:pt x="424" y="40"/>
                </a:cubicBezTo>
                <a:cubicBezTo>
                  <a:pt x="424" y="40"/>
                  <a:pt x="424" y="40"/>
                  <a:pt x="424" y="40"/>
                </a:cubicBezTo>
                <a:cubicBezTo>
                  <a:pt x="426" y="41"/>
                  <a:pt x="428" y="41"/>
                  <a:pt x="430" y="41"/>
                </a:cubicBezTo>
                <a:cubicBezTo>
                  <a:pt x="440" y="41"/>
                  <a:pt x="406" y="42"/>
                  <a:pt x="416" y="42"/>
                </a:cubicBezTo>
                <a:cubicBezTo>
                  <a:pt x="431" y="43"/>
                  <a:pt x="446" y="43"/>
                  <a:pt x="461" y="44"/>
                </a:cubicBezTo>
                <a:cubicBezTo>
                  <a:pt x="461" y="44"/>
                  <a:pt x="462" y="44"/>
                  <a:pt x="463" y="44"/>
                </a:cubicBezTo>
                <a:cubicBezTo>
                  <a:pt x="463" y="45"/>
                  <a:pt x="463" y="45"/>
                  <a:pt x="462" y="45"/>
                </a:cubicBezTo>
                <a:cubicBezTo>
                  <a:pt x="451" y="45"/>
                  <a:pt x="440" y="45"/>
                  <a:pt x="428" y="44"/>
                </a:cubicBezTo>
                <a:cubicBezTo>
                  <a:pt x="423" y="44"/>
                  <a:pt x="462" y="44"/>
                  <a:pt x="456" y="44"/>
                </a:cubicBezTo>
                <a:cubicBezTo>
                  <a:pt x="455" y="44"/>
                  <a:pt x="454" y="45"/>
                  <a:pt x="453" y="45"/>
                </a:cubicBezTo>
                <a:cubicBezTo>
                  <a:pt x="453" y="45"/>
                  <a:pt x="453" y="45"/>
                  <a:pt x="454" y="45"/>
                </a:cubicBezTo>
                <a:cubicBezTo>
                  <a:pt x="454" y="45"/>
                  <a:pt x="454" y="45"/>
                  <a:pt x="454" y="45"/>
                </a:cubicBezTo>
                <a:cubicBezTo>
                  <a:pt x="459" y="46"/>
                  <a:pt x="420" y="45"/>
                  <a:pt x="425" y="47"/>
                </a:cubicBezTo>
                <a:cubicBezTo>
                  <a:pt x="427" y="48"/>
                  <a:pt x="429" y="47"/>
                  <a:pt x="431" y="47"/>
                </a:cubicBezTo>
                <a:cubicBezTo>
                  <a:pt x="432" y="48"/>
                  <a:pt x="433" y="48"/>
                  <a:pt x="434" y="48"/>
                </a:cubicBezTo>
                <a:cubicBezTo>
                  <a:pt x="434" y="48"/>
                  <a:pt x="434" y="48"/>
                  <a:pt x="434" y="48"/>
                </a:cubicBezTo>
                <a:cubicBezTo>
                  <a:pt x="406" y="49"/>
                  <a:pt x="422" y="47"/>
                  <a:pt x="394" y="47"/>
                </a:cubicBezTo>
                <a:cubicBezTo>
                  <a:pt x="394" y="48"/>
                  <a:pt x="395" y="48"/>
                  <a:pt x="395" y="48"/>
                </a:cubicBezTo>
                <a:cubicBezTo>
                  <a:pt x="406" y="48"/>
                  <a:pt x="416" y="48"/>
                  <a:pt x="427" y="49"/>
                </a:cubicBezTo>
                <a:cubicBezTo>
                  <a:pt x="433" y="49"/>
                  <a:pt x="438" y="49"/>
                  <a:pt x="444" y="50"/>
                </a:cubicBezTo>
                <a:cubicBezTo>
                  <a:pt x="444" y="50"/>
                  <a:pt x="445" y="50"/>
                  <a:pt x="445" y="50"/>
                </a:cubicBezTo>
                <a:cubicBezTo>
                  <a:pt x="445" y="50"/>
                  <a:pt x="445" y="50"/>
                  <a:pt x="445" y="50"/>
                </a:cubicBezTo>
                <a:cubicBezTo>
                  <a:pt x="439" y="50"/>
                  <a:pt x="433" y="50"/>
                  <a:pt x="428" y="50"/>
                </a:cubicBezTo>
                <a:cubicBezTo>
                  <a:pt x="428" y="51"/>
                  <a:pt x="428" y="51"/>
                  <a:pt x="428" y="51"/>
                </a:cubicBezTo>
                <a:cubicBezTo>
                  <a:pt x="457" y="52"/>
                  <a:pt x="442" y="53"/>
                  <a:pt x="471" y="55"/>
                </a:cubicBezTo>
                <a:cubicBezTo>
                  <a:pt x="471" y="55"/>
                  <a:pt x="471" y="55"/>
                  <a:pt x="471" y="55"/>
                </a:cubicBezTo>
                <a:cubicBezTo>
                  <a:pt x="447" y="56"/>
                  <a:pt x="468" y="54"/>
                  <a:pt x="444" y="54"/>
                </a:cubicBezTo>
                <a:cubicBezTo>
                  <a:pt x="447" y="54"/>
                  <a:pt x="450" y="55"/>
                  <a:pt x="452" y="55"/>
                </a:cubicBezTo>
                <a:cubicBezTo>
                  <a:pt x="464" y="55"/>
                  <a:pt x="431" y="55"/>
                  <a:pt x="443" y="56"/>
                </a:cubicBezTo>
                <a:cubicBezTo>
                  <a:pt x="443" y="56"/>
                  <a:pt x="444" y="56"/>
                  <a:pt x="445" y="56"/>
                </a:cubicBezTo>
                <a:cubicBezTo>
                  <a:pt x="445" y="56"/>
                  <a:pt x="445" y="56"/>
                  <a:pt x="445" y="57"/>
                </a:cubicBezTo>
                <a:cubicBezTo>
                  <a:pt x="429" y="57"/>
                  <a:pt x="457" y="56"/>
                  <a:pt x="441" y="57"/>
                </a:cubicBezTo>
                <a:cubicBezTo>
                  <a:pt x="441" y="57"/>
                  <a:pt x="442" y="57"/>
                  <a:pt x="442" y="57"/>
                </a:cubicBezTo>
                <a:cubicBezTo>
                  <a:pt x="454" y="58"/>
                  <a:pt x="421" y="58"/>
                  <a:pt x="433" y="58"/>
                </a:cubicBezTo>
                <a:cubicBezTo>
                  <a:pt x="441" y="59"/>
                  <a:pt x="449" y="59"/>
                  <a:pt x="458" y="60"/>
                </a:cubicBezTo>
                <a:cubicBezTo>
                  <a:pt x="458" y="60"/>
                  <a:pt x="459" y="60"/>
                  <a:pt x="459" y="60"/>
                </a:cubicBezTo>
                <a:cubicBezTo>
                  <a:pt x="458" y="60"/>
                  <a:pt x="457" y="61"/>
                  <a:pt x="456" y="61"/>
                </a:cubicBezTo>
                <a:cubicBezTo>
                  <a:pt x="454" y="60"/>
                  <a:pt x="451" y="60"/>
                  <a:pt x="448" y="60"/>
                </a:cubicBezTo>
                <a:cubicBezTo>
                  <a:pt x="438" y="60"/>
                  <a:pt x="427" y="60"/>
                  <a:pt x="417" y="60"/>
                </a:cubicBezTo>
                <a:cubicBezTo>
                  <a:pt x="389" y="60"/>
                  <a:pt x="407" y="63"/>
                  <a:pt x="379" y="62"/>
                </a:cubicBezTo>
                <a:cubicBezTo>
                  <a:pt x="347" y="61"/>
                  <a:pt x="313" y="61"/>
                  <a:pt x="281" y="62"/>
                </a:cubicBezTo>
                <a:cubicBezTo>
                  <a:pt x="266" y="62"/>
                  <a:pt x="253" y="60"/>
                  <a:pt x="238" y="60"/>
                </a:cubicBezTo>
                <a:cubicBezTo>
                  <a:pt x="235" y="60"/>
                  <a:pt x="232" y="60"/>
                  <a:pt x="230" y="60"/>
                </a:cubicBezTo>
                <a:cubicBezTo>
                  <a:pt x="234" y="60"/>
                  <a:pt x="239" y="60"/>
                  <a:pt x="243" y="60"/>
                </a:cubicBezTo>
                <a:cubicBezTo>
                  <a:pt x="285" y="60"/>
                  <a:pt x="327" y="60"/>
                  <a:pt x="368" y="62"/>
                </a:cubicBezTo>
                <a:cubicBezTo>
                  <a:pt x="391" y="63"/>
                  <a:pt x="415" y="63"/>
                  <a:pt x="438" y="64"/>
                </a:cubicBezTo>
                <a:cubicBezTo>
                  <a:pt x="456" y="65"/>
                  <a:pt x="429" y="65"/>
                  <a:pt x="447" y="66"/>
                </a:cubicBezTo>
                <a:cubicBezTo>
                  <a:pt x="451" y="66"/>
                  <a:pt x="455" y="66"/>
                  <a:pt x="459" y="67"/>
                </a:cubicBezTo>
                <a:cubicBezTo>
                  <a:pt x="459" y="67"/>
                  <a:pt x="504" y="67"/>
                  <a:pt x="505" y="67"/>
                </a:cubicBezTo>
                <a:cubicBezTo>
                  <a:pt x="505" y="67"/>
                  <a:pt x="505" y="67"/>
                  <a:pt x="505" y="68"/>
                </a:cubicBezTo>
                <a:cubicBezTo>
                  <a:pt x="504" y="68"/>
                  <a:pt x="504" y="67"/>
                  <a:pt x="503" y="67"/>
                </a:cubicBezTo>
                <a:cubicBezTo>
                  <a:pt x="499" y="68"/>
                  <a:pt x="495" y="68"/>
                  <a:pt x="491" y="68"/>
                </a:cubicBezTo>
                <a:cubicBezTo>
                  <a:pt x="473" y="68"/>
                  <a:pt x="455" y="67"/>
                  <a:pt x="437" y="67"/>
                </a:cubicBezTo>
                <a:cubicBezTo>
                  <a:pt x="412" y="67"/>
                  <a:pt x="393" y="68"/>
                  <a:pt x="369" y="68"/>
                </a:cubicBezTo>
                <a:cubicBezTo>
                  <a:pt x="339" y="67"/>
                  <a:pt x="305" y="68"/>
                  <a:pt x="275" y="65"/>
                </a:cubicBezTo>
                <a:cubicBezTo>
                  <a:pt x="272" y="65"/>
                  <a:pt x="270" y="66"/>
                  <a:pt x="267" y="66"/>
                </a:cubicBezTo>
                <a:cubicBezTo>
                  <a:pt x="267" y="66"/>
                  <a:pt x="268" y="66"/>
                  <a:pt x="268" y="66"/>
                </a:cubicBezTo>
                <a:cubicBezTo>
                  <a:pt x="286" y="66"/>
                  <a:pt x="304" y="67"/>
                  <a:pt x="321" y="67"/>
                </a:cubicBezTo>
                <a:cubicBezTo>
                  <a:pt x="337" y="67"/>
                  <a:pt x="353" y="67"/>
                  <a:pt x="369" y="68"/>
                </a:cubicBezTo>
                <a:cubicBezTo>
                  <a:pt x="391" y="68"/>
                  <a:pt x="413" y="70"/>
                  <a:pt x="436" y="71"/>
                </a:cubicBezTo>
                <a:cubicBezTo>
                  <a:pt x="445" y="71"/>
                  <a:pt x="454" y="71"/>
                  <a:pt x="462" y="72"/>
                </a:cubicBezTo>
                <a:cubicBezTo>
                  <a:pt x="466" y="72"/>
                  <a:pt x="470" y="73"/>
                  <a:pt x="474" y="73"/>
                </a:cubicBezTo>
                <a:cubicBezTo>
                  <a:pt x="475" y="73"/>
                  <a:pt x="475" y="73"/>
                  <a:pt x="476" y="73"/>
                </a:cubicBezTo>
                <a:cubicBezTo>
                  <a:pt x="476" y="73"/>
                  <a:pt x="476" y="74"/>
                  <a:pt x="476" y="74"/>
                </a:cubicBezTo>
                <a:cubicBezTo>
                  <a:pt x="472" y="74"/>
                  <a:pt x="469" y="74"/>
                  <a:pt x="465" y="74"/>
                </a:cubicBezTo>
                <a:cubicBezTo>
                  <a:pt x="465" y="74"/>
                  <a:pt x="465" y="74"/>
                  <a:pt x="465" y="74"/>
                </a:cubicBezTo>
                <a:cubicBezTo>
                  <a:pt x="471" y="75"/>
                  <a:pt x="478" y="75"/>
                  <a:pt x="484" y="75"/>
                </a:cubicBezTo>
                <a:cubicBezTo>
                  <a:pt x="484" y="76"/>
                  <a:pt x="484" y="76"/>
                  <a:pt x="484" y="76"/>
                </a:cubicBezTo>
                <a:cubicBezTo>
                  <a:pt x="458" y="76"/>
                  <a:pt x="431" y="75"/>
                  <a:pt x="405" y="75"/>
                </a:cubicBezTo>
                <a:cubicBezTo>
                  <a:pt x="408" y="75"/>
                  <a:pt x="411" y="75"/>
                  <a:pt x="414" y="75"/>
                </a:cubicBezTo>
                <a:cubicBezTo>
                  <a:pt x="430" y="76"/>
                  <a:pt x="447" y="77"/>
                  <a:pt x="463" y="77"/>
                </a:cubicBezTo>
                <a:cubicBezTo>
                  <a:pt x="469" y="78"/>
                  <a:pt x="475" y="78"/>
                  <a:pt x="482" y="78"/>
                </a:cubicBezTo>
                <a:cubicBezTo>
                  <a:pt x="482" y="78"/>
                  <a:pt x="482" y="78"/>
                  <a:pt x="483" y="79"/>
                </a:cubicBezTo>
                <a:cubicBezTo>
                  <a:pt x="482" y="79"/>
                  <a:pt x="482" y="79"/>
                  <a:pt x="481" y="79"/>
                </a:cubicBezTo>
                <a:cubicBezTo>
                  <a:pt x="480" y="79"/>
                  <a:pt x="478" y="79"/>
                  <a:pt x="477" y="79"/>
                </a:cubicBezTo>
                <a:cubicBezTo>
                  <a:pt x="472" y="79"/>
                  <a:pt x="466" y="79"/>
                  <a:pt x="461" y="79"/>
                </a:cubicBezTo>
                <a:cubicBezTo>
                  <a:pt x="457" y="79"/>
                  <a:pt x="453" y="79"/>
                  <a:pt x="450" y="79"/>
                </a:cubicBezTo>
                <a:cubicBezTo>
                  <a:pt x="451" y="79"/>
                  <a:pt x="453" y="79"/>
                  <a:pt x="455" y="79"/>
                </a:cubicBezTo>
                <a:cubicBezTo>
                  <a:pt x="455" y="80"/>
                  <a:pt x="455" y="80"/>
                  <a:pt x="455" y="80"/>
                </a:cubicBezTo>
                <a:cubicBezTo>
                  <a:pt x="442" y="81"/>
                  <a:pt x="428" y="80"/>
                  <a:pt x="415" y="80"/>
                </a:cubicBezTo>
                <a:cubicBezTo>
                  <a:pt x="402" y="79"/>
                  <a:pt x="388" y="79"/>
                  <a:pt x="375" y="78"/>
                </a:cubicBezTo>
                <a:cubicBezTo>
                  <a:pt x="375" y="79"/>
                  <a:pt x="375" y="79"/>
                  <a:pt x="375" y="79"/>
                </a:cubicBezTo>
                <a:cubicBezTo>
                  <a:pt x="408" y="80"/>
                  <a:pt x="441" y="82"/>
                  <a:pt x="475" y="83"/>
                </a:cubicBezTo>
                <a:cubicBezTo>
                  <a:pt x="475" y="83"/>
                  <a:pt x="475" y="84"/>
                  <a:pt x="475" y="84"/>
                </a:cubicBezTo>
                <a:cubicBezTo>
                  <a:pt x="470" y="84"/>
                  <a:pt x="466" y="84"/>
                  <a:pt x="462" y="84"/>
                </a:cubicBezTo>
                <a:cubicBezTo>
                  <a:pt x="462" y="84"/>
                  <a:pt x="462" y="84"/>
                  <a:pt x="462" y="84"/>
                </a:cubicBezTo>
                <a:cubicBezTo>
                  <a:pt x="462" y="85"/>
                  <a:pt x="463" y="85"/>
                  <a:pt x="464" y="85"/>
                </a:cubicBezTo>
                <a:cubicBezTo>
                  <a:pt x="464" y="85"/>
                  <a:pt x="464" y="85"/>
                  <a:pt x="464" y="86"/>
                </a:cubicBezTo>
                <a:cubicBezTo>
                  <a:pt x="417" y="85"/>
                  <a:pt x="370" y="83"/>
                  <a:pt x="323" y="82"/>
                </a:cubicBezTo>
                <a:cubicBezTo>
                  <a:pt x="341" y="83"/>
                  <a:pt x="359" y="84"/>
                  <a:pt x="376" y="84"/>
                </a:cubicBezTo>
                <a:cubicBezTo>
                  <a:pt x="394" y="85"/>
                  <a:pt x="412" y="86"/>
                  <a:pt x="430" y="87"/>
                </a:cubicBezTo>
                <a:cubicBezTo>
                  <a:pt x="447" y="87"/>
                  <a:pt x="465" y="88"/>
                  <a:pt x="482" y="89"/>
                </a:cubicBezTo>
                <a:cubicBezTo>
                  <a:pt x="482" y="89"/>
                  <a:pt x="482" y="90"/>
                  <a:pt x="482" y="90"/>
                </a:cubicBezTo>
                <a:cubicBezTo>
                  <a:pt x="482" y="90"/>
                  <a:pt x="482" y="90"/>
                  <a:pt x="482" y="90"/>
                </a:cubicBezTo>
                <a:cubicBezTo>
                  <a:pt x="476" y="90"/>
                  <a:pt x="470" y="90"/>
                  <a:pt x="465" y="90"/>
                </a:cubicBezTo>
                <a:cubicBezTo>
                  <a:pt x="446" y="89"/>
                  <a:pt x="427" y="88"/>
                  <a:pt x="408" y="88"/>
                </a:cubicBezTo>
                <a:cubicBezTo>
                  <a:pt x="388" y="87"/>
                  <a:pt x="367" y="86"/>
                  <a:pt x="347" y="85"/>
                </a:cubicBezTo>
                <a:cubicBezTo>
                  <a:pt x="327" y="85"/>
                  <a:pt x="308" y="85"/>
                  <a:pt x="288" y="85"/>
                </a:cubicBezTo>
                <a:cubicBezTo>
                  <a:pt x="272" y="84"/>
                  <a:pt x="255" y="84"/>
                  <a:pt x="239" y="84"/>
                </a:cubicBezTo>
                <a:cubicBezTo>
                  <a:pt x="215" y="84"/>
                  <a:pt x="191" y="84"/>
                  <a:pt x="168" y="84"/>
                </a:cubicBezTo>
                <a:cubicBezTo>
                  <a:pt x="166" y="84"/>
                  <a:pt x="164" y="84"/>
                  <a:pt x="162" y="85"/>
                </a:cubicBezTo>
                <a:cubicBezTo>
                  <a:pt x="162" y="85"/>
                  <a:pt x="161" y="85"/>
                  <a:pt x="161" y="84"/>
                </a:cubicBezTo>
                <a:cubicBezTo>
                  <a:pt x="160" y="84"/>
                  <a:pt x="159" y="84"/>
                  <a:pt x="159" y="84"/>
                </a:cubicBezTo>
                <a:cubicBezTo>
                  <a:pt x="157" y="84"/>
                  <a:pt x="156" y="84"/>
                  <a:pt x="154" y="84"/>
                </a:cubicBezTo>
                <a:cubicBezTo>
                  <a:pt x="139" y="84"/>
                  <a:pt x="123" y="84"/>
                  <a:pt x="108" y="85"/>
                </a:cubicBezTo>
                <a:cubicBezTo>
                  <a:pt x="96" y="86"/>
                  <a:pt x="83" y="87"/>
                  <a:pt x="71" y="87"/>
                </a:cubicBezTo>
                <a:cubicBezTo>
                  <a:pt x="62" y="88"/>
                  <a:pt x="67" y="89"/>
                  <a:pt x="58" y="90"/>
                </a:cubicBezTo>
                <a:cubicBezTo>
                  <a:pt x="47" y="90"/>
                  <a:pt x="42" y="91"/>
                  <a:pt x="32" y="92"/>
                </a:cubicBezTo>
                <a:cubicBezTo>
                  <a:pt x="25" y="92"/>
                  <a:pt x="19" y="92"/>
                  <a:pt x="13" y="92"/>
                </a:cubicBezTo>
                <a:cubicBezTo>
                  <a:pt x="11" y="92"/>
                  <a:pt x="1" y="92"/>
                  <a:pt x="0" y="92"/>
                </a:cubicBezTo>
                <a:cubicBezTo>
                  <a:pt x="0" y="92"/>
                  <a:pt x="0" y="92"/>
                  <a:pt x="0" y="91"/>
                </a:cubicBezTo>
                <a:cubicBezTo>
                  <a:pt x="0" y="91"/>
                  <a:pt x="1" y="91"/>
                  <a:pt x="1" y="90"/>
                </a:cubicBezTo>
                <a:cubicBezTo>
                  <a:pt x="5" y="89"/>
                  <a:pt x="19" y="88"/>
                  <a:pt x="23" y="87"/>
                </a:cubicBezTo>
                <a:cubicBezTo>
                  <a:pt x="27" y="86"/>
                  <a:pt x="30" y="86"/>
                  <a:pt x="34" y="85"/>
                </a:cubicBezTo>
                <a:cubicBezTo>
                  <a:pt x="34" y="85"/>
                  <a:pt x="35" y="85"/>
                  <a:pt x="36" y="85"/>
                </a:cubicBezTo>
                <a:cubicBezTo>
                  <a:pt x="36" y="84"/>
                  <a:pt x="36" y="84"/>
                  <a:pt x="35" y="84"/>
                </a:cubicBezTo>
                <a:cubicBezTo>
                  <a:pt x="35" y="84"/>
                  <a:pt x="34" y="84"/>
                  <a:pt x="34" y="84"/>
                </a:cubicBezTo>
                <a:cubicBezTo>
                  <a:pt x="28" y="84"/>
                  <a:pt x="23" y="84"/>
                  <a:pt x="18" y="84"/>
                </a:cubicBezTo>
                <a:cubicBezTo>
                  <a:pt x="17" y="84"/>
                  <a:pt x="17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17" y="82"/>
                  <a:pt x="18" y="82"/>
                  <a:pt x="18" y="82"/>
                </a:cubicBezTo>
                <a:cubicBezTo>
                  <a:pt x="23" y="82"/>
                  <a:pt x="27" y="81"/>
                  <a:pt x="32" y="81"/>
                </a:cubicBezTo>
                <a:cubicBezTo>
                  <a:pt x="32" y="81"/>
                  <a:pt x="34" y="81"/>
                  <a:pt x="34" y="80"/>
                </a:cubicBezTo>
                <a:cubicBezTo>
                  <a:pt x="34" y="80"/>
                  <a:pt x="35" y="79"/>
                  <a:pt x="35" y="79"/>
                </a:cubicBezTo>
                <a:cubicBezTo>
                  <a:pt x="36" y="79"/>
                  <a:pt x="37" y="79"/>
                  <a:pt x="38" y="79"/>
                </a:cubicBezTo>
                <a:cubicBezTo>
                  <a:pt x="49" y="76"/>
                  <a:pt x="55" y="76"/>
                  <a:pt x="67" y="75"/>
                </a:cubicBezTo>
                <a:cubicBezTo>
                  <a:pt x="69" y="75"/>
                  <a:pt x="70" y="74"/>
                  <a:pt x="72" y="72"/>
                </a:cubicBezTo>
                <a:cubicBezTo>
                  <a:pt x="70" y="72"/>
                  <a:pt x="69" y="73"/>
                  <a:pt x="67" y="73"/>
                </a:cubicBezTo>
                <a:cubicBezTo>
                  <a:pt x="62" y="73"/>
                  <a:pt x="58" y="74"/>
                  <a:pt x="53" y="74"/>
                </a:cubicBezTo>
                <a:cubicBezTo>
                  <a:pt x="44" y="74"/>
                  <a:pt x="40" y="74"/>
                  <a:pt x="31" y="75"/>
                </a:cubicBezTo>
                <a:cubicBezTo>
                  <a:pt x="31" y="75"/>
                  <a:pt x="30" y="75"/>
                  <a:pt x="30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74"/>
                  <a:pt x="31" y="73"/>
                  <a:pt x="31" y="73"/>
                </a:cubicBezTo>
                <a:cubicBezTo>
                  <a:pt x="36" y="73"/>
                  <a:pt x="34" y="72"/>
                  <a:pt x="39" y="71"/>
                </a:cubicBezTo>
                <a:cubicBezTo>
                  <a:pt x="49" y="70"/>
                  <a:pt x="59" y="69"/>
                  <a:pt x="70" y="68"/>
                </a:cubicBezTo>
                <a:cubicBezTo>
                  <a:pt x="79" y="68"/>
                  <a:pt x="75" y="67"/>
                  <a:pt x="84" y="66"/>
                </a:cubicBezTo>
                <a:cubicBezTo>
                  <a:pt x="94" y="66"/>
                  <a:pt x="104" y="65"/>
                  <a:pt x="113" y="63"/>
                </a:cubicBezTo>
                <a:cubicBezTo>
                  <a:pt x="115" y="63"/>
                  <a:pt x="117" y="63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6" y="62"/>
                  <a:pt x="115" y="62"/>
                </a:cubicBezTo>
                <a:cubicBezTo>
                  <a:pt x="111" y="63"/>
                  <a:pt x="108" y="63"/>
                  <a:pt x="104" y="64"/>
                </a:cubicBezTo>
                <a:cubicBezTo>
                  <a:pt x="99" y="64"/>
                  <a:pt x="94" y="65"/>
                  <a:pt x="90" y="65"/>
                </a:cubicBezTo>
                <a:cubicBezTo>
                  <a:pt x="86" y="65"/>
                  <a:pt x="82" y="66"/>
                  <a:pt x="78" y="66"/>
                </a:cubicBezTo>
                <a:cubicBezTo>
                  <a:pt x="72" y="67"/>
                  <a:pt x="80" y="67"/>
                  <a:pt x="74" y="67"/>
                </a:cubicBezTo>
                <a:cubicBezTo>
                  <a:pt x="68" y="68"/>
                  <a:pt x="61" y="68"/>
                  <a:pt x="55" y="68"/>
                </a:cubicBezTo>
                <a:cubicBezTo>
                  <a:pt x="54" y="68"/>
                  <a:pt x="54" y="68"/>
                  <a:pt x="53" y="68"/>
                </a:cubicBezTo>
                <a:cubicBezTo>
                  <a:pt x="53" y="68"/>
                  <a:pt x="53" y="67"/>
                  <a:pt x="53" y="67"/>
                </a:cubicBezTo>
                <a:cubicBezTo>
                  <a:pt x="54" y="67"/>
                  <a:pt x="55" y="67"/>
                  <a:pt x="55" y="67"/>
                </a:cubicBezTo>
                <a:cubicBezTo>
                  <a:pt x="57" y="66"/>
                  <a:pt x="51" y="66"/>
                  <a:pt x="53" y="65"/>
                </a:cubicBezTo>
                <a:cubicBezTo>
                  <a:pt x="54" y="65"/>
                  <a:pt x="55" y="65"/>
                  <a:pt x="55" y="64"/>
                </a:cubicBezTo>
                <a:cubicBezTo>
                  <a:pt x="54" y="64"/>
                  <a:pt x="54" y="64"/>
                  <a:pt x="53" y="64"/>
                </a:cubicBezTo>
                <a:cubicBezTo>
                  <a:pt x="48" y="64"/>
                  <a:pt x="44" y="64"/>
                  <a:pt x="39" y="64"/>
                </a:cubicBezTo>
                <a:cubicBezTo>
                  <a:pt x="38" y="64"/>
                  <a:pt x="37" y="64"/>
                  <a:pt x="37" y="64"/>
                </a:cubicBezTo>
                <a:cubicBezTo>
                  <a:pt x="36" y="63"/>
                  <a:pt x="34" y="63"/>
                  <a:pt x="33" y="63"/>
                </a:cubicBezTo>
                <a:cubicBezTo>
                  <a:pt x="32" y="63"/>
                  <a:pt x="32" y="63"/>
                  <a:pt x="31" y="63"/>
                </a:cubicBezTo>
                <a:cubicBezTo>
                  <a:pt x="31" y="63"/>
                  <a:pt x="31" y="63"/>
                  <a:pt x="31" y="62"/>
                </a:cubicBezTo>
                <a:cubicBezTo>
                  <a:pt x="32" y="62"/>
                  <a:pt x="28" y="62"/>
                  <a:pt x="29" y="62"/>
                </a:cubicBezTo>
                <a:cubicBezTo>
                  <a:pt x="40" y="61"/>
                  <a:pt x="34" y="59"/>
                  <a:pt x="45" y="58"/>
                </a:cubicBezTo>
                <a:cubicBezTo>
                  <a:pt x="62" y="57"/>
                  <a:pt x="80" y="56"/>
                  <a:pt x="98" y="53"/>
                </a:cubicBezTo>
                <a:cubicBezTo>
                  <a:pt x="99" y="53"/>
                  <a:pt x="101" y="52"/>
                  <a:pt x="103" y="52"/>
                </a:cubicBezTo>
                <a:cubicBezTo>
                  <a:pt x="102" y="52"/>
                  <a:pt x="102" y="52"/>
                  <a:pt x="101" y="52"/>
                </a:cubicBezTo>
                <a:cubicBezTo>
                  <a:pt x="96" y="52"/>
                  <a:pt x="90" y="53"/>
                  <a:pt x="84" y="53"/>
                </a:cubicBezTo>
                <a:cubicBezTo>
                  <a:pt x="80" y="53"/>
                  <a:pt x="75" y="53"/>
                  <a:pt x="71" y="54"/>
                </a:cubicBezTo>
                <a:cubicBezTo>
                  <a:pt x="61" y="54"/>
                  <a:pt x="51" y="55"/>
                  <a:pt x="42" y="56"/>
                </a:cubicBezTo>
                <a:cubicBezTo>
                  <a:pt x="40" y="56"/>
                  <a:pt x="39" y="55"/>
                  <a:pt x="38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4" y="55"/>
                  <a:pt x="31" y="56"/>
                  <a:pt x="29" y="56"/>
                </a:cubicBezTo>
                <a:cubicBezTo>
                  <a:pt x="25" y="56"/>
                  <a:pt x="36" y="57"/>
                  <a:pt x="33" y="57"/>
                </a:cubicBezTo>
                <a:cubicBezTo>
                  <a:pt x="32" y="57"/>
                  <a:pt x="31" y="57"/>
                  <a:pt x="30" y="57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6"/>
                  <a:pt x="32" y="56"/>
                  <a:pt x="32" y="55"/>
                </a:cubicBezTo>
                <a:cubicBezTo>
                  <a:pt x="35" y="55"/>
                  <a:pt x="23" y="55"/>
                  <a:pt x="26" y="54"/>
                </a:cubicBezTo>
                <a:cubicBezTo>
                  <a:pt x="31" y="53"/>
                  <a:pt x="37" y="52"/>
                  <a:pt x="42" y="52"/>
                </a:cubicBezTo>
                <a:cubicBezTo>
                  <a:pt x="47" y="51"/>
                  <a:pt x="51" y="50"/>
                  <a:pt x="56" y="50"/>
                </a:cubicBezTo>
                <a:cubicBezTo>
                  <a:pt x="53" y="50"/>
                  <a:pt x="50" y="50"/>
                  <a:pt x="47" y="50"/>
                </a:cubicBezTo>
                <a:cubicBezTo>
                  <a:pt x="41" y="51"/>
                  <a:pt x="35" y="51"/>
                  <a:pt x="30" y="52"/>
                </a:cubicBezTo>
                <a:cubicBezTo>
                  <a:pt x="29" y="52"/>
                  <a:pt x="28" y="52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9" y="51"/>
                  <a:pt x="30" y="50"/>
                  <a:pt x="31" y="50"/>
                </a:cubicBezTo>
                <a:cubicBezTo>
                  <a:pt x="42" y="49"/>
                  <a:pt x="53" y="48"/>
                  <a:pt x="64" y="47"/>
                </a:cubicBezTo>
                <a:cubicBezTo>
                  <a:pt x="72" y="46"/>
                  <a:pt x="80" y="45"/>
                  <a:pt x="88" y="44"/>
                </a:cubicBezTo>
                <a:cubicBezTo>
                  <a:pt x="91" y="43"/>
                  <a:pt x="94" y="43"/>
                  <a:pt x="97" y="42"/>
                </a:cubicBezTo>
                <a:cubicBezTo>
                  <a:pt x="96" y="42"/>
                  <a:pt x="95" y="42"/>
                  <a:pt x="94" y="42"/>
                </a:cubicBezTo>
                <a:cubicBezTo>
                  <a:pt x="92" y="42"/>
                  <a:pt x="89" y="43"/>
                  <a:pt x="86" y="42"/>
                </a:cubicBezTo>
                <a:cubicBezTo>
                  <a:pt x="84" y="42"/>
                  <a:pt x="83" y="42"/>
                  <a:pt x="81" y="42"/>
                </a:cubicBezTo>
                <a:cubicBezTo>
                  <a:pt x="71" y="43"/>
                  <a:pt x="60" y="44"/>
                  <a:pt x="49" y="45"/>
                </a:cubicBezTo>
                <a:cubicBezTo>
                  <a:pt x="44" y="46"/>
                  <a:pt x="39" y="47"/>
                  <a:pt x="33" y="47"/>
                </a:cubicBezTo>
                <a:cubicBezTo>
                  <a:pt x="33" y="47"/>
                  <a:pt x="31" y="48"/>
                  <a:pt x="31" y="46"/>
                </a:cubicBezTo>
                <a:cubicBezTo>
                  <a:pt x="47" y="43"/>
                  <a:pt x="64" y="41"/>
                  <a:pt x="81" y="38"/>
                </a:cubicBezTo>
                <a:cubicBezTo>
                  <a:pt x="78" y="38"/>
                  <a:pt x="76" y="39"/>
                  <a:pt x="74" y="38"/>
                </a:cubicBezTo>
                <a:cubicBezTo>
                  <a:pt x="81" y="36"/>
                  <a:pt x="51" y="35"/>
                  <a:pt x="58" y="34"/>
                </a:cubicBezTo>
                <a:cubicBezTo>
                  <a:pt x="58" y="34"/>
                  <a:pt x="57" y="33"/>
                  <a:pt x="57" y="33"/>
                </a:cubicBezTo>
                <a:cubicBezTo>
                  <a:pt x="49" y="34"/>
                  <a:pt x="78" y="35"/>
                  <a:pt x="71" y="36"/>
                </a:cubicBezTo>
                <a:cubicBezTo>
                  <a:pt x="65" y="36"/>
                  <a:pt x="59" y="37"/>
                  <a:pt x="53" y="38"/>
                </a:cubicBezTo>
                <a:cubicBezTo>
                  <a:pt x="53" y="38"/>
                  <a:pt x="52" y="38"/>
                  <a:pt x="51" y="38"/>
                </a:cubicBezTo>
                <a:cubicBezTo>
                  <a:pt x="51" y="37"/>
                  <a:pt x="51" y="37"/>
                  <a:pt x="51" y="37"/>
                </a:cubicBezTo>
                <a:cubicBezTo>
                  <a:pt x="52" y="37"/>
                  <a:pt x="52" y="36"/>
                  <a:pt x="53" y="36"/>
                </a:cubicBezTo>
                <a:cubicBezTo>
                  <a:pt x="56" y="36"/>
                  <a:pt x="59" y="35"/>
                  <a:pt x="61" y="35"/>
                </a:cubicBezTo>
                <a:cubicBezTo>
                  <a:pt x="69" y="33"/>
                  <a:pt x="40" y="32"/>
                  <a:pt x="48" y="30"/>
                </a:cubicBezTo>
                <a:cubicBezTo>
                  <a:pt x="49" y="30"/>
                  <a:pt x="50" y="30"/>
                  <a:pt x="50" y="30"/>
                </a:cubicBezTo>
                <a:cubicBezTo>
                  <a:pt x="50" y="28"/>
                  <a:pt x="52" y="28"/>
                  <a:pt x="53" y="28"/>
                </a:cubicBezTo>
                <a:cubicBezTo>
                  <a:pt x="57" y="27"/>
                  <a:pt x="55" y="26"/>
                  <a:pt x="59" y="25"/>
                </a:cubicBezTo>
                <a:cubicBezTo>
                  <a:pt x="62" y="24"/>
                  <a:pt x="65" y="24"/>
                  <a:pt x="68" y="23"/>
                </a:cubicBezTo>
                <a:cubicBezTo>
                  <a:pt x="71" y="23"/>
                  <a:pt x="73" y="22"/>
                  <a:pt x="76" y="22"/>
                </a:cubicBezTo>
                <a:cubicBezTo>
                  <a:pt x="71" y="22"/>
                  <a:pt x="67" y="23"/>
                  <a:pt x="62" y="23"/>
                </a:cubicBezTo>
                <a:cubicBezTo>
                  <a:pt x="57" y="24"/>
                  <a:pt x="52" y="24"/>
                  <a:pt x="47" y="25"/>
                </a:cubicBezTo>
                <a:cubicBezTo>
                  <a:pt x="46" y="25"/>
                  <a:pt x="45" y="25"/>
                  <a:pt x="45" y="25"/>
                </a:cubicBezTo>
                <a:cubicBezTo>
                  <a:pt x="45" y="25"/>
                  <a:pt x="45" y="25"/>
                  <a:pt x="44" y="24"/>
                </a:cubicBezTo>
                <a:cubicBezTo>
                  <a:pt x="45" y="24"/>
                  <a:pt x="46" y="24"/>
                  <a:pt x="47" y="24"/>
                </a:cubicBezTo>
                <a:cubicBezTo>
                  <a:pt x="50" y="23"/>
                  <a:pt x="53" y="23"/>
                  <a:pt x="56" y="22"/>
                </a:cubicBezTo>
                <a:cubicBezTo>
                  <a:pt x="58" y="22"/>
                  <a:pt x="59" y="21"/>
                  <a:pt x="61" y="21"/>
                </a:cubicBezTo>
                <a:cubicBezTo>
                  <a:pt x="61" y="21"/>
                  <a:pt x="60" y="21"/>
                  <a:pt x="59" y="21"/>
                </a:cubicBezTo>
                <a:cubicBezTo>
                  <a:pt x="51" y="22"/>
                  <a:pt x="42" y="23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1" y="24"/>
                  <a:pt x="31" y="24"/>
                  <a:pt x="31" y="23"/>
                </a:cubicBezTo>
                <a:cubicBezTo>
                  <a:pt x="32" y="23"/>
                  <a:pt x="33" y="23"/>
                  <a:pt x="34" y="22"/>
                </a:cubicBezTo>
                <a:cubicBezTo>
                  <a:pt x="41" y="21"/>
                  <a:pt x="48" y="20"/>
                  <a:pt x="55" y="18"/>
                </a:cubicBezTo>
                <a:cubicBezTo>
                  <a:pt x="59" y="18"/>
                  <a:pt x="62" y="17"/>
                  <a:pt x="65" y="15"/>
                </a:cubicBezTo>
                <a:cubicBezTo>
                  <a:pt x="67" y="14"/>
                  <a:pt x="69" y="13"/>
                  <a:pt x="70" y="13"/>
                </a:cubicBezTo>
                <a:cubicBezTo>
                  <a:pt x="75" y="12"/>
                  <a:pt x="48" y="11"/>
                  <a:pt x="53" y="11"/>
                </a:cubicBezTo>
                <a:cubicBezTo>
                  <a:pt x="59" y="11"/>
                  <a:pt x="63" y="9"/>
                  <a:pt x="69" y="8"/>
                </a:cubicBezTo>
                <a:cubicBezTo>
                  <a:pt x="68" y="8"/>
                  <a:pt x="68" y="8"/>
                  <a:pt x="67" y="8"/>
                </a:cubicBezTo>
                <a:cubicBezTo>
                  <a:pt x="61" y="8"/>
                  <a:pt x="55" y="8"/>
                  <a:pt x="49" y="9"/>
                </a:cubicBezTo>
                <a:cubicBezTo>
                  <a:pt x="43" y="9"/>
                  <a:pt x="38" y="9"/>
                  <a:pt x="33" y="10"/>
                </a:cubicBezTo>
                <a:cubicBezTo>
                  <a:pt x="32" y="10"/>
                  <a:pt x="31" y="10"/>
                  <a:pt x="30" y="10"/>
                </a:cubicBezTo>
                <a:cubicBezTo>
                  <a:pt x="30" y="9"/>
                  <a:pt x="30" y="9"/>
                  <a:pt x="30" y="9"/>
                </a:cubicBezTo>
                <a:cubicBezTo>
                  <a:pt x="31" y="9"/>
                  <a:pt x="32" y="8"/>
                  <a:pt x="33" y="8"/>
                </a:cubicBezTo>
                <a:cubicBezTo>
                  <a:pt x="37" y="8"/>
                  <a:pt x="41" y="7"/>
                  <a:pt x="45" y="7"/>
                </a:cubicBezTo>
                <a:cubicBezTo>
                  <a:pt x="46" y="7"/>
                  <a:pt x="46" y="7"/>
                  <a:pt x="47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5" y="6"/>
                  <a:pt x="44" y="6"/>
                  <a:pt x="42" y="6"/>
                </a:cubicBezTo>
                <a:cubicBezTo>
                  <a:pt x="42" y="6"/>
                  <a:pt x="42" y="6"/>
                  <a:pt x="42" y="5"/>
                </a:cubicBezTo>
                <a:cubicBezTo>
                  <a:pt x="43" y="5"/>
                  <a:pt x="43" y="5"/>
                  <a:pt x="44" y="5"/>
                </a:cubicBezTo>
                <a:cubicBezTo>
                  <a:pt x="52" y="4"/>
                  <a:pt x="59" y="3"/>
                  <a:pt x="67" y="2"/>
                </a:cubicBezTo>
                <a:cubicBezTo>
                  <a:pt x="77" y="1"/>
                  <a:pt x="87" y="1"/>
                  <a:pt x="96" y="1"/>
                </a:cubicBezTo>
                <a:cubicBezTo>
                  <a:pt x="106" y="1"/>
                  <a:pt x="207" y="1"/>
                  <a:pt x="216" y="1"/>
                </a:cubicBezTo>
                <a:cubicBezTo>
                  <a:pt x="227" y="1"/>
                  <a:pt x="237" y="1"/>
                  <a:pt x="247" y="1"/>
                </a:cubicBezTo>
                <a:cubicBezTo>
                  <a:pt x="254" y="1"/>
                  <a:pt x="261" y="1"/>
                  <a:pt x="269" y="1"/>
                </a:cubicBezTo>
                <a:cubicBezTo>
                  <a:pt x="271" y="1"/>
                  <a:pt x="274" y="1"/>
                  <a:pt x="277" y="1"/>
                </a:cubicBezTo>
                <a:cubicBezTo>
                  <a:pt x="278" y="1"/>
                  <a:pt x="280" y="1"/>
                  <a:pt x="281" y="1"/>
                </a:cubicBezTo>
                <a:cubicBezTo>
                  <a:pt x="282" y="1"/>
                  <a:pt x="283" y="1"/>
                  <a:pt x="285" y="1"/>
                </a:cubicBezTo>
                <a:cubicBezTo>
                  <a:pt x="285" y="1"/>
                  <a:pt x="286" y="0"/>
                  <a:pt x="287" y="1"/>
                </a:cubicBezTo>
                <a:cubicBezTo>
                  <a:pt x="287" y="2"/>
                  <a:pt x="288" y="1"/>
                  <a:pt x="288" y="0"/>
                </a:cubicBezTo>
                <a:cubicBezTo>
                  <a:pt x="289" y="1"/>
                  <a:pt x="290" y="1"/>
                  <a:pt x="290" y="0"/>
                </a:cubicBezTo>
                <a:cubicBezTo>
                  <a:pt x="290" y="0"/>
                  <a:pt x="290" y="1"/>
                  <a:pt x="290" y="1"/>
                </a:cubicBezTo>
                <a:cubicBezTo>
                  <a:pt x="291" y="1"/>
                  <a:pt x="291" y="1"/>
                  <a:pt x="292" y="1"/>
                </a:cubicBezTo>
                <a:cubicBezTo>
                  <a:pt x="293" y="2"/>
                  <a:pt x="293" y="1"/>
                  <a:pt x="294" y="1"/>
                </a:cubicBezTo>
                <a:cubicBezTo>
                  <a:pt x="301" y="1"/>
                  <a:pt x="309" y="1"/>
                  <a:pt x="316" y="1"/>
                </a:cubicBezTo>
                <a:close/>
                <a:moveTo>
                  <a:pt x="152" y="48"/>
                </a:moveTo>
                <a:cubicBezTo>
                  <a:pt x="163" y="48"/>
                  <a:pt x="188" y="47"/>
                  <a:pt x="199" y="47"/>
                </a:cubicBezTo>
                <a:cubicBezTo>
                  <a:pt x="205" y="47"/>
                  <a:pt x="212" y="47"/>
                  <a:pt x="218" y="47"/>
                </a:cubicBezTo>
                <a:cubicBezTo>
                  <a:pt x="227" y="48"/>
                  <a:pt x="240" y="47"/>
                  <a:pt x="249" y="47"/>
                </a:cubicBezTo>
                <a:cubicBezTo>
                  <a:pt x="264" y="47"/>
                  <a:pt x="281" y="47"/>
                  <a:pt x="295" y="47"/>
                </a:cubicBezTo>
                <a:cubicBezTo>
                  <a:pt x="311" y="47"/>
                  <a:pt x="320" y="48"/>
                  <a:pt x="335" y="48"/>
                </a:cubicBezTo>
                <a:cubicBezTo>
                  <a:pt x="342" y="48"/>
                  <a:pt x="352" y="49"/>
                  <a:pt x="359" y="49"/>
                </a:cubicBezTo>
                <a:cubicBezTo>
                  <a:pt x="345" y="46"/>
                  <a:pt x="157" y="47"/>
                  <a:pt x="132" y="49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40" y="50"/>
                  <a:pt x="145" y="49"/>
                  <a:pt x="152" y="48"/>
                </a:cubicBezTo>
                <a:close/>
                <a:moveTo>
                  <a:pt x="246" y="29"/>
                </a:moveTo>
                <a:cubicBezTo>
                  <a:pt x="274" y="29"/>
                  <a:pt x="303" y="29"/>
                  <a:pt x="331" y="28"/>
                </a:cubicBezTo>
                <a:cubicBezTo>
                  <a:pt x="331" y="28"/>
                  <a:pt x="331" y="28"/>
                  <a:pt x="331" y="28"/>
                </a:cubicBezTo>
                <a:cubicBezTo>
                  <a:pt x="302" y="28"/>
                  <a:pt x="274" y="29"/>
                  <a:pt x="246" y="29"/>
                </a:cubicBezTo>
                <a:close/>
                <a:moveTo>
                  <a:pt x="158" y="66"/>
                </a:moveTo>
                <a:cubicBezTo>
                  <a:pt x="146" y="66"/>
                  <a:pt x="133" y="67"/>
                  <a:pt x="121" y="69"/>
                </a:cubicBezTo>
                <a:cubicBezTo>
                  <a:pt x="134" y="68"/>
                  <a:pt x="146" y="67"/>
                  <a:pt x="158" y="66"/>
                </a:cubicBezTo>
                <a:close/>
                <a:moveTo>
                  <a:pt x="330" y="54"/>
                </a:moveTo>
                <a:cubicBezTo>
                  <a:pt x="330" y="54"/>
                  <a:pt x="330" y="54"/>
                  <a:pt x="330" y="54"/>
                </a:cubicBezTo>
                <a:cubicBezTo>
                  <a:pt x="311" y="54"/>
                  <a:pt x="293" y="54"/>
                  <a:pt x="275" y="54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93" y="54"/>
                  <a:pt x="311" y="54"/>
                  <a:pt x="330" y="54"/>
                </a:cubicBezTo>
                <a:close/>
                <a:moveTo>
                  <a:pt x="141" y="60"/>
                </a:moveTo>
                <a:cubicBezTo>
                  <a:pt x="141" y="60"/>
                  <a:pt x="141" y="60"/>
                  <a:pt x="141" y="60"/>
                </a:cubicBezTo>
                <a:cubicBezTo>
                  <a:pt x="150" y="62"/>
                  <a:pt x="159" y="60"/>
                  <a:pt x="168" y="59"/>
                </a:cubicBezTo>
                <a:cubicBezTo>
                  <a:pt x="159" y="59"/>
                  <a:pt x="150" y="60"/>
                  <a:pt x="141" y="60"/>
                </a:cubicBezTo>
                <a:close/>
                <a:moveTo>
                  <a:pt x="196" y="31"/>
                </a:moveTo>
                <a:cubicBezTo>
                  <a:pt x="196" y="31"/>
                  <a:pt x="196" y="31"/>
                  <a:pt x="196" y="31"/>
                </a:cubicBezTo>
                <a:cubicBezTo>
                  <a:pt x="202" y="31"/>
                  <a:pt x="208" y="31"/>
                  <a:pt x="214" y="31"/>
                </a:cubicBezTo>
                <a:cubicBezTo>
                  <a:pt x="214" y="31"/>
                  <a:pt x="214" y="30"/>
                  <a:pt x="214" y="30"/>
                </a:cubicBezTo>
                <a:cubicBezTo>
                  <a:pt x="208" y="30"/>
                  <a:pt x="202" y="31"/>
                  <a:pt x="196" y="31"/>
                </a:cubicBezTo>
                <a:close/>
                <a:moveTo>
                  <a:pt x="314" y="77"/>
                </a:moveTo>
                <a:cubicBezTo>
                  <a:pt x="314" y="77"/>
                  <a:pt x="314" y="77"/>
                  <a:pt x="314" y="77"/>
                </a:cubicBezTo>
                <a:cubicBezTo>
                  <a:pt x="325" y="78"/>
                  <a:pt x="337" y="78"/>
                  <a:pt x="348" y="78"/>
                </a:cubicBezTo>
                <a:cubicBezTo>
                  <a:pt x="348" y="78"/>
                  <a:pt x="348" y="78"/>
                  <a:pt x="348" y="78"/>
                </a:cubicBezTo>
                <a:cubicBezTo>
                  <a:pt x="337" y="77"/>
                  <a:pt x="325" y="77"/>
                  <a:pt x="314" y="77"/>
                </a:cubicBezTo>
                <a:close/>
                <a:moveTo>
                  <a:pt x="365" y="29"/>
                </a:moveTo>
                <a:cubicBezTo>
                  <a:pt x="365" y="29"/>
                  <a:pt x="365" y="29"/>
                  <a:pt x="365" y="29"/>
                </a:cubicBezTo>
                <a:cubicBezTo>
                  <a:pt x="356" y="28"/>
                  <a:pt x="346" y="28"/>
                  <a:pt x="336" y="28"/>
                </a:cubicBezTo>
                <a:cubicBezTo>
                  <a:pt x="336" y="28"/>
                  <a:pt x="336" y="28"/>
                  <a:pt x="336" y="29"/>
                </a:cubicBezTo>
                <a:cubicBezTo>
                  <a:pt x="346" y="29"/>
                  <a:pt x="356" y="29"/>
                  <a:pt x="365" y="29"/>
                </a:cubicBezTo>
                <a:close/>
                <a:moveTo>
                  <a:pt x="241" y="54"/>
                </a:moveTo>
                <a:cubicBezTo>
                  <a:pt x="241" y="54"/>
                  <a:pt x="241" y="54"/>
                  <a:pt x="241" y="55"/>
                </a:cubicBezTo>
                <a:cubicBezTo>
                  <a:pt x="249" y="55"/>
                  <a:pt x="257" y="55"/>
                  <a:pt x="265" y="55"/>
                </a:cubicBezTo>
                <a:cubicBezTo>
                  <a:pt x="265" y="54"/>
                  <a:pt x="265" y="54"/>
                  <a:pt x="265" y="54"/>
                </a:cubicBezTo>
                <a:cubicBezTo>
                  <a:pt x="257" y="54"/>
                  <a:pt x="249" y="54"/>
                  <a:pt x="241" y="54"/>
                </a:cubicBezTo>
                <a:close/>
                <a:moveTo>
                  <a:pt x="139" y="39"/>
                </a:moveTo>
                <a:cubicBezTo>
                  <a:pt x="140" y="40"/>
                  <a:pt x="143" y="39"/>
                  <a:pt x="148" y="38"/>
                </a:cubicBezTo>
                <a:cubicBezTo>
                  <a:pt x="145" y="38"/>
                  <a:pt x="142" y="39"/>
                  <a:pt x="139" y="39"/>
                </a:cubicBezTo>
                <a:close/>
                <a:moveTo>
                  <a:pt x="359" y="78"/>
                </a:moveTo>
                <a:cubicBezTo>
                  <a:pt x="359" y="78"/>
                  <a:pt x="359" y="78"/>
                  <a:pt x="359" y="78"/>
                </a:cubicBezTo>
                <a:cubicBezTo>
                  <a:pt x="357" y="78"/>
                  <a:pt x="354" y="78"/>
                  <a:pt x="351" y="78"/>
                </a:cubicBezTo>
                <a:cubicBezTo>
                  <a:pt x="351" y="78"/>
                  <a:pt x="351" y="78"/>
                  <a:pt x="351" y="78"/>
                </a:cubicBezTo>
                <a:cubicBezTo>
                  <a:pt x="354" y="78"/>
                  <a:pt x="357" y="78"/>
                  <a:pt x="359" y="78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2830174" y="4368801"/>
            <a:ext cx="9534524" cy="1793874"/>
          </a:xfrm>
          <a:custGeom>
            <a:avLst/>
            <a:gdLst/>
            <a:ahLst/>
            <a:cxnLst/>
            <a:rect l="l" t="t" r="r" b="b"/>
            <a:pathLst>
              <a:path w="501" h="94" extrusionOk="0">
                <a:moveTo>
                  <a:pt x="194" y="1"/>
                </a:moveTo>
                <a:cubicBezTo>
                  <a:pt x="195" y="2"/>
                  <a:pt x="195" y="2"/>
                  <a:pt x="196" y="1"/>
                </a:cubicBezTo>
                <a:cubicBezTo>
                  <a:pt x="197" y="1"/>
                  <a:pt x="197" y="1"/>
                  <a:pt x="198" y="2"/>
                </a:cubicBezTo>
                <a:cubicBezTo>
                  <a:pt x="198" y="1"/>
                  <a:pt x="198" y="1"/>
                  <a:pt x="198" y="1"/>
                </a:cubicBezTo>
                <a:cubicBezTo>
                  <a:pt x="198" y="2"/>
                  <a:pt x="199" y="2"/>
                  <a:pt x="200" y="1"/>
                </a:cubicBezTo>
                <a:cubicBezTo>
                  <a:pt x="200" y="2"/>
                  <a:pt x="200" y="2"/>
                  <a:pt x="201" y="1"/>
                </a:cubicBezTo>
                <a:cubicBezTo>
                  <a:pt x="201" y="1"/>
                  <a:pt x="202" y="2"/>
                  <a:pt x="203" y="2"/>
                </a:cubicBezTo>
                <a:cubicBezTo>
                  <a:pt x="204" y="2"/>
                  <a:pt x="205" y="1"/>
                  <a:pt x="207" y="1"/>
                </a:cubicBezTo>
                <a:cubicBezTo>
                  <a:pt x="208" y="1"/>
                  <a:pt x="209" y="1"/>
                  <a:pt x="210" y="1"/>
                </a:cubicBezTo>
                <a:cubicBezTo>
                  <a:pt x="213" y="1"/>
                  <a:pt x="215" y="1"/>
                  <a:pt x="218" y="2"/>
                </a:cubicBezTo>
                <a:cubicBezTo>
                  <a:pt x="225" y="2"/>
                  <a:pt x="232" y="2"/>
                  <a:pt x="239" y="2"/>
                </a:cubicBezTo>
                <a:cubicBezTo>
                  <a:pt x="248" y="2"/>
                  <a:pt x="258" y="2"/>
                  <a:pt x="268" y="1"/>
                </a:cubicBezTo>
                <a:cubicBezTo>
                  <a:pt x="277" y="1"/>
                  <a:pt x="372" y="1"/>
                  <a:pt x="381" y="1"/>
                </a:cubicBezTo>
                <a:cubicBezTo>
                  <a:pt x="390" y="1"/>
                  <a:pt x="400" y="2"/>
                  <a:pt x="409" y="3"/>
                </a:cubicBezTo>
                <a:cubicBezTo>
                  <a:pt x="416" y="3"/>
                  <a:pt x="423" y="4"/>
                  <a:pt x="430" y="5"/>
                </a:cubicBezTo>
                <a:cubicBezTo>
                  <a:pt x="431" y="5"/>
                  <a:pt x="432" y="6"/>
                  <a:pt x="433" y="6"/>
                </a:cubicBezTo>
                <a:cubicBezTo>
                  <a:pt x="432" y="6"/>
                  <a:pt x="432" y="6"/>
                  <a:pt x="432" y="7"/>
                </a:cubicBezTo>
                <a:cubicBezTo>
                  <a:pt x="431" y="7"/>
                  <a:pt x="429" y="7"/>
                  <a:pt x="428" y="7"/>
                </a:cubicBez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9" y="7"/>
                  <a:pt x="430" y="8"/>
                </a:cubicBezTo>
                <a:cubicBezTo>
                  <a:pt x="434" y="8"/>
                  <a:pt x="437" y="8"/>
                  <a:pt x="441" y="9"/>
                </a:cubicBezTo>
                <a:cubicBezTo>
                  <a:pt x="442" y="9"/>
                  <a:pt x="443" y="9"/>
                  <a:pt x="444" y="10"/>
                </a:cubicBezTo>
                <a:cubicBezTo>
                  <a:pt x="444" y="10"/>
                  <a:pt x="444" y="10"/>
                  <a:pt x="444" y="10"/>
                </a:cubicBezTo>
                <a:cubicBezTo>
                  <a:pt x="443" y="10"/>
                  <a:pt x="442" y="11"/>
                  <a:pt x="441" y="10"/>
                </a:cubicBezTo>
                <a:cubicBezTo>
                  <a:pt x="436" y="10"/>
                  <a:pt x="431" y="9"/>
                  <a:pt x="426" y="9"/>
                </a:cubicBezTo>
                <a:cubicBezTo>
                  <a:pt x="420" y="9"/>
                  <a:pt x="414" y="9"/>
                  <a:pt x="408" y="9"/>
                </a:cubicBezTo>
                <a:cubicBezTo>
                  <a:pt x="408" y="9"/>
                  <a:pt x="408" y="9"/>
                  <a:pt x="407" y="9"/>
                </a:cubicBezTo>
                <a:cubicBezTo>
                  <a:pt x="412" y="10"/>
                  <a:pt x="417" y="12"/>
                  <a:pt x="422" y="12"/>
                </a:cubicBezTo>
                <a:cubicBezTo>
                  <a:pt x="427" y="12"/>
                  <a:pt x="401" y="13"/>
                  <a:pt x="406" y="13"/>
                </a:cubicBezTo>
                <a:cubicBezTo>
                  <a:pt x="407" y="14"/>
                  <a:pt x="409" y="14"/>
                  <a:pt x="410" y="15"/>
                </a:cubicBezTo>
                <a:cubicBezTo>
                  <a:pt x="413" y="18"/>
                  <a:pt x="433" y="18"/>
                  <a:pt x="436" y="19"/>
                </a:cubicBezTo>
                <a:cubicBezTo>
                  <a:pt x="443" y="21"/>
                  <a:pt x="471" y="22"/>
                  <a:pt x="478" y="23"/>
                </a:cubicBezTo>
                <a:cubicBezTo>
                  <a:pt x="479" y="23"/>
                  <a:pt x="480" y="24"/>
                  <a:pt x="481" y="24"/>
                </a:cubicBezTo>
                <a:cubicBezTo>
                  <a:pt x="481" y="24"/>
                  <a:pt x="481" y="25"/>
                  <a:pt x="481" y="25"/>
                </a:cubicBezTo>
                <a:cubicBezTo>
                  <a:pt x="480" y="25"/>
                  <a:pt x="479" y="25"/>
                  <a:pt x="478" y="25"/>
                </a:cubicBezTo>
                <a:cubicBezTo>
                  <a:pt x="470" y="24"/>
                  <a:pt x="462" y="23"/>
                  <a:pt x="454" y="22"/>
                </a:cubicBezTo>
                <a:cubicBezTo>
                  <a:pt x="453" y="22"/>
                  <a:pt x="452" y="22"/>
                  <a:pt x="452" y="22"/>
                </a:cubicBezTo>
                <a:cubicBezTo>
                  <a:pt x="453" y="22"/>
                  <a:pt x="455" y="22"/>
                  <a:pt x="457" y="23"/>
                </a:cubicBezTo>
                <a:cubicBezTo>
                  <a:pt x="460" y="23"/>
                  <a:pt x="463" y="24"/>
                  <a:pt x="466" y="24"/>
                </a:cubicBezTo>
                <a:cubicBezTo>
                  <a:pt x="466" y="25"/>
                  <a:pt x="467" y="25"/>
                  <a:pt x="468" y="25"/>
                </a:cubicBezTo>
                <a:cubicBezTo>
                  <a:pt x="468" y="25"/>
                  <a:pt x="468" y="26"/>
                  <a:pt x="468" y="26"/>
                </a:cubicBezTo>
                <a:cubicBezTo>
                  <a:pt x="467" y="26"/>
                  <a:pt x="466" y="26"/>
                  <a:pt x="465" y="26"/>
                </a:cubicBezTo>
                <a:cubicBezTo>
                  <a:pt x="461" y="25"/>
                  <a:pt x="456" y="24"/>
                  <a:pt x="451" y="24"/>
                </a:cubicBezTo>
                <a:cubicBezTo>
                  <a:pt x="447" y="23"/>
                  <a:pt x="442" y="23"/>
                  <a:pt x="438" y="23"/>
                </a:cubicBezTo>
                <a:cubicBezTo>
                  <a:pt x="440" y="23"/>
                  <a:pt x="443" y="23"/>
                  <a:pt x="445" y="24"/>
                </a:cubicBezTo>
                <a:cubicBezTo>
                  <a:pt x="448" y="24"/>
                  <a:pt x="451" y="25"/>
                  <a:pt x="454" y="26"/>
                </a:cubicBezTo>
                <a:cubicBezTo>
                  <a:pt x="458" y="27"/>
                  <a:pt x="456" y="27"/>
                  <a:pt x="460" y="28"/>
                </a:cubicBezTo>
                <a:cubicBezTo>
                  <a:pt x="461" y="29"/>
                  <a:pt x="462" y="28"/>
                  <a:pt x="463" y="30"/>
                </a:cubicBezTo>
                <a:cubicBezTo>
                  <a:pt x="463" y="31"/>
                  <a:pt x="463" y="31"/>
                  <a:pt x="464" y="31"/>
                </a:cubicBezTo>
                <a:cubicBezTo>
                  <a:pt x="471" y="32"/>
                  <a:pt x="444" y="34"/>
                  <a:pt x="452" y="36"/>
                </a:cubicBezTo>
                <a:cubicBezTo>
                  <a:pt x="454" y="36"/>
                  <a:pt x="457" y="37"/>
                  <a:pt x="460" y="37"/>
                </a:cubicBezTo>
                <a:cubicBezTo>
                  <a:pt x="460" y="37"/>
                  <a:pt x="461" y="38"/>
                  <a:pt x="461" y="38"/>
                </a:cubicBezTo>
                <a:cubicBezTo>
                  <a:pt x="461" y="38"/>
                  <a:pt x="461" y="38"/>
                  <a:pt x="461" y="39"/>
                </a:cubicBezTo>
                <a:cubicBezTo>
                  <a:pt x="461" y="39"/>
                  <a:pt x="460" y="39"/>
                  <a:pt x="459" y="39"/>
                </a:cubicBezTo>
                <a:cubicBezTo>
                  <a:pt x="454" y="38"/>
                  <a:pt x="448" y="37"/>
                  <a:pt x="443" y="37"/>
                </a:cubicBezTo>
                <a:cubicBezTo>
                  <a:pt x="436" y="36"/>
                  <a:pt x="463" y="35"/>
                  <a:pt x="456" y="34"/>
                </a:cubicBezTo>
                <a:cubicBezTo>
                  <a:pt x="456" y="34"/>
                  <a:pt x="455" y="34"/>
                  <a:pt x="455" y="35"/>
                </a:cubicBezTo>
                <a:cubicBezTo>
                  <a:pt x="461" y="36"/>
                  <a:pt x="433" y="37"/>
                  <a:pt x="440" y="39"/>
                </a:cubicBezTo>
                <a:cubicBezTo>
                  <a:pt x="438" y="40"/>
                  <a:pt x="436" y="39"/>
                  <a:pt x="434" y="39"/>
                </a:cubicBezTo>
                <a:cubicBezTo>
                  <a:pt x="449" y="42"/>
                  <a:pt x="478" y="44"/>
                  <a:pt x="493" y="47"/>
                </a:cubicBezTo>
                <a:cubicBezTo>
                  <a:pt x="492" y="49"/>
                  <a:pt x="491" y="48"/>
                  <a:pt x="491" y="48"/>
                </a:cubicBezTo>
                <a:cubicBezTo>
                  <a:pt x="486" y="48"/>
                  <a:pt x="481" y="47"/>
                  <a:pt x="475" y="46"/>
                </a:cubicBezTo>
                <a:cubicBezTo>
                  <a:pt x="465" y="45"/>
                  <a:pt x="455" y="44"/>
                  <a:pt x="446" y="43"/>
                </a:cubicBezTo>
                <a:cubicBezTo>
                  <a:pt x="444" y="43"/>
                  <a:pt x="442" y="43"/>
                  <a:pt x="441" y="43"/>
                </a:cubicBezTo>
                <a:cubicBezTo>
                  <a:pt x="438" y="44"/>
                  <a:pt x="436" y="43"/>
                  <a:pt x="433" y="43"/>
                </a:cubicBezTo>
                <a:cubicBezTo>
                  <a:pt x="432" y="43"/>
                  <a:pt x="431" y="43"/>
                  <a:pt x="431" y="43"/>
                </a:cubicBezTo>
                <a:cubicBezTo>
                  <a:pt x="433" y="44"/>
                  <a:pt x="436" y="44"/>
                  <a:pt x="439" y="45"/>
                </a:cubicBezTo>
                <a:cubicBezTo>
                  <a:pt x="446" y="46"/>
                  <a:pt x="454" y="47"/>
                  <a:pt x="462" y="47"/>
                </a:cubicBezTo>
                <a:cubicBezTo>
                  <a:pt x="472" y="49"/>
                  <a:pt x="482" y="50"/>
                  <a:pt x="493" y="51"/>
                </a:cubicBezTo>
                <a:cubicBezTo>
                  <a:pt x="494" y="51"/>
                  <a:pt x="495" y="52"/>
                  <a:pt x="496" y="52"/>
                </a:cubicBezTo>
                <a:cubicBezTo>
                  <a:pt x="496" y="52"/>
                  <a:pt x="496" y="52"/>
                  <a:pt x="496" y="53"/>
                </a:cubicBezTo>
                <a:cubicBezTo>
                  <a:pt x="496" y="53"/>
                  <a:pt x="495" y="53"/>
                  <a:pt x="494" y="53"/>
                </a:cubicBezTo>
                <a:cubicBezTo>
                  <a:pt x="489" y="52"/>
                  <a:pt x="484" y="52"/>
                  <a:pt x="478" y="51"/>
                </a:cubicBezTo>
                <a:cubicBezTo>
                  <a:pt x="475" y="51"/>
                  <a:pt x="473" y="51"/>
                  <a:pt x="470" y="51"/>
                </a:cubicBezTo>
                <a:cubicBezTo>
                  <a:pt x="474" y="51"/>
                  <a:pt x="478" y="52"/>
                  <a:pt x="482" y="53"/>
                </a:cubicBezTo>
                <a:cubicBezTo>
                  <a:pt x="488" y="53"/>
                  <a:pt x="493" y="54"/>
                  <a:pt x="498" y="55"/>
                </a:cubicBezTo>
                <a:cubicBezTo>
                  <a:pt x="501" y="56"/>
                  <a:pt x="489" y="56"/>
                  <a:pt x="492" y="56"/>
                </a:cubicBezTo>
                <a:cubicBezTo>
                  <a:pt x="492" y="57"/>
                  <a:pt x="493" y="57"/>
                  <a:pt x="493" y="57"/>
                </a:cubicBezTo>
                <a:cubicBezTo>
                  <a:pt x="493" y="57"/>
                  <a:pt x="493" y="57"/>
                  <a:pt x="493" y="58"/>
                </a:cubicBezTo>
                <a:cubicBezTo>
                  <a:pt x="493" y="58"/>
                  <a:pt x="492" y="58"/>
                  <a:pt x="491" y="58"/>
                </a:cubicBezTo>
                <a:cubicBezTo>
                  <a:pt x="488" y="58"/>
                  <a:pt x="499" y="57"/>
                  <a:pt x="495" y="57"/>
                </a:cubicBezTo>
                <a:cubicBezTo>
                  <a:pt x="492" y="57"/>
                  <a:pt x="490" y="56"/>
                  <a:pt x="488" y="56"/>
                </a:cubicBezTo>
                <a:cubicBezTo>
                  <a:pt x="487" y="56"/>
                  <a:pt x="487" y="56"/>
                  <a:pt x="487" y="56"/>
                </a:cubicBezTo>
                <a:cubicBezTo>
                  <a:pt x="485" y="56"/>
                  <a:pt x="484" y="57"/>
                  <a:pt x="483" y="57"/>
                </a:cubicBezTo>
                <a:cubicBezTo>
                  <a:pt x="474" y="56"/>
                  <a:pt x="464" y="55"/>
                  <a:pt x="455" y="55"/>
                </a:cubicBezTo>
                <a:cubicBezTo>
                  <a:pt x="451" y="54"/>
                  <a:pt x="447" y="54"/>
                  <a:pt x="442" y="54"/>
                </a:cubicBezTo>
                <a:cubicBezTo>
                  <a:pt x="437" y="54"/>
                  <a:pt x="432" y="53"/>
                  <a:pt x="426" y="53"/>
                </a:cubicBezTo>
                <a:cubicBezTo>
                  <a:pt x="426" y="53"/>
                  <a:pt x="426" y="53"/>
                  <a:pt x="425" y="53"/>
                </a:cubicBezTo>
                <a:cubicBezTo>
                  <a:pt x="427" y="53"/>
                  <a:pt x="428" y="54"/>
                  <a:pt x="430" y="54"/>
                </a:cubicBezTo>
                <a:cubicBezTo>
                  <a:pt x="446" y="57"/>
                  <a:pt x="463" y="58"/>
                  <a:pt x="480" y="59"/>
                </a:cubicBezTo>
                <a:cubicBezTo>
                  <a:pt x="490" y="60"/>
                  <a:pt x="468" y="62"/>
                  <a:pt x="478" y="63"/>
                </a:cubicBezTo>
                <a:cubicBezTo>
                  <a:pt x="479" y="63"/>
                  <a:pt x="475" y="63"/>
                  <a:pt x="476" y="63"/>
                </a:cubicBezTo>
                <a:cubicBezTo>
                  <a:pt x="476" y="64"/>
                  <a:pt x="476" y="64"/>
                  <a:pt x="476" y="64"/>
                </a:cubicBezTo>
                <a:cubicBezTo>
                  <a:pt x="476" y="64"/>
                  <a:pt x="475" y="64"/>
                  <a:pt x="475" y="64"/>
                </a:cubicBezTo>
                <a:cubicBezTo>
                  <a:pt x="473" y="65"/>
                  <a:pt x="451" y="64"/>
                  <a:pt x="450" y="65"/>
                </a:cubicBezTo>
                <a:cubicBezTo>
                  <a:pt x="450" y="66"/>
                  <a:pt x="449" y="65"/>
                  <a:pt x="448" y="65"/>
                </a:cubicBezTo>
                <a:cubicBezTo>
                  <a:pt x="444" y="65"/>
                  <a:pt x="460" y="65"/>
                  <a:pt x="455" y="65"/>
                </a:cubicBezTo>
                <a:cubicBezTo>
                  <a:pt x="455" y="65"/>
                  <a:pt x="454" y="65"/>
                  <a:pt x="454" y="65"/>
                </a:cubicBezTo>
                <a:cubicBezTo>
                  <a:pt x="454" y="66"/>
                  <a:pt x="433" y="66"/>
                  <a:pt x="435" y="66"/>
                </a:cubicBezTo>
                <a:cubicBezTo>
                  <a:pt x="437" y="67"/>
                  <a:pt x="430" y="67"/>
                  <a:pt x="433" y="68"/>
                </a:cubicBezTo>
                <a:cubicBezTo>
                  <a:pt x="433" y="68"/>
                  <a:pt x="434" y="68"/>
                  <a:pt x="434" y="68"/>
                </a:cubicBezTo>
                <a:cubicBezTo>
                  <a:pt x="434" y="69"/>
                  <a:pt x="434" y="69"/>
                  <a:pt x="434" y="69"/>
                </a:cubicBezTo>
                <a:cubicBezTo>
                  <a:pt x="434" y="69"/>
                  <a:pt x="433" y="69"/>
                  <a:pt x="433" y="69"/>
                </a:cubicBezTo>
                <a:cubicBezTo>
                  <a:pt x="427" y="69"/>
                  <a:pt x="421" y="69"/>
                  <a:pt x="415" y="69"/>
                </a:cubicBezTo>
                <a:cubicBezTo>
                  <a:pt x="409" y="68"/>
                  <a:pt x="404" y="68"/>
                  <a:pt x="398" y="67"/>
                </a:cubicBezTo>
                <a:cubicBezTo>
                  <a:pt x="395" y="67"/>
                  <a:pt x="391" y="67"/>
                  <a:pt x="387" y="66"/>
                </a:cubicBezTo>
                <a:cubicBezTo>
                  <a:pt x="383" y="66"/>
                  <a:pt x="378" y="65"/>
                  <a:pt x="374" y="65"/>
                </a:cubicBezTo>
                <a:cubicBezTo>
                  <a:pt x="370" y="64"/>
                  <a:pt x="388" y="64"/>
                  <a:pt x="384" y="63"/>
                </a:cubicBezTo>
                <a:cubicBezTo>
                  <a:pt x="383" y="63"/>
                  <a:pt x="382" y="63"/>
                  <a:pt x="381" y="63"/>
                </a:cubicBezTo>
                <a:cubicBezTo>
                  <a:pt x="381" y="63"/>
                  <a:pt x="381" y="63"/>
                  <a:pt x="381" y="64"/>
                </a:cubicBezTo>
                <a:cubicBezTo>
                  <a:pt x="383" y="64"/>
                  <a:pt x="384" y="64"/>
                  <a:pt x="386" y="64"/>
                </a:cubicBezTo>
                <a:cubicBezTo>
                  <a:pt x="395" y="66"/>
                  <a:pt x="383" y="67"/>
                  <a:pt x="392" y="67"/>
                </a:cubicBezTo>
                <a:cubicBezTo>
                  <a:pt x="402" y="68"/>
                  <a:pt x="410" y="69"/>
                  <a:pt x="419" y="69"/>
                </a:cubicBezTo>
                <a:cubicBezTo>
                  <a:pt x="429" y="70"/>
                  <a:pt x="438" y="71"/>
                  <a:pt x="448" y="72"/>
                </a:cubicBezTo>
                <a:cubicBezTo>
                  <a:pt x="452" y="73"/>
                  <a:pt x="438" y="74"/>
                  <a:pt x="443" y="74"/>
                </a:cubicBezTo>
                <a:cubicBezTo>
                  <a:pt x="443" y="75"/>
                  <a:pt x="444" y="75"/>
                  <a:pt x="444" y="75"/>
                </a:cubicBezTo>
                <a:cubicBezTo>
                  <a:pt x="444" y="75"/>
                  <a:pt x="444" y="75"/>
                  <a:pt x="444" y="76"/>
                </a:cubicBezTo>
                <a:cubicBezTo>
                  <a:pt x="444" y="76"/>
                  <a:pt x="443" y="76"/>
                  <a:pt x="443" y="76"/>
                </a:cubicBezTo>
                <a:cubicBezTo>
                  <a:pt x="434" y="76"/>
                  <a:pt x="431" y="75"/>
                  <a:pt x="422" y="75"/>
                </a:cubicBezTo>
                <a:cubicBezTo>
                  <a:pt x="418" y="75"/>
                  <a:pt x="426" y="74"/>
                  <a:pt x="421" y="74"/>
                </a:cubicBezTo>
                <a:cubicBezTo>
                  <a:pt x="420" y="74"/>
                  <a:pt x="418" y="74"/>
                  <a:pt x="417" y="74"/>
                </a:cubicBezTo>
                <a:cubicBezTo>
                  <a:pt x="418" y="75"/>
                  <a:pt x="407" y="76"/>
                  <a:pt x="409" y="76"/>
                </a:cubicBezTo>
                <a:cubicBezTo>
                  <a:pt x="420" y="77"/>
                  <a:pt x="426" y="77"/>
                  <a:pt x="437" y="80"/>
                </a:cubicBezTo>
                <a:cubicBezTo>
                  <a:pt x="437" y="80"/>
                  <a:pt x="438" y="80"/>
                  <a:pt x="439" y="80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0" y="83"/>
                  <a:pt x="441" y="82"/>
                  <a:pt x="442" y="82"/>
                </a:cubicBezTo>
                <a:cubicBezTo>
                  <a:pt x="447" y="83"/>
                  <a:pt x="451" y="83"/>
                  <a:pt x="455" y="83"/>
                </a:cubicBezTo>
                <a:cubicBezTo>
                  <a:pt x="456" y="83"/>
                  <a:pt x="456" y="84"/>
                  <a:pt x="457" y="84"/>
                </a:cubicBezTo>
                <a:cubicBezTo>
                  <a:pt x="457" y="84"/>
                  <a:pt x="457" y="84"/>
                  <a:pt x="457" y="84"/>
                </a:cubicBezTo>
                <a:cubicBezTo>
                  <a:pt x="456" y="84"/>
                  <a:pt x="456" y="85"/>
                  <a:pt x="455" y="85"/>
                </a:cubicBezTo>
                <a:cubicBezTo>
                  <a:pt x="450" y="85"/>
                  <a:pt x="445" y="85"/>
                  <a:pt x="440" y="85"/>
                </a:cubicBezTo>
                <a:cubicBezTo>
                  <a:pt x="440" y="85"/>
                  <a:pt x="439" y="85"/>
                  <a:pt x="439" y="85"/>
                </a:cubicBezTo>
                <a:cubicBezTo>
                  <a:pt x="439" y="85"/>
                  <a:pt x="439" y="86"/>
                  <a:pt x="439" y="86"/>
                </a:cubicBezTo>
                <a:cubicBezTo>
                  <a:pt x="439" y="86"/>
                  <a:pt x="440" y="86"/>
                  <a:pt x="440" y="86"/>
                </a:cubicBezTo>
                <a:cubicBezTo>
                  <a:pt x="444" y="87"/>
                  <a:pt x="447" y="87"/>
                  <a:pt x="450" y="88"/>
                </a:cubicBezTo>
                <a:cubicBezTo>
                  <a:pt x="454" y="89"/>
                  <a:pt x="467" y="90"/>
                  <a:pt x="471" y="92"/>
                </a:cubicBezTo>
                <a:cubicBezTo>
                  <a:pt x="472" y="92"/>
                  <a:pt x="472" y="92"/>
                  <a:pt x="473" y="93"/>
                </a:cubicBezTo>
                <a:cubicBezTo>
                  <a:pt x="473" y="93"/>
                  <a:pt x="473" y="93"/>
                  <a:pt x="472" y="93"/>
                </a:cubicBezTo>
                <a:cubicBezTo>
                  <a:pt x="471" y="93"/>
                  <a:pt x="462" y="94"/>
                  <a:pt x="460" y="94"/>
                </a:cubicBezTo>
                <a:cubicBezTo>
                  <a:pt x="454" y="94"/>
                  <a:pt x="448" y="93"/>
                  <a:pt x="442" y="93"/>
                </a:cubicBezTo>
                <a:cubicBezTo>
                  <a:pt x="432" y="92"/>
                  <a:pt x="428" y="92"/>
                  <a:pt x="418" y="91"/>
                </a:cubicBezTo>
                <a:cubicBezTo>
                  <a:pt x="409" y="90"/>
                  <a:pt x="414" y="89"/>
                  <a:pt x="405" y="89"/>
                </a:cubicBezTo>
                <a:cubicBezTo>
                  <a:pt x="393" y="88"/>
                  <a:pt x="382" y="87"/>
                  <a:pt x="370" y="86"/>
                </a:cubicBezTo>
                <a:cubicBezTo>
                  <a:pt x="356" y="86"/>
                  <a:pt x="341" y="85"/>
                  <a:pt x="327" y="85"/>
                </a:cubicBezTo>
                <a:cubicBezTo>
                  <a:pt x="325" y="85"/>
                  <a:pt x="324" y="85"/>
                  <a:pt x="322" y="85"/>
                </a:cubicBezTo>
                <a:cubicBezTo>
                  <a:pt x="321" y="85"/>
                  <a:pt x="321" y="85"/>
                  <a:pt x="320" y="86"/>
                </a:cubicBezTo>
                <a:cubicBezTo>
                  <a:pt x="320" y="86"/>
                  <a:pt x="319" y="86"/>
                  <a:pt x="319" y="86"/>
                </a:cubicBezTo>
                <a:cubicBezTo>
                  <a:pt x="317" y="86"/>
                  <a:pt x="315" y="85"/>
                  <a:pt x="314" y="85"/>
                </a:cubicBezTo>
                <a:cubicBezTo>
                  <a:pt x="291" y="85"/>
                  <a:pt x="269" y="85"/>
                  <a:pt x="246" y="85"/>
                </a:cubicBezTo>
                <a:cubicBezTo>
                  <a:pt x="231" y="86"/>
                  <a:pt x="215" y="86"/>
                  <a:pt x="200" y="86"/>
                </a:cubicBezTo>
                <a:cubicBezTo>
                  <a:pt x="181" y="86"/>
                  <a:pt x="163" y="86"/>
                  <a:pt x="144" y="87"/>
                </a:cubicBezTo>
                <a:cubicBezTo>
                  <a:pt x="125" y="87"/>
                  <a:pt x="105" y="88"/>
                  <a:pt x="86" y="89"/>
                </a:cubicBezTo>
                <a:cubicBezTo>
                  <a:pt x="68" y="90"/>
                  <a:pt x="51" y="91"/>
                  <a:pt x="33" y="91"/>
                </a:cubicBezTo>
                <a:cubicBezTo>
                  <a:pt x="27" y="91"/>
                  <a:pt x="22" y="91"/>
                  <a:pt x="17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33" y="90"/>
                  <a:pt x="49" y="89"/>
                  <a:pt x="66" y="88"/>
                </a:cubicBezTo>
                <a:cubicBezTo>
                  <a:pt x="83" y="87"/>
                  <a:pt x="99" y="86"/>
                  <a:pt x="116" y="85"/>
                </a:cubicBezTo>
                <a:cubicBezTo>
                  <a:pt x="133" y="85"/>
                  <a:pt x="150" y="84"/>
                  <a:pt x="167" y="83"/>
                </a:cubicBezTo>
                <a:cubicBezTo>
                  <a:pt x="122" y="84"/>
                  <a:pt x="78" y="87"/>
                  <a:pt x="33" y="87"/>
                </a:cubicBezTo>
                <a:cubicBezTo>
                  <a:pt x="33" y="87"/>
                  <a:pt x="33" y="86"/>
                  <a:pt x="33" y="86"/>
                </a:cubicBezTo>
                <a:cubicBezTo>
                  <a:pt x="34" y="86"/>
                  <a:pt x="35" y="86"/>
                  <a:pt x="36" y="86"/>
                </a:cubicBezTo>
                <a:cubicBezTo>
                  <a:pt x="36" y="85"/>
                  <a:pt x="36" y="85"/>
                  <a:pt x="36" y="85"/>
                </a:cubicBezTo>
                <a:cubicBezTo>
                  <a:pt x="31" y="85"/>
                  <a:pt x="27" y="85"/>
                  <a:pt x="23" y="85"/>
                </a:cubicBezTo>
                <a:cubicBezTo>
                  <a:pt x="23" y="85"/>
                  <a:pt x="23" y="84"/>
                  <a:pt x="23" y="84"/>
                </a:cubicBezTo>
                <a:cubicBezTo>
                  <a:pt x="55" y="83"/>
                  <a:pt x="86" y="81"/>
                  <a:pt x="118" y="80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05" y="80"/>
                  <a:pt x="92" y="80"/>
                  <a:pt x="80" y="81"/>
                </a:cubicBezTo>
                <a:cubicBezTo>
                  <a:pt x="67" y="81"/>
                  <a:pt x="71" y="82"/>
                  <a:pt x="58" y="81"/>
                </a:cubicBezTo>
                <a:cubicBezTo>
                  <a:pt x="58" y="81"/>
                  <a:pt x="58" y="81"/>
                  <a:pt x="58" y="81"/>
                </a:cubicBezTo>
                <a:cubicBezTo>
                  <a:pt x="60" y="80"/>
                  <a:pt x="45" y="80"/>
                  <a:pt x="47" y="80"/>
                </a:cubicBezTo>
                <a:cubicBezTo>
                  <a:pt x="44" y="80"/>
                  <a:pt x="57" y="80"/>
                  <a:pt x="53" y="80"/>
                </a:cubicBezTo>
                <a:cubicBezTo>
                  <a:pt x="48" y="80"/>
                  <a:pt x="43" y="80"/>
                  <a:pt x="38" y="80"/>
                </a:cubicBezTo>
                <a:cubicBezTo>
                  <a:pt x="36" y="80"/>
                  <a:pt x="35" y="81"/>
                  <a:pt x="34" y="81"/>
                </a:cubicBezTo>
                <a:cubicBezTo>
                  <a:pt x="33" y="81"/>
                  <a:pt x="33" y="80"/>
                  <a:pt x="32" y="80"/>
                </a:cubicBezTo>
                <a:cubicBezTo>
                  <a:pt x="33" y="80"/>
                  <a:pt x="33" y="79"/>
                  <a:pt x="33" y="79"/>
                </a:cubicBezTo>
                <a:cubicBezTo>
                  <a:pt x="39" y="79"/>
                  <a:pt x="45" y="79"/>
                  <a:pt x="51" y="78"/>
                </a:cubicBezTo>
                <a:cubicBezTo>
                  <a:pt x="66" y="78"/>
                  <a:pt x="65" y="77"/>
                  <a:pt x="81" y="76"/>
                </a:cubicBezTo>
                <a:cubicBezTo>
                  <a:pt x="84" y="76"/>
                  <a:pt x="86" y="76"/>
                  <a:pt x="89" y="76"/>
                </a:cubicBezTo>
                <a:cubicBezTo>
                  <a:pt x="64" y="76"/>
                  <a:pt x="56" y="78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7" y="76"/>
                  <a:pt x="43" y="76"/>
                  <a:pt x="49" y="76"/>
                </a:cubicBezTo>
                <a:cubicBezTo>
                  <a:pt x="49" y="76"/>
                  <a:pt x="49" y="75"/>
                  <a:pt x="49" y="75"/>
                </a:cubicBezTo>
                <a:cubicBezTo>
                  <a:pt x="46" y="75"/>
                  <a:pt x="42" y="75"/>
                  <a:pt x="39" y="75"/>
                </a:cubicBezTo>
                <a:cubicBezTo>
                  <a:pt x="39" y="75"/>
                  <a:pt x="39" y="75"/>
                  <a:pt x="39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4" y="74"/>
                  <a:pt x="48" y="73"/>
                  <a:pt x="51" y="73"/>
                </a:cubicBezTo>
                <a:cubicBezTo>
                  <a:pt x="60" y="72"/>
                  <a:pt x="52" y="72"/>
                  <a:pt x="60" y="72"/>
                </a:cubicBezTo>
                <a:cubicBezTo>
                  <a:pt x="81" y="71"/>
                  <a:pt x="102" y="70"/>
                  <a:pt x="123" y="69"/>
                </a:cubicBezTo>
                <a:cubicBezTo>
                  <a:pt x="138" y="68"/>
                  <a:pt x="153" y="68"/>
                  <a:pt x="168" y="68"/>
                </a:cubicBezTo>
                <a:cubicBezTo>
                  <a:pt x="185" y="68"/>
                  <a:pt x="202" y="67"/>
                  <a:pt x="219" y="67"/>
                </a:cubicBezTo>
                <a:cubicBezTo>
                  <a:pt x="219" y="67"/>
                  <a:pt x="219" y="67"/>
                  <a:pt x="220" y="67"/>
                </a:cubicBezTo>
                <a:cubicBezTo>
                  <a:pt x="217" y="67"/>
                  <a:pt x="215" y="67"/>
                  <a:pt x="212" y="67"/>
                </a:cubicBezTo>
                <a:cubicBezTo>
                  <a:pt x="184" y="69"/>
                  <a:pt x="151" y="68"/>
                  <a:pt x="123" y="69"/>
                </a:cubicBezTo>
                <a:cubicBezTo>
                  <a:pt x="100" y="70"/>
                  <a:pt x="82" y="69"/>
                  <a:pt x="59" y="68"/>
                </a:cubicBezTo>
                <a:cubicBezTo>
                  <a:pt x="42" y="68"/>
                  <a:pt x="71" y="69"/>
                  <a:pt x="54" y="69"/>
                </a:cubicBezTo>
                <a:cubicBezTo>
                  <a:pt x="50" y="69"/>
                  <a:pt x="63" y="69"/>
                  <a:pt x="59" y="69"/>
                </a:cubicBezTo>
                <a:cubicBezTo>
                  <a:pt x="58" y="69"/>
                  <a:pt x="58" y="69"/>
                  <a:pt x="58" y="69"/>
                </a:cubicBezTo>
                <a:cubicBezTo>
                  <a:pt x="57" y="69"/>
                  <a:pt x="57" y="68"/>
                  <a:pt x="57" y="68"/>
                </a:cubicBezTo>
                <a:cubicBezTo>
                  <a:pt x="58" y="68"/>
                  <a:pt x="58" y="68"/>
                  <a:pt x="59" y="68"/>
                </a:cubicBezTo>
                <a:cubicBezTo>
                  <a:pt x="62" y="67"/>
                  <a:pt x="49" y="67"/>
                  <a:pt x="53" y="67"/>
                </a:cubicBezTo>
                <a:cubicBezTo>
                  <a:pt x="70" y="66"/>
                  <a:pt x="41" y="66"/>
                  <a:pt x="58" y="65"/>
                </a:cubicBezTo>
                <a:cubicBezTo>
                  <a:pt x="80" y="64"/>
                  <a:pt x="102" y="64"/>
                  <a:pt x="124" y="63"/>
                </a:cubicBezTo>
                <a:cubicBezTo>
                  <a:pt x="163" y="61"/>
                  <a:pt x="203" y="61"/>
                  <a:pt x="242" y="61"/>
                </a:cubicBezTo>
                <a:cubicBezTo>
                  <a:pt x="247" y="61"/>
                  <a:pt x="251" y="61"/>
                  <a:pt x="255" y="61"/>
                </a:cubicBezTo>
                <a:cubicBezTo>
                  <a:pt x="253" y="61"/>
                  <a:pt x="247" y="61"/>
                  <a:pt x="245" y="61"/>
                </a:cubicBezTo>
                <a:cubicBezTo>
                  <a:pt x="231" y="61"/>
                  <a:pt x="220" y="63"/>
                  <a:pt x="206" y="63"/>
                </a:cubicBezTo>
                <a:cubicBezTo>
                  <a:pt x="176" y="62"/>
                  <a:pt x="144" y="62"/>
                  <a:pt x="114" y="63"/>
                </a:cubicBezTo>
                <a:cubicBezTo>
                  <a:pt x="88" y="64"/>
                  <a:pt x="108" y="61"/>
                  <a:pt x="82" y="61"/>
                </a:cubicBezTo>
                <a:cubicBezTo>
                  <a:pt x="72" y="61"/>
                  <a:pt x="62" y="61"/>
                  <a:pt x="52" y="61"/>
                </a:cubicBezTo>
                <a:cubicBezTo>
                  <a:pt x="50" y="61"/>
                  <a:pt x="47" y="62"/>
                  <a:pt x="44" y="62"/>
                </a:cubicBezTo>
                <a:cubicBezTo>
                  <a:pt x="43" y="62"/>
                  <a:pt x="43" y="61"/>
                  <a:pt x="42" y="61"/>
                </a:cubicBezTo>
                <a:cubicBezTo>
                  <a:pt x="42" y="61"/>
                  <a:pt x="43" y="61"/>
                  <a:pt x="43" y="61"/>
                </a:cubicBezTo>
                <a:cubicBezTo>
                  <a:pt x="51" y="60"/>
                  <a:pt x="59" y="60"/>
                  <a:pt x="66" y="59"/>
                </a:cubicBezTo>
                <a:cubicBezTo>
                  <a:pt x="78" y="59"/>
                  <a:pt x="89" y="59"/>
                  <a:pt x="100" y="58"/>
                </a:cubicBezTo>
                <a:cubicBezTo>
                  <a:pt x="100" y="58"/>
                  <a:pt x="101" y="58"/>
                  <a:pt x="101" y="58"/>
                </a:cubicBezTo>
                <a:cubicBezTo>
                  <a:pt x="86" y="57"/>
                  <a:pt x="70" y="58"/>
                  <a:pt x="55" y="58"/>
                </a:cubicBezTo>
                <a:cubicBezTo>
                  <a:pt x="55" y="57"/>
                  <a:pt x="55" y="57"/>
                  <a:pt x="55" y="57"/>
                </a:cubicBezTo>
                <a:cubicBezTo>
                  <a:pt x="56" y="57"/>
                  <a:pt x="57" y="57"/>
                  <a:pt x="57" y="57"/>
                </a:cubicBezTo>
                <a:cubicBezTo>
                  <a:pt x="68" y="56"/>
                  <a:pt x="79" y="56"/>
                  <a:pt x="90" y="56"/>
                </a:cubicBezTo>
                <a:cubicBezTo>
                  <a:pt x="93" y="56"/>
                  <a:pt x="95" y="55"/>
                  <a:pt x="98" y="55"/>
                </a:cubicBezTo>
                <a:cubicBezTo>
                  <a:pt x="76" y="55"/>
                  <a:pt x="53" y="57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58" y="54"/>
                  <a:pt x="40" y="53"/>
                  <a:pt x="68" y="52"/>
                </a:cubicBezTo>
                <a:cubicBezTo>
                  <a:pt x="68" y="52"/>
                  <a:pt x="68" y="51"/>
                  <a:pt x="68" y="51"/>
                </a:cubicBezTo>
                <a:cubicBezTo>
                  <a:pt x="62" y="51"/>
                  <a:pt x="103" y="51"/>
                  <a:pt x="97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8" y="51"/>
                  <a:pt x="98" y="50"/>
                  <a:pt x="98" y="50"/>
                </a:cubicBezTo>
                <a:cubicBezTo>
                  <a:pt x="104" y="50"/>
                  <a:pt x="63" y="50"/>
                  <a:pt x="68" y="50"/>
                </a:cubicBezTo>
                <a:cubicBezTo>
                  <a:pt x="79" y="49"/>
                  <a:pt x="89" y="49"/>
                  <a:pt x="99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73" y="48"/>
                  <a:pt x="92" y="50"/>
                  <a:pt x="65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6" y="49"/>
                  <a:pt x="67" y="48"/>
                  <a:pt x="69" y="48"/>
                </a:cubicBezTo>
                <a:cubicBezTo>
                  <a:pt x="70" y="48"/>
                  <a:pt x="72" y="49"/>
                  <a:pt x="74" y="48"/>
                </a:cubicBezTo>
                <a:cubicBezTo>
                  <a:pt x="79" y="46"/>
                  <a:pt x="84" y="47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5"/>
                  <a:pt x="87" y="45"/>
                  <a:pt x="87" y="45"/>
                </a:cubicBezTo>
                <a:cubicBezTo>
                  <a:pt x="81" y="45"/>
                  <a:pt x="76" y="45"/>
                  <a:pt x="71" y="45"/>
                </a:cubicBezTo>
                <a:cubicBezTo>
                  <a:pt x="60" y="46"/>
                  <a:pt x="49" y="46"/>
                  <a:pt x="39" y="46"/>
                </a:cubicBezTo>
                <a:cubicBezTo>
                  <a:pt x="39" y="46"/>
                  <a:pt x="38" y="46"/>
                  <a:pt x="38" y="45"/>
                </a:cubicBezTo>
                <a:cubicBezTo>
                  <a:pt x="39" y="45"/>
                  <a:pt x="40" y="45"/>
                  <a:pt x="40" y="45"/>
                </a:cubicBezTo>
                <a:cubicBezTo>
                  <a:pt x="54" y="44"/>
                  <a:pt x="68" y="44"/>
                  <a:pt x="82" y="43"/>
                </a:cubicBezTo>
                <a:cubicBezTo>
                  <a:pt x="92" y="43"/>
                  <a:pt x="56" y="42"/>
                  <a:pt x="65" y="42"/>
                </a:cubicBezTo>
                <a:cubicBezTo>
                  <a:pt x="67" y="42"/>
                  <a:pt x="69" y="41"/>
                  <a:pt x="7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48" y="41"/>
                  <a:pt x="70" y="42"/>
                  <a:pt x="47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7" y="41"/>
                  <a:pt x="48" y="41"/>
                  <a:pt x="48" y="41"/>
                </a:cubicBezTo>
                <a:cubicBezTo>
                  <a:pt x="55" y="41"/>
                  <a:pt x="62" y="40"/>
                  <a:pt x="69" y="40"/>
                </a:cubicBezTo>
                <a:cubicBezTo>
                  <a:pt x="76" y="40"/>
                  <a:pt x="84" y="40"/>
                  <a:pt x="92" y="39"/>
                </a:cubicBezTo>
                <a:cubicBezTo>
                  <a:pt x="92" y="39"/>
                  <a:pt x="93" y="39"/>
                  <a:pt x="94" y="39"/>
                </a:cubicBezTo>
                <a:cubicBezTo>
                  <a:pt x="94" y="39"/>
                  <a:pt x="94" y="39"/>
                  <a:pt x="94" y="39"/>
                </a:cubicBezTo>
                <a:cubicBezTo>
                  <a:pt x="82" y="38"/>
                  <a:pt x="70" y="38"/>
                  <a:pt x="58" y="38"/>
                </a:cubicBezTo>
                <a:cubicBezTo>
                  <a:pt x="58" y="37"/>
                  <a:pt x="58" y="37"/>
                  <a:pt x="58" y="37"/>
                </a:cubicBezTo>
                <a:cubicBezTo>
                  <a:pt x="80" y="36"/>
                  <a:pt x="57" y="35"/>
                  <a:pt x="79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47" y="34"/>
                  <a:pt x="61" y="35"/>
                  <a:pt x="28" y="36"/>
                </a:cubicBezTo>
                <a:cubicBezTo>
                  <a:pt x="28" y="35"/>
                  <a:pt x="28" y="35"/>
                  <a:pt x="28" y="35"/>
                </a:cubicBezTo>
                <a:cubicBezTo>
                  <a:pt x="52" y="33"/>
                  <a:pt x="76" y="33"/>
                  <a:pt x="100" y="31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89" y="31"/>
                  <a:pt x="78" y="31"/>
                  <a:pt x="67" y="31"/>
                </a:cubicBezTo>
                <a:cubicBezTo>
                  <a:pt x="56" y="31"/>
                  <a:pt x="45" y="31"/>
                  <a:pt x="35" y="31"/>
                </a:cubicBezTo>
                <a:cubicBezTo>
                  <a:pt x="35" y="31"/>
                  <a:pt x="35" y="30"/>
                  <a:pt x="35" y="30"/>
                </a:cubicBezTo>
                <a:cubicBezTo>
                  <a:pt x="36" y="30"/>
                  <a:pt x="38" y="30"/>
                  <a:pt x="39" y="30"/>
                </a:cubicBezTo>
                <a:cubicBezTo>
                  <a:pt x="51" y="29"/>
                  <a:pt x="62" y="29"/>
                  <a:pt x="73" y="29"/>
                </a:cubicBezTo>
                <a:cubicBezTo>
                  <a:pt x="75" y="29"/>
                  <a:pt x="78" y="28"/>
                  <a:pt x="80" y="28"/>
                </a:cubicBezTo>
                <a:cubicBezTo>
                  <a:pt x="80" y="28"/>
                  <a:pt x="80" y="28"/>
                  <a:pt x="79" y="28"/>
                </a:cubicBezTo>
                <a:cubicBezTo>
                  <a:pt x="71" y="27"/>
                  <a:pt x="63" y="27"/>
                  <a:pt x="55" y="27"/>
                </a:cubicBezTo>
                <a:cubicBezTo>
                  <a:pt x="46" y="27"/>
                  <a:pt x="36" y="27"/>
                  <a:pt x="27" y="27"/>
                </a:cubicBezTo>
                <a:cubicBezTo>
                  <a:pt x="27" y="27"/>
                  <a:pt x="27" y="27"/>
                  <a:pt x="26" y="27"/>
                </a:cubicBezTo>
                <a:cubicBezTo>
                  <a:pt x="27" y="27"/>
                  <a:pt x="27" y="27"/>
                  <a:pt x="28" y="27"/>
                </a:cubicBezTo>
                <a:cubicBezTo>
                  <a:pt x="35" y="26"/>
                  <a:pt x="43" y="26"/>
                  <a:pt x="51" y="26"/>
                </a:cubicBezTo>
                <a:cubicBezTo>
                  <a:pt x="57" y="26"/>
                  <a:pt x="63" y="25"/>
                  <a:pt x="69" y="25"/>
                </a:cubicBezTo>
                <a:cubicBezTo>
                  <a:pt x="75" y="25"/>
                  <a:pt x="81" y="25"/>
                  <a:pt x="87" y="24"/>
                </a:cubicBezTo>
                <a:cubicBezTo>
                  <a:pt x="91" y="24"/>
                  <a:pt x="94" y="24"/>
                  <a:pt x="97" y="23"/>
                </a:cubicBezTo>
                <a:cubicBezTo>
                  <a:pt x="101" y="23"/>
                  <a:pt x="58" y="23"/>
                  <a:pt x="62" y="23"/>
                </a:cubicBezTo>
                <a:cubicBezTo>
                  <a:pt x="64" y="23"/>
                  <a:pt x="65" y="22"/>
                  <a:pt x="67" y="23"/>
                </a:cubicBezTo>
                <a:cubicBezTo>
                  <a:pt x="70" y="23"/>
                  <a:pt x="73" y="22"/>
                  <a:pt x="75" y="22"/>
                </a:cubicBezTo>
                <a:cubicBezTo>
                  <a:pt x="77" y="23"/>
                  <a:pt x="78" y="22"/>
                  <a:pt x="80" y="22"/>
                </a:cubicBezTo>
                <a:cubicBezTo>
                  <a:pt x="80" y="22"/>
                  <a:pt x="81" y="22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2"/>
                  <a:pt x="86" y="22"/>
                  <a:pt x="87" y="22"/>
                </a:cubicBezTo>
                <a:cubicBezTo>
                  <a:pt x="88" y="22"/>
                  <a:pt x="89" y="22"/>
                  <a:pt x="90" y="22"/>
                </a:cubicBezTo>
                <a:cubicBezTo>
                  <a:pt x="91" y="22"/>
                  <a:pt x="91" y="22"/>
                  <a:pt x="92" y="22"/>
                </a:cubicBezTo>
                <a:cubicBezTo>
                  <a:pt x="93" y="22"/>
                  <a:pt x="94" y="22"/>
                  <a:pt x="95" y="22"/>
                </a:cubicBezTo>
                <a:cubicBezTo>
                  <a:pt x="95" y="22"/>
                  <a:pt x="96" y="22"/>
                  <a:pt x="97" y="22"/>
                </a:cubicBezTo>
                <a:cubicBezTo>
                  <a:pt x="98" y="22"/>
                  <a:pt x="100" y="22"/>
                  <a:pt x="101" y="22"/>
                </a:cubicBezTo>
                <a:cubicBezTo>
                  <a:pt x="103" y="22"/>
                  <a:pt x="104" y="22"/>
                  <a:pt x="105" y="22"/>
                </a:cubicBezTo>
                <a:cubicBezTo>
                  <a:pt x="108" y="22"/>
                  <a:pt x="110" y="22"/>
                  <a:pt x="112" y="22"/>
                </a:cubicBezTo>
                <a:cubicBezTo>
                  <a:pt x="114" y="22"/>
                  <a:pt x="116" y="22"/>
                  <a:pt x="118" y="22"/>
                </a:cubicBezTo>
                <a:cubicBezTo>
                  <a:pt x="120" y="22"/>
                  <a:pt x="122" y="22"/>
                  <a:pt x="124" y="22"/>
                </a:cubicBezTo>
                <a:cubicBezTo>
                  <a:pt x="127" y="22"/>
                  <a:pt x="129" y="22"/>
                  <a:pt x="132" y="21"/>
                </a:cubicBezTo>
                <a:cubicBezTo>
                  <a:pt x="136" y="21"/>
                  <a:pt x="140" y="21"/>
                  <a:pt x="143" y="21"/>
                </a:cubicBezTo>
                <a:cubicBezTo>
                  <a:pt x="148" y="21"/>
                  <a:pt x="152" y="21"/>
                  <a:pt x="157" y="21"/>
                </a:cubicBezTo>
                <a:cubicBezTo>
                  <a:pt x="161" y="21"/>
                  <a:pt x="166" y="21"/>
                  <a:pt x="170" y="21"/>
                </a:cubicBezTo>
                <a:cubicBezTo>
                  <a:pt x="179" y="21"/>
                  <a:pt x="188" y="21"/>
                  <a:pt x="198" y="21"/>
                </a:cubicBezTo>
                <a:cubicBezTo>
                  <a:pt x="205" y="21"/>
                  <a:pt x="212" y="21"/>
                  <a:pt x="219" y="21"/>
                </a:cubicBezTo>
                <a:cubicBezTo>
                  <a:pt x="233" y="22"/>
                  <a:pt x="247" y="22"/>
                  <a:pt x="260" y="22"/>
                </a:cubicBezTo>
                <a:cubicBezTo>
                  <a:pt x="265" y="22"/>
                  <a:pt x="269" y="22"/>
                  <a:pt x="273" y="22"/>
                </a:cubicBezTo>
                <a:cubicBezTo>
                  <a:pt x="278" y="22"/>
                  <a:pt x="282" y="22"/>
                  <a:pt x="287" y="22"/>
                </a:cubicBezTo>
                <a:cubicBezTo>
                  <a:pt x="287" y="22"/>
                  <a:pt x="286" y="22"/>
                  <a:pt x="286" y="22"/>
                </a:cubicBezTo>
                <a:cubicBezTo>
                  <a:pt x="285" y="22"/>
                  <a:pt x="282" y="22"/>
                  <a:pt x="281" y="22"/>
                </a:cubicBezTo>
                <a:cubicBezTo>
                  <a:pt x="233" y="23"/>
                  <a:pt x="190" y="21"/>
                  <a:pt x="143" y="21"/>
                </a:cubicBezTo>
                <a:cubicBezTo>
                  <a:pt x="110" y="22"/>
                  <a:pt x="125" y="23"/>
                  <a:pt x="92" y="23"/>
                </a:cubicBezTo>
                <a:cubicBezTo>
                  <a:pt x="82" y="23"/>
                  <a:pt x="24" y="21"/>
                  <a:pt x="14" y="20"/>
                </a:cubicBezTo>
                <a:cubicBezTo>
                  <a:pt x="10" y="20"/>
                  <a:pt x="15" y="20"/>
                  <a:pt x="11" y="19"/>
                </a:cubicBezTo>
                <a:cubicBezTo>
                  <a:pt x="10" y="19"/>
                  <a:pt x="8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7" y="18"/>
                  <a:pt x="7" y="18"/>
                </a:cubicBezTo>
                <a:cubicBezTo>
                  <a:pt x="12" y="18"/>
                  <a:pt x="9" y="18"/>
                  <a:pt x="15" y="18"/>
                </a:cubicBezTo>
                <a:cubicBezTo>
                  <a:pt x="25" y="17"/>
                  <a:pt x="35" y="17"/>
                  <a:pt x="45" y="16"/>
                </a:cubicBezTo>
                <a:cubicBezTo>
                  <a:pt x="41" y="16"/>
                  <a:pt x="37" y="16"/>
                  <a:pt x="33" y="16"/>
                </a:cubicBezTo>
                <a:cubicBezTo>
                  <a:pt x="26" y="16"/>
                  <a:pt x="20" y="16"/>
                  <a:pt x="14" y="17"/>
                </a:cubicBezTo>
                <a:cubicBezTo>
                  <a:pt x="11" y="17"/>
                  <a:pt x="16" y="17"/>
                  <a:pt x="13" y="17"/>
                </a:cubicBezTo>
                <a:cubicBezTo>
                  <a:pt x="12" y="17"/>
                  <a:pt x="12" y="16"/>
                  <a:pt x="12" y="16"/>
                </a:cubicBezTo>
                <a:cubicBezTo>
                  <a:pt x="12" y="16"/>
                  <a:pt x="12" y="16"/>
                  <a:pt x="13" y="16"/>
                </a:cubicBezTo>
                <a:cubicBezTo>
                  <a:pt x="17" y="16"/>
                  <a:pt x="13" y="15"/>
                  <a:pt x="17" y="15"/>
                </a:cubicBezTo>
                <a:cubicBezTo>
                  <a:pt x="23" y="15"/>
                  <a:pt x="29" y="15"/>
                  <a:pt x="36" y="15"/>
                </a:cubicBezTo>
                <a:cubicBezTo>
                  <a:pt x="44" y="14"/>
                  <a:pt x="53" y="14"/>
                  <a:pt x="61" y="14"/>
                </a:cubicBezTo>
                <a:cubicBezTo>
                  <a:pt x="65" y="13"/>
                  <a:pt x="69" y="13"/>
                  <a:pt x="73" y="13"/>
                </a:cubicBezTo>
                <a:cubicBezTo>
                  <a:pt x="74" y="13"/>
                  <a:pt x="76" y="13"/>
                  <a:pt x="77" y="13"/>
                </a:cubicBezTo>
                <a:cubicBezTo>
                  <a:pt x="78" y="13"/>
                  <a:pt x="79" y="13"/>
                  <a:pt x="79" y="12"/>
                </a:cubicBezTo>
                <a:cubicBezTo>
                  <a:pt x="80" y="13"/>
                  <a:pt x="81" y="13"/>
                  <a:pt x="81" y="12"/>
                </a:cubicBezTo>
                <a:cubicBezTo>
                  <a:pt x="81" y="12"/>
                  <a:pt x="82" y="13"/>
                  <a:pt x="82" y="13"/>
                </a:cubicBezTo>
                <a:cubicBezTo>
                  <a:pt x="82" y="13"/>
                  <a:pt x="83" y="12"/>
                  <a:pt x="83" y="12"/>
                </a:cubicBezTo>
                <a:cubicBezTo>
                  <a:pt x="83" y="12"/>
                  <a:pt x="83" y="13"/>
                  <a:pt x="84" y="13"/>
                </a:cubicBezTo>
                <a:cubicBezTo>
                  <a:pt x="84" y="13"/>
                  <a:pt x="84" y="12"/>
                  <a:pt x="85" y="12"/>
                </a:cubicBezTo>
                <a:cubicBezTo>
                  <a:pt x="85" y="12"/>
                  <a:pt x="85" y="12"/>
                  <a:pt x="86" y="13"/>
                </a:cubicBezTo>
                <a:cubicBezTo>
                  <a:pt x="86" y="12"/>
                  <a:pt x="86" y="12"/>
                  <a:pt x="86" y="12"/>
                </a:cubicBezTo>
                <a:cubicBezTo>
                  <a:pt x="87" y="12"/>
                  <a:pt x="87" y="12"/>
                  <a:pt x="87" y="13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9" y="12"/>
                  <a:pt x="89" y="13"/>
                </a:cubicBezTo>
                <a:cubicBezTo>
                  <a:pt x="89" y="12"/>
                  <a:pt x="90" y="12"/>
                  <a:pt x="90" y="12"/>
                </a:cubicBezTo>
                <a:cubicBezTo>
                  <a:pt x="90" y="12"/>
                  <a:pt x="90" y="12"/>
                  <a:pt x="91" y="13"/>
                </a:cubicBezTo>
                <a:cubicBezTo>
                  <a:pt x="91" y="12"/>
                  <a:pt x="91" y="12"/>
                  <a:pt x="91" y="11"/>
                </a:cubicBezTo>
                <a:cubicBezTo>
                  <a:pt x="92" y="12"/>
                  <a:pt x="92" y="12"/>
                  <a:pt x="93" y="13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4" y="12"/>
                  <a:pt x="95" y="12"/>
                  <a:pt x="96" y="12"/>
                </a:cubicBezTo>
                <a:cubicBezTo>
                  <a:pt x="96" y="12"/>
                  <a:pt x="96" y="12"/>
                  <a:pt x="97" y="12"/>
                </a:cubicBezTo>
                <a:cubicBezTo>
                  <a:pt x="97" y="12"/>
                  <a:pt x="98" y="12"/>
                  <a:pt x="99" y="12"/>
                </a:cubicBezTo>
                <a:cubicBezTo>
                  <a:pt x="99" y="12"/>
                  <a:pt x="100" y="12"/>
                  <a:pt x="100" y="12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102" y="12"/>
                  <a:pt x="102" y="12"/>
                  <a:pt x="102" y="11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4" y="12"/>
                  <a:pt x="104" y="11"/>
                  <a:pt x="105" y="12"/>
                </a:cubicBezTo>
                <a:cubicBezTo>
                  <a:pt x="106" y="12"/>
                  <a:pt x="107" y="12"/>
                  <a:pt x="108" y="12"/>
                </a:cubicBezTo>
                <a:cubicBezTo>
                  <a:pt x="109" y="12"/>
                  <a:pt x="110" y="12"/>
                  <a:pt x="111" y="12"/>
                </a:cubicBezTo>
                <a:cubicBezTo>
                  <a:pt x="111" y="12"/>
                  <a:pt x="112" y="11"/>
                  <a:pt x="113" y="12"/>
                </a:cubicBezTo>
                <a:cubicBezTo>
                  <a:pt x="114" y="12"/>
                  <a:pt x="115" y="12"/>
                  <a:pt x="116" y="12"/>
                </a:cubicBezTo>
                <a:cubicBezTo>
                  <a:pt x="117" y="12"/>
                  <a:pt x="118" y="11"/>
                  <a:pt x="119" y="12"/>
                </a:cubicBezTo>
                <a:cubicBezTo>
                  <a:pt x="120" y="12"/>
                  <a:pt x="121" y="11"/>
                  <a:pt x="121" y="11"/>
                </a:cubicBezTo>
                <a:cubicBezTo>
                  <a:pt x="122" y="12"/>
                  <a:pt x="123" y="12"/>
                  <a:pt x="124" y="11"/>
                </a:cubicBezTo>
                <a:cubicBezTo>
                  <a:pt x="126" y="11"/>
                  <a:pt x="128" y="11"/>
                  <a:pt x="130" y="11"/>
                </a:cubicBezTo>
                <a:cubicBezTo>
                  <a:pt x="132" y="11"/>
                  <a:pt x="133" y="12"/>
                  <a:pt x="135" y="12"/>
                </a:cubicBezTo>
                <a:cubicBezTo>
                  <a:pt x="136" y="12"/>
                  <a:pt x="138" y="11"/>
                  <a:pt x="139" y="11"/>
                </a:cubicBezTo>
                <a:cubicBezTo>
                  <a:pt x="140" y="11"/>
                  <a:pt x="142" y="12"/>
                  <a:pt x="143" y="12"/>
                </a:cubicBezTo>
                <a:cubicBezTo>
                  <a:pt x="145" y="12"/>
                  <a:pt x="146" y="12"/>
                  <a:pt x="148" y="12"/>
                </a:cubicBezTo>
                <a:cubicBezTo>
                  <a:pt x="149" y="12"/>
                  <a:pt x="151" y="12"/>
                  <a:pt x="152" y="12"/>
                </a:cubicBezTo>
                <a:cubicBezTo>
                  <a:pt x="153" y="12"/>
                  <a:pt x="154" y="12"/>
                  <a:pt x="155" y="12"/>
                </a:cubicBezTo>
                <a:cubicBezTo>
                  <a:pt x="156" y="12"/>
                  <a:pt x="156" y="12"/>
                  <a:pt x="157" y="12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8" y="12"/>
                  <a:pt x="159" y="12"/>
                  <a:pt x="159" y="12"/>
                </a:cubicBezTo>
                <a:cubicBezTo>
                  <a:pt x="160" y="12"/>
                  <a:pt x="161" y="10"/>
                  <a:pt x="161" y="12"/>
                </a:cubicBezTo>
                <a:cubicBezTo>
                  <a:pt x="162" y="12"/>
                  <a:pt x="162" y="11"/>
                  <a:pt x="162" y="11"/>
                </a:cubicBezTo>
                <a:cubicBezTo>
                  <a:pt x="163" y="11"/>
                  <a:pt x="163" y="12"/>
                  <a:pt x="163" y="12"/>
                </a:cubicBezTo>
                <a:cubicBezTo>
                  <a:pt x="163" y="12"/>
                  <a:pt x="164" y="11"/>
                  <a:pt x="164" y="11"/>
                </a:cubicBezTo>
                <a:cubicBezTo>
                  <a:pt x="164" y="11"/>
                  <a:pt x="164" y="12"/>
                  <a:pt x="165" y="12"/>
                </a:cubicBezTo>
                <a:cubicBezTo>
                  <a:pt x="165" y="12"/>
                  <a:pt x="165" y="11"/>
                  <a:pt x="166" y="11"/>
                </a:cubicBezTo>
                <a:cubicBezTo>
                  <a:pt x="166" y="11"/>
                  <a:pt x="166" y="12"/>
                  <a:pt x="166" y="12"/>
                </a:cubicBezTo>
                <a:cubicBezTo>
                  <a:pt x="167" y="11"/>
                  <a:pt x="168" y="10"/>
                  <a:pt x="168" y="12"/>
                </a:cubicBezTo>
                <a:cubicBezTo>
                  <a:pt x="169" y="11"/>
                  <a:pt x="169" y="10"/>
                  <a:pt x="170" y="12"/>
                </a:cubicBezTo>
                <a:cubicBezTo>
                  <a:pt x="170" y="11"/>
                  <a:pt x="171" y="11"/>
                  <a:pt x="172" y="12"/>
                </a:cubicBezTo>
                <a:cubicBezTo>
                  <a:pt x="172" y="12"/>
                  <a:pt x="173" y="11"/>
                  <a:pt x="174" y="11"/>
                </a:cubicBezTo>
                <a:cubicBezTo>
                  <a:pt x="175" y="11"/>
                  <a:pt x="176" y="11"/>
                  <a:pt x="176" y="11"/>
                </a:cubicBezTo>
                <a:cubicBezTo>
                  <a:pt x="179" y="11"/>
                  <a:pt x="180" y="11"/>
                  <a:pt x="183" y="11"/>
                </a:cubicBezTo>
                <a:cubicBezTo>
                  <a:pt x="185" y="11"/>
                  <a:pt x="186" y="11"/>
                  <a:pt x="189" y="11"/>
                </a:cubicBezTo>
                <a:cubicBezTo>
                  <a:pt x="191" y="11"/>
                  <a:pt x="194" y="11"/>
                  <a:pt x="197" y="11"/>
                </a:cubicBezTo>
                <a:cubicBezTo>
                  <a:pt x="198" y="11"/>
                  <a:pt x="202" y="11"/>
                  <a:pt x="204" y="11"/>
                </a:cubicBezTo>
                <a:cubicBezTo>
                  <a:pt x="208" y="11"/>
                  <a:pt x="212" y="12"/>
                  <a:pt x="217" y="12"/>
                </a:cubicBezTo>
                <a:cubicBezTo>
                  <a:pt x="224" y="12"/>
                  <a:pt x="223" y="11"/>
                  <a:pt x="230" y="12"/>
                </a:cubicBezTo>
                <a:cubicBezTo>
                  <a:pt x="233" y="12"/>
                  <a:pt x="243" y="12"/>
                  <a:pt x="247" y="12"/>
                </a:cubicBezTo>
                <a:cubicBezTo>
                  <a:pt x="258" y="12"/>
                  <a:pt x="264" y="12"/>
                  <a:pt x="275" y="12"/>
                </a:cubicBezTo>
                <a:cubicBezTo>
                  <a:pt x="275" y="12"/>
                  <a:pt x="281" y="13"/>
                  <a:pt x="281" y="13"/>
                </a:cubicBezTo>
                <a:cubicBezTo>
                  <a:pt x="280" y="13"/>
                  <a:pt x="280" y="13"/>
                  <a:pt x="279" y="12"/>
                </a:cubicBezTo>
                <a:cubicBezTo>
                  <a:pt x="279" y="12"/>
                  <a:pt x="278" y="12"/>
                  <a:pt x="277" y="12"/>
                </a:cubicBezTo>
                <a:cubicBezTo>
                  <a:pt x="260" y="11"/>
                  <a:pt x="240" y="12"/>
                  <a:pt x="223" y="11"/>
                </a:cubicBezTo>
                <a:cubicBezTo>
                  <a:pt x="192" y="11"/>
                  <a:pt x="164" y="11"/>
                  <a:pt x="133" y="11"/>
                </a:cubicBezTo>
                <a:cubicBezTo>
                  <a:pt x="116" y="11"/>
                  <a:pt x="98" y="11"/>
                  <a:pt x="81" y="12"/>
                </a:cubicBezTo>
                <a:cubicBezTo>
                  <a:pt x="64" y="12"/>
                  <a:pt x="48" y="11"/>
                  <a:pt x="31" y="11"/>
                </a:cubicBezTo>
                <a:cubicBezTo>
                  <a:pt x="26" y="12"/>
                  <a:pt x="21" y="11"/>
                  <a:pt x="16" y="11"/>
                </a:cubicBezTo>
                <a:cubicBezTo>
                  <a:pt x="9" y="11"/>
                  <a:pt x="11" y="11"/>
                  <a:pt x="4" y="11"/>
                </a:cubicBezTo>
                <a:cubicBezTo>
                  <a:pt x="3" y="11"/>
                  <a:pt x="1" y="11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10"/>
                  <a:pt x="1" y="10"/>
                  <a:pt x="2" y="10"/>
                </a:cubicBezTo>
                <a:cubicBezTo>
                  <a:pt x="5" y="10"/>
                  <a:pt x="8" y="10"/>
                  <a:pt x="11" y="10"/>
                </a:cubicBezTo>
                <a:cubicBezTo>
                  <a:pt x="14" y="10"/>
                  <a:pt x="17" y="10"/>
                  <a:pt x="19" y="10"/>
                </a:cubicBezTo>
                <a:cubicBezTo>
                  <a:pt x="25" y="9"/>
                  <a:pt x="22" y="9"/>
                  <a:pt x="27" y="9"/>
                </a:cubicBezTo>
                <a:cubicBezTo>
                  <a:pt x="36" y="9"/>
                  <a:pt x="45" y="8"/>
                  <a:pt x="53" y="8"/>
                </a:cubicBezTo>
                <a:cubicBezTo>
                  <a:pt x="58" y="8"/>
                  <a:pt x="63" y="8"/>
                  <a:pt x="67" y="7"/>
                </a:cubicBezTo>
                <a:cubicBezTo>
                  <a:pt x="68" y="7"/>
                  <a:pt x="68" y="7"/>
                  <a:pt x="69" y="7"/>
                </a:cubicBezTo>
                <a:cubicBezTo>
                  <a:pt x="68" y="7"/>
                  <a:pt x="68" y="7"/>
                  <a:pt x="67" y="7"/>
                </a:cubicBezTo>
                <a:cubicBezTo>
                  <a:pt x="65" y="7"/>
                  <a:pt x="63" y="7"/>
                  <a:pt x="61" y="7"/>
                </a:cubicBezTo>
                <a:cubicBezTo>
                  <a:pt x="60" y="7"/>
                  <a:pt x="58" y="7"/>
                  <a:pt x="56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65" y="5"/>
                  <a:pt x="72" y="5"/>
                  <a:pt x="79" y="5"/>
                </a:cubicBezTo>
                <a:cubicBezTo>
                  <a:pt x="87" y="5"/>
                  <a:pt x="95" y="4"/>
                  <a:pt x="103" y="4"/>
                </a:cubicBezTo>
                <a:cubicBezTo>
                  <a:pt x="108" y="4"/>
                  <a:pt x="113" y="4"/>
                  <a:pt x="117" y="4"/>
                </a:cubicBezTo>
                <a:cubicBezTo>
                  <a:pt x="119" y="4"/>
                  <a:pt x="120" y="3"/>
                  <a:pt x="121" y="3"/>
                </a:cubicBezTo>
                <a:cubicBezTo>
                  <a:pt x="121" y="3"/>
                  <a:pt x="122" y="2"/>
                  <a:pt x="122" y="2"/>
                </a:cubicBezTo>
                <a:cubicBezTo>
                  <a:pt x="123" y="4"/>
                  <a:pt x="124" y="3"/>
                  <a:pt x="126" y="2"/>
                </a:cubicBezTo>
                <a:cubicBezTo>
                  <a:pt x="126" y="2"/>
                  <a:pt x="126" y="2"/>
                  <a:pt x="126" y="3"/>
                </a:cubicBezTo>
                <a:cubicBezTo>
                  <a:pt x="126" y="3"/>
                  <a:pt x="126" y="3"/>
                  <a:pt x="127" y="3"/>
                </a:cubicBezTo>
                <a:cubicBezTo>
                  <a:pt x="127" y="3"/>
                  <a:pt x="127" y="2"/>
                  <a:pt x="127" y="1"/>
                </a:cubicBezTo>
                <a:cubicBezTo>
                  <a:pt x="128" y="2"/>
                  <a:pt x="128" y="2"/>
                  <a:pt x="128" y="3"/>
                </a:cubicBezTo>
                <a:cubicBezTo>
                  <a:pt x="128" y="2"/>
                  <a:pt x="129" y="2"/>
                  <a:pt x="129" y="2"/>
                </a:cubicBezTo>
                <a:cubicBezTo>
                  <a:pt x="129" y="2"/>
                  <a:pt x="130" y="2"/>
                  <a:pt x="130" y="3"/>
                </a:cubicBezTo>
                <a:cubicBezTo>
                  <a:pt x="130" y="2"/>
                  <a:pt x="131" y="2"/>
                  <a:pt x="131" y="2"/>
                </a:cubicBezTo>
                <a:cubicBezTo>
                  <a:pt x="131" y="2"/>
                  <a:pt x="131" y="2"/>
                  <a:pt x="132" y="3"/>
                </a:cubicBezTo>
                <a:cubicBezTo>
                  <a:pt x="132" y="2"/>
                  <a:pt x="132" y="2"/>
                  <a:pt x="133" y="1"/>
                </a:cubicBezTo>
                <a:cubicBezTo>
                  <a:pt x="133" y="2"/>
                  <a:pt x="133" y="2"/>
                  <a:pt x="133" y="3"/>
                </a:cubicBezTo>
                <a:cubicBezTo>
                  <a:pt x="134" y="3"/>
                  <a:pt x="134" y="0"/>
                  <a:pt x="135" y="3"/>
                </a:cubicBezTo>
                <a:cubicBezTo>
                  <a:pt x="136" y="2"/>
                  <a:pt x="136" y="1"/>
                  <a:pt x="137" y="3"/>
                </a:cubicBezTo>
                <a:cubicBezTo>
                  <a:pt x="137" y="2"/>
                  <a:pt x="138" y="2"/>
                  <a:pt x="138" y="2"/>
                </a:cubicBezTo>
                <a:cubicBezTo>
                  <a:pt x="138" y="2"/>
                  <a:pt x="138" y="2"/>
                  <a:pt x="139" y="3"/>
                </a:cubicBezTo>
                <a:cubicBezTo>
                  <a:pt x="139" y="2"/>
                  <a:pt x="139" y="2"/>
                  <a:pt x="140" y="1"/>
                </a:cubicBezTo>
                <a:cubicBezTo>
                  <a:pt x="140" y="2"/>
                  <a:pt x="140" y="2"/>
                  <a:pt x="140" y="3"/>
                </a:cubicBezTo>
                <a:cubicBezTo>
                  <a:pt x="141" y="2"/>
                  <a:pt x="141" y="2"/>
                  <a:pt x="142" y="1"/>
                </a:cubicBezTo>
                <a:cubicBezTo>
                  <a:pt x="142" y="2"/>
                  <a:pt x="142" y="2"/>
                  <a:pt x="142" y="3"/>
                </a:cubicBezTo>
                <a:cubicBezTo>
                  <a:pt x="142" y="2"/>
                  <a:pt x="143" y="2"/>
                  <a:pt x="143" y="1"/>
                </a:cubicBezTo>
                <a:cubicBezTo>
                  <a:pt x="144" y="2"/>
                  <a:pt x="144" y="3"/>
                  <a:pt x="144" y="3"/>
                </a:cubicBezTo>
                <a:cubicBezTo>
                  <a:pt x="144" y="3"/>
                  <a:pt x="145" y="2"/>
                  <a:pt x="145" y="1"/>
                </a:cubicBezTo>
                <a:cubicBezTo>
                  <a:pt x="146" y="3"/>
                  <a:pt x="145" y="4"/>
                  <a:pt x="144" y="4"/>
                </a:cubicBezTo>
                <a:cubicBezTo>
                  <a:pt x="137" y="4"/>
                  <a:pt x="130" y="4"/>
                  <a:pt x="124" y="4"/>
                </a:cubicBezTo>
                <a:cubicBezTo>
                  <a:pt x="122" y="4"/>
                  <a:pt x="120" y="5"/>
                  <a:pt x="117" y="5"/>
                </a:cubicBezTo>
                <a:cubicBezTo>
                  <a:pt x="173" y="5"/>
                  <a:pt x="229" y="5"/>
                  <a:pt x="285" y="5"/>
                </a:cubicBezTo>
                <a:cubicBezTo>
                  <a:pt x="285" y="4"/>
                  <a:pt x="284" y="5"/>
                  <a:pt x="284" y="5"/>
                </a:cubicBezTo>
                <a:cubicBezTo>
                  <a:pt x="240" y="5"/>
                  <a:pt x="194" y="5"/>
                  <a:pt x="150" y="5"/>
                </a:cubicBezTo>
                <a:cubicBezTo>
                  <a:pt x="150" y="5"/>
                  <a:pt x="152" y="3"/>
                  <a:pt x="152" y="3"/>
                </a:cubicBezTo>
                <a:cubicBezTo>
                  <a:pt x="156" y="3"/>
                  <a:pt x="159" y="3"/>
                  <a:pt x="162" y="3"/>
                </a:cubicBezTo>
                <a:cubicBezTo>
                  <a:pt x="165" y="3"/>
                  <a:pt x="168" y="3"/>
                  <a:pt x="171" y="3"/>
                </a:cubicBezTo>
                <a:cubicBezTo>
                  <a:pt x="172" y="3"/>
                  <a:pt x="172" y="2"/>
                  <a:pt x="173" y="2"/>
                </a:cubicBezTo>
                <a:cubicBezTo>
                  <a:pt x="173" y="2"/>
                  <a:pt x="173" y="2"/>
                  <a:pt x="173" y="1"/>
                </a:cubicBezTo>
                <a:cubicBezTo>
                  <a:pt x="180" y="1"/>
                  <a:pt x="187" y="1"/>
                  <a:pt x="194" y="1"/>
                </a:cubicBezTo>
                <a:close/>
                <a:moveTo>
                  <a:pt x="214" y="56"/>
                </a:moveTo>
                <a:cubicBezTo>
                  <a:pt x="214" y="56"/>
                  <a:pt x="214" y="56"/>
                  <a:pt x="214" y="55"/>
                </a:cubicBezTo>
                <a:cubicBezTo>
                  <a:pt x="196" y="55"/>
                  <a:pt x="179" y="55"/>
                  <a:pt x="161" y="55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79" y="56"/>
                  <a:pt x="196" y="56"/>
                  <a:pt x="214" y="56"/>
                </a:cubicBezTo>
                <a:close/>
                <a:moveTo>
                  <a:pt x="144" y="79"/>
                </a:moveTo>
                <a:cubicBezTo>
                  <a:pt x="144" y="79"/>
                  <a:pt x="144" y="80"/>
                  <a:pt x="144" y="80"/>
                </a:cubicBezTo>
                <a:cubicBezTo>
                  <a:pt x="155" y="79"/>
                  <a:pt x="166" y="79"/>
                  <a:pt x="177" y="79"/>
                </a:cubicBezTo>
                <a:cubicBezTo>
                  <a:pt x="177" y="79"/>
                  <a:pt x="177" y="79"/>
                  <a:pt x="177" y="79"/>
                </a:cubicBezTo>
                <a:cubicBezTo>
                  <a:pt x="166" y="79"/>
                  <a:pt x="155" y="79"/>
                  <a:pt x="144" y="79"/>
                </a:cubicBezTo>
                <a:close/>
                <a:moveTo>
                  <a:pt x="223" y="56"/>
                </a:moveTo>
                <a:cubicBezTo>
                  <a:pt x="223" y="56"/>
                  <a:pt x="223" y="56"/>
                  <a:pt x="223" y="56"/>
                </a:cubicBezTo>
                <a:cubicBezTo>
                  <a:pt x="230" y="56"/>
                  <a:pt x="238" y="56"/>
                  <a:pt x="245" y="56"/>
                </a:cubicBezTo>
                <a:cubicBezTo>
                  <a:pt x="245" y="56"/>
                  <a:pt x="245" y="56"/>
                  <a:pt x="245" y="56"/>
                </a:cubicBezTo>
                <a:cubicBezTo>
                  <a:pt x="238" y="56"/>
                  <a:pt x="230" y="56"/>
                  <a:pt x="223" y="56"/>
                </a:cubicBezTo>
                <a:close/>
                <a:moveTo>
                  <a:pt x="333" y="40"/>
                </a:moveTo>
                <a:cubicBezTo>
                  <a:pt x="338" y="41"/>
                  <a:pt x="362" y="41"/>
                  <a:pt x="363" y="40"/>
                </a:cubicBezTo>
                <a:cubicBezTo>
                  <a:pt x="360" y="40"/>
                  <a:pt x="336" y="40"/>
                  <a:pt x="333" y="40"/>
                </a:cubicBezTo>
                <a:close/>
                <a:moveTo>
                  <a:pt x="142" y="80"/>
                </a:moveTo>
                <a:cubicBezTo>
                  <a:pt x="142" y="80"/>
                  <a:pt x="142" y="80"/>
                  <a:pt x="142" y="80"/>
                </a:cubicBezTo>
                <a:cubicBezTo>
                  <a:pt x="139" y="80"/>
                  <a:pt x="136" y="80"/>
                  <a:pt x="133" y="80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36" y="80"/>
                  <a:pt x="139" y="80"/>
                  <a:pt x="142" y="80"/>
                </a:cubicBezTo>
                <a:close/>
              </a:path>
            </a:pathLst>
          </a:custGeom>
          <a:solidFill>
            <a:srgbClr val="6BDAB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40;p16">
            <a:extLst>
              <a:ext uri="{FF2B5EF4-FFF2-40B4-BE49-F238E27FC236}">
                <a16:creationId xmlns:a16="http://schemas.microsoft.com/office/drawing/2014/main" id="{5953F23C-D77A-43BA-BC05-25D5EB58868C}"/>
              </a:ext>
            </a:extLst>
          </p:cNvPr>
          <p:cNvSpPr txBox="1"/>
          <p:nvPr/>
        </p:nvSpPr>
        <p:spPr>
          <a:xfrm>
            <a:off x="2906712" y="1587500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27" name="Google Shape;240;p16">
            <a:extLst>
              <a:ext uri="{FF2B5EF4-FFF2-40B4-BE49-F238E27FC236}">
                <a16:creationId xmlns:a16="http://schemas.microsoft.com/office/drawing/2014/main" id="{CCB5E80E-95CD-43D3-A2DA-2E250C3CF5A3}"/>
              </a:ext>
            </a:extLst>
          </p:cNvPr>
          <p:cNvSpPr txBox="1"/>
          <p:nvPr/>
        </p:nvSpPr>
        <p:spPr>
          <a:xfrm>
            <a:off x="13946186" y="1587500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28" name="Google Shape;240;p16">
            <a:extLst>
              <a:ext uri="{FF2B5EF4-FFF2-40B4-BE49-F238E27FC236}">
                <a16:creationId xmlns:a16="http://schemas.microsoft.com/office/drawing/2014/main" id="{78DF73BE-A8C8-46DD-BBAE-BF32918B1E8B}"/>
              </a:ext>
            </a:extLst>
          </p:cNvPr>
          <p:cNvSpPr txBox="1"/>
          <p:nvPr/>
        </p:nvSpPr>
        <p:spPr>
          <a:xfrm>
            <a:off x="2906712" y="4760913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29" name="Google Shape;240;p16">
            <a:extLst>
              <a:ext uri="{FF2B5EF4-FFF2-40B4-BE49-F238E27FC236}">
                <a16:creationId xmlns:a16="http://schemas.microsoft.com/office/drawing/2014/main" id="{66E81E5A-4416-4963-9E91-9633D8EADDAA}"/>
              </a:ext>
            </a:extLst>
          </p:cNvPr>
          <p:cNvSpPr txBox="1"/>
          <p:nvPr/>
        </p:nvSpPr>
        <p:spPr>
          <a:xfrm>
            <a:off x="13946186" y="4760913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0" name="Google Shape;240;p16">
            <a:extLst>
              <a:ext uri="{FF2B5EF4-FFF2-40B4-BE49-F238E27FC236}">
                <a16:creationId xmlns:a16="http://schemas.microsoft.com/office/drawing/2014/main" id="{2F6556CA-EFFE-4325-80BE-2B204BB9AE77}"/>
              </a:ext>
            </a:extLst>
          </p:cNvPr>
          <p:cNvSpPr txBox="1"/>
          <p:nvPr/>
        </p:nvSpPr>
        <p:spPr>
          <a:xfrm>
            <a:off x="2906712" y="7990496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1" name="Google Shape;240;p16">
            <a:extLst>
              <a:ext uri="{FF2B5EF4-FFF2-40B4-BE49-F238E27FC236}">
                <a16:creationId xmlns:a16="http://schemas.microsoft.com/office/drawing/2014/main" id="{2B734F1B-21AE-4502-A25A-6032B1545698}"/>
              </a:ext>
            </a:extLst>
          </p:cNvPr>
          <p:cNvSpPr txBox="1"/>
          <p:nvPr/>
        </p:nvSpPr>
        <p:spPr>
          <a:xfrm>
            <a:off x="13946186" y="7990496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3" name="Google Shape;240;p16">
            <a:extLst>
              <a:ext uri="{FF2B5EF4-FFF2-40B4-BE49-F238E27FC236}">
                <a16:creationId xmlns:a16="http://schemas.microsoft.com/office/drawing/2014/main" id="{4F75C703-8910-419A-A656-5FB1FB2C502D}"/>
              </a:ext>
            </a:extLst>
          </p:cNvPr>
          <p:cNvSpPr txBox="1"/>
          <p:nvPr/>
        </p:nvSpPr>
        <p:spPr>
          <a:xfrm>
            <a:off x="2906712" y="11012047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  <p:sp>
        <p:nvSpPr>
          <p:cNvPr id="34" name="Google Shape;240;p16">
            <a:extLst>
              <a:ext uri="{FF2B5EF4-FFF2-40B4-BE49-F238E27FC236}">
                <a16:creationId xmlns:a16="http://schemas.microsoft.com/office/drawing/2014/main" id="{326CEAB7-4098-426C-AEB1-DBBD844E07FE}"/>
              </a:ext>
            </a:extLst>
          </p:cNvPr>
          <p:cNvSpPr txBox="1"/>
          <p:nvPr/>
        </p:nvSpPr>
        <p:spPr>
          <a:xfrm>
            <a:off x="13946186" y="11012047"/>
            <a:ext cx="7416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3000"/>
            </a:pPr>
            <a:r>
              <a:rPr lang="en-US" sz="3600" b="1" kern="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Lorem Ipsum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 rot="-2100000">
            <a:off x="3390399" y="6017102"/>
            <a:ext cx="18413539" cy="179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4800"/>
            </a:pPr>
            <a:r>
              <a:rPr lang="en-US" sz="9600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Awesome Tile Here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11690350" y="6315075"/>
            <a:ext cx="11074400" cy="7397750"/>
          </a:xfrm>
          <a:custGeom>
            <a:avLst/>
            <a:gdLst/>
            <a:ahLst/>
            <a:cxnLst/>
            <a:rect l="l" t="t" r="r" b="b"/>
            <a:pathLst>
              <a:path w="582" h="388" extrusionOk="0">
                <a:moveTo>
                  <a:pt x="194" y="194"/>
                </a:moveTo>
                <a:cubicBezTo>
                  <a:pt x="194" y="87"/>
                  <a:pt x="280" y="0"/>
                  <a:pt x="388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95" y="0"/>
                  <a:pt x="582" y="87"/>
                  <a:pt x="582" y="194"/>
                </a:cubicBezTo>
                <a:cubicBezTo>
                  <a:pt x="582" y="194"/>
                  <a:pt x="582" y="194"/>
                  <a:pt x="582" y="194"/>
                </a:cubicBezTo>
                <a:cubicBezTo>
                  <a:pt x="582" y="301"/>
                  <a:pt x="495" y="388"/>
                  <a:pt x="388" y="388"/>
                </a:cubicBezTo>
                <a:cubicBezTo>
                  <a:pt x="0" y="388"/>
                  <a:pt x="0" y="388"/>
                  <a:pt x="0" y="388"/>
                </a:cubicBezTo>
                <a:cubicBezTo>
                  <a:pt x="107" y="388"/>
                  <a:pt x="194" y="301"/>
                  <a:pt x="194" y="194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641474" y="-15873"/>
            <a:ext cx="11074400" cy="7397750"/>
          </a:xfrm>
          <a:custGeom>
            <a:avLst/>
            <a:gdLst/>
            <a:ahLst/>
            <a:cxnLst/>
            <a:rect l="l" t="t" r="r" b="b"/>
            <a:pathLst>
              <a:path w="582" h="388" extrusionOk="0">
                <a:moveTo>
                  <a:pt x="388" y="194"/>
                </a:moveTo>
                <a:cubicBezTo>
                  <a:pt x="388" y="301"/>
                  <a:pt x="302" y="388"/>
                  <a:pt x="194" y="38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87" y="388"/>
                  <a:pt x="0" y="301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87"/>
                  <a:pt x="87" y="0"/>
                  <a:pt x="194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475" y="0"/>
                  <a:pt x="388" y="87"/>
                  <a:pt x="388" y="194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17875250" y="7400924"/>
            <a:ext cx="27781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2700"/>
            </a:pPr>
            <a:r>
              <a:rPr lang="en-US" sz="5400" b="1" ker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A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4152900" y="5267324"/>
            <a:ext cx="27781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2700"/>
            </a:pPr>
            <a:r>
              <a:rPr lang="en-US" sz="5400" b="1" ker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B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8008601" y="11099800"/>
            <a:ext cx="2263774" cy="1508124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94" y="7"/>
                </a:moveTo>
                <a:cubicBezTo>
                  <a:pt x="105" y="35"/>
                  <a:pt x="105" y="35"/>
                  <a:pt x="105" y="35"/>
                </a:cubicBezTo>
                <a:cubicBezTo>
                  <a:pt x="91" y="41"/>
                  <a:pt x="91" y="41"/>
                  <a:pt x="91" y="41"/>
                </a:cubicBezTo>
                <a:cubicBezTo>
                  <a:pt x="84" y="35"/>
                  <a:pt x="62" y="15"/>
                  <a:pt x="60" y="15"/>
                </a:cubicBezTo>
                <a:cubicBezTo>
                  <a:pt x="58" y="15"/>
                  <a:pt x="51" y="18"/>
                  <a:pt x="51" y="18"/>
                </a:cubicBezTo>
                <a:cubicBezTo>
                  <a:pt x="51" y="18"/>
                  <a:pt x="46" y="19"/>
                  <a:pt x="43" y="19"/>
                </a:cubicBezTo>
                <a:cubicBezTo>
                  <a:pt x="41" y="19"/>
                  <a:pt x="40" y="19"/>
                  <a:pt x="39" y="18"/>
                </a:cubicBezTo>
                <a:cubicBezTo>
                  <a:pt x="38" y="18"/>
                  <a:pt x="37" y="17"/>
                  <a:pt x="38" y="16"/>
                </a:cubicBezTo>
                <a:cubicBezTo>
                  <a:pt x="38" y="15"/>
                  <a:pt x="39" y="13"/>
                  <a:pt x="40" y="13"/>
                </a:cubicBezTo>
                <a:cubicBezTo>
                  <a:pt x="46" y="10"/>
                  <a:pt x="62" y="4"/>
                  <a:pt x="63" y="4"/>
                </a:cubicBezTo>
                <a:cubicBezTo>
                  <a:pt x="63" y="4"/>
                  <a:pt x="63" y="4"/>
                  <a:pt x="64" y="4"/>
                </a:cubicBezTo>
                <a:cubicBezTo>
                  <a:pt x="67" y="4"/>
                  <a:pt x="91" y="7"/>
                  <a:pt x="94" y="7"/>
                </a:cubicBezTo>
                <a:close/>
                <a:moveTo>
                  <a:pt x="104" y="0"/>
                </a:moveTo>
                <a:cubicBezTo>
                  <a:pt x="104" y="0"/>
                  <a:pt x="103" y="0"/>
                  <a:pt x="103" y="0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97" y="3"/>
                  <a:pt x="97" y="3"/>
                </a:cubicBezTo>
                <a:cubicBezTo>
                  <a:pt x="96" y="4"/>
                  <a:pt x="96" y="5"/>
                  <a:pt x="97" y="6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9" y="36"/>
                  <a:pt x="110" y="37"/>
                  <a:pt x="112" y="36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4"/>
                  <a:pt x="118" y="34"/>
                  <a:pt x="118" y="33"/>
                </a:cubicBezTo>
                <a:cubicBezTo>
                  <a:pt x="119" y="32"/>
                  <a:pt x="119" y="31"/>
                  <a:pt x="118" y="31"/>
                </a:cubicBezTo>
                <a:cubicBezTo>
                  <a:pt x="107" y="2"/>
                  <a:pt x="107" y="2"/>
                  <a:pt x="107" y="2"/>
                </a:cubicBezTo>
                <a:cubicBezTo>
                  <a:pt x="106" y="1"/>
                  <a:pt x="105" y="0"/>
                  <a:pt x="104" y="0"/>
                </a:cubicBezTo>
                <a:close/>
                <a:moveTo>
                  <a:pt x="0" y="39"/>
                </a:moveTo>
                <a:cubicBezTo>
                  <a:pt x="0" y="40"/>
                  <a:pt x="0" y="41"/>
                  <a:pt x="0" y="42"/>
                </a:cubicBezTo>
                <a:cubicBezTo>
                  <a:pt x="1" y="42"/>
                  <a:pt x="2" y="43"/>
                  <a:pt x="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3"/>
                  <a:pt x="11" y="42"/>
                  <a:pt x="11" y="4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5"/>
                  <a:pt x="11" y="5"/>
                  <a:pt x="10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2" y="5"/>
                  <a:pt x="2" y="7"/>
                </a:cubicBezTo>
                <a:lnTo>
                  <a:pt x="0" y="39"/>
                </a:lnTo>
                <a:close/>
                <a:moveTo>
                  <a:pt x="48" y="68"/>
                </a:moveTo>
                <a:cubicBezTo>
                  <a:pt x="48" y="67"/>
                  <a:pt x="48" y="66"/>
                  <a:pt x="47" y="65"/>
                </a:cubicBezTo>
                <a:cubicBezTo>
                  <a:pt x="45" y="64"/>
                  <a:pt x="42" y="64"/>
                  <a:pt x="41" y="66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6" y="72"/>
                  <a:pt x="36" y="72"/>
                  <a:pt x="36" y="72"/>
                </a:cubicBezTo>
                <a:cubicBezTo>
                  <a:pt x="34" y="75"/>
                  <a:pt x="36" y="77"/>
                  <a:pt x="37" y="78"/>
                </a:cubicBezTo>
                <a:cubicBezTo>
                  <a:pt x="38" y="79"/>
                  <a:pt x="39" y="79"/>
                  <a:pt x="40" y="79"/>
                </a:cubicBezTo>
                <a:cubicBezTo>
                  <a:pt x="41" y="79"/>
                  <a:pt x="42" y="79"/>
                  <a:pt x="43" y="7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2"/>
                  <a:pt x="47" y="72"/>
                  <a:pt x="47" y="72"/>
                </a:cubicBezTo>
                <a:cubicBezTo>
                  <a:pt x="48" y="71"/>
                  <a:pt x="49" y="70"/>
                  <a:pt x="48" y="68"/>
                </a:cubicBezTo>
                <a:close/>
                <a:moveTo>
                  <a:pt x="25" y="67"/>
                </a:moveTo>
                <a:cubicBezTo>
                  <a:pt x="24" y="68"/>
                  <a:pt x="24" y="70"/>
                  <a:pt x="27" y="72"/>
                </a:cubicBezTo>
                <a:cubicBezTo>
                  <a:pt x="29" y="74"/>
                  <a:pt x="31" y="74"/>
                  <a:pt x="33" y="71"/>
                </a:cubicBezTo>
                <a:cubicBezTo>
                  <a:pt x="38" y="65"/>
                  <a:pt x="38" y="65"/>
                  <a:pt x="38" y="65"/>
                </a:cubicBezTo>
                <a:cubicBezTo>
                  <a:pt x="41" y="62"/>
                  <a:pt x="38" y="59"/>
                  <a:pt x="38" y="58"/>
                </a:cubicBezTo>
                <a:cubicBezTo>
                  <a:pt x="36" y="57"/>
                  <a:pt x="33" y="57"/>
                  <a:pt x="32" y="59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3"/>
                  <a:pt x="28" y="63"/>
                  <a:pt x="28" y="63"/>
                </a:cubicBezTo>
                <a:lnTo>
                  <a:pt x="25" y="67"/>
                </a:lnTo>
                <a:close/>
                <a:moveTo>
                  <a:pt x="17" y="58"/>
                </a:moveTo>
                <a:cubicBezTo>
                  <a:pt x="16" y="59"/>
                  <a:pt x="16" y="61"/>
                  <a:pt x="16" y="62"/>
                </a:cubicBezTo>
                <a:cubicBezTo>
                  <a:pt x="16" y="63"/>
                  <a:pt x="17" y="64"/>
                  <a:pt x="18" y="65"/>
                </a:cubicBezTo>
                <a:cubicBezTo>
                  <a:pt x="20" y="66"/>
                  <a:pt x="22" y="66"/>
                  <a:pt x="24" y="64"/>
                </a:cubicBezTo>
                <a:cubicBezTo>
                  <a:pt x="30" y="57"/>
                  <a:pt x="30" y="57"/>
                  <a:pt x="30" y="57"/>
                </a:cubicBezTo>
                <a:cubicBezTo>
                  <a:pt x="31" y="55"/>
                  <a:pt x="31" y="54"/>
                  <a:pt x="31" y="53"/>
                </a:cubicBezTo>
                <a:cubicBezTo>
                  <a:pt x="31" y="52"/>
                  <a:pt x="30" y="51"/>
                  <a:pt x="29" y="50"/>
                </a:cubicBezTo>
                <a:cubicBezTo>
                  <a:pt x="27" y="48"/>
                  <a:pt x="25" y="49"/>
                  <a:pt x="23" y="51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5"/>
                  <a:pt x="20" y="55"/>
                  <a:pt x="20" y="55"/>
                </a:cubicBezTo>
                <a:lnTo>
                  <a:pt x="17" y="58"/>
                </a:lnTo>
                <a:close/>
                <a:moveTo>
                  <a:pt x="16" y="56"/>
                </a:moveTo>
                <a:cubicBezTo>
                  <a:pt x="22" y="48"/>
                  <a:pt x="22" y="48"/>
                  <a:pt x="22" y="48"/>
                </a:cubicBezTo>
                <a:cubicBezTo>
                  <a:pt x="25" y="45"/>
                  <a:pt x="22" y="43"/>
                  <a:pt x="21" y="42"/>
                </a:cubicBezTo>
                <a:cubicBezTo>
                  <a:pt x="19" y="40"/>
                  <a:pt x="17" y="41"/>
                  <a:pt x="15" y="43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9"/>
                  <a:pt x="10" y="49"/>
                  <a:pt x="10" y="49"/>
                </a:cubicBezTo>
                <a:cubicBezTo>
                  <a:pt x="9" y="50"/>
                  <a:pt x="8" y="51"/>
                  <a:pt x="9" y="53"/>
                </a:cubicBezTo>
                <a:cubicBezTo>
                  <a:pt x="9" y="54"/>
                  <a:pt x="10" y="55"/>
                  <a:pt x="10" y="55"/>
                </a:cubicBezTo>
                <a:cubicBezTo>
                  <a:pt x="11" y="56"/>
                  <a:pt x="12" y="57"/>
                  <a:pt x="13" y="57"/>
                </a:cubicBezTo>
                <a:cubicBezTo>
                  <a:pt x="14" y="57"/>
                  <a:pt x="15" y="56"/>
                  <a:pt x="16" y="56"/>
                </a:cubicBezTo>
                <a:close/>
                <a:moveTo>
                  <a:pt x="90" y="49"/>
                </a:moveTo>
                <a:cubicBezTo>
                  <a:pt x="91" y="48"/>
                  <a:pt x="92" y="45"/>
                  <a:pt x="89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76" y="31"/>
                  <a:pt x="63" y="20"/>
                  <a:pt x="60" y="18"/>
                </a:cubicBezTo>
                <a:cubicBezTo>
                  <a:pt x="58" y="18"/>
                  <a:pt x="55" y="20"/>
                  <a:pt x="52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47" y="22"/>
                  <a:pt x="43" y="22"/>
                </a:cubicBezTo>
                <a:cubicBezTo>
                  <a:pt x="40" y="22"/>
                  <a:pt x="39" y="22"/>
                  <a:pt x="37" y="21"/>
                </a:cubicBezTo>
                <a:cubicBezTo>
                  <a:pt x="35" y="19"/>
                  <a:pt x="35" y="17"/>
                  <a:pt x="35" y="16"/>
                </a:cubicBezTo>
                <a:cubicBezTo>
                  <a:pt x="35" y="14"/>
                  <a:pt x="37" y="12"/>
                  <a:pt x="3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4" y="40"/>
                  <a:pt x="14" y="40"/>
                  <a:pt x="14" y="40"/>
                </a:cubicBezTo>
                <a:cubicBezTo>
                  <a:pt x="15" y="38"/>
                  <a:pt x="17" y="38"/>
                  <a:pt x="19" y="38"/>
                </a:cubicBezTo>
                <a:cubicBezTo>
                  <a:pt x="20" y="38"/>
                  <a:pt x="22" y="39"/>
                  <a:pt x="23" y="40"/>
                </a:cubicBezTo>
                <a:cubicBezTo>
                  <a:pt x="25" y="42"/>
                  <a:pt x="26" y="44"/>
                  <a:pt x="26" y="46"/>
                </a:cubicBezTo>
                <a:cubicBezTo>
                  <a:pt x="28" y="46"/>
                  <a:pt x="30" y="47"/>
                  <a:pt x="31" y="48"/>
                </a:cubicBezTo>
                <a:cubicBezTo>
                  <a:pt x="33" y="50"/>
                  <a:pt x="34" y="52"/>
                  <a:pt x="34" y="55"/>
                </a:cubicBezTo>
                <a:cubicBezTo>
                  <a:pt x="36" y="54"/>
                  <a:pt x="38" y="55"/>
                  <a:pt x="39" y="56"/>
                </a:cubicBezTo>
                <a:cubicBezTo>
                  <a:pt x="41" y="58"/>
                  <a:pt x="42" y="60"/>
                  <a:pt x="42" y="62"/>
                </a:cubicBezTo>
                <a:cubicBezTo>
                  <a:pt x="44" y="61"/>
                  <a:pt x="46" y="62"/>
                  <a:pt x="48" y="63"/>
                </a:cubicBezTo>
                <a:cubicBezTo>
                  <a:pt x="51" y="65"/>
                  <a:pt x="52" y="68"/>
                  <a:pt x="51" y="71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4" y="74"/>
                  <a:pt x="55" y="74"/>
                  <a:pt x="56" y="74"/>
                </a:cubicBezTo>
                <a:cubicBezTo>
                  <a:pt x="57" y="74"/>
                  <a:pt x="58" y="73"/>
                  <a:pt x="59" y="72"/>
                </a:cubicBezTo>
                <a:cubicBezTo>
                  <a:pt x="60" y="71"/>
                  <a:pt x="61" y="69"/>
                  <a:pt x="59" y="68"/>
                </a:cubicBezTo>
                <a:cubicBezTo>
                  <a:pt x="59" y="67"/>
                  <a:pt x="59" y="67"/>
                  <a:pt x="59" y="67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8"/>
                  <a:pt x="49" y="58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6"/>
                  <a:pt x="51" y="56"/>
                  <a:pt x="51" y="57"/>
                </a:cubicBezTo>
                <a:cubicBezTo>
                  <a:pt x="64" y="68"/>
                  <a:pt x="64" y="68"/>
                  <a:pt x="64" y="68"/>
                </a:cubicBezTo>
                <a:cubicBezTo>
                  <a:pt x="65" y="68"/>
                  <a:pt x="66" y="68"/>
                  <a:pt x="67" y="68"/>
                </a:cubicBezTo>
                <a:cubicBezTo>
                  <a:pt x="68" y="68"/>
                  <a:pt x="69" y="68"/>
                  <a:pt x="70" y="66"/>
                </a:cubicBezTo>
                <a:cubicBezTo>
                  <a:pt x="71" y="65"/>
                  <a:pt x="71" y="64"/>
                  <a:pt x="71" y="63"/>
                </a:cubicBezTo>
                <a:cubicBezTo>
                  <a:pt x="71" y="62"/>
                  <a:pt x="70" y="61"/>
                  <a:pt x="69" y="60"/>
                </a:cubicBezTo>
                <a:cubicBezTo>
                  <a:pt x="68" y="59"/>
                  <a:pt x="68" y="59"/>
                  <a:pt x="68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2"/>
                  <a:pt x="60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1" y="50"/>
                  <a:pt x="62" y="50"/>
                  <a:pt x="62" y="5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1"/>
                  <a:pt x="76" y="61"/>
                  <a:pt x="77" y="61"/>
                </a:cubicBezTo>
                <a:cubicBezTo>
                  <a:pt x="79" y="61"/>
                  <a:pt x="80" y="60"/>
                  <a:pt x="81" y="59"/>
                </a:cubicBezTo>
                <a:cubicBezTo>
                  <a:pt x="82" y="58"/>
                  <a:pt x="83" y="57"/>
                  <a:pt x="83" y="56"/>
                </a:cubicBezTo>
                <a:cubicBezTo>
                  <a:pt x="82" y="55"/>
                  <a:pt x="82" y="54"/>
                  <a:pt x="81" y="53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1" y="45"/>
                  <a:pt x="71" y="45"/>
                  <a:pt x="71" y="45"/>
                </a:cubicBezTo>
                <a:cubicBezTo>
                  <a:pt x="70" y="44"/>
                  <a:pt x="70" y="43"/>
                  <a:pt x="71" y="42"/>
                </a:cubicBezTo>
                <a:cubicBezTo>
                  <a:pt x="71" y="42"/>
                  <a:pt x="72" y="42"/>
                  <a:pt x="73" y="42"/>
                </a:cubicBezTo>
                <a:cubicBezTo>
                  <a:pt x="83" y="50"/>
                  <a:pt x="83" y="50"/>
                  <a:pt x="83" y="50"/>
                </a:cubicBezTo>
                <a:cubicBezTo>
                  <a:pt x="85" y="52"/>
                  <a:pt x="88" y="52"/>
                  <a:pt x="9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4286250" y="898524"/>
            <a:ext cx="2016124" cy="1698624"/>
          </a:xfrm>
          <a:custGeom>
            <a:avLst/>
            <a:gdLst/>
            <a:ahLst/>
            <a:cxnLst/>
            <a:rect l="l" t="t" r="r" b="b"/>
            <a:pathLst>
              <a:path w="106" h="89" extrusionOk="0">
                <a:moveTo>
                  <a:pt x="14" y="72"/>
                </a:moveTo>
                <a:cubicBezTo>
                  <a:pt x="14" y="48"/>
                  <a:pt x="14" y="48"/>
                  <a:pt x="14" y="48"/>
                </a:cubicBezTo>
                <a:cubicBezTo>
                  <a:pt x="14" y="46"/>
                  <a:pt x="16" y="45"/>
                  <a:pt x="18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6" y="45"/>
                  <a:pt x="27" y="46"/>
                  <a:pt x="27" y="48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4"/>
                  <a:pt x="26" y="76"/>
                  <a:pt x="24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6"/>
                  <a:pt x="14" y="74"/>
                  <a:pt x="14" y="72"/>
                </a:cubicBezTo>
                <a:close/>
                <a:moveTo>
                  <a:pt x="39" y="36"/>
                </a:moveTo>
                <a:cubicBezTo>
                  <a:pt x="37" y="36"/>
                  <a:pt x="35" y="38"/>
                  <a:pt x="35" y="40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4"/>
                  <a:pt x="37" y="76"/>
                  <a:pt x="39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7" y="76"/>
                  <a:pt x="48" y="74"/>
                  <a:pt x="48" y="72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8"/>
                  <a:pt x="47" y="36"/>
                  <a:pt x="45" y="36"/>
                </a:cubicBezTo>
                <a:lnTo>
                  <a:pt x="39" y="36"/>
                </a:lnTo>
                <a:close/>
                <a:moveTo>
                  <a:pt x="60" y="29"/>
                </a:moveTo>
                <a:cubicBezTo>
                  <a:pt x="58" y="29"/>
                  <a:pt x="57" y="31"/>
                  <a:pt x="57" y="33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74"/>
                  <a:pt x="58" y="76"/>
                  <a:pt x="60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8" y="76"/>
                  <a:pt x="69" y="74"/>
                  <a:pt x="69" y="72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1"/>
                  <a:pt x="68" y="29"/>
                  <a:pt x="66" y="29"/>
                </a:cubicBezTo>
                <a:lnTo>
                  <a:pt x="60" y="29"/>
                </a:lnTo>
                <a:close/>
                <a:moveTo>
                  <a:pt x="81" y="22"/>
                </a:moveTo>
                <a:cubicBezTo>
                  <a:pt x="79" y="22"/>
                  <a:pt x="78" y="23"/>
                  <a:pt x="78" y="25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4"/>
                  <a:pt x="79" y="76"/>
                  <a:pt x="81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9" y="76"/>
                  <a:pt x="90" y="74"/>
                  <a:pt x="90" y="72"/>
                </a:cubicBezTo>
                <a:cubicBezTo>
                  <a:pt x="90" y="25"/>
                  <a:pt x="90" y="25"/>
                  <a:pt x="90" y="25"/>
                </a:cubicBezTo>
                <a:cubicBezTo>
                  <a:pt x="90" y="23"/>
                  <a:pt x="89" y="22"/>
                  <a:pt x="87" y="22"/>
                </a:cubicBezTo>
                <a:lnTo>
                  <a:pt x="81" y="22"/>
                </a:lnTo>
                <a:close/>
                <a:moveTo>
                  <a:pt x="16" y="36"/>
                </a:moveTo>
                <a:cubicBezTo>
                  <a:pt x="38" y="31"/>
                  <a:pt x="60" y="23"/>
                  <a:pt x="79" y="12"/>
                </a:cubicBezTo>
                <a:cubicBezTo>
                  <a:pt x="80" y="15"/>
                  <a:pt x="80" y="15"/>
                  <a:pt x="80" y="15"/>
                </a:cubicBezTo>
                <a:cubicBezTo>
                  <a:pt x="87" y="5"/>
                  <a:pt x="87" y="5"/>
                  <a:pt x="87" y="5"/>
                </a:cubicBezTo>
                <a:cubicBezTo>
                  <a:pt x="75" y="4"/>
                  <a:pt x="75" y="4"/>
                  <a:pt x="75" y="4"/>
                </a:cubicBezTo>
                <a:cubicBezTo>
                  <a:pt x="76" y="8"/>
                  <a:pt x="76" y="8"/>
                  <a:pt x="76" y="8"/>
                </a:cubicBezTo>
                <a:cubicBezTo>
                  <a:pt x="58" y="19"/>
                  <a:pt x="37" y="27"/>
                  <a:pt x="15" y="31"/>
                </a:cubicBezTo>
                <a:lnTo>
                  <a:pt x="16" y="36"/>
                </a:lnTo>
                <a:close/>
                <a:moveTo>
                  <a:pt x="106" y="82"/>
                </a:moveTo>
                <a:cubicBezTo>
                  <a:pt x="95" y="76"/>
                  <a:pt x="95" y="76"/>
                  <a:pt x="95" y="76"/>
                </a:cubicBezTo>
                <a:cubicBezTo>
                  <a:pt x="95" y="80"/>
                  <a:pt x="95" y="80"/>
                  <a:pt x="95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11"/>
                  <a:pt x="9" y="11"/>
                  <a:pt x="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6" y="0"/>
                  <a:pt x="6" y="0"/>
                  <a:pt x="6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2"/>
                  <a:pt x="4" y="82"/>
                  <a:pt x="4" y="82"/>
                </a:cubicBezTo>
                <a:cubicBezTo>
                  <a:pt x="4" y="85"/>
                  <a:pt x="4" y="85"/>
                  <a:pt x="4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89"/>
                  <a:pt x="95" y="89"/>
                  <a:pt x="95" y="89"/>
                </a:cubicBezTo>
                <a:lnTo>
                  <a:pt x="106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2606675" y="2917824"/>
            <a:ext cx="5375274" cy="202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40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16452851" y="8435974"/>
            <a:ext cx="5375274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000"/>
            </a:pPr>
            <a:r>
              <a:rPr lang="en-US" sz="40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/>
          <p:nvPr/>
        </p:nvSpPr>
        <p:spPr>
          <a:xfrm>
            <a:off x="1533525" y="1069974"/>
            <a:ext cx="4070350" cy="11455400"/>
          </a:xfrm>
          <a:custGeom>
            <a:avLst/>
            <a:gdLst/>
            <a:ahLst/>
            <a:cxnLst/>
            <a:rect l="l" t="t" r="r" b="b"/>
            <a:pathLst>
              <a:path w="581" h="1634" extrusionOk="0">
                <a:moveTo>
                  <a:pt x="7" y="646"/>
                </a:moveTo>
                <a:cubicBezTo>
                  <a:pt x="8" y="646"/>
                  <a:pt x="9" y="646"/>
                  <a:pt x="10" y="646"/>
                </a:cubicBezTo>
                <a:cubicBezTo>
                  <a:pt x="12" y="644"/>
                  <a:pt x="15" y="641"/>
                  <a:pt x="15" y="639"/>
                </a:cubicBezTo>
                <a:cubicBezTo>
                  <a:pt x="16" y="629"/>
                  <a:pt x="17" y="618"/>
                  <a:pt x="18" y="608"/>
                </a:cubicBezTo>
                <a:cubicBezTo>
                  <a:pt x="18" y="596"/>
                  <a:pt x="18" y="584"/>
                  <a:pt x="18" y="572"/>
                </a:cubicBezTo>
                <a:cubicBezTo>
                  <a:pt x="19" y="572"/>
                  <a:pt x="21" y="572"/>
                  <a:pt x="22" y="572"/>
                </a:cubicBezTo>
                <a:cubicBezTo>
                  <a:pt x="22" y="729"/>
                  <a:pt x="22" y="886"/>
                  <a:pt x="22" y="1043"/>
                </a:cubicBezTo>
                <a:cubicBezTo>
                  <a:pt x="24" y="1043"/>
                  <a:pt x="25" y="1043"/>
                  <a:pt x="27" y="1043"/>
                </a:cubicBezTo>
                <a:cubicBezTo>
                  <a:pt x="28" y="845"/>
                  <a:pt x="28" y="647"/>
                  <a:pt x="29" y="448"/>
                </a:cubicBezTo>
                <a:cubicBezTo>
                  <a:pt x="27" y="456"/>
                  <a:pt x="26" y="463"/>
                  <a:pt x="26" y="471"/>
                </a:cubicBezTo>
                <a:cubicBezTo>
                  <a:pt x="24" y="495"/>
                  <a:pt x="23" y="518"/>
                  <a:pt x="21" y="542"/>
                </a:cubicBezTo>
                <a:cubicBezTo>
                  <a:pt x="21" y="548"/>
                  <a:pt x="18" y="549"/>
                  <a:pt x="6" y="546"/>
                </a:cubicBezTo>
                <a:cubicBezTo>
                  <a:pt x="10" y="545"/>
                  <a:pt x="14" y="544"/>
                  <a:pt x="19" y="542"/>
                </a:cubicBezTo>
                <a:cubicBezTo>
                  <a:pt x="14" y="542"/>
                  <a:pt x="11" y="541"/>
                  <a:pt x="5" y="541"/>
                </a:cubicBezTo>
                <a:cubicBezTo>
                  <a:pt x="10" y="539"/>
                  <a:pt x="13" y="538"/>
                  <a:pt x="16" y="536"/>
                </a:cubicBezTo>
                <a:cubicBezTo>
                  <a:pt x="13" y="535"/>
                  <a:pt x="10" y="535"/>
                  <a:pt x="6" y="534"/>
                </a:cubicBezTo>
                <a:cubicBezTo>
                  <a:pt x="10" y="533"/>
                  <a:pt x="13" y="532"/>
                  <a:pt x="17" y="530"/>
                </a:cubicBezTo>
                <a:cubicBezTo>
                  <a:pt x="13" y="529"/>
                  <a:pt x="10" y="529"/>
                  <a:pt x="7" y="528"/>
                </a:cubicBezTo>
                <a:cubicBezTo>
                  <a:pt x="10" y="526"/>
                  <a:pt x="12" y="525"/>
                  <a:pt x="15" y="524"/>
                </a:cubicBezTo>
                <a:cubicBezTo>
                  <a:pt x="12" y="523"/>
                  <a:pt x="10" y="522"/>
                  <a:pt x="7" y="522"/>
                </a:cubicBezTo>
                <a:cubicBezTo>
                  <a:pt x="10" y="520"/>
                  <a:pt x="11" y="519"/>
                  <a:pt x="14" y="518"/>
                </a:cubicBezTo>
                <a:cubicBezTo>
                  <a:pt x="2" y="516"/>
                  <a:pt x="11" y="514"/>
                  <a:pt x="14" y="512"/>
                </a:cubicBezTo>
                <a:cubicBezTo>
                  <a:pt x="0" y="509"/>
                  <a:pt x="14" y="507"/>
                  <a:pt x="15" y="505"/>
                </a:cubicBezTo>
                <a:cubicBezTo>
                  <a:pt x="12" y="504"/>
                  <a:pt x="10" y="504"/>
                  <a:pt x="6" y="502"/>
                </a:cubicBezTo>
                <a:cubicBezTo>
                  <a:pt x="10" y="501"/>
                  <a:pt x="13" y="500"/>
                  <a:pt x="17" y="499"/>
                </a:cubicBezTo>
                <a:cubicBezTo>
                  <a:pt x="12" y="498"/>
                  <a:pt x="10" y="498"/>
                  <a:pt x="7" y="497"/>
                </a:cubicBezTo>
                <a:cubicBezTo>
                  <a:pt x="10" y="495"/>
                  <a:pt x="13" y="494"/>
                  <a:pt x="16" y="493"/>
                </a:cubicBezTo>
                <a:cubicBezTo>
                  <a:pt x="12" y="492"/>
                  <a:pt x="10" y="491"/>
                  <a:pt x="7" y="491"/>
                </a:cubicBezTo>
                <a:cubicBezTo>
                  <a:pt x="10" y="489"/>
                  <a:pt x="13" y="488"/>
                  <a:pt x="16" y="487"/>
                </a:cubicBezTo>
                <a:cubicBezTo>
                  <a:pt x="13" y="486"/>
                  <a:pt x="10" y="485"/>
                  <a:pt x="6" y="483"/>
                </a:cubicBezTo>
                <a:cubicBezTo>
                  <a:pt x="11" y="482"/>
                  <a:pt x="15" y="482"/>
                  <a:pt x="18" y="481"/>
                </a:cubicBezTo>
                <a:cubicBezTo>
                  <a:pt x="17" y="480"/>
                  <a:pt x="16" y="480"/>
                  <a:pt x="15" y="479"/>
                </a:cubicBezTo>
                <a:cubicBezTo>
                  <a:pt x="13" y="479"/>
                  <a:pt x="11" y="479"/>
                  <a:pt x="8" y="478"/>
                </a:cubicBezTo>
                <a:cubicBezTo>
                  <a:pt x="20" y="472"/>
                  <a:pt x="20" y="468"/>
                  <a:pt x="10" y="466"/>
                </a:cubicBezTo>
                <a:cubicBezTo>
                  <a:pt x="12" y="464"/>
                  <a:pt x="17" y="462"/>
                  <a:pt x="18" y="460"/>
                </a:cubicBezTo>
                <a:cubicBezTo>
                  <a:pt x="19" y="457"/>
                  <a:pt x="20" y="452"/>
                  <a:pt x="20" y="449"/>
                </a:cubicBezTo>
                <a:cubicBezTo>
                  <a:pt x="22" y="431"/>
                  <a:pt x="22" y="414"/>
                  <a:pt x="23" y="397"/>
                </a:cubicBezTo>
                <a:cubicBezTo>
                  <a:pt x="25" y="369"/>
                  <a:pt x="27" y="340"/>
                  <a:pt x="29" y="312"/>
                </a:cubicBezTo>
                <a:cubicBezTo>
                  <a:pt x="30" y="286"/>
                  <a:pt x="32" y="261"/>
                  <a:pt x="33" y="235"/>
                </a:cubicBezTo>
                <a:cubicBezTo>
                  <a:pt x="33" y="234"/>
                  <a:pt x="36" y="232"/>
                  <a:pt x="38" y="231"/>
                </a:cubicBezTo>
                <a:cubicBezTo>
                  <a:pt x="40" y="238"/>
                  <a:pt x="39" y="244"/>
                  <a:pt x="40" y="249"/>
                </a:cubicBezTo>
                <a:cubicBezTo>
                  <a:pt x="40" y="257"/>
                  <a:pt x="40" y="264"/>
                  <a:pt x="41" y="271"/>
                </a:cubicBezTo>
                <a:cubicBezTo>
                  <a:pt x="41" y="272"/>
                  <a:pt x="41" y="274"/>
                  <a:pt x="41" y="275"/>
                </a:cubicBezTo>
                <a:cubicBezTo>
                  <a:pt x="43" y="274"/>
                  <a:pt x="45" y="272"/>
                  <a:pt x="45" y="271"/>
                </a:cubicBezTo>
                <a:cubicBezTo>
                  <a:pt x="46" y="254"/>
                  <a:pt x="48" y="237"/>
                  <a:pt x="49" y="220"/>
                </a:cubicBezTo>
                <a:cubicBezTo>
                  <a:pt x="51" y="189"/>
                  <a:pt x="53" y="159"/>
                  <a:pt x="55" y="128"/>
                </a:cubicBezTo>
                <a:cubicBezTo>
                  <a:pt x="56" y="108"/>
                  <a:pt x="57" y="89"/>
                  <a:pt x="59" y="70"/>
                </a:cubicBezTo>
                <a:cubicBezTo>
                  <a:pt x="59" y="60"/>
                  <a:pt x="61" y="51"/>
                  <a:pt x="62" y="41"/>
                </a:cubicBezTo>
                <a:cubicBezTo>
                  <a:pt x="62" y="30"/>
                  <a:pt x="62" y="19"/>
                  <a:pt x="62" y="7"/>
                </a:cubicBezTo>
                <a:cubicBezTo>
                  <a:pt x="62" y="5"/>
                  <a:pt x="63" y="2"/>
                  <a:pt x="63" y="0"/>
                </a:cubicBezTo>
                <a:cubicBezTo>
                  <a:pt x="64" y="0"/>
                  <a:pt x="65" y="0"/>
                  <a:pt x="66" y="0"/>
                </a:cubicBezTo>
                <a:cubicBezTo>
                  <a:pt x="67" y="5"/>
                  <a:pt x="68" y="10"/>
                  <a:pt x="68" y="16"/>
                </a:cubicBezTo>
                <a:cubicBezTo>
                  <a:pt x="68" y="40"/>
                  <a:pt x="77" y="40"/>
                  <a:pt x="78" y="64"/>
                </a:cubicBezTo>
                <a:cubicBezTo>
                  <a:pt x="78" y="81"/>
                  <a:pt x="82" y="110"/>
                  <a:pt x="82" y="128"/>
                </a:cubicBezTo>
                <a:cubicBezTo>
                  <a:pt x="80" y="189"/>
                  <a:pt x="81" y="214"/>
                  <a:pt x="78" y="275"/>
                </a:cubicBezTo>
                <a:cubicBezTo>
                  <a:pt x="74" y="335"/>
                  <a:pt x="69" y="448"/>
                  <a:pt x="69" y="508"/>
                </a:cubicBezTo>
                <a:cubicBezTo>
                  <a:pt x="70" y="617"/>
                  <a:pt x="60" y="718"/>
                  <a:pt x="64" y="828"/>
                </a:cubicBezTo>
                <a:cubicBezTo>
                  <a:pt x="66" y="890"/>
                  <a:pt x="70" y="956"/>
                  <a:pt x="76" y="1017"/>
                </a:cubicBezTo>
                <a:cubicBezTo>
                  <a:pt x="76" y="1019"/>
                  <a:pt x="77" y="1022"/>
                  <a:pt x="77" y="1024"/>
                </a:cubicBezTo>
                <a:cubicBezTo>
                  <a:pt x="77" y="1026"/>
                  <a:pt x="78" y="1028"/>
                  <a:pt x="78" y="1030"/>
                </a:cubicBezTo>
                <a:cubicBezTo>
                  <a:pt x="80" y="1029"/>
                  <a:pt x="80" y="1029"/>
                  <a:pt x="80" y="1029"/>
                </a:cubicBezTo>
                <a:cubicBezTo>
                  <a:pt x="79" y="990"/>
                  <a:pt x="77" y="952"/>
                  <a:pt x="76" y="913"/>
                </a:cubicBezTo>
                <a:cubicBezTo>
                  <a:pt x="75" y="900"/>
                  <a:pt x="76" y="887"/>
                  <a:pt x="75" y="874"/>
                </a:cubicBezTo>
                <a:cubicBezTo>
                  <a:pt x="75" y="850"/>
                  <a:pt x="73" y="826"/>
                  <a:pt x="72" y="802"/>
                </a:cubicBezTo>
                <a:cubicBezTo>
                  <a:pt x="72" y="787"/>
                  <a:pt x="73" y="771"/>
                  <a:pt x="73" y="755"/>
                </a:cubicBezTo>
                <a:cubicBezTo>
                  <a:pt x="73" y="748"/>
                  <a:pt x="74" y="742"/>
                  <a:pt x="74" y="735"/>
                </a:cubicBezTo>
                <a:cubicBezTo>
                  <a:pt x="74" y="728"/>
                  <a:pt x="72" y="720"/>
                  <a:pt x="72" y="713"/>
                </a:cubicBezTo>
                <a:cubicBezTo>
                  <a:pt x="72" y="703"/>
                  <a:pt x="72" y="694"/>
                  <a:pt x="72" y="685"/>
                </a:cubicBezTo>
                <a:cubicBezTo>
                  <a:pt x="71" y="676"/>
                  <a:pt x="68" y="667"/>
                  <a:pt x="69" y="658"/>
                </a:cubicBezTo>
                <a:cubicBezTo>
                  <a:pt x="70" y="655"/>
                  <a:pt x="68" y="653"/>
                  <a:pt x="69" y="650"/>
                </a:cubicBezTo>
                <a:cubicBezTo>
                  <a:pt x="70" y="647"/>
                  <a:pt x="74" y="643"/>
                  <a:pt x="71" y="642"/>
                </a:cubicBezTo>
                <a:cubicBezTo>
                  <a:pt x="65" y="638"/>
                  <a:pt x="70" y="637"/>
                  <a:pt x="73" y="635"/>
                </a:cubicBezTo>
                <a:cubicBezTo>
                  <a:pt x="63" y="633"/>
                  <a:pt x="70" y="631"/>
                  <a:pt x="74" y="629"/>
                </a:cubicBezTo>
                <a:cubicBezTo>
                  <a:pt x="62" y="627"/>
                  <a:pt x="70" y="625"/>
                  <a:pt x="74" y="623"/>
                </a:cubicBezTo>
                <a:cubicBezTo>
                  <a:pt x="71" y="622"/>
                  <a:pt x="69" y="621"/>
                  <a:pt x="66" y="620"/>
                </a:cubicBezTo>
                <a:cubicBezTo>
                  <a:pt x="69" y="619"/>
                  <a:pt x="72" y="618"/>
                  <a:pt x="75" y="617"/>
                </a:cubicBezTo>
                <a:cubicBezTo>
                  <a:pt x="72" y="616"/>
                  <a:pt x="70" y="615"/>
                  <a:pt x="67" y="614"/>
                </a:cubicBezTo>
                <a:cubicBezTo>
                  <a:pt x="70" y="613"/>
                  <a:pt x="72" y="612"/>
                  <a:pt x="74" y="610"/>
                </a:cubicBezTo>
                <a:cubicBezTo>
                  <a:pt x="72" y="609"/>
                  <a:pt x="70" y="609"/>
                  <a:pt x="67" y="608"/>
                </a:cubicBezTo>
                <a:cubicBezTo>
                  <a:pt x="70" y="607"/>
                  <a:pt x="72" y="605"/>
                  <a:pt x="74" y="604"/>
                </a:cubicBezTo>
                <a:cubicBezTo>
                  <a:pt x="62" y="602"/>
                  <a:pt x="73" y="600"/>
                  <a:pt x="73" y="598"/>
                </a:cubicBezTo>
                <a:cubicBezTo>
                  <a:pt x="72" y="596"/>
                  <a:pt x="72" y="594"/>
                  <a:pt x="72" y="593"/>
                </a:cubicBezTo>
                <a:cubicBezTo>
                  <a:pt x="72" y="592"/>
                  <a:pt x="73" y="591"/>
                  <a:pt x="73" y="591"/>
                </a:cubicBezTo>
                <a:cubicBezTo>
                  <a:pt x="72" y="587"/>
                  <a:pt x="71" y="584"/>
                  <a:pt x="71" y="581"/>
                </a:cubicBezTo>
                <a:cubicBezTo>
                  <a:pt x="71" y="578"/>
                  <a:pt x="73" y="575"/>
                  <a:pt x="73" y="572"/>
                </a:cubicBezTo>
                <a:cubicBezTo>
                  <a:pt x="73" y="567"/>
                  <a:pt x="71" y="561"/>
                  <a:pt x="71" y="556"/>
                </a:cubicBezTo>
                <a:cubicBezTo>
                  <a:pt x="71" y="551"/>
                  <a:pt x="72" y="546"/>
                  <a:pt x="72" y="541"/>
                </a:cubicBezTo>
                <a:cubicBezTo>
                  <a:pt x="72" y="536"/>
                  <a:pt x="70" y="531"/>
                  <a:pt x="71" y="525"/>
                </a:cubicBezTo>
                <a:cubicBezTo>
                  <a:pt x="71" y="520"/>
                  <a:pt x="73" y="515"/>
                  <a:pt x="73" y="510"/>
                </a:cubicBezTo>
                <a:cubicBezTo>
                  <a:pt x="73" y="505"/>
                  <a:pt x="70" y="500"/>
                  <a:pt x="70" y="495"/>
                </a:cubicBezTo>
                <a:cubicBezTo>
                  <a:pt x="70" y="486"/>
                  <a:pt x="69" y="478"/>
                  <a:pt x="71" y="470"/>
                </a:cubicBezTo>
                <a:cubicBezTo>
                  <a:pt x="71" y="468"/>
                  <a:pt x="71" y="465"/>
                  <a:pt x="71" y="463"/>
                </a:cubicBezTo>
                <a:cubicBezTo>
                  <a:pt x="70" y="460"/>
                  <a:pt x="75" y="456"/>
                  <a:pt x="73" y="454"/>
                </a:cubicBezTo>
                <a:cubicBezTo>
                  <a:pt x="71" y="449"/>
                  <a:pt x="72" y="446"/>
                  <a:pt x="73" y="442"/>
                </a:cubicBezTo>
                <a:cubicBezTo>
                  <a:pt x="74" y="439"/>
                  <a:pt x="71" y="436"/>
                  <a:pt x="71" y="433"/>
                </a:cubicBezTo>
                <a:cubicBezTo>
                  <a:pt x="71" y="430"/>
                  <a:pt x="72" y="427"/>
                  <a:pt x="72" y="424"/>
                </a:cubicBezTo>
                <a:cubicBezTo>
                  <a:pt x="72" y="421"/>
                  <a:pt x="72" y="418"/>
                  <a:pt x="72" y="415"/>
                </a:cubicBezTo>
                <a:cubicBezTo>
                  <a:pt x="73" y="411"/>
                  <a:pt x="73" y="407"/>
                  <a:pt x="74" y="403"/>
                </a:cubicBezTo>
                <a:cubicBezTo>
                  <a:pt x="68" y="402"/>
                  <a:pt x="73" y="399"/>
                  <a:pt x="76" y="397"/>
                </a:cubicBezTo>
                <a:cubicBezTo>
                  <a:pt x="74" y="396"/>
                  <a:pt x="73" y="396"/>
                  <a:pt x="71" y="395"/>
                </a:cubicBezTo>
                <a:cubicBezTo>
                  <a:pt x="73" y="393"/>
                  <a:pt x="74" y="392"/>
                  <a:pt x="76" y="391"/>
                </a:cubicBezTo>
                <a:cubicBezTo>
                  <a:pt x="75" y="390"/>
                  <a:pt x="72" y="388"/>
                  <a:pt x="72" y="388"/>
                </a:cubicBezTo>
                <a:cubicBezTo>
                  <a:pt x="75" y="386"/>
                  <a:pt x="77" y="384"/>
                  <a:pt x="72" y="382"/>
                </a:cubicBezTo>
                <a:cubicBezTo>
                  <a:pt x="77" y="380"/>
                  <a:pt x="74" y="377"/>
                  <a:pt x="73" y="375"/>
                </a:cubicBezTo>
                <a:cubicBezTo>
                  <a:pt x="73" y="373"/>
                  <a:pt x="74" y="371"/>
                  <a:pt x="74" y="371"/>
                </a:cubicBezTo>
                <a:cubicBezTo>
                  <a:pt x="74" y="367"/>
                  <a:pt x="74" y="365"/>
                  <a:pt x="74" y="363"/>
                </a:cubicBezTo>
                <a:cubicBezTo>
                  <a:pt x="73" y="363"/>
                  <a:pt x="72" y="363"/>
                  <a:pt x="71" y="362"/>
                </a:cubicBezTo>
                <a:cubicBezTo>
                  <a:pt x="74" y="362"/>
                  <a:pt x="76" y="361"/>
                  <a:pt x="79" y="360"/>
                </a:cubicBezTo>
                <a:cubicBezTo>
                  <a:pt x="76" y="359"/>
                  <a:pt x="74" y="358"/>
                  <a:pt x="70" y="356"/>
                </a:cubicBezTo>
                <a:cubicBezTo>
                  <a:pt x="74" y="355"/>
                  <a:pt x="77" y="355"/>
                  <a:pt x="79" y="354"/>
                </a:cubicBezTo>
                <a:cubicBezTo>
                  <a:pt x="76" y="352"/>
                  <a:pt x="74" y="352"/>
                  <a:pt x="72" y="350"/>
                </a:cubicBezTo>
                <a:cubicBezTo>
                  <a:pt x="74" y="349"/>
                  <a:pt x="77" y="349"/>
                  <a:pt x="80" y="348"/>
                </a:cubicBezTo>
                <a:cubicBezTo>
                  <a:pt x="76" y="346"/>
                  <a:pt x="74" y="345"/>
                  <a:pt x="72" y="344"/>
                </a:cubicBezTo>
                <a:cubicBezTo>
                  <a:pt x="75" y="343"/>
                  <a:pt x="77" y="342"/>
                  <a:pt x="80" y="342"/>
                </a:cubicBezTo>
                <a:cubicBezTo>
                  <a:pt x="77" y="340"/>
                  <a:pt x="75" y="339"/>
                  <a:pt x="73" y="338"/>
                </a:cubicBezTo>
                <a:cubicBezTo>
                  <a:pt x="75" y="337"/>
                  <a:pt x="77" y="336"/>
                  <a:pt x="79" y="335"/>
                </a:cubicBezTo>
                <a:cubicBezTo>
                  <a:pt x="77" y="334"/>
                  <a:pt x="76" y="333"/>
                  <a:pt x="73" y="331"/>
                </a:cubicBezTo>
                <a:cubicBezTo>
                  <a:pt x="76" y="331"/>
                  <a:pt x="78" y="330"/>
                  <a:pt x="82" y="329"/>
                </a:cubicBezTo>
                <a:cubicBezTo>
                  <a:pt x="78" y="327"/>
                  <a:pt x="76" y="327"/>
                  <a:pt x="73" y="325"/>
                </a:cubicBezTo>
                <a:cubicBezTo>
                  <a:pt x="76" y="324"/>
                  <a:pt x="79" y="324"/>
                  <a:pt x="82" y="323"/>
                </a:cubicBezTo>
                <a:cubicBezTo>
                  <a:pt x="78" y="321"/>
                  <a:pt x="76" y="320"/>
                  <a:pt x="73" y="319"/>
                </a:cubicBezTo>
                <a:cubicBezTo>
                  <a:pt x="81" y="317"/>
                  <a:pt x="83" y="315"/>
                  <a:pt x="73" y="313"/>
                </a:cubicBezTo>
                <a:cubicBezTo>
                  <a:pt x="82" y="311"/>
                  <a:pt x="78" y="309"/>
                  <a:pt x="78" y="306"/>
                </a:cubicBezTo>
                <a:cubicBezTo>
                  <a:pt x="77" y="301"/>
                  <a:pt x="81" y="296"/>
                  <a:pt x="82" y="290"/>
                </a:cubicBezTo>
                <a:cubicBezTo>
                  <a:pt x="83" y="277"/>
                  <a:pt x="83" y="263"/>
                  <a:pt x="84" y="250"/>
                </a:cubicBezTo>
                <a:cubicBezTo>
                  <a:pt x="86" y="219"/>
                  <a:pt x="89" y="188"/>
                  <a:pt x="91" y="157"/>
                </a:cubicBezTo>
                <a:cubicBezTo>
                  <a:pt x="92" y="135"/>
                  <a:pt x="93" y="113"/>
                  <a:pt x="95" y="90"/>
                </a:cubicBezTo>
                <a:cubicBezTo>
                  <a:pt x="96" y="76"/>
                  <a:pt x="98" y="61"/>
                  <a:pt x="99" y="46"/>
                </a:cubicBezTo>
                <a:cubicBezTo>
                  <a:pt x="99" y="45"/>
                  <a:pt x="100" y="44"/>
                  <a:pt x="101" y="43"/>
                </a:cubicBezTo>
                <a:cubicBezTo>
                  <a:pt x="102" y="44"/>
                  <a:pt x="104" y="45"/>
                  <a:pt x="104" y="46"/>
                </a:cubicBezTo>
                <a:cubicBezTo>
                  <a:pt x="104" y="58"/>
                  <a:pt x="103" y="69"/>
                  <a:pt x="103" y="81"/>
                </a:cubicBezTo>
                <a:cubicBezTo>
                  <a:pt x="102" y="103"/>
                  <a:pt x="102" y="125"/>
                  <a:pt x="102" y="147"/>
                </a:cubicBezTo>
                <a:cubicBezTo>
                  <a:pt x="101" y="162"/>
                  <a:pt x="102" y="176"/>
                  <a:pt x="102" y="190"/>
                </a:cubicBezTo>
                <a:cubicBezTo>
                  <a:pt x="105" y="154"/>
                  <a:pt x="108" y="119"/>
                  <a:pt x="111" y="83"/>
                </a:cubicBezTo>
                <a:cubicBezTo>
                  <a:pt x="112" y="64"/>
                  <a:pt x="113" y="45"/>
                  <a:pt x="113" y="26"/>
                </a:cubicBezTo>
                <a:cubicBezTo>
                  <a:pt x="114" y="25"/>
                  <a:pt x="115" y="24"/>
                  <a:pt x="117" y="21"/>
                </a:cubicBezTo>
                <a:cubicBezTo>
                  <a:pt x="119" y="23"/>
                  <a:pt x="120" y="24"/>
                  <a:pt x="120" y="24"/>
                </a:cubicBezTo>
                <a:cubicBezTo>
                  <a:pt x="121" y="30"/>
                  <a:pt x="121" y="36"/>
                  <a:pt x="122" y="42"/>
                </a:cubicBezTo>
                <a:cubicBezTo>
                  <a:pt x="124" y="55"/>
                  <a:pt x="128" y="68"/>
                  <a:pt x="128" y="81"/>
                </a:cubicBezTo>
                <a:cubicBezTo>
                  <a:pt x="128" y="117"/>
                  <a:pt x="147" y="160"/>
                  <a:pt x="146" y="195"/>
                </a:cubicBezTo>
                <a:cubicBezTo>
                  <a:pt x="142" y="313"/>
                  <a:pt x="136" y="423"/>
                  <a:pt x="133" y="541"/>
                </a:cubicBezTo>
                <a:cubicBezTo>
                  <a:pt x="130" y="706"/>
                  <a:pt x="139" y="865"/>
                  <a:pt x="133" y="1037"/>
                </a:cubicBezTo>
                <a:cubicBezTo>
                  <a:pt x="134" y="1041"/>
                  <a:pt x="135" y="1046"/>
                  <a:pt x="136" y="1050"/>
                </a:cubicBezTo>
                <a:cubicBezTo>
                  <a:pt x="137" y="1050"/>
                  <a:pt x="138" y="1050"/>
                  <a:pt x="140" y="1050"/>
                </a:cubicBezTo>
                <a:cubicBezTo>
                  <a:pt x="140" y="1034"/>
                  <a:pt x="140" y="1018"/>
                  <a:pt x="139" y="1002"/>
                </a:cubicBezTo>
                <a:cubicBezTo>
                  <a:pt x="139" y="987"/>
                  <a:pt x="137" y="972"/>
                  <a:pt x="137" y="957"/>
                </a:cubicBezTo>
                <a:cubicBezTo>
                  <a:pt x="136" y="908"/>
                  <a:pt x="135" y="858"/>
                  <a:pt x="135" y="809"/>
                </a:cubicBezTo>
                <a:cubicBezTo>
                  <a:pt x="134" y="784"/>
                  <a:pt x="132" y="759"/>
                  <a:pt x="132" y="734"/>
                </a:cubicBezTo>
                <a:cubicBezTo>
                  <a:pt x="132" y="701"/>
                  <a:pt x="133" y="668"/>
                  <a:pt x="133" y="636"/>
                </a:cubicBezTo>
                <a:cubicBezTo>
                  <a:pt x="133" y="620"/>
                  <a:pt x="133" y="604"/>
                  <a:pt x="133" y="588"/>
                </a:cubicBezTo>
                <a:cubicBezTo>
                  <a:pt x="133" y="572"/>
                  <a:pt x="133" y="557"/>
                  <a:pt x="133" y="541"/>
                </a:cubicBezTo>
                <a:cubicBezTo>
                  <a:pt x="134" y="527"/>
                  <a:pt x="134" y="514"/>
                  <a:pt x="135" y="500"/>
                </a:cubicBezTo>
                <a:cubicBezTo>
                  <a:pt x="135" y="491"/>
                  <a:pt x="135" y="482"/>
                  <a:pt x="135" y="473"/>
                </a:cubicBezTo>
                <a:cubicBezTo>
                  <a:pt x="135" y="466"/>
                  <a:pt x="135" y="458"/>
                  <a:pt x="135" y="450"/>
                </a:cubicBezTo>
                <a:cubicBezTo>
                  <a:pt x="135" y="444"/>
                  <a:pt x="136" y="437"/>
                  <a:pt x="136" y="430"/>
                </a:cubicBezTo>
                <a:cubicBezTo>
                  <a:pt x="137" y="422"/>
                  <a:pt x="137" y="414"/>
                  <a:pt x="137" y="406"/>
                </a:cubicBezTo>
                <a:cubicBezTo>
                  <a:pt x="137" y="401"/>
                  <a:pt x="136" y="396"/>
                  <a:pt x="136" y="391"/>
                </a:cubicBezTo>
                <a:cubicBezTo>
                  <a:pt x="136" y="386"/>
                  <a:pt x="136" y="381"/>
                  <a:pt x="136" y="376"/>
                </a:cubicBezTo>
                <a:cubicBezTo>
                  <a:pt x="136" y="373"/>
                  <a:pt x="138" y="370"/>
                  <a:pt x="139" y="367"/>
                </a:cubicBezTo>
                <a:cubicBezTo>
                  <a:pt x="139" y="364"/>
                  <a:pt x="137" y="361"/>
                  <a:pt x="137" y="358"/>
                </a:cubicBezTo>
                <a:cubicBezTo>
                  <a:pt x="137" y="356"/>
                  <a:pt x="138" y="353"/>
                  <a:pt x="138" y="350"/>
                </a:cubicBezTo>
                <a:cubicBezTo>
                  <a:pt x="138" y="347"/>
                  <a:pt x="139" y="345"/>
                  <a:pt x="139" y="342"/>
                </a:cubicBezTo>
                <a:cubicBezTo>
                  <a:pt x="139" y="339"/>
                  <a:pt x="137" y="335"/>
                  <a:pt x="138" y="332"/>
                </a:cubicBezTo>
                <a:cubicBezTo>
                  <a:pt x="138" y="329"/>
                  <a:pt x="141" y="326"/>
                  <a:pt x="141" y="324"/>
                </a:cubicBezTo>
                <a:cubicBezTo>
                  <a:pt x="141" y="320"/>
                  <a:pt x="138" y="317"/>
                  <a:pt x="138" y="314"/>
                </a:cubicBezTo>
                <a:cubicBezTo>
                  <a:pt x="138" y="309"/>
                  <a:pt x="142" y="304"/>
                  <a:pt x="141" y="299"/>
                </a:cubicBezTo>
                <a:cubicBezTo>
                  <a:pt x="138" y="289"/>
                  <a:pt x="143" y="280"/>
                  <a:pt x="141" y="270"/>
                </a:cubicBezTo>
                <a:cubicBezTo>
                  <a:pt x="140" y="264"/>
                  <a:pt x="143" y="257"/>
                  <a:pt x="143" y="251"/>
                </a:cubicBezTo>
                <a:cubicBezTo>
                  <a:pt x="145" y="238"/>
                  <a:pt x="146" y="226"/>
                  <a:pt x="147" y="213"/>
                </a:cubicBezTo>
                <a:cubicBezTo>
                  <a:pt x="149" y="202"/>
                  <a:pt x="152" y="190"/>
                  <a:pt x="153" y="179"/>
                </a:cubicBezTo>
                <a:cubicBezTo>
                  <a:pt x="155" y="157"/>
                  <a:pt x="157" y="136"/>
                  <a:pt x="158" y="115"/>
                </a:cubicBezTo>
                <a:cubicBezTo>
                  <a:pt x="160" y="93"/>
                  <a:pt x="161" y="175"/>
                  <a:pt x="162" y="154"/>
                </a:cubicBezTo>
                <a:cubicBezTo>
                  <a:pt x="164" y="126"/>
                  <a:pt x="165" y="98"/>
                  <a:pt x="167" y="70"/>
                </a:cubicBezTo>
                <a:cubicBezTo>
                  <a:pt x="167" y="68"/>
                  <a:pt x="168" y="67"/>
                  <a:pt x="169" y="65"/>
                </a:cubicBezTo>
                <a:cubicBezTo>
                  <a:pt x="171" y="66"/>
                  <a:pt x="172" y="67"/>
                  <a:pt x="172" y="68"/>
                </a:cubicBezTo>
                <a:cubicBezTo>
                  <a:pt x="172" y="101"/>
                  <a:pt x="172" y="135"/>
                  <a:pt x="171" y="169"/>
                </a:cubicBezTo>
                <a:cubicBezTo>
                  <a:pt x="171" y="197"/>
                  <a:pt x="169" y="226"/>
                  <a:pt x="175" y="254"/>
                </a:cubicBezTo>
                <a:cubicBezTo>
                  <a:pt x="175" y="255"/>
                  <a:pt x="176" y="256"/>
                  <a:pt x="176" y="258"/>
                </a:cubicBezTo>
                <a:cubicBezTo>
                  <a:pt x="179" y="249"/>
                  <a:pt x="180" y="240"/>
                  <a:pt x="180" y="231"/>
                </a:cubicBezTo>
                <a:cubicBezTo>
                  <a:pt x="182" y="192"/>
                  <a:pt x="184" y="152"/>
                  <a:pt x="186" y="112"/>
                </a:cubicBezTo>
                <a:cubicBezTo>
                  <a:pt x="187" y="106"/>
                  <a:pt x="189" y="100"/>
                  <a:pt x="190" y="94"/>
                </a:cubicBezTo>
                <a:cubicBezTo>
                  <a:pt x="191" y="95"/>
                  <a:pt x="192" y="95"/>
                  <a:pt x="194" y="95"/>
                </a:cubicBezTo>
                <a:cubicBezTo>
                  <a:pt x="195" y="133"/>
                  <a:pt x="198" y="172"/>
                  <a:pt x="198" y="211"/>
                </a:cubicBezTo>
                <a:cubicBezTo>
                  <a:pt x="198" y="249"/>
                  <a:pt x="196" y="184"/>
                  <a:pt x="195" y="223"/>
                </a:cubicBezTo>
                <a:cubicBezTo>
                  <a:pt x="196" y="223"/>
                  <a:pt x="197" y="223"/>
                  <a:pt x="198" y="223"/>
                </a:cubicBezTo>
                <a:cubicBezTo>
                  <a:pt x="210" y="138"/>
                  <a:pt x="209" y="157"/>
                  <a:pt x="220" y="72"/>
                </a:cubicBezTo>
                <a:cubicBezTo>
                  <a:pt x="221" y="72"/>
                  <a:pt x="223" y="72"/>
                  <a:pt x="225" y="72"/>
                </a:cubicBezTo>
                <a:cubicBezTo>
                  <a:pt x="221" y="187"/>
                  <a:pt x="217" y="198"/>
                  <a:pt x="214" y="313"/>
                </a:cubicBezTo>
                <a:cubicBezTo>
                  <a:pt x="215" y="313"/>
                  <a:pt x="216" y="313"/>
                  <a:pt x="217" y="313"/>
                </a:cubicBezTo>
                <a:cubicBezTo>
                  <a:pt x="222" y="233"/>
                  <a:pt x="228" y="258"/>
                  <a:pt x="233" y="178"/>
                </a:cubicBezTo>
                <a:cubicBezTo>
                  <a:pt x="235" y="178"/>
                  <a:pt x="236" y="178"/>
                  <a:pt x="238" y="178"/>
                </a:cubicBezTo>
                <a:cubicBezTo>
                  <a:pt x="240" y="220"/>
                  <a:pt x="242" y="218"/>
                  <a:pt x="244" y="260"/>
                </a:cubicBezTo>
                <a:cubicBezTo>
                  <a:pt x="245" y="260"/>
                  <a:pt x="246" y="260"/>
                  <a:pt x="247" y="260"/>
                </a:cubicBezTo>
                <a:cubicBezTo>
                  <a:pt x="247" y="258"/>
                  <a:pt x="248" y="360"/>
                  <a:pt x="248" y="358"/>
                </a:cubicBezTo>
                <a:cubicBezTo>
                  <a:pt x="250" y="330"/>
                  <a:pt x="252" y="302"/>
                  <a:pt x="254" y="275"/>
                </a:cubicBezTo>
                <a:cubicBezTo>
                  <a:pt x="256" y="250"/>
                  <a:pt x="257" y="226"/>
                  <a:pt x="259" y="202"/>
                </a:cubicBezTo>
                <a:cubicBezTo>
                  <a:pt x="259" y="200"/>
                  <a:pt x="261" y="198"/>
                  <a:pt x="262" y="196"/>
                </a:cubicBezTo>
                <a:cubicBezTo>
                  <a:pt x="264" y="196"/>
                  <a:pt x="265" y="196"/>
                  <a:pt x="266" y="196"/>
                </a:cubicBezTo>
                <a:cubicBezTo>
                  <a:pt x="264" y="280"/>
                  <a:pt x="261" y="260"/>
                  <a:pt x="258" y="343"/>
                </a:cubicBezTo>
                <a:cubicBezTo>
                  <a:pt x="259" y="343"/>
                  <a:pt x="260" y="343"/>
                  <a:pt x="261" y="343"/>
                </a:cubicBezTo>
                <a:cubicBezTo>
                  <a:pt x="262" y="337"/>
                  <a:pt x="263" y="330"/>
                  <a:pt x="264" y="323"/>
                </a:cubicBezTo>
                <a:cubicBezTo>
                  <a:pt x="267" y="288"/>
                  <a:pt x="269" y="357"/>
                  <a:pt x="272" y="323"/>
                </a:cubicBezTo>
                <a:cubicBezTo>
                  <a:pt x="276" y="273"/>
                  <a:pt x="280" y="224"/>
                  <a:pt x="284" y="174"/>
                </a:cubicBezTo>
                <a:cubicBezTo>
                  <a:pt x="285" y="172"/>
                  <a:pt x="286" y="169"/>
                  <a:pt x="286" y="167"/>
                </a:cubicBezTo>
                <a:cubicBezTo>
                  <a:pt x="289" y="167"/>
                  <a:pt x="290" y="168"/>
                  <a:pt x="290" y="168"/>
                </a:cubicBezTo>
                <a:cubicBezTo>
                  <a:pt x="289" y="206"/>
                  <a:pt x="288" y="244"/>
                  <a:pt x="287" y="283"/>
                </a:cubicBezTo>
                <a:cubicBezTo>
                  <a:pt x="287" y="301"/>
                  <a:pt x="286" y="320"/>
                  <a:pt x="286" y="339"/>
                </a:cubicBezTo>
                <a:cubicBezTo>
                  <a:pt x="286" y="342"/>
                  <a:pt x="288" y="345"/>
                  <a:pt x="289" y="348"/>
                </a:cubicBezTo>
                <a:cubicBezTo>
                  <a:pt x="290" y="348"/>
                  <a:pt x="291" y="348"/>
                  <a:pt x="292" y="348"/>
                </a:cubicBezTo>
                <a:cubicBezTo>
                  <a:pt x="293" y="347"/>
                  <a:pt x="293" y="347"/>
                  <a:pt x="294" y="346"/>
                </a:cubicBezTo>
                <a:cubicBezTo>
                  <a:pt x="297" y="329"/>
                  <a:pt x="292" y="311"/>
                  <a:pt x="303" y="294"/>
                </a:cubicBezTo>
                <a:cubicBezTo>
                  <a:pt x="307" y="288"/>
                  <a:pt x="306" y="281"/>
                  <a:pt x="306" y="275"/>
                </a:cubicBezTo>
                <a:cubicBezTo>
                  <a:pt x="307" y="271"/>
                  <a:pt x="308" y="267"/>
                  <a:pt x="309" y="263"/>
                </a:cubicBezTo>
                <a:cubicBezTo>
                  <a:pt x="310" y="263"/>
                  <a:pt x="312" y="263"/>
                  <a:pt x="313" y="263"/>
                </a:cubicBezTo>
                <a:cubicBezTo>
                  <a:pt x="317" y="358"/>
                  <a:pt x="307" y="289"/>
                  <a:pt x="306" y="384"/>
                </a:cubicBezTo>
                <a:cubicBezTo>
                  <a:pt x="307" y="384"/>
                  <a:pt x="307" y="383"/>
                  <a:pt x="307" y="382"/>
                </a:cubicBezTo>
                <a:cubicBezTo>
                  <a:pt x="310" y="346"/>
                  <a:pt x="312" y="370"/>
                  <a:pt x="314" y="334"/>
                </a:cubicBezTo>
                <a:cubicBezTo>
                  <a:pt x="316" y="315"/>
                  <a:pt x="318" y="295"/>
                  <a:pt x="320" y="276"/>
                </a:cubicBezTo>
                <a:cubicBezTo>
                  <a:pt x="320" y="275"/>
                  <a:pt x="321" y="274"/>
                  <a:pt x="322" y="273"/>
                </a:cubicBezTo>
                <a:cubicBezTo>
                  <a:pt x="323" y="273"/>
                  <a:pt x="324" y="274"/>
                  <a:pt x="325" y="274"/>
                </a:cubicBezTo>
                <a:cubicBezTo>
                  <a:pt x="325" y="293"/>
                  <a:pt x="325" y="312"/>
                  <a:pt x="325" y="331"/>
                </a:cubicBezTo>
                <a:cubicBezTo>
                  <a:pt x="326" y="331"/>
                  <a:pt x="328" y="331"/>
                  <a:pt x="329" y="331"/>
                </a:cubicBezTo>
                <a:cubicBezTo>
                  <a:pt x="337" y="233"/>
                  <a:pt x="344" y="239"/>
                  <a:pt x="352" y="140"/>
                </a:cubicBezTo>
                <a:cubicBezTo>
                  <a:pt x="353" y="140"/>
                  <a:pt x="354" y="140"/>
                  <a:pt x="355" y="140"/>
                </a:cubicBezTo>
                <a:cubicBezTo>
                  <a:pt x="361" y="220"/>
                  <a:pt x="351" y="196"/>
                  <a:pt x="350" y="276"/>
                </a:cubicBezTo>
                <a:cubicBezTo>
                  <a:pt x="351" y="266"/>
                  <a:pt x="353" y="361"/>
                  <a:pt x="353" y="352"/>
                </a:cubicBezTo>
                <a:cubicBezTo>
                  <a:pt x="355" y="313"/>
                  <a:pt x="357" y="274"/>
                  <a:pt x="360" y="235"/>
                </a:cubicBezTo>
                <a:cubicBezTo>
                  <a:pt x="360" y="232"/>
                  <a:pt x="361" y="229"/>
                  <a:pt x="362" y="226"/>
                </a:cubicBezTo>
                <a:cubicBezTo>
                  <a:pt x="363" y="226"/>
                  <a:pt x="365" y="226"/>
                  <a:pt x="366" y="227"/>
                </a:cubicBezTo>
                <a:cubicBezTo>
                  <a:pt x="371" y="281"/>
                  <a:pt x="363" y="232"/>
                  <a:pt x="368" y="286"/>
                </a:cubicBezTo>
                <a:cubicBezTo>
                  <a:pt x="369" y="285"/>
                  <a:pt x="369" y="284"/>
                  <a:pt x="369" y="283"/>
                </a:cubicBezTo>
                <a:cubicBezTo>
                  <a:pt x="372" y="243"/>
                  <a:pt x="374" y="307"/>
                  <a:pt x="377" y="267"/>
                </a:cubicBezTo>
                <a:cubicBezTo>
                  <a:pt x="379" y="239"/>
                  <a:pt x="382" y="212"/>
                  <a:pt x="384" y="185"/>
                </a:cubicBezTo>
                <a:cubicBezTo>
                  <a:pt x="384" y="183"/>
                  <a:pt x="386" y="181"/>
                  <a:pt x="387" y="180"/>
                </a:cubicBezTo>
                <a:cubicBezTo>
                  <a:pt x="390" y="183"/>
                  <a:pt x="391" y="186"/>
                  <a:pt x="391" y="188"/>
                </a:cubicBezTo>
                <a:cubicBezTo>
                  <a:pt x="390" y="198"/>
                  <a:pt x="390" y="208"/>
                  <a:pt x="389" y="217"/>
                </a:cubicBezTo>
                <a:cubicBezTo>
                  <a:pt x="389" y="252"/>
                  <a:pt x="390" y="287"/>
                  <a:pt x="388" y="321"/>
                </a:cubicBezTo>
                <a:cubicBezTo>
                  <a:pt x="385" y="416"/>
                  <a:pt x="406" y="342"/>
                  <a:pt x="401" y="437"/>
                </a:cubicBezTo>
                <a:cubicBezTo>
                  <a:pt x="396" y="543"/>
                  <a:pt x="395" y="658"/>
                  <a:pt x="400" y="764"/>
                </a:cubicBezTo>
                <a:cubicBezTo>
                  <a:pt x="402" y="815"/>
                  <a:pt x="384" y="860"/>
                  <a:pt x="387" y="911"/>
                </a:cubicBezTo>
                <a:cubicBezTo>
                  <a:pt x="388" y="920"/>
                  <a:pt x="389" y="930"/>
                  <a:pt x="390" y="937"/>
                </a:cubicBezTo>
                <a:cubicBezTo>
                  <a:pt x="390" y="923"/>
                  <a:pt x="390" y="908"/>
                  <a:pt x="390" y="892"/>
                </a:cubicBezTo>
                <a:cubicBezTo>
                  <a:pt x="390" y="752"/>
                  <a:pt x="390" y="612"/>
                  <a:pt x="399" y="471"/>
                </a:cubicBezTo>
                <a:cubicBezTo>
                  <a:pt x="404" y="394"/>
                  <a:pt x="408" y="375"/>
                  <a:pt x="413" y="297"/>
                </a:cubicBezTo>
                <a:cubicBezTo>
                  <a:pt x="417" y="237"/>
                  <a:pt x="421" y="220"/>
                  <a:pt x="425" y="160"/>
                </a:cubicBezTo>
                <a:cubicBezTo>
                  <a:pt x="426" y="147"/>
                  <a:pt x="428" y="134"/>
                  <a:pt x="430" y="120"/>
                </a:cubicBezTo>
                <a:cubicBezTo>
                  <a:pt x="430" y="119"/>
                  <a:pt x="432" y="118"/>
                  <a:pt x="433" y="116"/>
                </a:cubicBezTo>
                <a:cubicBezTo>
                  <a:pt x="434" y="117"/>
                  <a:pt x="435" y="117"/>
                  <a:pt x="436" y="117"/>
                </a:cubicBezTo>
                <a:cubicBezTo>
                  <a:pt x="436" y="119"/>
                  <a:pt x="435" y="120"/>
                  <a:pt x="435" y="122"/>
                </a:cubicBezTo>
                <a:cubicBezTo>
                  <a:pt x="436" y="135"/>
                  <a:pt x="437" y="149"/>
                  <a:pt x="437" y="163"/>
                </a:cubicBezTo>
                <a:cubicBezTo>
                  <a:pt x="438" y="223"/>
                  <a:pt x="434" y="180"/>
                  <a:pt x="434" y="241"/>
                </a:cubicBezTo>
                <a:cubicBezTo>
                  <a:pt x="435" y="323"/>
                  <a:pt x="442" y="387"/>
                  <a:pt x="436" y="469"/>
                </a:cubicBezTo>
                <a:cubicBezTo>
                  <a:pt x="430" y="569"/>
                  <a:pt x="436" y="684"/>
                  <a:pt x="422" y="785"/>
                </a:cubicBezTo>
                <a:cubicBezTo>
                  <a:pt x="422" y="794"/>
                  <a:pt x="423" y="803"/>
                  <a:pt x="424" y="813"/>
                </a:cubicBezTo>
                <a:cubicBezTo>
                  <a:pt x="426" y="811"/>
                  <a:pt x="425" y="810"/>
                  <a:pt x="426" y="809"/>
                </a:cubicBezTo>
                <a:cubicBezTo>
                  <a:pt x="427" y="749"/>
                  <a:pt x="429" y="689"/>
                  <a:pt x="431" y="629"/>
                </a:cubicBezTo>
                <a:cubicBezTo>
                  <a:pt x="433" y="576"/>
                  <a:pt x="433" y="523"/>
                  <a:pt x="436" y="469"/>
                </a:cubicBezTo>
                <a:cubicBezTo>
                  <a:pt x="441" y="394"/>
                  <a:pt x="449" y="319"/>
                  <a:pt x="455" y="244"/>
                </a:cubicBezTo>
                <a:cubicBezTo>
                  <a:pt x="457" y="215"/>
                  <a:pt x="458" y="288"/>
                  <a:pt x="462" y="258"/>
                </a:cubicBezTo>
                <a:cubicBezTo>
                  <a:pt x="463" y="245"/>
                  <a:pt x="473" y="233"/>
                  <a:pt x="472" y="219"/>
                </a:cubicBezTo>
                <a:cubicBezTo>
                  <a:pt x="472" y="218"/>
                  <a:pt x="472" y="216"/>
                  <a:pt x="473" y="215"/>
                </a:cubicBezTo>
                <a:cubicBezTo>
                  <a:pt x="474" y="215"/>
                  <a:pt x="474" y="215"/>
                  <a:pt x="475" y="215"/>
                </a:cubicBezTo>
                <a:cubicBezTo>
                  <a:pt x="476" y="226"/>
                  <a:pt x="477" y="238"/>
                  <a:pt x="479" y="250"/>
                </a:cubicBezTo>
                <a:cubicBezTo>
                  <a:pt x="479" y="250"/>
                  <a:pt x="480" y="250"/>
                  <a:pt x="480" y="250"/>
                </a:cubicBezTo>
                <a:cubicBezTo>
                  <a:pt x="482" y="228"/>
                  <a:pt x="484" y="207"/>
                  <a:pt x="486" y="185"/>
                </a:cubicBezTo>
                <a:cubicBezTo>
                  <a:pt x="488" y="185"/>
                  <a:pt x="490" y="185"/>
                  <a:pt x="491" y="185"/>
                </a:cubicBezTo>
                <a:cubicBezTo>
                  <a:pt x="493" y="274"/>
                  <a:pt x="483" y="259"/>
                  <a:pt x="482" y="348"/>
                </a:cubicBezTo>
                <a:cubicBezTo>
                  <a:pt x="483" y="338"/>
                  <a:pt x="484" y="328"/>
                  <a:pt x="485" y="318"/>
                </a:cubicBezTo>
                <a:cubicBezTo>
                  <a:pt x="490" y="263"/>
                  <a:pt x="494" y="311"/>
                  <a:pt x="498" y="256"/>
                </a:cubicBezTo>
                <a:cubicBezTo>
                  <a:pt x="500" y="235"/>
                  <a:pt x="502" y="111"/>
                  <a:pt x="503" y="91"/>
                </a:cubicBezTo>
                <a:cubicBezTo>
                  <a:pt x="504" y="89"/>
                  <a:pt x="506" y="88"/>
                  <a:pt x="508" y="87"/>
                </a:cubicBezTo>
                <a:cubicBezTo>
                  <a:pt x="509" y="88"/>
                  <a:pt x="512" y="90"/>
                  <a:pt x="512" y="91"/>
                </a:cubicBezTo>
                <a:cubicBezTo>
                  <a:pt x="512" y="96"/>
                  <a:pt x="511" y="101"/>
                  <a:pt x="510" y="106"/>
                </a:cubicBezTo>
                <a:cubicBezTo>
                  <a:pt x="510" y="124"/>
                  <a:pt x="509" y="142"/>
                  <a:pt x="508" y="160"/>
                </a:cubicBezTo>
                <a:cubicBezTo>
                  <a:pt x="508" y="173"/>
                  <a:pt x="508" y="186"/>
                  <a:pt x="508" y="197"/>
                </a:cubicBezTo>
                <a:cubicBezTo>
                  <a:pt x="509" y="193"/>
                  <a:pt x="511" y="186"/>
                  <a:pt x="512" y="179"/>
                </a:cubicBezTo>
                <a:cubicBezTo>
                  <a:pt x="513" y="179"/>
                  <a:pt x="514" y="179"/>
                  <a:pt x="515" y="179"/>
                </a:cubicBezTo>
                <a:cubicBezTo>
                  <a:pt x="519" y="224"/>
                  <a:pt x="515" y="269"/>
                  <a:pt x="513" y="314"/>
                </a:cubicBezTo>
                <a:cubicBezTo>
                  <a:pt x="511" y="359"/>
                  <a:pt x="508" y="404"/>
                  <a:pt x="506" y="449"/>
                </a:cubicBezTo>
                <a:cubicBezTo>
                  <a:pt x="507" y="449"/>
                  <a:pt x="508" y="449"/>
                  <a:pt x="509" y="449"/>
                </a:cubicBezTo>
                <a:cubicBezTo>
                  <a:pt x="517" y="337"/>
                  <a:pt x="526" y="226"/>
                  <a:pt x="535" y="114"/>
                </a:cubicBezTo>
                <a:cubicBezTo>
                  <a:pt x="537" y="114"/>
                  <a:pt x="538" y="114"/>
                  <a:pt x="540" y="114"/>
                </a:cubicBezTo>
                <a:cubicBezTo>
                  <a:pt x="540" y="128"/>
                  <a:pt x="540" y="143"/>
                  <a:pt x="540" y="157"/>
                </a:cubicBezTo>
                <a:cubicBezTo>
                  <a:pt x="542" y="158"/>
                  <a:pt x="543" y="158"/>
                  <a:pt x="544" y="158"/>
                </a:cubicBezTo>
                <a:cubicBezTo>
                  <a:pt x="545" y="155"/>
                  <a:pt x="547" y="152"/>
                  <a:pt x="548" y="150"/>
                </a:cubicBezTo>
                <a:cubicBezTo>
                  <a:pt x="549" y="150"/>
                  <a:pt x="551" y="150"/>
                  <a:pt x="552" y="150"/>
                </a:cubicBezTo>
                <a:cubicBezTo>
                  <a:pt x="551" y="308"/>
                  <a:pt x="532" y="466"/>
                  <a:pt x="529" y="624"/>
                </a:cubicBezTo>
                <a:cubicBezTo>
                  <a:pt x="534" y="564"/>
                  <a:pt x="538" y="504"/>
                  <a:pt x="543" y="445"/>
                </a:cubicBezTo>
                <a:cubicBezTo>
                  <a:pt x="548" y="385"/>
                  <a:pt x="553" y="325"/>
                  <a:pt x="559" y="265"/>
                </a:cubicBezTo>
                <a:cubicBezTo>
                  <a:pt x="564" y="206"/>
                  <a:pt x="570" y="147"/>
                  <a:pt x="576" y="88"/>
                </a:cubicBezTo>
                <a:cubicBezTo>
                  <a:pt x="577" y="88"/>
                  <a:pt x="578" y="87"/>
                  <a:pt x="579" y="87"/>
                </a:cubicBezTo>
                <a:cubicBezTo>
                  <a:pt x="579" y="88"/>
                  <a:pt x="580" y="89"/>
                  <a:pt x="580" y="90"/>
                </a:cubicBezTo>
                <a:cubicBezTo>
                  <a:pt x="580" y="110"/>
                  <a:pt x="581" y="129"/>
                  <a:pt x="580" y="148"/>
                </a:cubicBezTo>
                <a:cubicBezTo>
                  <a:pt x="575" y="211"/>
                  <a:pt x="570" y="274"/>
                  <a:pt x="566" y="337"/>
                </a:cubicBezTo>
                <a:cubicBezTo>
                  <a:pt x="561" y="406"/>
                  <a:pt x="554" y="475"/>
                  <a:pt x="551" y="544"/>
                </a:cubicBezTo>
                <a:cubicBezTo>
                  <a:pt x="547" y="609"/>
                  <a:pt x="546" y="675"/>
                  <a:pt x="545" y="740"/>
                </a:cubicBezTo>
                <a:cubicBezTo>
                  <a:pt x="544" y="796"/>
                  <a:pt x="544" y="852"/>
                  <a:pt x="543" y="907"/>
                </a:cubicBezTo>
                <a:cubicBezTo>
                  <a:pt x="542" y="987"/>
                  <a:pt x="541" y="1067"/>
                  <a:pt x="540" y="1147"/>
                </a:cubicBezTo>
                <a:cubicBezTo>
                  <a:pt x="540" y="1153"/>
                  <a:pt x="543" y="1159"/>
                  <a:pt x="545" y="1165"/>
                </a:cubicBezTo>
                <a:cubicBezTo>
                  <a:pt x="545" y="1166"/>
                  <a:pt x="545" y="1168"/>
                  <a:pt x="544" y="1170"/>
                </a:cubicBezTo>
                <a:cubicBezTo>
                  <a:pt x="543" y="1172"/>
                  <a:pt x="541" y="1174"/>
                  <a:pt x="540" y="1176"/>
                </a:cubicBezTo>
                <a:cubicBezTo>
                  <a:pt x="539" y="1182"/>
                  <a:pt x="540" y="1187"/>
                  <a:pt x="540" y="1192"/>
                </a:cubicBezTo>
                <a:cubicBezTo>
                  <a:pt x="542" y="1244"/>
                  <a:pt x="544" y="1296"/>
                  <a:pt x="548" y="1348"/>
                </a:cubicBezTo>
                <a:cubicBezTo>
                  <a:pt x="552" y="1389"/>
                  <a:pt x="493" y="1301"/>
                  <a:pt x="498" y="1342"/>
                </a:cubicBezTo>
                <a:cubicBezTo>
                  <a:pt x="503" y="1373"/>
                  <a:pt x="508" y="1357"/>
                  <a:pt x="512" y="1388"/>
                </a:cubicBezTo>
                <a:cubicBezTo>
                  <a:pt x="517" y="1423"/>
                  <a:pt x="521" y="1440"/>
                  <a:pt x="525" y="1475"/>
                </a:cubicBezTo>
                <a:cubicBezTo>
                  <a:pt x="528" y="1497"/>
                  <a:pt x="529" y="1474"/>
                  <a:pt x="530" y="1495"/>
                </a:cubicBezTo>
                <a:cubicBezTo>
                  <a:pt x="531" y="1499"/>
                  <a:pt x="528" y="1534"/>
                  <a:pt x="527" y="1538"/>
                </a:cubicBezTo>
                <a:cubicBezTo>
                  <a:pt x="526" y="1538"/>
                  <a:pt x="524" y="1538"/>
                  <a:pt x="523" y="1539"/>
                </a:cubicBezTo>
                <a:cubicBezTo>
                  <a:pt x="521" y="1537"/>
                  <a:pt x="518" y="1535"/>
                  <a:pt x="517" y="1534"/>
                </a:cubicBezTo>
                <a:cubicBezTo>
                  <a:pt x="509" y="1519"/>
                  <a:pt x="500" y="1474"/>
                  <a:pt x="494" y="1459"/>
                </a:cubicBezTo>
                <a:cubicBezTo>
                  <a:pt x="488" y="1447"/>
                  <a:pt x="487" y="1480"/>
                  <a:pt x="483" y="1468"/>
                </a:cubicBezTo>
                <a:cubicBezTo>
                  <a:pt x="483" y="1466"/>
                  <a:pt x="481" y="1464"/>
                  <a:pt x="480" y="1462"/>
                </a:cubicBezTo>
                <a:cubicBezTo>
                  <a:pt x="479" y="1462"/>
                  <a:pt x="477" y="1462"/>
                  <a:pt x="476" y="1462"/>
                </a:cubicBezTo>
                <a:cubicBezTo>
                  <a:pt x="476" y="1464"/>
                  <a:pt x="476" y="1466"/>
                  <a:pt x="476" y="1469"/>
                </a:cubicBezTo>
                <a:cubicBezTo>
                  <a:pt x="475" y="1486"/>
                  <a:pt x="474" y="1459"/>
                  <a:pt x="473" y="1477"/>
                </a:cubicBezTo>
                <a:cubicBezTo>
                  <a:pt x="473" y="1479"/>
                  <a:pt x="471" y="1481"/>
                  <a:pt x="470" y="1483"/>
                </a:cubicBezTo>
                <a:cubicBezTo>
                  <a:pt x="469" y="1483"/>
                  <a:pt x="468" y="1483"/>
                  <a:pt x="466" y="1483"/>
                </a:cubicBezTo>
                <a:cubicBezTo>
                  <a:pt x="465" y="1480"/>
                  <a:pt x="463" y="1478"/>
                  <a:pt x="463" y="1476"/>
                </a:cubicBezTo>
                <a:cubicBezTo>
                  <a:pt x="461" y="1461"/>
                  <a:pt x="459" y="1491"/>
                  <a:pt x="457" y="1476"/>
                </a:cubicBezTo>
                <a:cubicBezTo>
                  <a:pt x="456" y="1472"/>
                  <a:pt x="525" y="1596"/>
                  <a:pt x="514" y="1596"/>
                </a:cubicBezTo>
                <a:cubicBezTo>
                  <a:pt x="513" y="1596"/>
                  <a:pt x="512" y="1594"/>
                  <a:pt x="511" y="1593"/>
                </a:cubicBezTo>
                <a:cubicBezTo>
                  <a:pt x="510" y="1590"/>
                  <a:pt x="508" y="1587"/>
                  <a:pt x="507" y="1584"/>
                </a:cubicBezTo>
                <a:cubicBezTo>
                  <a:pt x="492" y="1545"/>
                  <a:pt x="487" y="1524"/>
                  <a:pt x="482" y="1485"/>
                </a:cubicBezTo>
                <a:cubicBezTo>
                  <a:pt x="481" y="1478"/>
                  <a:pt x="474" y="1474"/>
                  <a:pt x="468" y="1469"/>
                </a:cubicBezTo>
                <a:cubicBezTo>
                  <a:pt x="467" y="1474"/>
                  <a:pt x="468" y="1479"/>
                  <a:pt x="469" y="1484"/>
                </a:cubicBezTo>
                <a:cubicBezTo>
                  <a:pt x="471" y="1500"/>
                  <a:pt x="474" y="1516"/>
                  <a:pt x="475" y="1532"/>
                </a:cubicBezTo>
                <a:cubicBezTo>
                  <a:pt x="478" y="1563"/>
                  <a:pt x="480" y="1574"/>
                  <a:pt x="482" y="1605"/>
                </a:cubicBezTo>
                <a:cubicBezTo>
                  <a:pt x="482" y="1607"/>
                  <a:pt x="481" y="1608"/>
                  <a:pt x="480" y="1610"/>
                </a:cubicBezTo>
                <a:cubicBezTo>
                  <a:pt x="479" y="1610"/>
                  <a:pt x="478" y="1610"/>
                  <a:pt x="477" y="1610"/>
                </a:cubicBezTo>
                <a:cubicBezTo>
                  <a:pt x="475" y="1608"/>
                  <a:pt x="473" y="1607"/>
                  <a:pt x="473" y="1605"/>
                </a:cubicBezTo>
                <a:cubicBezTo>
                  <a:pt x="468" y="1590"/>
                  <a:pt x="462" y="1594"/>
                  <a:pt x="459" y="1579"/>
                </a:cubicBezTo>
                <a:cubicBezTo>
                  <a:pt x="453" y="1545"/>
                  <a:pt x="446" y="1510"/>
                  <a:pt x="441" y="1476"/>
                </a:cubicBezTo>
                <a:cubicBezTo>
                  <a:pt x="436" y="1444"/>
                  <a:pt x="431" y="1459"/>
                  <a:pt x="427" y="1427"/>
                </a:cubicBezTo>
                <a:cubicBezTo>
                  <a:pt x="424" y="1394"/>
                  <a:pt x="420" y="1361"/>
                  <a:pt x="409" y="1328"/>
                </a:cubicBezTo>
                <a:cubicBezTo>
                  <a:pt x="407" y="1323"/>
                  <a:pt x="405" y="1318"/>
                  <a:pt x="403" y="1312"/>
                </a:cubicBezTo>
                <a:cubicBezTo>
                  <a:pt x="402" y="1312"/>
                  <a:pt x="401" y="1312"/>
                  <a:pt x="401" y="1313"/>
                </a:cubicBezTo>
                <a:cubicBezTo>
                  <a:pt x="401" y="1316"/>
                  <a:pt x="401" y="1319"/>
                  <a:pt x="402" y="1323"/>
                </a:cubicBezTo>
                <a:cubicBezTo>
                  <a:pt x="405" y="1335"/>
                  <a:pt x="408" y="1348"/>
                  <a:pt x="411" y="1361"/>
                </a:cubicBezTo>
                <a:cubicBezTo>
                  <a:pt x="414" y="1377"/>
                  <a:pt x="417" y="1393"/>
                  <a:pt x="420" y="1409"/>
                </a:cubicBezTo>
                <a:cubicBezTo>
                  <a:pt x="422" y="1422"/>
                  <a:pt x="425" y="1435"/>
                  <a:pt x="427" y="1448"/>
                </a:cubicBezTo>
                <a:cubicBezTo>
                  <a:pt x="430" y="1468"/>
                  <a:pt x="433" y="1441"/>
                  <a:pt x="435" y="1461"/>
                </a:cubicBezTo>
                <a:cubicBezTo>
                  <a:pt x="437" y="1482"/>
                  <a:pt x="438" y="1504"/>
                  <a:pt x="439" y="1525"/>
                </a:cubicBezTo>
                <a:cubicBezTo>
                  <a:pt x="439" y="1527"/>
                  <a:pt x="438" y="1529"/>
                  <a:pt x="437" y="1531"/>
                </a:cubicBezTo>
                <a:cubicBezTo>
                  <a:pt x="436" y="1531"/>
                  <a:pt x="435" y="1531"/>
                  <a:pt x="434" y="1531"/>
                </a:cubicBezTo>
                <a:cubicBezTo>
                  <a:pt x="433" y="1529"/>
                  <a:pt x="430" y="1527"/>
                  <a:pt x="430" y="1524"/>
                </a:cubicBezTo>
                <a:cubicBezTo>
                  <a:pt x="427" y="1517"/>
                  <a:pt x="424" y="1539"/>
                  <a:pt x="422" y="1532"/>
                </a:cubicBezTo>
                <a:cubicBezTo>
                  <a:pt x="421" y="1528"/>
                  <a:pt x="418" y="1526"/>
                  <a:pt x="410" y="1525"/>
                </a:cubicBezTo>
                <a:cubicBezTo>
                  <a:pt x="410" y="1527"/>
                  <a:pt x="410" y="1529"/>
                  <a:pt x="410" y="1531"/>
                </a:cubicBezTo>
                <a:cubicBezTo>
                  <a:pt x="412" y="1547"/>
                  <a:pt x="413" y="1564"/>
                  <a:pt x="415" y="1580"/>
                </a:cubicBezTo>
                <a:cubicBezTo>
                  <a:pt x="415" y="1582"/>
                  <a:pt x="416" y="1585"/>
                  <a:pt x="414" y="1586"/>
                </a:cubicBezTo>
                <a:cubicBezTo>
                  <a:pt x="407" y="1591"/>
                  <a:pt x="409" y="1595"/>
                  <a:pt x="409" y="1600"/>
                </a:cubicBezTo>
                <a:cubicBezTo>
                  <a:pt x="409" y="1602"/>
                  <a:pt x="407" y="1604"/>
                  <a:pt x="407" y="1606"/>
                </a:cubicBezTo>
                <a:cubicBezTo>
                  <a:pt x="405" y="1606"/>
                  <a:pt x="404" y="1606"/>
                  <a:pt x="403" y="1606"/>
                </a:cubicBezTo>
                <a:cubicBezTo>
                  <a:pt x="401" y="1602"/>
                  <a:pt x="399" y="1615"/>
                  <a:pt x="398" y="1611"/>
                </a:cubicBezTo>
                <a:cubicBezTo>
                  <a:pt x="390" y="1577"/>
                  <a:pt x="381" y="1595"/>
                  <a:pt x="376" y="1560"/>
                </a:cubicBezTo>
                <a:cubicBezTo>
                  <a:pt x="367" y="1500"/>
                  <a:pt x="359" y="1440"/>
                  <a:pt x="342" y="1381"/>
                </a:cubicBezTo>
                <a:cubicBezTo>
                  <a:pt x="340" y="1375"/>
                  <a:pt x="338" y="1370"/>
                  <a:pt x="336" y="1365"/>
                </a:cubicBezTo>
                <a:cubicBezTo>
                  <a:pt x="334" y="1366"/>
                  <a:pt x="334" y="1368"/>
                  <a:pt x="334" y="1369"/>
                </a:cubicBezTo>
                <a:cubicBezTo>
                  <a:pt x="337" y="1388"/>
                  <a:pt x="339" y="1407"/>
                  <a:pt x="342" y="1426"/>
                </a:cubicBezTo>
                <a:cubicBezTo>
                  <a:pt x="343" y="1441"/>
                  <a:pt x="344" y="1456"/>
                  <a:pt x="346" y="1471"/>
                </a:cubicBezTo>
                <a:cubicBezTo>
                  <a:pt x="350" y="1504"/>
                  <a:pt x="356" y="1537"/>
                  <a:pt x="360" y="1570"/>
                </a:cubicBezTo>
                <a:cubicBezTo>
                  <a:pt x="361" y="1574"/>
                  <a:pt x="358" y="1579"/>
                  <a:pt x="357" y="1583"/>
                </a:cubicBezTo>
                <a:cubicBezTo>
                  <a:pt x="356" y="1585"/>
                  <a:pt x="356" y="1586"/>
                  <a:pt x="356" y="1587"/>
                </a:cubicBezTo>
                <a:cubicBezTo>
                  <a:pt x="358" y="1596"/>
                  <a:pt x="359" y="1604"/>
                  <a:pt x="361" y="1613"/>
                </a:cubicBezTo>
                <a:cubicBezTo>
                  <a:pt x="363" y="1626"/>
                  <a:pt x="365" y="1587"/>
                  <a:pt x="367" y="1601"/>
                </a:cubicBezTo>
                <a:cubicBezTo>
                  <a:pt x="367" y="1603"/>
                  <a:pt x="366" y="1605"/>
                  <a:pt x="366" y="1608"/>
                </a:cubicBezTo>
                <a:cubicBezTo>
                  <a:pt x="364" y="1608"/>
                  <a:pt x="363" y="1608"/>
                  <a:pt x="362" y="1608"/>
                </a:cubicBezTo>
                <a:cubicBezTo>
                  <a:pt x="361" y="1605"/>
                  <a:pt x="359" y="1603"/>
                  <a:pt x="358" y="1601"/>
                </a:cubicBezTo>
                <a:cubicBezTo>
                  <a:pt x="356" y="1591"/>
                  <a:pt x="354" y="1634"/>
                  <a:pt x="351" y="1624"/>
                </a:cubicBezTo>
                <a:cubicBezTo>
                  <a:pt x="345" y="1605"/>
                  <a:pt x="338" y="1587"/>
                  <a:pt x="333" y="1568"/>
                </a:cubicBezTo>
                <a:cubicBezTo>
                  <a:pt x="329" y="1553"/>
                  <a:pt x="325" y="1538"/>
                  <a:pt x="322" y="1523"/>
                </a:cubicBezTo>
                <a:cubicBezTo>
                  <a:pt x="322" y="1533"/>
                  <a:pt x="323" y="1543"/>
                  <a:pt x="325" y="1553"/>
                </a:cubicBezTo>
                <a:cubicBezTo>
                  <a:pt x="328" y="1572"/>
                  <a:pt x="332" y="1591"/>
                  <a:pt x="335" y="1611"/>
                </a:cubicBezTo>
                <a:cubicBezTo>
                  <a:pt x="335" y="1613"/>
                  <a:pt x="334" y="1615"/>
                  <a:pt x="334" y="1618"/>
                </a:cubicBezTo>
                <a:cubicBezTo>
                  <a:pt x="332" y="1618"/>
                  <a:pt x="331" y="1618"/>
                  <a:pt x="329" y="1618"/>
                </a:cubicBezTo>
                <a:cubicBezTo>
                  <a:pt x="328" y="1614"/>
                  <a:pt x="325" y="1610"/>
                  <a:pt x="324" y="1605"/>
                </a:cubicBezTo>
                <a:cubicBezTo>
                  <a:pt x="316" y="1569"/>
                  <a:pt x="308" y="1532"/>
                  <a:pt x="300" y="1495"/>
                </a:cubicBezTo>
                <a:cubicBezTo>
                  <a:pt x="294" y="1468"/>
                  <a:pt x="288" y="1441"/>
                  <a:pt x="282" y="1413"/>
                </a:cubicBezTo>
                <a:cubicBezTo>
                  <a:pt x="280" y="1404"/>
                  <a:pt x="276" y="1394"/>
                  <a:pt x="273" y="1384"/>
                </a:cubicBezTo>
                <a:cubicBezTo>
                  <a:pt x="272" y="1387"/>
                  <a:pt x="273" y="1390"/>
                  <a:pt x="273" y="1393"/>
                </a:cubicBezTo>
                <a:cubicBezTo>
                  <a:pt x="273" y="1402"/>
                  <a:pt x="278" y="1411"/>
                  <a:pt x="272" y="1421"/>
                </a:cubicBezTo>
                <a:cubicBezTo>
                  <a:pt x="269" y="1426"/>
                  <a:pt x="273" y="1432"/>
                  <a:pt x="274" y="1437"/>
                </a:cubicBezTo>
                <a:cubicBezTo>
                  <a:pt x="280" y="1473"/>
                  <a:pt x="286" y="1508"/>
                  <a:pt x="293" y="1544"/>
                </a:cubicBezTo>
                <a:cubicBezTo>
                  <a:pt x="297" y="1562"/>
                  <a:pt x="301" y="1580"/>
                  <a:pt x="305" y="1598"/>
                </a:cubicBezTo>
                <a:cubicBezTo>
                  <a:pt x="306" y="1601"/>
                  <a:pt x="309" y="1604"/>
                  <a:pt x="300" y="1607"/>
                </a:cubicBezTo>
                <a:cubicBezTo>
                  <a:pt x="276" y="1551"/>
                  <a:pt x="265" y="1495"/>
                  <a:pt x="248" y="1439"/>
                </a:cubicBezTo>
                <a:cubicBezTo>
                  <a:pt x="245" y="1447"/>
                  <a:pt x="251" y="1454"/>
                  <a:pt x="245" y="1461"/>
                </a:cubicBezTo>
                <a:cubicBezTo>
                  <a:pt x="232" y="1438"/>
                  <a:pt x="229" y="1538"/>
                  <a:pt x="220" y="1514"/>
                </a:cubicBezTo>
                <a:cubicBezTo>
                  <a:pt x="217" y="1516"/>
                  <a:pt x="215" y="1518"/>
                  <a:pt x="215" y="1520"/>
                </a:cubicBezTo>
                <a:cubicBezTo>
                  <a:pt x="220" y="1545"/>
                  <a:pt x="226" y="1447"/>
                  <a:pt x="231" y="1473"/>
                </a:cubicBezTo>
                <a:cubicBezTo>
                  <a:pt x="235" y="1492"/>
                  <a:pt x="240" y="1511"/>
                  <a:pt x="244" y="1530"/>
                </a:cubicBezTo>
                <a:cubicBezTo>
                  <a:pt x="244" y="1533"/>
                  <a:pt x="244" y="1535"/>
                  <a:pt x="244" y="1538"/>
                </a:cubicBezTo>
                <a:cubicBezTo>
                  <a:pt x="242" y="1538"/>
                  <a:pt x="241" y="1538"/>
                  <a:pt x="239" y="1538"/>
                </a:cubicBezTo>
                <a:cubicBezTo>
                  <a:pt x="238" y="1536"/>
                  <a:pt x="235" y="1534"/>
                  <a:pt x="235" y="1532"/>
                </a:cubicBezTo>
                <a:cubicBezTo>
                  <a:pt x="231" y="1522"/>
                  <a:pt x="228" y="1513"/>
                  <a:pt x="225" y="1504"/>
                </a:cubicBezTo>
                <a:cubicBezTo>
                  <a:pt x="215" y="1477"/>
                  <a:pt x="205" y="1574"/>
                  <a:pt x="195" y="1547"/>
                </a:cubicBezTo>
                <a:cubicBezTo>
                  <a:pt x="194" y="1546"/>
                  <a:pt x="193" y="1543"/>
                  <a:pt x="191" y="1543"/>
                </a:cubicBezTo>
                <a:cubicBezTo>
                  <a:pt x="179" y="1541"/>
                  <a:pt x="181" y="1536"/>
                  <a:pt x="179" y="1532"/>
                </a:cubicBezTo>
                <a:cubicBezTo>
                  <a:pt x="173" y="1519"/>
                  <a:pt x="167" y="1526"/>
                  <a:pt x="162" y="1513"/>
                </a:cubicBezTo>
                <a:cubicBezTo>
                  <a:pt x="158" y="1502"/>
                  <a:pt x="153" y="1491"/>
                  <a:pt x="150" y="1481"/>
                </a:cubicBezTo>
                <a:cubicBezTo>
                  <a:pt x="147" y="1472"/>
                  <a:pt x="145" y="1464"/>
                  <a:pt x="143" y="1455"/>
                </a:cubicBezTo>
                <a:cubicBezTo>
                  <a:pt x="144" y="1471"/>
                  <a:pt x="146" y="1486"/>
                  <a:pt x="150" y="1501"/>
                </a:cubicBezTo>
                <a:cubicBezTo>
                  <a:pt x="154" y="1519"/>
                  <a:pt x="158" y="1536"/>
                  <a:pt x="163" y="1553"/>
                </a:cubicBezTo>
                <a:cubicBezTo>
                  <a:pt x="163" y="1555"/>
                  <a:pt x="163" y="1558"/>
                  <a:pt x="163" y="1560"/>
                </a:cubicBezTo>
                <a:cubicBezTo>
                  <a:pt x="161" y="1560"/>
                  <a:pt x="160" y="1560"/>
                  <a:pt x="158" y="1560"/>
                </a:cubicBezTo>
                <a:cubicBezTo>
                  <a:pt x="157" y="1558"/>
                  <a:pt x="154" y="1556"/>
                  <a:pt x="154" y="1554"/>
                </a:cubicBezTo>
                <a:cubicBezTo>
                  <a:pt x="150" y="1543"/>
                  <a:pt x="147" y="1532"/>
                  <a:pt x="143" y="1522"/>
                </a:cubicBezTo>
                <a:cubicBezTo>
                  <a:pt x="141" y="1516"/>
                  <a:pt x="139" y="1510"/>
                  <a:pt x="137" y="1504"/>
                </a:cubicBezTo>
                <a:cubicBezTo>
                  <a:pt x="135" y="1506"/>
                  <a:pt x="135" y="1508"/>
                  <a:pt x="136" y="1510"/>
                </a:cubicBezTo>
                <a:cubicBezTo>
                  <a:pt x="142" y="1539"/>
                  <a:pt x="149" y="1568"/>
                  <a:pt x="155" y="1597"/>
                </a:cubicBezTo>
                <a:cubicBezTo>
                  <a:pt x="156" y="1600"/>
                  <a:pt x="156" y="1603"/>
                  <a:pt x="156" y="1606"/>
                </a:cubicBezTo>
                <a:cubicBezTo>
                  <a:pt x="154" y="1606"/>
                  <a:pt x="153" y="1606"/>
                  <a:pt x="151" y="1607"/>
                </a:cubicBezTo>
                <a:cubicBezTo>
                  <a:pt x="149" y="1603"/>
                  <a:pt x="147" y="1600"/>
                  <a:pt x="146" y="1597"/>
                </a:cubicBezTo>
                <a:cubicBezTo>
                  <a:pt x="137" y="1572"/>
                  <a:pt x="129" y="1548"/>
                  <a:pt x="119" y="1523"/>
                </a:cubicBezTo>
                <a:cubicBezTo>
                  <a:pt x="115" y="1512"/>
                  <a:pt x="110" y="1500"/>
                  <a:pt x="96" y="1491"/>
                </a:cubicBezTo>
                <a:cubicBezTo>
                  <a:pt x="89" y="1486"/>
                  <a:pt x="84" y="1480"/>
                  <a:pt x="83" y="1474"/>
                </a:cubicBezTo>
                <a:cubicBezTo>
                  <a:pt x="78" y="1456"/>
                  <a:pt x="72" y="1549"/>
                  <a:pt x="72" y="1531"/>
                </a:cubicBezTo>
                <a:cubicBezTo>
                  <a:pt x="73" y="1513"/>
                  <a:pt x="58" y="1497"/>
                  <a:pt x="54" y="1479"/>
                </a:cubicBezTo>
                <a:cubicBezTo>
                  <a:pt x="53" y="1481"/>
                  <a:pt x="52" y="1482"/>
                  <a:pt x="52" y="1483"/>
                </a:cubicBezTo>
                <a:cubicBezTo>
                  <a:pt x="53" y="1504"/>
                  <a:pt x="54" y="1525"/>
                  <a:pt x="56" y="1547"/>
                </a:cubicBezTo>
                <a:cubicBezTo>
                  <a:pt x="58" y="1565"/>
                  <a:pt x="62" y="1582"/>
                  <a:pt x="64" y="1600"/>
                </a:cubicBezTo>
                <a:cubicBezTo>
                  <a:pt x="65" y="1603"/>
                  <a:pt x="63" y="1606"/>
                  <a:pt x="63" y="1609"/>
                </a:cubicBezTo>
                <a:cubicBezTo>
                  <a:pt x="62" y="1609"/>
                  <a:pt x="60" y="1609"/>
                  <a:pt x="59" y="1609"/>
                </a:cubicBezTo>
                <a:cubicBezTo>
                  <a:pt x="57" y="1606"/>
                  <a:pt x="55" y="1603"/>
                  <a:pt x="54" y="1600"/>
                </a:cubicBezTo>
                <a:cubicBezTo>
                  <a:pt x="51" y="1587"/>
                  <a:pt x="49" y="1573"/>
                  <a:pt x="46" y="1559"/>
                </a:cubicBezTo>
                <a:cubicBezTo>
                  <a:pt x="45" y="1556"/>
                  <a:pt x="44" y="1554"/>
                  <a:pt x="43" y="1552"/>
                </a:cubicBezTo>
                <a:cubicBezTo>
                  <a:pt x="42" y="1552"/>
                  <a:pt x="41" y="1552"/>
                  <a:pt x="40" y="1552"/>
                </a:cubicBezTo>
                <a:cubicBezTo>
                  <a:pt x="40" y="1558"/>
                  <a:pt x="40" y="1563"/>
                  <a:pt x="40" y="1569"/>
                </a:cubicBezTo>
                <a:cubicBezTo>
                  <a:pt x="39" y="1569"/>
                  <a:pt x="38" y="1569"/>
                  <a:pt x="36" y="1569"/>
                </a:cubicBezTo>
                <a:cubicBezTo>
                  <a:pt x="35" y="1566"/>
                  <a:pt x="32" y="1564"/>
                  <a:pt x="32" y="1561"/>
                </a:cubicBezTo>
                <a:cubicBezTo>
                  <a:pt x="26" y="1536"/>
                  <a:pt x="18" y="1510"/>
                  <a:pt x="14" y="1485"/>
                </a:cubicBezTo>
                <a:cubicBezTo>
                  <a:pt x="9" y="1452"/>
                  <a:pt x="7" y="1419"/>
                  <a:pt x="6" y="1386"/>
                </a:cubicBezTo>
                <a:cubicBezTo>
                  <a:pt x="5" y="1353"/>
                  <a:pt x="6" y="1015"/>
                  <a:pt x="7" y="982"/>
                </a:cubicBezTo>
                <a:cubicBezTo>
                  <a:pt x="7" y="948"/>
                  <a:pt x="7" y="913"/>
                  <a:pt x="7" y="879"/>
                </a:cubicBezTo>
                <a:cubicBezTo>
                  <a:pt x="8" y="855"/>
                  <a:pt x="7" y="831"/>
                  <a:pt x="7" y="806"/>
                </a:cubicBezTo>
                <a:cubicBezTo>
                  <a:pt x="7" y="797"/>
                  <a:pt x="6" y="788"/>
                  <a:pt x="5" y="778"/>
                </a:cubicBezTo>
                <a:cubicBezTo>
                  <a:pt x="5" y="774"/>
                  <a:pt x="5" y="770"/>
                  <a:pt x="5" y="766"/>
                </a:cubicBezTo>
                <a:cubicBezTo>
                  <a:pt x="5" y="761"/>
                  <a:pt x="7" y="757"/>
                  <a:pt x="8" y="753"/>
                </a:cubicBezTo>
                <a:cubicBezTo>
                  <a:pt x="8" y="751"/>
                  <a:pt x="4" y="747"/>
                  <a:pt x="5" y="746"/>
                </a:cubicBezTo>
                <a:cubicBezTo>
                  <a:pt x="11" y="744"/>
                  <a:pt x="8" y="742"/>
                  <a:pt x="4" y="740"/>
                </a:cubicBezTo>
                <a:cubicBezTo>
                  <a:pt x="10" y="738"/>
                  <a:pt x="10" y="736"/>
                  <a:pt x="3" y="734"/>
                </a:cubicBezTo>
                <a:cubicBezTo>
                  <a:pt x="4" y="734"/>
                  <a:pt x="6" y="734"/>
                  <a:pt x="7" y="734"/>
                </a:cubicBezTo>
                <a:cubicBezTo>
                  <a:pt x="7" y="732"/>
                  <a:pt x="6" y="730"/>
                  <a:pt x="6" y="727"/>
                </a:cubicBezTo>
                <a:cubicBezTo>
                  <a:pt x="11" y="726"/>
                  <a:pt x="10" y="724"/>
                  <a:pt x="7" y="722"/>
                </a:cubicBezTo>
                <a:cubicBezTo>
                  <a:pt x="7" y="697"/>
                  <a:pt x="7" y="671"/>
                  <a:pt x="7" y="646"/>
                </a:cubicBezTo>
                <a:close/>
                <a:moveTo>
                  <a:pt x="313" y="1197"/>
                </a:moveTo>
                <a:cubicBezTo>
                  <a:pt x="311" y="1162"/>
                  <a:pt x="307" y="1077"/>
                  <a:pt x="305" y="1042"/>
                </a:cubicBezTo>
                <a:cubicBezTo>
                  <a:pt x="304" y="1020"/>
                  <a:pt x="305" y="998"/>
                  <a:pt x="306" y="976"/>
                </a:cubicBezTo>
                <a:cubicBezTo>
                  <a:pt x="307" y="946"/>
                  <a:pt x="306" y="903"/>
                  <a:pt x="305" y="873"/>
                </a:cubicBezTo>
                <a:cubicBezTo>
                  <a:pt x="304" y="823"/>
                  <a:pt x="306" y="766"/>
                  <a:pt x="306" y="717"/>
                </a:cubicBezTo>
                <a:cubicBezTo>
                  <a:pt x="305" y="664"/>
                  <a:pt x="309" y="635"/>
                  <a:pt x="309" y="582"/>
                </a:cubicBezTo>
                <a:cubicBezTo>
                  <a:pt x="309" y="561"/>
                  <a:pt x="318" y="525"/>
                  <a:pt x="317" y="504"/>
                </a:cubicBezTo>
                <a:cubicBezTo>
                  <a:pt x="300" y="549"/>
                  <a:pt x="302" y="1182"/>
                  <a:pt x="319" y="1265"/>
                </a:cubicBezTo>
                <a:cubicBezTo>
                  <a:pt x="320" y="1265"/>
                  <a:pt x="321" y="1265"/>
                  <a:pt x="322" y="1264"/>
                </a:cubicBezTo>
                <a:cubicBezTo>
                  <a:pt x="323" y="1239"/>
                  <a:pt x="314" y="1223"/>
                  <a:pt x="313" y="1197"/>
                </a:cubicBezTo>
                <a:close/>
                <a:moveTo>
                  <a:pt x="190" y="882"/>
                </a:moveTo>
                <a:cubicBezTo>
                  <a:pt x="188" y="788"/>
                  <a:pt x="186" y="693"/>
                  <a:pt x="185" y="598"/>
                </a:cubicBezTo>
                <a:cubicBezTo>
                  <a:pt x="184" y="598"/>
                  <a:pt x="183" y="598"/>
                  <a:pt x="182" y="598"/>
                </a:cubicBezTo>
                <a:cubicBezTo>
                  <a:pt x="179" y="693"/>
                  <a:pt x="185" y="788"/>
                  <a:pt x="190" y="882"/>
                </a:cubicBezTo>
                <a:close/>
                <a:moveTo>
                  <a:pt x="426" y="1179"/>
                </a:moveTo>
                <a:cubicBezTo>
                  <a:pt x="426" y="1220"/>
                  <a:pt x="429" y="1261"/>
                  <a:pt x="447" y="1302"/>
                </a:cubicBezTo>
                <a:cubicBezTo>
                  <a:pt x="440" y="1261"/>
                  <a:pt x="433" y="1220"/>
                  <a:pt x="426" y="1179"/>
                </a:cubicBezTo>
                <a:close/>
                <a:moveTo>
                  <a:pt x="350" y="601"/>
                </a:moveTo>
                <a:cubicBezTo>
                  <a:pt x="350" y="601"/>
                  <a:pt x="349" y="601"/>
                  <a:pt x="349" y="601"/>
                </a:cubicBezTo>
                <a:cubicBezTo>
                  <a:pt x="349" y="663"/>
                  <a:pt x="349" y="724"/>
                  <a:pt x="349" y="786"/>
                </a:cubicBezTo>
                <a:cubicBezTo>
                  <a:pt x="349" y="786"/>
                  <a:pt x="350" y="786"/>
                  <a:pt x="350" y="787"/>
                </a:cubicBezTo>
                <a:cubicBezTo>
                  <a:pt x="350" y="725"/>
                  <a:pt x="350" y="663"/>
                  <a:pt x="350" y="601"/>
                </a:cubicBezTo>
                <a:close/>
                <a:moveTo>
                  <a:pt x="386" y="1235"/>
                </a:moveTo>
                <a:cubicBezTo>
                  <a:pt x="387" y="1235"/>
                  <a:pt x="388" y="1235"/>
                  <a:pt x="389" y="1235"/>
                </a:cubicBezTo>
                <a:cubicBezTo>
                  <a:pt x="398" y="1205"/>
                  <a:pt x="384" y="1176"/>
                  <a:pt x="381" y="1146"/>
                </a:cubicBezTo>
                <a:cubicBezTo>
                  <a:pt x="382" y="1176"/>
                  <a:pt x="384" y="1205"/>
                  <a:pt x="386" y="1235"/>
                </a:cubicBezTo>
                <a:close/>
                <a:moveTo>
                  <a:pt x="199" y="1052"/>
                </a:moveTo>
                <a:cubicBezTo>
                  <a:pt x="199" y="1052"/>
                  <a:pt x="200" y="1052"/>
                  <a:pt x="200" y="1052"/>
                </a:cubicBezTo>
                <a:cubicBezTo>
                  <a:pt x="200" y="1032"/>
                  <a:pt x="200" y="1011"/>
                  <a:pt x="200" y="991"/>
                </a:cubicBezTo>
                <a:cubicBezTo>
                  <a:pt x="199" y="991"/>
                  <a:pt x="197" y="991"/>
                  <a:pt x="195" y="991"/>
                </a:cubicBezTo>
                <a:cubicBezTo>
                  <a:pt x="197" y="1011"/>
                  <a:pt x="198" y="1032"/>
                  <a:pt x="199" y="1052"/>
                </a:cubicBezTo>
                <a:close/>
                <a:moveTo>
                  <a:pt x="496" y="655"/>
                </a:moveTo>
                <a:cubicBezTo>
                  <a:pt x="497" y="655"/>
                  <a:pt x="498" y="655"/>
                  <a:pt x="498" y="655"/>
                </a:cubicBezTo>
                <a:cubicBezTo>
                  <a:pt x="500" y="616"/>
                  <a:pt x="502" y="577"/>
                  <a:pt x="503" y="538"/>
                </a:cubicBezTo>
                <a:cubicBezTo>
                  <a:pt x="503" y="538"/>
                  <a:pt x="502" y="538"/>
                  <a:pt x="501" y="538"/>
                </a:cubicBezTo>
                <a:cubicBezTo>
                  <a:pt x="500" y="577"/>
                  <a:pt x="498" y="616"/>
                  <a:pt x="496" y="655"/>
                </a:cubicBezTo>
                <a:close/>
                <a:moveTo>
                  <a:pt x="185" y="481"/>
                </a:moveTo>
                <a:cubicBezTo>
                  <a:pt x="185" y="481"/>
                  <a:pt x="185" y="481"/>
                  <a:pt x="185" y="481"/>
                </a:cubicBezTo>
                <a:cubicBezTo>
                  <a:pt x="184" y="514"/>
                  <a:pt x="183" y="546"/>
                  <a:pt x="182" y="579"/>
                </a:cubicBezTo>
                <a:cubicBezTo>
                  <a:pt x="183" y="579"/>
                  <a:pt x="184" y="579"/>
                  <a:pt x="185" y="579"/>
                </a:cubicBezTo>
                <a:cubicBezTo>
                  <a:pt x="185" y="547"/>
                  <a:pt x="185" y="514"/>
                  <a:pt x="185" y="481"/>
                </a:cubicBezTo>
                <a:close/>
                <a:moveTo>
                  <a:pt x="351" y="898"/>
                </a:moveTo>
                <a:cubicBezTo>
                  <a:pt x="351" y="898"/>
                  <a:pt x="352" y="898"/>
                  <a:pt x="352" y="898"/>
                </a:cubicBezTo>
                <a:cubicBezTo>
                  <a:pt x="352" y="872"/>
                  <a:pt x="352" y="845"/>
                  <a:pt x="352" y="819"/>
                </a:cubicBezTo>
                <a:cubicBezTo>
                  <a:pt x="352" y="819"/>
                  <a:pt x="351" y="819"/>
                  <a:pt x="351" y="819"/>
                </a:cubicBezTo>
                <a:cubicBezTo>
                  <a:pt x="351" y="845"/>
                  <a:pt x="351" y="872"/>
                  <a:pt x="351" y="898"/>
                </a:cubicBezTo>
                <a:close/>
                <a:moveTo>
                  <a:pt x="251" y="1244"/>
                </a:moveTo>
                <a:cubicBezTo>
                  <a:pt x="256" y="1238"/>
                  <a:pt x="255" y="1229"/>
                  <a:pt x="248" y="1212"/>
                </a:cubicBezTo>
                <a:cubicBezTo>
                  <a:pt x="249" y="1222"/>
                  <a:pt x="250" y="1233"/>
                  <a:pt x="251" y="1244"/>
                </a:cubicBezTo>
                <a:close/>
                <a:moveTo>
                  <a:pt x="504" y="501"/>
                </a:moveTo>
                <a:cubicBezTo>
                  <a:pt x="504" y="501"/>
                  <a:pt x="504" y="501"/>
                  <a:pt x="503" y="501"/>
                </a:cubicBezTo>
                <a:cubicBezTo>
                  <a:pt x="503" y="511"/>
                  <a:pt x="503" y="521"/>
                  <a:pt x="503" y="531"/>
                </a:cubicBezTo>
                <a:cubicBezTo>
                  <a:pt x="504" y="531"/>
                  <a:pt x="504" y="530"/>
                  <a:pt x="504" y="530"/>
                </a:cubicBezTo>
                <a:cubicBezTo>
                  <a:pt x="504" y="521"/>
                  <a:pt x="504" y="511"/>
                  <a:pt x="504" y="501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0"/>
          <p:cNvSpPr/>
          <p:nvPr/>
        </p:nvSpPr>
        <p:spPr>
          <a:xfrm>
            <a:off x="7026274" y="949324"/>
            <a:ext cx="4330700" cy="12239624"/>
          </a:xfrm>
          <a:custGeom>
            <a:avLst/>
            <a:gdLst/>
            <a:ahLst/>
            <a:cxnLst/>
            <a:rect l="l" t="t" r="r" b="b"/>
            <a:pathLst>
              <a:path w="618" h="1746" extrusionOk="0">
                <a:moveTo>
                  <a:pt x="84" y="281"/>
                </a:moveTo>
                <a:cubicBezTo>
                  <a:pt x="89" y="291"/>
                  <a:pt x="91" y="218"/>
                  <a:pt x="95" y="229"/>
                </a:cubicBezTo>
                <a:cubicBezTo>
                  <a:pt x="95" y="231"/>
                  <a:pt x="97" y="233"/>
                  <a:pt x="99" y="235"/>
                </a:cubicBezTo>
                <a:cubicBezTo>
                  <a:pt x="100" y="235"/>
                  <a:pt x="101" y="235"/>
                  <a:pt x="102" y="235"/>
                </a:cubicBezTo>
                <a:cubicBezTo>
                  <a:pt x="102" y="233"/>
                  <a:pt x="102" y="231"/>
                  <a:pt x="102" y="229"/>
                </a:cubicBezTo>
                <a:cubicBezTo>
                  <a:pt x="103" y="212"/>
                  <a:pt x="104" y="280"/>
                  <a:pt x="106" y="264"/>
                </a:cubicBezTo>
                <a:cubicBezTo>
                  <a:pt x="106" y="262"/>
                  <a:pt x="108" y="260"/>
                  <a:pt x="109" y="258"/>
                </a:cubicBezTo>
                <a:cubicBezTo>
                  <a:pt x="110" y="258"/>
                  <a:pt x="111" y="258"/>
                  <a:pt x="113" y="258"/>
                </a:cubicBezTo>
                <a:cubicBezTo>
                  <a:pt x="114" y="260"/>
                  <a:pt x="116" y="262"/>
                  <a:pt x="116" y="264"/>
                </a:cubicBezTo>
                <a:cubicBezTo>
                  <a:pt x="119" y="278"/>
                  <a:pt x="121" y="208"/>
                  <a:pt x="123" y="222"/>
                </a:cubicBezTo>
                <a:cubicBezTo>
                  <a:pt x="123" y="225"/>
                  <a:pt x="120" y="230"/>
                  <a:pt x="132" y="230"/>
                </a:cubicBezTo>
                <a:cubicBezTo>
                  <a:pt x="133" y="230"/>
                  <a:pt x="134" y="232"/>
                  <a:pt x="135" y="233"/>
                </a:cubicBezTo>
                <a:cubicBezTo>
                  <a:pt x="137" y="236"/>
                  <a:pt x="138" y="239"/>
                  <a:pt x="139" y="242"/>
                </a:cubicBezTo>
                <a:cubicBezTo>
                  <a:pt x="155" y="279"/>
                  <a:pt x="161" y="242"/>
                  <a:pt x="166" y="279"/>
                </a:cubicBezTo>
                <a:cubicBezTo>
                  <a:pt x="167" y="285"/>
                  <a:pt x="174" y="290"/>
                  <a:pt x="181" y="294"/>
                </a:cubicBezTo>
                <a:cubicBezTo>
                  <a:pt x="181" y="289"/>
                  <a:pt x="180" y="284"/>
                  <a:pt x="180" y="280"/>
                </a:cubicBezTo>
                <a:cubicBezTo>
                  <a:pt x="177" y="264"/>
                  <a:pt x="174" y="249"/>
                  <a:pt x="173" y="234"/>
                </a:cubicBezTo>
                <a:cubicBezTo>
                  <a:pt x="170" y="205"/>
                  <a:pt x="168" y="251"/>
                  <a:pt x="165" y="222"/>
                </a:cubicBezTo>
                <a:cubicBezTo>
                  <a:pt x="165" y="220"/>
                  <a:pt x="167" y="218"/>
                  <a:pt x="168" y="216"/>
                </a:cubicBezTo>
                <a:cubicBezTo>
                  <a:pt x="169" y="216"/>
                  <a:pt x="170" y="216"/>
                  <a:pt x="171" y="216"/>
                </a:cubicBezTo>
                <a:cubicBezTo>
                  <a:pt x="173" y="218"/>
                  <a:pt x="175" y="220"/>
                  <a:pt x="176" y="222"/>
                </a:cubicBezTo>
                <a:cubicBezTo>
                  <a:pt x="181" y="236"/>
                  <a:pt x="187" y="232"/>
                  <a:pt x="190" y="246"/>
                </a:cubicBezTo>
                <a:cubicBezTo>
                  <a:pt x="197" y="278"/>
                  <a:pt x="204" y="255"/>
                  <a:pt x="210" y="288"/>
                </a:cubicBezTo>
                <a:cubicBezTo>
                  <a:pt x="215" y="318"/>
                  <a:pt x="220" y="304"/>
                  <a:pt x="224" y="334"/>
                </a:cubicBezTo>
                <a:cubicBezTo>
                  <a:pt x="227" y="366"/>
                  <a:pt x="172" y="397"/>
                  <a:pt x="183" y="428"/>
                </a:cubicBezTo>
                <a:cubicBezTo>
                  <a:pt x="185" y="433"/>
                  <a:pt x="187" y="438"/>
                  <a:pt x="189" y="443"/>
                </a:cubicBezTo>
                <a:cubicBezTo>
                  <a:pt x="190" y="443"/>
                  <a:pt x="191" y="443"/>
                  <a:pt x="192" y="443"/>
                </a:cubicBezTo>
                <a:cubicBezTo>
                  <a:pt x="191" y="439"/>
                  <a:pt x="191" y="436"/>
                  <a:pt x="190" y="433"/>
                </a:cubicBezTo>
                <a:cubicBezTo>
                  <a:pt x="187" y="421"/>
                  <a:pt x="184" y="409"/>
                  <a:pt x="181" y="397"/>
                </a:cubicBezTo>
                <a:cubicBezTo>
                  <a:pt x="178" y="382"/>
                  <a:pt x="174" y="367"/>
                  <a:pt x="171" y="351"/>
                </a:cubicBezTo>
                <a:cubicBezTo>
                  <a:pt x="169" y="339"/>
                  <a:pt x="230" y="324"/>
                  <a:pt x="228" y="312"/>
                </a:cubicBezTo>
                <a:cubicBezTo>
                  <a:pt x="225" y="293"/>
                  <a:pt x="218" y="321"/>
                  <a:pt x="216" y="302"/>
                </a:cubicBezTo>
                <a:cubicBezTo>
                  <a:pt x="213" y="282"/>
                  <a:pt x="213" y="261"/>
                  <a:pt x="211" y="241"/>
                </a:cubicBezTo>
                <a:cubicBezTo>
                  <a:pt x="211" y="239"/>
                  <a:pt x="213" y="237"/>
                  <a:pt x="213" y="236"/>
                </a:cubicBezTo>
                <a:cubicBezTo>
                  <a:pt x="215" y="236"/>
                  <a:pt x="216" y="236"/>
                  <a:pt x="217" y="236"/>
                </a:cubicBezTo>
                <a:cubicBezTo>
                  <a:pt x="218" y="238"/>
                  <a:pt x="221" y="240"/>
                  <a:pt x="222" y="242"/>
                </a:cubicBezTo>
                <a:cubicBezTo>
                  <a:pt x="225" y="249"/>
                  <a:pt x="228" y="227"/>
                  <a:pt x="230" y="235"/>
                </a:cubicBezTo>
                <a:cubicBezTo>
                  <a:pt x="231" y="238"/>
                  <a:pt x="234" y="240"/>
                  <a:pt x="242" y="241"/>
                </a:cubicBezTo>
                <a:cubicBezTo>
                  <a:pt x="242" y="239"/>
                  <a:pt x="242" y="237"/>
                  <a:pt x="242" y="236"/>
                </a:cubicBezTo>
                <a:cubicBezTo>
                  <a:pt x="241" y="220"/>
                  <a:pt x="239" y="261"/>
                  <a:pt x="237" y="245"/>
                </a:cubicBezTo>
                <a:cubicBezTo>
                  <a:pt x="237" y="243"/>
                  <a:pt x="236" y="184"/>
                  <a:pt x="238" y="183"/>
                </a:cubicBezTo>
                <a:cubicBezTo>
                  <a:pt x="245" y="179"/>
                  <a:pt x="243" y="174"/>
                  <a:pt x="243" y="170"/>
                </a:cubicBezTo>
                <a:cubicBezTo>
                  <a:pt x="244" y="168"/>
                  <a:pt x="245" y="166"/>
                  <a:pt x="246" y="164"/>
                </a:cubicBezTo>
                <a:cubicBezTo>
                  <a:pt x="247" y="164"/>
                  <a:pt x="249" y="164"/>
                  <a:pt x="250" y="164"/>
                </a:cubicBezTo>
                <a:cubicBezTo>
                  <a:pt x="252" y="168"/>
                  <a:pt x="254" y="156"/>
                  <a:pt x="255" y="159"/>
                </a:cubicBezTo>
                <a:cubicBezTo>
                  <a:pt x="263" y="192"/>
                  <a:pt x="273" y="175"/>
                  <a:pt x="278" y="208"/>
                </a:cubicBezTo>
                <a:cubicBezTo>
                  <a:pt x="288" y="265"/>
                  <a:pt x="286" y="244"/>
                  <a:pt x="283" y="322"/>
                </a:cubicBezTo>
                <a:cubicBezTo>
                  <a:pt x="285" y="327"/>
                  <a:pt x="259" y="388"/>
                  <a:pt x="261" y="393"/>
                </a:cubicBezTo>
                <a:cubicBezTo>
                  <a:pt x="263" y="392"/>
                  <a:pt x="263" y="390"/>
                  <a:pt x="263" y="389"/>
                </a:cubicBezTo>
                <a:cubicBezTo>
                  <a:pt x="260" y="371"/>
                  <a:pt x="298" y="343"/>
                  <a:pt x="296" y="325"/>
                </a:cubicBezTo>
                <a:cubicBezTo>
                  <a:pt x="294" y="310"/>
                  <a:pt x="313" y="306"/>
                  <a:pt x="311" y="292"/>
                </a:cubicBezTo>
                <a:cubicBezTo>
                  <a:pt x="306" y="261"/>
                  <a:pt x="300" y="230"/>
                  <a:pt x="295" y="199"/>
                </a:cubicBezTo>
                <a:cubicBezTo>
                  <a:pt x="295" y="194"/>
                  <a:pt x="298" y="190"/>
                  <a:pt x="299" y="186"/>
                </a:cubicBezTo>
                <a:cubicBezTo>
                  <a:pt x="299" y="185"/>
                  <a:pt x="300" y="183"/>
                  <a:pt x="300" y="182"/>
                </a:cubicBezTo>
                <a:cubicBezTo>
                  <a:pt x="298" y="174"/>
                  <a:pt x="296" y="166"/>
                  <a:pt x="295" y="158"/>
                </a:cubicBezTo>
                <a:cubicBezTo>
                  <a:pt x="292" y="145"/>
                  <a:pt x="290" y="182"/>
                  <a:pt x="288" y="169"/>
                </a:cubicBezTo>
                <a:cubicBezTo>
                  <a:pt x="288" y="167"/>
                  <a:pt x="289" y="165"/>
                  <a:pt x="290" y="163"/>
                </a:cubicBezTo>
                <a:cubicBezTo>
                  <a:pt x="291" y="163"/>
                  <a:pt x="292" y="163"/>
                  <a:pt x="294" y="163"/>
                </a:cubicBezTo>
                <a:cubicBezTo>
                  <a:pt x="295" y="165"/>
                  <a:pt x="297" y="167"/>
                  <a:pt x="297" y="169"/>
                </a:cubicBezTo>
                <a:cubicBezTo>
                  <a:pt x="300" y="178"/>
                  <a:pt x="302" y="138"/>
                  <a:pt x="305" y="147"/>
                </a:cubicBezTo>
                <a:cubicBezTo>
                  <a:pt x="311" y="165"/>
                  <a:pt x="318" y="225"/>
                  <a:pt x="324" y="243"/>
                </a:cubicBezTo>
                <a:cubicBezTo>
                  <a:pt x="329" y="257"/>
                  <a:pt x="332" y="271"/>
                  <a:pt x="336" y="285"/>
                </a:cubicBezTo>
                <a:cubicBezTo>
                  <a:pt x="336" y="275"/>
                  <a:pt x="335" y="266"/>
                  <a:pt x="333" y="256"/>
                </a:cubicBezTo>
                <a:cubicBezTo>
                  <a:pt x="329" y="238"/>
                  <a:pt x="326" y="220"/>
                  <a:pt x="322" y="202"/>
                </a:cubicBezTo>
                <a:cubicBezTo>
                  <a:pt x="322" y="200"/>
                  <a:pt x="323" y="198"/>
                  <a:pt x="323" y="195"/>
                </a:cubicBezTo>
                <a:cubicBezTo>
                  <a:pt x="325" y="195"/>
                  <a:pt x="326" y="195"/>
                  <a:pt x="328" y="195"/>
                </a:cubicBezTo>
                <a:cubicBezTo>
                  <a:pt x="330" y="199"/>
                  <a:pt x="333" y="203"/>
                  <a:pt x="334" y="207"/>
                </a:cubicBezTo>
                <a:cubicBezTo>
                  <a:pt x="342" y="242"/>
                  <a:pt x="290" y="235"/>
                  <a:pt x="299" y="270"/>
                </a:cubicBezTo>
                <a:cubicBezTo>
                  <a:pt x="305" y="295"/>
                  <a:pt x="311" y="321"/>
                  <a:pt x="318" y="347"/>
                </a:cubicBezTo>
                <a:cubicBezTo>
                  <a:pt x="321" y="356"/>
                  <a:pt x="324" y="366"/>
                  <a:pt x="327" y="375"/>
                </a:cubicBezTo>
                <a:cubicBezTo>
                  <a:pt x="329" y="372"/>
                  <a:pt x="328" y="369"/>
                  <a:pt x="328" y="367"/>
                </a:cubicBezTo>
                <a:cubicBezTo>
                  <a:pt x="328" y="358"/>
                  <a:pt x="323" y="349"/>
                  <a:pt x="329" y="340"/>
                </a:cubicBezTo>
                <a:cubicBezTo>
                  <a:pt x="332" y="335"/>
                  <a:pt x="328" y="329"/>
                  <a:pt x="327" y="324"/>
                </a:cubicBezTo>
                <a:cubicBezTo>
                  <a:pt x="328" y="331"/>
                  <a:pt x="322" y="298"/>
                  <a:pt x="306" y="223"/>
                </a:cubicBezTo>
                <a:cubicBezTo>
                  <a:pt x="303" y="206"/>
                  <a:pt x="358" y="231"/>
                  <a:pt x="354" y="214"/>
                </a:cubicBezTo>
                <a:cubicBezTo>
                  <a:pt x="353" y="212"/>
                  <a:pt x="289" y="166"/>
                  <a:pt x="299" y="163"/>
                </a:cubicBezTo>
                <a:cubicBezTo>
                  <a:pt x="341" y="252"/>
                  <a:pt x="349" y="306"/>
                  <a:pt x="355" y="322"/>
                </a:cubicBezTo>
                <a:cubicBezTo>
                  <a:pt x="357" y="315"/>
                  <a:pt x="351" y="308"/>
                  <a:pt x="358" y="301"/>
                </a:cubicBezTo>
                <a:cubicBezTo>
                  <a:pt x="371" y="323"/>
                  <a:pt x="374" y="149"/>
                  <a:pt x="384" y="171"/>
                </a:cubicBezTo>
                <a:cubicBezTo>
                  <a:pt x="387" y="170"/>
                  <a:pt x="390" y="168"/>
                  <a:pt x="389" y="167"/>
                </a:cubicBezTo>
                <a:cubicBezTo>
                  <a:pt x="384" y="142"/>
                  <a:pt x="378" y="193"/>
                  <a:pt x="372" y="169"/>
                </a:cubicBezTo>
                <a:cubicBezTo>
                  <a:pt x="368" y="151"/>
                  <a:pt x="363" y="296"/>
                  <a:pt x="359" y="278"/>
                </a:cubicBezTo>
                <a:cubicBezTo>
                  <a:pt x="358" y="276"/>
                  <a:pt x="359" y="273"/>
                  <a:pt x="359" y="271"/>
                </a:cubicBezTo>
                <a:cubicBezTo>
                  <a:pt x="360" y="271"/>
                  <a:pt x="362" y="271"/>
                  <a:pt x="364" y="271"/>
                </a:cubicBezTo>
                <a:cubicBezTo>
                  <a:pt x="365" y="273"/>
                  <a:pt x="368" y="153"/>
                  <a:pt x="369" y="155"/>
                </a:cubicBezTo>
                <a:cubicBezTo>
                  <a:pt x="372" y="164"/>
                  <a:pt x="375" y="173"/>
                  <a:pt x="379" y="182"/>
                </a:cubicBezTo>
                <a:cubicBezTo>
                  <a:pt x="389" y="207"/>
                  <a:pt x="400" y="115"/>
                  <a:pt x="411" y="140"/>
                </a:cubicBezTo>
                <a:cubicBezTo>
                  <a:pt x="412" y="142"/>
                  <a:pt x="413" y="145"/>
                  <a:pt x="415" y="145"/>
                </a:cubicBezTo>
                <a:cubicBezTo>
                  <a:pt x="427" y="146"/>
                  <a:pt x="426" y="151"/>
                  <a:pt x="428" y="155"/>
                </a:cubicBezTo>
                <a:cubicBezTo>
                  <a:pt x="434" y="167"/>
                  <a:pt x="440" y="161"/>
                  <a:pt x="446" y="173"/>
                </a:cubicBezTo>
                <a:cubicBezTo>
                  <a:pt x="450" y="183"/>
                  <a:pt x="455" y="151"/>
                  <a:pt x="459" y="161"/>
                </a:cubicBezTo>
                <a:cubicBezTo>
                  <a:pt x="462" y="169"/>
                  <a:pt x="464" y="177"/>
                  <a:pt x="466" y="186"/>
                </a:cubicBezTo>
                <a:cubicBezTo>
                  <a:pt x="465" y="171"/>
                  <a:pt x="462" y="198"/>
                  <a:pt x="459" y="184"/>
                </a:cubicBezTo>
                <a:cubicBezTo>
                  <a:pt x="455" y="168"/>
                  <a:pt x="450" y="151"/>
                  <a:pt x="445" y="135"/>
                </a:cubicBezTo>
                <a:cubicBezTo>
                  <a:pt x="445" y="133"/>
                  <a:pt x="445" y="131"/>
                  <a:pt x="445" y="128"/>
                </a:cubicBezTo>
                <a:cubicBezTo>
                  <a:pt x="447" y="128"/>
                  <a:pt x="448" y="128"/>
                  <a:pt x="450" y="128"/>
                </a:cubicBezTo>
                <a:cubicBezTo>
                  <a:pt x="452" y="130"/>
                  <a:pt x="454" y="132"/>
                  <a:pt x="455" y="134"/>
                </a:cubicBezTo>
                <a:cubicBezTo>
                  <a:pt x="459" y="144"/>
                  <a:pt x="462" y="155"/>
                  <a:pt x="466" y="165"/>
                </a:cubicBezTo>
                <a:cubicBezTo>
                  <a:pt x="468" y="170"/>
                  <a:pt x="470" y="176"/>
                  <a:pt x="472" y="181"/>
                </a:cubicBezTo>
                <a:cubicBezTo>
                  <a:pt x="474" y="179"/>
                  <a:pt x="474" y="177"/>
                  <a:pt x="474" y="176"/>
                </a:cubicBezTo>
                <a:cubicBezTo>
                  <a:pt x="467" y="148"/>
                  <a:pt x="460" y="120"/>
                  <a:pt x="453" y="93"/>
                </a:cubicBezTo>
                <a:cubicBezTo>
                  <a:pt x="452" y="90"/>
                  <a:pt x="453" y="87"/>
                  <a:pt x="453" y="84"/>
                </a:cubicBezTo>
                <a:cubicBezTo>
                  <a:pt x="454" y="84"/>
                  <a:pt x="456" y="84"/>
                  <a:pt x="457" y="84"/>
                </a:cubicBezTo>
                <a:cubicBezTo>
                  <a:pt x="459" y="87"/>
                  <a:pt x="462" y="90"/>
                  <a:pt x="463" y="93"/>
                </a:cubicBezTo>
                <a:cubicBezTo>
                  <a:pt x="472" y="117"/>
                  <a:pt x="481" y="59"/>
                  <a:pt x="491" y="82"/>
                </a:cubicBezTo>
                <a:cubicBezTo>
                  <a:pt x="496" y="93"/>
                  <a:pt x="501" y="104"/>
                  <a:pt x="516" y="113"/>
                </a:cubicBezTo>
                <a:cubicBezTo>
                  <a:pt x="523" y="117"/>
                  <a:pt x="528" y="81"/>
                  <a:pt x="530" y="87"/>
                </a:cubicBezTo>
                <a:cubicBezTo>
                  <a:pt x="535" y="103"/>
                  <a:pt x="541" y="58"/>
                  <a:pt x="541" y="74"/>
                </a:cubicBezTo>
                <a:cubicBezTo>
                  <a:pt x="541" y="92"/>
                  <a:pt x="556" y="65"/>
                  <a:pt x="561" y="81"/>
                </a:cubicBezTo>
                <a:cubicBezTo>
                  <a:pt x="562" y="80"/>
                  <a:pt x="563" y="79"/>
                  <a:pt x="563" y="78"/>
                </a:cubicBezTo>
                <a:cubicBezTo>
                  <a:pt x="561" y="58"/>
                  <a:pt x="561" y="80"/>
                  <a:pt x="558" y="60"/>
                </a:cubicBezTo>
                <a:cubicBezTo>
                  <a:pt x="556" y="43"/>
                  <a:pt x="552" y="26"/>
                  <a:pt x="550" y="9"/>
                </a:cubicBezTo>
                <a:cubicBezTo>
                  <a:pt x="549" y="6"/>
                  <a:pt x="551" y="3"/>
                  <a:pt x="551" y="1"/>
                </a:cubicBezTo>
                <a:cubicBezTo>
                  <a:pt x="553" y="1"/>
                  <a:pt x="554" y="0"/>
                  <a:pt x="556" y="0"/>
                </a:cubicBezTo>
                <a:cubicBezTo>
                  <a:pt x="557" y="3"/>
                  <a:pt x="560" y="6"/>
                  <a:pt x="561" y="9"/>
                </a:cubicBezTo>
                <a:cubicBezTo>
                  <a:pt x="564" y="22"/>
                  <a:pt x="566" y="35"/>
                  <a:pt x="569" y="48"/>
                </a:cubicBezTo>
                <a:cubicBezTo>
                  <a:pt x="570" y="50"/>
                  <a:pt x="571" y="53"/>
                  <a:pt x="572" y="55"/>
                </a:cubicBezTo>
                <a:cubicBezTo>
                  <a:pt x="573" y="55"/>
                  <a:pt x="574" y="55"/>
                  <a:pt x="575" y="55"/>
                </a:cubicBezTo>
                <a:cubicBezTo>
                  <a:pt x="575" y="49"/>
                  <a:pt x="575" y="44"/>
                  <a:pt x="575" y="39"/>
                </a:cubicBezTo>
                <a:cubicBezTo>
                  <a:pt x="577" y="39"/>
                  <a:pt x="578" y="39"/>
                  <a:pt x="579" y="39"/>
                </a:cubicBezTo>
                <a:cubicBezTo>
                  <a:pt x="581" y="41"/>
                  <a:pt x="584" y="43"/>
                  <a:pt x="584" y="46"/>
                </a:cubicBezTo>
                <a:cubicBezTo>
                  <a:pt x="591" y="70"/>
                  <a:pt x="599" y="52"/>
                  <a:pt x="603" y="76"/>
                </a:cubicBezTo>
                <a:cubicBezTo>
                  <a:pt x="608" y="108"/>
                  <a:pt x="611" y="139"/>
                  <a:pt x="612" y="170"/>
                </a:cubicBezTo>
                <a:cubicBezTo>
                  <a:pt x="613" y="201"/>
                  <a:pt x="611" y="725"/>
                  <a:pt x="611" y="756"/>
                </a:cubicBezTo>
                <a:cubicBezTo>
                  <a:pt x="610" y="789"/>
                  <a:pt x="610" y="821"/>
                  <a:pt x="610" y="854"/>
                </a:cubicBezTo>
                <a:cubicBezTo>
                  <a:pt x="610" y="877"/>
                  <a:pt x="610" y="900"/>
                  <a:pt x="610" y="923"/>
                </a:cubicBezTo>
                <a:cubicBezTo>
                  <a:pt x="611" y="932"/>
                  <a:pt x="612" y="941"/>
                  <a:pt x="612" y="949"/>
                </a:cubicBezTo>
                <a:cubicBezTo>
                  <a:pt x="613" y="954"/>
                  <a:pt x="613" y="958"/>
                  <a:pt x="613" y="962"/>
                </a:cubicBezTo>
                <a:cubicBezTo>
                  <a:pt x="612" y="966"/>
                  <a:pt x="610" y="969"/>
                  <a:pt x="610" y="973"/>
                </a:cubicBezTo>
                <a:cubicBezTo>
                  <a:pt x="610" y="975"/>
                  <a:pt x="614" y="979"/>
                  <a:pt x="612" y="980"/>
                </a:cubicBezTo>
                <a:cubicBezTo>
                  <a:pt x="606" y="982"/>
                  <a:pt x="610" y="984"/>
                  <a:pt x="614" y="985"/>
                </a:cubicBezTo>
                <a:cubicBezTo>
                  <a:pt x="607" y="987"/>
                  <a:pt x="608" y="989"/>
                  <a:pt x="615" y="992"/>
                </a:cubicBezTo>
                <a:cubicBezTo>
                  <a:pt x="613" y="992"/>
                  <a:pt x="612" y="992"/>
                  <a:pt x="610" y="992"/>
                </a:cubicBezTo>
                <a:cubicBezTo>
                  <a:pt x="611" y="994"/>
                  <a:pt x="611" y="996"/>
                  <a:pt x="612" y="998"/>
                </a:cubicBezTo>
                <a:cubicBezTo>
                  <a:pt x="606" y="999"/>
                  <a:pt x="608" y="1001"/>
                  <a:pt x="611" y="1003"/>
                </a:cubicBezTo>
                <a:cubicBezTo>
                  <a:pt x="611" y="1027"/>
                  <a:pt x="611" y="1051"/>
                  <a:pt x="611" y="1075"/>
                </a:cubicBezTo>
                <a:cubicBezTo>
                  <a:pt x="610" y="1075"/>
                  <a:pt x="608" y="1075"/>
                  <a:pt x="607" y="1075"/>
                </a:cubicBezTo>
                <a:cubicBezTo>
                  <a:pt x="605" y="1077"/>
                  <a:pt x="602" y="1079"/>
                  <a:pt x="602" y="1082"/>
                </a:cubicBezTo>
                <a:cubicBezTo>
                  <a:pt x="601" y="1092"/>
                  <a:pt x="600" y="1101"/>
                  <a:pt x="599" y="1111"/>
                </a:cubicBezTo>
                <a:cubicBezTo>
                  <a:pt x="599" y="1123"/>
                  <a:pt x="599" y="1134"/>
                  <a:pt x="599" y="1145"/>
                </a:cubicBezTo>
                <a:cubicBezTo>
                  <a:pt x="598" y="1145"/>
                  <a:pt x="596" y="1145"/>
                  <a:pt x="594" y="1145"/>
                </a:cubicBezTo>
                <a:cubicBezTo>
                  <a:pt x="594" y="996"/>
                  <a:pt x="594" y="847"/>
                  <a:pt x="594" y="698"/>
                </a:cubicBezTo>
                <a:cubicBezTo>
                  <a:pt x="593" y="698"/>
                  <a:pt x="591" y="698"/>
                  <a:pt x="589" y="698"/>
                </a:cubicBezTo>
                <a:cubicBezTo>
                  <a:pt x="589" y="886"/>
                  <a:pt x="588" y="1032"/>
                  <a:pt x="587" y="1220"/>
                </a:cubicBezTo>
                <a:cubicBezTo>
                  <a:pt x="589" y="1213"/>
                  <a:pt x="590" y="1248"/>
                  <a:pt x="591" y="1241"/>
                </a:cubicBezTo>
                <a:cubicBezTo>
                  <a:pt x="592" y="1219"/>
                  <a:pt x="594" y="1196"/>
                  <a:pt x="595" y="1174"/>
                </a:cubicBezTo>
                <a:cubicBezTo>
                  <a:pt x="596" y="1168"/>
                  <a:pt x="599" y="1167"/>
                  <a:pt x="611" y="1169"/>
                </a:cubicBezTo>
                <a:cubicBezTo>
                  <a:pt x="607" y="1171"/>
                  <a:pt x="603" y="1172"/>
                  <a:pt x="598" y="1174"/>
                </a:cubicBezTo>
                <a:cubicBezTo>
                  <a:pt x="603" y="1174"/>
                  <a:pt x="607" y="1174"/>
                  <a:pt x="613" y="1175"/>
                </a:cubicBezTo>
                <a:cubicBezTo>
                  <a:pt x="608" y="1177"/>
                  <a:pt x="605" y="1178"/>
                  <a:pt x="601" y="1179"/>
                </a:cubicBezTo>
                <a:cubicBezTo>
                  <a:pt x="605" y="1180"/>
                  <a:pt x="607" y="1180"/>
                  <a:pt x="612" y="1181"/>
                </a:cubicBezTo>
                <a:cubicBezTo>
                  <a:pt x="607" y="1183"/>
                  <a:pt x="604" y="1184"/>
                  <a:pt x="600" y="1185"/>
                </a:cubicBezTo>
                <a:cubicBezTo>
                  <a:pt x="604" y="1186"/>
                  <a:pt x="607" y="1186"/>
                  <a:pt x="611" y="1187"/>
                </a:cubicBezTo>
                <a:cubicBezTo>
                  <a:pt x="608" y="1188"/>
                  <a:pt x="605" y="1189"/>
                  <a:pt x="602" y="1191"/>
                </a:cubicBezTo>
                <a:cubicBezTo>
                  <a:pt x="605" y="1192"/>
                  <a:pt x="608" y="1192"/>
                  <a:pt x="610" y="1193"/>
                </a:cubicBezTo>
                <a:cubicBezTo>
                  <a:pt x="608" y="1194"/>
                  <a:pt x="606" y="1195"/>
                  <a:pt x="603" y="1197"/>
                </a:cubicBezTo>
                <a:cubicBezTo>
                  <a:pt x="616" y="1199"/>
                  <a:pt x="607" y="1201"/>
                  <a:pt x="603" y="1203"/>
                </a:cubicBezTo>
                <a:cubicBezTo>
                  <a:pt x="618" y="1205"/>
                  <a:pt x="603" y="1207"/>
                  <a:pt x="602" y="1209"/>
                </a:cubicBezTo>
                <a:cubicBezTo>
                  <a:pt x="605" y="1209"/>
                  <a:pt x="607" y="1210"/>
                  <a:pt x="612" y="1211"/>
                </a:cubicBezTo>
                <a:cubicBezTo>
                  <a:pt x="607" y="1212"/>
                  <a:pt x="604" y="1213"/>
                  <a:pt x="600" y="1214"/>
                </a:cubicBezTo>
                <a:cubicBezTo>
                  <a:pt x="605" y="1215"/>
                  <a:pt x="607" y="1216"/>
                  <a:pt x="610" y="1217"/>
                </a:cubicBezTo>
                <a:cubicBezTo>
                  <a:pt x="607" y="1218"/>
                  <a:pt x="605" y="1219"/>
                  <a:pt x="602" y="1221"/>
                </a:cubicBezTo>
                <a:cubicBezTo>
                  <a:pt x="605" y="1221"/>
                  <a:pt x="607" y="1222"/>
                  <a:pt x="610" y="1222"/>
                </a:cubicBezTo>
                <a:cubicBezTo>
                  <a:pt x="607" y="1224"/>
                  <a:pt x="604" y="1225"/>
                  <a:pt x="602" y="1226"/>
                </a:cubicBezTo>
                <a:cubicBezTo>
                  <a:pt x="605" y="1227"/>
                  <a:pt x="607" y="1228"/>
                  <a:pt x="612" y="1229"/>
                </a:cubicBezTo>
                <a:cubicBezTo>
                  <a:pt x="606" y="1230"/>
                  <a:pt x="603" y="1231"/>
                  <a:pt x="599" y="1232"/>
                </a:cubicBezTo>
                <a:cubicBezTo>
                  <a:pt x="600" y="1232"/>
                  <a:pt x="601" y="1233"/>
                  <a:pt x="602" y="1233"/>
                </a:cubicBezTo>
                <a:cubicBezTo>
                  <a:pt x="604" y="1233"/>
                  <a:pt x="607" y="1234"/>
                  <a:pt x="609" y="1234"/>
                </a:cubicBezTo>
                <a:cubicBezTo>
                  <a:pt x="597" y="1240"/>
                  <a:pt x="597" y="1244"/>
                  <a:pt x="608" y="1246"/>
                </a:cubicBezTo>
                <a:cubicBezTo>
                  <a:pt x="605" y="1248"/>
                  <a:pt x="600" y="1207"/>
                  <a:pt x="599" y="1209"/>
                </a:cubicBezTo>
                <a:cubicBezTo>
                  <a:pt x="597" y="1213"/>
                  <a:pt x="597" y="1216"/>
                  <a:pt x="596" y="1220"/>
                </a:cubicBezTo>
                <a:cubicBezTo>
                  <a:pt x="595" y="1236"/>
                  <a:pt x="594" y="1252"/>
                  <a:pt x="593" y="1269"/>
                </a:cubicBezTo>
                <a:cubicBezTo>
                  <a:pt x="591" y="1296"/>
                  <a:pt x="589" y="1224"/>
                  <a:pt x="587" y="1251"/>
                </a:cubicBezTo>
                <a:cubicBezTo>
                  <a:pt x="586" y="1276"/>
                  <a:pt x="585" y="1300"/>
                  <a:pt x="583" y="1324"/>
                </a:cubicBezTo>
                <a:cubicBezTo>
                  <a:pt x="583" y="1326"/>
                  <a:pt x="579" y="1327"/>
                  <a:pt x="578" y="1328"/>
                </a:cubicBezTo>
                <a:cubicBezTo>
                  <a:pt x="576" y="1322"/>
                  <a:pt x="576" y="1316"/>
                  <a:pt x="576" y="1311"/>
                </a:cubicBezTo>
                <a:cubicBezTo>
                  <a:pt x="576" y="1304"/>
                  <a:pt x="575" y="1297"/>
                  <a:pt x="575" y="1290"/>
                </a:cubicBezTo>
                <a:cubicBezTo>
                  <a:pt x="575" y="1289"/>
                  <a:pt x="574" y="1288"/>
                  <a:pt x="574" y="1286"/>
                </a:cubicBezTo>
                <a:cubicBezTo>
                  <a:pt x="573" y="1288"/>
                  <a:pt x="570" y="1289"/>
                  <a:pt x="570" y="1290"/>
                </a:cubicBezTo>
                <a:cubicBezTo>
                  <a:pt x="569" y="1306"/>
                  <a:pt x="567" y="1322"/>
                  <a:pt x="566" y="1338"/>
                </a:cubicBezTo>
                <a:cubicBezTo>
                  <a:pt x="564" y="1367"/>
                  <a:pt x="561" y="1397"/>
                  <a:pt x="559" y="1426"/>
                </a:cubicBezTo>
                <a:cubicBezTo>
                  <a:pt x="558" y="1444"/>
                  <a:pt x="557" y="1463"/>
                  <a:pt x="556" y="1481"/>
                </a:cubicBezTo>
                <a:cubicBezTo>
                  <a:pt x="555" y="1490"/>
                  <a:pt x="553" y="1499"/>
                  <a:pt x="552" y="1508"/>
                </a:cubicBezTo>
                <a:cubicBezTo>
                  <a:pt x="552" y="1519"/>
                  <a:pt x="552" y="1572"/>
                  <a:pt x="552" y="1582"/>
                </a:cubicBezTo>
                <a:cubicBezTo>
                  <a:pt x="552" y="1585"/>
                  <a:pt x="551" y="1587"/>
                  <a:pt x="551" y="1590"/>
                </a:cubicBezTo>
                <a:cubicBezTo>
                  <a:pt x="550" y="1590"/>
                  <a:pt x="549" y="1590"/>
                  <a:pt x="548" y="1590"/>
                </a:cubicBezTo>
                <a:cubicBezTo>
                  <a:pt x="547" y="1585"/>
                  <a:pt x="546" y="1579"/>
                  <a:pt x="546" y="1574"/>
                </a:cubicBezTo>
                <a:cubicBezTo>
                  <a:pt x="546" y="1552"/>
                  <a:pt x="547" y="1486"/>
                  <a:pt x="546" y="1464"/>
                </a:cubicBezTo>
                <a:cubicBezTo>
                  <a:pt x="546" y="1447"/>
                  <a:pt x="543" y="1430"/>
                  <a:pt x="543" y="1414"/>
                </a:cubicBezTo>
                <a:cubicBezTo>
                  <a:pt x="545" y="1356"/>
                  <a:pt x="548" y="1298"/>
                  <a:pt x="551" y="1241"/>
                </a:cubicBezTo>
                <a:cubicBezTo>
                  <a:pt x="555" y="1184"/>
                  <a:pt x="552" y="1221"/>
                  <a:pt x="552" y="1164"/>
                </a:cubicBezTo>
                <a:cubicBezTo>
                  <a:pt x="552" y="1060"/>
                  <a:pt x="552" y="988"/>
                  <a:pt x="547" y="884"/>
                </a:cubicBezTo>
                <a:cubicBezTo>
                  <a:pt x="544" y="825"/>
                  <a:pt x="543" y="781"/>
                  <a:pt x="537" y="723"/>
                </a:cubicBezTo>
                <a:cubicBezTo>
                  <a:pt x="537" y="721"/>
                  <a:pt x="537" y="719"/>
                  <a:pt x="536" y="717"/>
                </a:cubicBezTo>
                <a:cubicBezTo>
                  <a:pt x="536" y="715"/>
                  <a:pt x="535" y="713"/>
                  <a:pt x="535" y="711"/>
                </a:cubicBezTo>
                <a:cubicBezTo>
                  <a:pt x="533" y="711"/>
                  <a:pt x="533" y="712"/>
                  <a:pt x="533" y="712"/>
                </a:cubicBezTo>
                <a:cubicBezTo>
                  <a:pt x="534" y="748"/>
                  <a:pt x="536" y="785"/>
                  <a:pt x="537" y="821"/>
                </a:cubicBezTo>
                <a:cubicBezTo>
                  <a:pt x="538" y="834"/>
                  <a:pt x="537" y="847"/>
                  <a:pt x="538" y="859"/>
                </a:cubicBezTo>
                <a:cubicBezTo>
                  <a:pt x="539" y="882"/>
                  <a:pt x="541" y="904"/>
                  <a:pt x="541" y="927"/>
                </a:cubicBezTo>
                <a:cubicBezTo>
                  <a:pt x="542" y="942"/>
                  <a:pt x="541" y="957"/>
                  <a:pt x="540" y="972"/>
                </a:cubicBezTo>
                <a:cubicBezTo>
                  <a:pt x="540" y="978"/>
                  <a:pt x="539" y="984"/>
                  <a:pt x="540" y="990"/>
                </a:cubicBezTo>
                <a:cubicBezTo>
                  <a:pt x="540" y="998"/>
                  <a:pt x="541" y="1005"/>
                  <a:pt x="541" y="1012"/>
                </a:cubicBezTo>
                <a:cubicBezTo>
                  <a:pt x="542" y="1020"/>
                  <a:pt x="541" y="1029"/>
                  <a:pt x="542" y="1038"/>
                </a:cubicBezTo>
                <a:cubicBezTo>
                  <a:pt x="542" y="1047"/>
                  <a:pt x="545" y="1055"/>
                  <a:pt x="544" y="1064"/>
                </a:cubicBezTo>
                <a:cubicBezTo>
                  <a:pt x="544" y="1066"/>
                  <a:pt x="546" y="1069"/>
                  <a:pt x="545" y="1071"/>
                </a:cubicBezTo>
                <a:cubicBezTo>
                  <a:pt x="543" y="1074"/>
                  <a:pt x="540" y="1078"/>
                  <a:pt x="542" y="1079"/>
                </a:cubicBezTo>
                <a:cubicBezTo>
                  <a:pt x="549" y="1082"/>
                  <a:pt x="543" y="1083"/>
                  <a:pt x="540" y="1085"/>
                </a:cubicBezTo>
                <a:cubicBezTo>
                  <a:pt x="551" y="1087"/>
                  <a:pt x="544" y="1089"/>
                  <a:pt x="539" y="1091"/>
                </a:cubicBezTo>
                <a:cubicBezTo>
                  <a:pt x="552" y="1093"/>
                  <a:pt x="543" y="1095"/>
                  <a:pt x="540" y="1097"/>
                </a:cubicBezTo>
                <a:cubicBezTo>
                  <a:pt x="542" y="1098"/>
                  <a:pt x="544" y="1099"/>
                  <a:pt x="548" y="1100"/>
                </a:cubicBezTo>
                <a:cubicBezTo>
                  <a:pt x="544" y="1101"/>
                  <a:pt x="542" y="1102"/>
                  <a:pt x="538" y="1102"/>
                </a:cubicBezTo>
                <a:cubicBezTo>
                  <a:pt x="542" y="1104"/>
                  <a:pt x="544" y="1104"/>
                  <a:pt x="547" y="1105"/>
                </a:cubicBezTo>
                <a:cubicBezTo>
                  <a:pt x="544" y="1107"/>
                  <a:pt x="542" y="1108"/>
                  <a:pt x="539" y="1109"/>
                </a:cubicBezTo>
                <a:cubicBezTo>
                  <a:pt x="542" y="1110"/>
                  <a:pt x="544" y="1110"/>
                  <a:pt x="546" y="1111"/>
                </a:cubicBezTo>
                <a:cubicBezTo>
                  <a:pt x="544" y="1112"/>
                  <a:pt x="542" y="1114"/>
                  <a:pt x="539" y="1115"/>
                </a:cubicBezTo>
                <a:cubicBezTo>
                  <a:pt x="552" y="1117"/>
                  <a:pt x="541" y="1119"/>
                  <a:pt x="541" y="1121"/>
                </a:cubicBezTo>
                <a:cubicBezTo>
                  <a:pt x="542" y="1122"/>
                  <a:pt x="542" y="1124"/>
                  <a:pt x="541" y="1125"/>
                </a:cubicBezTo>
                <a:cubicBezTo>
                  <a:pt x="541" y="1126"/>
                  <a:pt x="541" y="1127"/>
                  <a:pt x="541" y="1127"/>
                </a:cubicBezTo>
                <a:cubicBezTo>
                  <a:pt x="541" y="1131"/>
                  <a:pt x="542" y="1134"/>
                  <a:pt x="542" y="1137"/>
                </a:cubicBezTo>
                <a:cubicBezTo>
                  <a:pt x="542" y="1140"/>
                  <a:pt x="541" y="1142"/>
                  <a:pt x="541" y="1145"/>
                </a:cubicBezTo>
                <a:cubicBezTo>
                  <a:pt x="541" y="1150"/>
                  <a:pt x="542" y="1155"/>
                  <a:pt x="542" y="1160"/>
                </a:cubicBezTo>
                <a:cubicBezTo>
                  <a:pt x="542" y="1165"/>
                  <a:pt x="541" y="1170"/>
                  <a:pt x="541" y="1175"/>
                </a:cubicBezTo>
                <a:cubicBezTo>
                  <a:pt x="542" y="1180"/>
                  <a:pt x="543" y="1185"/>
                  <a:pt x="543" y="1189"/>
                </a:cubicBezTo>
                <a:cubicBezTo>
                  <a:pt x="543" y="1194"/>
                  <a:pt x="540" y="1199"/>
                  <a:pt x="540" y="1204"/>
                </a:cubicBezTo>
                <a:cubicBezTo>
                  <a:pt x="540" y="1209"/>
                  <a:pt x="543" y="1214"/>
                  <a:pt x="543" y="1219"/>
                </a:cubicBezTo>
                <a:cubicBezTo>
                  <a:pt x="544" y="1226"/>
                  <a:pt x="544" y="1234"/>
                  <a:pt x="543" y="1242"/>
                </a:cubicBezTo>
                <a:cubicBezTo>
                  <a:pt x="543" y="1244"/>
                  <a:pt x="542" y="1247"/>
                  <a:pt x="543" y="1249"/>
                </a:cubicBezTo>
                <a:cubicBezTo>
                  <a:pt x="543" y="1252"/>
                  <a:pt x="539" y="1213"/>
                  <a:pt x="540" y="1215"/>
                </a:cubicBezTo>
                <a:cubicBezTo>
                  <a:pt x="543" y="1219"/>
                  <a:pt x="542" y="1223"/>
                  <a:pt x="540" y="1226"/>
                </a:cubicBezTo>
                <a:cubicBezTo>
                  <a:pt x="539" y="1229"/>
                  <a:pt x="542" y="1232"/>
                  <a:pt x="542" y="1235"/>
                </a:cubicBezTo>
                <a:cubicBezTo>
                  <a:pt x="543" y="1238"/>
                  <a:pt x="542" y="1240"/>
                  <a:pt x="542" y="1243"/>
                </a:cubicBezTo>
                <a:cubicBezTo>
                  <a:pt x="541" y="1246"/>
                  <a:pt x="542" y="1249"/>
                  <a:pt x="541" y="1252"/>
                </a:cubicBezTo>
                <a:cubicBezTo>
                  <a:pt x="541" y="1256"/>
                  <a:pt x="540" y="1259"/>
                  <a:pt x="540" y="1263"/>
                </a:cubicBezTo>
                <a:cubicBezTo>
                  <a:pt x="546" y="1265"/>
                  <a:pt x="541" y="1267"/>
                  <a:pt x="537" y="1269"/>
                </a:cubicBezTo>
                <a:cubicBezTo>
                  <a:pt x="539" y="1270"/>
                  <a:pt x="541" y="1270"/>
                  <a:pt x="543" y="1271"/>
                </a:cubicBezTo>
                <a:cubicBezTo>
                  <a:pt x="541" y="1272"/>
                  <a:pt x="539" y="1273"/>
                  <a:pt x="537" y="1274"/>
                </a:cubicBezTo>
                <a:cubicBezTo>
                  <a:pt x="539" y="1276"/>
                  <a:pt x="542" y="1277"/>
                  <a:pt x="541" y="1278"/>
                </a:cubicBezTo>
                <a:cubicBezTo>
                  <a:pt x="538" y="1279"/>
                  <a:pt x="536" y="1281"/>
                  <a:pt x="541" y="1283"/>
                </a:cubicBezTo>
                <a:cubicBezTo>
                  <a:pt x="536" y="1285"/>
                  <a:pt x="540" y="1288"/>
                  <a:pt x="540" y="1290"/>
                </a:cubicBezTo>
                <a:cubicBezTo>
                  <a:pt x="541" y="1292"/>
                  <a:pt x="539" y="1293"/>
                  <a:pt x="539" y="1294"/>
                </a:cubicBezTo>
                <a:cubicBezTo>
                  <a:pt x="539" y="1297"/>
                  <a:pt x="539" y="1299"/>
                  <a:pt x="539" y="1301"/>
                </a:cubicBezTo>
                <a:cubicBezTo>
                  <a:pt x="540" y="1301"/>
                  <a:pt x="541" y="1302"/>
                  <a:pt x="543" y="1302"/>
                </a:cubicBezTo>
                <a:cubicBezTo>
                  <a:pt x="540" y="1302"/>
                  <a:pt x="537" y="1303"/>
                  <a:pt x="534" y="1304"/>
                </a:cubicBezTo>
                <a:cubicBezTo>
                  <a:pt x="537" y="1305"/>
                  <a:pt x="539" y="1306"/>
                  <a:pt x="543" y="1308"/>
                </a:cubicBezTo>
                <a:cubicBezTo>
                  <a:pt x="540" y="1308"/>
                  <a:pt x="537" y="1309"/>
                  <a:pt x="534" y="1310"/>
                </a:cubicBezTo>
                <a:cubicBezTo>
                  <a:pt x="537" y="1311"/>
                  <a:pt x="539" y="1312"/>
                  <a:pt x="542" y="1313"/>
                </a:cubicBezTo>
                <a:cubicBezTo>
                  <a:pt x="539" y="1314"/>
                  <a:pt x="536" y="1315"/>
                  <a:pt x="533" y="1316"/>
                </a:cubicBezTo>
                <a:cubicBezTo>
                  <a:pt x="537" y="1317"/>
                  <a:pt x="539" y="1318"/>
                  <a:pt x="542" y="1319"/>
                </a:cubicBezTo>
                <a:cubicBezTo>
                  <a:pt x="539" y="1320"/>
                  <a:pt x="536" y="1321"/>
                  <a:pt x="533" y="1322"/>
                </a:cubicBezTo>
                <a:cubicBezTo>
                  <a:pt x="536" y="1323"/>
                  <a:pt x="538" y="1324"/>
                  <a:pt x="541" y="1325"/>
                </a:cubicBezTo>
                <a:cubicBezTo>
                  <a:pt x="538" y="1326"/>
                  <a:pt x="536" y="1327"/>
                  <a:pt x="534" y="1328"/>
                </a:cubicBezTo>
                <a:cubicBezTo>
                  <a:pt x="536" y="1329"/>
                  <a:pt x="538" y="1330"/>
                  <a:pt x="540" y="1331"/>
                </a:cubicBezTo>
                <a:cubicBezTo>
                  <a:pt x="537" y="1332"/>
                  <a:pt x="535" y="1333"/>
                  <a:pt x="531" y="1334"/>
                </a:cubicBezTo>
                <a:cubicBezTo>
                  <a:pt x="535" y="1335"/>
                  <a:pt x="537" y="1237"/>
                  <a:pt x="541" y="1239"/>
                </a:cubicBezTo>
                <a:cubicBezTo>
                  <a:pt x="537" y="1239"/>
                  <a:pt x="534" y="1240"/>
                  <a:pt x="531" y="1241"/>
                </a:cubicBezTo>
                <a:cubicBezTo>
                  <a:pt x="535" y="1243"/>
                  <a:pt x="537" y="1243"/>
                  <a:pt x="540" y="1244"/>
                </a:cubicBezTo>
                <a:cubicBezTo>
                  <a:pt x="531" y="1246"/>
                  <a:pt x="530" y="1248"/>
                  <a:pt x="540" y="1250"/>
                </a:cubicBezTo>
                <a:cubicBezTo>
                  <a:pt x="530" y="1252"/>
                  <a:pt x="535" y="1254"/>
                  <a:pt x="535" y="1256"/>
                </a:cubicBezTo>
                <a:cubicBezTo>
                  <a:pt x="536" y="1262"/>
                  <a:pt x="532" y="1267"/>
                  <a:pt x="531" y="1272"/>
                </a:cubicBezTo>
                <a:cubicBezTo>
                  <a:pt x="530" y="1285"/>
                  <a:pt x="530" y="1298"/>
                  <a:pt x="529" y="1310"/>
                </a:cubicBezTo>
                <a:cubicBezTo>
                  <a:pt x="526" y="1340"/>
                  <a:pt x="524" y="1369"/>
                  <a:pt x="521" y="1398"/>
                </a:cubicBezTo>
                <a:cubicBezTo>
                  <a:pt x="520" y="1419"/>
                  <a:pt x="519" y="1440"/>
                  <a:pt x="517" y="1462"/>
                </a:cubicBezTo>
                <a:cubicBezTo>
                  <a:pt x="516" y="1476"/>
                  <a:pt x="514" y="1489"/>
                  <a:pt x="513" y="1503"/>
                </a:cubicBezTo>
                <a:cubicBezTo>
                  <a:pt x="513" y="1504"/>
                  <a:pt x="511" y="1506"/>
                  <a:pt x="511" y="1507"/>
                </a:cubicBezTo>
                <a:cubicBezTo>
                  <a:pt x="509" y="1506"/>
                  <a:pt x="507" y="1504"/>
                  <a:pt x="507" y="1503"/>
                </a:cubicBezTo>
                <a:cubicBezTo>
                  <a:pt x="508" y="1492"/>
                  <a:pt x="508" y="1482"/>
                  <a:pt x="508" y="1471"/>
                </a:cubicBezTo>
                <a:cubicBezTo>
                  <a:pt x="509" y="1450"/>
                  <a:pt x="510" y="1429"/>
                  <a:pt x="510" y="1408"/>
                </a:cubicBezTo>
                <a:cubicBezTo>
                  <a:pt x="510" y="1394"/>
                  <a:pt x="510" y="1380"/>
                  <a:pt x="510" y="1367"/>
                </a:cubicBezTo>
                <a:cubicBezTo>
                  <a:pt x="506" y="1401"/>
                  <a:pt x="503" y="1477"/>
                  <a:pt x="500" y="1511"/>
                </a:cubicBezTo>
                <a:cubicBezTo>
                  <a:pt x="499" y="1529"/>
                  <a:pt x="498" y="1547"/>
                  <a:pt x="497" y="1565"/>
                </a:cubicBezTo>
                <a:cubicBezTo>
                  <a:pt x="497" y="1566"/>
                  <a:pt x="495" y="1567"/>
                  <a:pt x="493" y="1569"/>
                </a:cubicBezTo>
                <a:cubicBezTo>
                  <a:pt x="491" y="1567"/>
                  <a:pt x="490" y="1567"/>
                  <a:pt x="490" y="1566"/>
                </a:cubicBezTo>
                <a:cubicBezTo>
                  <a:pt x="490" y="1561"/>
                  <a:pt x="490" y="1555"/>
                  <a:pt x="489" y="1550"/>
                </a:cubicBezTo>
                <a:cubicBezTo>
                  <a:pt x="487" y="1537"/>
                  <a:pt x="482" y="1525"/>
                  <a:pt x="482" y="1512"/>
                </a:cubicBezTo>
                <a:cubicBezTo>
                  <a:pt x="481" y="1450"/>
                  <a:pt x="463" y="1410"/>
                  <a:pt x="463" y="1404"/>
                </a:cubicBezTo>
                <a:cubicBezTo>
                  <a:pt x="467" y="1292"/>
                  <a:pt x="473" y="1286"/>
                  <a:pt x="476" y="1175"/>
                </a:cubicBezTo>
                <a:cubicBezTo>
                  <a:pt x="480" y="1018"/>
                  <a:pt x="464" y="855"/>
                  <a:pt x="470" y="692"/>
                </a:cubicBezTo>
                <a:cubicBezTo>
                  <a:pt x="469" y="688"/>
                  <a:pt x="474" y="696"/>
                  <a:pt x="473" y="692"/>
                </a:cubicBezTo>
                <a:cubicBezTo>
                  <a:pt x="472" y="692"/>
                  <a:pt x="471" y="692"/>
                  <a:pt x="470" y="692"/>
                </a:cubicBezTo>
                <a:cubicBezTo>
                  <a:pt x="470" y="707"/>
                  <a:pt x="469" y="722"/>
                  <a:pt x="470" y="737"/>
                </a:cubicBezTo>
                <a:cubicBezTo>
                  <a:pt x="470" y="751"/>
                  <a:pt x="472" y="765"/>
                  <a:pt x="473" y="780"/>
                </a:cubicBezTo>
                <a:cubicBezTo>
                  <a:pt x="474" y="827"/>
                  <a:pt x="474" y="874"/>
                  <a:pt x="475" y="920"/>
                </a:cubicBezTo>
                <a:cubicBezTo>
                  <a:pt x="475" y="944"/>
                  <a:pt x="477" y="968"/>
                  <a:pt x="477" y="992"/>
                </a:cubicBezTo>
                <a:cubicBezTo>
                  <a:pt x="478" y="1023"/>
                  <a:pt x="477" y="1054"/>
                  <a:pt x="477" y="1085"/>
                </a:cubicBezTo>
                <a:cubicBezTo>
                  <a:pt x="477" y="1100"/>
                  <a:pt x="477" y="1115"/>
                  <a:pt x="476" y="1130"/>
                </a:cubicBezTo>
                <a:cubicBezTo>
                  <a:pt x="476" y="1145"/>
                  <a:pt x="476" y="1160"/>
                  <a:pt x="476" y="1175"/>
                </a:cubicBezTo>
                <a:cubicBezTo>
                  <a:pt x="476" y="1188"/>
                  <a:pt x="475" y="1200"/>
                  <a:pt x="475" y="1213"/>
                </a:cubicBezTo>
                <a:cubicBezTo>
                  <a:pt x="475" y="1222"/>
                  <a:pt x="475" y="1230"/>
                  <a:pt x="475" y="1239"/>
                </a:cubicBezTo>
                <a:cubicBezTo>
                  <a:pt x="474" y="1246"/>
                  <a:pt x="475" y="1253"/>
                  <a:pt x="474" y="1261"/>
                </a:cubicBezTo>
                <a:cubicBezTo>
                  <a:pt x="474" y="1267"/>
                  <a:pt x="473" y="1274"/>
                  <a:pt x="473" y="1280"/>
                </a:cubicBezTo>
                <a:cubicBezTo>
                  <a:pt x="473" y="1288"/>
                  <a:pt x="472" y="1295"/>
                  <a:pt x="472" y="1303"/>
                </a:cubicBezTo>
                <a:cubicBezTo>
                  <a:pt x="472" y="1307"/>
                  <a:pt x="473" y="1312"/>
                  <a:pt x="473" y="1317"/>
                </a:cubicBezTo>
                <a:cubicBezTo>
                  <a:pt x="473" y="1322"/>
                  <a:pt x="474" y="1326"/>
                  <a:pt x="473" y="1331"/>
                </a:cubicBezTo>
                <a:cubicBezTo>
                  <a:pt x="473" y="1334"/>
                  <a:pt x="471" y="1337"/>
                  <a:pt x="471" y="1340"/>
                </a:cubicBezTo>
                <a:cubicBezTo>
                  <a:pt x="471" y="1342"/>
                  <a:pt x="472" y="1345"/>
                  <a:pt x="473" y="1348"/>
                </a:cubicBezTo>
                <a:cubicBezTo>
                  <a:pt x="473" y="1351"/>
                  <a:pt x="472" y="1353"/>
                  <a:pt x="471" y="1356"/>
                </a:cubicBezTo>
                <a:cubicBezTo>
                  <a:pt x="471" y="1358"/>
                  <a:pt x="470" y="1361"/>
                  <a:pt x="470" y="1364"/>
                </a:cubicBezTo>
                <a:cubicBezTo>
                  <a:pt x="470" y="1367"/>
                  <a:pt x="472" y="1370"/>
                  <a:pt x="472" y="1373"/>
                </a:cubicBezTo>
                <a:cubicBezTo>
                  <a:pt x="472" y="1375"/>
                  <a:pt x="469" y="1280"/>
                  <a:pt x="468" y="1282"/>
                </a:cubicBezTo>
                <a:cubicBezTo>
                  <a:pt x="468" y="1285"/>
                  <a:pt x="471" y="1289"/>
                  <a:pt x="471" y="1292"/>
                </a:cubicBezTo>
                <a:cubicBezTo>
                  <a:pt x="471" y="1296"/>
                  <a:pt x="467" y="1301"/>
                  <a:pt x="469" y="1306"/>
                </a:cubicBezTo>
                <a:cubicBezTo>
                  <a:pt x="471" y="1315"/>
                  <a:pt x="466" y="1324"/>
                  <a:pt x="468" y="1333"/>
                </a:cubicBezTo>
                <a:cubicBezTo>
                  <a:pt x="469" y="1339"/>
                  <a:pt x="466" y="1345"/>
                  <a:pt x="466" y="1351"/>
                </a:cubicBezTo>
                <a:cubicBezTo>
                  <a:pt x="464" y="1363"/>
                  <a:pt x="463" y="1375"/>
                  <a:pt x="461" y="1387"/>
                </a:cubicBezTo>
                <a:cubicBezTo>
                  <a:pt x="460" y="1398"/>
                  <a:pt x="457" y="1409"/>
                  <a:pt x="455" y="1420"/>
                </a:cubicBezTo>
                <a:cubicBezTo>
                  <a:pt x="453" y="1440"/>
                  <a:pt x="452" y="1432"/>
                  <a:pt x="450" y="1453"/>
                </a:cubicBezTo>
                <a:cubicBezTo>
                  <a:pt x="448" y="1473"/>
                  <a:pt x="447" y="1493"/>
                  <a:pt x="445" y="1514"/>
                </a:cubicBezTo>
                <a:cubicBezTo>
                  <a:pt x="444" y="1540"/>
                  <a:pt x="442" y="1567"/>
                  <a:pt x="440" y="1594"/>
                </a:cubicBezTo>
                <a:cubicBezTo>
                  <a:pt x="440" y="1595"/>
                  <a:pt x="439" y="1596"/>
                  <a:pt x="439" y="1598"/>
                </a:cubicBezTo>
                <a:cubicBezTo>
                  <a:pt x="436" y="1597"/>
                  <a:pt x="435" y="1596"/>
                  <a:pt x="435" y="1595"/>
                </a:cubicBezTo>
                <a:cubicBezTo>
                  <a:pt x="435" y="1564"/>
                  <a:pt x="435" y="1532"/>
                  <a:pt x="436" y="1500"/>
                </a:cubicBezTo>
                <a:cubicBezTo>
                  <a:pt x="436" y="1473"/>
                  <a:pt x="439" y="1474"/>
                  <a:pt x="432" y="1447"/>
                </a:cubicBezTo>
                <a:cubicBezTo>
                  <a:pt x="432" y="1446"/>
                  <a:pt x="431" y="1445"/>
                  <a:pt x="431" y="1443"/>
                </a:cubicBezTo>
                <a:cubicBezTo>
                  <a:pt x="428" y="1452"/>
                  <a:pt x="427" y="1432"/>
                  <a:pt x="427" y="1440"/>
                </a:cubicBezTo>
                <a:cubicBezTo>
                  <a:pt x="424" y="1478"/>
                  <a:pt x="422" y="1516"/>
                  <a:pt x="420" y="1554"/>
                </a:cubicBezTo>
                <a:cubicBezTo>
                  <a:pt x="419" y="1559"/>
                  <a:pt x="418" y="1565"/>
                  <a:pt x="416" y="1570"/>
                </a:cubicBezTo>
                <a:cubicBezTo>
                  <a:pt x="415" y="1570"/>
                  <a:pt x="413" y="1570"/>
                  <a:pt x="412" y="1570"/>
                </a:cubicBezTo>
                <a:cubicBezTo>
                  <a:pt x="410" y="1533"/>
                  <a:pt x="408" y="1497"/>
                  <a:pt x="407" y="1460"/>
                </a:cubicBezTo>
                <a:cubicBezTo>
                  <a:pt x="407" y="1423"/>
                  <a:pt x="410" y="1415"/>
                  <a:pt x="411" y="1378"/>
                </a:cubicBezTo>
                <a:cubicBezTo>
                  <a:pt x="410" y="1378"/>
                  <a:pt x="409" y="1378"/>
                  <a:pt x="408" y="1378"/>
                </a:cubicBezTo>
                <a:cubicBezTo>
                  <a:pt x="395" y="1458"/>
                  <a:pt x="395" y="1610"/>
                  <a:pt x="385" y="1690"/>
                </a:cubicBezTo>
                <a:cubicBezTo>
                  <a:pt x="383" y="1690"/>
                  <a:pt x="381" y="1690"/>
                  <a:pt x="379" y="1690"/>
                </a:cubicBezTo>
                <a:cubicBezTo>
                  <a:pt x="383" y="1581"/>
                  <a:pt x="387" y="1500"/>
                  <a:pt x="391" y="1391"/>
                </a:cubicBezTo>
                <a:cubicBezTo>
                  <a:pt x="389" y="1391"/>
                  <a:pt x="388" y="1391"/>
                  <a:pt x="387" y="1391"/>
                </a:cubicBezTo>
                <a:cubicBezTo>
                  <a:pt x="382" y="1466"/>
                  <a:pt x="376" y="1514"/>
                  <a:pt x="370" y="1589"/>
                </a:cubicBezTo>
                <a:cubicBezTo>
                  <a:pt x="368" y="1589"/>
                  <a:pt x="367" y="1589"/>
                  <a:pt x="365" y="1589"/>
                </a:cubicBezTo>
                <a:cubicBezTo>
                  <a:pt x="363" y="1549"/>
                  <a:pt x="361" y="1537"/>
                  <a:pt x="359" y="1497"/>
                </a:cubicBezTo>
                <a:cubicBezTo>
                  <a:pt x="358" y="1497"/>
                  <a:pt x="357" y="1497"/>
                  <a:pt x="356" y="1497"/>
                </a:cubicBezTo>
                <a:cubicBezTo>
                  <a:pt x="355" y="1499"/>
                  <a:pt x="354" y="1501"/>
                  <a:pt x="354" y="1503"/>
                </a:cubicBezTo>
                <a:cubicBezTo>
                  <a:pt x="352" y="1530"/>
                  <a:pt x="350" y="1528"/>
                  <a:pt x="348" y="1554"/>
                </a:cubicBezTo>
                <a:cubicBezTo>
                  <a:pt x="346" y="1577"/>
                  <a:pt x="345" y="1600"/>
                  <a:pt x="343" y="1623"/>
                </a:cubicBezTo>
                <a:cubicBezTo>
                  <a:pt x="343" y="1625"/>
                  <a:pt x="340" y="1627"/>
                  <a:pt x="339" y="1629"/>
                </a:cubicBezTo>
                <a:cubicBezTo>
                  <a:pt x="338" y="1629"/>
                  <a:pt x="336" y="1628"/>
                  <a:pt x="335" y="1628"/>
                </a:cubicBezTo>
                <a:cubicBezTo>
                  <a:pt x="338" y="1549"/>
                  <a:pt x="341" y="1498"/>
                  <a:pt x="344" y="1418"/>
                </a:cubicBezTo>
                <a:cubicBezTo>
                  <a:pt x="342" y="1418"/>
                  <a:pt x="341" y="1418"/>
                  <a:pt x="340" y="1418"/>
                </a:cubicBezTo>
                <a:cubicBezTo>
                  <a:pt x="339" y="1425"/>
                  <a:pt x="338" y="1431"/>
                  <a:pt x="337" y="1438"/>
                </a:cubicBezTo>
                <a:cubicBezTo>
                  <a:pt x="334" y="1471"/>
                  <a:pt x="331" y="1503"/>
                  <a:pt x="329" y="1536"/>
                </a:cubicBezTo>
                <a:cubicBezTo>
                  <a:pt x="324" y="1583"/>
                  <a:pt x="320" y="1602"/>
                  <a:pt x="316" y="1649"/>
                </a:cubicBezTo>
                <a:cubicBezTo>
                  <a:pt x="315" y="1652"/>
                  <a:pt x="314" y="1654"/>
                  <a:pt x="313" y="1656"/>
                </a:cubicBezTo>
                <a:cubicBezTo>
                  <a:pt x="310" y="1656"/>
                  <a:pt x="310" y="1655"/>
                  <a:pt x="310" y="1655"/>
                </a:cubicBezTo>
                <a:cubicBezTo>
                  <a:pt x="311" y="1619"/>
                  <a:pt x="312" y="1583"/>
                  <a:pt x="313" y="1546"/>
                </a:cubicBezTo>
                <a:cubicBezTo>
                  <a:pt x="313" y="1529"/>
                  <a:pt x="314" y="1539"/>
                  <a:pt x="314" y="1521"/>
                </a:cubicBezTo>
                <a:cubicBezTo>
                  <a:pt x="314" y="1518"/>
                  <a:pt x="312" y="1515"/>
                  <a:pt x="310" y="1512"/>
                </a:cubicBezTo>
                <a:cubicBezTo>
                  <a:pt x="309" y="1512"/>
                  <a:pt x="308" y="1512"/>
                  <a:pt x="307" y="1513"/>
                </a:cubicBezTo>
                <a:cubicBezTo>
                  <a:pt x="307" y="1513"/>
                  <a:pt x="306" y="1514"/>
                  <a:pt x="306" y="1514"/>
                </a:cubicBezTo>
                <a:cubicBezTo>
                  <a:pt x="302" y="1531"/>
                  <a:pt x="308" y="1547"/>
                  <a:pt x="295" y="1564"/>
                </a:cubicBezTo>
                <a:cubicBezTo>
                  <a:pt x="291" y="1569"/>
                  <a:pt x="293" y="1548"/>
                  <a:pt x="292" y="1554"/>
                </a:cubicBezTo>
                <a:cubicBezTo>
                  <a:pt x="291" y="1558"/>
                  <a:pt x="291" y="1562"/>
                  <a:pt x="290" y="1565"/>
                </a:cubicBezTo>
                <a:cubicBezTo>
                  <a:pt x="288" y="1565"/>
                  <a:pt x="287" y="1565"/>
                  <a:pt x="285" y="1565"/>
                </a:cubicBezTo>
                <a:cubicBezTo>
                  <a:pt x="281" y="1475"/>
                  <a:pt x="292" y="1413"/>
                  <a:pt x="292" y="1323"/>
                </a:cubicBezTo>
                <a:cubicBezTo>
                  <a:pt x="291" y="1324"/>
                  <a:pt x="291" y="1325"/>
                  <a:pt x="291" y="1326"/>
                </a:cubicBezTo>
                <a:cubicBezTo>
                  <a:pt x="289" y="1360"/>
                  <a:pt x="286" y="1394"/>
                  <a:pt x="284" y="1428"/>
                </a:cubicBezTo>
                <a:cubicBezTo>
                  <a:pt x="282" y="1446"/>
                  <a:pt x="280" y="1464"/>
                  <a:pt x="278" y="1482"/>
                </a:cubicBezTo>
                <a:cubicBezTo>
                  <a:pt x="278" y="1483"/>
                  <a:pt x="277" y="1484"/>
                  <a:pt x="276" y="1485"/>
                </a:cubicBezTo>
                <a:cubicBezTo>
                  <a:pt x="275" y="1485"/>
                  <a:pt x="274" y="1485"/>
                  <a:pt x="273" y="1485"/>
                </a:cubicBezTo>
                <a:cubicBezTo>
                  <a:pt x="273" y="1466"/>
                  <a:pt x="273" y="1448"/>
                  <a:pt x="273" y="1430"/>
                </a:cubicBezTo>
                <a:cubicBezTo>
                  <a:pt x="271" y="1430"/>
                  <a:pt x="270" y="1430"/>
                  <a:pt x="268" y="1430"/>
                </a:cubicBezTo>
                <a:cubicBezTo>
                  <a:pt x="260" y="1523"/>
                  <a:pt x="252" y="1588"/>
                  <a:pt x="244" y="1681"/>
                </a:cubicBezTo>
                <a:cubicBezTo>
                  <a:pt x="243" y="1681"/>
                  <a:pt x="242" y="1681"/>
                  <a:pt x="240" y="1681"/>
                </a:cubicBezTo>
                <a:cubicBezTo>
                  <a:pt x="234" y="1606"/>
                  <a:pt x="244" y="1558"/>
                  <a:pt x="246" y="1483"/>
                </a:cubicBezTo>
                <a:cubicBezTo>
                  <a:pt x="244" y="1491"/>
                  <a:pt x="243" y="1500"/>
                  <a:pt x="243" y="1509"/>
                </a:cubicBezTo>
                <a:cubicBezTo>
                  <a:pt x="240" y="1546"/>
                  <a:pt x="238" y="1555"/>
                  <a:pt x="236" y="1592"/>
                </a:cubicBezTo>
                <a:cubicBezTo>
                  <a:pt x="235" y="1594"/>
                  <a:pt x="234" y="1597"/>
                  <a:pt x="233" y="1600"/>
                </a:cubicBezTo>
                <a:cubicBezTo>
                  <a:pt x="232" y="1600"/>
                  <a:pt x="230" y="1600"/>
                  <a:pt x="229" y="1600"/>
                </a:cubicBezTo>
                <a:cubicBezTo>
                  <a:pt x="224" y="1548"/>
                  <a:pt x="232" y="1524"/>
                  <a:pt x="226" y="1473"/>
                </a:cubicBezTo>
                <a:cubicBezTo>
                  <a:pt x="226" y="1474"/>
                  <a:pt x="226" y="1475"/>
                  <a:pt x="226" y="1476"/>
                </a:cubicBezTo>
                <a:cubicBezTo>
                  <a:pt x="223" y="1514"/>
                  <a:pt x="220" y="1523"/>
                  <a:pt x="217" y="1561"/>
                </a:cubicBezTo>
                <a:cubicBezTo>
                  <a:pt x="215" y="1587"/>
                  <a:pt x="212" y="1613"/>
                  <a:pt x="210" y="1639"/>
                </a:cubicBezTo>
                <a:cubicBezTo>
                  <a:pt x="210" y="1641"/>
                  <a:pt x="207" y="1642"/>
                  <a:pt x="206" y="1644"/>
                </a:cubicBezTo>
                <a:cubicBezTo>
                  <a:pt x="203" y="1641"/>
                  <a:pt x="203" y="1638"/>
                  <a:pt x="203" y="1636"/>
                </a:cubicBezTo>
                <a:cubicBezTo>
                  <a:pt x="203" y="1627"/>
                  <a:pt x="204" y="1617"/>
                  <a:pt x="204" y="1608"/>
                </a:cubicBezTo>
                <a:cubicBezTo>
                  <a:pt x="204" y="1575"/>
                  <a:pt x="204" y="1571"/>
                  <a:pt x="205" y="1538"/>
                </a:cubicBezTo>
                <a:cubicBezTo>
                  <a:pt x="209" y="1448"/>
                  <a:pt x="187" y="1363"/>
                  <a:pt x="191" y="1273"/>
                </a:cubicBezTo>
                <a:cubicBezTo>
                  <a:pt x="196" y="1173"/>
                  <a:pt x="198" y="1063"/>
                  <a:pt x="193" y="963"/>
                </a:cubicBezTo>
                <a:cubicBezTo>
                  <a:pt x="191" y="915"/>
                  <a:pt x="206" y="879"/>
                  <a:pt x="203" y="831"/>
                </a:cubicBezTo>
                <a:cubicBezTo>
                  <a:pt x="202" y="822"/>
                  <a:pt x="204" y="806"/>
                  <a:pt x="203" y="799"/>
                </a:cubicBezTo>
                <a:cubicBezTo>
                  <a:pt x="203" y="812"/>
                  <a:pt x="203" y="827"/>
                  <a:pt x="203" y="842"/>
                </a:cubicBezTo>
                <a:cubicBezTo>
                  <a:pt x="203" y="975"/>
                  <a:pt x="204" y="1108"/>
                  <a:pt x="194" y="1241"/>
                </a:cubicBezTo>
                <a:cubicBezTo>
                  <a:pt x="188" y="1314"/>
                  <a:pt x="184" y="1388"/>
                  <a:pt x="179" y="1462"/>
                </a:cubicBezTo>
                <a:cubicBezTo>
                  <a:pt x="175" y="1520"/>
                  <a:pt x="170" y="1620"/>
                  <a:pt x="166" y="1677"/>
                </a:cubicBezTo>
                <a:cubicBezTo>
                  <a:pt x="165" y="1690"/>
                  <a:pt x="162" y="1702"/>
                  <a:pt x="160" y="1714"/>
                </a:cubicBezTo>
                <a:cubicBezTo>
                  <a:pt x="160" y="1716"/>
                  <a:pt x="159" y="1717"/>
                  <a:pt x="158" y="1718"/>
                </a:cubicBezTo>
                <a:cubicBezTo>
                  <a:pt x="156" y="1718"/>
                  <a:pt x="155" y="1746"/>
                  <a:pt x="154" y="1746"/>
                </a:cubicBezTo>
                <a:cubicBezTo>
                  <a:pt x="154" y="1744"/>
                  <a:pt x="155" y="1743"/>
                  <a:pt x="155" y="1741"/>
                </a:cubicBezTo>
                <a:cubicBezTo>
                  <a:pt x="154" y="1728"/>
                  <a:pt x="153" y="1715"/>
                  <a:pt x="153" y="1702"/>
                </a:cubicBezTo>
                <a:cubicBezTo>
                  <a:pt x="152" y="1645"/>
                  <a:pt x="156" y="1587"/>
                  <a:pt x="156" y="1530"/>
                </a:cubicBezTo>
                <a:cubicBezTo>
                  <a:pt x="156" y="1452"/>
                  <a:pt x="148" y="1320"/>
                  <a:pt x="154" y="1243"/>
                </a:cubicBezTo>
                <a:cubicBezTo>
                  <a:pt x="161" y="1148"/>
                  <a:pt x="149" y="1015"/>
                  <a:pt x="165" y="920"/>
                </a:cubicBezTo>
                <a:cubicBezTo>
                  <a:pt x="165" y="911"/>
                  <a:pt x="168" y="926"/>
                  <a:pt x="167" y="917"/>
                </a:cubicBezTo>
                <a:cubicBezTo>
                  <a:pt x="166" y="918"/>
                  <a:pt x="166" y="919"/>
                  <a:pt x="166" y="921"/>
                </a:cubicBezTo>
                <a:cubicBezTo>
                  <a:pt x="164" y="977"/>
                  <a:pt x="162" y="1034"/>
                  <a:pt x="160" y="1091"/>
                </a:cubicBezTo>
                <a:cubicBezTo>
                  <a:pt x="158" y="1141"/>
                  <a:pt x="158" y="1192"/>
                  <a:pt x="154" y="1243"/>
                </a:cubicBezTo>
                <a:cubicBezTo>
                  <a:pt x="149" y="1314"/>
                  <a:pt x="141" y="1455"/>
                  <a:pt x="134" y="1526"/>
                </a:cubicBezTo>
                <a:cubicBezTo>
                  <a:pt x="132" y="1555"/>
                  <a:pt x="131" y="1583"/>
                  <a:pt x="127" y="1612"/>
                </a:cubicBezTo>
                <a:cubicBezTo>
                  <a:pt x="126" y="1624"/>
                  <a:pt x="115" y="1636"/>
                  <a:pt x="116" y="1649"/>
                </a:cubicBezTo>
                <a:cubicBezTo>
                  <a:pt x="117" y="1650"/>
                  <a:pt x="116" y="1652"/>
                  <a:pt x="115" y="1653"/>
                </a:cubicBezTo>
                <a:cubicBezTo>
                  <a:pt x="114" y="1653"/>
                  <a:pt x="114" y="1653"/>
                  <a:pt x="113" y="1653"/>
                </a:cubicBezTo>
                <a:cubicBezTo>
                  <a:pt x="112" y="1642"/>
                  <a:pt x="110" y="1631"/>
                  <a:pt x="109" y="1620"/>
                </a:cubicBezTo>
                <a:cubicBezTo>
                  <a:pt x="109" y="1620"/>
                  <a:pt x="108" y="1620"/>
                  <a:pt x="107" y="1620"/>
                </a:cubicBezTo>
                <a:cubicBezTo>
                  <a:pt x="105" y="1640"/>
                  <a:pt x="103" y="1661"/>
                  <a:pt x="101" y="1681"/>
                </a:cubicBezTo>
                <a:cubicBezTo>
                  <a:pt x="99" y="1681"/>
                  <a:pt x="97" y="1681"/>
                  <a:pt x="95" y="1681"/>
                </a:cubicBezTo>
                <a:cubicBezTo>
                  <a:pt x="94" y="1597"/>
                  <a:pt x="104" y="1442"/>
                  <a:pt x="106" y="1358"/>
                </a:cubicBezTo>
                <a:cubicBezTo>
                  <a:pt x="104" y="1367"/>
                  <a:pt x="103" y="1376"/>
                  <a:pt x="102" y="1386"/>
                </a:cubicBezTo>
                <a:cubicBezTo>
                  <a:pt x="97" y="1438"/>
                  <a:pt x="93" y="1561"/>
                  <a:pt x="88" y="1614"/>
                </a:cubicBezTo>
                <a:cubicBezTo>
                  <a:pt x="86" y="1634"/>
                  <a:pt x="85" y="1653"/>
                  <a:pt x="83" y="1672"/>
                </a:cubicBezTo>
                <a:cubicBezTo>
                  <a:pt x="83" y="1673"/>
                  <a:pt x="80" y="1675"/>
                  <a:pt x="78" y="1676"/>
                </a:cubicBezTo>
                <a:cubicBezTo>
                  <a:pt x="77" y="1674"/>
                  <a:pt x="74" y="1673"/>
                  <a:pt x="74" y="1672"/>
                </a:cubicBezTo>
                <a:cubicBezTo>
                  <a:pt x="74" y="1667"/>
                  <a:pt x="75" y="1662"/>
                  <a:pt x="75" y="1658"/>
                </a:cubicBezTo>
                <a:cubicBezTo>
                  <a:pt x="76" y="1640"/>
                  <a:pt x="77" y="1623"/>
                  <a:pt x="77" y="1606"/>
                </a:cubicBezTo>
                <a:cubicBezTo>
                  <a:pt x="78" y="1594"/>
                  <a:pt x="78" y="1582"/>
                  <a:pt x="78" y="1571"/>
                </a:cubicBezTo>
                <a:cubicBezTo>
                  <a:pt x="77" y="1576"/>
                  <a:pt x="75" y="1582"/>
                  <a:pt x="74" y="1588"/>
                </a:cubicBezTo>
                <a:cubicBezTo>
                  <a:pt x="73" y="1588"/>
                  <a:pt x="72" y="1588"/>
                  <a:pt x="71" y="1588"/>
                </a:cubicBezTo>
                <a:cubicBezTo>
                  <a:pt x="66" y="1546"/>
                  <a:pt x="70" y="1433"/>
                  <a:pt x="73" y="1390"/>
                </a:cubicBezTo>
                <a:cubicBezTo>
                  <a:pt x="75" y="1347"/>
                  <a:pt x="77" y="1304"/>
                  <a:pt x="80" y="1262"/>
                </a:cubicBezTo>
                <a:cubicBezTo>
                  <a:pt x="79" y="1262"/>
                  <a:pt x="108" y="1262"/>
                  <a:pt x="107" y="1262"/>
                </a:cubicBezTo>
                <a:cubicBezTo>
                  <a:pt x="98" y="1368"/>
                  <a:pt x="59" y="1544"/>
                  <a:pt x="49" y="1650"/>
                </a:cubicBezTo>
                <a:cubicBezTo>
                  <a:pt x="47" y="1650"/>
                  <a:pt x="45" y="1650"/>
                  <a:pt x="44" y="1650"/>
                </a:cubicBezTo>
                <a:cubicBezTo>
                  <a:pt x="44" y="1636"/>
                  <a:pt x="44" y="1623"/>
                  <a:pt x="44" y="1609"/>
                </a:cubicBezTo>
                <a:cubicBezTo>
                  <a:pt x="42" y="1609"/>
                  <a:pt x="41" y="1609"/>
                  <a:pt x="39" y="1609"/>
                </a:cubicBezTo>
                <a:cubicBezTo>
                  <a:pt x="38" y="1611"/>
                  <a:pt x="37" y="1614"/>
                  <a:pt x="35" y="1616"/>
                </a:cubicBezTo>
                <a:cubicBezTo>
                  <a:pt x="34" y="1616"/>
                  <a:pt x="32" y="1616"/>
                  <a:pt x="31" y="1616"/>
                </a:cubicBezTo>
                <a:cubicBezTo>
                  <a:pt x="33" y="1466"/>
                  <a:pt x="83" y="1246"/>
                  <a:pt x="85" y="1096"/>
                </a:cubicBezTo>
                <a:cubicBezTo>
                  <a:pt x="80" y="1153"/>
                  <a:pt x="76" y="1209"/>
                  <a:pt x="71" y="1266"/>
                </a:cubicBezTo>
                <a:cubicBezTo>
                  <a:pt x="65" y="1323"/>
                  <a:pt x="30" y="1450"/>
                  <a:pt x="24" y="1507"/>
                </a:cubicBezTo>
                <a:cubicBezTo>
                  <a:pt x="18" y="1563"/>
                  <a:pt x="12" y="1619"/>
                  <a:pt x="6" y="1675"/>
                </a:cubicBezTo>
                <a:cubicBezTo>
                  <a:pt x="5" y="1675"/>
                  <a:pt x="4" y="1675"/>
                  <a:pt x="2" y="1675"/>
                </a:cubicBezTo>
                <a:cubicBezTo>
                  <a:pt x="2" y="1674"/>
                  <a:pt x="2" y="1673"/>
                  <a:pt x="2" y="1672"/>
                </a:cubicBezTo>
                <a:cubicBezTo>
                  <a:pt x="2" y="1654"/>
                  <a:pt x="0" y="1636"/>
                  <a:pt x="2" y="1618"/>
                </a:cubicBezTo>
                <a:cubicBezTo>
                  <a:pt x="6" y="1558"/>
                  <a:pt x="11" y="1428"/>
                  <a:pt x="16" y="1368"/>
                </a:cubicBezTo>
                <a:cubicBezTo>
                  <a:pt x="22" y="1303"/>
                  <a:pt x="59" y="1238"/>
                  <a:pt x="62" y="1172"/>
                </a:cubicBezTo>
                <a:cubicBezTo>
                  <a:pt x="66" y="1110"/>
                  <a:pt x="67" y="1048"/>
                  <a:pt x="69" y="985"/>
                </a:cubicBezTo>
                <a:cubicBezTo>
                  <a:pt x="70" y="933"/>
                  <a:pt x="85" y="880"/>
                  <a:pt x="86" y="827"/>
                </a:cubicBezTo>
                <a:cubicBezTo>
                  <a:pt x="86" y="752"/>
                  <a:pt x="88" y="676"/>
                  <a:pt x="89" y="600"/>
                </a:cubicBezTo>
                <a:cubicBezTo>
                  <a:pt x="89" y="594"/>
                  <a:pt x="85" y="589"/>
                  <a:pt x="84" y="583"/>
                </a:cubicBezTo>
                <a:cubicBezTo>
                  <a:pt x="84" y="581"/>
                  <a:pt x="84" y="580"/>
                  <a:pt x="84" y="578"/>
                </a:cubicBezTo>
                <a:cubicBezTo>
                  <a:pt x="85" y="576"/>
                  <a:pt x="88" y="574"/>
                  <a:pt x="89" y="572"/>
                </a:cubicBezTo>
                <a:cubicBezTo>
                  <a:pt x="90" y="567"/>
                  <a:pt x="90" y="562"/>
                  <a:pt x="89" y="557"/>
                </a:cubicBezTo>
                <a:cubicBezTo>
                  <a:pt x="86" y="508"/>
                  <a:pt x="85" y="458"/>
                  <a:pt x="80" y="409"/>
                </a:cubicBezTo>
                <a:cubicBezTo>
                  <a:pt x="76" y="370"/>
                  <a:pt x="84" y="331"/>
                  <a:pt x="79" y="292"/>
                </a:cubicBezTo>
                <a:lnTo>
                  <a:pt x="84" y="281"/>
                </a:lnTo>
                <a:close/>
                <a:moveTo>
                  <a:pt x="90" y="1067"/>
                </a:moveTo>
                <a:cubicBezTo>
                  <a:pt x="89" y="1067"/>
                  <a:pt x="89" y="1067"/>
                  <a:pt x="88" y="1067"/>
                </a:cubicBezTo>
                <a:cubicBezTo>
                  <a:pt x="86" y="1104"/>
                  <a:pt x="84" y="1140"/>
                  <a:pt x="83" y="1177"/>
                </a:cubicBezTo>
                <a:cubicBezTo>
                  <a:pt x="83" y="1177"/>
                  <a:pt x="84" y="1177"/>
                  <a:pt x="85" y="1177"/>
                </a:cubicBezTo>
                <a:cubicBezTo>
                  <a:pt x="87" y="1140"/>
                  <a:pt x="88" y="1104"/>
                  <a:pt x="90" y="1067"/>
                </a:cubicBezTo>
                <a:close/>
                <a:moveTo>
                  <a:pt x="82" y="1213"/>
                </a:moveTo>
                <a:cubicBezTo>
                  <a:pt x="82" y="1213"/>
                  <a:pt x="83" y="1213"/>
                  <a:pt x="83" y="1213"/>
                </a:cubicBezTo>
                <a:cubicBezTo>
                  <a:pt x="83" y="1203"/>
                  <a:pt x="83" y="1194"/>
                  <a:pt x="83" y="1185"/>
                </a:cubicBezTo>
                <a:cubicBezTo>
                  <a:pt x="83" y="1185"/>
                  <a:pt x="82" y="1185"/>
                  <a:pt x="82" y="1185"/>
                </a:cubicBezTo>
                <a:cubicBezTo>
                  <a:pt x="82" y="1194"/>
                  <a:pt x="82" y="1203"/>
                  <a:pt x="82" y="1213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12884151" y="1187451"/>
            <a:ext cx="4308474" cy="11639550"/>
          </a:xfrm>
          <a:custGeom>
            <a:avLst/>
            <a:gdLst/>
            <a:ahLst/>
            <a:cxnLst/>
            <a:rect l="l" t="t" r="r" b="b"/>
            <a:pathLst>
              <a:path w="615" h="1660" extrusionOk="0">
                <a:moveTo>
                  <a:pt x="608" y="1010"/>
                </a:moveTo>
                <a:cubicBezTo>
                  <a:pt x="607" y="1010"/>
                  <a:pt x="606" y="1010"/>
                  <a:pt x="605" y="1010"/>
                </a:cubicBezTo>
                <a:cubicBezTo>
                  <a:pt x="603" y="1012"/>
                  <a:pt x="600" y="1015"/>
                  <a:pt x="600" y="1017"/>
                </a:cubicBezTo>
                <a:cubicBezTo>
                  <a:pt x="598" y="1027"/>
                  <a:pt x="597" y="1037"/>
                  <a:pt x="597" y="1047"/>
                </a:cubicBezTo>
                <a:cubicBezTo>
                  <a:pt x="597" y="1058"/>
                  <a:pt x="597" y="1069"/>
                  <a:pt x="597" y="1080"/>
                </a:cubicBezTo>
                <a:cubicBezTo>
                  <a:pt x="595" y="1080"/>
                  <a:pt x="594" y="1080"/>
                  <a:pt x="592" y="1080"/>
                </a:cubicBezTo>
                <a:cubicBezTo>
                  <a:pt x="592" y="932"/>
                  <a:pt x="592" y="783"/>
                  <a:pt x="592" y="634"/>
                </a:cubicBezTo>
                <a:cubicBezTo>
                  <a:pt x="591" y="634"/>
                  <a:pt x="589" y="634"/>
                  <a:pt x="588" y="634"/>
                </a:cubicBezTo>
                <a:cubicBezTo>
                  <a:pt x="587" y="822"/>
                  <a:pt x="586" y="1010"/>
                  <a:pt x="585" y="1198"/>
                </a:cubicBezTo>
                <a:cubicBezTo>
                  <a:pt x="587" y="1191"/>
                  <a:pt x="588" y="1184"/>
                  <a:pt x="589" y="1176"/>
                </a:cubicBezTo>
                <a:cubicBezTo>
                  <a:pt x="590" y="1154"/>
                  <a:pt x="592" y="1132"/>
                  <a:pt x="593" y="1109"/>
                </a:cubicBezTo>
                <a:cubicBezTo>
                  <a:pt x="594" y="1103"/>
                  <a:pt x="596" y="1103"/>
                  <a:pt x="609" y="1105"/>
                </a:cubicBezTo>
                <a:cubicBezTo>
                  <a:pt x="605" y="1106"/>
                  <a:pt x="601" y="1107"/>
                  <a:pt x="596" y="1109"/>
                </a:cubicBezTo>
                <a:cubicBezTo>
                  <a:pt x="601" y="1109"/>
                  <a:pt x="604" y="1110"/>
                  <a:pt x="610" y="1110"/>
                </a:cubicBezTo>
                <a:cubicBezTo>
                  <a:pt x="605" y="1112"/>
                  <a:pt x="602" y="1113"/>
                  <a:pt x="599" y="1115"/>
                </a:cubicBezTo>
                <a:cubicBezTo>
                  <a:pt x="602" y="1115"/>
                  <a:pt x="605" y="1116"/>
                  <a:pt x="609" y="1116"/>
                </a:cubicBezTo>
                <a:cubicBezTo>
                  <a:pt x="605" y="1118"/>
                  <a:pt x="602" y="1119"/>
                  <a:pt x="598" y="1120"/>
                </a:cubicBezTo>
                <a:cubicBezTo>
                  <a:pt x="602" y="1121"/>
                  <a:pt x="605" y="1122"/>
                  <a:pt x="609" y="1122"/>
                </a:cubicBezTo>
                <a:cubicBezTo>
                  <a:pt x="605" y="1124"/>
                  <a:pt x="603" y="1125"/>
                  <a:pt x="600" y="1126"/>
                </a:cubicBezTo>
                <a:cubicBezTo>
                  <a:pt x="603" y="1127"/>
                  <a:pt x="605" y="1128"/>
                  <a:pt x="608" y="1128"/>
                </a:cubicBezTo>
                <a:cubicBezTo>
                  <a:pt x="605" y="1130"/>
                  <a:pt x="603" y="1131"/>
                  <a:pt x="601" y="1132"/>
                </a:cubicBezTo>
                <a:cubicBezTo>
                  <a:pt x="613" y="1134"/>
                  <a:pt x="604" y="1136"/>
                  <a:pt x="601" y="1138"/>
                </a:cubicBezTo>
                <a:cubicBezTo>
                  <a:pt x="615" y="1141"/>
                  <a:pt x="601" y="1142"/>
                  <a:pt x="600" y="1144"/>
                </a:cubicBezTo>
                <a:cubicBezTo>
                  <a:pt x="603" y="1145"/>
                  <a:pt x="605" y="1145"/>
                  <a:pt x="609" y="1147"/>
                </a:cubicBezTo>
                <a:cubicBezTo>
                  <a:pt x="605" y="1148"/>
                  <a:pt x="602" y="1149"/>
                  <a:pt x="598" y="1150"/>
                </a:cubicBezTo>
                <a:cubicBezTo>
                  <a:pt x="603" y="1151"/>
                  <a:pt x="605" y="1151"/>
                  <a:pt x="608" y="1152"/>
                </a:cubicBezTo>
                <a:cubicBezTo>
                  <a:pt x="605" y="1153"/>
                  <a:pt x="602" y="1155"/>
                  <a:pt x="599" y="1156"/>
                </a:cubicBezTo>
                <a:cubicBezTo>
                  <a:pt x="602" y="1157"/>
                  <a:pt x="605" y="1157"/>
                  <a:pt x="608" y="1158"/>
                </a:cubicBezTo>
                <a:cubicBezTo>
                  <a:pt x="605" y="1159"/>
                  <a:pt x="602" y="1160"/>
                  <a:pt x="599" y="1162"/>
                </a:cubicBezTo>
                <a:cubicBezTo>
                  <a:pt x="602" y="1163"/>
                  <a:pt x="605" y="1163"/>
                  <a:pt x="609" y="1165"/>
                </a:cubicBezTo>
                <a:cubicBezTo>
                  <a:pt x="604" y="1166"/>
                  <a:pt x="600" y="1166"/>
                  <a:pt x="597" y="1167"/>
                </a:cubicBezTo>
                <a:cubicBezTo>
                  <a:pt x="598" y="1168"/>
                  <a:pt x="599" y="1168"/>
                  <a:pt x="600" y="1169"/>
                </a:cubicBezTo>
                <a:cubicBezTo>
                  <a:pt x="602" y="1169"/>
                  <a:pt x="604" y="1169"/>
                  <a:pt x="607" y="1170"/>
                </a:cubicBezTo>
                <a:cubicBezTo>
                  <a:pt x="595" y="1175"/>
                  <a:pt x="595" y="1180"/>
                  <a:pt x="605" y="1182"/>
                </a:cubicBezTo>
                <a:cubicBezTo>
                  <a:pt x="603" y="1183"/>
                  <a:pt x="598" y="1185"/>
                  <a:pt x="597" y="1187"/>
                </a:cubicBezTo>
                <a:cubicBezTo>
                  <a:pt x="595" y="1190"/>
                  <a:pt x="595" y="1194"/>
                  <a:pt x="594" y="1198"/>
                </a:cubicBezTo>
                <a:cubicBezTo>
                  <a:pt x="593" y="1214"/>
                  <a:pt x="592" y="1230"/>
                  <a:pt x="591" y="1246"/>
                </a:cubicBezTo>
                <a:cubicBezTo>
                  <a:pt x="589" y="1273"/>
                  <a:pt x="587" y="1300"/>
                  <a:pt x="586" y="1327"/>
                </a:cubicBezTo>
                <a:cubicBezTo>
                  <a:pt x="584" y="1352"/>
                  <a:pt x="583" y="1376"/>
                  <a:pt x="581" y="1400"/>
                </a:cubicBezTo>
                <a:cubicBezTo>
                  <a:pt x="581" y="1402"/>
                  <a:pt x="578" y="1403"/>
                  <a:pt x="576" y="1404"/>
                </a:cubicBezTo>
                <a:cubicBezTo>
                  <a:pt x="574" y="1398"/>
                  <a:pt x="575" y="1392"/>
                  <a:pt x="574" y="1387"/>
                </a:cubicBezTo>
                <a:cubicBezTo>
                  <a:pt x="574" y="1380"/>
                  <a:pt x="574" y="1373"/>
                  <a:pt x="573" y="1366"/>
                </a:cubicBezTo>
                <a:cubicBezTo>
                  <a:pt x="573" y="1365"/>
                  <a:pt x="573" y="1364"/>
                  <a:pt x="572" y="1362"/>
                </a:cubicBezTo>
                <a:cubicBezTo>
                  <a:pt x="571" y="1364"/>
                  <a:pt x="569" y="1365"/>
                  <a:pt x="569" y="1366"/>
                </a:cubicBezTo>
                <a:cubicBezTo>
                  <a:pt x="567" y="1382"/>
                  <a:pt x="566" y="1398"/>
                  <a:pt x="565" y="1414"/>
                </a:cubicBezTo>
                <a:cubicBezTo>
                  <a:pt x="563" y="1444"/>
                  <a:pt x="560" y="1473"/>
                  <a:pt x="558" y="1502"/>
                </a:cubicBezTo>
                <a:cubicBezTo>
                  <a:pt x="557" y="1520"/>
                  <a:pt x="556" y="1539"/>
                  <a:pt x="555" y="1557"/>
                </a:cubicBezTo>
                <a:cubicBezTo>
                  <a:pt x="554" y="1566"/>
                  <a:pt x="552" y="1575"/>
                  <a:pt x="552" y="1584"/>
                </a:cubicBezTo>
                <a:cubicBezTo>
                  <a:pt x="551" y="1595"/>
                  <a:pt x="551" y="1606"/>
                  <a:pt x="551" y="1616"/>
                </a:cubicBezTo>
                <a:cubicBezTo>
                  <a:pt x="551" y="1619"/>
                  <a:pt x="551" y="1621"/>
                  <a:pt x="550" y="1624"/>
                </a:cubicBezTo>
                <a:cubicBezTo>
                  <a:pt x="549" y="1624"/>
                  <a:pt x="548" y="1624"/>
                  <a:pt x="547" y="1624"/>
                </a:cubicBezTo>
                <a:cubicBezTo>
                  <a:pt x="546" y="1618"/>
                  <a:pt x="545" y="1613"/>
                  <a:pt x="545" y="1608"/>
                </a:cubicBezTo>
                <a:cubicBezTo>
                  <a:pt x="545" y="1585"/>
                  <a:pt x="541" y="1579"/>
                  <a:pt x="535" y="1535"/>
                </a:cubicBezTo>
                <a:cubicBezTo>
                  <a:pt x="535" y="1519"/>
                  <a:pt x="529" y="1495"/>
                  <a:pt x="530" y="1478"/>
                </a:cubicBezTo>
                <a:cubicBezTo>
                  <a:pt x="532" y="1421"/>
                  <a:pt x="524" y="1396"/>
                  <a:pt x="527" y="1339"/>
                </a:cubicBezTo>
                <a:cubicBezTo>
                  <a:pt x="531" y="1282"/>
                  <a:pt x="540" y="1204"/>
                  <a:pt x="540" y="1147"/>
                </a:cubicBezTo>
                <a:cubicBezTo>
                  <a:pt x="540" y="1043"/>
                  <a:pt x="541" y="940"/>
                  <a:pt x="537" y="835"/>
                </a:cubicBezTo>
                <a:cubicBezTo>
                  <a:pt x="534" y="777"/>
                  <a:pt x="527" y="719"/>
                  <a:pt x="537" y="658"/>
                </a:cubicBezTo>
                <a:cubicBezTo>
                  <a:pt x="537" y="656"/>
                  <a:pt x="536" y="654"/>
                  <a:pt x="536" y="652"/>
                </a:cubicBezTo>
                <a:cubicBezTo>
                  <a:pt x="535" y="650"/>
                  <a:pt x="535" y="648"/>
                  <a:pt x="535" y="646"/>
                </a:cubicBezTo>
                <a:cubicBezTo>
                  <a:pt x="533" y="647"/>
                  <a:pt x="532" y="647"/>
                  <a:pt x="532" y="647"/>
                </a:cubicBezTo>
                <a:cubicBezTo>
                  <a:pt x="534" y="684"/>
                  <a:pt x="536" y="720"/>
                  <a:pt x="537" y="757"/>
                </a:cubicBezTo>
                <a:cubicBezTo>
                  <a:pt x="537" y="769"/>
                  <a:pt x="537" y="782"/>
                  <a:pt x="537" y="794"/>
                </a:cubicBezTo>
                <a:cubicBezTo>
                  <a:pt x="538" y="817"/>
                  <a:pt x="540" y="840"/>
                  <a:pt x="541" y="862"/>
                </a:cubicBezTo>
                <a:cubicBezTo>
                  <a:pt x="541" y="877"/>
                  <a:pt x="540" y="892"/>
                  <a:pt x="540" y="907"/>
                </a:cubicBezTo>
                <a:cubicBezTo>
                  <a:pt x="540" y="913"/>
                  <a:pt x="539" y="920"/>
                  <a:pt x="539" y="926"/>
                </a:cubicBezTo>
                <a:cubicBezTo>
                  <a:pt x="539" y="933"/>
                  <a:pt x="541" y="940"/>
                  <a:pt x="541" y="947"/>
                </a:cubicBezTo>
                <a:cubicBezTo>
                  <a:pt x="541" y="956"/>
                  <a:pt x="541" y="965"/>
                  <a:pt x="541" y="973"/>
                </a:cubicBezTo>
                <a:cubicBezTo>
                  <a:pt x="542" y="982"/>
                  <a:pt x="545" y="991"/>
                  <a:pt x="544" y="999"/>
                </a:cubicBezTo>
                <a:cubicBezTo>
                  <a:pt x="544" y="1002"/>
                  <a:pt x="545" y="1004"/>
                  <a:pt x="544" y="1006"/>
                </a:cubicBezTo>
                <a:cubicBezTo>
                  <a:pt x="543" y="1009"/>
                  <a:pt x="539" y="1013"/>
                  <a:pt x="542" y="1015"/>
                </a:cubicBezTo>
                <a:cubicBezTo>
                  <a:pt x="548" y="1018"/>
                  <a:pt x="543" y="1019"/>
                  <a:pt x="540" y="1021"/>
                </a:cubicBezTo>
                <a:cubicBezTo>
                  <a:pt x="551" y="1023"/>
                  <a:pt x="543" y="1025"/>
                  <a:pt x="539" y="1027"/>
                </a:cubicBezTo>
                <a:cubicBezTo>
                  <a:pt x="551" y="1029"/>
                  <a:pt x="543" y="1031"/>
                  <a:pt x="539" y="1032"/>
                </a:cubicBezTo>
                <a:cubicBezTo>
                  <a:pt x="542" y="1033"/>
                  <a:pt x="544" y="1034"/>
                  <a:pt x="547" y="1035"/>
                </a:cubicBezTo>
                <a:cubicBezTo>
                  <a:pt x="544" y="1036"/>
                  <a:pt x="541" y="1037"/>
                  <a:pt x="538" y="1038"/>
                </a:cubicBezTo>
                <a:cubicBezTo>
                  <a:pt x="541" y="1039"/>
                  <a:pt x="543" y="1040"/>
                  <a:pt x="546" y="1041"/>
                </a:cubicBezTo>
                <a:cubicBezTo>
                  <a:pt x="543" y="1042"/>
                  <a:pt x="541" y="1043"/>
                  <a:pt x="539" y="1044"/>
                </a:cubicBezTo>
                <a:cubicBezTo>
                  <a:pt x="541" y="1045"/>
                  <a:pt x="543" y="1046"/>
                  <a:pt x="546" y="1046"/>
                </a:cubicBezTo>
                <a:cubicBezTo>
                  <a:pt x="543" y="1048"/>
                  <a:pt x="541" y="1049"/>
                  <a:pt x="539" y="1050"/>
                </a:cubicBezTo>
                <a:cubicBezTo>
                  <a:pt x="551" y="1052"/>
                  <a:pt x="540" y="1054"/>
                  <a:pt x="540" y="1056"/>
                </a:cubicBezTo>
                <a:cubicBezTo>
                  <a:pt x="541" y="1058"/>
                  <a:pt x="541" y="1059"/>
                  <a:pt x="541" y="1061"/>
                </a:cubicBezTo>
                <a:cubicBezTo>
                  <a:pt x="541" y="1061"/>
                  <a:pt x="540" y="1062"/>
                  <a:pt x="540" y="1063"/>
                </a:cubicBezTo>
                <a:cubicBezTo>
                  <a:pt x="541" y="1066"/>
                  <a:pt x="542" y="1069"/>
                  <a:pt x="542" y="1072"/>
                </a:cubicBezTo>
                <a:cubicBezTo>
                  <a:pt x="542" y="1075"/>
                  <a:pt x="540" y="1078"/>
                  <a:pt x="540" y="1081"/>
                </a:cubicBezTo>
                <a:cubicBezTo>
                  <a:pt x="540" y="1086"/>
                  <a:pt x="542" y="1091"/>
                  <a:pt x="542" y="1096"/>
                </a:cubicBezTo>
                <a:cubicBezTo>
                  <a:pt x="542" y="1101"/>
                  <a:pt x="541" y="1105"/>
                  <a:pt x="541" y="1110"/>
                </a:cubicBezTo>
                <a:cubicBezTo>
                  <a:pt x="541" y="1115"/>
                  <a:pt x="543" y="1120"/>
                  <a:pt x="542" y="1125"/>
                </a:cubicBezTo>
                <a:cubicBezTo>
                  <a:pt x="542" y="1130"/>
                  <a:pt x="540" y="1134"/>
                  <a:pt x="540" y="1139"/>
                </a:cubicBezTo>
                <a:cubicBezTo>
                  <a:pt x="540" y="1144"/>
                  <a:pt x="543" y="1149"/>
                  <a:pt x="543" y="1154"/>
                </a:cubicBezTo>
                <a:cubicBezTo>
                  <a:pt x="543" y="1162"/>
                  <a:pt x="544" y="1170"/>
                  <a:pt x="542" y="1177"/>
                </a:cubicBezTo>
                <a:cubicBezTo>
                  <a:pt x="542" y="1180"/>
                  <a:pt x="542" y="1182"/>
                  <a:pt x="542" y="1184"/>
                </a:cubicBezTo>
                <a:cubicBezTo>
                  <a:pt x="543" y="1187"/>
                  <a:pt x="538" y="1190"/>
                  <a:pt x="540" y="1193"/>
                </a:cubicBezTo>
                <a:cubicBezTo>
                  <a:pt x="542" y="1197"/>
                  <a:pt x="541" y="1200"/>
                  <a:pt x="540" y="1204"/>
                </a:cubicBezTo>
                <a:cubicBezTo>
                  <a:pt x="539" y="1207"/>
                  <a:pt x="542" y="1210"/>
                  <a:pt x="542" y="1212"/>
                </a:cubicBezTo>
                <a:cubicBezTo>
                  <a:pt x="542" y="1215"/>
                  <a:pt x="541" y="1218"/>
                  <a:pt x="541" y="1221"/>
                </a:cubicBezTo>
                <a:cubicBezTo>
                  <a:pt x="541" y="1224"/>
                  <a:pt x="541" y="1227"/>
                  <a:pt x="541" y="1230"/>
                </a:cubicBezTo>
                <a:cubicBezTo>
                  <a:pt x="540" y="1233"/>
                  <a:pt x="540" y="1237"/>
                  <a:pt x="539" y="1241"/>
                </a:cubicBezTo>
                <a:cubicBezTo>
                  <a:pt x="545" y="1242"/>
                  <a:pt x="540" y="1244"/>
                  <a:pt x="537" y="1246"/>
                </a:cubicBezTo>
                <a:cubicBezTo>
                  <a:pt x="539" y="1247"/>
                  <a:pt x="540" y="1248"/>
                  <a:pt x="542" y="1249"/>
                </a:cubicBezTo>
                <a:cubicBezTo>
                  <a:pt x="540" y="1250"/>
                  <a:pt x="539" y="1251"/>
                  <a:pt x="537" y="1252"/>
                </a:cubicBezTo>
                <a:cubicBezTo>
                  <a:pt x="538" y="1253"/>
                  <a:pt x="541" y="1255"/>
                  <a:pt x="541" y="1255"/>
                </a:cubicBezTo>
                <a:cubicBezTo>
                  <a:pt x="538" y="1257"/>
                  <a:pt x="536" y="1259"/>
                  <a:pt x="541" y="1260"/>
                </a:cubicBezTo>
                <a:cubicBezTo>
                  <a:pt x="536" y="1263"/>
                  <a:pt x="539" y="1265"/>
                  <a:pt x="540" y="1268"/>
                </a:cubicBezTo>
                <a:cubicBezTo>
                  <a:pt x="540" y="1269"/>
                  <a:pt x="539" y="1271"/>
                  <a:pt x="539" y="1271"/>
                </a:cubicBezTo>
                <a:cubicBezTo>
                  <a:pt x="539" y="1275"/>
                  <a:pt x="539" y="1277"/>
                  <a:pt x="539" y="1279"/>
                </a:cubicBezTo>
                <a:cubicBezTo>
                  <a:pt x="540" y="1279"/>
                  <a:pt x="541" y="1279"/>
                  <a:pt x="542" y="1279"/>
                </a:cubicBezTo>
                <a:cubicBezTo>
                  <a:pt x="539" y="1280"/>
                  <a:pt x="537" y="1281"/>
                  <a:pt x="533" y="1281"/>
                </a:cubicBezTo>
                <a:cubicBezTo>
                  <a:pt x="537" y="1283"/>
                  <a:pt x="539" y="1284"/>
                  <a:pt x="543" y="1285"/>
                </a:cubicBezTo>
                <a:cubicBezTo>
                  <a:pt x="539" y="1286"/>
                  <a:pt x="536" y="1287"/>
                  <a:pt x="533" y="1287"/>
                </a:cubicBezTo>
                <a:cubicBezTo>
                  <a:pt x="537" y="1289"/>
                  <a:pt x="539" y="1290"/>
                  <a:pt x="541" y="1291"/>
                </a:cubicBezTo>
                <a:cubicBezTo>
                  <a:pt x="538" y="1292"/>
                  <a:pt x="536" y="1293"/>
                  <a:pt x="533" y="1293"/>
                </a:cubicBezTo>
                <a:cubicBezTo>
                  <a:pt x="537" y="1295"/>
                  <a:pt x="538" y="1296"/>
                  <a:pt x="541" y="1297"/>
                </a:cubicBezTo>
                <a:cubicBezTo>
                  <a:pt x="538" y="1298"/>
                  <a:pt x="536" y="1298"/>
                  <a:pt x="532" y="1299"/>
                </a:cubicBezTo>
                <a:cubicBezTo>
                  <a:pt x="536" y="1301"/>
                  <a:pt x="538" y="1302"/>
                  <a:pt x="540" y="1303"/>
                </a:cubicBezTo>
                <a:cubicBezTo>
                  <a:pt x="538" y="1304"/>
                  <a:pt x="536" y="1304"/>
                  <a:pt x="534" y="1305"/>
                </a:cubicBezTo>
                <a:cubicBezTo>
                  <a:pt x="536" y="1307"/>
                  <a:pt x="537" y="1307"/>
                  <a:pt x="540" y="1309"/>
                </a:cubicBezTo>
                <a:cubicBezTo>
                  <a:pt x="537" y="1310"/>
                  <a:pt x="534" y="1310"/>
                  <a:pt x="531" y="1311"/>
                </a:cubicBezTo>
                <a:cubicBezTo>
                  <a:pt x="535" y="1313"/>
                  <a:pt x="537" y="1313"/>
                  <a:pt x="540" y="1315"/>
                </a:cubicBezTo>
                <a:cubicBezTo>
                  <a:pt x="537" y="1316"/>
                  <a:pt x="534" y="1316"/>
                  <a:pt x="531" y="1317"/>
                </a:cubicBezTo>
                <a:cubicBezTo>
                  <a:pt x="535" y="1319"/>
                  <a:pt x="537" y="1319"/>
                  <a:pt x="540" y="1321"/>
                </a:cubicBezTo>
                <a:cubicBezTo>
                  <a:pt x="531" y="1322"/>
                  <a:pt x="530" y="1324"/>
                  <a:pt x="539" y="1326"/>
                </a:cubicBezTo>
                <a:cubicBezTo>
                  <a:pt x="530" y="1328"/>
                  <a:pt x="535" y="1330"/>
                  <a:pt x="535" y="1333"/>
                </a:cubicBezTo>
                <a:cubicBezTo>
                  <a:pt x="535" y="1338"/>
                  <a:pt x="531" y="1343"/>
                  <a:pt x="531" y="1348"/>
                </a:cubicBezTo>
                <a:cubicBezTo>
                  <a:pt x="530" y="1361"/>
                  <a:pt x="529" y="1374"/>
                  <a:pt x="528" y="1387"/>
                </a:cubicBezTo>
                <a:cubicBezTo>
                  <a:pt x="526" y="1416"/>
                  <a:pt x="524" y="1445"/>
                  <a:pt x="522" y="1474"/>
                </a:cubicBezTo>
                <a:cubicBezTo>
                  <a:pt x="520" y="1495"/>
                  <a:pt x="519" y="1517"/>
                  <a:pt x="517" y="1538"/>
                </a:cubicBezTo>
                <a:cubicBezTo>
                  <a:pt x="516" y="1552"/>
                  <a:pt x="515" y="1565"/>
                  <a:pt x="513" y="1579"/>
                </a:cubicBezTo>
                <a:cubicBezTo>
                  <a:pt x="513" y="1580"/>
                  <a:pt x="512" y="1582"/>
                  <a:pt x="511" y="1583"/>
                </a:cubicBezTo>
                <a:cubicBezTo>
                  <a:pt x="510" y="1582"/>
                  <a:pt x="508" y="1580"/>
                  <a:pt x="508" y="1579"/>
                </a:cubicBezTo>
                <a:cubicBezTo>
                  <a:pt x="508" y="1568"/>
                  <a:pt x="509" y="1558"/>
                  <a:pt x="509" y="1547"/>
                </a:cubicBezTo>
                <a:cubicBezTo>
                  <a:pt x="510" y="1526"/>
                  <a:pt x="510" y="1505"/>
                  <a:pt x="510" y="1484"/>
                </a:cubicBezTo>
                <a:cubicBezTo>
                  <a:pt x="511" y="1470"/>
                  <a:pt x="511" y="1456"/>
                  <a:pt x="511" y="1443"/>
                </a:cubicBezTo>
                <a:cubicBezTo>
                  <a:pt x="507" y="1477"/>
                  <a:pt x="504" y="1511"/>
                  <a:pt x="501" y="1545"/>
                </a:cubicBezTo>
                <a:cubicBezTo>
                  <a:pt x="499" y="1563"/>
                  <a:pt x="499" y="1580"/>
                  <a:pt x="498" y="1598"/>
                </a:cubicBezTo>
                <a:cubicBezTo>
                  <a:pt x="498" y="1600"/>
                  <a:pt x="496" y="1601"/>
                  <a:pt x="494" y="1603"/>
                </a:cubicBezTo>
                <a:cubicBezTo>
                  <a:pt x="492" y="1601"/>
                  <a:pt x="491" y="1601"/>
                  <a:pt x="491" y="1600"/>
                </a:cubicBezTo>
                <a:cubicBezTo>
                  <a:pt x="491" y="1595"/>
                  <a:pt x="491" y="1589"/>
                  <a:pt x="490" y="1583"/>
                </a:cubicBezTo>
                <a:cubicBezTo>
                  <a:pt x="488" y="1571"/>
                  <a:pt x="483" y="1559"/>
                  <a:pt x="483" y="1546"/>
                </a:cubicBezTo>
                <a:cubicBezTo>
                  <a:pt x="483" y="1512"/>
                  <a:pt x="464" y="1472"/>
                  <a:pt x="465" y="1438"/>
                </a:cubicBezTo>
                <a:cubicBezTo>
                  <a:pt x="469" y="1326"/>
                  <a:pt x="475" y="1222"/>
                  <a:pt x="478" y="1110"/>
                </a:cubicBezTo>
                <a:cubicBezTo>
                  <a:pt x="481" y="953"/>
                  <a:pt x="472" y="802"/>
                  <a:pt x="478" y="639"/>
                </a:cubicBezTo>
                <a:cubicBezTo>
                  <a:pt x="477" y="635"/>
                  <a:pt x="476" y="631"/>
                  <a:pt x="475" y="627"/>
                </a:cubicBezTo>
                <a:cubicBezTo>
                  <a:pt x="474" y="627"/>
                  <a:pt x="472" y="627"/>
                  <a:pt x="471" y="627"/>
                </a:cubicBezTo>
                <a:cubicBezTo>
                  <a:pt x="471" y="642"/>
                  <a:pt x="471" y="657"/>
                  <a:pt x="471" y="672"/>
                </a:cubicBezTo>
                <a:cubicBezTo>
                  <a:pt x="472" y="687"/>
                  <a:pt x="474" y="701"/>
                  <a:pt x="474" y="715"/>
                </a:cubicBezTo>
                <a:cubicBezTo>
                  <a:pt x="475" y="762"/>
                  <a:pt x="475" y="809"/>
                  <a:pt x="476" y="856"/>
                </a:cubicBezTo>
                <a:cubicBezTo>
                  <a:pt x="477" y="880"/>
                  <a:pt x="479" y="904"/>
                  <a:pt x="479" y="927"/>
                </a:cubicBezTo>
                <a:cubicBezTo>
                  <a:pt x="479" y="958"/>
                  <a:pt x="478" y="989"/>
                  <a:pt x="478" y="1020"/>
                </a:cubicBezTo>
                <a:cubicBezTo>
                  <a:pt x="478" y="1035"/>
                  <a:pt x="478" y="1051"/>
                  <a:pt x="478" y="1066"/>
                </a:cubicBezTo>
                <a:cubicBezTo>
                  <a:pt x="478" y="1081"/>
                  <a:pt x="478" y="1095"/>
                  <a:pt x="478" y="1110"/>
                </a:cubicBezTo>
                <a:cubicBezTo>
                  <a:pt x="477" y="1123"/>
                  <a:pt x="477" y="1136"/>
                  <a:pt x="476" y="1149"/>
                </a:cubicBezTo>
                <a:cubicBezTo>
                  <a:pt x="476" y="1157"/>
                  <a:pt x="476" y="1166"/>
                  <a:pt x="476" y="1174"/>
                </a:cubicBezTo>
                <a:cubicBezTo>
                  <a:pt x="476" y="1181"/>
                  <a:pt x="476" y="1189"/>
                  <a:pt x="476" y="1196"/>
                </a:cubicBezTo>
                <a:cubicBezTo>
                  <a:pt x="476" y="1202"/>
                  <a:pt x="475" y="1209"/>
                  <a:pt x="474" y="1216"/>
                </a:cubicBezTo>
                <a:cubicBezTo>
                  <a:pt x="474" y="1223"/>
                  <a:pt x="474" y="1231"/>
                  <a:pt x="474" y="1238"/>
                </a:cubicBezTo>
                <a:cubicBezTo>
                  <a:pt x="474" y="1243"/>
                  <a:pt x="474" y="1248"/>
                  <a:pt x="475" y="1252"/>
                </a:cubicBezTo>
                <a:cubicBezTo>
                  <a:pt x="475" y="1257"/>
                  <a:pt x="475" y="1262"/>
                  <a:pt x="475" y="1267"/>
                </a:cubicBezTo>
                <a:cubicBezTo>
                  <a:pt x="474" y="1269"/>
                  <a:pt x="472" y="1272"/>
                  <a:pt x="472" y="1275"/>
                </a:cubicBezTo>
                <a:cubicBezTo>
                  <a:pt x="472" y="1278"/>
                  <a:pt x="474" y="1281"/>
                  <a:pt x="474" y="1283"/>
                </a:cubicBezTo>
                <a:cubicBezTo>
                  <a:pt x="474" y="1286"/>
                  <a:pt x="473" y="1288"/>
                  <a:pt x="473" y="1291"/>
                </a:cubicBezTo>
                <a:cubicBezTo>
                  <a:pt x="472" y="1294"/>
                  <a:pt x="471" y="1296"/>
                  <a:pt x="472" y="1299"/>
                </a:cubicBezTo>
                <a:cubicBezTo>
                  <a:pt x="472" y="1302"/>
                  <a:pt x="474" y="1305"/>
                  <a:pt x="473" y="1308"/>
                </a:cubicBezTo>
                <a:cubicBezTo>
                  <a:pt x="473" y="1311"/>
                  <a:pt x="470" y="1314"/>
                  <a:pt x="470" y="1316"/>
                </a:cubicBezTo>
                <a:cubicBezTo>
                  <a:pt x="470" y="1319"/>
                  <a:pt x="473" y="1322"/>
                  <a:pt x="473" y="1325"/>
                </a:cubicBezTo>
                <a:cubicBezTo>
                  <a:pt x="473" y="1330"/>
                  <a:pt x="469" y="1335"/>
                  <a:pt x="470" y="1340"/>
                </a:cubicBezTo>
                <a:cubicBezTo>
                  <a:pt x="473" y="1349"/>
                  <a:pt x="468" y="1358"/>
                  <a:pt x="469" y="1367"/>
                </a:cubicBezTo>
                <a:cubicBezTo>
                  <a:pt x="470" y="1373"/>
                  <a:pt x="468" y="1379"/>
                  <a:pt x="467" y="1385"/>
                </a:cubicBezTo>
                <a:cubicBezTo>
                  <a:pt x="466" y="1397"/>
                  <a:pt x="465" y="1409"/>
                  <a:pt x="463" y="1421"/>
                </a:cubicBezTo>
                <a:cubicBezTo>
                  <a:pt x="462" y="1432"/>
                  <a:pt x="459" y="1443"/>
                  <a:pt x="458" y="1454"/>
                </a:cubicBezTo>
                <a:cubicBezTo>
                  <a:pt x="455" y="1474"/>
                  <a:pt x="454" y="1494"/>
                  <a:pt x="452" y="1515"/>
                </a:cubicBezTo>
                <a:cubicBezTo>
                  <a:pt x="450" y="1535"/>
                  <a:pt x="449" y="1555"/>
                  <a:pt x="448" y="1576"/>
                </a:cubicBezTo>
                <a:cubicBezTo>
                  <a:pt x="446" y="1602"/>
                  <a:pt x="445" y="1629"/>
                  <a:pt x="443" y="1656"/>
                </a:cubicBezTo>
                <a:cubicBezTo>
                  <a:pt x="443" y="1657"/>
                  <a:pt x="442" y="1658"/>
                  <a:pt x="441" y="1660"/>
                </a:cubicBezTo>
                <a:cubicBezTo>
                  <a:pt x="438" y="1659"/>
                  <a:pt x="438" y="1658"/>
                  <a:pt x="438" y="1657"/>
                </a:cubicBezTo>
                <a:cubicBezTo>
                  <a:pt x="438" y="1626"/>
                  <a:pt x="438" y="1594"/>
                  <a:pt x="438" y="1562"/>
                </a:cubicBezTo>
                <a:cubicBezTo>
                  <a:pt x="439" y="1535"/>
                  <a:pt x="441" y="1366"/>
                  <a:pt x="435" y="1339"/>
                </a:cubicBezTo>
                <a:cubicBezTo>
                  <a:pt x="434" y="1338"/>
                  <a:pt x="434" y="1336"/>
                  <a:pt x="433" y="1335"/>
                </a:cubicBezTo>
                <a:cubicBezTo>
                  <a:pt x="431" y="1344"/>
                  <a:pt x="430" y="1352"/>
                  <a:pt x="429" y="1360"/>
                </a:cubicBezTo>
                <a:cubicBezTo>
                  <a:pt x="427" y="1398"/>
                  <a:pt x="425" y="1436"/>
                  <a:pt x="423" y="1474"/>
                </a:cubicBezTo>
                <a:cubicBezTo>
                  <a:pt x="423" y="1479"/>
                  <a:pt x="421" y="1485"/>
                  <a:pt x="420" y="1490"/>
                </a:cubicBezTo>
                <a:cubicBezTo>
                  <a:pt x="418" y="1490"/>
                  <a:pt x="417" y="1490"/>
                  <a:pt x="415" y="1490"/>
                </a:cubicBezTo>
                <a:cubicBezTo>
                  <a:pt x="414" y="1453"/>
                  <a:pt x="411" y="1417"/>
                  <a:pt x="411" y="1380"/>
                </a:cubicBezTo>
                <a:cubicBezTo>
                  <a:pt x="411" y="1343"/>
                  <a:pt x="413" y="1448"/>
                  <a:pt x="414" y="1412"/>
                </a:cubicBezTo>
                <a:cubicBezTo>
                  <a:pt x="413" y="1412"/>
                  <a:pt x="412" y="1412"/>
                  <a:pt x="411" y="1412"/>
                </a:cubicBezTo>
                <a:cubicBezTo>
                  <a:pt x="398" y="1492"/>
                  <a:pt x="399" y="1431"/>
                  <a:pt x="389" y="1512"/>
                </a:cubicBezTo>
                <a:cubicBezTo>
                  <a:pt x="387" y="1512"/>
                  <a:pt x="385" y="1512"/>
                  <a:pt x="383" y="1512"/>
                </a:cubicBezTo>
                <a:cubicBezTo>
                  <a:pt x="387" y="1402"/>
                  <a:pt x="391" y="1435"/>
                  <a:pt x="395" y="1326"/>
                </a:cubicBezTo>
                <a:cubicBezTo>
                  <a:pt x="394" y="1326"/>
                  <a:pt x="392" y="1326"/>
                  <a:pt x="391" y="1326"/>
                </a:cubicBezTo>
                <a:cubicBezTo>
                  <a:pt x="386" y="1402"/>
                  <a:pt x="380" y="1335"/>
                  <a:pt x="375" y="1411"/>
                </a:cubicBezTo>
                <a:cubicBezTo>
                  <a:pt x="373" y="1411"/>
                  <a:pt x="371" y="1411"/>
                  <a:pt x="370" y="1411"/>
                </a:cubicBezTo>
                <a:cubicBezTo>
                  <a:pt x="368" y="1371"/>
                  <a:pt x="366" y="1473"/>
                  <a:pt x="364" y="1433"/>
                </a:cubicBezTo>
                <a:cubicBezTo>
                  <a:pt x="363" y="1433"/>
                  <a:pt x="362" y="1433"/>
                  <a:pt x="361" y="1433"/>
                </a:cubicBezTo>
                <a:cubicBezTo>
                  <a:pt x="360" y="1435"/>
                  <a:pt x="359" y="1437"/>
                  <a:pt x="359" y="1439"/>
                </a:cubicBezTo>
                <a:cubicBezTo>
                  <a:pt x="357" y="1465"/>
                  <a:pt x="355" y="1349"/>
                  <a:pt x="353" y="1375"/>
                </a:cubicBezTo>
                <a:cubicBezTo>
                  <a:pt x="351" y="1398"/>
                  <a:pt x="350" y="1421"/>
                  <a:pt x="348" y="1444"/>
                </a:cubicBezTo>
                <a:cubicBezTo>
                  <a:pt x="348" y="1446"/>
                  <a:pt x="346" y="1448"/>
                  <a:pt x="345" y="1450"/>
                </a:cubicBezTo>
                <a:cubicBezTo>
                  <a:pt x="343" y="1450"/>
                  <a:pt x="342" y="1450"/>
                  <a:pt x="340" y="1450"/>
                </a:cubicBezTo>
                <a:cubicBezTo>
                  <a:pt x="343" y="1370"/>
                  <a:pt x="346" y="1433"/>
                  <a:pt x="349" y="1354"/>
                </a:cubicBezTo>
                <a:cubicBezTo>
                  <a:pt x="348" y="1354"/>
                  <a:pt x="347" y="1354"/>
                  <a:pt x="346" y="1354"/>
                </a:cubicBezTo>
                <a:cubicBezTo>
                  <a:pt x="345" y="1360"/>
                  <a:pt x="343" y="1367"/>
                  <a:pt x="343" y="1373"/>
                </a:cubicBezTo>
                <a:cubicBezTo>
                  <a:pt x="340" y="1406"/>
                  <a:pt x="337" y="1297"/>
                  <a:pt x="334" y="1330"/>
                </a:cubicBezTo>
                <a:cubicBezTo>
                  <a:pt x="330" y="1377"/>
                  <a:pt x="326" y="1424"/>
                  <a:pt x="322" y="1471"/>
                </a:cubicBezTo>
                <a:cubicBezTo>
                  <a:pt x="322" y="1473"/>
                  <a:pt x="320" y="1475"/>
                  <a:pt x="320" y="1478"/>
                </a:cubicBezTo>
                <a:cubicBezTo>
                  <a:pt x="317" y="1477"/>
                  <a:pt x="316" y="1477"/>
                  <a:pt x="316" y="1476"/>
                </a:cubicBezTo>
                <a:cubicBezTo>
                  <a:pt x="317" y="1440"/>
                  <a:pt x="318" y="1404"/>
                  <a:pt x="319" y="1368"/>
                </a:cubicBezTo>
                <a:cubicBezTo>
                  <a:pt x="320" y="1350"/>
                  <a:pt x="320" y="1474"/>
                  <a:pt x="320" y="1456"/>
                </a:cubicBezTo>
                <a:cubicBezTo>
                  <a:pt x="320" y="1454"/>
                  <a:pt x="318" y="1451"/>
                  <a:pt x="317" y="1448"/>
                </a:cubicBezTo>
                <a:cubicBezTo>
                  <a:pt x="316" y="1448"/>
                  <a:pt x="315" y="1448"/>
                  <a:pt x="314" y="1448"/>
                </a:cubicBezTo>
                <a:cubicBezTo>
                  <a:pt x="313" y="1449"/>
                  <a:pt x="313" y="1449"/>
                  <a:pt x="312" y="1450"/>
                </a:cubicBezTo>
                <a:cubicBezTo>
                  <a:pt x="308" y="1466"/>
                  <a:pt x="314" y="1341"/>
                  <a:pt x="302" y="1357"/>
                </a:cubicBezTo>
                <a:cubicBezTo>
                  <a:pt x="298" y="1363"/>
                  <a:pt x="300" y="1369"/>
                  <a:pt x="299" y="1375"/>
                </a:cubicBezTo>
                <a:cubicBezTo>
                  <a:pt x="298" y="1379"/>
                  <a:pt x="297" y="1383"/>
                  <a:pt x="297" y="1387"/>
                </a:cubicBezTo>
                <a:cubicBezTo>
                  <a:pt x="295" y="1387"/>
                  <a:pt x="294" y="1387"/>
                  <a:pt x="292" y="1387"/>
                </a:cubicBezTo>
                <a:cubicBezTo>
                  <a:pt x="288" y="1297"/>
                  <a:pt x="299" y="1349"/>
                  <a:pt x="299" y="1259"/>
                </a:cubicBezTo>
                <a:cubicBezTo>
                  <a:pt x="298" y="1259"/>
                  <a:pt x="298" y="1260"/>
                  <a:pt x="298" y="1261"/>
                </a:cubicBezTo>
                <a:cubicBezTo>
                  <a:pt x="296" y="1295"/>
                  <a:pt x="293" y="1329"/>
                  <a:pt x="291" y="1363"/>
                </a:cubicBezTo>
                <a:cubicBezTo>
                  <a:pt x="289" y="1381"/>
                  <a:pt x="287" y="1399"/>
                  <a:pt x="285" y="1417"/>
                </a:cubicBezTo>
                <a:cubicBezTo>
                  <a:pt x="285" y="1418"/>
                  <a:pt x="284" y="1419"/>
                  <a:pt x="283" y="1420"/>
                </a:cubicBezTo>
                <a:cubicBezTo>
                  <a:pt x="282" y="1420"/>
                  <a:pt x="281" y="1420"/>
                  <a:pt x="280" y="1420"/>
                </a:cubicBezTo>
                <a:cubicBezTo>
                  <a:pt x="280" y="1402"/>
                  <a:pt x="280" y="1384"/>
                  <a:pt x="280" y="1366"/>
                </a:cubicBezTo>
                <a:cubicBezTo>
                  <a:pt x="279" y="1366"/>
                  <a:pt x="277" y="1366"/>
                  <a:pt x="276" y="1366"/>
                </a:cubicBezTo>
                <a:cubicBezTo>
                  <a:pt x="268" y="1459"/>
                  <a:pt x="260" y="1410"/>
                  <a:pt x="252" y="1503"/>
                </a:cubicBezTo>
                <a:cubicBezTo>
                  <a:pt x="251" y="1503"/>
                  <a:pt x="250" y="1503"/>
                  <a:pt x="249" y="1503"/>
                </a:cubicBezTo>
                <a:cubicBezTo>
                  <a:pt x="243" y="1427"/>
                  <a:pt x="253" y="1494"/>
                  <a:pt x="254" y="1418"/>
                </a:cubicBezTo>
                <a:cubicBezTo>
                  <a:pt x="253" y="1427"/>
                  <a:pt x="251" y="1435"/>
                  <a:pt x="251" y="1444"/>
                </a:cubicBezTo>
                <a:cubicBezTo>
                  <a:pt x="249" y="1481"/>
                  <a:pt x="246" y="1376"/>
                  <a:pt x="244" y="1413"/>
                </a:cubicBezTo>
                <a:cubicBezTo>
                  <a:pt x="244" y="1416"/>
                  <a:pt x="242" y="1419"/>
                  <a:pt x="242" y="1421"/>
                </a:cubicBezTo>
                <a:cubicBezTo>
                  <a:pt x="240" y="1421"/>
                  <a:pt x="239" y="1421"/>
                  <a:pt x="238" y="1421"/>
                </a:cubicBezTo>
                <a:cubicBezTo>
                  <a:pt x="233" y="1369"/>
                  <a:pt x="240" y="1460"/>
                  <a:pt x="235" y="1408"/>
                </a:cubicBezTo>
                <a:cubicBezTo>
                  <a:pt x="235" y="1409"/>
                  <a:pt x="234" y="1410"/>
                  <a:pt x="234" y="1411"/>
                </a:cubicBezTo>
                <a:cubicBezTo>
                  <a:pt x="232" y="1449"/>
                  <a:pt x="229" y="1345"/>
                  <a:pt x="226" y="1383"/>
                </a:cubicBezTo>
                <a:cubicBezTo>
                  <a:pt x="224" y="1409"/>
                  <a:pt x="221" y="1435"/>
                  <a:pt x="219" y="1461"/>
                </a:cubicBezTo>
                <a:cubicBezTo>
                  <a:pt x="219" y="1462"/>
                  <a:pt x="217" y="1464"/>
                  <a:pt x="216" y="1465"/>
                </a:cubicBezTo>
                <a:cubicBezTo>
                  <a:pt x="213" y="1462"/>
                  <a:pt x="212" y="1460"/>
                  <a:pt x="212" y="1457"/>
                </a:cubicBezTo>
                <a:cubicBezTo>
                  <a:pt x="213" y="1448"/>
                  <a:pt x="213" y="1439"/>
                  <a:pt x="213" y="1430"/>
                </a:cubicBezTo>
                <a:cubicBezTo>
                  <a:pt x="214" y="1397"/>
                  <a:pt x="213" y="1364"/>
                  <a:pt x="214" y="1331"/>
                </a:cubicBezTo>
                <a:cubicBezTo>
                  <a:pt x="218" y="1242"/>
                  <a:pt x="197" y="1298"/>
                  <a:pt x="201" y="1209"/>
                </a:cubicBezTo>
                <a:cubicBezTo>
                  <a:pt x="206" y="1108"/>
                  <a:pt x="208" y="999"/>
                  <a:pt x="203" y="898"/>
                </a:cubicBezTo>
                <a:cubicBezTo>
                  <a:pt x="201" y="851"/>
                  <a:pt x="219" y="807"/>
                  <a:pt x="215" y="759"/>
                </a:cubicBezTo>
                <a:cubicBezTo>
                  <a:pt x="215" y="750"/>
                  <a:pt x="214" y="741"/>
                  <a:pt x="213" y="735"/>
                </a:cubicBezTo>
                <a:cubicBezTo>
                  <a:pt x="213" y="747"/>
                  <a:pt x="213" y="762"/>
                  <a:pt x="213" y="777"/>
                </a:cubicBezTo>
                <a:cubicBezTo>
                  <a:pt x="213" y="910"/>
                  <a:pt x="213" y="1043"/>
                  <a:pt x="203" y="1176"/>
                </a:cubicBezTo>
                <a:cubicBezTo>
                  <a:pt x="198" y="1250"/>
                  <a:pt x="194" y="1324"/>
                  <a:pt x="189" y="1398"/>
                </a:cubicBezTo>
                <a:cubicBezTo>
                  <a:pt x="185" y="1455"/>
                  <a:pt x="181" y="1371"/>
                  <a:pt x="176" y="1428"/>
                </a:cubicBezTo>
                <a:cubicBezTo>
                  <a:pt x="175" y="1441"/>
                  <a:pt x="173" y="1453"/>
                  <a:pt x="171" y="1465"/>
                </a:cubicBezTo>
                <a:cubicBezTo>
                  <a:pt x="171" y="1467"/>
                  <a:pt x="169" y="1610"/>
                  <a:pt x="168" y="1611"/>
                </a:cubicBezTo>
                <a:cubicBezTo>
                  <a:pt x="167" y="1611"/>
                  <a:pt x="166" y="1611"/>
                  <a:pt x="165" y="1611"/>
                </a:cubicBezTo>
                <a:cubicBezTo>
                  <a:pt x="165" y="1609"/>
                  <a:pt x="166" y="1608"/>
                  <a:pt x="166" y="1606"/>
                </a:cubicBezTo>
                <a:cubicBezTo>
                  <a:pt x="165" y="1593"/>
                  <a:pt x="164" y="1580"/>
                  <a:pt x="164" y="1567"/>
                </a:cubicBezTo>
                <a:cubicBezTo>
                  <a:pt x="163" y="1510"/>
                  <a:pt x="167" y="1452"/>
                  <a:pt x="167" y="1395"/>
                </a:cubicBezTo>
                <a:cubicBezTo>
                  <a:pt x="166" y="1317"/>
                  <a:pt x="159" y="1256"/>
                  <a:pt x="165" y="1178"/>
                </a:cubicBezTo>
                <a:cubicBezTo>
                  <a:pt x="171" y="1084"/>
                  <a:pt x="165" y="974"/>
                  <a:pt x="180" y="879"/>
                </a:cubicBezTo>
                <a:cubicBezTo>
                  <a:pt x="180" y="870"/>
                  <a:pt x="179" y="861"/>
                  <a:pt x="178" y="852"/>
                </a:cubicBezTo>
                <a:cubicBezTo>
                  <a:pt x="176" y="854"/>
                  <a:pt x="176" y="855"/>
                  <a:pt x="176" y="856"/>
                </a:cubicBezTo>
                <a:cubicBezTo>
                  <a:pt x="174" y="913"/>
                  <a:pt x="173" y="970"/>
                  <a:pt x="171" y="1026"/>
                </a:cubicBezTo>
                <a:cubicBezTo>
                  <a:pt x="169" y="1077"/>
                  <a:pt x="168" y="1127"/>
                  <a:pt x="165" y="1178"/>
                </a:cubicBezTo>
                <a:cubicBezTo>
                  <a:pt x="160" y="1249"/>
                  <a:pt x="152" y="1320"/>
                  <a:pt x="146" y="1391"/>
                </a:cubicBezTo>
                <a:cubicBezTo>
                  <a:pt x="143" y="1420"/>
                  <a:pt x="143" y="1448"/>
                  <a:pt x="139" y="1477"/>
                </a:cubicBezTo>
                <a:cubicBezTo>
                  <a:pt x="137" y="1489"/>
                  <a:pt x="127" y="1501"/>
                  <a:pt x="128" y="1514"/>
                </a:cubicBezTo>
                <a:cubicBezTo>
                  <a:pt x="129" y="1515"/>
                  <a:pt x="128" y="1517"/>
                  <a:pt x="127" y="1518"/>
                </a:cubicBezTo>
                <a:cubicBezTo>
                  <a:pt x="127" y="1518"/>
                  <a:pt x="126" y="1518"/>
                  <a:pt x="125" y="1518"/>
                </a:cubicBezTo>
                <a:cubicBezTo>
                  <a:pt x="124" y="1507"/>
                  <a:pt x="123" y="1496"/>
                  <a:pt x="121" y="1485"/>
                </a:cubicBezTo>
                <a:cubicBezTo>
                  <a:pt x="121" y="1485"/>
                  <a:pt x="120" y="1485"/>
                  <a:pt x="120" y="1485"/>
                </a:cubicBezTo>
                <a:cubicBezTo>
                  <a:pt x="118" y="1505"/>
                  <a:pt x="116" y="1526"/>
                  <a:pt x="114" y="1546"/>
                </a:cubicBezTo>
                <a:cubicBezTo>
                  <a:pt x="112" y="1546"/>
                  <a:pt x="110" y="1546"/>
                  <a:pt x="108" y="1546"/>
                </a:cubicBezTo>
                <a:cubicBezTo>
                  <a:pt x="106" y="1462"/>
                  <a:pt x="117" y="1378"/>
                  <a:pt x="118" y="1293"/>
                </a:cubicBezTo>
                <a:cubicBezTo>
                  <a:pt x="116" y="1303"/>
                  <a:pt x="115" y="1312"/>
                  <a:pt x="115" y="1321"/>
                </a:cubicBezTo>
                <a:cubicBezTo>
                  <a:pt x="110" y="1374"/>
                  <a:pt x="106" y="1426"/>
                  <a:pt x="101" y="1479"/>
                </a:cubicBezTo>
                <a:cubicBezTo>
                  <a:pt x="99" y="1499"/>
                  <a:pt x="98" y="1518"/>
                  <a:pt x="96" y="1537"/>
                </a:cubicBezTo>
                <a:cubicBezTo>
                  <a:pt x="96" y="1539"/>
                  <a:pt x="93" y="1540"/>
                  <a:pt x="92" y="1541"/>
                </a:cubicBezTo>
                <a:cubicBezTo>
                  <a:pt x="90" y="1539"/>
                  <a:pt x="87" y="1538"/>
                  <a:pt x="87" y="1537"/>
                </a:cubicBezTo>
                <a:cubicBezTo>
                  <a:pt x="87" y="1532"/>
                  <a:pt x="88" y="1527"/>
                  <a:pt x="89" y="1523"/>
                </a:cubicBezTo>
                <a:cubicBezTo>
                  <a:pt x="89" y="1505"/>
                  <a:pt x="90" y="1488"/>
                  <a:pt x="91" y="1471"/>
                </a:cubicBezTo>
                <a:cubicBezTo>
                  <a:pt x="91" y="1459"/>
                  <a:pt x="91" y="1447"/>
                  <a:pt x="91" y="1436"/>
                </a:cubicBezTo>
                <a:cubicBezTo>
                  <a:pt x="90" y="1441"/>
                  <a:pt x="88" y="1447"/>
                  <a:pt x="87" y="1453"/>
                </a:cubicBezTo>
                <a:cubicBezTo>
                  <a:pt x="86" y="1453"/>
                  <a:pt x="85" y="1453"/>
                  <a:pt x="84" y="1453"/>
                </a:cubicBezTo>
                <a:cubicBezTo>
                  <a:pt x="79" y="1411"/>
                  <a:pt x="84" y="1368"/>
                  <a:pt x="86" y="1325"/>
                </a:cubicBezTo>
                <a:cubicBezTo>
                  <a:pt x="88" y="1283"/>
                  <a:pt x="91" y="1240"/>
                  <a:pt x="93" y="1197"/>
                </a:cubicBezTo>
                <a:cubicBezTo>
                  <a:pt x="92" y="1197"/>
                  <a:pt x="91" y="1197"/>
                  <a:pt x="90" y="1197"/>
                </a:cubicBezTo>
                <a:cubicBezTo>
                  <a:pt x="81" y="1303"/>
                  <a:pt x="72" y="1409"/>
                  <a:pt x="63" y="1515"/>
                </a:cubicBezTo>
                <a:cubicBezTo>
                  <a:pt x="62" y="1515"/>
                  <a:pt x="60" y="1515"/>
                  <a:pt x="58" y="1515"/>
                </a:cubicBezTo>
                <a:cubicBezTo>
                  <a:pt x="58" y="1502"/>
                  <a:pt x="58" y="1488"/>
                  <a:pt x="58" y="1474"/>
                </a:cubicBezTo>
                <a:cubicBezTo>
                  <a:pt x="56" y="1474"/>
                  <a:pt x="55" y="1474"/>
                  <a:pt x="54" y="1474"/>
                </a:cubicBezTo>
                <a:cubicBezTo>
                  <a:pt x="52" y="1476"/>
                  <a:pt x="51" y="1479"/>
                  <a:pt x="50" y="1481"/>
                </a:cubicBezTo>
                <a:cubicBezTo>
                  <a:pt x="48" y="1481"/>
                  <a:pt x="47" y="1481"/>
                  <a:pt x="46" y="1481"/>
                </a:cubicBezTo>
                <a:cubicBezTo>
                  <a:pt x="47" y="1331"/>
                  <a:pt x="66" y="1181"/>
                  <a:pt x="69" y="1032"/>
                </a:cubicBezTo>
                <a:cubicBezTo>
                  <a:pt x="64" y="1088"/>
                  <a:pt x="60" y="1145"/>
                  <a:pt x="55" y="1201"/>
                </a:cubicBezTo>
                <a:cubicBezTo>
                  <a:pt x="50" y="1258"/>
                  <a:pt x="44" y="1315"/>
                  <a:pt x="39" y="1372"/>
                </a:cubicBezTo>
                <a:cubicBezTo>
                  <a:pt x="33" y="1428"/>
                  <a:pt x="27" y="1484"/>
                  <a:pt x="21" y="1540"/>
                </a:cubicBezTo>
                <a:cubicBezTo>
                  <a:pt x="20" y="1540"/>
                  <a:pt x="19" y="1540"/>
                  <a:pt x="18" y="1540"/>
                </a:cubicBezTo>
                <a:cubicBezTo>
                  <a:pt x="18" y="1539"/>
                  <a:pt x="17" y="1538"/>
                  <a:pt x="17" y="1538"/>
                </a:cubicBezTo>
                <a:cubicBezTo>
                  <a:pt x="17" y="1519"/>
                  <a:pt x="16" y="1501"/>
                  <a:pt x="17" y="1483"/>
                </a:cubicBezTo>
                <a:cubicBezTo>
                  <a:pt x="21" y="1423"/>
                  <a:pt x="27" y="1364"/>
                  <a:pt x="31" y="1304"/>
                </a:cubicBezTo>
                <a:cubicBezTo>
                  <a:pt x="37" y="1238"/>
                  <a:pt x="43" y="1173"/>
                  <a:pt x="47" y="1108"/>
                </a:cubicBezTo>
                <a:cubicBezTo>
                  <a:pt x="50" y="1045"/>
                  <a:pt x="52" y="983"/>
                  <a:pt x="53" y="921"/>
                </a:cubicBezTo>
                <a:cubicBezTo>
                  <a:pt x="54" y="868"/>
                  <a:pt x="54" y="815"/>
                  <a:pt x="55" y="763"/>
                </a:cubicBezTo>
                <a:cubicBezTo>
                  <a:pt x="56" y="687"/>
                  <a:pt x="57" y="611"/>
                  <a:pt x="58" y="536"/>
                </a:cubicBezTo>
                <a:cubicBezTo>
                  <a:pt x="58" y="530"/>
                  <a:pt x="54" y="524"/>
                  <a:pt x="53" y="518"/>
                </a:cubicBezTo>
                <a:cubicBezTo>
                  <a:pt x="53" y="517"/>
                  <a:pt x="53" y="515"/>
                  <a:pt x="54" y="514"/>
                </a:cubicBezTo>
                <a:cubicBezTo>
                  <a:pt x="55" y="511"/>
                  <a:pt x="57" y="509"/>
                  <a:pt x="58" y="507"/>
                </a:cubicBezTo>
                <a:cubicBezTo>
                  <a:pt x="59" y="502"/>
                  <a:pt x="59" y="497"/>
                  <a:pt x="58" y="492"/>
                </a:cubicBezTo>
                <a:cubicBezTo>
                  <a:pt x="55" y="443"/>
                  <a:pt x="54" y="394"/>
                  <a:pt x="49" y="345"/>
                </a:cubicBezTo>
                <a:cubicBezTo>
                  <a:pt x="46" y="306"/>
                  <a:pt x="39" y="267"/>
                  <a:pt x="33" y="228"/>
                </a:cubicBezTo>
                <a:cubicBezTo>
                  <a:pt x="29" y="199"/>
                  <a:pt x="24" y="214"/>
                  <a:pt x="19" y="185"/>
                </a:cubicBezTo>
                <a:cubicBezTo>
                  <a:pt x="14" y="151"/>
                  <a:pt x="10" y="136"/>
                  <a:pt x="6" y="102"/>
                </a:cubicBezTo>
                <a:cubicBezTo>
                  <a:pt x="3" y="82"/>
                  <a:pt x="2" y="61"/>
                  <a:pt x="0" y="41"/>
                </a:cubicBezTo>
                <a:cubicBezTo>
                  <a:pt x="0" y="37"/>
                  <a:pt x="3" y="4"/>
                  <a:pt x="4" y="0"/>
                </a:cubicBezTo>
                <a:cubicBezTo>
                  <a:pt x="5" y="0"/>
                  <a:pt x="6" y="0"/>
                  <a:pt x="8" y="0"/>
                </a:cubicBezTo>
                <a:cubicBezTo>
                  <a:pt x="10" y="1"/>
                  <a:pt x="13" y="3"/>
                  <a:pt x="14" y="4"/>
                </a:cubicBezTo>
                <a:cubicBezTo>
                  <a:pt x="22" y="18"/>
                  <a:pt x="32" y="61"/>
                  <a:pt x="38" y="75"/>
                </a:cubicBezTo>
                <a:cubicBezTo>
                  <a:pt x="44" y="86"/>
                  <a:pt x="45" y="98"/>
                  <a:pt x="49" y="109"/>
                </a:cubicBezTo>
                <a:cubicBezTo>
                  <a:pt x="49" y="111"/>
                  <a:pt x="51" y="113"/>
                  <a:pt x="53" y="114"/>
                </a:cubicBezTo>
                <a:cubicBezTo>
                  <a:pt x="54" y="114"/>
                  <a:pt x="55" y="114"/>
                  <a:pt x="56" y="114"/>
                </a:cubicBezTo>
                <a:cubicBezTo>
                  <a:pt x="56" y="112"/>
                  <a:pt x="56" y="110"/>
                  <a:pt x="56" y="108"/>
                </a:cubicBezTo>
                <a:cubicBezTo>
                  <a:pt x="57" y="92"/>
                  <a:pt x="58" y="75"/>
                  <a:pt x="59" y="58"/>
                </a:cubicBezTo>
                <a:cubicBezTo>
                  <a:pt x="60" y="56"/>
                  <a:pt x="61" y="55"/>
                  <a:pt x="62" y="53"/>
                </a:cubicBezTo>
                <a:cubicBezTo>
                  <a:pt x="64" y="53"/>
                  <a:pt x="65" y="53"/>
                  <a:pt x="66" y="53"/>
                </a:cubicBezTo>
                <a:cubicBezTo>
                  <a:pt x="67" y="55"/>
                  <a:pt x="69" y="57"/>
                  <a:pt x="70" y="59"/>
                </a:cubicBezTo>
                <a:cubicBezTo>
                  <a:pt x="72" y="73"/>
                  <a:pt x="74" y="87"/>
                  <a:pt x="76" y="101"/>
                </a:cubicBezTo>
                <a:cubicBezTo>
                  <a:pt x="77" y="105"/>
                  <a:pt x="74" y="109"/>
                  <a:pt x="85" y="109"/>
                </a:cubicBezTo>
                <a:cubicBezTo>
                  <a:pt x="86" y="109"/>
                  <a:pt x="87" y="111"/>
                  <a:pt x="88" y="112"/>
                </a:cubicBezTo>
                <a:cubicBezTo>
                  <a:pt x="89" y="115"/>
                  <a:pt x="91" y="118"/>
                  <a:pt x="92" y="121"/>
                </a:cubicBezTo>
                <a:cubicBezTo>
                  <a:pt x="108" y="158"/>
                  <a:pt x="113" y="177"/>
                  <a:pt x="118" y="215"/>
                </a:cubicBezTo>
                <a:cubicBezTo>
                  <a:pt x="119" y="221"/>
                  <a:pt x="126" y="225"/>
                  <a:pt x="133" y="229"/>
                </a:cubicBezTo>
                <a:cubicBezTo>
                  <a:pt x="133" y="224"/>
                  <a:pt x="132" y="220"/>
                  <a:pt x="131" y="215"/>
                </a:cubicBezTo>
                <a:cubicBezTo>
                  <a:pt x="129" y="200"/>
                  <a:pt x="126" y="185"/>
                  <a:pt x="125" y="170"/>
                </a:cubicBezTo>
                <a:cubicBezTo>
                  <a:pt x="122" y="140"/>
                  <a:pt x="120" y="130"/>
                  <a:pt x="118" y="101"/>
                </a:cubicBezTo>
                <a:cubicBezTo>
                  <a:pt x="117" y="99"/>
                  <a:pt x="119" y="97"/>
                  <a:pt x="120" y="95"/>
                </a:cubicBezTo>
                <a:cubicBezTo>
                  <a:pt x="121" y="95"/>
                  <a:pt x="122" y="95"/>
                  <a:pt x="123" y="95"/>
                </a:cubicBezTo>
                <a:cubicBezTo>
                  <a:pt x="125" y="97"/>
                  <a:pt x="127" y="99"/>
                  <a:pt x="128" y="101"/>
                </a:cubicBezTo>
                <a:cubicBezTo>
                  <a:pt x="132" y="115"/>
                  <a:pt x="138" y="111"/>
                  <a:pt x="141" y="125"/>
                </a:cubicBezTo>
                <a:cubicBezTo>
                  <a:pt x="148" y="157"/>
                  <a:pt x="155" y="190"/>
                  <a:pt x="160" y="223"/>
                </a:cubicBezTo>
                <a:cubicBezTo>
                  <a:pt x="166" y="253"/>
                  <a:pt x="171" y="239"/>
                  <a:pt x="174" y="270"/>
                </a:cubicBezTo>
                <a:cubicBezTo>
                  <a:pt x="178" y="301"/>
                  <a:pt x="182" y="332"/>
                  <a:pt x="193" y="363"/>
                </a:cubicBezTo>
                <a:cubicBezTo>
                  <a:pt x="195" y="368"/>
                  <a:pt x="197" y="373"/>
                  <a:pt x="199" y="378"/>
                </a:cubicBezTo>
                <a:cubicBezTo>
                  <a:pt x="200" y="378"/>
                  <a:pt x="201" y="378"/>
                  <a:pt x="202" y="378"/>
                </a:cubicBezTo>
                <a:cubicBezTo>
                  <a:pt x="201" y="375"/>
                  <a:pt x="201" y="372"/>
                  <a:pt x="200" y="368"/>
                </a:cubicBezTo>
                <a:cubicBezTo>
                  <a:pt x="197" y="356"/>
                  <a:pt x="194" y="344"/>
                  <a:pt x="191" y="332"/>
                </a:cubicBezTo>
                <a:cubicBezTo>
                  <a:pt x="188" y="317"/>
                  <a:pt x="185" y="302"/>
                  <a:pt x="182" y="287"/>
                </a:cubicBezTo>
                <a:cubicBezTo>
                  <a:pt x="179" y="274"/>
                  <a:pt x="177" y="262"/>
                  <a:pt x="175" y="250"/>
                </a:cubicBezTo>
                <a:cubicBezTo>
                  <a:pt x="172" y="231"/>
                  <a:pt x="168" y="256"/>
                  <a:pt x="166" y="237"/>
                </a:cubicBezTo>
                <a:cubicBezTo>
                  <a:pt x="164" y="217"/>
                  <a:pt x="163" y="197"/>
                  <a:pt x="162" y="176"/>
                </a:cubicBezTo>
                <a:cubicBezTo>
                  <a:pt x="162" y="174"/>
                  <a:pt x="163" y="173"/>
                  <a:pt x="164" y="171"/>
                </a:cubicBezTo>
                <a:cubicBezTo>
                  <a:pt x="165" y="171"/>
                  <a:pt x="166" y="171"/>
                  <a:pt x="167" y="171"/>
                </a:cubicBezTo>
                <a:cubicBezTo>
                  <a:pt x="169" y="173"/>
                  <a:pt x="171" y="175"/>
                  <a:pt x="172" y="177"/>
                </a:cubicBezTo>
                <a:cubicBezTo>
                  <a:pt x="175" y="184"/>
                  <a:pt x="178" y="163"/>
                  <a:pt x="180" y="170"/>
                </a:cubicBezTo>
                <a:cubicBezTo>
                  <a:pt x="181" y="174"/>
                  <a:pt x="184" y="176"/>
                  <a:pt x="192" y="176"/>
                </a:cubicBezTo>
                <a:cubicBezTo>
                  <a:pt x="192" y="174"/>
                  <a:pt x="192" y="173"/>
                  <a:pt x="192" y="171"/>
                </a:cubicBezTo>
                <a:cubicBezTo>
                  <a:pt x="190" y="155"/>
                  <a:pt x="189" y="140"/>
                  <a:pt x="187" y="124"/>
                </a:cubicBezTo>
                <a:cubicBezTo>
                  <a:pt x="187" y="122"/>
                  <a:pt x="186" y="120"/>
                  <a:pt x="188" y="118"/>
                </a:cubicBezTo>
                <a:cubicBezTo>
                  <a:pt x="195" y="114"/>
                  <a:pt x="193" y="110"/>
                  <a:pt x="193" y="105"/>
                </a:cubicBezTo>
                <a:cubicBezTo>
                  <a:pt x="193" y="103"/>
                  <a:pt x="195" y="101"/>
                  <a:pt x="196" y="100"/>
                </a:cubicBezTo>
                <a:cubicBezTo>
                  <a:pt x="197" y="100"/>
                  <a:pt x="198" y="100"/>
                  <a:pt x="200" y="100"/>
                </a:cubicBezTo>
                <a:cubicBezTo>
                  <a:pt x="201" y="103"/>
                  <a:pt x="204" y="91"/>
                  <a:pt x="205" y="95"/>
                </a:cubicBezTo>
                <a:cubicBezTo>
                  <a:pt x="212" y="127"/>
                  <a:pt x="222" y="110"/>
                  <a:pt x="227" y="143"/>
                </a:cubicBezTo>
                <a:cubicBezTo>
                  <a:pt x="236" y="200"/>
                  <a:pt x="245" y="257"/>
                  <a:pt x="263" y="313"/>
                </a:cubicBezTo>
                <a:cubicBezTo>
                  <a:pt x="264" y="318"/>
                  <a:pt x="267" y="323"/>
                  <a:pt x="269" y="328"/>
                </a:cubicBezTo>
                <a:cubicBezTo>
                  <a:pt x="270" y="327"/>
                  <a:pt x="271" y="326"/>
                  <a:pt x="270" y="324"/>
                </a:cubicBezTo>
                <a:cubicBezTo>
                  <a:pt x="268" y="306"/>
                  <a:pt x="265" y="288"/>
                  <a:pt x="263" y="270"/>
                </a:cubicBezTo>
                <a:cubicBezTo>
                  <a:pt x="261" y="256"/>
                  <a:pt x="261" y="242"/>
                  <a:pt x="258" y="227"/>
                </a:cubicBezTo>
                <a:cubicBezTo>
                  <a:pt x="254" y="196"/>
                  <a:pt x="248" y="165"/>
                  <a:pt x="244" y="134"/>
                </a:cubicBezTo>
                <a:cubicBezTo>
                  <a:pt x="243" y="130"/>
                  <a:pt x="246" y="125"/>
                  <a:pt x="247" y="121"/>
                </a:cubicBezTo>
                <a:cubicBezTo>
                  <a:pt x="247" y="120"/>
                  <a:pt x="248" y="119"/>
                  <a:pt x="248" y="118"/>
                </a:cubicBezTo>
                <a:cubicBezTo>
                  <a:pt x="246" y="109"/>
                  <a:pt x="245" y="101"/>
                  <a:pt x="243" y="93"/>
                </a:cubicBezTo>
                <a:cubicBezTo>
                  <a:pt x="241" y="80"/>
                  <a:pt x="238" y="117"/>
                  <a:pt x="236" y="105"/>
                </a:cubicBezTo>
                <a:cubicBezTo>
                  <a:pt x="236" y="102"/>
                  <a:pt x="237" y="100"/>
                  <a:pt x="238" y="98"/>
                </a:cubicBezTo>
                <a:cubicBezTo>
                  <a:pt x="239" y="98"/>
                  <a:pt x="241" y="98"/>
                  <a:pt x="242" y="98"/>
                </a:cubicBezTo>
                <a:cubicBezTo>
                  <a:pt x="243" y="100"/>
                  <a:pt x="245" y="102"/>
                  <a:pt x="246" y="104"/>
                </a:cubicBezTo>
                <a:cubicBezTo>
                  <a:pt x="248" y="114"/>
                  <a:pt x="250" y="73"/>
                  <a:pt x="253" y="82"/>
                </a:cubicBezTo>
                <a:cubicBezTo>
                  <a:pt x="259" y="100"/>
                  <a:pt x="266" y="118"/>
                  <a:pt x="272" y="136"/>
                </a:cubicBezTo>
                <a:cubicBezTo>
                  <a:pt x="276" y="150"/>
                  <a:pt x="279" y="164"/>
                  <a:pt x="283" y="178"/>
                </a:cubicBezTo>
                <a:cubicBezTo>
                  <a:pt x="283" y="169"/>
                  <a:pt x="282" y="159"/>
                  <a:pt x="280" y="150"/>
                </a:cubicBezTo>
                <a:cubicBezTo>
                  <a:pt x="277" y="131"/>
                  <a:pt x="273" y="113"/>
                  <a:pt x="270" y="95"/>
                </a:cubicBezTo>
                <a:cubicBezTo>
                  <a:pt x="269" y="93"/>
                  <a:pt x="270" y="91"/>
                  <a:pt x="271" y="88"/>
                </a:cubicBezTo>
                <a:cubicBezTo>
                  <a:pt x="272" y="88"/>
                  <a:pt x="274" y="88"/>
                  <a:pt x="275" y="88"/>
                </a:cubicBezTo>
                <a:cubicBezTo>
                  <a:pt x="277" y="92"/>
                  <a:pt x="280" y="96"/>
                  <a:pt x="281" y="100"/>
                </a:cubicBezTo>
                <a:cubicBezTo>
                  <a:pt x="289" y="135"/>
                  <a:pt x="297" y="170"/>
                  <a:pt x="305" y="205"/>
                </a:cubicBezTo>
                <a:cubicBezTo>
                  <a:pt x="311" y="231"/>
                  <a:pt x="318" y="257"/>
                  <a:pt x="324" y="282"/>
                </a:cubicBezTo>
                <a:cubicBezTo>
                  <a:pt x="327" y="292"/>
                  <a:pt x="330" y="301"/>
                  <a:pt x="333" y="310"/>
                </a:cubicBezTo>
                <a:cubicBezTo>
                  <a:pt x="335" y="307"/>
                  <a:pt x="334" y="305"/>
                  <a:pt x="334" y="302"/>
                </a:cubicBezTo>
                <a:cubicBezTo>
                  <a:pt x="334" y="293"/>
                  <a:pt x="329" y="284"/>
                  <a:pt x="335" y="275"/>
                </a:cubicBezTo>
                <a:cubicBezTo>
                  <a:pt x="338" y="270"/>
                  <a:pt x="334" y="265"/>
                  <a:pt x="333" y="260"/>
                </a:cubicBezTo>
                <a:cubicBezTo>
                  <a:pt x="326" y="226"/>
                  <a:pt x="320" y="192"/>
                  <a:pt x="313" y="159"/>
                </a:cubicBezTo>
                <a:cubicBezTo>
                  <a:pt x="309" y="142"/>
                  <a:pt x="304" y="125"/>
                  <a:pt x="300" y="107"/>
                </a:cubicBezTo>
                <a:cubicBezTo>
                  <a:pt x="300" y="105"/>
                  <a:pt x="296" y="101"/>
                  <a:pt x="306" y="98"/>
                </a:cubicBezTo>
                <a:cubicBezTo>
                  <a:pt x="330" y="152"/>
                  <a:pt x="341" y="205"/>
                  <a:pt x="360" y="258"/>
                </a:cubicBezTo>
                <a:cubicBezTo>
                  <a:pt x="362" y="251"/>
                  <a:pt x="356" y="244"/>
                  <a:pt x="363" y="237"/>
                </a:cubicBezTo>
                <a:cubicBezTo>
                  <a:pt x="376" y="259"/>
                  <a:pt x="379" y="164"/>
                  <a:pt x="388" y="186"/>
                </a:cubicBezTo>
                <a:cubicBezTo>
                  <a:pt x="391" y="185"/>
                  <a:pt x="394" y="183"/>
                  <a:pt x="393" y="181"/>
                </a:cubicBezTo>
                <a:cubicBezTo>
                  <a:pt x="388" y="157"/>
                  <a:pt x="382" y="250"/>
                  <a:pt x="377" y="226"/>
                </a:cubicBezTo>
                <a:cubicBezTo>
                  <a:pt x="372" y="208"/>
                  <a:pt x="368" y="189"/>
                  <a:pt x="364" y="171"/>
                </a:cubicBezTo>
                <a:cubicBezTo>
                  <a:pt x="363" y="169"/>
                  <a:pt x="364" y="167"/>
                  <a:pt x="364" y="164"/>
                </a:cubicBezTo>
                <a:cubicBezTo>
                  <a:pt x="365" y="164"/>
                  <a:pt x="367" y="164"/>
                  <a:pt x="368" y="164"/>
                </a:cubicBezTo>
                <a:cubicBezTo>
                  <a:pt x="370" y="166"/>
                  <a:pt x="372" y="168"/>
                  <a:pt x="373" y="170"/>
                </a:cubicBezTo>
                <a:cubicBezTo>
                  <a:pt x="377" y="179"/>
                  <a:pt x="380" y="188"/>
                  <a:pt x="383" y="197"/>
                </a:cubicBezTo>
                <a:cubicBezTo>
                  <a:pt x="394" y="222"/>
                  <a:pt x="404" y="130"/>
                  <a:pt x="415" y="155"/>
                </a:cubicBezTo>
                <a:cubicBezTo>
                  <a:pt x="415" y="157"/>
                  <a:pt x="416" y="159"/>
                  <a:pt x="418" y="160"/>
                </a:cubicBezTo>
                <a:cubicBezTo>
                  <a:pt x="430" y="161"/>
                  <a:pt x="429" y="166"/>
                  <a:pt x="431" y="170"/>
                </a:cubicBezTo>
                <a:cubicBezTo>
                  <a:pt x="437" y="182"/>
                  <a:pt x="442" y="176"/>
                  <a:pt x="448" y="188"/>
                </a:cubicBezTo>
                <a:cubicBezTo>
                  <a:pt x="453" y="198"/>
                  <a:pt x="457" y="208"/>
                  <a:pt x="461" y="218"/>
                </a:cubicBezTo>
                <a:cubicBezTo>
                  <a:pt x="464" y="226"/>
                  <a:pt x="466" y="235"/>
                  <a:pt x="468" y="243"/>
                </a:cubicBezTo>
                <a:cubicBezTo>
                  <a:pt x="467" y="228"/>
                  <a:pt x="464" y="213"/>
                  <a:pt x="461" y="199"/>
                </a:cubicBezTo>
                <a:cubicBezTo>
                  <a:pt x="457" y="183"/>
                  <a:pt x="452" y="166"/>
                  <a:pt x="448" y="150"/>
                </a:cubicBezTo>
                <a:cubicBezTo>
                  <a:pt x="447" y="148"/>
                  <a:pt x="448" y="146"/>
                  <a:pt x="448" y="143"/>
                </a:cubicBezTo>
                <a:cubicBezTo>
                  <a:pt x="449" y="143"/>
                  <a:pt x="451" y="143"/>
                  <a:pt x="452" y="143"/>
                </a:cubicBezTo>
                <a:cubicBezTo>
                  <a:pt x="454" y="145"/>
                  <a:pt x="456" y="147"/>
                  <a:pt x="457" y="149"/>
                </a:cubicBezTo>
                <a:cubicBezTo>
                  <a:pt x="461" y="159"/>
                  <a:pt x="464" y="170"/>
                  <a:pt x="468" y="180"/>
                </a:cubicBezTo>
                <a:cubicBezTo>
                  <a:pt x="470" y="185"/>
                  <a:pt x="472" y="191"/>
                  <a:pt x="474" y="196"/>
                </a:cubicBezTo>
                <a:cubicBezTo>
                  <a:pt x="476" y="194"/>
                  <a:pt x="476" y="192"/>
                  <a:pt x="475" y="191"/>
                </a:cubicBezTo>
                <a:cubicBezTo>
                  <a:pt x="468" y="163"/>
                  <a:pt x="461" y="135"/>
                  <a:pt x="455" y="108"/>
                </a:cubicBezTo>
                <a:cubicBezTo>
                  <a:pt x="454" y="105"/>
                  <a:pt x="455" y="102"/>
                  <a:pt x="455" y="99"/>
                </a:cubicBezTo>
                <a:cubicBezTo>
                  <a:pt x="456" y="99"/>
                  <a:pt x="458" y="99"/>
                  <a:pt x="459" y="99"/>
                </a:cubicBezTo>
                <a:cubicBezTo>
                  <a:pt x="461" y="102"/>
                  <a:pt x="464" y="105"/>
                  <a:pt x="465" y="108"/>
                </a:cubicBezTo>
                <a:cubicBezTo>
                  <a:pt x="474" y="131"/>
                  <a:pt x="482" y="155"/>
                  <a:pt x="492" y="178"/>
                </a:cubicBezTo>
                <a:cubicBezTo>
                  <a:pt x="497" y="189"/>
                  <a:pt x="502" y="200"/>
                  <a:pt x="517" y="209"/>
                </a:cubicBezTo>
                <a:cubicBezTo>
                  <a:pt x="523" y="214"/>
                  <a:pt x="528" y="220"/>
                  <a:pt x="530" y="225"/>
                </a:cubicBezTo>
                <a:cubicBezTo>
                  <a:pt x="535" y="242"/>
                  <a:pt x="541" y="154"/>
                  <a:pt x="540" y="171"/>
                </a:cubicBezTo>
                <a:cubicBezTo>
                  <a:pt x="540" y="188"/>
                  <a:pt x="555" y="203"/>
                  <a:pt x="560" y="220"/>
                </a:cubicBezTo>
                <a:cubicBezTo>
                  <a:pt x="561" y="219"/>
                  <a:pt x="562" y="217"/>
                  <a:pt x="562" y="216"/>
                </a:cubicBezTo>
                <a:cubicBezTo>
                  <a:pt x="560" y="196"/>
                  <a:pt x="560" y="176"/>
                  <a:pt x="557" y="156"/>
                </a:cubicBezTo>
                <a:cubicBezTo>
                  <a:pt x="555" y="139"/>
                  <a:pt x="552" y="122"/>
                  <a:pt x="549" y="105"/>
                </a:cubicBezTo>
                <a:cubicBezTo>
                  <a:pt x="549" y="102"/>
                  <a:pt x="550" y="99"/>
                  <a:pt x="550" y="97"/>
                </a:cubicBezTo>
                <a:cubicBezTo>
                  <a:pt x="552" y="97"/>
                  <a:pt x="553" y="97"/>
                  <a:pt x="555" y="96"/>
                </a:cubicBezTo>
                <a:cubicBezTo>
                  <a:pt x="556" y="99"/>
                  <a:pt x="559" y="102"/>
                  <a:pt x="559" y="105"/>
                </a:cubicBezTo>
                <a:cubicBezTo>
                  <a:pt x="563" y="118"/>
                  <a:pt x="565" y="131"/>
                  <a:pt x="568" y="144"/>
                </a:cubicBezTo>
                <a:cubicBezTo>
                  <a:pt x="569" y="147"/>
                  <a:pt x="570" y="149"/>
                  <a:pt x="571" y="151"/>
                </a:cubicBezTo>
                <a:cubicBezTo>
                  <a:pt x="572" y="151"/>
                  <a:pt x="573" y="151"/>
                  <a:pt x="574" y="151"/>
                </a:cubicBezTo>
                <a:cubicBezTo>
                  <a:pt x="574" y="146"/>
                  <a:pt x="574" y="140"/>
                  <a:pt x="574" y="135"/>
                </a:cubicBezTo>
                <a:cubicBezTo>
                  <a:pt x="575" y="135"/>
                  <a:pt x="577" y="135"/>
                  <a:pt x="578" y="135"/>
                </a:cubicBezTo>
                <a:cubicBezTo>
                  <a:pt x="579" y="137"/>
                  <a:pt x="582" y="140"/>
                  <a:pt x="583" y="142"/>
                </a:cubicBezTo>
                <a:cubicBezTo>
                  <a:pt x="589" y="166"/>
                  <a:pt x="597" y="190"/>
                  <a:pt x="601" y="215"/>
                </a:cubicBezTo>
                <a:cubicBezTo>
                  <a:pt x="606" y="246"/>
                  <a:pt x="608" y="277"/>
                  <a:pt x="609" y="308"/>
                </a:cubicBezTo>
                <a:cubicBezTo>
                  <a:pt x="610" y="339"/>
                  <a:pt x="609" y="660"/>
                  <a:pt x="608" y="691"/>
                </a:cubicBezTo>
                <a:cubicBezTo>
                  <a:pt x="608" y="724"/>
                  <a:pt x="608" y="757"/>
                  <a:pt x="608" y="789"/>
                </a:cubicBezTo>
                <a:cubicBezTo>
                  <a:pt x="608" y="812"/>
                  <a:pt x="608" y="835"/>
                  <a:pt x="608" y="858"/>
                </a:cubicBezTo>
                <a:cubicBezTo>
                  <a:pt x="608" y="867"/>
                  <a:pt x="609" y="876"/>
                  <a:pt x="610" y="885"/>
                </a:cubicBezTo>
                <a:cubicBezTo>
                  <a:pt x="610" y="889"/>
                  <a:pt x="611" y="893"/>
                  <a:pt x="610" y="897"/>
                </a:cubicBezTo>
                <a:cubicBezTo>
                  <a:pt x="610" y="901"/>
                  <a:pt x="608" y="905"/>
                  <a:pt x="607" y="909"/>
                </a:cubicBezTo>
                <a:cubicBezTo>
                  <a:pt x="607" y="911"/>
                  <a:pt x="611" y="914"/>
                  <a:pt x="610" y="915"/>
                </a:cubicBezTo>
                <a:cubicBezTo>
                  <a:pt x="604" y="918"/>
                  <a:pt x="607" y="919"/>
                  <a:pt x="611" y="921"/>
                </a:cubicBezTo>
                <a:cubicBezTo>
                  <a:pt x="605" y="923"/>
                  <a:pt x="605" y="925"/>
                  <a:pt x="612" y="927"/>
                </a:cubicBezTo>
                <a:cubicBezTo>
                  <a:pt x="611" y="927"/>
                  <a:pt x="609" y="927"/>
                  <a:pt x="608" y="927"/>
                </a:cubicBezTo>
                <a:cubicBezTo>
                  <a:pt x="608" y="929"/>
                  <a:pt x="609" y="931"/>
                  <a:pt x="609" y="933"/>
                </a:cubicBezTo>
                <a:cubicBezTo>
                  <a:pt x="604" y="935"/>
                  <a:pt x="605" y="936"/>
                  <a:pt x="608" y="938"/>
                </a:cubicBezTo>
                <a:cubicBezTo>
                  <a:pt x="608" y="962"/>
                  <a:pt x="608" y="986"/>
                  <a:pt x="608" y="1010"/>
                </a:cubicBezTo>
                <a:close/>
                <a:moveTo>
                  <a:pt x="293" y="487"/>
                </a:moveTo>
                <a:cubicBezTo>
                  <a:pt x="294" y="521"/>
                  <a:pt x="299" y="601"/>
                  <a:pt x="301" y="635"/>
                </a:cubicBezTo>
                <a:cubicBezTo>
                  <a:pt x="302" y="655"/>
                  <a:pt x="300" y="677"/>
                  <a:pt x="299" y="697"/>
                </a:cubicBezTo>
                <a:cubicBezTo>
                  <a:pt x="298" y="726"/>
                  <a:pt x="300" y="767"/>
                  <a:pt x="300" y="795"/>
                </a:cubicBezTo>
                <a:cubicBezTo>
                  <a:pt x="301" y="842"/>
                  <a:pt x="299" y="896"/>
                  <a:pt x="300" y="943"/>
                </a:cubicBezTo>
                <a:cubicBezTo>
                  <a:pt x="300" y="993"/>
                  <a:pt x="296" y="1021"/>
                  <a:pt x="296" y="1071"/>
                </a:cubicBezTo>
                <a:cubicBezTo>
                  <a:pt x="296" y="1091"/>
                  <a:pt x="287" y="1125"/>
                  <a:pt x="289" y="1145"/>
                </a:cubicBezTo>
                <a:cubicBezTo>
                  <a:pt x="306" y="1103"/>
                  <a:pt x="303" y="502"/>
                  <a:pt x="286" y="423"/>
                </a:cubicBezTo>
                <a:cubicBezTo>
                  <a:pt x="285" y="424"/>
                  <a:pt x="284" y="424"/>
                  <a:pt x="283" y="424"/>
                </a:cubicBezTo>
                <a:cubicBezTo>
                  <a:pt x="282" y="448"/>
                  <a:pt x="291" y="463"/>
                  <a:pt x="293" y="487"/>
                </a:cubicBezTo>
                <a:close/>
                <a:moveTo>
                  <a:pt x="419" y="786"/>
                </a:moveTo>
                <a:cubicBezTo>
                  <a:pt x="421" y="876"/>
                  <a:pt x="423" y="966"/>
                  <a:pt x="425" y="1056"/>
                </a:cubicBezTo>
                <a:cubicBezTo>
                  <a:pt x="426" y="1056"/>
                  <a:pt x="427" y="1056"/>
                  <a:pt x="428" y="1056"/>
                </a:cubicBezTo>
                <a:cubicBezTo>
                  <a:pt x="430" y="966"/>
                  <a:pt x="425" y="876"/>
                  <a:pt x="419" y="786"/>
                </a:cubicBezTo>
                <a:close/>
                <a:moveTo>
                  <a:pt x="175" y="504"/>
                </a:moveTo>
                <a:cubicBezTo>
                  <a:pt x="176" y="466"/>
                  <a:pt x="172" y="427"/>
                  <a:pt x="154" y="388"/>
                </a:cubicBezTo>
                <a:cubicBezTo>
                  <a:pt x="161" y="427"/>
                  <a:pt x="169" y="466"/>
                  <a:pt x="175" y="504"/>
                </a:cubicBezTo>
                <a:close/>
                <a:moveTo>
                  <a:pt x="254" y="1053"/>
                </a:moveTo>
                <a:cubicBezTo>
                  <a:pt x="254" y="1053"/>
                  <a:pt x="255" y="1053"/>
                  <a:pt x="255" y="1053"/>
                </a:cubicBezTo>
                <a:cubicBezTo>
                  <a:pt x="255" y="995"/>
                  <a:pt x="255" y="936"/>
                  <a:pt x="255" y="877"/>
                </a:cubicBezTo>
                <a:cubicBezTo>
                  <a:pt x="255" y="877"/>
                  <a:pt x="254" y="877"/>
                  <a:pt x="254" y="877"/>
                </a:cubicBezTo>
                <a:cubicBezTo>
                  <a:pt x="254" y="936"/>
                  <a:pt x="254" y="995"/>
                  <a:pt x="254" y="1053"/>
                </a:cubicBezTo>
                <a:close/>
                <a:moveTo>
                  <a:pt x="217" y="452"/>
                </a:moveTo>
                <a:cubicBezTo>
                  <a:pt x="216" y="452"/>
                  <a:pt x="215" y="452"/>
                  <a:pt x="214" y="452"/>
                </a:cubicBezTo>
                <a:cubicBezTo>
                  <a:pt x="205" y="480"/>
                  <a:pt x="219" y="508"/>
                  <a:pt x="222" y="536"/>
                </a:cubicBezTo>
                <a:cubicBezTo>
                  <a:pt x="221" y="508"/>
                  <a:pt x="219" y="480"/>
                  <a:pt x="217" y="452"/>
                </a:cubicBezTo>
                <a:close/>
                <a:moveTo>
                  <a:pt x="410" y="625"/>
                </a:moveTo>
                <a:cubicBezTo>
                  <a:pt x="410" y="625"/>
                  <a:pt x="409" y="625"/>
                  <a:pt x="409" y="625"/>
                </a:cubicBezTo>
                <a:cubicBezTo>
                  <a:pt x="409" y="644"/>
                  <a:pt x="409" y="664"/>
                  <a:pt x="409" y="683"/>
                </a:cubicBezTo>
                <a:cubicBezTo>
                  <a:pt x="410" y="683"/>
                  <a:pt x="412" y="683"/>
                  <a:pt x="414" y="683"/>
                </a:cubicBezTo>
                <a:cubicBezTo>
                  <a:pt x="412" y="664"/>
                  <a:pt x="411" y="644"/>
                  <a:pt x="410" y="625"/>
                </a:cubicBezTo>
                <a:close/>
                <a:moveTo>
                  <a:pt x="103" y="1002"/>
                </a:moveTo>
                <a:cubicBezTo>
                  <a:pt x="102" y="1002"/>
                  <a:pt x="102" y="1002"/>
                  <a:pt x="101" y="1002"/>
                </a:cubicBezTo>
                <a:cubicBezTo>
                  <a:pt x="99" y="1039"/>
                  <a:pt x="98" y="1076"/>
                  <a:pt x="96" y="1112"/>
                </a:cubicBezTo>
                <a:cubicBezTo>
                  <a:pt x="96" y="1112"/>
                  <a:pt x="97" y="1112"/>
                  <a:pt x="98" y="1112"/>
                </a:cubicBezTo>
                <a:cubicBezTo>
                  <a:pt x="100" y="1076"/>
                  <a:pt x="101" y="1039"/>
                  <a:pt x="103" y="1002"/>
                </a:cubicBezTo>
                <a:close/>
                <a:moveTo>
                  <a:pt x="424" y="1167"/>
                </a:moveTo>
                <a:cubicBezTo>
                  <a:pt x="424" y="1167"/>
                  <a:pt x="424" y="1167"/>
                  <a:pt x="424" y="1167"/>
                </a:cubicBezTo>
                <a:cubicBezTo>
                  <a:pt x="425" y="1136"/>
                  <a:pt x="426" y="1105"/>
                  <a:pt x="427" y="1074"/>
                </a:cubicBezTo>
                <a:cubicBezTo>
                  <a:pt x="426" y="1074"/>
                  <a:pt x="425" y="1074"/>
                  <a:pt x="424" y="1074"/>
                </a:cubicBezTo>
                <a:cubicBezTo>
                  <a:pt x="424" y="1105"/>
                  <a:pt x="424" y="1136"/>
                  <a:pt x="424" y="1167"/>
                </a:cubicBezTo>
                <a:close/>
                <a:moveTo>
                  <a:pt x="253" y="771"/>
                </a:moveTo>
                <a:cubicBezTo>
                  <a:pt x="253" y="771"/>
                  <a:pt x="252" y="771"/>
                  <a:pt x="252" y="771"/>
                </a:cubicBezTo>
                <a:cubicBezTo>
                  <a:pt x="252" y="796"/>
                  <a:pt x="252" y="821"/>
                  <a:pt x="252" y="846"/>
                </a:cubicBezTo>
                <a:cubicBezTo>
                  <a:pt x="252" y="846"/>
                  <a:pt x="253" y="846"/>
                  <a:pt x="253" y="846"/>
                </a:cubicBezTo>
                <a:cubicBezTo>
                  <a:pt x="253" y="821"/>
                  <a:pt x="253" y="796"/>
                  <a:pt x="253" y="771"/>
                </a:cubicBezTo>
                <a:close/>
                <a:moveTo>
                  <a:pt x="356" y="443"/>
                </a:moveTo>
                <a:cubicBezTo>
                  <a:pt x="351" y="448"/>
                  <a:pt x="352" y="458"/>
                  <a:pt x="360" y="474"/>
                </a:cubicBezTo>
                <a:cubicBezTo>
                  <a:pt x="359" y="464"/>
                  <a:pt x="357" y="454"/>
                  <a:pt x="356" y="443"/>
                </a:cubicBezTo>
                <a:close/>
                <a:moveTo>
                  <a:pt x="95" y="1148"/>
                </a:moveTo>
                <a:cubicBezTo>
                  <a:pt x="95" y="1148"/>
                  <a:pt x="96" y="1148"/>
                  <a:pt x="96" y="1148"/>
                </a:cubicBezTo>
                <a:cubicBezTo>
                  <a:pt x="96" y="1139"/>
                  <a:pt x="96" y="1129"/>
                  <a:pt x="96" y="1120"/>
                </a:cubicBezTo>
                <a:cubicBezTo>
                  <a:pt x="96" y="1120"/>
                  <a:pt x="95" y="1120"/>
                  <a:pt x="95" y="1120"/>
                </a:cubicBezTo>
                <a:cubicBezTo>
                  <a:pt x="95" y="1129"/>
                  <a:pt x="95" y="1139"/>
                  <a:pt x="95" y="1148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0"/>
          <p:cNvSpPr/>
          <p:nvPr/>
        </p:nvSpPr>
        <p:spPr>
          <a:xfrm>
            <a:off x="18551524" y="1193801"/>
            <a:ext cx="4343400" cy="11791950"/>
          </a:xfrm>
          <a:custGeom>
            <a:avLst/>
            <a:gdLst/>
            <a:ahLst/>
            <a:cxnLst/>
            <a:rect l="l" t="t" r="r" b="b"/>
            <a:pathLst>
              <a:path w="620" h="1682" extrusionOk="0">
                <a:moveTo>
                  <a:pt x="613" y="653"/>
                </a:moveTo>
                <a:cubicBezTo>
                  <a:pt x="610" y="655"/>
                  <a:pt x="609" y="657"/>
                  <a:pt x="614" y="658"/>
                </a:cubicBezTo>
                <a:cubicBezTo>
                  <a:pt x="614" y="661"/>
                  <a:pt x="613" y="663"/>
                  <a:pt x="613" y="665"/>
                </a:cubicBezTo>
                <a:cubicBezTo>
                  <a:pt x="614" y="665"/>
                  <a:pt x="616" y="665"/>
                  <a:pt x="617" y="665"/>
                </a:cubicBezTo>
                <a:cubicBezTo>
                  <a:pt x="610" y="667"/>
                  <a:pt x="610" y="669"/>
                  <a:pt x="617" y="671"/>
                </a:cubicBezTo>
                <a:cubicBezTo>
                  <a:pt x="613" y="673"/>
                  <a:pt x="609" y="674"/>
                  <a:pt x="615" y="676"/>
                </a:cubicBezTo>
                <a:cubicBezTo>
                  <a:pt x="616" y="677"/>
                  <a:pt x="612" y="681"/>
                  <a:pt x="612" y="683"/>
                </a:cubicBezTo>
                <a:cubicBezTo>
                  <a:pt x="613" y="687"/>
                  <a:pt x="615" y="691"/>
                  <a:pt x="615" y="694"/>
                </a:cubicBezTo>
                <a:cubicBezTo>
                  <a:pt x="616" y="698"/>
                  <a:pt x="615" y="702"/>
                  <a:pt x="615" y="706"/>
                </a:cubicBezTo>
                <a:cubicBezTo>
                  <a:pt x="614" y="715"/>
                  <a:pt x="613" y="724"/>
                  <a:pt x="613" y="733"/>
                </a:cubicBezTo>
                <a:cubicBezTo>
                  <a:pt x="613" y="756"/>
                  <a:pt x="613" y="779"/>
                  <a:pt x="613" y="802"/>
                </a:cubicBezTo>
                <a:cubicBezTo>
                  <a:pt x="613" y="834"/>
                  <a:pt x="613" y="866"/>
                  <a:pt x="613" y="899"/>
                </a:cubicBezTo>
                <a:cubicBezTo>
                  <a:pt x="614" y="930"/>
                  <a:pt x="616" y="1249"/>
                  <a:pt x="614" y="1280"/>
                </a:cubicBezTo>
                <a:cubicBezTo>
                  <a:pt x="613" y="1311"/>
                  <a:pt x="611" y="1342"/>
                  <a:pt x="606" y="1373"/>
                </a:cubicBezTo>
                <a:cubicBezTo>
                  <a:pt x="602" y="1397"/>
                  <a:pt x="594" y="1421"/>
                  <a:pt x="587" y="1445"/>
                </a:cubicBezTo>
                <a:cubicBezTo>
                  <a:pt x="587" y="1448"/>
                  <a:pt x="584" y="1450"/>
                  <a:pt x="583" y="1452"/>
                </a:cubicBezTo>
                <a:cubicBezTo>
                  <a:pt x="581" y="1452"/>
                  <a:pt x="580" y="1452"/>
                  <a:pt x="579" y="1452"/>
                </a:cubicBezTo>
                <a:cubicBezTo>
                  <a:pt x="579" y="1447"/>
                  <a:pt x="579" y="1442"/>
                  <a:pt x="579" y="1436"/>
                </a:cubicBezTo>
                <a:cubicBezTo>
                  <a:pt x="578" y="1436"/>
                  <a:pt x="577" y="1436"/>
                  <a:pt x="575" y="1436"/>
                </a:cubicBezTo>
                <a:cubicBezTo>
                  <a:pt x="575" y="1438"/>
                  <a:pt x="573" y="1441"/>
                  <a:pt x="573" y="1443"/>
                </a:cubicBezTo>
                <a:cubicBezTo>
                  <a:pt x="570" y="1456"/>
                  <a:pt x="567" y="1469"/>
                  <a:pt x="564" y="1482"/>
                </a:cubicBezTo>
                <a:cubicBezTo>
                  <a:pt x="564" y="1485"/>
                  <a:pt x="561" y="1488"/>
                  <a:pt x="560" y="1490"/>
                </a:cubicBezTo>
                <a:cubicBezTo>
                  <a:pt x="558" y="1490"/>
                  <a:pt x="556" y="1490"/>
                  <a:pt x="555" y="1490"/>
                </a:cubicBezTo>
                <a:cubicBezTo>
                  <a:pt x="554" y="1487"/>
                  <a:pt x="553" y="1485"/>
                  <a:pt x="554" y="1482"/>
                </a:cubicBezTo>
                <a:cubicBezTo>
                  <a:pt x="556" y="1465"/>
                  <a:pt x="560" y="1448"/>
                  <a:pt x="562" y="1431"/>
                </a:cubicBezTo>
                <a:cubicBezTo>
                  <a:pt x="564" y="1411"/>
                  <a:pt x="565" y="1391"/>
                  <a:pt x="566" y="1371"/>
                </a:cubicBezTo>
                <a:cubicBezTo>
                  <a:pt x="567" y="1370"/>
                  <a:pt x="566" y="1369"/>
                  <a:pt x="564" y="1368"/>
                </a:cubicBezTo>
                <a:cubicBezTo>
                  <a:pt x="560" y="1384"/>
                  <a:pt x="545" y="1400"/>
                  <a:pt x="545" y="1417"/>
                </a:cubicBezTo>
                <a:cubicBezTo>
                  <a:pt x="545" y="1433"/>
                  <a:pt x="539" y="1346"/>
                  <a:pt x="534" y="1363"/>
                </a:cubicBezTo>
                <a:cubicBezTo>
                  <a:pt x="533" y="1368"/>
                  <a:pt x="528" y="1374"/>
                  <a:pt x="521" y="1378"/>
                </a:cubicBezTo>
                <a:cubicBezTo>
                  <a:pt x="506" y="1388"/>
                  <a:pt x="501" y="1455"/>
                  <a:pt x="496" y="1465"/>
                </a:cubicBezTo>
                <a:cubicBezTo>
                  <a:pt x="486" y="1488"/>
                  <a:pt x="478" y="1581"/>
                  <a:pt x="469" y="1605"/>
                </a:cubicBezTo>
                <a:cubicBezTo>
                  <a:pt x="468" y="1608"/>
                  <a:pt x="465" y="1611"/>
                  <a:pt x="463" y="1614"/>
                </a:cubicBezTo>
                <a:cubicBezTo>
                  <a:pt x="462" y="1614"/>
                  <a:pt x="460" y="1614"/>
                  <a:pt x="459" y="1613"/>
                </a:cubicBezTo>
                <a:cubicBezTo>
                  <a:pt x="459" y="1611"/>
                  <a:pt x="458" y="1608"/>
                  <a:pt x="459" y="1605"/>
                </a:cubicBezTo>
                <a:cubicBezTo>
                  <a:pt x="465" y="1578"/>
                  <a:pt x="472" y="1550"/>
                  <a:pt x="479" y="1523"/>
                </a:cubicBezTo>
                <a:cubicBezTo>
                  <a:pt x="480" y="1521"/>
                  <a:pt x="480" y="1519"/>
                  <a:pt x="478" y="1517"/>
                </a:cubicBezTo>
                <a:cubicBezTo>
                  <a:pt x="476" y="1523"/>
                  <a:pt x="474" y="1528"/>
                  <a:pt x="472" y="1534"/>
                </a:cubicBezTo>
                <a:cubicBezTo>
                  <a:pt x="468" y="1544"/>
                  <a:pt x="465" y="1554"/>
                  <a:pt x="461" y="1564"/>
                </a:cubicBezTo>
                <a:cubicBezTo>
                  <a:pt x="460" y="1566"/>
                  <a:pt x="458" y="1568"/>
                  <a:pt x="456" y="1570"/>
                </a:cubicBezTo>
                <a:cubicBezTo>
                  <a:pt x="455" y="1570"/>
                  <a:pt x="453" y="1570"/>
                  <a:pt x="451" y="1570"/>
                </a:cubicBezTo>
                <a:cubicBezTo>
                  <a:pt x="451" y="1568"/>
                  <a:pt x="451" y="1565"/>
                  <a:pt x="451" y="1563"/>
                </a:cubicBezTo>
                <a:cubicBezTo>
                  <a:pt x="456" y="1547"/>
                  <a:pt x="461" y="1531"/>
                  <a:pt x="465" y="1515"/>
                </a:cubicBezTo>
                <a:cubicBezTo>
                  <a:pt x="468" y="1500"/>
                  <a:pt x="471" y="1486"/>
                  <a:pt x="472" y="1471"/>
                </a:cubicBezTo>
                <a:cubicBezTo>
                  <a:pt x="470" y="1479"/>
                  <a:pt x="468" y="1487"/>
                  <a:pt x="465" y="1495"/>
                </a:cubicBezTo>
                <a:cubicBezTo>
                  <a:pt x="461" y="1505"/>
                  <a:pt x="457" y="1515"/>
                  <a:pt x="452" y="1525"/>
                </a:cubicBezTo>
                <a:cubicBezTo>
                  <a:pt x="446" y="1537"/>
                  <a:pt x="440" y="1531"/>
                  <a:pt x="434" y="1543"/>
                </a:cubicBezTo>
                <a:cubicBezTo>
                  <a:pt x="432" y="1547"/>
                  <a:pt x="434" y="1552"/>
                  <a:pt x="422" y="1553"/>
                </a:cubicBezTo>
                <a:cubicBezTo>
                  <a:pt x="420" y="1554"/>
                  <a:pt x="419" y="1556"/>
                  <a:pt x="418" y="1558"/>
                </a:cubicBezTo>
                <a:cubicBezTo>
                  <a:pt x="408" y="1583"/>
                  <a:pt x="397" y="1491"/>
                  <a:pt x="387" y="1517"/>
                </a:cubicBezTo>
                <a:cubicBezTo>
                  <a:pt x="383" y="1525"/>
                  <a:pt x="380" y="1534"/>
                  <a:pt x="376" y="1543"/>
                </a:cubicBezTo>
                <a:cubicBezTo>
                  <a:pt x="376" y="1545"/>
                  <a:pt x="373" y="1547"/>
                  <a:pt x="372" y="1549"/>
                </a:cubicBezTo>
                <a:cubicBezTo>
                  <a:pt x="370" y="1549"/>
                  <a:pt x="369" y="1549"/>
                  <a:pt x="367" y="1549"/>
                </a:cubicBezTo>
                <a:cubicBezTo>
                  <a:pt x="367" y="1547"/>
                  <a:pt x="367" y="1544"/>
                  <a:pt x="367" y="1542"/>
                </a:cubicBezTo>
                <a:cubicBezTo>
                  <a:pt x="371" y="1524"/>
                  <a:pt x="376" y="1506"/>
                  <a:pt x="380" y="1488"/>
                </a:cubicBezTo>
                <a:cubicBezTo>
                  <a:pt x="386" y="1463"/>
                  <a:pt x="392" y="1556"/>
                  <a:pt x="397" y="1532"/>
                </a:cubicBezTo>
                <a:cubicBezTo>
                  <a:pt x="397" y="1530"/>
                  <a:pt x="395" y="1528"/>
                  <a:pt x="392" y="1527"/>
                </a:cubicBezTo>
                <a:cubicBezTo>
                  <a:pt x="382" y="1549"/>
                  <a:pt x="379" y="1455"/>
                  <a:pt x="366" y="1477"/>
                </a:cubicBezTo>
                <a:cubicBezTo>
                  <a:pt x="359" y="1470"/>
                  <a:pt x="365" y="1463"/>
                  <a:pt x="363" y="1456"/>
                </a:cubicBezTo>
                <a:cubicBezTo>
                  <a:pt x="344" y="1508"/>
                  <a:pt x="333" y="1604"/>
                  <a:pt x="309" y="1656"/>
                </a:cubicBezTo>
                <a:cubicBezTo>
                  <a:pt x="299" y="1654"/>
                  <a:pt x="302" y="1650"/>
                  <a:pt x="303" y="1647"/>
                </a:cubicBezTo>
                <a:cubicBezTo>
                  <a:pt x="307" y="1630"/>
                  <a:pt x="312" y="1613"/>
                  <a:pt x="316" y="1596"/>
                </a:cubicBezTo>
                <a:cubicBezTo>
                  <a:pt x="323" y="1563"/>
                  <a:pt x="329" y="1529"/>
                  <a:pt x="336" y="1496"/>
                </a:cubicBezTo>
                <a:cubicBezTo>
                  <a:pt x="337" y="1491"/>
                  <a:pt x="341" y="1485"/>
                  <a:pt x="338" y="1481"/>
                </a:cubicBezTo>
                <a:cubicBezTo>
                  <a:pt x="332" y="1472"/>
                  <a:pt x="337" y="1463"/>
                  <a:pt x="337" y="1454"/>
                </a:cubicBezTo>
                <a:cubicBezTo>
                  <a:pt x="337" y="1451"/>
                  <a:pt x="338" y="1448"/>
                  <a:pt x="336" y="1446"/>
                </a:cubicBezTo>
                <a:cubicBezTo>
                  <a:pt x="333" y="1455"/>
                  <a:pt x="330" y="1464"/>
                  <a:pt x="327" y="1473"/>
                </a:cubicBezTo>
                <a:cubicBezTo>
                  <a:pt x="321" y="1499"/>
                  <a:pt x="314" y="1525"/>
                  <a:pt x="308" y="1550"/>
                </a:cubicBezTo>
                <a:cubicBezTo>
                  <a:pt x="300" y="1585"/>
                  <a:pt x="292" y="1620"/>
                  <a:pt x="283" y="1655"/>
                </a:cubicBezTo>
                <a:cubicBezTo>
                  <a:pt x="282" y="1659"/>
                  <a:pt x="280" y="1663"/>
                  <a:pt x="278" y="1666"/>
                </a:cubicBezTo>
                <a:cubicBezTo>
                  <a:pt x="276" y="1666"/>
                  <a:pt x="275" y="1666"/>
                  <a:pt x="273" y="1666"/>
                </a:cubicBezTo>
                <a:cubicBezTo>
                  <a:pt x="273" y="1664"/>
                  <a:pt x="272" y="1662"/>
                  <a:pt x="272" y="1659"/>
                </a:cubicBezTo>
                <a:cubicBezTo>
                  <a:pt x="276" y="1641"/>
                  <a:pt x="279" y="1623"/>
                  <a:pt x="283" y="1605"/>
                </a:cubicBezTo>
                <a:cubicBezTo>
                  <a:pt x="284" y="1596"/>
                  <a:pt x="286" y="1587"/>
                  <a:pt x="286" y="1577"/>
                </a:cubicBezTo>
                <a:cubicBezTo>
                  <a:pt x="282" y="1591"/>
                  <a:pt x="279" y="1605"/>
                  <a:pt x="274" y="1619"/>
                </a:cubicBezTo>
                <a:cubicBezTo>
                  <a:pt x="269" y="1637"/>
                  <a:pt x="262" y="1655"/>
                  <a:pt x="256" y="1672"/>
                </a:cubicBezTo>
                <a:cubicBezTo>
                  <a:pt x="253" y="1682"/>
                  <a:pt x="251" y="1641"/>
                  <a:pt x="248" y="1650"/>
                </a:cubicBezTo>
                <a:cubicBezTo>
                  <a:pt x="247" y="1653"/>
                  <a:pt x="245" y="1655"/>
                  <a:pt x="244" y="1657"/>
                </a:cubicBezTo>
                <a:cubicBezTo>
                  <a:pt x="243" y="1657"/>
                  <a:pt x="242" y="1657"/>
                  <a:pt x="240" y="1657"/>
                </a:cubicBezTo>
                <a:cubicBezTo>
                  <a:pt x="240" y="1655"/>
                  <a:pt x="238" y="1652"/>
                  <a:pt x="239" y="1650"/>
                </a:cubicBezTo>
                <a:cubicBezTo>
                  <a:pt x="241" y="1638"/>
                  <a:pt x="243" y="1674"/>
                  <a:pt x="245" y="1662"/>
                </a:cubicBezTo>
                <a:cubicBezTo>
                  <a:pt x="247" y="1654"/>
                  <a:pt x="249" y="1645"/>
                  <a:pt x="250" y="1637"/>
                </a:cubicBezTo>
                <a:cubicBezTo>
                  <a:pt x="250" y="1636"/>
                  <a:pt x="250" y="1635"/>
                  <a:pt x="250" y="1634"/>
                </a:cubicBezTo>
                <a:cubicBezTo>
                  <a:pt x="248" y="1630"/>
                  <a:pt x="245" y="1625"/>
                  <a:pt x="246" y="1621"/>
                </a:cubicBezTo>
                <a:cubicBezTo>
                  <a:pt x="251" y="1590"/>
                  <a:pt x="256" y="1559"/>
                  <a:pt x="261" y="1528"/>
                </a:cubicBezTo>
                <a:cubicBezTo>
                  <a:pt x="263" y="1514"/>
                  <a:pt x="263" y="1500"/>
                  <a:pt x="265" y="1485"/>
                </a:cubicBezTo>
                <a:cubicBezTo>
                  <a:pt x="267" y="1467"/>
                  <a:pt x="270" y="1450"/>
                  <a:pt x="273" y="1432"/>
                </a:cubicBezTo>
                <a:cubicBezTo>
                  <a:pt x="273" y="1430"/>
                  <a:pt x="273" y="1429"/>
                  <a:pt x="271" y="1428"/>
                </a:cubicBezTo>
                <a:cubicBezTo>
                  <a:pt x="269" y="1433"/>
                  <a:pt x="267" y="1438"/>
                  <a:pt x="265" y="1443"/>
                </a:cubicBezTo>
                <a:cubicBezTo>
                  <a:pt x="247" y="1499"/>
                  <a:pt x="238" y="1555"/>
                  <a:pt x="229" y="1612"/>
                </a:cubicBezTo>
                <a:cubicBezTo>
                  <a:pt x="224" y="1644"/>
                  <a:pt x="214" y="1572"/>
                  <a:pt x="207" y="1604"/>
                </a:cubicBezTo>
                <a:cubicBezTo>
                  <a:pt x="206" y="1608"/>
                  <a:pt x="203" y="1596"/>
                  <a:pt x="202" y="1599"/>
                </a:cubicBezTo>
                <a:cubicBezTo>
                  <a:pt x="200" y="1599"/>
                  <a:pt x="199" y="1599"/>
                  <a:pt x="198" y="1599"/>
                </a:cubicBezTo>
                <a:cubicBezTo>
                  <a:pt x="197" y="1597"/>
                  <a:pt x="195" y="1596"/>
                  <a:pt x="195" y="1594"/>
                </a:cubicBezTo>
                <a:cubicBezTo>
                  <a:pt x="195" y="1589"/>
                  <a:pt x="197" y="1515"/>
                  <a:pt x="190" y="1511"/>
                </a:cubicBezTo>
                <a:cubicBezTo>
                  <a:pt x="188" y="1509"/>
                  <a:pt x="189" y="1507"/>
                  <a:pt x="189" y="1505"/>
                </a:cubicBezTo>
                <a:cubicBezTo>
                  <a:pt x="191" y="1489"/>
                  <a:pt x="192" y="1544"/>
                  <a:pt x="194" y="1528"/>
                </a:cubicBezTo>
                <a:cubicBezTo>
                  <a:pt x="194" y="1526"/>
                  <a:pt x="194" y="1525"/>
                  <a:pt x="194" y="1523"/>
                </a:cubicBezTo>
                <a:cubicBezTo>
                  <a:pt x="185" y="1523"/>
                  <a:pt x="183" y="1455"/>
                  <a:pt x="182" y="1459"/>
                </a:cubicBezTo>
                <a:cubicBezTo>
                  <a:pt x="180" y="1466"/>
                  <a:pt x="177" y="1445"/>
                  <a:pt x="174" y="1452"/>
                </a:cubicBezTo>
                <a:cubicBezTo>
                  <a:pt x="173" y="1454"/>
                  <a:pt x="171" y="1456"/>
                  <a:pt x="169" y="1458"/>
                </a:cubicBezTo>
                <a:cubicBezTo>
                  <a:pt x="168" y="1458"/>
                  <a:pt x="167" y="1458"/>
                  <a:pt x="166" y="1458"/>
                </a:cubicBezTo>
                <a:cubicBezTo>
                  <a:pt x="165" y="1457"/>
                  <a:pt x="164" y="1455"/>
                  <a:pt x="164" y="1453"/>
                </a:cubicBezTo>
                <a:cubicBezTo>
                  <a:pt x="165" y="1433"/>
                  <a:pt x="166" y="1413"/>
                  <a:pt x="168" y="1392"/>
                </a:cubicBezTo>
                <a:cubicBezTo>
                  <a:pt x="170" y="1373"/>
                  <a:pt x="174" y="1357"/>
                  <a:pt x="177" y="1338"/>
                </a:cubicBezTo>
                <a:cubicBezTo>
                  <a:pt x="179" y="1326"/>
                  <a:pt x="181" y="1314"/>
                  <a:pt x="184" y="1301"/>
                </a:cubicBezTo>
                <a:cubicBezTo>
                  <a:pt x="187" y="1286"/>
                  <a:pt x="190" y="1271"/>
                  <a:pt x="193" y="1256"/>
                </a:cubicBezTo>
                <a:cubicBezTo>
                  <a:pt x="196" y="1244"/>
                  <a:pt x="199" y="1302"/>
                  <a:pt x="202" y="1290"/>
                </a:cubicBezTo>
                <a:cubicBezTo>
                  <a:pt x="203" y="1287"/>
                  <a:pt x="203" y="1284"/>
                  <a:pt x="204" y="1280"/>
                </a:cubicBezTo>
                <a:cubicBezTo>
                  <a:pt x="203" y="1280"/>
                  <a:pt x="202" y="1280"/>
                  <a:pt x="201" y="1280"/>
                </a:cubicBezTo>
                <a:cubicBezTo>
                  <a:pt x="199" y="1285"/>
                  <a:pt x="197" y="1290"/>
                  <a:pt x="195" y="1295"/>
                </a:cubicBezTo>
                <a:cubicBezTo>
                  <a:pt x="184" y="1326"/>
                  <a:pt x="180" y="1287"/>
                  <a:pt x="176" y="1318"/>
                </a:cubicBezTo>
                <a:cubicBezTo>
                  <a:pt x="173" y="1348"/>
                  <a:pt x="167" y="1376"/>
                  <a:pt x="162" y="1407"/>
                </a:cubicBezTo>
                <a:cubicBezTo>
                  <a:pt x="156" y="1439"/>
                  <a:pt x="150" y="1472"/>
                  <a:pt x="143" y="1504"/>
                </a:cubicBezTo>
                <a:cubicBezTo>
                  <a:pt x="140" y="1518"/>
                  <a:pt x="134" y="1472"/>
                  <a:pt x="129" y="1486"/>
                </a:cubicBezTo>
                <a:cubicBezTo>
                  <a:pt x="128" y="1488"/>
                  <a:pt x="126" y="1490"/>
                  <a:pt x="125" y="1492"/>
                </a:cubicBezTo>
                <a:cubicBezTo>
                  <a:pt x="124" y="1491"/>
                  <a:pt x="123" y="1491"/>
                  <a:pt x="121" y="1491"/>
                </a:cubicBezTo>
                <a:cubicBezTo>
                  <a:pt x="121" y="1490"/>
                  <a:pt x="119" y="1488"/>
                  <a:pt x="119" y="1486"/>
                </a:cubicBezTo>
                <a:cubicBezTo>
                  <a:pt x="121" y="1457"/>
                  <a:pt x="123" y="1447"/>
                  <a:pt x="126" y="1418"/>
                </a:cubicBezTo>
                <a:cubicBezTo>
                  <a:pt x="128" y="1403"/>
                  <a:pt x="130" y="1430"/>
                  <a:pt x="133" y="1415"/>
                </a:cubicBezTo>
                <a:cubicBezTo>
                  <a:pt x="133" y="1410"/>
                  <a:pt x="134" y="1405"/>
                  <a:pt x="134" y="1400"/>
                </a:cubicBezTo>
                <a:cubicBezTo>
                  <a:pt x="127" y="1405"/>
                  <a:pt x="121" y="1367"/>
                  <a:pt x="120" y="1373"/>
                </a:cubicBezTo>
                <a:cubicBezTo>
                  <a:pt x="114" y="1410"/>
                  <a:pt x="109" y="1429"/>
                  <a:pt x="93" y="1466"/>
                </a:cubicBezTo>
                <a:cubicBezTo>
                  <a:pt x="92" y="1469"/>
                  <a:pt x="91" y="1472"/>
                  <a:pt x="89" y="1475"/>
                </a:cubicBezTo>
                <a:cubicBezTo>
                  <a:pt x="88" y="1476"/>
                  <a:pt x="87" y="1478"/>
                  <a:pt x="86" y="1478"/>
                </a:cubicBezTo>
                <a:cubicBezTo>
                  <a:pt x="75" y="1478"/>
                  <a:pt x="78" y="1482"/>
                  <a:pt x="77" y="1485"/>
                </a:cubicBezTo>
                <a:cubicBezTo>
                  <a:pt x="75" y="1500"/>
                  <a:pt x="73" y="1514"/>
                  <a:pt x="71" y="1528"/>
                </a:cubicBezTo>
                <a:cubicBezTo>
                  <a:pt x="70" y="1530"/>
                  <a:pt x="68" y="1532"/>
                  <a:pt x="67" y="1534"/>
                </a:cubicBezTo>
                <a:cubicBezTo>
                  <a:pt x="66" y="1534"/>
                  <a:pt x="65" y="1534"/>
                  <a:pt x="63" y="1534"/>
                </a:cubicBezTo>
                <a:cubicBezTo>
                  <a:pt x="62" y="1532"/>
                  <a:pt x="61" y="1530"/>
                  <a:pt x="60" y="1528"/>
                </a:cubicBezTo>
                <a:cubicBezTo>
                  <a:pt x="59" y="1512"/>
                  <a:pt x="58" y="1495"/>
                  <a:pt x="57" y="1479"/>
                </a:cubicBezTo>
                <a:cubicBezTo>
                  <a:pt x="57" y="1477"/>
                  <a:pt x="57" y="1475"/>
                  <a:pt x="57" y="1473"/>
                </a:cubicBezTo>
                <a:cubicBezTo>
                  <a:pt x="56" y="1473"/>
                  <a:pt x="55" y="1473"/>
                  <a:pt x="53" y="1473"/>
                </a:cubicBezTo>
                <a:cubicBezTo>
                  <a:pt x="52" y="1474"/>
                  <a:pt x="50" y="1476"/>
                  <a:pt x="50" y="1478"/>
                </a:cubicBezTo>
                <a:cubicBezTo>
                  <a:pt x="46" y="1489"/>
                  <a:pt x="44" y="1501"/>
                  <a:pt x="39" y="1511"/>
                </a:cubicBezTo>
                <a:cubicBezTo>
                  <a:pt x="32" y="1526"/>
                  <a:pt x="23" y="1568"/>
                  <a:pt x="14" y="1582"/>
                </a:cubicBezTo>
                <a:cubicBezTo>
                  <a:pt x="13" y="1584"/>
                  <a:pt x="10" y="1585"/>
                  <a:pt x="8" y="1587"/>
                </a:cubicBezTo>
                <a:cubicBezTo>
                  <a:pt x="7" y="1587"/>
                  <a:pt x="6" y="1587"/>
                  <a:pt x="4" y="1586"/>
                </a:cubicBezTo>
                <a:cubicBezTo>
                  <a:pt x="3" y="1582"/>
                  <a:pt x="0" y="1550"/>
                  <a:pt x="1" y="1546"/>
                </a:cubicBezTo>
                <a:cubicBezTo>
                  <a:pt x="2" y="1525"/>
                  <a:pt x="4" y="1505"/>
                  <a:pt x="6" y="1485"/>
                </a:cubicBezTo>
                <a:cubicBezTo>
                  <a:pt x="10" y="1451"/>
                  <a:pt x="15" y="1436"/>
                  <a:pt x="20" y="1402"/>
                </a:cubicBezTo>
                <a:cubicBezTo>
                  <a:pt x="24" y="1373"/>
                  <a:pt x="30" y="1389"/>
                  <a:pt x="34" y="1360"/>
                </a:cubicBezTo>
                <a:cubicBezTo>
                  <a:pt x="40" y="1321"/>
                  <a:pt x="47" y="1282"/>
                  <a:pt x="50" y="1244"/>
                </a:cubicBezTo>
                <a:cubicBezTo>
                  <a:pt x="55" y="1195"/>
                  <a:pt x="56" y="1146"/>
                  <a:pt x="59" y="1097"/>
                </a:cubicBezTo>
                <a:cubicBezTo>
                  <a:pt x="59" y="1092"/>
                  <a:pt x="59" y="1087"/>
                  <a:pt x="59" y="1082"/>
                </a:cubicBezTo>
                <a:cubicBezTo>
                  <a:pt x="58" y="1080"/>
                  <a:pt x="55" y="1078"/>
                  <a:pt x="54" y="1076"/>
                </a:cubicBezTo>
                <a:cubicBezTo>
                  <a:pt x="54" y="1074"/>
                  <a:pt x="54" y="1072"/>
                  <a:pt x="54" y="1071"/>
                </a:cubicBezTo>
                <a:cubicBezTo>
                  <a:pt x="55" y="1065"/>
                  <a:pt x="59" y="1060"/>
                  <a:pt x="58" y="1054"/>
                </a:cubicBezTo>
                <a:cubicBezTo>
                  <a:pt x="58" y="979"/>
                  <a:pt x="56" y="903"/>
                  <a:pt x="56" y="828"/>
                </a:cubicBezTo>
                <a:cubicBezTo>
                  <a:pt x="55" y="776"/>
                  <a:pt x="55" y="723"/>
                  <a:pt x="54" y="671"/>
                </a:cubicBezTo>
                <a:cubicBezTo>
                  <a:pt x="53" y="609"/>
                  <a:pt x="51" y="547"/>
                  <a:pt x="48" y="485"/>
                </a:cubicBezTo>
                <a:cubicBezTo>
                  <a:pt x="44" y="420"/>
                  <a:pt x="37" y="355"/>
                  <a:pt x="32" y="290"/>
                </a:cubicBezTo>
                <a:cubicBezTo>
                  <a:pt x="27" y="231"/>
                  <a:pt x="22" y="171"/>
                  <a:pt x="18" y="112"/>
                </a:cubicBezTo>
                <a:cubicBezTo>
                  <a:pt x="16" y="94"/>
                  <a:pt x="18" y="76"/>
                  <a:pt x="18" y="57"/>
                </a:cubicBezTo>
                <a:cubicBezTo>
                  <a:pt x="18" y="57"/>
                  <a:pt x="18" y="56"/>
                  <a:pt x="19" y="55"/>
                </a:cubicBezTo>
                <a:cubicBezTo>
                  <a:pt x="20" y="55"/>
                  <a:pt x="21" y="55"/>
                  <a:pt x="22" y="55"/>
                </a:cubicBezTo>
                <a:cubicBezTo>
                  <a:pt x="28" y="111"/>
                  <a:pt x="34" y="166"/>
                  <a:pt x="40" y="222"/>
                </a:cubicBezTo>
                <a:cubicBezTo>
                  <a:pt x="45" y="279"/>
                  <a:pt x="51" y="335"/>
                  <a:pt x="56" y="392"/>
                </a:cubicBezTo>
                <a:cubicBezTo>
                  <a:pt x="61" y="448"/>
                  <a:pt x="65" y="504"/>
                  <a:pt x="70" y="561"/>
                </a:cubicBezTo>
                <a:cubicBezTo>
                  <a:pt x="67" y="412"/>
                  <a:pt x="48" y="263"/>
                  <a:pt x="47" y="114"/>
                </a:cubicBezTo>
                <a:cubicBezTo>
                  <a:pt x="48" y="114"/>
                  <a:pt x="49" y="114"/>
                  <a:pt x="51" y="114"/>
                </a:cubicBezTo>
                <a:cubicBezTo>
                  <a:pt x="52" y="116"/>
                  <a:pt x="53" y="118"/>
                  <a:pt x="55" y="121"/>
                </a:cubicBezTo>
                <a:cubicBezTo>
                  <a:pt x="56" y="121"/>
                  <a:pt x="57" y="121"/>
                  <a:pt x="59" y="121"/>
                </a:cubicBezTo>
                <a:cubicBezTo>
                  <a:pt x="59" y="107"/>
                  <a:pt x="59" y="93"/>
                  <a:pt x="59" y="80"/>
                </a:cubicBezTo>
                <a:cubicBezTo>
                  <a:pt x="61" y="80"/>
                  <a:pt x="62" y="80"/>
                  <a:pt x="64" y="80"/>
                </a:cubicBezTo>
                <a:cubicBezTo>
                  <a:pt x="73" y="185"/>
                  <a:pt x="82" y="290"/>
                  <a:pt x="91" y="396"/>
                </a:cubicBezTo>
                <a:cubicBezTo>
                  <a:pt x="92" y="396"/>
                  <a:pt x="93" y="396"/>
                  <a:pt x="94" y="396"/>
                </a:cubicBezTo>
                <a:cubicBezTo>
                  <a:pt x="92" y="353"/>
                  <a:pt x="89" y="311"/>
                  <a:pt x="87" y="268"/>
                </a:cubicBezTo>
                <a:cubicBezTo>
                  <a:pt x="85" y="226"/>
                  <a:pt x="81" y="240"/>
                  <a:pt x="85" y="197"/>
                </a:cubicBezTo>
                <a:cubicBezTo>
                  <a:pt x="86" y="197"/>
                  <a:pt x="87" y="197"/>
                  <a:pt x="88" y="197"/>
                </a:cubicBezTo>
                <a:cubicBezTo>
                  <a:pt x="90" y="203"/>
                  <a:pt x="91" y="154"/>
                  <a:pt x="92" y="158"/>
                </a:cubicBezTo>
                <a:cubicBezTo>
                  <a:pt x="92" y="148"/>
                  <a:pt x="92" y="192"/>
                  <a:pt x="92" y="179"/>
                </a:cubicBezTo>
                <a:cubicBezTo>
                  <a:pt x="91" y="162"/>
                  <a:pt x="91" y="145"/>
                  <a:pt x="90" y="128"/>
                </a:cubicBezTo>
                <a:cubicBezTo>
                  <a:pt x="90" y="124"/>
                  <a:pt x="89" y="119"/>
                  <a:pt x="89" y="114"/>
                </a:cubicBezTo>
                <a:cubicBezTo>
                  <a:pt x="89" y="113"/>
                  <a:pt x="91" y="112"/>
                  <a:pt x="93" y="110"/>
                </a:cubicBezTo>
                <a:cubicBezTo>
                  <a:pt x="94" y="111"/>
                  <a:pt x="97" y="112"/>
                  <a:pt x="97" y="114"/>
                </a:cubicBezTo>
                <a:cubicBezTo>
                  <a:pt x="99" y="133"/>
                  <a:pt x="101" y="152"/>
                  <a:pt x="102" y="172"/>
                </a:cubicBezTo>
                <a:cubicBezTo>
                  <a:pt x="107" y="224"/>
                  <a:pt x="111" y="220"/>
                  <a:pt x="116" y="273"/>
                </a:cubicBezTo>
                <a:cubicBezTo>
                  <a:pt x="117" y="282"/>
                  <a:pt x="118" y="291"/>
                  <a:pt x="119" y="300"/>
                </a:cubicBezTo>
                <a:cubicBezTo>
                  <a:pt x="118" y="217"/>
                  <a:pt x="108" y="189"/>
                  <a:pt x="109" y="105"/>
                </a:cubicBezTo>
                <a:cubicBezTo>
                  <a:pt x="111" y="105"/>
                  <a:pt x="113" y="105"/>
                  <a:pt x="115" y="105"/>
                </a:cubicBezTo>
                <a:cubicBezTo>
                  <a:pt x="117" y="125"/>
                  <a:pt x="119" y="146"/>
                  <a:pt x="121" y="166"/>
                </a:cubicBezTo>
                <a:cubicBezTo>
                  <a:pt x="122" y="166"/>
                  <a:pt x="122" y="166"/>
                  <a:pt x="123" y="166"/>
                </a:cubicBezTo>
                <a:cubicBezTo>
                  <a:pt x="124" y="155"/>
                  <a:pt x="125" y="144"/>
                  <a:pt x="126" y="133"/>
                </a:cubicBezTo>
                <a:cubicBezTo>
                  <a:pt x="127" y="133"/>
                  <a:pt x="128" y="133"/>
                  <a:pt x="129" y="133"/>
                </a:cubicBezTo>
                <a:cubicBezTo>
                  <a:pt x="129" y="134"/>
                  <a:pt x="130" y="136"/>
                  <a:pt x="130" y="137"/>
                </a:cubicBezTo>
                <a:cubicBezTo>
                  <a:pt x="129" y="150"/>
                  <a:pt x="139" y="162"/>
                  <a:pt x="141" y="174"/>
                </a:cubicBezTo>
                <a:cubicBezTo>
                  <a:pt x="144" y="202"/>
                  <a:pt x="145" y="175"/>
                  <a:pt x="148" y="203"/>
                </a:cubicBezTo>
                <a:cubicBezTo>
                  <a:pt x="154" y="274"/>
                  <a:pt x="162" y="344"/>
                  <a:pt x="167" y="415"/>
                </a:cubicBezTo>
                <a:cubicBezTo>
                  <a:pt x="170" y="465"/>
                  <a:pt x="171" y="516"/>
                  <a:pt x="172" y="566"/>
                </a:cubicBezTo>
                <a:cubicBezTo>
                  <a:pt x="174" y="622"/>
                  <a:pt x="176" y="679"/>
                  <a:pt x="178" y="735"/>
                </a:cubicBezTo>
                <a:cubicBezTo>
                  <a:pt x="178" y="736"/>
                  <a:pt x="178" y="738"/>
                  <a:pt x="180" y="739"/>
                </a:cubicBezTo>
                <a:cubicBezTo>
                  <a:pt x="180" y="730"/>
                  <a:pt x="177" y="722"/>
                  <a:pt x="177" y="713"/>
                </a:cubicBezTo>
                <a:cubicBezTo>
                  <a:pt x="162" y="618"/>
                  <a:pt x="173" y="509"/>
                  <a:pt x="167" y="415"/>
                </a:cubicBezTo>
                <a:cubicBezTo>
                  <a:pt x="161" y="338"/>
                  <a:pt x="168" y="277"/>
                  <a:pt x="169" y="199"/>
                </a:cubicBezTo>
                <a:cubicBezTo>
                  <a:pt x="169" y="142"/>
                  <a:pt x="165" y="239"/>
                  <a:pt x="166" y="182"/>
                </a:cubicBezTo>
                <a:cubicBezTo>
                  <a:pt x="166" y="169"/>
                  <a:pt x="167" y="212"/>
                  <a:pt x="168" y="199"/>
                </a:cubicBezTo>
                <a:cubicBezTo>
                  <a:pt x="168" y="197"/>
                  <a:pt x="167" y="196"/>
                  <a:pt x="167" y="194"/>
                </a:cubicBezTo>
                <a:cubicBezTo>
                  <a:pt x="168" y="194"/>
                  <a:pt x="169" y="194"/>
                  <a:pt x="170" y="194"/>
                </a:cubicBezTo>
                <a:cubicBezTo>
                  <a:pt x="171" y="195"/>
                  <a:pt x="173" y="196"/>
                  <a:pt x="173" y="198"/>
                </a:cubicBezTo>
                <a:cubicBezTo>
                  <a:pt x="175" y="210"/>
                  <a:pt x="177" y="166"/>
                  <a:pt x="178" y="179"/>
                </a:cubicBezTo>
                <a:cubicBezTo>
                  <a:pt x="183" y="236"/>
                  <a:pt x="187" y="139"/>
                  <a:pt x="191" y="197"/>
                </a:cubicBezTo>
                <a:cubicBezTo>
                  <a:pt x="196" y="270"/>
                  <a:pt x="200" y="344"/>
                  <a:pt x="205" y="417"/>
                </a:cubicBezTo>
                <a:cubicBezTo>
                  <a:pt x="215" y="549"/>
                  <a:pt x="215" y="681"/>
                  <a:pt x="215" y="814"/>
                </a:cubicBezTo>
                <a:cubicBezTo>
                  <a:pt x="215" y="829"/>
                  <a:pt x="215" y="843"/>
                  <a:pt x="215" y="856"/>
                </a:cubicBezTo>
                <a:cubicBezTo>
                  <a:pt x="216" y="849"/>
                  <a:pt x="215" y="831"/>
                  <a:pt x="216" y="822"/>
                </a:cubicBezTo>
                <a:cubicBezTo>
                  <a:pt x="219" y="775"/>
                  <a:pt x="203" y="741"/>
                  <a:pt x="205" y="693"/>
                </a:cubicBezTo>
                <a:cubicBezTo>
                  <a:pt x="210" y="593"/>
                  <a:pt x="208" y="484"/>
                  <a:pt x="203" y="384"/>
                </a:cubicBezTo>
                <a:cubicBezTo>
                  <a:pt x="199" y="295"/>
                  <a:pt x="220" y="364"/>
                  <a:pt x="217" y="275"/>
                </a:cubicBezTo>
                <a:cubicBezTo>
                  <a:pt x="215" y="243"/>
                  <a:pt x="216" y="210"/>
                  <a:pt x="216" y="177"/>
                </a:cubicBezTo>
                <a:cubicBezTo>
                  <a:pt x="215" y="168"/>
                  <a:pt x="215" y="159"/>
                  <a:pt x="214" y="150"/>
                </a:cubicBezTo>
                <a:cubicBezTo>
                  <a:pt x="214" y="147"/>
                  <a:pt x="215" y="145"/>
                  <a:pt x="218" y="142"/>
                </a:cubicBezTo>
                <a:cubicBezTo>
                  <a:pt x="219" y="143"/>
                  <a:pt x="221" y="145"/>
                  <a:pt x="221" y="147"/>
                </a:cubicBezTo>
                <a:cubicBezTo>
                  <a:pt x="224" y="172"/>
                  <a:pt x="226" y="198"/>
                  <a:pt x="228" y="224"/>
                </a:cubicBezTo>
                <a:cubicBezTo>
                  <a:pt x="231" y="262"/>
                  <a:pt x="234" y="299"/>
                  <a:pt x="237" y="337"/>
                </a:cubicBezTo>
                <a:cubicBezTo>
                  <a:pt x="237" y="338"/>
                  <a:pt x="237" y="339"/>
                  <a:pt x="237" y="340"/>
                </a:cubicBezTo>
                <a:cubicBezTo>
                  <a:pt x="243" y="289"/>
                  <a:pt x="235" y="237"/>
                  <a:pt x="240" y="186"/>
                </a:cubicBezTo>
                <a:cubicBezTo>
                  <a:pt x="241" y="186"/>
                  <a:pt x="243" y="186"/>
                  <a:pt x="244" y="186"/>
                </a:cubicBezTo>
                <a:cubicBezTo>
                  <a:pt x="245" y="188"/>
                  <a:pt x="246" y="191"/>
                  <a:pt x="246" y="194"/>
                </a:cubicBezTo>
                <a:cubicBezTo>
                  <a:pt x="249" y="231"/>
                  <a:pt x="251" y="267"/>
                  <a:pt x="253" y="304"/>
                </a:cubicBezTo>
                <a:cubicBezTo>
                  <a:pt x="254" y="313"/>
                  <a:pt x="255" y="321"/>
                  <a:pt x="256" y="330"/>
                </a:cubicBezTo>
                <a:cubicBezTo>
                  <a:pt x="255" y="255"/>
                  <a:pt x="245" y="180"/>
                  <a:pt x="251" y="105"/>
                </a:cubicBezTo>
                <a:cubicBezTo>
                  <a:pt x="252" y="105"/>
                  <a:pt x="253" y="105"/>
                  <a:pt x="254" y="105"/>
                </a:cubicBezTo>
                <a:cubicBezTo>
                  <a:pt x="262" y="197"/>
                  <a:pt x="270" y="136"/>
                  <a:pt x="278" y="228"/>
                </a:cubicBezTo>
                <a:cubicBezTo>
                  <a:pt x="280" y="228"/>
                  <a:pt x="281" y="228"/>
                  <a:pt x="283" y="228"/>
                </a:cubicBezTo>
                <a:cubicBezTo>
                  <a:pt x="283" y="210"/>
                  <a:pt x="283" y="346"/>
                  <a:pt x="283" y="328"/>
                </a:cubicBezTo>
                <a:cubicBezTo>
                  <a:pt x="284" y="328"/>
                  <a:pt x="285" y="328"/>
                  <a:pt x="286" y="328"/>
                </a:cubicBezTo>
                <a:cubicBezTo>
                  <a:pt x="287" y="329"/>
                  <a:pt x="288" y="330"/>
                  <a:pt x="288" y="331"/>
                </a:cubicBezTo>
                <a:cubicBezTo>
                  <a:pt x="290" y="349"/>
                  <a:pt x="292" y="213"/>
                  <a:pt x="294" y="231"/>
                </a:cubicBezTo>
                <a:cubicBezTo>
                  <a:pt x="296" y="265"/>
                  <a:pt x="298" y="299"/>
                  <a:pt x="301" y="333"/>
                </a:cubicBezTo>
                <a:cubicBezTo>
                  <a:pt x="301" y="333"/>
                  <a:pt x="301" y="334"/>
                  <a:pt x="302" y="335"/>
                </a:cubicBezTo>
                <a:cubicBezTo>
                  <a:pt x="302" y="245"/>
                  <a:pt x="291" y="310"/>
                  <a:pt x="295" y="220"/>
                </a:cubicBezTo>
                <a:cubicBezTo>
                  <a:pt x="296" y="220"/>
                  <a:pt x="298" y="220"/>
                  <a:pt x="299" y="220"/>
                </a:cubicBezTo>
                <a:cubicBezTo>
                  <a:pt x="300" y="224"/>
                  <a:pt x="301" y="228"/>
                  <a:pt x="302" y="232"/>
                </a:cubicBezTo>
                <a:cubicBezTo>
                  <a:pt x="303" y="238"/>
                  <a:pt x="301" y="244"/>
                  <a:pt x="305" y="250"/>
                </a:cubicBezTo>
                <a:cubicBezTo>
                  <a:pt x="317" y="266"/>
                  <a:pt x="311" y="282"/>
                  <a:pt x="315" y="299"/>
                </a:cubicBezTo>
                <a:cubicBezTo>
                  <a:pt x="315" y="299"/>
                  <a:pt x="316" y="300"/>
                  <a:pt x="316" y="300"/>
                </a:cubicBezTo>
                <a:cubicBezTo>
                  <a:pt x="317" y="301"/>
                  <a:pt x="319" y="301"/>
                  <a:pt x="320" y="301"/>
                </a:cubicBezTo>
                <a:cubicBezTo>
                  <a:pt x="321" y="298"/>
                  <a:pt x="323" y="295"/>
                  <a:pt x="323" y="292"/>
                </a:cubicBezTo>
                <a:cubicBezTo>
                  <a:pt x="323" y="274"/>
                  <a:pt x="322" y="256"/>
                  <a:pt x="322" y="239"/>
                </a:cubicBezTo>
                <a:cubicBezTo>
                  <a:pt x="321" y="203"/>
                  <a:pt x="320" y="167"/>
                  <a:pt x="319" y="131"/>
                </a:cubicBezTo>
                <a:cubicBezTo>
                  <a:pt x="319" y="131"/>
                  <a:pt x="320" y="130"/>
                  <a:pt x="323" y="130"/>
                </a:cubicBezTo>
                <a:cubicBezTo>
                  <a:pt x="323" y="132"/>
                  <a:pt x="325" y="134"/>
                  <a:pt x="325" y="137"/>
                </a:cubicBezTo>
                <a:cubicBezTo>
                  <a:pt x="329" y="183"/>
                  <a:pt x="333" y="230"/>
                  <a:pt x="337" y="277"/>
                </a:cubicBezTo>
                <a:cubicBezTo>
                  <a:pt x="340" y="309"/>
                  <a:pt x="343" y="188"/>
                  <a:pt x="346" y="221"/>
                </a:cubicBezTo>
                <a:cubicBezTo>
                  <a:pt x="347" y="227"/>
                  <a:pt x="348" y="234"/>
                  <a:pt x="349" y="240"/>
                </a:cubicBezTo>
                <a:cubicBezTo>
                  <a:pt x="350" y="240"/>
                  <a:pt x="351" y="240"/>
                  <a:pt x="352" y="240"/>
                </a:cubicBezTo>
                <a:cubicBezTo>
                  <a:pt x="349" y="161"/>
                  <a:pt x="346" y="236"/>
                  <a:pt x="343" y="157"/>
                </a:cubicBezTo>
                <a:cubicBezTo>
                  <a:pt x="345" y="157"/>
                  <a:pt x="346" y="157"/>
                  <a:pt x="348" y="157"/>
                </a:cubicBezTo>
                <a:cubicBezTo>
                  <a:pt x="349" y="159"/>
                  <a:pt x="351" y="161"/>
                  <a:pt x="351" y="163"/>
                </a:cubicBezTo>
                <a:cubicBezTo>
                  <a:pt x="353" y="186"/>
                  <a:pt x="354" y="208"/>
                  <a:pt x="356" y="231"/>
                </a:cubicBezTo>
                <a:cubicBezTo>
                  <a:pt x="358" y="257"/>
                  <a:pt x="360" y="283"/>
                  <a:pt x="362" y="310"/>
                </a:cubicBezTo>
                <a:cubicBezTo>
                  <a:pt x="362" y="312"/>
                  <a:pt x="363" y="314"/>
                  <a:pt x="364" y="316"/>
                </a:cubicBezTo>
                <a:cubicBezTo>
                  <a:pt x="365" y="316"/>
                  <a:pt x="366" y="316"/>
                  <a:pt x="367" y="316"/>
                </a:cubicBezTo>
                <a:cubicBezTo>
                  <a:pt x="369" y="276"/>
                  <a:pt x="371" y="236"/>
                  <a:pt x="373" y="196"/>
                </a:cubicBezTo>
                <a:cubicBezTo>
                  <a:pt x="375" y="196"/>
                  <a:pt x="376" y="196"/>
                  <a:pt x="378" y="196"/>
                </a:cubicBezTo>
                <a:cubicBezTo>
                  <a:pt x="384" y="271"/>
                  <a:pt x="389" y="192"/>
                  <a:pt x="395" y="268"/>
                </a:cubicBezTo>
                <a:cubicBezTo>
                  <a:pt x="396" y="268"/>
                  <a:pt x="397" y="268"/>
                  <a:pt x="398" y="268"/>
                </a:cubicBezTo>
                <a:cubicBezTo>
                  <a:pt x="394" y="159"/>
                  <a:pt x="391" y="204"/>
                  <a:pt x="387" y="96"/>
                </a:cubicBezTo>
                <a:cubicBezTo>
                  <a:pt x="389" y="96"/>
                  <a:pt x="390" y="96"/>
                  <a:pt x="392" y="96"/>
                </a:cubicBezTo>
                <a:cubicBezTo>
                  <a:pt x="403" y="176"/>
                  <a:pt x="402" y="256"/>
                  <a:pt x="415" y="337"/>
                </a:cubicBezTo>
                <a:cubicBezTo>
                  <a:pt x="416" y="337"/>
                  <a:pt x="417" y="337"/>
                  <a:pt x="418" y="337"/>
                </a:cubicBezTo>
                <a:cubicBezTo>
                  <a:pt x="417" y="300"/>
                  <a:pt x="414" y="263"/>
                  <a:pt x="414" y="227"/>
                </a:cubicBezTo>
                <a:cubicBezTo>
                  <a:pt x="415" y="190"/>
                  <a:pt x="417" y="154"/>
                  <a:pt x="419" y="117"/>
                </a:cubicBezTo>
                <a:cubicBezTo>
                  <a:pt x="420" y="117"/>
                  <a:pt x="422" y="117"/>
                  <a:pt x="423" y="117"/>
                </a:cubicBezTo>
                <a:cubicBezTo>
                  <a:pt x="424" y="123"/>
                  <a:pt x="426" y="128"/>
                  <a:pt x="427" y="134"/>
                </a:cubicBezTo>
                <a:cubicBezTo>
                  <a:pt x="429" y="171"/>
                  <a:pt x="431" y="209"/>
                  <a:pt x="433" y="247"/>
                </a:cubicBezTo>
                <a:cubicBezTo>
                  <a:pt x="434" y="255"/>
                  <a:pt x="435" y="263"/>
                  <a:pt x="437" y="271"/>
                </a:cubicBezTo>
                <a:cubicBezTo>
                  <a:pt x="438" y="270"/>
                  <a:pt x="438" y="269"/>
                  <a:pt x="438" y="268"/>
                </a:cubicBezTo>
                <a:cubicBezTo>
                  <a:pt x="445" y="241"/>
                  <a:pt x="443" y="214"/>
                  <a:pt x="442" y="187"/>
                </a:cubicBezTo>
                <a:cubicBezTo>
                  <a:pt x="441" y="156"/>
                  <a:pt x="442" y="124"/>
                  <a:pt x="441" y="92"/>
                </a:cubicBezTo>
                <a:cubicBezTo>
                  <a:pt x="441" y="91"/>
                  <a:pt x="442" y="91"/>
                  <a:pt x="445" y="90"/>
                </a:cubicBezTo>
                <a:cubicBezTo>
                  <a:pt x="446" y="91"/>
                  <a:pt x="447" y="93"/>
                  <a:pt x="447" y="94"/>
                </a:cubicBezTo>
                <a:cubicBezTo>
                  <a:pt x="448" y="120"/>
                  <a:pt x="450" y="147"/>
                  <a:pt x="452" y="173"/>
                </a:cubicBezTo>
                <a:cubicBezTo>
                  <a:pt x="453" y="194"/>
                  <a:pt x="454" y="214"/>
                  <a:pt x="456" y="234"/>
                </a:cubicBezTo>
                <a:cubicBezTo>
                  <a:pt x="458" y="254"/>
                  <a:pt x="459" y="275"/>
                  <a:pt x="462" y="295"/>
                </a:cubicBezTo>
                <a:cubicBezTo>
                  <a:pt x="463" y="306"/>
                  <a:pt x="466" y="316"/>
                  <a:pt x="467" y="327"/>
                </a:cubicBezTo>
                <a:cubicBezTo>
                  <a:pt x="469" y="339"/>
                  <a:pt x="470" y="197"/>
                  <a:pt x="471" y="209"/>
                </a:cubicBezTo>
                <a:cubicBezTo>
                  <a:pt x="472" y="215"/>
                  <a:pt x="474" y="221"/>
                  <a:pt x="473" y="227"/>
                </a:cubicBezTo>
                <a:cubicBezTo>
                  <a:pt x="472" y="236"/>
                  <a:pt x="477" y="245"/>
                  <a:pt x="474" y="254"/>
                </a:cubicBezTo>
                <a:cubicBezTo>
                  <a:pt x="473" y="259"/>
                  <a:pt x="477" y="264"/>
                  <a:pt x="477" y="268"/>
                </a:cubicBezTo>
                <a:cubicBezTo>
                  <a:pt x="477" y="271"/>
                  <a:pt x="474" y="274"/>
                  <a:pt x="474" y="277"/>
                </a:cubicBezTo>
                <a:cubicBezTo>
                  <a:pt x="474" y="280"/>
                  <a:pt x="477" y="283"/>
                  <a:pt x="477" y="286"/>
                </a:cubicBezTo>
                <a:cubicBezTo>
                  <a:pt x="478" y="289"/>
                  <a:pt x="476" y="292"/>
                  <a:pt x="476" y="295"/>
                </a:cubicBezTo>
                <a:cubicBezTo>
                  <a:pt x="476" y="297"/>
                  <a:pt x="476" y="300"/>
                  <a:pt x="477" y="303"/>
                </a:cubicBezTo>
                <a:cubicBezTo>
                  <a:pt x="477" y="305"/>
                  <a:pt x="478" y="308"/>
                  <a:pt x="478" y="310"/>
                </a:cubicBezTo>
                <a:cubicBezTo>
                  <a:pt x="478" y="313"/>
                  <a:pt x="476" y="316"/>
                  <a:pt x="476" y="319"/>
                </a:cubicBezTo>
                <a:cubicBezTo>
                  <a:pt x="477" y="321"/>
                  <a:pt x="479" y="324"/>
                  <a:pt x="479" y="327"/>
                </a:cubicBezTo>
                <a:cubicBezTo>
                  <a:pt x="479" y="332"/>
                  <a:pt x="479" y="336"/>
                  <a:pt x="479" y="341"/>
                </a:cubicBezTo>
                <a:cubicBezTo>
                  <a:pt x="479" y="346"/>
                  <a:pt x="478" y="351"/>
                  <a:pt x="478" y="355"/>
                </a:cubicBezTo>
                <a:cubicBezTo>
                  <a:pt x="478" y="363"/>
                  <a:pt x="478" y="370"/>
                  <a:pt x="479" y="378"/>
                </a:cubicBezTo>
                <a:cubicBezTo>
                  <a:pt x="479" y="384"/>
                  <a:pt x="480" y="391"/>
                  <a:pt x="480" y="397"/>
                </a:cubicBezTo>
                <a:cubicBezTo>
                  <a:pt x="480" y="404"/>
                  <a:pt x="480" y="412"/>
                  <a:pt x="480" y="419"/>
                </a:cubicBezTo>
                <a:cubicBezTo>
                  <a:pt x="480" y="427"/>
                  <a:pt x="480" y="436"/>
                  <a:pt x="480" y="444"/>
                </a:cubicBezTo>
                <a:cubicBezTo>
                  <a:pt x="481" y="457"/>
                  <a:pt x="482" y="470"/>
                  <a:pt x="482" y="483"/>
                </a:cubicBezTo>
                <a:cubicBezTo>
                  <a:pt x="482" y="497"/>
                  <a:pt x="482" y="512"/>
                  <a:pt x="482" y="526"/>
                </a:cubicBezTo>
                <a:cubicBezTo>
                  <a:pt x="482" y="542"/>
                  <a:pt x="482" y="557"/>
                  <a:pt x="482" y="572"/>
                </a:cubicBezTo>
                <a:cubicBezTo>
                  <a:pt x="482" y="603"/>
                  <a:pt x="483" y="634"/>
                  <a:pt x="483" y="664"/>
                </a:cubicBezTo>
                <a:cubicBezTo>
                  <a:pt x="483" y="688"/>
                  <a:pt x="481" y="712"/>
                  <a:pt x="480" y="735"/>
                </a:cubicBezTo>
                <a:cubicBezTo>
                  <a:pt x="480" y="782"/>
                  <a:pt x="479" y="829"/>
                  <a:pt x="478" y="875"/>
                </a:cubicBezTo>
                <a:cubicBezTo>
                  <a:pt x="478" y="889"/>
                  <a:pt x="476" y="904"/>
                  <a:pt x="475" y="918"/>
                </a:cubicBezTo>
                <a:cubicBezTo>
                  <a:pt x="475" y="933"/>
                  <a:pt x="475" y="948"/>
                  <a:pt x="475" y="963"/>
                </a:cubicBezTo>
                <a:cubicBezTo>
                  <a:pt x="477" y="963"/>
                  <a:pt x="474" y="960"/>
                  <a:pt x="476" y="960"/>
                </a:cubicBezTo>
                <a:cubicBezTo>
                  <a:pt x="477" y="956"/>
                  <a:pt x="474" y="948"/>
                  <a:pt x="475" y="944"/>
                </a:cubicBezTo>
                <a:cubicBezTo>
                  <a:pt x="469" y="782"/>
                  <a:pt x="486" y="638"/>
                  <a:pt x="482" y="483"/>
                </a:cubicBezTo>
                <a:cubicBezTo>
                  <a:pt x="479" y="372"/>
                  <a:pt x="473" y="422"/>
                  <a:pt x="469" y="310"/>
                </a:cubicBezTo>
                <a:cubicBezTo>
                  <a:pt x="468" y="277"/>
                  <a:pt x="487" y="83"/>
                  <a:pt x="487" y="49"/>
                </a:cubicBezTo>
                <a:cubicBezTo>
                  <a:pt x="487" y="36"/>
                  <a:pt x="492" y="52"/>
                  <a:pt x="494" y="40"/>
                </a:cubicBezTo>
                <a:cubicBezTo>
                  <a:pt x="495" y="34"/>
                  <a:pt x="495" y="29"/>
                  <a:pt x="496" y="23"/>
                </a:cubicBezTo>
                <a:cubicBezTo>
                  <a:pt x="496" y="23"/>
                  <a:pt x="497" y="22"/>
                  <a:pt x="499" y="20"/>
                </a:cubicBezTo>
                <a:cubicBezTo>
                  <a:pt x="501" y="22"/>
                  <a:pt x="502" y="24"/>
                  <a:pt x="502" y="25"/>
                </a:cubicBezTo>
                <a:cubicBezTo>
                  <a:pt x="503" y="43"/>
                  <a:pt x="504" y="33"/>
                  <a:pt x="505" y="50"/>
                </a:cubicBezTo>
                <a:cubicBezTo>
                  <a:pt x="508" y="84"/>
                  <a:pt x="511" y="118"/>
                  <a:pt x="515" y="152"/>
                </a:cubicBezTo>
                <a:cubicBezTo>
                  <a:pt x="515" y="138"/>
                  <a:pt x="515" y="125"/>
                  <a:pt x="515" y="111"/>
                </a:cubicBezTo>
                <a:cubicBezTo>
                  <a:pt x="514" y="90"/>
                  <a:pt x="514" y="69"/>
                  <a:pt x="513" y="48"/>
                </a:cubicBezTo>
                <a:cubicBezTo>
                  <a:pt x="513" y="37"/>
                  <a:pt x="512" y="55"/>
                  <a:pt x="512" y="44"/>
                </a:cubicBezTo>
                <a:cubicBezTo>
                  <a:pt x="512" y="43"/>
                  <a:pt x="514" y="42"/>
                  <a:pt x="515" y="40"/>
                </a:cubicBezTo>
                <a:cubicBezTo>
                  <a:pt x="516" y="42"/>
                  <a:pt x="517" y="43"/>
                  <a:pt x="518" y="44"/>
                </a:cubicBezTo>
                <a:cubicBezTo>
                  <a:pt x="519" y="58"/>
                  <a:pt x="521" y="43"/>
                  <a:pt x="522" y="57"/>
                </a:cubicBezTo>
                <a:cubicBezTo>
                  <a:pt x="523" y="78"/>
                  <a:pt x="524" y="100"/>
                  <a:pt x="526" y="121"/>
                </a:cubicBezTo>
                <a:cubicBezTo>
                  <a:pt x="528" y="150"/>
                  <a:pt x="531" y="179"/>
                  <a:pt x="533" y="208"/>
                </a:cubicBezTo>
                <a:cubicBezTo>
                  <a:pt x="534" y="220"/>
                  <a:pt x="534" y="233"/>
                  <a:pt x="535" y="246"/>
                </a:cubicBezTo>
                <a:cubicBezTo>
                  <a:pt x="536" y="251"/>
                  <a:pt x="540" y="256"/>
                  <a:pt x="540" y="261"/>
                </a:cubicBezTo>
                <a:cubicBezTo>
                  <a:pt x="540" y="264"/>
                  <a:pt x="535" y="266"/>
                  <a:pt x="544" y="267"/>
                </a:cubicBezTo>
                <a:cubicBezTo>
                  <a:pt x="534" y="270"/>
                  <a:pt x="536" y="272"/>
                  <a:pt x="544" y="273"/>
                </a:cubicBezTo>
                <a:cubicBezTo>
                  <a:pt x="541" y="274"/>
                  <a:pt x="539" y="275"/>
                  <a:pt x="535" y="277"/>
                </a:cubicBezTo>
                <a:cubicBezTo>
                  <a:pt x="539" y="278"/>
                  <a:pt x="541" y="278"/>
                  <a:pt x="545" y="279"/>
                </a:cubicBezTo>
                <a:cubicBezTo>
                  <a:pt x="541" y="280"/>
                  <a:pt x="539" y="281"/>
                  <a:pt x="535" y="283"/>
                </a:cubicBezTo>
                <a:cubicBezTo>
                  <a:pt x="539" y="283"/>
                  <a:pt x="541" y="284"/>
                  <a:pt x="544" y="285"/>
                </a:cubicBezTo>
                <a:cubicBezTo>
                  <a:pt x="542" y="286"/>
                  <a:pt x="540" y="287"/>
                  <a:pt x="538" y="288"/>
                </a:cubicBezTo>
                <a:cubicBezTo>
                  <a:pt x="540" y="289"/>
                  <a:pt x="542" y="290"/>
                  <a:pt x="545" y="291"/>
                </a:cubicBezTo>
                <a:cubicBezTo>
                  <a:pt x="543" y="292"/>
                  <a:pt x="541" y="293"/>
                  <a:pt x="537" y="294"/>
                </a:cubicBezTo>
                <a:cubicBezTo>
                  <a:pt x="540" y="295"/>
                  <a:pt x="543" y="296"/>
                  <a:pt x="546" y="297"/>
                </a:cubicBezTo>
                <a:cubicBezTo>
                  <a:pt x="543" y="298"/>
                  <a:pt x="541" y="299"/>
                  <a:pt x="538" y="300"/>
                </a:cubicBezTo>
                <a:cubicBezTo>
                  <a:pt x="541" y="301"/>
                  <a:pt x="543" y="302"/>
                  <a:pt x="546" y="303"/>
                </a:cubicBezTo>
                <a:cubicBezTo>
                  <a:pt x="543" y="304"/>
                  <a:pt x="542" y="305"/>
                  <a:pt x="538" y="306"/>
                </a:cubicBezTo>
                <a:cubicBezTo>
                  <a:pt x="541" y="307"/>
                  <a:pt x="544" y="308"/>
                  <a:pt x="547" y="308"/>
                </a:cubicBezTo>
                <a:cubicBezTo>
                  <a:pt x="544" y="310"/>
                  <a:pt x="542" y="311"/>
                  <a:pt x="538" y="312"/>
                </a:cubicBezTo>
                <a:cubicBezTo>
                  <a:pt x="541" y="313"/>
                  <a:pt x="544" y="313"/>
                  <a:pt x="547" y="314"/>
                </a:cubicBezTo>
                <a:cubicBezTo>
                  <a:pt x="546" y="314"/>
                  <a:pt x="544" y="315"/>
                  <a:pt x="543" y="315"/>
                </a:cubicBezTo>
                <a:cubicBezTo>
                  <a:pt x="543" y="317"/>
                  <a:pt x="543" y="319"/>
                  <a:pt x="543" y="322"/>
                </a:cubicBezTo>
                <a:cubicBezTo>
                  <a:pt x="543" y="322"/>
                  <a:pt x="545" y="324"/>
                  <a:pt x="544" y="326"/>
                </a:cubicBezTo>
                <a:cubicBezTo>
                  <a:pt x="544" y="328"/>
                  <a:pt x="541" y="331"/>
                  <a:pt x="545" y="333"/>
                </a:cubicBezTo>
                <a:cubicBezTo>
                  <a:pt x="541" y="335"/>
                  <a:pt x="542" y="336"/>
                  <a:pt x="545" y="338"/>
                </a:cubicBezTo>
                <a:cubicBezTo>
                  <a:pt x="546" y="339"/>
                  <a:pt x="543" y="340"/>
                  <a:pt x="541" y="341"/>
                </a:cubicBezTo>
                <a:cubicBezTo>
                  <a:pt x="543" y="342"/>
                  <a:pt x="545" y="343"/>
                  <a:pt x="547" y="344"/>
                </a:cubicBezTo>
                <a:cubicBezTo>
                  <a:pt x="545" y="345"/>
                  <a:pt x="543" y="346"/>
                  <a:pt x="541" y="347"/>
                </a:cubicBezTo>
                <a:cubicBezTo>
                  <a:pt x="545" y="349"/>
                  <a:pt x="550" y="351"/>
                  <a:pt x="544" y="352"/>
                </a:cubicBezTo>
                <a:cubicBezTo>
                  <a:pt x="544" y="356"/>
                  <a:pt x="545" y="360"/>
                  <a:pt x="545" y="363"/>
                </a:cubicBezTo>
                <a:cubicBezTo>
                  <a:pt x="546" y="366"/>
                  <a:pt x="546" y="370"/>
                  <a:pt x="546" y="373"/>
                </a:cubicBezTo>
                <a:cubicBezTo>
                  <a:pt x="546" y="375"/>
                  <a:pt x="547" y="378"/>
                  <a:pt x="546" y="381"/>
                </a:cubicBezTo>
                <a:cubicBezTo>
                  <a:pt x="546" y="384"/>
                  <a:pt x="543" y="387"/>
                  <a:pt x="544" y="389"/>
                </a:cubicBezTo>
                <a:cubicBezTo>
                  <a:pt x="546" y="393"/>
                  <a:pt x="547" y="396"/>
                  <a:pt x="544" y="400"/>
                </a:cubicBezTo>
                <a:cubicBezTo>
                  <a:pt x="543" y="403"/>
                  <a:pt x="547" y="406"/>
                  <a:pt x="547" y="409"/>
                </a:cubicBezTo>
                <a:cubicBezTo>
                  <a:pt x="546" y="411"/>
                  <a:pt x="547" y="413"/>
                  <a:pt x="547" y="416"/>
                </a:cubicBezTo>
                <a:cubicBezTo>
                  <a:pt x="548" y="423"/>
                  <a:pt x="548" y="431"/>
                  <a:pt x="547" y="439"/>
                </a:cubicBezTo>
                <a:cubicBezTo>
                  <a:pt x="547" y="444"/>
                  <a:pt x="544" y="449"/>
                  <a:pt x="544" y="453"/>
                </a:cubicBezTo>
                <a:cubicBezTo>
                  <a:pt x="544" y="458"/>
                  <a:pt x="547" y="463"/>
                  <a:pt x="547" y="468"/>
                </a:cubicBezTo>
                <a:cubicBezTo>
                  <a:pt x="547" y="473"/>
                  <a:pt x="546" y="478"/>
                  <a:pt x="545" y="482"/>
                </a:cubicBezTo>
                <a:cubicBezTo>
                  <a:pt x="545" y="487"/>
                  <a:pt x="546" y="492"/>
                  <a:pt x="546" y="497"/>
                </a:cubicBezTo>
                <a:cubicBezTo>
                  <a:pt x="546" y="502"/>
                  <a:pt x="545" y="507"/>
                  <a:pt x="545" y="512"/>
                </a:cubicBezTo>
                <a:cubicBezTo>
                  <a:pt x="545" y="515"/>
                  <a:pt x="546" y="518"/>
                  <a:pt x="546" y="520"/>
                </a:cubicBezTo>
                <a:cubicBezTo>
                  <a:pt x="546" y="523"/>
                  <a:pt x="545" y="526"/>
                  <a:pt x="545" y="529"/>
                </a:cubicBezTo>
                <a:cubicBezTo>
                  <a:pt x="545" y="530"/>
                  <a:pt x="545" y="531"/>
                  <a:pt x="545" y="532"/>
                </a:cubicBezTo>
                <a:cubicBezTo>
                  <a:pt x="546" y="533"/>
                  <a:pt x="546" y="534"/>
                  <a:pt x="545" y="536"/>
                </a:cubicBezTo>
                <a:cubicBezTo>
                  <a:pt x="545" y="538"/>
                  <a:pt x="555" y="540"/>
                  <a:pt x="543" y="542"/>
                </a:cubicBezTo>
                <a:cubicBezTo>
                  <a:pt x="546" y="543"/>
                  <a:pt x="548" y="544"/>
                  <a:pt x="550" y="546"/>
                </a:cubicBezTo>
                <a:cubicBezTo>
                  <a:pt x="548" y="547"/>
                  <a:pt x="546" y="547"/>
                  <a:pt x="544" y="548"/>
                </a:cubicBezTo>
                <a:cubicBezTo>
                  <a:pt x="546" y="549"/>
                  <a:pt x="548" y="550"/>
                  <a:pt x="551" y="552"/>
                </a:cubicBezTo>
                <a:cubicBezTo>
                  <a:pt x="548" y="553"/>
                  <a:pt x="546" y="553"/>
                  <a:pt x="542" y="554"/>
                </a:cubicBezTo>
                <a:cubicBezTo>
                  <a:pt x="546" y="555"/>
                  <a:pt x="548" y="556"/>
                  <a:pt x="552" y="557"/>
                </a:cubicBezTo>
                <a:cubicBezTo>
                  <a:pt x="548" y="558"/>
                  <a:pt x="546" y="559"/>
                  <a:pt x="544" y="560"/>
                </a:cubicBezTo>
                <a:cubicBezTo>
                  <a:pt x="547" y="562"/>
                  <a:pt x="556" y="563"/>
                  <a:pt x="544" y="566"/>
                </a:cubicBezTo>
                <a:cubicBezTo>
                  <a:pt x="548" y="568"/>
                  <a:pt x="555" y="570"/>
                  <a:pt x="544" y="571"/>
                </a:cubicBezTo>
                <a:cubicBezTo>
                  <a:pt x="547" y="573"/>
                  <a:pt x="553" y="574"/>
                  <a:pt x="546" y="577"/>
                </a:cubicBezTo>
                <a:cubicBezTo>
                  <a:pt x="544" y="579"/>
                  <a:pt x="547" y="583"/>
                  <a:pt x="549" y="586"/>
                </a:cubicBezTo>
                <a:cubicBezTo>
                  <a:pt x="550" y="588"/>
                  <a:pt x="548" y="590"/>
                  <a:pt x="548" y="593"/>
                </a:cubicBezTo>
                <a:cubicBezTo>
                  <a:pt x="549" y="601"/>
                  <a:pt x="550" y="606"/>
                  <a:pt x="549" y="615"/>
                </a:cubicBezTo>
                <a:cubicBezTo>
                  <a:pt x="549" y="623"/>
                  <a:pt x="550" y="627"/>
                  <a:pt x="550" y="635"/>
                </a:cubicBezTo>
                <a:cubicBezTo>
                  <a:pt x="549" y="643"/>
                  <a:pt x="548" y="654"/>
                  <a:pt x="548" y="661"/>
                </a:cubicBezTo>
                <a:cubicBezTo>
                  <a:pt x="548" y="667"/>
                  <a:pt x="548" y="679"/>
                  <a:pt x="548" y="685"/>
                </a:cubicBezTo>
                <a:cubicBezTo>
                  <a:pt x="548" y="700"/>
                  <a:pt x="546" y="714"/>
                  <a:pt x="546" y="729"/>
                </a:cubicBezTo>
                <a:cubicBezTo>
                  <a:pt x="545" y="751"/>
                  <a:pt x="547" y="750"/>
                  <a:pt x="546" y="772"/>
                </a:cubicBezTo>
                <a:cubicBezTo>
                  <a:pt x="545" y="785"/>
                  <a:pt x="545" y="818"/>
                  <a:pt x="545" y="830"/>
                </a:cubicBezTo>
                <a:cubicBezTo>
                  <a:pt x="543" y="866"/>
                  <a:pt x="544" y="887"/>
                  <a:pt x="542" y="923"/>
                </a:cubicBezTo>
                <a:cubicBezTo>
                  <a:pt x="542" y="924"/>
                  <a:pt x="537" y="943"/>
                  <a:pt x="539" y="944"/>
                </a:cubicBezTo>
                <a:cubicBezTo>
                  <a:pt x="540" y="942"/>
                  <a:pt x="540" y="940"/>
                  <a:pt x="540" y="938"/>
                </a:cubicBezTo>
                <a:cubicBezTo>
                  <a:pt x="541" y="936"/>
                  <a:pt x="541" y="934"/>
                  <a:pt x="542" y="932"/>
                </a:cubicBezTo>
                <a:cubicBezTo>
                  <a:pt x="547" y="874"/>
                  <a:pt x="544" y="808"/>
                  <a:pt x="547" y="749"/>
                </a:cubicBezTo>
                <a:cubicBezTo>
                  <a:pt x="551" y="646"/>
                  <a:pt x="551" y="552"/>
                  <a:pt x="551" y="448"/>
                </a:cubicBezTo>
                <a:cubicBezTo>
                  <a:pt x="551" y="392"/>
                  <a:pt x="549" y="331"/>
                  <a:pt x="545" y="275"/>
                </a:cubicBezTo>
                <a:cubicBezTo>
                  <a:pt x="542" y="217"/>
                  <a:pt x="549" y="162"/>
                  <a:pt x="547" y="105"/>
                </a:cubicBezTo>
                <a:cubicBezTo>
                  <a:pt x="547" y="88"/>
                  <a:pt x="550" y="72"/>
                  <a:pt x="550" y="55"/>
                </a:cubicBezTo>
                <a:cubicBezTo>
                  <a:pt x="551" y="33"/>
                  <a:pt x="550" y="38"/>
                  <a:pt x="550" y="15"/>
                </a:cubicBezTo>
                <a:cubicBezTo>
                  <a:pt x="550" y="10"/>
                  <a:pt x="551" y="5"/>
                  <a:pt x="552" y="0"/>
                </a:cubicBezTo>
                <a:cubicBezTo>
                  <a:pt x="553" y="0"/>
                  <a:pt x="554" y="0"/>
                  <a:pt x="555" y="0"/>
                </a:cubicBezTo>
                <a:cubicBezTo>
                  <a:pt x="555" y="2"/>
                  <a:pt x="556" y="5"/>
                  <a:pt x="556" y="7"/>
                </a:cubicBezTo>
                <a:cubicBezTo>
                  <a:pt x="556" y="18"/>
                  <a:pt x="556" y="28"/>
                  <a:pt x="556" y="39"/>
                </a:cubicBezTo>
                <a:cubicBezTo>
                  <a:pt x="557" y="48"/>
                  <a:pt x="559" y="57"/>
                  <a:pt x="559" y="66"/>
                </a:cubicBezTo>
                <a:cubicBezTo>
                  <a:pt x="561" y="84"/>
                  <a:pt x="562" y="74"/>
                  <a:pt x="563" y="93"/>
                </a:cubicBezTo>
                <a:cubicBezTo>
                  <a:pt x="565" y="122"/>
                  <a:pt x="568" y="151"/>
                  <a:pt x="570" y="180"/>
                </a:cubicBezTo>
                <a:cubicBezTo>
                  <a:pt x="571" y="196"/>
                  <a:pt x="572" y="212"/>
                  <a:pt x="574" y="228"/>
                </a:cubicBezTo>
                <a:cubicBezTo>
                  <a:pt x="574" y="229"/>
                  <a:pt x="576" y="230"/>
                  <a:pt x="577" y="232"/>
                </a:cubicBezTo>
                <a:cubicBezTo>
                  <a:pt x="578" y="230"/>
                  <a:pt x="578" y="229"/>
                  <a:pt x="578" y="228"/>
                </a:cubicBezTo>
                <a:cubicBezTo>
                  <a:pt x="579" y="221"/>
                  <a:pt x="579" y="214"/>
                  <a:pt x="579" y="207"/>
                </a:cubicBezTo>
                <a:cubicBezTo>
                  <a:pt x="579" y="202"/>
                  <a:pt x="579" y="197"/>
                  <a:pt x="581" y="190"/>
                </a:cubicBezTo>
                <a:cubicBezTo>
                  <a:pt x="583" y="191"/>
                  <a:pt x="586" y="193"/>
                  <a:pt x="586" y="194"/>
                </a:cubicBezTo>
                <a:cubicBezTo>
                  <a:pt x="588" y="218"/>
                  <a:pt x="589" y="242"/>
                  <a:pt x="591" y="266"/>
                </a:cubicBezTo>
                <a:cubicBezTo>
                  <a:pt x="592" y="293"/>
                  <a:pt x="594" y="320"/>
                  <a:pt x="596" y="347"/>
                </a:cubicBezTo>
                <a:cubicBezTo>
                  <a:pt x="597" y="363"/>
                  <a:pt x="598" y="379"/>
                  <a:pt x="599" y="395"/>
                </a:cubicBezTo>
                <a:cubicBezTo>
                  <a:pt x="600" y="399"/>
                  <a:pt x="600" y="403"/>
                  <a:pt x="602" y="406"/>
                </a:cubicBezTo>
                <a:cubicBezTo>
                  <a:pt x="603" y="408"/>
                  <a:pt x="608" y="410"/>
                  <a:pt x="610" y="411"/>
                </a:cubicBezTo>
                <a:cubicBezTo>
                  <a:pt x="600" y="413"/>
                  <a:pt x="600" y="418"/>
                  <a:pt x="612" y="423"/>
                </a:cubicBezTo>
                <a:cubicBezTo>
                  <a:pt x="609" y="424"/>
                  <a:pt x="607" y="424"/>
                  <a:pt x="605" y="424"/>
                </a:cubicBezTo>
                <a:cubicBezTo>
                  <a:pt x="604" y="425"/>
                  <a:pt x="603" y="425"/>
                  <a:pt x="602" y="426"/>
                </a:cubicBezTo>
                <a:cubicBezTo>
                  <a:pt x="605" y="427"/>
                  <a:pt x="609" y="427"/>
                  <a:pt x="615" y="428"/>
                </a:cubicBezTo>
                <a:cubicBezTo>
                  <a:pt x="610" y="430"/>
                  <a:pt x="607" y="430"/>
                  <a:pt x="604" y="431"/>
                </a:cubicBezTo>
                <a:cubicBezTo>
                  <a:pt x="607" y="432"/>
                  <a:pt x="610" y="434"/>
                  <a:pt x="613" y="435"/>
                </a:cubicBezTo>
                <a:cubicBezTo>
                  <a:pt x="610" y="436"/>
                  <a:pt x="607" y="436"/>
                  <a:pt x="604" y="437"/>
                </a:cubicBezTo>
                <a:cubicBezTo>
                  <a:pt x="607" y="438"/>
                  <a:pt x="610" y="439"/>
                  <a:pt x="613" y="441"/>
                </a:cubicBezTo>
                <a:cubicBezTo>
                  <a:pt x="610" y="442"/>
                  <a:pt x="608" y="442"/>
                  <a:pt x="603" y="443"/>
                </a:cubicBezTo>
                <a:cubicBezTo>
                  <a:pt x="607" y="444"/>
                  <a:pt x="610" y="445"/>
                  <a:pt x="614" y="446"/>
                </a:cubicBezTo>
                <a:cubicBezTo>
                  <a:pt x="610" y="447"/>
                  <a:pt x="608" y="448"/>
                  <a:pt x="605" y="449"/>
                </a:cubicBezTo>
                <a:cubicBezTo>
                  <a:pt x="606" y="451"/>
                  <a:pt x="620" y="452"/>
                  <a:pt x="606" y="455"/>
                </a:cubicBezTo>
                <a:cubicBezTo>
                  <a:pt x="609" y="457"/>
                  <a:pt x="618" y="459"/>
                  <a:pt x="606" y="460"/>
                </a:cubicBezTo>
                <a:cubicBezTo>
                  <a:pt x="609" y="462"/>
                  <a:pt x="610" y="463"/>
                  <a:pt x="613" y="464"/>
                </a:cubicBezTo>
                <a:cubicBezTo>
                  <a:pt x="610" y="465"/>
                  <a:pt x="608" y="466"/>
                  <a:pt x="605" y="467"/>
                </a:cubicBezTo>
                <a:cubicBezTo>
                  <a:pt x="608" y="468"/>
                  <a:pt x="610" y="469"/>
                  <a:pt x="614" y="470"/>
                </a:cubicBezTo>
                <a:cubicBezTo>
                  <a:pt x="610" y="471"/>
                  <a:pt x="607" y="472"/>
                  <a:pt x="603" y="472"/>
                </a:cubicBezTo>
                <a:cubicBezTo>
                  <a:pt x="607" y="474"/>
                  <a:pt x="610" y="475"/>
                  <a:pt x="614" y="476"/>
                </a:cubicBezTo>
                <a:cubicBezTo>
                  <a:pt x="610" y="477"/>
                  <a:pt x="607" y="477"/>
                  <a:pt x="604" y="478"/>
                </a:cubicBezTo>
                <a:cubicBezTo>
                  <a:pt x="607" y="479"/>
                  <a:pt x="610" y="481"/>
                  <a:pt x="615" y="483"/>
                </a:cubicBezTo>
                <a:cubicBezTo>
                  <a:pt x="609" y="483"/>
                  <a:pt x="606" y="483"/>
                  <a:pt x="601" y="484"/>
                </a:cubicBezTo>
                <a:cubicBezTo>
                  <a:pt x="606" y="485"/>
                  <a:pt x="610" y="486"/>
                  <a:pt x="614" y="488"/>
                </a:cubicBezTo>
                <a:cubicBezTo>
                  <a:pt x="601" y="490"/>
                  <a:pt x="599" y="489"/>
                  <a:pt x="598" y="483"/>
                </a:cubicBezTo>
                <a:cubicBezTo>
                  <a:pt x="597" y="461"/>
                  <a:pt x="595" y="439"/>
                  <a:pt x="594" y="417"/>
                </a:cubicBezTo>
                <a:cubicBezTo>
                  <a:pt x="593" y="409"/>
                  <a:pt x="592" y="402"/>
                  <a:pt x="590" y="395"/>
                </a:cubicBezTo>
                <a:cubicBezTo>
                  <a:pt x="591" y="582"/>
                  <a:pt x="592" y="769"/>
                  <a:pt x="593" y="956"/>
                </a:cubicBezTo>
                <a:cubicBezTo>
                  <a:pt x="594" y="956"/>
                  <a:pt x="590" y="955"/>
                  <a:pt x="592" y="955"/>
                </a:cubicBezTo>
                <a:cubicBezTo>
                  <a:pt x="592" y="807"/>
                  <a:pt x="590" y="654"/>
                  <a:pt x="590" y="506"/>
                </a:cubicBezTo>
                <a:cubicBezTo>
                  <a:pt x="592" y="506"/>
                  <a:pt x="600" y="512"/>
                  <a:pt x="602" y="512"/>
                </a:cubicBezTo>
                <a:cubicBezTo>
                  <a:pt x="602" y="523"/>
                  <a:pt x="602" y="534"/>
                  <a:pt x="602" y="545"/>
                </a:cubicBezTo>
                <a:cubicBezTo>
                  <a:pt x="602" y="555"/>
                  <a:pt x="603" y="565"/>
                  <a:pt x="605" y="575"/>
                </a:cubicBezTo>
                <a:cubicBezTo>
                  <a:pt x="605" y="577"/>
                  <a:pt x="608" y="580"/>
                  <a:pt x="610" y="582"/>
                </a:cubicBezTo>
                <a:cubicBezTo>
                  <a:pt x="611" y="582"/>
                  <a:pt x="612" y="582"/>
                  <a:pt x="613" y="582"/>
                </a:cubicBezTo>
                <a:cubicBezTo>
                  <a:pt x="613" y="606"/>
                  <a:pt x="613" y="629"/>
                  <a:pt x="613" y="653"/>
                </a:cubicBezTo>
                <a:close/>
                <a:moveTo>
                  <a:pt x="254" y="718"/>
                </a:moveTo>
                <a:cubicBezTo>
                  <a:pt x="254" y="718"/>
                  <a:pt x="254" y="718"/>
                  <a:pt x="255" y="718"/>
                </a:cubicBezTo>
                <a:cubicBezTo>
                  <a:pt x="255" y="660"/>
                  <a:pt x="255" y="601"/>
                  <a:pt x="255" y="543"/>
                </a:cubicBezTo>
                <a:cubicBezTo>
                  <a:pt x="254" y="543"/>
                  <a:pt x="254" y="543"/>
                  <a:pt x="254" y="543"/>
                </a:cubicBezTo>
                <a:cubicBezTo>
                  <a:pt x="254" y="602"/>
                  <a:pt x="254" y="660"/>
                  <a:pt x="254" y="718"/>
                </a:cubicBezTo>
                <a:close/>
                <a:moveTo>
                  <a:pt x="96" y="484"/>
                </a:moveTo>
                <a:cubicBezTo>
                  <a:pt x="96" y="484"/>
                  <a:pt x="95" y="484"/>
                  <a:pt x="94" y="484"/>
                </a:cubicBezTo>
                <a:cubicBezTo>
                  <a:pt x="96" y="521"/>
                  <a:pt x="98" y="557"/>
                  <a:pt x="99" y="594"/>
                </a:cubicBezTo>
                <a:cubicBezTo>
                  <a:pt x="100" y="594"/>
                  <a:pt x="101" y="594"/>
                  <a:pt x="101" y="594"/>
                </a:cubicBezTo>
                <a:cubicBezTo>
                  <a:pt x="100" y="557"/>
                  <a:pt x="98" y="521"/>
                  <a:pt x="96" y="484"/>
                </a:cubicBezTo>
                <a:close/>
                <a:moveTo>
                  <a:pt x="253" y="749"/>
                </a:moveTo>
                <a:cubicBezTo>
                  <a:pt x="252" y="749"/>
                  <a:pt x="252" y="749"/>
                  <a:pt x="252" y="749"/>
                </a:cubicBezTo>
                <a:cubicBezTo>
                  <a:pt x="252" y="774"/>
                  <a:pt x="252" y="799"/>
                  <a:pt x="252" y="824"/>
                </a:cubicBezTo>
                <a:cubicBezTo>
                  <a:pt x="252" y="824"/>
                  <a:pt x="252" y="824"/>
                  <a:pt x="253" y="824"/>
                </a:cubicBezTo>
                <a:cubicBezTo>
                  <a:pt x="253" y="799"/>
                  <a:pt x="253" y="774"/>
                  <a:pt x="253" y="749"/>
                </a:cubicBezTo>
                <a:close/>
                <a:moveTo>
                  <a:pt x="360" y="1119"/>
                </a:moveTo>
                <a:cubicBezTo>
                  <a:pt x="352" y="1135"/>
                  <a:pt x="352" y="1215"/>
                  <a:pt x="357" y="1220"/>
                </a:cubicBezTo>
                <a:cubicBezTo>
                  <a:pt x="358" y="1209"/>
                  <a:pt x="359" y="1129"/>
                  <a:pt x="360" y="1119"/>
                </a:cubicBezTo>
                <a:close/>
                <a:moveTo>
                  <a:pt x="93" y="477"/>
                </a:moveTo>
                <a:cubicBezTo>
                  <a:pt x="94" y="477"/>
                  <a:pt x="94" y="477"/>
                  <a:pt x="94" y="477"/>
                </a:cubicBezTo>
                <a:cubicBezTo>
                  <a:pt x="94" y="468"/>
                  <a:pt x="94" y="458"/>
                  <a:pt x="94" y="449"/>
                </a:cubicBezTo>
                <a:cubicBezTo>
                  <a:pt x="94" y="449"/>
                  <a:pt x="94" y="449"/>
                  <a:pt x="93" y="449"/>
                </a:cubicBezTo>
                <a:cubicBezTo>
                  <a:pt x="93" y="458"/>
                  <a:pt x="93" y="468"/>
                  <a:pt x="93" y="477"/>
                </a:cubicBezTo>
                <a:close/>
              </a:path>
            </a:pathLst>
          </a:custGeom>
          <a:solidFill>
            <a:srgbClr val="2FA2A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2127250" y="510857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1790700" y="629285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483;p30">
            <a:extLst>
              <a:ext uri="{FF2B5EF4-FFF2-40B4-BE49-F238E27FC236}">
                <a16:creationId xmlns:a16="http://schemas.microsoft.com/office/drawing/2014/main" id="{2585274F-4C54-49AC-AE32-042C07193AB1}"/>
              </a:ext>
            </a:extLst>
          </p:cNvPr>
          <p:cNvSpPr txBox="1"/>
          <p:nvPr/>
        </p:nvSpPr>
        <p:spPr>
          <a:xfrm>
            <a:off x="8206083" y="510857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487;p30">
            <a:extLst>
              <a:ext uri="{FF2B5EF4-FFF2-40B4-BE49-F238E27FC236}">
                <a16:creationId xmlns:a16="http://schemas.microsoft.com/office/drawing/2014/main" id="{7C328F75-2975-444D-91D1-EB8F9ABD2146}"/>
              </a:ext>
            </a:extLst>
          </p:cNvPr>
          <p:cNvSpPr txBox="1"/>
          <p:nvPr/>
        </p:nvSpPr>
        <p:spPr>
          <a:xfrm>
            <a:off x="7869533" y="629285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483;p30">
            <a:extLst>
              <a:ext uri="{FF2B5EF4-FFF2-40B4-BE49-F238E27FC236}">
                <a16:creationId xmlns:a16="http://schemas.microsoft.com/office/drawing/2014/main" id="{461C7183-1246-450C-8097-CF3FDD7C6575}"/>
              </a:ext>
            </a:extLst>
          </p:cNvPr>
          <p:cNvSpPr txBox="1"/>
          <p:nvPr/>
        </p:nvSpPr>
        <p:spPr>
          <a:xfrm>
            <a:off x="14093825" y="510857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487;p30">
            <a:extLst>
              <a:ext uri="{FF2B5EF4-FFF2-40B4-BE49-F238E27FC236}">
                <a16:creationId xmlns:a16="http://schemas.microsoft.com/office/drawing/2014/main" id="{27BFB8D5-1B0E-42A9-95BD-0082878B00C9}"/>
              </a:ext>
            </a:extLst>
          </p:cNvPr>
          <p:cNvSpPr txBox="1"/>
          <p:nvPr/>
        </p:nvSpPr>
        <p:spPr>
          <a:xfrm>
            <a:off x="13757275" y="629285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" name="Google Shape;483;p30">
            <a:extLst>
              <a:ext uri="{FF2B5EF4-FFF2-40B4-BE49-F238E27FC236}">
                <a16:creationId xmlns:a16="http://schemas.microsoft.com/office/drawing/2014/main" id="{A42DD4BA-AA69-4DA5-90A5-CFCBE44E86AE}"/>
              </a:ext>
            </a:extLst>
          </p:cNvPr>
          <p:cNvSpPr txBox="1"/>
          <p:nvPr/>
        </p:nvSpPr>
        <p:spPr>
          <a:xfrm>
            <a:off x="19494500" y="510857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487;p30">
            <a:extLst>
              <a:ext uri="{FF2B5EF4-FFF2-40B4-BE49-F238E27FC236}">
                <a16:creationId xmlns:a16="http://schemas.microsoft.com/office/drawing/2014/main" id="{75BD3719-93C2-43C2-A941-669C3296920F}"/>
              </a:ext>
            </a:extLst>
          </p:cNvPr>
          <p:cNvSpPr txBox="1"/>
          <p:nvPr/>
        </p:nvSpPr>
        <p:spPr>
          <a:xfrm>
            <a:off x="19157950" y="629285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Freeform 104">
            <a:extLst>
              <a:ext uri="{FF2B5EF4-FFF2-40B4-BE49-F238E27FC236}">
                <a16:creationId xmlns:a16="http://schemas.microsoft.com/office/drawing/2014/main" id="{EA501AD2-77BF-4EE6-AB4C-37FC9C305E00}"/>
              </a:ext>
            </a:extLst>
          </p:cNvPr>
          <p:cNvSpPr>
            <a:spLocks noEditPoints="1"/>
          </p:cNvSpPr>
          <p:nvPr/>
        </p:nvSpPr>
        <p:spPr bwMode="auto">
          <a:xfrm>
            <a:off x="3248413" y="3642286"/>
            <a:ext cx="416837" cy="129949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10F6DF8C-1542-48AC-A8E0-039FA6E744B7}"/>
              </a:ext>
            </a:extLst>
          </p:cNvPr>
          <p:cNvSpPr>
            <a:spLocks noEditPoints="1"/>
          </p:cNvSpPr>
          <p:nvPr/>
        </p:nvSpPr>
        <p:spPr bwMode="auto">
          <a:xfrm>
            <a:off x="20556829" y="3621792"/>
            <a:ext cx="974142" cy="109714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32D80D-A4C8-4F52-A3D9-876621A57163}"/>
              </a:ext>
            </a:extLst>
          </p:cNvPr>
          <p:cNvGrpSpPr/>
          <p:nvPr/>
        </p:nvGrpSpPr>
        <p:grpSpPr>
          <a:xfrm>
            <a:off x="14693029" y="3743253"/>
            <a:ext cx="950196" cy="844623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3648D32C-10AD-4CB4-9445-61CA885D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8E6731DE-4111-4582-8F1D-45C77198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Freeform 144">
              <a:extLst>
                <a:ext uri="{FF2B5EF4-FFF2-40B4-BE49-F238E27FC236}">
                  <a16:creationId xmlns:a16="http://schemas.microsoft.com/office/drawing/2014/main" id="{C58DC6EE-81CB-4C55-BAD1-5F5A048F9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Freeform 145">
              <a:extLst>
                <a:ext uri="{FF2B5EF4-FFF2-40B4-BE49-F238E27FC236}">
                  <a16:creationId xmlns:a16="http://schemas.microsoft.com/office/drawing/2014/main" id="{97938DD9-E747-4888-A3E2-329140B11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Freeform 146">
              <a:extLst>
                <a:ext uri="{FF2B5EF4-FFF2-40B4-BE49-F238E27FC236}">
                  <a16:creationId xmlns:a16="http://schemas.microsoft.com/office/drawing/2014/main" id="{2B266E15-5919-49BF-A59C-B962B4B7D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6" name="Freeform 69">
            <a:extLst>
              <a:ext uri="{FF2B5EF4-FFF2-40B4-BE49-F238E27FC236}">
                <a16:creationId xmlns:a16="http://schemas.microsoft.com/office/drawing/2014/main" id="{DADB8E94-6599-4DD3-A404-6E3D8D6AC52F}"/>
              </a:ext>
            </a:extLst>
          </p:cNvPr>
          <p:cNvSpPr>
            <a:spLocks noEditPoints="1"/>
          </p:cNvSpPr>
          <p:nvPr/>
        </p:nvSpPr>
        <p:spPr bwMode="auto">
          <a:xfrm>
            <a:off x="9150297" y="3682353"/>
            <a:ext cx="816672" cy="111039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/>
        </p:nvSpPr>
        <p:spPr>
          <a:xfrm>
            <a:off x="2590800" y="1212851"/>
            <a:ext cx="4559300" cy="11179174"/>
          </a:xfrm>
          <a:custGeom>
            <a:avLst/>
            <a:gdLst/>
            <a:ahLst/>
            <a:cxnLst/>
            <a:rect l="l" t="t" r="r" b="b"/>
            <a:pathLst>
              <a:path w="664" h="1627" extrusionOk="0">
                <a:moveTo>
                  <a:pt x="8" y="644"/>
                </a:moveTo>
                <a:cubicBezTo>
                  <a:pt x="9" y="644"/>
                  <a:pt x="10" y="644"/>
                  <a:pt x="11" y="644"/>
                </a:cubicBezTo>
                <a:cubicBezTo>
                  <a:pt x="13" y="642"/>
                  <a:pt x="17" y="639"/>
                  <a:pt x="17" y="637"/>
                </a:cubicBezTo>
                <a:cubicBezTo>
                  <a:pt x="19" y="626"/>
                  <a:pt x="19" y="616"/>
                  <a:pt x="20" y="605"/>
                </a:cubicBezTo>
                <a:cubicBezTo>
                  <a:pt x="20" y="594"/>
                  <a:pt x="20" y="582"/>
                  <a:pt x="20" y="570"/>
                </a:cubicBezTo>
                <a:cubicBezTo>
                  <a:pt x="22" y="570"/>
                  <a:pt x="23" y="570"/>
                  <a:pt x="25" y="570"/>
                </a:cubicBezTo>
                <a:cubicBezTo>
                  <a:pt x="25" y="726"/>
                  <a:pt x="25" y="883"/>
                  <a:pt x="25" y="1039"/>
                </a:cubicBezTo>
                <a:cubicBezTo>
                  <a:pt x="27" y="1039"/>
                  <a:pt x="29" y="1039"/>
                  <a:pt x="30" y="1039"/>
                </a:cubicBezTo>
                <a:cubicBezTo>
                  <a:pt x="31" y="841"/>
                  <a:pt x="32" y="644"/>
                  <a:pt x="33" y="447"/>
                </a:cubicBezTo>
                <a:cubicBezTo>
                  <a:pt x="31" y="454"/>
                  <a:pt x="30" y="462"/>
                  <a:pt x="29" y="469"/>
                </a:cubicBezTo>
                <a:cubicBezTo>
                  <a:pt x="27" y="493"/>
                  <a:pt x="26" y="517"/>
                  <a:pt x="24" y="540"/>
                </a:cubicBezTo>
                <a:cubicBezTo>
                  <a:pt x="24" y="546"/>
                  <a:pt x="21" y="547"/>
                  <a:pt x="7" y="545"/>
                </a:cubicBezTo>
                <a:cubicBezTo>
                  <a:pt x="12" y="543"/>
                  <a:pt x="16" y="542"/>
                  <a:pt x="22" y="540"/>
                </a:cubicBezTo>
                <a:cubicBezTo>
                  <a:pt x="15" y="540"/>
                  <a:pt x="12" y="540"/>
                  <a:pt x="6" y="539"/>
                </a:cubicBezTo>
                <a:cubicBezTo>
                  <a:pt x="11" y="537"/>
                  <a:pt x="14" y="536"/>
                  <a:pt x="18" y="534"/>
                </a:cubicBezTo>
                <a:cubicBezTo>
                  <a:pt x="14" y="534"/>
                  <a:pt x="11" y="533"/>
                  <a:pt x="7" y="532"/>
                </a:cubicBezTo>
                <a:cubicBezTo>
                  <a:pt x="11" y="531"/>
                  <a:pt x="15" y="530"/>
                  <a:pt x="19" y="528"/>
                </a:cubicBezTo>
                <a:cubicBezTo>
                  <a:pt x="15" y="528"/>
                  <a:pt x="12" y="527"/>
                  <a:pt x="7" y="526"/>
                </a:cubicBezTo>
                <a:cubicBezTo>
                  <a:pt x="11" y="525"/>
                  <a:pt x="13" y="524"/>
                  <a:pt x="16" y="522"/>
                </a:cubicBezTo>
                <a:cubicBezTo>
                  <a:pt x="13" y="521"/>
                  <a:pt x="11" y="521"/>
                  <a:pt x="8" y="520"/>
                </a:cubicBezTo>
                <a:cubicBezTo>
                  <a:pt x="11" y="518"/>
                  <a:pt x="13" y="517"/>
                  <a:pt x="16" y="516"/>
                </a:cubicBezTo>
                <a:cubicBezTo>
                  <a:pt x="2" y="514"/>
                  <a:pt x="12" y="512"/>
                  <a:pt x="16" y="510"/>
                </a:cubicBezTo>
                <a:cubicBezTo>
                  <a:pt x="0" y="507"/>
                  <a:pt x="15" y="506"/>
                  <a:pt x="17" y="504"/>
                </a:cubicBezTo>
                <a:cubicBezTo>
                  <a:pt x="14" y="503"/>
                  <a:pt x="11" y="502"/>
                  <a:pt x="6" y="501"/>
                </a:cubicBezTo>
                <a:cubicBezTo>
                  <a:pt x="11" y="500"/>
                  <a:pt x="15" y="499"/>
                  <a:pt x="19" y="498"/>
                </a:cubicBezTo>
                <a:cubicBezTo>
                  <a:pt x="14" y="496"/>
                  <a:pt x="11" y="496"/>
                  <a:pt x="8" y="495"/>
                </a:cubicBezTo>
                <a:cubicBezTo>
                  <a:pt x="12" y="494"/>
                  <a:pt x="14" y="492"/>
                  <a:pt x="17" y="491"/>
                </a:cubicBezTo>
                <a:cubicBezTo>
                  <a:pt x="14" y="490"/>
                  <a:pt x="12" y="490"/>
                  <a:pt x="8" y="489"/>
                </a:cubicBezTo>
                <a:cubicBezTo>
                  <a:pt x="12" y="487"/>
                  <a:pt x="14" y="486"/>
                  <a:pt x="17" y="485"/>
                </a:cubicBezTo>
                <a:cubicBezTo>
                  <a:pt x="14" y="484"/>
                  <a:pt x="12" y="483"/>
                  <a:pt x="6" y="482"/>
                </a:cubicBezTo>
                <a:cubicBezTo>
                  <a:pt x="12" y="481"/>
                  <a:pt x="16" y="480"/>
                  <a:pt x="21" y="479"/>
                </a:cubicBezTo>
                <a:cubicBezTo>
                  <a:pt x="19" y="479"/>
                  <a:pt x="18" y="478"/>
                  <a:pt x="17" y="478"/>
                </a:cubicBezTo>
                <a:cubicBezTo>
                  <a:pt x="15" y="477"/>
                  <a:pt x="12" y="477"/>
                  <a:pt x="9" y="477"/>
                </a:cubicBezTo>
                <a:cubicBezTo>
                  <a:pt x="22" y="471"/>
                  <a:pt x="23" y="466"/>
                  <a:pt x="11" y="464"/>
                </a:cubicBezTo>
                <a:cubicBezTo>
                  <a:pt x="14" y="462"/>
                  <a:pt x="19" y="461"/>
                  <a:pt x="20" y="459"/>
                </a:cubicBezTo>
                <a:cubicBezTo>
                  <a:pt x="22" y="455"/>
                  <a:pt x="23" y="451"/>
                  <a:pt x="23" y="447"/>
                </a:cubicBezTo>
                <a:cubicBezTo>
                  <a:pt x="24" y="430"/>
                  <a:pt x="25" y="413"/>
                  <a:pt x="26" y="396"/>
                </a:cubicBezTo>
                <a:cubicBezTo>
                  <a:pt x="28" y="368"/>
                  <a:pt x="31" y="339"/>
                  <a:pt x="33" y="311"/>
                </a:cubicBezTo>
                <a:cubicBezTo>
                  <a:pt x="34" y="286"/>
                  <a:pt x="36" y="260"/>
                  <a:pt x="38" y="234"/>
                </a:cubicBezTo>
                <a:cubicBezTo>
                  <a:pt x="38" y="233"/>
                  <a:pt x="41" y="232"/>
                  <a:pt x="43" y="231"/>
                </a:cubicBezTo>
                <a:cubicBezTo>
                  <a:pt x="45" y="237"/>
                  <a:pt x="45" y="243"/>
                  <a:pt x="45" y="249"/>
                </a:cubicBezTo>
                <a:cubicBezTo>
                  <a:pt x="45" y="256"/>
                  <a:pt x="46" y="263"/>
                  <a:pt x="46" y="270"/>
                </a:cubicBezTo>
                <a:cubicBezTo>
                  <a:pt x="46" y="272"/>
                  <a:pt x="47" y="273"/>
                  <a:pt x="47" y="274"/>
                </a:cubicBezTo>
                <a:cubicBezTo>
                  <a:pt x="49" y="273"/>
                  <a:pt x="51" y="272"/>
                  <a:pt x="51" y="270"/>
                </a:cubicBezTo>
                <a:cubicBezTo>
                  <a:pt x="53" y="254"/>
                  <a:pt x="54" y="237"/>
                  <a:pt x="55" y="220"/>
                </a:cubicBezTo>
                <a:cubicBezTo>
                  <a:pt x="58" y="189"/>
                  <a:pt x="60" y="159"/>
                  <a:pt x="63" y="128"/>
                </a:cubicBezTo>
                <a:cubicBezTo>
                  <a:pt x="64" y="109"/>
                  <a:pt x="65" y="89"/>
                  <a:pt x="67" y="70"/>
                </a:cubicBezTo>
                <a:cubicBezTo>
                  <a:pt x="68" y="61"/>
                  <a:pt x="70" y="51"/>
                  <a:pt x="70" y="42"/>
                </a:cubicBezTo>
                <a:cubicBezTo>
                  <a:pt x="71" y="30"/>
                  <a:pt x="70" y="19"/>
                  <a:pt x="71" y="8"/>
                </a:cubicBezTo>
                <a:cubicBezTo>
                  <a:pt x="71" y="5"/>
                  <a:pt x="71" y="3"/>
                  <a:pt x="72" y="0"/>
                </a:cubicBezTo>
                <a:cubicBezTo>
                  <a:pt x="73" y="0"/>
                  <a:pt x="74" y="0"/>
                  <a:pt x="75" y="0"/>
                </a:cubicBezTo>
                <a:cubicBezTo>
                  <a:pt x="76" y="6"/>
                  <a:pt x="77" y="11"/>
                  <a:pt x="77" y="16"/>
                </a:cubicBezTo>
                <a:cubicBezTo>
                  <a:pt x="77" y="40"/>
                  <a:pt x="88" y="40"/>
                  <a:pt x="88" y="64"/>
                </a:cubicBezTo>
                <a:cubicBezTo>
                  <a:pt x="89" y="82"/>
                  <a:pt x="94" y="111"/>
                  <a:pt x="93" y="128"/>
                </a:cubicBezTo>
                <a:cubicBezTo>
                  <a:pt x="91" y="188"/>
                  <a:pt x="92" y="214"/>
                  <a:pt x="88" y="274"/>
                </a:cubicBezTo>
                <a:cubicBezTo>
                  <a:pt x="85" y="334"/>
                  <a:pt x="79" y="446"/>
                  <a:pt x="79" y="506"/>
                </a:cubicBezTo>
                <a:cubicBezTo>
                  <a:pt x="79" y="615"/>
                  <a:pt x="68" y="716"/>
                  <a:pt x="73" y="825"/>
                </a:cubicBezTo>
                <a:cubicBezTo>
                  <a:pt x="76" y="887"/>
                  <a:pt x="80" y="952"/>
                  <a:pt x="86" y="1013"/>
                </a:cubicBezTo>
                <a:cubicBezTo>
                  <a:pt x="87" y="1015"/>
                  <a:pt x="87" y="1018"/>
                  <a:pt x="88" y="1020"/>
                </a:cubicBezTo>
                <a:cubicBezTo>
                  <a:pt x="88" y="1022"/>
                  <a:pt x="89" y="1024"/>
                  <a:pt x="89" y="1026"/>
                </a:cubicBezTo>
                <a:cubicBezTo>
                  <a:pt x="91" y="1025"/>
                  <a:pt x="92" y="1025"/>
                  <a:pt x="91" y="1025"/>
                </a:cubicBezTo>
                <a:cubicBezTo>
                  <a:pt x="90" y="986"/>
                  <a:pt x="88" y="948"/>
                  <a:pt x="86" y="910"/>
                </a:cubicBezTo>
                <a:cubicBezTo>
                  <a:pt x="86" y="897"/>
                  <a:pt x="87" y="883"/>
                  <a:pt x="86" y="870"/>
                </a:cubicBezTo>
                <a:cubicBezTo>
                  <a:pt x="85" y="847"/>
                  <a:pt x="83" y="823"/>
                  <a:pt x="82" y="799"/>
                </a:cubicBezTo>
                <a:cubicBezTo>
                  <a:pt x="82" y="784"/>
                  <a:pt x="83" y="768"/>
                  <a:pt x="83" y="752"/>
                </a:cubicBezTo>
                <a:cubicBezTo>
                  <a:pt x="84" y="746"/>
                  <a:pt x="84" y="739"/>
                  <a:pt x="84" y="732"/>
                </a:cubicBezTo>
                <a:cubicBezTo>
                  <a:pt x="84" y="725"/>
                  <a:pt x="82" y="718"/>
                  <a:pt x="82" y="710"/>
                </a:cubicBezTo>
                <a:cubicBezTo>
                  <a:pt x="82" y="701"/>
                  <a:pt x="82" y="692"/>
                  <a:pt x="82" y="683"/>
                </a:cubicBezTo>
                <a:cubicBezTo>
                  <a:pt x="81" y="674"/>
                  <a:pt x="78" y="664"/>
                  <a:pt x="79" y="655"/>
                </a:cubicBezTo>
                <a:cubicBezTo>
                  <a:pt x="79" y="653"/>
                  <a:pt x="77" y="650"/>
                  <a:pt x="79" y="648"/>
                </a:cubicBezTo>
                <a:cubicBezTo>
                  <a:pt x="80" y="645"/>
                  <a:pt x="84" y="640"/>
                  <a:pt x="81" y="639"/>
                </a:cubicBezTo>
                <a:cubicBezTo>
                  <a:pt x="74" y="636"/>
                  <a:pt x="80" y="635"/>
                  <a:pt x="84" y="633"/>
                </a:cubicBezTo>
                <a:cubicBezTo>
                  <a:pt x="71" y="631"/>
                  <a:pt x="79" y="629"/>
                  <a:pt x="84" y="627"/>
                </a:cubicBezTo>
                <a:cubicBezTo>
                  <a:pt x="71" y="625"/>
                  <a:pt x="80" y="623"/>
                  <a:pt x="84" y="621"/>
                </a:cubicBezTo>
                <a:cubicBezTo>
                  <a:pt x="81" y="620"/>
                  <a:pt x="79" y="619"/>
                  <a:pt x="75" y="618"/>
                </a:cubicBezTo>
                <a:cubicBezTo>
                  <a:pt x="79" y="617"/>
                  <a:pt x="82" y="616"/>
                  <a:pt x="86" y="615"/>
                </a:cubicBezTo>
                <a:cubicBezTo>
                  <a:pt x="82" y="614"/>
                  <a:pt x="79" y="613"/>
                  <a:pt x="76" y="612"/>
                </a:cubicBezTo>
                <a:cubicBezTo>
                  <a:pt x="79" y="611"/>
                  <a:pt x="82" y="609"/>
                  <a:pt x="84" y="608"/>
                </a:cubicBezTo>
                <a:cubicBezTo>
                  <a:pt x="82" y="607"/>
                  <a:pt x="79" y="607"/>
                  <a:pt x="77" y="606"/>
                </a:cubicBezTo>
                <a:cubicBezTo>
                  <a:pt x="80" y="604"/>
                  <a:pt x="82" y="603"/>
                  <a:pt x="85" y="602"/>
                </a:cubicBezTo>
                <a:cubicBezTo>
                  <a:pt x="71" y="600"/>
                  <a:pt x="83" y="598"/>
                  <a:pt x="83" y="596"/>
                </a:cubicBezTo>
                <a:cubicBezTo>
                  <a:pt x="82" y="594"/>
                  <a:pt x="82" y="592"/>
                  <a:pt x="82" y="591"/>
                </a:cubicBezTo>
                <a:cubicBezTo>
                  <a:pt x="82" y="590"/>
                  <a:pt x="83" y="589"/>
                  <a:pt x="83" y="589"/>
                </a:cubicBezTo>
                <a:cubicBezTo>
                  <a:pt x="82" y="585"/>
                  <a:pt x="81" y="582"/>
                  <a:pt x="81" y="579"/>
                </a:cubicBezTo>
                <a:cubicBezTo>
                  <a:pt x="81" y="576"/>
                  <a:pt x="83" y="573"/>
                  <a:pt x="83" y="570"/>
                </a:cubicBezTo>
                <a:cubicBezTo>
                  <a:pt x="83" y="565"/>
                  <a:pt x="81" y="559"/>
                  <a:pt x="81" y="554"/>
                </a:cubicBezTo>
                <a:cubicBezTo>
                  <a:pt x="81" y="549"/>
                  <a:pt x="82" y="544"/>
                  <a:pt x="82" y="539"/>
                </a:cubicBezTo>
                <a:cubicBezTo>
                  <a:pt x="82" y="534"/>
                  <a:pt x="80" y="529"/>
                  <a:pt x="80" y="524"/>
                </a:cubicBezTo>
                <a:cubicBezTo>
                  <a:pt x="81" y="519"/>
                  <a:pt x="83" y="513"/>
                  <a:pt x="83" y="508"/>
                </a:cubicBezTo>
                <a:cubicBezTo>
                  <a:pt x="83" y="503"/>
                  <a:pt x="80" y="498"/>
                  <a:pt x="80" y="493"/>
                </a:cubicBezTo>
                <a:cubicBezTo>
                  <a:pt x="79" y="485"/>
                  <a:pt x="79" y="477"/>
                  <a:pt x="80" y="469"/>
                </a:cubicBezTo>
                <a:cubicBezTo>
                  <a:pt x="81" y="466"/>
                  <a:pt x="81" y="464"/>
                  <a:pt x="81" y="461"/>
                </a:cubicBezTo>
                <a:cubicBezTo>
                  <a:pt x="80" y="458"/>
                  <a:pt x="85" y="455"/>
                  <a:pt x="83" y="452"/>
                </a:cubicBezTo>
                <a:cubicBezTo>
                  <a:pt x="81" y="448"/>
                  <a:pt x="82" y="445"/>
                  <a:pt x="83" y="441"/>
                </a:cubicBezTo>
                <a:cubicBezTo>
                  <a:pt x="84" y="438"/>
                  <a:pt x="81" y="435"/>
                  <a:pt x="81" y="432"/>
                </a:cubicBezTo>
                <a:cubicBezTo>
                  <a:pt x="81" y="429"/>
                  <a:pt x="82" y="426"/>
                  <a:pt x="82" y="423"/>
                </a:cubicBezTo>
                <a:cubicBezTo>
                  <a:pt x="82" y="420"/>
                  <a:pt x="82" y="417"/>
                  <a:pt x="82" y="413"/>
                </a:cubicBezTo>
                <a:cubicBezTo>
                  <a:pt x="83" y="410"/>
                  <a:pt x="83" y="406"/>
                  <a:pt x="84" y="402"/>
                </a:cubicBezTo>
                <a:cubicBezTo>
                  <a:pt x="77" y="400"/>
                  <a:pt x="83" y="398"/>
                  <a:pt x="87" y="396"/>
                </a:cubicBezTo>
                <a:cubicBezTo>
                  <a:pt x="85" y="395"/>
                  <a:pt x="83" y="394"/>
                  <a:pt x="81" y="393"/>
                </a:cubicBezTo>
                <a:cubicBezTo>
                  <a:pt x="83" y="392"/>
                  <a:pt x="85" y="391"/>
                  <a:pt x="87" y="390"/>
                </a:cubicBezTo>
                <a:cubicBezTo>
                  <a:pt x="85" y="389"/>
                  <a:pt x="82" y="387"/>
                  <a:pt x="82" y="387"/>
                </a:cubicBezTo>
                <a:cubicBezTo>
                  <a:pt x="86" y="385"/>
                  <a:pt x="87" y="383"/>
                  <a:pt x="82" y="381"/>
                </a:cubicBezTo>
                <a:cubicBezTo>
                  <a:pt x="88" y="379"/>
                  <a:pt x="84" y="376"/>
                  <a:pt x="83" y="374"/>
                </a:cubicBezTo>
                <a:cubicBezTo>
                  <a:pt x="83" y="372"/>
                  <a:pt x="84" y="370"/>
                  <a:pt x="84" y="370"/>
                </a:cubicBezTo>
                <a:cubicBezTo>
                  <a:pt x="84" y="366"/>
                  <a:pt x="84" y="364"/>
                  <a:pt x="84" y="362"/>
                </a:cubicBezTo>
                <a:cubicBezTo>
                  <a:pt x="83" y="362"/>
                  <a:pt x="82" y="362"/>
                  <a:pt x="81" y="361"/>
                </a:cubicBezTo>
                <a:cubicBezTo>
                  <a:pt x="84" y="361"/>
                  <a:pt x="87" y="360"/>
                  <a:pt x="90" y="359"/>
                </a:cubicBezTo>
                <a:cubicBezTo>
                  <a:pt x="86" y="358"/>
                  <a:pt x="84" y="357"/>
                  <a:pt x="80" y="355"/>
                </a:cubicBezTo>
                <a:cubicBezTo>
                  <a:pt x="84" y="354"/>
                  <a:pt x="87" y="354"/>
                  <a:pt x="90" y="353"/>
                </a:cubicBezTo>
                <a:cubicBezTo>
                  <a:pt x="86" y="351"/>
                  <a:pt x="84" y="351"/>
                  <a:pt x="81" y="349"/>
                </a:cubicBezTo>
                <a:cubicBezTo>
                  <a:pt x="85" y="348"/>
                  <a:pt x="87" y="348"/>
                  <a:pt x="91" y="347"/>
                </a:cubicBezTo>
                <a:cubicBezTo>
                  <a:pt x="87" y="345"/>
                  <a:pt x="85" y="344"/>
                  <a:pt x="81" y="343"/>
                </a:cubicBezTo>
                <a:cubicBezTo>
                  <a:pt x="85" y="342"/>
                  <a:pt x="88" y="342"/>
                  <a:pt x="92" y="341"/>
                </a:cubicBezTo>
                <a:cubicBezTo>
                  <a:pt x="87" y="339"/>
                  <a:pt x="85" y="338"/>
                  <a:pt x="83" y="337"/>
                </a:cubicBezTo>
                <a:cubicBezTo>
                  <a:pt x="85" y="336"/>
                  <a:pt x="88" y="335"/>
                  <a:pt x="90" y="334"/>
                </a:cubicBezTo>
                <a:cubicBezTo>
                  <a:pt x="88" y="333"/>
                  <a:pt x="86" y="332"/>
                  <a:pt x="83" y="331"/>
                </a:cubicBezTo>
                <a:cubicBezTo>
                  <a:pt x="87" y="330"/>
                  <a:pt x="89" y="329"/>
                  <a:pt x="93" y="328"/>
                </a:cubicBezTo>
                <a:cubicBezTo>
                  <a:pt x="89" y="326"/>
                  <a:pt x="87" y="326"/>
                  <a:pt x="83" y="324"/>
                </a:cubicBezTo>
                <a:cubicBezTo>
                  <a:pt x="87" y="323"/>
                  <a:pt x="90" y="323"/>
                  <a:pt x="93" y="322"/>
                </a:cubicBezTo>
                <a:cubicBezTo>
                  <a:pt x="89" y="320"/>
                  <a:pt x="87" y="319"/>
                  <a:pt x="84" y="318"/>
                </a:cubicBezTo>
                <a:cubicBezTo>
                  <a:pt x="93" y="317"/>
                  <a:pt x="94" y="314"/>
                  <a:pt x="84" y="312"/>
                </a:cubicBezTo>
                <a:cubicBezTo>
                  <a:pt x="94" y="311"/>
                  <a:pt x="89" y="308"/>
                  <a:pt x="89" y="306"/>
                </a:cubicBezTo>
                <a:cubicBezTo>
                  <a:pt x="88" y="300"/>
                  <a:pt x="93" y="295"/>
                  <a:pt x="93" y="290"/>
                </a:cubicBezTo>
                <a:cubicBezTo>
                  <a:pt x="95" y="276"/>
                  <a:pt x="95" y="263"/>
                  <a:pt x="96" y="249"/>
                </a:cubicBezTo>
                <a:cubicBezTo>
                  <a:pt x="98" y="218"/>
                  <a:pt x="101" y="188"/>
                  <a:pt x="104" y="157"/>
                </a:cubicBezTo>
                <a:cubicBezTo>
                  <a:pt x="105" y="135"/>
                  <a:pt x="107" y="113"/>
                  <a:pt x="108" y="90"/>
                </a:cubicBezTo>
                <a:cubicBezTo>
                  <a:pt x="109" y="76"/>
                  <a:pt x="111" y="61"/>
                  <a:pt x="113" y="47"/>
                </a:cubicBezTo>
                <a:cubicBezTo>
                  <a:pt x="113" y="46"/>
                  <a:pt x="114" y="44"/>
                  <a:pt x="115" y="43"/>
                </a:cubicBezTo>
                <a:cubicBezTo>
                  <a:pt x="116" y="44"/>
                  <a:pt x="119" y="46"/>
                  <a:pt x="119" y="47"/>
                </a:cubicBezTo>
                <a:cubicBezTo>
                  <a:pt x="119" y="58"/>
                  <a:pt x="118" y="69"/>
                  <a:pt x="117" y="81"/>
                </a:cubicBezTo>
                <a:cubicBezTo>
                  <a:pt x="117" y="103"/>
                  <a:pt x="116" y="125"/>
                  <a:pt x="116" y="147"/>
                </a:cubicBezTo>
                <a:cubicBezTo>
                  <a:pt x="116" y="161"/>
                  <a:pt x="116" y="176"/>
                  <a:pt x="116" y="190"/>
                </a:cubicBezTo>
                <a:cubicBezTo>
                  <a:pt x="120" y="154"/>
                  <a:pt x="124" y="119"/>
                  <a:pt x="127" y="83"/>
                </a:cubicBezTo>
                <a:cubicBezTo>
                  <a:pt x="128" y="64"/>
                  <a:pt x="128" y="46"/>
                  <a:pt x="129" y="27"/>
                </a:cubicBezTo>
                <a:cubicBezTo>
                  <a:pt x="129" y="25"/>
                  <a:pt x="132" y="24"/>
                  <a:pt x="134" y="22"/>
                </a:cubicBezTo>
                <a:cubicBezTo>
                  <a:pt x="136" y="24"/>
                  <a:pt x="137" y="24"/>
                  <a:pt x="137" y="25"/>
                </a:cubicBezTo>
                <a:cubicBezTo>
                  <a:pt x="138" y="31"/>
                  <a:pt x="138" y="37"/>
                  <a:pt x="139" y="42"/>
                </a:cubicBezTo>
                <a:cubicBezTo>
                  <a:pt x="141" y="55"/>
                  <a:pt x="146" y="68"/>
                  <a:pt x="146" y="81"/>
                </a:cubicBezTo>
                <a:cubicBezTo>
                  <a:pt x="147" y="117"/>
                  <a:pt x="168" y="160"/>
                  <a:pt x="166" y="195"/>
                </a:cubicBezTo>
                <a:cubicBezTo>
                  <a:pt x="162" y="312"/>
                  <a:pt x="155" y="422"/>
                  <a:pt x="152" y="539"/>
                </a:cubicBezTo>
                <a:cubicBezTo>
                  <a:pt x="148" y="704"/>
                  <a:pt x="158" y="862"/>
                  <a:pt x="152" y="1033"/>
                </a:cubicBezTo>
                <a:cubicBezTo>
                  <a:pt x="153" y="1037"/>
                  <a:pt x="154" y="1041"/>
                  <a:pt x="155" y="1046"/>
                </a:cubicBezTo>
                <a:cubicBezTo>
                  <a:pt x="157" y="1046"/>
                  <a:pt x="158" y="1046"/>
                  <a:pt x="159" y="1046"/>
                </a:cubicBezTo>
                <a:cubicBezTo>
                  <a:pt x="159" y="1030"/>
                  <a:pt x="160" y="1014"/>
                  <a:pt x="159" y="999"/>
                </a:cubicBezTo>
                <a:cubicBezTo>
                  <a:pt x="159" y="983"/>
                  <a:pt x="156" y="968"/>
                  <a:pt x="156" y="953"/>
                </a:cubicBezTo>
                <a:cubicBezTo>
                  <a:pt x="155" y="904"/>
                  <a:pt x="155" y="855"/>
                  <a:pt x="154" y="806"/>
                </a:cubicBezTo>
                <a:cubicBezTo>
                  <a:pt x="153" y="781"/>
                  <a:pt x="151" y="756"/>
                  <a:pt x="151" y="731"/>
                </a:cubicBezTo>
                <a:cubicBezTo>
                  <a:pt x="151" y="698"/>
                  <a:pt x="151" y="666"/>
                  <a:pt x="152" y="634"/>
                </a:cubicBezTo>
                <a:cubicBezTo>
                  <a:pt x="152" y="618"/>
                  <a:pt x="152" y="602"/>
                  <a:pt x="152" y="585"/>
                </a:cubicBezTo>
                <a:cubicBezTo>
                  <a:pt x="152" y="570"/>
                  <a:pt x="152" y="555"/>
                  <a:pt x="152" y="539"/>
                </a:cubicBezTo>
                <a:cubicBezTo>
                  <a:pt x="152" y="526"/>
                  <a:pt x="153" y="512"/>
                  <a:pt x="154" y="498"/>
                </a:cubicBezTo>
                <a:cubicBezTo>
                  <a:pt x="154" y="490"/>
                  <a:pt x="154" y="481"/>
                  <a:pt x="154" y="472"/>
                </a:cubicBezTo>
                <a:cubicBezTo>
                  <a:pt x="154" y="464"/>
                  <a:pt x="154" y="457"/>
                  <a:pt x="154" y="449"/>
                </a:cubicBezTo>
                <a:cubicBezTo>
                  <a:pt x="154" y="442"/>
                  <a:pt x="155" y="435"/>
                  <a:pt x="156" y="428"/>
                </a:cubicBezTo>
                <a:cubicBezTo>
                  <a:pt x="156" y="421"/>
                  <a:pt x="156" y="413"/>
                  <a:pt x="156" y="405"/>
                </a:cubicBezTo>
                <a:cubicBezTo>
                  <a:pt x="156" y="400"/>
                  <a:pt x="156" y="395"/>
                  <a:pt x="156" y="390"/>
                </a:cubicBezTo>
                <a:cubicBezTo>
                  <a:pt x="155" y="385"/>
                  <a:pt x="155" y="380"/>
                  <a:pt x="155" y="375"/>
                </a:cubicBezTo>
                <a:cubicBezTo>
                  <a:pt x="156" y="372"/>
                  <a:pt x="158" y="369"/>
                  <a:pt x="158" y="366"/>
                </a:cubicBezTo>
                <a:cubicBezTo>
                  <a:pt x="158" y="363"/>
                  <a:pt x="156" y="360"/>
                  <a:pt x="156" y="357"/>
                </a:cubicBezTo>
                <a:cubicBezTo>
                  <a:pt x="156" y="355"/>
                  <a:pt x="157" y="352"/>
                  <a:pt x="157" y="349"/>
                </a:cubicBezTo>
                <a:cubicBezTo>
                  <a:pt x="158" y="346"/>
                  <a:pt x="159" y="344"/>
                  <a:pt x="159" y="341"/>
                </a:cubicBezTo>
                <a:cubicBezTo>
                  <a:pt x="159" y="338"/>
                  <a:pt x="157" y="334"/>
                  <a:pt x="157" y="331"/>
                </a:cubicBezTo>
                <a:cubicBezTo>
                  <a:pt x="157" y="328"/>
                  <a:pt x="160" y="326"/>
                  <a:pt x="160" y="323"/>
                </a:cubicBezTo>
                <a:cubicBezTo>
                  <a:pt x="160" y="320"/>
                  <a:pt x="157" y="316"/>
                  <a:pt x="157" y="313"/>
                </a:cubicBezTo>
                <a:cubicBezTo>
                  <a:pt x="158" y="308"/>
                  <a:pt x="162" y="303"/>
                  <a:pt x="160" y="298"/>
                </a:cubicBezTo>
                <a:cubicBezTo>
                  <a:pt x="158" y="288"/>
                  <a:pt x="163" y="279"/>
                  <a:pt x="161" y="269"/>
                </a:cubicBezTo>
                <a:cubicBezTo>
                  <a:pt x="160" y="263"/>
                  <a:pt x="163" y="257"/>
                  <a:pt x="163" y="250"/>
                </a:cubicBezTo>
                <a:cubicBezTo>
                  <a:pt x="165" y="238"/>
                  <a:pt x="166" y="225"/>
                  <a:pt x="168" y="213"/>
                </a:cubicBezTo>
                <a:cubicBezTo>
                  <a:pt x="170" y="201"/>
                  <a:pt x="173" y="190"/>
                  <a:pt x="174" y="179"/>
                </a:cubicBezTo>
                <a:cubicBezTo>
                  <a:pt x="177" y="157"/>
                  <a:pt x="179" y="136"/>
                  <a:pt x="180" y="115"/>
                </a:cubicBezTo>
                <a:cubicBezTo>
                  <a:pt x="182" y="93"/>
                  <a:pt x="184" y="175"/>
                  <a:pt x="185" y="154"/>
                </a:cubicBezTo>
                <a:cubicBezTo>
                  <a:pt x="187" y="126"/>
                  <a:pt x="189" y="98"/>
                  <a:pt x="191" y="70"/>
                </a:cubicBezTo>
                <a:cubicBezTo>
                  <a:pt x="191" y="69"/>
                  <a:pt x="192" y="67"/>
                  <a:pt x="192" y="66"/>
                </a:cubicBezTo>
                <a:cubicBezTo>
                  <a:pt x="196" y="67"/>
                  <a:pt x="197" y="67"/>
                  <a:pt x="197" y="68"/>
                </a:cubicBezTo>
                <a:cubicBezTo>
                  <a:pt x="196" y="102"/>
                  <a:pt x="197" y="135"/>
                  <a:pt x="196" y="169"/>
                </a:cubicBezTo>
                <a:cubicBezTo>
                  <a:pt x="195" y="197"/>
                  <a:pt x="193" y="225"/>
                  <a:pt x="200" y="253"/>
                </a:cubicBezTo>
                <a:cubicBezTo>
                  <a:pt x="200" y="255"/>
                  <a:pt x="201" y="256"/>
                  <a:pt x="201" y="257"/>
                </a:cubicBezTo>
                <a:cubicBezTo>
                  <a:pt x="204" y="248"/>
                  <a:pt x="205" y="240"/>
                  <a:pt x="206" y="231"/>
                </a:cubicBezTo>
                <a:cubicBezTo>
                  <a:pt x="208" y="191"/>
                  <a:pt x="210" y="152"/>
                  <a:pt x="213" y="112"/>
                </a:cubicBezTo>
                <a:cubicBezTo>
                  <a:pt x="213" y="106"/>
                  <a:pt x="215" y="100"/>
                  <a:pt x="216" y="95"/>
                </a:cubicBezTo>
                <a:cubicBezTo>
                  <a:pt x="218" y="95"/>
                  <a:pt x="220" y="95"/>
                  <a:pt x="221" y="95"/>
                </a:cubicBezTo>
                <a:cubicBezTo>
                  <a:pt x="223" y="133"/>
                  <a:pt x="226" y="172"/>
                  <a:pt x="226" y="210"/>
                </a:cubicBezTo>
                <a:cubicBezTo>
                  <a:pt x="226" y="249"/>
                  <a:pt x="224" y="184"/>
                  <a:pt x="222" y="223"/>
                </a:cubicBezTo>
                <a:cubicBezTo>
                  <a:pt x="224" y="223"/>
                  <a:pt x="225" y="223"/>
                  <a:pt x="226" y="223"/>
                </a:cubicBezTo>
                <a:cubicBezTo>
                  <a:pt x="240" y="138"/>
                  <a:pt x="239" y="157"/>
                  <a:pt x="251" y="72"/>
                </a:cubicBezTo>
                <a:cubicBezTo>
                  <a:pt x="253" y="72"/>
                  <a:pt x="255" y="72"/>
                  <a:pt x="257" y="72"/>
                </a:cubicBezTo>
                <a:cubicBezTo>
                  <a:pt x="252" y="187"/>
                  <a:pt x="248" y="198"/>
                  <a:pt x="244" y="312"/>
                </a:cubicBezTo>
                <a:cubicBezTo>
                  <a:pt x="245" y="312"/>
                  <a:pt x="247" y="312"/>
                  <a:pt x="248" y="312"/>
                </a:cubicBezTo>
                <a:cubicBezTo>
                  <a:pt x="254" y="233"/>
                  <a:pt x="260" y="257"/>
                  <a:pt x="266" y="178"/>
                </a:cubicBezTo>
                <a:cubicBezTo>
                  <a:pt x="268" y="178"/>
                  <a:pt x="270" y="178"/>
                  <a:pt x="272" y="178"/>
                </a:cubicBezTo>
                <a:cubicBezTo>
                  <a:pt x="274" y="220"/>
                  <a:pt x="276" y="218"/>
                  <a:pt x="278" y="260"/>
                </a:cubicBezTo>
                <a:cubicBezTo>
                  <a:pt x="279" y="260"/>
                  <a:pt x="281" y="260"/>
                  <a:pt x="282" y="260"/>
                </a:cubicBezTo>
                <a:cubicBezTo>
                  <a:pt x="282" y="258"/>
                  <a:pt x="283" y="359"/>
                  <a:pt x="283" y="357"/>
                </a:cubicBezTo>
                <a:cubicBezTo>
                  <a:pt x="286" y="329"/>
                  <a:pt x="288" y="302"/>
                  <a:pt x="290" y="274"/>
                </a:cubicBezTo>
                <a:cubicBezTo>
                  <a:pt x="292" y="250"/>
                  <a:pt x="294" y="226"/>
                  <a:pt x="295" y="202"/>
                </a:cubicBezTo>
                <a:cubicBezTo>
                  <a:pt x="296" y="200"/>
                  <a:pt x="298" y="198"/>
                  <a:pt x="300" y="196"/>
                </a:cubicBezTo>
                <a:cubicBezTo>
                  <a:pt x="301" y="196"/>
                  <a:pt x="303" y="196"/>
                  <a:pt x="304" y="196"/>
                </a:cubicBezTo>
                <a:cubicBezTo>
                  <a:pt x="301" y="279"/>
                  <a:pt x="298" y="259"/>
                  <a:pt x="295" y="342"/>
                </a:cubicBezTo>
                <a:cubicBezTo>
                  <a:pt x="296" y="342"/>
                  <a:pt x="297" y="342"/>
                  <a:pt x="298" y="342"/>
                </a:cubicBezTo>
                <a:cubicBezTo>
                  <a:pt x="299" y="336"/>
                  <a:pt x="301" y="329"/>
                  <a:pt x="301" y="322"/>
                </a:cubicBezTo>
                <a:cubicBezTo>
                  <a:pt x="305" y="288"/>
                  <a:pt x="308" y="356"/>
                  <a:pt x="311" y="322"/>
                </a:cubicBezTo>
                <a:cubicBezTo>
                  <a:pt x="315" y="273"/>
                  <a:pt x="320" y="223"/>
                  <a:pt x="325" y="174"/>
                </a:cubicBezTo>
                <a:cubicBezTo>
                  <a:pt x="325" y="172"/>
                  <a:pt x="326" y="169"/>
                  <a:pt x="327" y="167"/>
                </a:cubicBezTo>
                <a:cubicBezTo>
                  <a:pt x="330" y="167"/>
                  <a:pt x="331" y="168"/>
                  <a:pt x="331" y="168"/>
                </a:cubicBezTo>
                <a:cubicBezTo>
                  <a:pt x="330" y="206"/>
                  <a:pt x="329" y="244"/>
                  <a:pt x="328" y="282"/>
                </a:cubicBezTo>
                <a:cubicBezTo>
                  <a:pt x="327" y="301"/>
                  <a:pt x="326" y="319"/>
                  <a:pt x="326" y="338"/>
                </a:cubicBezTo>
                <a:cubicBezTo>
                  <a:pt x="326" y="341"/>
                  <a:pt x="329" y="344"/>
                  <a:pt x="330" y="347"/>
                </a:cubicBezTo>
                <a:cubicBezTo>
                  <a:pt x="331" y="347"/>
                  <a:pt x="333" y="347"/>
                  <a:pt x="334" y="347"/>
                </a:cubicBezTo>
                <a:cubicBezTo>
                  <a:pt x="334" y="346"/>
                  <a:pt x="335" y="346"/>
                  <a:pt x="335" y="345"/>
                </a:cubicBezTo>
                <a:cubicBezTo>
                  <a:pt x="340" y="328"/>
                  <a:pt x="333" y="310"/>
                  <a:pt x="347" y="293"/>
                </a:cubicBezTo>
                <a:cubicBezTo>
                  <a:pt x="351" y="288"/>
                  <a:pt x="349" y="281"/>
                  <a:pt x="350" y="274"/>
                </a:cubicBezTo>
                <a:cubicBezTo>
                  <a:pt x="351" y="270"/>
                  <a:pt x="352" y="266"/>
                  <a:pt x="353" y="262"/>
                </a:cubicBezTo>
                <a:cubicBezTo>
                  <a:pt x="354" y="262"/>
                  <a:pt x="356" y="262"/>
                  <a:pt x="358" y="262"/>
                </a:cubicBezTo>
                <a:cubicBezTo>
                  <a:pt x="362" y="357"/>
                  <a:pt x="350" y="289"/>
                  <a:pt x="350" y="383"/>
                </a:cubicBezTo>
                <a:cubicBezTo>
                  <a:pt x="351" y="383"/>
                  <a:pt x="351" y="382"/>
                  <a:pt x="351" y="381"/>
                </a:cubicBezTo>
                <a:cubicBezTo>
                  <a:pt x="354" y="345"/>
                  <a:pt x="356" y="368"/>
                  <a:pt x="359" y="333"/>
                </a:cubicBezTo>
                <a:cubicBezTo>
                  <a:pt x="361" y="314"/>
                  <a:pt x="363" y="295"/>
                  <a:pt x="365" y="276"/>
                </a:cubicBezTo>
                <a:cubicBezTo>
                  <a:pt x="365" y="275"/>
                  <a:pt x="367" y="274"/>
                  <a:pt x="367" y="273"/>
                </a:cubicBezTo>
                <a:cubicBezTo>
                  <a:pt x="369" y="273"/>
                  <a:pt x="370" y="273"/>
                  <a:pt x="371" y="273"/>
                </a:cubicBezTo>
                <a:cubicBezTo>
                  <a:pt x="371" y="292"/>
                  <a:pt x="371" y="311"/>
                  <a:pt x="371" y="330"/>
                </a:cubicBezTo>
                <a:cubicBezTo>
                  <a:pt x="373" y="330"/>
                  <a:pt x="374" y="330"/>
                  <a:pt x="376" y="330"/>
                </a:cubicBezTo>
                <a:cubicBezTo>
                  <a:pt x="385" y="232"/>
                  <a:pt x="393" y="238"/>
                  <a:pt x="402" y="140"/>
                </a:cubicBezTo>
                <a:cubicBezTo>
                  <a:pt x="403" y="140"/>
                  <a:pt x="404" y="140"/>
                  <a:pt x="406" y="140"/>
                </a:cubicBezTo>
                <a:cubicBezTo>
                  <a:pt x="412" y="220"/>
                  <a:pt x="401" y="196"/>
                  <a:pt x="400" y="275"/>
                </a:cubicBezTo>
                <a:cubicBezTo>
                  <a:pt x="401" y="266"/>
                  <a:pt x="403" y="360"/>
                  <a:pt x="403" y="351"/>
                </a:cubicBezTo>
                <a:cubicBezTo>
                  <a:pt x="406" y="312"/>
                  <a:pt x="408" y="273"/>
                  <a:pt x="411" y="235"/>
                </a:cubicBezTo>
                <a:cubicBezTo>
                  <a:pt x="411" y="232"/>
                  <a:pt x="413" y="229"/>
                  <a:pt x="414" y="226"/>
                </a:cubicBezTo>
                <a:cubicBezTo>
                  <a:pt x="415" y="226"/>
                  <a:pt x="416" y="226"/>
                  <a:pt x="418" y="226"/>
                </a:cubicBezTo>
                <a:cubicBezTo>
                  <a:pt x="423" y="280"/>
                  <a:pt x="415" y="231"/>
                  <a:pt x="421" y="285"/>
                </a:cubicBezTo>
                <a:cubicBezTo>
                  <a:pt x="421" y="284"/>
                  <a:pt x="421" y="283"/>
                  <a:pt x="422" y="282"/>
                </a:cubicBezTo>
                <a:cubicBezTo>
                  <a:pt x="425" y="243"/>
                  <a:pt x="428" y="306"/>
                  <a:pt x="431" y="266"/>
                </a:cubicBezTo>
                <a:cubicBezTo>
                  <a:pt x="433" y="239"/>
                  <a:pt x="436" y="212"/>
                  <a:pt x="439" y="185"/>
                </a:cubicBezTo>
                <a:cubicBezTo>
                  <a:pt x="439" y="183"/>
                  <a:pt x="441" y="181"/>
                  <a:pt x="442" y="180"/>
                </a:cubicBezTo>
                <a:cubicBezTo>
                  <a:pt x="445" y="183"/>
                  <a:pt x="446" y="185"/>
                  <a:pt x="446" y="188"/>
                </a:cubicBezTo>
                <a:cubicBezTo>
                  <a:pt x="446" y="198"/>
                  <a:pt x="445" y="207"/>
                  <a:pt x="445" y="217"/>
                </a:cubicBezTo>
                <a:cubicBezTo>
                  <a:pt x="444" y="252"/>
                  <a:pt x="445" y="286"/>
                  <a:pt x="444" y="320"/>
                </a:cubicBezTo>
                <a:cubicBezTo>
                  <a:pt x="439" y="414"/>
                  <a:pt x="463" y="341"/>
                  <a:pt x="458" y="435"/>
                </a:cubicBezTo>
                <a:cubicBezTo>
                  <a:pt x="453" y="541"/>
                  <a:pt x="451" y="656"/>
                  <a:pt x="456" y="761"/>
                </a:cubicBezTo>
                <a:cubicBezTo>
                  <a:pt x="459" y="811"/>
                  <a:pt x="439" y="857"/>
                  <a:pt x="443" y="907"/>
                </a:cubicBezTo>
                <a:cubicBezTo>
                  <a:pt x="443" y="916"/>
                  <a:pt x="445" y="926"/>
                  <a:pt x="445" y="933"/>
                </a:cubicBezTo>
                <a:cubicBezTo>
                  <a:pt x="445" y="920"/>
                  <a:pt x="445" y="904"/>
                  <a:pt x="445" y="889"/>
                </a:cubicBezTo>
                <a:cubicBezTo>
                  <a:pt x="445" y="749"/>
                  <a:pt x="445" y="609"/>
                  <a:pt x="456" y="470"/>
                </a:cubicBezTo>
                <a:cubicBezTo>
                  <a:pt x="462" y="392"/>
                  <a:pt x="466" y="374"/>
                  <a:pt x="472" y="297"/>
                </a:cubicBezTo>
                <a:cubicBezTo>
                  <a:pt x="476" y="236"/>
                  <a:pt x="481" y="220"/>
                  <a:pt x="486" y="159"/>
                </a:cubicBezTo>
                <a:cubicBezTo>
                  <a:pt x="487" y="146"/>
                  <a:pt x="489" y="134"/>
                  <a:pt x="491" y="121"/>
                </a:cubicBezTo>
                <a:cubicBezTo>
                  <a:pt x="492" y="119"/>
                  <a:pt x="494" y="118"/>
                  <a:pt x="495" y="116"/>
                </a:cubicBezTo>
                <a:cubicBezTo>
                  <a:pt x="496" y="117"/>
                  <a:pt x="497" y="117"/>
                  <a:pt x="498" y="117"/>
                </a:cubicBezTo>
                <a:cubicBezTo>
                  <a:pt x="498" y="119"/>
                  <a:pt x="497" y="120"/>
                  <a:pt x="497" y="122"/>
                </a:cubicBezTo>
                <a:cubicBezTo>
                  <a:pt x="498" y="135"/>
                  <a:pt x="499" y="149"/>
                  <a:pt x="500" y="163"/>
                </a:cubicBezTo>
                <a:cubicBezTo>
                  <a:pt x="501" y="223"/>
                  <a:pt x="496" y="180"/>
                  <a:pt x="496" y="240"/>
                </a:cubicBezTo>
                <a:cubicBezTo>
                  <a:pt x="497" y="322"/>
                  <a:pt x="505" y="386"/>
                  <a:pt x="499" y="468"/>
                </a:cubicBezTo>
                <a:cubicBezTo>
                  <a:pt x="491" y="567"/>
                  <a:pt x="498" y="682"/>
                  <a:pt x="482" y="782"/>
                </a:cubicBezTo>
                <a:cubicBezTo>
                  <a:pt x="482" y="791"/>
                  <a:pt x="483" y="800"/>
                  <a:pt x="484" y="810"/>
                </a:cubicBezTo>
                <a:cubicBezTo>
                  <a:pt x="486" y="808"/>
                  <a:pt x="486" y="807"/>
                  <a:pt x="486" y="805"/>
                </a:cubicBezTo>
                <a:cubicBezTo>
                  <a:pt x="488" y="746"/>
                  <a:pt x="490" y="687"/>
                  <a:pt x="492" y="627"/>
                </a:cubicBezTo>
                <a:cubicBezTo>
                  <a:pt x="494" y="574"/>
                  <a:pt x="495" y="521"/>
                  <a:pt x="499" y="468"/>
                </a:cubicBezTo>
                <a:cubicBezTo>
                  <a:pt x="504" y="393"/>
                  <a:pt x="513" y="319"/>
                  <a:pt x="519" y="244"/>
                </a:cubicBezTo>
                <a:cubicBezTo>
                  <a:pt x="522" y="214"/>
                  <a:pt x="523" y="288"/>
                  <a:pt x="527" y="258"/>
                </a:cubicBezTo>
                <a:cubicBezTo>
                  <a:pt x="529" y="245"/>
                  <a:pt x="540" y="232"/>
                  <a:pt x="539" y="219"/>
                </a:cubicBezTo>
                <a:cubicBezTo>
                  <a:pt x="539" y="217"/>
                  <a:pt x="540" y="216"/>
                  <a:pt x="540" y="214"/>
                </a:cubicBezTo>
                <a:cubicBezTo>
                  <a:pt x="541" y="214"/>
                  <a:pt x="542" y="214"/>
                  <a:pt x="543" y="214"/>
                </a:cubicBezTo>
                <a:cubicBezTo>
                  <a:pt x="544" y="226"/>
                  <a:pt x="545" y="238"/>
                  <a:pt x="547" y="249"/>
                </a:cubicBezTo>
                <a:cubicBezTo>
                  <a:pt x="547" y="249"/>
                  <a:pt x="548" y="249"/>
                  <a:pt x="548" y="249"/>
                </a:cubicBezTo>
                <a:cubicBezTo>
                  <a:pt x="551" y="228"/>
                  <a:pt x="553" y="206"/>
                  <a:pt x="555" y="185"/>
                </a:cubicBezTo>
                <a:cubicBezTo>
                  <a:pt x="557" y="185"/>
                  <a:pt x="559" y="185"/>
                  <a:pt x="561" y="185"/>
                </a:cubicBezTo>
                <a:cubicBezTo>
                  <a:pt x="563" y="273"/>
                  <a:pt x="552" y="258"/>
                  <a:pt x="550" y="347"/>
                </a:cubicBezTo>
                <a:cubicBezTo>
                  <a:pt x="552" y="337"/>
                  <a:pt x="553" y="327"/>
                  <a:pt x="554" y="318"/>
                </a:cubicBezTo>
                <a:cubicBezTo>
                  <a:pt x="559" y="262"/>
                  <a:pt x="564" y="310"/>
                  <a:pt x="569" y="255"/>
                </a:cubicBezTo>
                <a:cubicBezTo>
                  <a:pt x="571" y="235"/>
                  <a:pt x="573" y="111"/>
                  <a:pt x="575" y="91"/>
                </a:cubicBezTo>
                <a:cubicBezTo>
                  <a:pt x="575" y="90"/>
                  <a:pt x="578" y="88"/>
                  <a:pt x="580" y="87"/>
                </a:cubicBezTo>
                <a:cubicBezTo>
                  <a:pt x="581" y="89"/>
                  <a:pt x="584" y="90"/>
                  <a:pt x="584" y="91"/>
                </a:cubicBezTo>
                <a:cubicBezTo>
                  <a:pt x="584" y="96"/>
                  <a:pt x="583" y="101"/>
                  <a:pt x="583" y="106"/>
                </a:cubicBezTo>
                <a:cubicBezTo>
                  <a:pt x="582" y="124"/>
                  <a:pt x="581" y="142"/>
                  <a:pt x="581" y="160"/>
                </a:cubicBezTo>
                <a:cubicBezTo>
                  <a:pt x="580" y="173"/>
                  <a:pt x="581" y="186"/>
                  <a:pt x="581" y="197"/>
                </a:cubicBezTo>
                <a:cubicBezTo>
                  <a:pt x="582" y="192"/>
                  <a:pt x="583" y="186"/>
                  <a:pt x="585" y="179"/>
                </a:cubicBezTo>
                <a:cubicBezTo>
                  <a:pt x="586" y="179"/>
                  <a:pt x="587" y="179"/>
                  <a:pt x="588" y="179"/>
                </a:cubicBezTo>
                <a:cubicBezTo>
                  <a:pt x="593" y="224"/>
                  <a:pt x="588" y="268"/>
                  <a:pt x="586" y="313"/>
                </a:cubicBezTo>
                <a:cubicBezTo>
                  <a:pt x="584" y="358"/>
                  <a:pt x="581" y="403"/>
                  <a:pt x="578" y="448"/>
                </a:cubicBezTo>
                <a:cubicBezTo>
                  <a:pt x="579" y="448"/>
                  <a:pt x="580" y="448"/>
                  <a:pt x="581" y="448"/>
                </a:cubicBezTo>
                <a:cubicBezTo>
                  <a:pt x="591" y="336"/>
                  <a:pt x="601" y="225"/>
                  <a:pt x="611" y="114"/>
                </a:cubicBezTo>
                <a:cubicBezTo>
                  <a:pt x="613" y="114"/>
                  <a:pt x="615" y="114"/>
                  <a:pt x="617" y="114"/>
                </a:cubicBezTo>
                <a:cubicBezTo>
                  <a:pt x="617" y="128"/>
                  <a:pt x="617" y="143"/>
                  <a:pt x="617" y="157"/>
                </a:cubicBezTo>
                <a:cubicBezTo>
                  <a:pt x="619" y="157"/>
                  <a:pt x="620" y="157"/>
                  <a:pt x="622" y="158"/>
                </a:cubicBezTo>
                <a:cubicBezTo>
                  <a:pt x="623" y="155"/>
                  <a:pt x="625" y="152"/>
                  <a:pt x="626" y="150"/>
                </a:cubicBezTo>
                <a:cubicBezTo>
                  <a:pt x="628" y="150"/>
                  <a:pt x="629" y="150"/>
                  <a:pt x="630" y="150"/>
                </a:cubicBezTo>
                <a:cubicBezTo>
                  <a:pt x="629" y="307"/>
                  <a:pt x="608" y="464"/>
                  <a:pt x="605" y="621"/>
                </a:cubicBezTo>
                <a:cubicBezTo>
                  <a:pt x="611" y="562"/>
                  <a:pt x="615" y="503"/>
                  <a:pt x="621" y="443"/>
                </a:cubicBezTo>
                <a:cubicBezTo>
                  <a:pt x="626" y="384"/>
                  <a:pt x="632" y="324"/>
                  <a:pt x="638" y="264"/>
                </a:cubicBezTo>
                <a:cubicBezTo>
                  <a:pt x="644" y="206"/>
                  <a:pt x="651" y="147"/>
                  <a:pt x="657" y="88"/>
                </a:cubicBezTo>
                <a:cubicBezTo>
                  <a:pt x="659" y="88"/>
                  <a:pt x="660" y="88"/>
                  <a:pt x="661" y="88"/>
                </a:cubicBezTo>
                <a:cubicBezTo>
                  <a:pt x="662" y="89"/>
                  <a:pt x="662" y="90"/>
                  <a:pt x="662" y="91"/>
                </a:cubicBezTo>
                <a:cubicBezTo>
                  <a:pt x="662" y="110"/>
                  <a:pt x="664" y="129"/>
                  <a:pt x="662" y="148"/>
                </a:cubicBezTo>
                <a:cubicBezTo>
                  <a:pt x="657" y="210"/>
                  <a:pt x="652" y="273"/>
                  <a:pt x="646" y="336"/>
                </a:cubicBezTo>
                <a:cubicBezTo>
                  <a:pt x="640" y="404"/>
                  <a:pt x="633" y="473"/>
                  <a:pt x="629" y="542"/>
                </a:cubicBezTo>
                <a:cubicBezTo>
                  <a:pt x="625" y="607"/>
                  <a:pt x="624" y="672"/>
                  <a:pt x="622" y="738"/>
                </a:cubicBezTo>
                <a:cubicBezTo>
                  <a:pt x="621" y="793"/>
                  <a:pt x="621" y="848"/>
                  <a:pt x="621" y="904"/>
                </a:cubicBezTo>
                <a:cubicBezTo>
                  <a:pt x="620" y="983"/>
                  <a:pt x="618" y="1063"/>
                  <a:pt x="617" y="1142"/>
                </a:cubicBezTo>
                <a:cubicBezTo>
                  <a:pt x="617" y="1148"/>
                  <a:pt x="621" y="1154"/>
                  <a:pt x="622" y="1160"/>
                </a:cubicBezTo>
                <a:cubicBezTo>
                  <a:pt x="623" y="1161"/>
                  <a:pt x="623" y="1163"/>
                  <a:pt x="622" y="1165"/>
                </a:cubicBezTo>
                <a:cubicBezTo>
                  <a:pt x="621" y="1167"/>
                  <a:pt x="617" y="1169"/>
                  <a:pt x="617" y="1172"/>
                </a:cubicBezTo>
                <a:cubicBezTo>
                  <a:pt x="616" y="1177"/>
                  <a:pt x="616" y="1182"/>
                  <a:pt x="617" y="1187"/>
                </a:cubicBezTo>
                <a:cubicBezTo>
                  <a:pt x="620" y="1239"/>
                  <a:pt x="622" y="1291"/>
                  <a:pt x="626" y="1342"/>
                </a:cubicBezTo>
                <a:cubicBezTo>
                  <a:pt x="630" y="1383"/>
                  <a:pt x="563" y="1296"/>
                  <a:pt x="569" y="1337"/>
                </a:cubicBezTo>
                <a:cubicBezTo>
                  <a:pt x="574" y="1368"/>
                  <a:pt x="580" y="1351"/>
                  <a:pt x="585" y="1382"/>
                </a:cubicBezTo>
                <a:cubicBezTo>
                  <a:pt x="590" y="1417"/>
                  <a:pt x="595" y="1434"/>
                  <a:pt x="600" y="1469"/>
                </a:cubicBezTo>
                <a:cubicBezTo>
                  <a:pt x="603" y="1490"/>
                  <a:pt x="604" y="1468"/>
                  <a:pt x="606" y="1489"/>
                </a:cubicBezTo>
                <a:cubicBezTo>
                  <a:pt x="606" y="1493"/>
                  <a:pt x="603" y="1528"/>
                  <a:pt x="602" y="1532"/>
                </a:cubicBezTo>
                <a:cubicBezTo>
                  <a:pt x="600" y="1532"/>
                  <a:pt x="599" y="1532"/>
                  <a:pt x="598" y="1532"/>
                </a:cubicBezTo>
                <a:cubicBezTo>
                  <a:pt x="595" y="1531"/>
                  <a:pt x="592" y="1529"/>
                  <a:pt x="591" y="1527"/>
                </a:cubicBezTo>
                <a:cubicBezTo>
                  <a:pt x="582" y="1513"/>
                  <a:pt x="571" y="1468"/>
                  <a:pt x="564" y="1453"/>
                </a:cubicBezTo>
                <a:cubicBezTo>
                  <a:pt x="558" y="1441"/>
                  <a:pt x="556" y="1474"/>
                  <a:pt x="552" y="1462"/>
                </a:cubicBezTo>
                <a:cubicBezTo>
                  <a:pt x="551" y="1460"/>
                  <a:pt x="549" y="1458"/>
                  <a:pt x="548" y="1456"/>
                </a:cubicBezTo>
                <a:cubicBezTo>
                  <a:pt x="547" y="1456"/>
                  <a:pt x="545" y="1456"/>
                  <a:pt x="544" y="1456"/>
                </a:cubicBezTo>
                <a:cubicBezTo>
                  <a:pt x="544" y="1458"/>
                  <a:pt x="544" y="1460"/>
                  <a:pt x="544" y="1462"/>
                </a:cubicBezTo>
                <a:cubicBezTo>
                  <a:pt x="543" y="1480"/>
                  <a:pt x="542" y="1453"/>
                  <a:pt x="540" y="1471"/>
                </a:cubicBezTo>
                <a:cubicBezTo>
                  <a:pt x="540" y="1473"/>
                  <a:pt x="538" y="1475"/>
                  <a:pt x="537" y="1477"/>
                </a:cubicBezTo>
                <a:cubicBezTo>
                  <a:pt x="536" y="1477"/>
                  <a:pt x="534" y="1477"/>
                  <a:pt x="533" y="1476"/>
                </a:cubicBezTo>
                <a:cubicBezTo>
                  <a:pt x="532" y="1474"/>
                  <a:pt x="529" y="1472"/>
                  <a:pt x="529" y="1470"/>
                </a:cubicBezTo>
                <a:cubicBezTo>
                  <a:pt x="526" y="1455"/>
                  <a:pt x="524" y="1484"/>
                  <a:pt x="522" y="1470"/>
                </a:cubicBezTo>
                <a:cubicBezTo>
                  <a:pt x="521" y="1466"/>
                  <a:pt x="600" y="1590"/>
                  <a:pt x="587" y="1589"/>
                </a:cubicBezTo>
                <a:cubicBezTo>
                  <a:pt x="586" y="1589"/>
                  <a:pt x="585" y="1587"/>
                  <a:pt x="584" y="1586"/>
                </a:cubicBezTo>
                <a:cubicBezTo>
                  <a:pt x="582" y="1583"/>
                  <a:pt x="580" y="1580"/>
                  <a:pt x="579" y="1577"/>
                </a:cubicBezTo>
                <a:cubicBezTo>
                  <a:pt x="562" y="1538"/>
                  <a:pt x="556" y="1518"/>
                  <a:pt x="550" y="1478"/>
                </a:cubicBezTo>
                <a:cubicBezTo>
                  <a:pt x="549" y="1472"/>
                  <a:pt x="542" y="1468"/>
                  <a:pt x="534" y="1463"/>
                </a:cubicBezTo>
                <a:cubicBezTo>
                  <a:pt x="534" y="1468"/>
                  <a:pt x="535" y="1473"/>
                  <a:pt x="536" y="1478"/>
                </a:cubicBezTo>
                <a:cubicBezTo>
                  <a:pt x="538" y="1494"/>
                  <a:pt x="541" y="1510"/>
                  <a:pt x="543" y="1526"/>
                </a:cubicBezTo>
                <a:cubicBezTo>
                  <a:pt x="546" y="1556"/>
                  <a:pt x="549" y="1568"/>
                  <a:pt x="551" y="1598"/>
                </a:cubicBezTo>
                <a:cubicBezTo>
                  <a:pt x="551" y="1600"/>
                  <a:pt x="549" y="1602"/>
                  <a:pt x="548" y="1604"/>
                </a:cubicBezTo>
                <a:cubicBezTo>
                  <a:pt x="547" y="1604"/>
                  <a:pt x="546" y="1604"/>
                  <a:pt x="544" y="1604"/>
                </a:cubicBezTo>
                <a:cubicBezTo>
                  <a:pt x="543" y="1602"/>
                  <a:pt x="541" y="1600"/>
                  <a:pt x="540" y="1598"/>
                </a:cubicBezTo>
                <a:cubicBezTo>
                  <a:pt x="535" y="1583"/>
                  <a:pt x="528" y="1588"/>
                  <a:pt x="525" y="1573"/>
                </a:cubicBezTo>
                <a:cubicBezTo>
                  <a:pt x="517" y="1539"/>
                  <a:pt x="510" y="1504"/>
                  <a:pt x="504" y="1470"/>
                </a:cubicBezTo>
                <a:cubicBezTo>
                  <a:pt x="498" y="1438"/>
                  <a:pt x="492" y="1453"/>
                  <a:pt x="488" y="1421"/>
                </a:cubicBezTo>
                <a:cubicBezTo>
                  <a:pt x="484" y="1388"/>
                  <a:pt x="479" y="1355"/>
                  <a:pt x="467" y="1323"/>
                </a:cubicBezTo>
                <a:cubicBezTo>
                  <a:pt x="465" y="1318"/>
                  <a:pt x="463" y="1312"/>
                  <a:pt x="461" y="1307"/>
                </a:cubicBezTo>
                <a:cubicBezTo>
                  <a:pt x="460" y="1307"/>
                  <a:pt x="459" y="1307"/>
                  <a:pt x="458" y="1307"/>
                </a:cubicBezTo>
                <a:cubicBezTo>
                  <a:pt x="458" y="1311"/>
                  <a:pt x="458" y="1314"/>
                  <a:pt x="459" y="1317"/>
                </a:cubicBezTo>
                <a:cubicBezTo>
                  <a:pt x="463" y="1330"/>
                  <a:pt x="466" y="1342"/>
                  <a:pt x="469" y="1355"/>
                </a:cubicBezTo>
                <a:cubicBezTo>
                  <a:pt x="473" y="1371"/>
                  <a:pt x="476" y="1387"/>
                  <a:pt x="480" y="1403"/>
                </a:cubicBezTo>
                <a:cubicBezTo>
                  <a:pt x="483" y="1416"/>
                  <a:pt x="485" y="1429"/>
                  <a:pt x="487" y="1442"/>
                </a:cubicBezTo>
                <a:cubicBezTo>
                  <a:pt x="491" y="1462"/>
                  <a:pt x="495" y="1435"/>
                  <a:pt x="497" y="1455"/>
                </a:cubicBezTo>
                <a:cubicBezTo>
                  <a:pt x="499" y="1476"/>
                  <a:pt x="500" y="1498"/>
                  <a:pt x="502" y="1519"/>
                </a:cubicBezTo>
                <a:cubicBezTo>
                  <a:pt x="502" y="1521"/>
                  <a:pt x="500" y="1523"/>
                  <a:pt x="499" y="1524"/>
                </a:cubicBezTo>
                <a:cubicBezTo>
                  <a:pt x="498" y="1524"/>
                  <a:pt x="497" y="1524"/>
                  <a:pt x="496" y="1524"/>
                </a:cubicBezTo>
                <a:cubicBezTo>
                  <a:pt x="494" y="1522"/>
                  <a:pt x="492" y="1520"/>
                  <a:pt x="491" y="1518"/>
                </a:cubicBezTo>
                <a:cubicBezTo>
                  <a:pt x="487" y="1510"/>
                  <a:pt x="484" y="1533"/>
                  <a:pt x="482" y="1525"/>
                </a:cubicBezTo>
                <a:cubicBezTo>
                  <a:pt x="481" y="1521"/>
                  <a:pt x="478" y="1519"/>
                  <a:pt x="468" y="1519"/>
                </a:cubicBezTo>
                <a:cubicBezTo>
                  <a:pt x="468" y="1521"/>
                  <a:pt x="468" y="1523"/>
                  <a:pt x="469" y="1524"/>
                </a:cubicBezTo>
                <a:cubicBezTo>
                  <a:pt x="470" y="1541"/>
                  <a:pt x="472" y="1557"/>
                  <a:pt x="474" y="1574"/>
                </a:cubicBezTo>
                <a:cubicBezTo>
                  <a:pt x="474" y="1576"/>
                  <a:pt x="475" y="1578"/>
                  <a:pt x="473" y="1580"/>
                </a:cubicBezTo>
                <a:cubicBezTo>
                  <a:pt x="465" y="1584"/>
                  <a:pt x="468" y="1589"/>
                  <a:pt x="467" y="1594"/>
                </a:cubicBezTo>
                <a:cubicBezTo>
                  <a:pt x="467" y="1595"/>
                  <a:pt x="465" y="1597"/>
                  <a:pt x="465" y="1599"/>
                </a:cubicBezTo>
                <a:cubicBezTo>
                  <a:pt x="463" y="1599"/>
                  <a:pt x="461" y="1599"/>
                  <a:pt x="460" y="1599"/>
                </a:cubicBezTo>
                <a:cubicBezTo>
                  <a:pt x="458" y="1595"/>
                  <a:pt x="455" y="1608"/>
                  <a:pt x="454" y="1604"/>
                </a:cubicBezTo>
                <a:cubicBezTo>
                  <a:pt x="446" y="1570"/>
                  <a:pt x="436" y="1588"/>
                  <a:pt x="430" y="1554"/>
                </a:cubicBezTo>
                <a:cubicBezTo>
                  <a:pt x="420" y="1494"/>
                  <a:pt x="410" y="1434"/>
                  <a:pt x="390" y="1375"/>
                </a:cubicBezTo>
                <a:cubicBezTo>
                  <a:pt x="388" y="1370"/>
                  <a:pt x="386" y="1365"/>
                  <a:pt x="384" y="1359"/>
                </a:cubicBezTo>
                <a:cubicBezTo>
                  <a:pt x="382" y="1361"/>
                  <a:pt x="381" y="1362"/>
                  <a:pt x="382" y="1364"/>
                </a:cubicBezTo>
                <a:cubicBezTo>
                  <a:pt x="385" y="1382"/>
                  <a:pt x="388" y="1401"/>
                  <a:pt x="390" y="1420"/>
                </a:cubicBezTo>
                <a:cubicBezTo>
                  <a:pt x="392" y="1435"/>
                  <a:pt x="393" y="1450"/>
                  <a:pt x="395" y="1465"/>
                </a:cubicBezTo>
                <a:cubicBezTo>
                  <a:pt x="400" y="1498"/>
                  <a:pt x="406" y="1530"/>
                  <a:pt x="411" y="1563"/>
                </a:cubicBezTo>
                <a:cubicBezTo>
                  <a:pt x="412" y="1568"/>
                  <a:pt x="409" y="1572"/>
                  <a:pt x="407" y="1577"/>
                </a:cubicBezTo>
                <a:cubicBezTo>
                  <a:pt x="407" y="1578"/>
                  <a:pt x="406" y="1579"/>
                  <a:pt x="407" y="1580"/>
                </a:cubicBezTo>
                <a:cubicBezTo>
                  <a:pt x="408" y="1589"/>
                  <a:pt x="410" y="1598"/>
                  <a:pt x="412" y="1606"/>
                </a:cubicBezTo>
                <a:cubicBezTo>
                  <a:pt x="415" y="1620"/>
                  <a:pt x="417" y="1581"/>
                  <a:pt x="419" y="1594"/>
                </a:cubicBezTo>
                <a:cubicBezTo>
                  <a:pt x="420" y="1596"/>
                  <a:pt x="418" y="1599"/>
                  <a:pt x="418" y="1601"/>
                </a:cubicBezTo>
                <a:cubicBezTo>
                  <a:pt x="416" y="1601"/>
                  <a:pt x="415" y="1601"/>
                  <a:pt x="413" y="1601"/>
                </a:cubicBezTo>
                <a:cubicBezTo>
                  <a:pt x="412" y="1599"/>
                  <a:pt x="410" y="1597"/>
                  <a:pt x="409" y="1594"/>
                </a:cubicBezTo>
                <a:cubicBezTo>
                  <a:pt x="406" y="1585"/>
                  <a:pt x="404" y="1627"/>
                  <a:pt x="401" y="1618"/>
                </a:cubicBezTo>
                <a:cubicBezTo>
                  <a:pt x="394" y="1599"/>
                  <a:pt x="386" y="1580"/>
                  <a:pt x="380" y="1561"/>
                </a:cubicBezTo>
                <a:cubicBezTo>
                  <a:pt x="375" y="1546"/>
                  <a:pt x="372" y="1532"/>
                  <a:pt x="367" y="1517"/>
                </a:cubicBezTo>
                <a:cubicBezTo>
                  <a:pt x="367" y="1527"/>
                  <a:pt x="369" y="1537"/>
                  <a:pt x="371" y="1547"/>
                </a:cubicBezTo>
                <a:cubicBezTo>
                  <a:pt x="375" y="1566"/>
                  <a:pt x="379" y="1585"/>
                  <a:pt x="383" y="1604"/>
                </a:cubicBezTo>
                <a:cubicBezTo>
                  <a:pt x="383" y="1606"/>
                  <a:pt x="382" y="1609"/>
                  <a:pt x="381" y="1611"/>
                </a:cubicBezTo>
                <a:cubicBezTo>
                  <a:pt x="380" y="1611"/>
                  <a:pt x="378" y="1611"/>
                  <a:pt x="376" y="1611"/>
                </a:cubicBezTo>
                <a:cubicBezTo>
                  <a:pt x="374" y="1607"/>
                  <a:pt x="371" y="1603"/>
                  <a:pt x="370" y="1599"/>
                </a:cubicBezTo>
                <a:cubicBezTo>
                  <a:pt x="361" y="1562"/>
                  <a:pt x="352" y="1525"/>
                  <a:pt x="343" y="1489"/>
                </a:cubicBezTo>
                <a:cubicBezTo>
                  <a:pt x="336" y="1462"/>
                  <a:pt x="329" y="1435"/>
                  <a:pt x="322" y="1408"/>
                </a:cubicBezTo>
                <a:cubicBezTo>
                  <a:pt x="319" y="1398"/>
                  <a:pt x="315" y="1388"/>
                  <a:pt x="312" y="1378"/>
                </a:cubicBezTo>
                <a:cubicBezTo>
                  <a:pt x="311" y="1381"/>
                  <a:pt x="311" y="1384"/>
                  <a:pt x="311" y="1387"/>
                </a:cubicBezTo>
                <a:cubicBezTo>
                  <a:pt x="311" y="1396"/>
                  <a:pt x="317" y="1406"/>
                  <a:pt x="310" y="1415"/>
                </a:cubicBezTo>
                <a:cubicBezTo>
                  <a:pt x="307" y="1420"/>
                  <a:pt x="311" y="1426"/>
                  <a:pt x="312" y="1431"/>
                </a:cubicBezTo>
                <a:cubicBezTo>
                  <a:pt x="320" y="1467"/>
                  <a:pt x="327" y="1502"/>
                  <a:pt x="335" y="1537"/>
                </a:cubicBezTo>
                <a:cubicBezTo>
                  <a:pt x="339" y="1555"/>
                  <a:pt x="344" y="1573"/>
                  <a:pt x="349" y="1591"/>
                </a:cubicBezTo>
                <a:cubicBezTo>
                  <a:pt x="349" y="1594"/>
                  <a:pt x="353" y="1598"/>
                  <a:pt x="342" y="1600"/>
                </a:cubicBezTo>
                <a:cubicBezTo>
                  <a:pt x="315" y="1545"/>
                  <a:pt x="303" y="1489"/>
                  <a:pt x="283" y="1433"/>
                </a:cubicBezTo>
                <a:cubicBezTo>
                  <a:pt x="280" y="1441"/>
                  <a:pt x="287" y="1448"/>
                  <a:pt x="280" y="1455"/>
                </a:cubicBezTo>
                <a:cubicBezTo>
                  <a:pt x="265" y="1432"/>
                  <a:pt x="262" y="1532"/>
                  <a:pt x="251" y="1508"/>
                </a:cubicBezTo>
                <a:cubicBezTo>
                  <a:pt x="248" y="1510"/>
                  <a:pt x="245" y="1512"/>
                  <a:pt x="245" y="1513"/>
                </a:cubicBezTo>
                <a:cubicBezTo>
                  <a:pt x="251" y="1539"/>
                  <a:pt x="258" y="1441"/>
                  <a:pt x="264" y="1467"/>
                </a:cubicBezTo>
                <a:cubicBezTo>
                  <a:pt x="269" y="1486"/>
                  <a:pt x="274" y="1505"/>
                  <a:pt x="278" y="1524"/>
                </a:cubicBezTo>
                <a:cubicBezTo>
                  <a:pt x="279" y="1526"/>
                  <a:pt x="278" y="1529"/>
                  <a:pt x="278" y="1531"/>
                </a:cubicBezTo>
                <a:cubicBezTo>
                  <a:pt x="277" y="1531"/>
                  <a:pt x="275" y="1532"/>
                  <a:pt x="273" y="1532"/>
                </a:cubicBezTo>
                <a:cubicBezTo>
                  <a:pt x="271" y="1530"/>
                  <a:pt x="269" y="1528"/>
                  <a:pt x="268" y="1526"/>
                </a:cubicBezTo>
                <a:cubicBezTo>
                  <a:pt x="264" y="1516"/>
                  <a:pt x="261" y="1507"/>
                  <a:pt x="257" y="1497"/>
                </a:cubicBezTo>
                <a:cubicBezTo>
                  <a:pt x="245" y="1471"/>
                  <a:pt x="234" y="1568"/>
                  <a:pt x="222" y="1541"/>
                </a:cubicBezTo>
                <a:cubicBezTo>
                  <a:pt x="221" y="1539"/>
                  <a:pt x="220" y="1536"/>
                  <a:pt x="218" y="1536"/>
                </a:cubicBezTo>
                <a:cubicBezTo>
                  <a:pt x="205" y="1535"/>
                  <a:pt x="206" y="1530"/>
                  <a:pt x="204" y="1526"/>
                </a:cubicBezTo>
                <a:cubicBezTo>
                  <a:pt x="198" y="1513"/>
                  <a:pt x="191" y="1519"/>
                  <a:pt x="185" y="1507"/>
                </a:cubicBezTo>
                <a:cubicBezTo>
                  <a:pt x="180" y="1496"/>
                  <a:pt x="175" y="1485"/>
                  <a:pt x="171" y="1475"/>
                </a:cubicBezTo>
                <a:cubicBezTo>
                  <a:pt x="167" y="1466"/>
                  <a:pt x="165" y="1458"/>
                  <a:pt x="163" y="1449"/>
                </a:cubicBezTo>
                <a:cubicBezTo>
                  <a:pt x="164" y="1465"/>
                  <a:pt x="167" y="1480"/>
                  <a:pt x="171" y="1495"/>
                </a:cubicBezTo>
                <a:cubicBezTo>
                  <a:pt x="175" y="1512"/>
                  <a:pt x="181" y="1529"/>
                  <a:pt x="185" y="1546"/>
                </a:cubicBezTo>
                <a:cubicBezTo>
                  <a:pt x="186" y="1549"/>
                  <a:pt x="186" y="1551"/>
                  <a:pt x="186" y="1554"/>
                </a:cubicBezTo>
                <a:cubicBezTo>
                  <a:pt x="184" y="1554"/>
                  <a:pt x="182" y="1554"/>
                  <a:pt x="180" y="1554"/>
                </a:cubicBezTo>
                <a:cubicBezTo>
                  <a:pt x="179" y="1552"/>
                  <a:pt x="176" y="1549"/>
                  <a:pt x="175" y="1547"/>
                </a:cubicBezTo>
                <a:cubicBezTo>
                  <a:pt x="171" y="1537"/>
                  <a:pt x="167" y="1526"/>
                  <a:pt x="163" y="1515"/>
                </a:cubicBezTo>
                <a:cubicBezTo>
                  <a:pt x="161" y="1510"/>
                  <a:pt x="158" y="1504"/>
                  <a:pt x="156" y="1498"/>
                </a:cubicBezTo>
                <a:cubicBezTo>
                  <a:pt x="154" y="1500"/>
                  <a:pt x="154" y="1502"/>
                  <a:pt x="155" y="1504"/>
                </a:cubicBezTo>
                <a:cubicBezTo>
                  <a:pt x="162" y="1533"/>
                  <a:pt x="170" y="1562"/>
                  <a:pt x="177" y="1591"/>
                </a:cubicBezTo>
                <a:cubicBezTo>
                  <a:pt x="178" y="1594"/>
                  <a:pt x="178" y="1597"/>
                  <a:pt x="178" y="1600"/>
                </a:cubicBezTo>
                <a:cubicBezTo>
                  <a:pt x="176" y="1600"/>
                  <a:pt x="174" y="1600"/>
                  <a:pt x="172" y="1600"/>
                </a:cubicBezTo>
                <a:cubicBezTo>
                  <a:pt x="170" y="1597"/>
                  <a:pt x="168" y="1593"/>
                  <a:pt x="166" y="1590"/>
                </a:cubicBezTo>
                <a:cubicBezTo>
                  <a:pt x="156" y="1566"/>
                  <a:pt x="147" y="1541"/>
                  <a:pt x="136" y="1517"/>
                </a:cubicBezTo>
                <a:cubicBezTo>
                  <a:pt x="131" y="1506"/>
                  <a:pt x="125" y="1494"/>
                  <a:pt x="109" y="1484"/>
                </a:cubicBezTo>
                <a:cubicBezTo>
                  <a:pt x="101" y="1480"/>
                  <a:pt x="96" y="1473"/>
                  <a:pt x="94" y="1468"/>
                </a:cubicBezTo>
                <a:cubicBezTo>
                  <a:pt x="89" y="1450"/>
                  <a:pt x="83" y="1542"/>
                  <a:pt x="83" y="1525"/>
                </a:cubicBezTo>
                <a:cubicBezTo>
                  <a:pt x="83" y="1507"/>
                  <a:pt x="66" y="1491"/>
                  <a:pt x="61" y="1473"/>
                </a:cubicBezTo>
                <a:cubicBezTo>
                  <a:pt x="60" y="1475"/>
                  <a:pt x="59" y="1476"/>
                  <a:pt x="59" y="1477"/>
                </a:cubicBezTo>
                <a:cubicBezTo>
                  <a:pt x="61" y="1498"/>
                  <a:pt x="61" y="1519"/>
                  <a:pt x="64" y="1540"/>
                </a:cubicBezTo>
                <a:cubicBezTo>
                  <a:pt x="66" y="1558"/>
                  <a:pt x="70" y="1576"/>
                  <a:pt x="73" y="1594"/>
                </a:cubicBezTo>
                <a:cubicBezTo>
                  <a:pt x="74" y="1597"/>
                  <a:pt x="72" y="1599"/>
                  <a:pt x="72" y="1602"/>
                </a:cubicBezTo>
                <a:cubicBezTo>
                  <a:pt x="70" y="1602"/>
                  <a:pt x="68" y="1603"/>
                  <a:pt x="67" y="1603"/>
                </a:cubicBezTo>
                <a:cubicBezTo>
                  <a:pt x="65" y="1600"/>
                  <a:pt x="62" y="1597"/>
                  <a:pt x="62" y="1594"/>
                </a:cubicBezTo>
                <a:cubicBezTo>
                  <a:pt x="58" y="1580"/>
                  <a:pt x="55" y="1566"/>
                  <a:pt x="52" y="1552"/>
                </a:cubicBezTo>
                <a:cubicBezTo>
                  <a:pt x="51" y="1550"/>
                  <a:pt x="50" y="1548"/>
                  <a:pt x="49" y="1545"/>
                </a:cubicBezTo>
                <a:cubicBezTo>
                  <a:pt x="48" y="1545"/>
                  <a:pt x="47" y="1545"/>
                  <a:pt x="46" y="1546"/>
                </a:cubicBezTo>
                <a:cubicBezTo>
                  <a:pt x="46" y="1551"/>
                  <a:pt x="46" y="1557"/>
                  <a:pt x="46" y="1562"/>
                </a:cubicBezTo>
                <a:cubicBezTo>
                  <a:pt x="44" y="1562"/>
                  <a:pt x="43" y="1562"/>
                  <a:pt x="41" y="1562"/>
                </a:cubicBezTo>
                <a:cubicBezTo>
                  <a:pt x="39" y="1560"/>
                  <a:pt x="37" y="1557"/>
                  <a:pt x="36" y="1555"/>
                </a:cubicBezTo>
                <a:cubicBezTo>
                  <a:pt x="29" y="1529"/>
                  <a:pt x="20" y="1504"/>
                  <a:pt x="16" y="1479"/>
                </a:cubicBezTo>
                <a:cubicBezTo>
                  <a:pt x="10" y="1446"/>
                  <a:pt x="8" y="1413"/>
                  <a:pt x="6" y="1380"/>
                </a:cubicBezTo>
                <a:cubicBezTo>
                  <a:pt x="5" y="1348"/>
                  <a:pt x="7" y="1011"/>
                  <a:pt x="7" y="978"/>
                </a:cubicBezTo>
                <a:cubicBezTo>
                  <a:pt x="8" y="944"/>
                  <a:pt x="8" y="910"/>
                  <a:pt x="8" y="876"/>
                </a:cubicBezTo>
                <a:cubicBezTo>
                  <a:pt x="8" y="852"/>
                  <a:pt x="8" y="827"/>
                  <a:pt x="8" y="803"/>
                </a:cubicBezTo>
                <a:cubicBezTo>
                  <a:pt x="8" y="794"/>
                  <a:pt x="7" y="785"/>
                  <a:pt x="6" y="775"/>
                </a:cubicBezTo>
                <a:cubicBezTo>
                  <a:pt x="6" y="771"/>
                  <a:pt x="5" y="767"/>
                  <a:pt x="5" y="763"/>
                </a:cubicBezTo>
                <a:cubicBezTo>
                  <a:pt x="6" y="759"/>
                  <a:pt x="8" y="754"/>
                  <a:pt x="9" y="750"/>
                </a:cubicBezTo>
                <a:cubicBezTo>
                  <a:pt x="9" y="748"/>
                  <a:pt x="4" y="744"/>
                  <a:pt x="6" y="744"/>
                </a:cubicBezTo>
                <a:cubicBezTo>
                  <a:pt x="13" y="741"/>
                  <a:pt x="8" y="740"/>
                  <a:pt x="4" y="738"/>
                </a:cubicBezTo>
                <a:cubicBezTo>
                  <a:pt x="11" y="736"/>
                  <a:pt x="11" y="733"/>
                  <a:pt x="3" y="731"/>
                </a:cubicBezTo>
                <a:cubicBezTo>
                  <a:pt x="5" y="731"/>
                  <a:pt x="6" y="731"/>
                  <a:pt x="8" y="731"/>
                </a:cubicBezTo>
                <a:cubicBezTo>
                  <a:pt x="7" y="729"/>
                  <a:pt x="7" y="727"/>
                  <a:pt x="6" y="725"/>
                </a:cubicBezTo>
                <a:cubicBezTo>
                  <a:pt x="13" y="723"/>
                  <a:pt x="11" y="721"/>
                  <a:pt x="8" y="719"/>
                </a:cubicBezTo>
                <a:cubicBezTo>
                  <a:pt x="8" y="694"/>
                  <a:pt x="8" y="669"/>
                  <a:pt x="8" y="644"/>
                </a:cubicBezTo>
                <a:close/>
                <a:moveTo>
                  <a:pt x="357" y="1192"/>
                </a:moveTo>
                <a:cubicBezTo>
                  <a:pt x="355" y="1157"/>
                  <a:pt x="350" y="1073"/>
                  <a:pt x="348" y="1037"/>
                </a:cubicBezTo>
                <a:cubicBezTo>
                  <a:pt x="347" y="1016"/>
                  <a:pt x="349" y="994"/>
                  <a:pt x="350" y="972"/>
                </a:cubicBezTo>
                <a:cubicBezTo>
                  <a:pt x="351" y="942"/>
                  <a:pt x="349" y="900"/>
                  <a:pt x="348" y="870"/>
                </a:cubicBezTo>
                <a:cubicBezTo>
                  <a:pt x="348" y="820"/>
                  <a:pt x="350" y="763"/>
                  <a:pt x="349" y="714"/>
                </a:cubicBezTo>
                <a:cubicBezTo>
                  <a:pt x="349" y="661"/>
                  <a:pt x="353" y="633"/>
                  <a:pt x="353" y="580"/>
                </a:cubicBezTo>
                <a:cubicBezTo>
                  <a:pt x="353" y="559"/>
                  <a:pt x="363" y="523"/>
                  <a:pt x="362" y="502"/>
                </a:cubicBezTo>
                <a:cubicBezTo>
                  <a:pt x="342" y="547"/>
                  <a:pt x="345" y="1177"/>
                  <a:pt x="364" y="1259"/>
                </a:cubicBezTo>
                <a:cubicBezTo>
                  <a:pt x="365" y="1259"/>
                  <a:pt x="366" y="1259"/>
                  <a:pt x="367" y="1259"/>
                </a:cubicBezTo>
                <a:cubicBezTo>
                  <a:pt x="369" y="1234"/>
                  <a:pt x="358" y="1218"/>
                  <a:pt x="357" y="1192"/>
                </a:cubicBezTo>
                <a:close/>
                <a:moveTo>
                  <a:pt x="217" y="879"/>
                </a:moveTo>
                <a:cubicBezTo>
                  <a:pt x="215" y="785"/>
                  <a:pt x="213" y="690"/>
                  <a:pt x="211" y="596"/>
                </a:cubicBezTo>
                <a:cubicBezTo>
                  <a:pt x="210" y="596"/>
                  <a:pt x="209" y="596"/>
                  <a:pt x="208" y="596"/>
                </a:cubicBezTo>
                <a:cubicBezTo>
                  <a:pt x="205" y="690"/>
                  <a:pt x="211" y="785"/>
                  <a:pt x="217" y="879"/>
                </a:cubicBezTo>
                <a:close/>
                <a:moveTo>
                  <a:pt x="487" y="1175"/>
                </a:moveTo>
                <a:cubicBezTo>
                  <a:pt x="486" y="1215"/>
                  <a:pt x="491" y="1256"/>
                  <a:pt x="510" y="1297"/>
                </a:cubicBezTo>
                <a:cubicBezTo>
                  <a:pt x="502" y="1256"/>
                  <a:pt x="494" y="1215"/>
                  <a:pt x="487" y="1175"/>
                </a:cubicBezTo>
                <a:close/>
                <a:moveTo>
                  <a:pt x="400" y="599"/>
                </a:moveTo>
                <a:cubicBezTo>
                  <a:pt x="399" y="599"/>
                  <a:pt x="399" y="599"/>
                  <a:pt x="399" y="599"/>
                </a:cubicBezTo>
                <a:cubicBezTo>
                  <a:pt x="399" y="660"/>
                  <a:pt x="399" y="722"/>
                  <a:pt x="399" y="783"/>
                </a:cubicBezTo>
                <a:cubicBezTo>
                  <a:pt x="399" y="783"/>
                  <a:pt x="399" y="784"/>
                  <a:pt x="400" y="784"/>
                </a:cubicBezTo>
                <a:cubicBezTo>
                  <a:pt x="400" y="722"/>
                  <a:pt x="400" y="660"/>
                  <a:pt x="400" y="599"/>
                </a:cubicBezTo>
                <a:close/>
                <a:moveTo>
                  <a:pt x="441" y="1230"/>
                </a:moveTo>
                <a:cubicBezTo>
                  <a:pt x="442" y="1230"/>
                  <a:pt x="443" y="1230"/>
                  <a:pt x="444" y="1230"/>
                </a:cubicBezTo>
                <a:cubicBezTo>
                  <a:pt x="454" y="1200"/>
                  <a:pt x="439" y="1171"/>
                  <a:pt x="435" y="1141"/>
                </a:cubicBezTo>
                <a:cubicBezTo>
                  <a:pt x="437" y="1171"/>
                  <a:pt x="439" y="1200"/>
                  <a:pt x="441" y="1230"/>
                </a:cubicBezTo>
                <a:close/>
                <a:moveTo>
                  <a:pt x="227" y="1048"/>
                </a:moveTo>
                <a:cubicBezTo>
                  <a:pt x="228" y="1048"/>
                  <a:pt x="228" y="1048"/>
                  <a:pt x="228" y="1048"/>
                </a:cubicBezTo>
                <a:cubicBezTo>
                  <a:pt x="228" y="1028"/>
                  <a:pt x="228" y="1007"/>
                  <a:pt x="228" y="987"/>
                </a:cubicBezTo>
                <a:cubicBezTo>
                  <a:pt x="227" y="987"/>
                  <a:pt x="225" y="987"/>
                  <a:pt x="223" y="987"/>
                </a:cubicBezTo>
                <a:cubicBezTo>
                  <a:pt x="224" y="1007"/>
                  <a:pt x="226" y="1028"/>
                  <a:pt x="227" y="1048"/>
                </a:cubicBezTo>
                <a:close/>
                <a:moveTo>
                  <a:pt x="567" y="652"/>
                </a:moveTo>
                <a:cubicBezTo>
                  <a:pt x="568" y="652"/>
                  <a:pt x="568" y="652"/>
                  <a:pt x="569" y="652"/>
                </a:cubicBezTo>
                <a:cubicBezTo>
                  <a:pt x="571" y="614"/>
                  <a:pt x="573" y="575"/>
                  <a:pt x="575" y="537"/>
                </a:cubicBezTo>
                <a:cubicBezTo>
                  <a:pt x="574" y="537"/>
                  <a:pt x="573" y="537"/>
                  <a:pt x="573" y="537"/>
                </a:cubicBezTo>
                <a:cubicBezTo>
                  <a:pt x="571" y="575"/>
                  <a:pt x="569" y="614"/>
                  <a:pt x="567" y="652"/>
                </a:cubicBezTo>
                <a:close/>
                <a:moveTo>
                  <a:pt x="212" y="480"/>
                </a:moveTo>
                <a:cubicBezTo>
                  <a:pt x="211" y="480"/>
                  <a:pt x="211" y="480"/>
                  <a:pt x="211" y="480"/>
                </a:cubicBezTo>
                <a:cubicBezTo>
                  <a:pt x="210" y="512"/>
                  <a:pt x="209" y="545"/>
                  <a:pt x="208" y="577"/>
                </a:cubicBezTo>
                <a:cubicBezTo>
                  <a:pt x="209" y="577"/>
                  <a:pt x="210" y="577"/>
                  <a:pt x="212" y="577"/>
                </a:cubicBezTo>
                <a:cubicBezTo>
                  <a:pt x="212" y="545"/>
                  <a:pt x="212" y="512"/>
                  <a:pt x="212" y="480"/>
                </a:cubicBezTo>
                <a:close/>
                <a:moveTo>
                  <a:pt x="401" y="895"/>
                </a:moveTo>
                <a:cubicBezTo>
                  <a:pt x="401" y="895"/>
                  <a:pt x="402" y="895"/>
                  <a:pt x="402" y="895"/>
                </a:cubicBezTo>
                <a:cubicBezTo>
                  <a:pt x="402" y="869"/>
                  <a:pt x="402" y="842"/>
                  <a:pt x="402" y="816"/>
                </a:cubicBezTo>
                <a:cubicBezTo>
                  <a:pt x="402" y="816"/>
                  <a:pt x="401" y="816"/>
                  <a:pt x="401" y="816"/>
                </a:cubicBezTo>
                <a:cubicBezTo>
                  <a:pt x="401" y="842"/>
                  <a:pt x="401" y="869"/>
                  <a:pt x="401" y="895"/>
                </a:cubicBezTo>
                <a:close/>
                <a:moveTo>
                  <a:pt x="287" y="1239"/>
                </a:moveTo>
                <a:cubicBezTo>
                  <a:pt x="292" y="1233"/>
                  <a:pt x="291" y="1224"/>
                  <a:pt x="283" y="1207"/>
                </a:cubicBezTo>
                <a:cubicBezTo>
                  <a:pt x="284" y="1217"/>
                  <a:pt x="285" y="1228"/>
                  <a:pt x="287" y="1239"/>
                </a:cubicBezTo>
                <a:close/>
                <a:moveTo>
                  <a:pt x="576" y="499"/>
                </a:moveTo>
                <a:cubicBezTo>
                  <a:pt x="575" y="499"/>
                  <a:pt x="575" y="499"/>
                  <a:pt x="575" y="499"/>
                </a:cubicBezTo>
                <a:cubicBezTo>
                  <a:pt x="575" y="509"/>
                  <a:pt x="575" y="519"/>
                  <a:pt x="575" y="529"/>
                </a:cubicBezTo>
                <a:cubicBezTo>
                  <a:pt x="575" y="529"/>
                  <a:pt x="575" y="529"/>
                  <a:pt x="576" y="529"/>
                </a:cubicBezTo>
                <a:cubicBezTo>
                  <a:pt x="576" y="519"/>
                  <a:pt x="576" y="509"/>
                  <a:pt x="576" y="499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9601200" y="1101725"/>
            <a:ext cx="4848224" cy="11944350"/>
          </a:xfrm>
          <a:custGeom>
            <a:avLst/>
            <a:gdLst/>
            <a:ahLst/>
            <a:cxnLst/>
            <a:rect l="l" t="t" r="r" b="b"/>
            <a:pathLst>
              <a:path w="706" h="1738" extrusionOk="0">
                <a:moveTo>
                  <a:pt x="95" y="279"/>
                </a:moveTo>
                <a:cubicBezTo>
                  <a:pt x="101" y="290"/>
                  <a:pt x="103" y="217"/>
                  <a:pt x="108" y="228"/>
                </a:cubicBezTo>
                <a:cubicBezTo>
                  <a:pt x="108" y="230"/>
                  <a:pt x="111" y="232"/>
                  <a:pt x="112" y="234"/>
                </a:cubicBezTo>
                <a:cubicBezTo>
                  <a:pt x="113" y="234"/>
                  <a:pt x="115" y="234"/>
                  <a:pt x="116" y="234"/>
                </a:cubicBezTo>
                <a:cubicBezTo>
                  <a:pt x="116" y="232"/>
                  <a:pt x="116" y="230"/>
                  <a:pt x="116" y="228"/>
                </a:cubicBezTo>
                <a:cubicBezTo>
                  <a:pt x="117" y="211"/>
                  <a:pt x="119" y="279"/>
                  <a:pt x="120" y="262"/>
                </a:cubicBezTo>
                <a:cubicBezTo>
                  <a:pt x="120" y="260"/>
                  <a:pt x="122" y="258"/>
                  <a:pt x="123" y="256"/>
                </a:cubicBezTo>
                <a:cubicBezTo>
                  <a:pt x="125" y="256"/>
                  <a:pt x="127" y="256"/>
                  <a:pt x="128" y="256"/>
                </a:cubicBezTo>
                <a:cubicBezTo>
                  <a:pt x="130" y="259"/>
                  <a:pt x="132" y="261"/>
                  <a:pt x="132" y="263"/>
                </a:cubicBezTo>
                <a:cubicBezTo>
                  <a:pt x="135" y="277"/>
                  <a:pt x="137" y="207"/>
                  <a:pt x="140" y="221"/>
                </a:cubicBezTo>
                <a:cubicBezTo>
                  <a:pt x="140" y="224"/>
                  <a:pt x="137" y="228"/>
                  <a:pt x="150" y="229"/>
                </a:cubicBezTo>
                <a:cubicBezTo>
                  <a:pt x="151" y="229"/>
                  <a:pt x="153" y="231"/>
                  <a:pt x="154" y="232"/>
                </a:cubicBezTo>
                <a:cubicBezTo>
                  <a:pt x="155" y="235"/>
                  <a:pt x="157" y="237"/>
                  <a:pt x="159" y="240"/>
                </a:cubicBezTo>
                <a:cubicBezTo>
                  <a:pt x="177" y="277"/>
                  <a:pt x="183" y="240"/>
                  <a:pt x="190" y="278"/>
                </a:cubicBezTo>
                <a:cubicBezTo>
                  <a:pt x="191" y="284"/>
                  <a:pt x="198" y="288"/>
                  <a:pt x="207" y="292"/>
                </a:cubicBezTo>
                <a:cubicBezTo>
                  <a:pt x="207" y="287"/>
                  <a:pt x="205" y="283"/>
                  <a:pt x="205" y="278"/>
                </a:cubicBezTo>
                <a:cubicBezTo>
                  <a:pt x="202" y="263"/>
                  <a:pt x="199" y="248"/>
                  <a:pt x="197" y="233"/>
                </a:cubicBezTo>
                <a:cubicBezTo>
                  <a:pt x="194" y="204"/>
                  <a:pt x="191" y="249"/>
                  <a:pt x="189" y="220"/>
                </a:cubicBezTo>
                <a:cubicBezTo>
                  <a:pt x="188" y="219"/>
                  <a:pt x="190" y="217"/>
                  <a:pt x="192" y="215"/>
                </a:cubicBezTo>
                <a:cubicBezTo>
                  <a:pt x="193" y="215"/>
                  <a:pt x="194" y="215"/>
                  <a:pt x="195" y="215"/>
                </a:cubicBezTo>
                <a:cubicBezTo>
                  <a:pt x="197" y="217"/>
                  <a:pt x="200" y="219"/>
                  <a:pt x="200" y="221"/>
                </a:cubicBezTo>
                <a:cubicBezTo>
                  <a:pt x="206" y="234"/>
                  <a:pt x="213" y="230"/>
                  <a:pt x="216" y="244"/>
                </a:cubicBezTo>
                <a:cubicBezTo>
                  <a:pt x="225" y="277"/>
                  <a:pt x="232" y="253"/>
                  <a:pt x="239" y="286"/>
                </a:cubicBezTo>
                <a:cubicBezTo>
                  <a:pt x="245" y="316"/>
                  <a:pt x="251" y="302"/>
                  <a:pt x="255" y="333"/>
                </a:cubicBezTo>
                <a:cubicBezTo>
                  <a:pt x="259" y="364"/>
                  <a:pt x="196" y="395"/>
                  <a:pt x="209" y="425"/>
                </a:cubicBezTo>
                <a:cubicBezTo>
                  <a:pt x="211" y="430"/>
                  <a:pt x="213" y="435"/>
                  <a:pt x="216" y="440"/>
                </a:cubicBezTo>
                <a:cubicBezTo>
                  <a:pt x="217" y="440"/>
                  <a:pt x="218" y="440"/>
                  <a:pt x="219" y="440"/>
                </a:cubicBezTo>
                <a:cubicBezTo>
                  <a:pt x="218" y="437"/>
                  <a:pt x="218" y="434"/>
                  <a:pt x="217" y="431"/>
                </a:cubicBezTo>
                <a:cubicBezTo>
                  <a:pt x="214" y="419"/>
                  <a:pt x="210" y="407"/>
                  <a:pt x="207" y="395"/>
                </a:cubicBezTo>
                <a:cubicBezTo>
                  <a:pt x="202" y="380"/>
                  <a:pt x="199" y="365"/>
                  <a:pt x="195" y="349"/>
                </a:cubicBezTo>
                <a:cubicBezTo>
                  <a:pt x="192" y="337"/>
                  <a:pt x="262" y="322"/>
                  <a:pt x="260" y="310"/>
                </a:cubicBezTo>
                <a:cubicBezTo>
                  <a:pt x="256" y="291"/>
                  <a:pt x="249" y="319"/>
                  <a:pt x="246" y="300"/>
                </a:cubicBezTo>
                <a:cubicBezTo>
                  <a:pt x="243" y="280"/>
                  <a:pt x="242" y="260"/>
                  <a:pt x="241" y="239"/>
                </a:cubicBezTo>
                <a:cubicBezTo>
                  <a:pt x="241" y="238"/>
                  <a:pt x="242" y="236"/>
                  <a:pt x="243" y="234"/>
                </a:cubicBezTo>
                <a:cubicBezTo>
                  <a:pt x="245" y="234"/>
                  <a:pt x="246" y="234"/>
                  <a:pt x="247" y="234"/>
                </a:cubicBezTo>
                <a:cubicBezTo>
                  <a:pt x="249" y="236"/>
                  <a:pt x="252" y="238"/>
                  <a:pt x="253" y="240"/>
                </a:cubicBezTo>
                <a:cubicBezTo>
                  <a:pt x="256" y="247"/>
                  <a:pt x="260" y="226"/>
                  <a:pt x="262" y="233"/>
                </a:cubicBezTo>
                <a:cubicBezTo>
                  <a:pt x="263" y="237"/>
                  <a:pt x="266" y="239"/>
                  <a:pt x="276" y="239"/>
                </a:cubicBezTo>
                <a:cubicBezTo>
                  <a:pt x="276" y="238"/>
                  <a:pt x="276" y="236"/>
                  <a:pt x="276" y="234"/>
                </a:cubicBezTo>
                <a:cubicBezTo>
                  <a:pt x="274" y="219"/>
                  <a:pt x="272" y="259"/>
                  <a:pt x="271" y="244"/>
                </a:cubicBezTo>
                <a:cubicBezTo>
                  <a:pt x="270" y="242"/>
                  <a:pt x="269" y="183"/>
                  <a:pt x="272" y="182"/>
                </a:cubicBezTo>
                <a:cubicBezTo>
                  <a:pt x="280" y="178"/>
                  <a:pt x="277" y="173"/>
                  <a:pt x="278" y="169"/>
                </a:cubicBezTo>
                <a:cubicBezTo>
                  <a:pt x="278" y="167"/>
                  <a:pt x="279" y="165"/>
                  <a:pt x="280" y="163"/>
                </a:cubicBezTo>
                <a:cubicBezTo>
                  <a:pt x="282" y="163"/>
                  <a:pt x="284" y="163"/>
                  <a:pt x="285" y="163"/>
                </a:cubicBezTo>
                <a:cubicBezTo>
                  <a:pt x="287" y="167"/>
                  <a:pt x="290" y="155"/>
                  <a:pt x="291" y="158"/>
                </a:cubicBezTo>
                <a:cubicBezTo>
                  <a:pt x="300" y="191"/>
                  <a:pt x="311" y="174"/>
                  <a:pt x="317" y="206"/>
                </a:cubicBezTo>
                <a:cubicBezTo>
                  <a:pt x="328" y="263"/>
                  <a:pt x="326" y="242"/>
                  <a:pt x="323" y="321"/>
                </a:cubicBezTo>
                <a:cubicBezTo>
                  <a:pt x="325" y="326"/>
                  <a:pt x="295" y="386"/>
                  <a:pt x="297" y="391"/>
                </a:cubicBezTo>
                <a:cubicBezTo>
                  <a:pt x="300" y="389"/>
                  <a:pt x="300" y="388"/>
                  <a:pt x="300" y="387"/>
                </a:cubicBezTo>
                <a:cubicBezTo>
                  <a:pt x="297" y="369"/>
                  <a:pt x="340" y="341"/>
                  <a:pt x="337" y="323"/>
                </a:cubicBezTo>
                <a:cubicBezTo>
                  <a:pt x="335" y="309"/>
                  <a:pt x="357" y="305"/>
                  <a:pt x="354" y="290"/>
                </a:cubicBezTo>
                <a:cubicBezTo>
                  <a:pt x="349" y="259"/>
                  <a:pt x="343" y="228"/>
                  <a:pt x="337" y="197"/>
                </a:cubicBezTo>
                <a:cubicBezTo>
                  <a:pt x="336" y="193"/>
                  <a:pt x="340" y="189"/>
                  <a:pt x="341" y="185"/>
                </a:cubicBezTo>
                <a:cubicBezTo>
                  <a:pt x="342" y="183"/>
                  <a:pt x="342" y="182"/>
                  <a:pt x="342" y="181"/>
                </a:cubicBezTo>
                <a:cubicBezTo>
                  <a:pt x="340" y="173"/>
                  <a:pt x="338" y="165"/>
                  <a:pt x="336" y="157"/>
                </a:cubicBezTo>
                <a:cubicBezTo>
                  <a:pt x="334" y="144"/>
                  <a:pt x="331" y="181"/>
                  <a:pt x="329" y="168"/>
                </a:cubicBezTo>
                <a:cubicBezTo>
                  <a:pt x="328" y="166"/>
                  <a:pt x="330" y="164"/>
                  <a:pt x="330" y="162"/>
                </a:cubicBezTo>
                <a:cubicBezTo>
                  <a:pt x="332" y="162"/>
                  <a:pt x="333" y="162"/>
                  <a:pt x="335" y="162"/>
                </a:cubicBezTo>
                <a:cubicBezTo>
                  <a:pt x="336" y="164"/>
                  <a:pt x="339" y="166"/>
                  <a:pt x="339" y="168"/>
                </a:cubicBezTo>
                <a:cubicBezTo>
                  <a:pt x="343" y="177"/>
                  <a:pt x="345" y="137"/>
                  <a:pt x="348" y="146"/>
                </a:cubicBezTo>
                <a:cubicBezTo>
                  <a:pt x="355" y="164"/>
                  <a:pt x="363" y="223"/>
                  <a:pt x="370" y="241"/>
                </a:cubicBezTo>
                <a:cubicBezTo>
                  <a:pt x="375" y="255"/>
                  <a:pt x="379" y="269"/>
                  <a:pt x="384" y="283"/>
                </a:cubicBezTo>
                <a:cubicBezTo>
                  <a:pt x="384" y="274"/>
                  <a:pt x="382" y="264"/>
                  <a:pt x="380" y="255"/>
                </a:cubicBezTo>
                <a:cubicBezTo>
                  <a:pt x="376" y="237"/>
                  <a:pt x="372" y="219"/>
                  <a:pt x="368" y="201"/>
                </a:cubicBezTo>
                <a:cubicBezTo>
                  <a:pt x="367" y="199"/>
                  <a:pt x="368" y="196"/>
                  <a:pt x="369" y="194"/>
                </a:cubicBezTo>
                <a:cubicBezTo>
                  <a:pt x="371" y="194"/>
                  <a:pt x="373" y="194"/>
                  <a:pt x="374" y="194"/>
                </a:cubicBezTo>
                <a:cubicBezTo>
                  <a:pt x="377" y="198"/>
                  <a:pt x="380" y="202"/>
                  <a:pt x="381" y="206"/>
                </a:cubicBezTo>
                <a:cubicBezTo>
                  <a:pt x="391" y="241"/>
                  <a:pt x="331" y="233"/>
                  <a:pt x="341" y="268"/>
                </a:cubicBezTo>
                <a:cubicBezTo>
                  <a:pt x="348" y="294"/>
                  <a:pt x="355" y="319"/>
                  <a:pt x="363" y="345"/>
                </a:cubicBezTo>
                <a:cubicBezTo>
                  <a:pt x="366" y="354"/>
                  <a:pt x="370" y="364"/>
                  <a:pt x="374" y="373"/>
                </a:cubicBezTo>
                <a:cubicBezTo>
                  <a:pt x="375" y="370"/>
                  <a:pt x="374" y="367"/>
                  <a:pt x="374" y="365"/>
                </a:cubicBezTo>
                <a:cubicBezTo>
                  <a:pt x="374" y="356"/>
                  <a:pt x="368" y="347"/>
                  <a:pt x="375" y="338"/>
                </a:cubicBezTo>
                <a:cubicBezTo>
                  <a:pt x="379" y="333"/>
                  <a:pt x="374" y="328"/>
                  <a:pt x="373" y="323"/>
                </a:cubicBezTo>
                <a:cubicBezTo>
                  <a:pt x="375" y="329"/>
                  <a:pt x="368" y="296"/>
                  <a:pt x="350" y="222"/>
                </a:cubicBezTo>
                <a:cubicBezTo>
                  <a:pt x="345" y="205"/>
                  <a:pt x="408" y="230"/>
                  <a:pt x="404" y="213"/>
                </a:cubicBezTo>
                <a:cubicBezTo>
                  <a:pt x="403" y="210"/>
                  <a:pt x="330" y="165"/>
                  <a:pt x="341" y="162"/>
                </a:cubicBezTo>
                <a:cubicBezTo>
                  <a:pt x="389" y="251"/>
                  <a:pt x="398" y="305"/>
                  <a:pt x="405" y="321"/>
                </a:cubicBezTo>
                <a:cubicBezTo>
                  <a:pt x="407" y="314"/>
                  <a:pt x="401" y="307"/>
                  <a:pt x="408" y="300"/>
                </a:cubicBezTo>
                <a:cubicBezTo>
                  <a:pt x="424" y="322"/>
                  <a:pt x="427" y="148"/>
                  <a:pt x="438" y="170"/>
                </a:cubicBezTo>
                <a:cubicBezTo>
                  <a:pt x="442" y="169"/>
                  <a:pt x="445" y="167"/>
                  <a:pt x="445" y="165"/>
                </a:cubicBezTo>
                <a:cubicBezTo>
                  <a:pt x="438" y="141"/>
                  <a:pt x="431" y="192"/>
                  <a:pt x="425" y="168"/>
                </a:cubicBezTo>
                <a:cubicBezTo>
                  <a:pt x="420" y="150"/>
                  <a:pt x="415" y="295"/>
                  <a:pt x="410" y="277"/>
                </a:cubicBezTo>
                <a:cubicBezTo>
                  <a:pt x="409" y="274"/>
                  <a:pt x="410" y="272"/>
                  <a:pt x="410" y="270"/>
                </a:cubicBezTo>
                <a:cubicBezTo>
                  <a:pt x="411" y="270"/>
                  <a:pt x="413" y="269"/>
                  <a:pt x="415" y="269"/>
                </a:cubicBezTo>
                <a:cubicBezTo>
                  <a:pt x="417" y="271"/>
                  <a:pt x="420" y="152"/>
                  <a:pt x="421" y="154"/>
                </a:cubicBezTo>
                <a:cubicBezTo>
                  <a:pt x="425" y="163"/>
                  <a:pt x="428" y="172"/>
                  <a:pt x="432" y="181"/>
                </a:cubicBezTo>
                <a:cubicBezTo>
                  <a:pt x="445" y="206"/>
                  <a:pt x="457" y="114"/>
                  <a:pt x="469" y="139"/>
                </a:cubicBezTo>
                <a:cubicBezTo>
                  <a:pt x="470" y="141"/>
                  <a:pt x="472" y="144"/>
                  <a:pt x="474" y="144"/>
                </a:cubicBezTo>
                <a:cubicBezTo>
                  <a:pt x="488" y="145"/>
                  <a:pt x="486" y="150"/>
                  <a:pt x="488" y="154"/>
                </a:cubicBezTo>
                <a:cubicBezTo>
                  <a:pt x="495" y="166"/>
                  <a:pt x="502" y="160"/>
                  <a:pt x="509" y="172"/>
                </a:cubicBezTo>
                <a:cubicBezTo>
                  <a:pt x="514" y="182"/>
                  <a:pt x="519" y="150"/>
                  <a:pt x="524" y="160"/>
                </a:cubicBezTo>
                <a:cubicBezTo>
                  <a:pt x="527" y="168"/>
                  <a:pt x="530" y="176"/>
                  <a:pt x="532" y="184"/>
                </a:cubicBezTo>
                <a:cubicBezTo>
                  <a:pt x="531" y="170"/>
                  <a:pt x="528" y="197"/>
                  <a:pt x="524" y="183"/>
                </a:cubicBezTo>
                <a:cubicBezTo>
                  <a:pt x="519" y="166"/>
                  <a:pt x="513" y="150"/>
                  <a:pt x="508" y="134"/>
                </a:cubicBezTo>
                <a:cubicBezTo>
                  <a:pt x="508" y="132"/>
                  <a:pt x="508" y="130"/>
                  <a:pt x="508" y="127"/>
                </a:cubicBezTo>
                <a:cubicBezTo>
                  <a:pt x="510" y="127"/>
                  <a:pt x="512" y="127"/>
                  <a:pt x="514" y="127"/>
                </a:cubicBezTo>
                <a:cubicBezTo>
                  <a:pt x="516" y="129"/>
                  <a:pt x="518" y="131"/>
                  <a:pt x="519" y="133"/>
                </a:cubicBezTo>
                <a:cubicBezTo>
                  <a:pt x="524" y="143"/>
                  <a:pt x="528" y="154"/>
                  <a:pt x="532" y="164"/>
                </a:cubicBezTo>
                <a:cubicBezTo>
                  <a:pt x="534" y="169"/>
                  <a:pt x="537" y="175"/>
                  <a:pt x="539" y="180"/>
                </a:cubicBezTo>
                <a:cubicBezTo>
                  <a:pt x="541" y="178"/>
                  <a:pt x="541" y="176"/>
                  <a:pt x="541" y="174"/>
                </a:cubicBezTo>
                <a:cubicBezTo>
                  <a:pt x="533" y="147"/>
                  <a:pt x="525" y="120"/>
                  <a:pt x="517" y="92"/>
                </a:cubicBezTo>
                <a:cubicBezTo>
                  <a:pt x="516" y="89"/>
                  <a:pt x="517" y="87"/>
                  <a:pt x="517" y="84"/>
                </a:cubicBezTo>
                <a:cubicBezTo>
                  <a:pt x="519" y="84"/>
                  <a:pt x="520" y="83"/>
                  <a:pt x="522" y="83"/>
                </a:cubicBezTo>
                <a:cubicBezTo>
                  <a:pt x="524" y="86"/>
                  <a:pt x="527" y="89"/>
                  <a:pt x="529" y="93"/>
                </a:cubicBezTo>
                <a:cubicBezTo>
                  <a:pt x="539" y="116"/>
                  <a:pt x="549" y="58"/>
                  <a:pt x="561" y="81"/>
                </a:cubicBezTo>
                <a:cubicBezTo>
                  <a:pt x="567" y="92"/>
                  <a:pt x="572" y="103"/>
                  <a:pt x="589" y="112"/>
                </a:cubicBezTo>
                <a:cubicBezTo>
                  <a:pt x="598" y="117"/>
                  <a:pt x="603" y="81"/>
                  <a:pt x="605" y="86"/>
                </a:cubicBezTo>
                <a:cubicBezTo>
                  <a:pt x="611" y="103"/>
                  <a:pt x="618" y="57"/>
                  <a:pt x="618" y="74"/>
                </a:cubicBezTo>
                <a:cubicBezTo>
                  <a:pt x="618" y="91"/>
                  <a:pt x="635" y="64"/>
                  <a:pt x="640" y="81"/>
                </a:cubicBezTo>
                <a:cubicBezTo>
                  <a:pt x="642" y="80"/>
                  <a:pt x="643" y="78"/>
                  <a:pt x="643" y="77"/>
                </a:cubicBezTo>
                <a:cubicBezTo>
                  <a:pt x="641" y="57"/>
                  <a:pt x="640" y="79"/>
                  <a:pt x="638" y="59"/>
                </a:cubicBezTo>
                <a:cubicBezTo>
                  <a:pt x="635" y="42"/>
                  <a:pt x="631" y="25"/>
                  <a:pt x="628" y="9"/>
                </a:cubicBezTo>
                <a:cubicBezTo>
                  <a:pt x="627" y="6"/>
                  <a:pt x="629" y="3"/>
                  <a:pt x="629" y="0"/>
                </a:cubicBezTo>
                <a:cubicBezTo>
                  <a:pt x="631" y="0"/>
                  <a:pt x="633" y="0"/>
                  <a:pt x="635" y="0"/>
                </a:cubicBezTo>
                <a:cubicBezTo>
                  <a:pt x="636" y="3"/>
                  <a:pt x="639" y="6"/>
                  <a:pt x="640" y="8"/>
                </a:cubicBezTo>
                <a:cubicBezTo>
                  <a:pt x="644" y="21"/>
                  <a:pt x="647" y="35"/>
                  <a:pt x="650" y="48"/>
                </a:cubicBezTo>
                <a:cubicBezTo>
                  <a:pt x="651" y="50"/>
                  <a:pt x="652" y="52"/>
                  <a:pt x="653" y="54"/>
                </a:cubicBezTo>
                <a:cubicBezTo>
                  <a:pt x="654" y="54"/>
                  <a:pt x="656" y="54"/>
                  <a:pt x="657" y="54"/>
                </a:cubicBezTo>
                <a:cubicBezTo>
                  <a:pt x="657" y="49"/>
                  <a:pt x="657" y="44"/>
                  <a:pt x="657" y="38"/>
                </a:cubicBezTo>
                <a:cubicBezTo>
                  <a:pt x="659" y="38"/>
                  <a:pt x="660" y="38"/>
                  <a:pt x="662" y="38"/>
                </a:cubicBezTo>
                <a:cubicBezTo>
                  <a:pt x="664" y="41"/>
                  <a:pt x="666" y="43"/>
                  <a:pt x="667" y="45"/>
                </a:cubicBezTo>
                <a:cubicBezTo>
                  <a:pt x="675" y="70"/>
                  <a:pt x="684" y="52"/>
                  <a:pt x="689" y="76"/>
                </a:cubicBezTo>
                <a:cubicBezTo>
                  <a:pt x="694" y="107"/>
                  <a:pt x="697" y="138"/>
                  <a:pt x="699" y="169"/>
                </a:cubicBezTo>
                <a:cubicBezTo>
                  <a:pt x="700" y="200"/>
                  <a:pt x="698" y="721"/>
                  <a:pt x="698" y="752"/>
                </a:cubicBezTo>
                <a:cubicBezTo>
                  <a:pt x="697" y="785"/>
                  <a:pt x="697" y="817"/>
                  <a:pt x="697" y="850"/>
                </a:cubicBezTo>
                <a:cubicBezTo>
                  <a:pt x="697" y="873"/>
                  <a:pt x="697" y="895"/>
                  <a:pt x="697" y="918"/>
                </a:cubicBezTo>
                <a:cubicBezTo>
                  <a:pt x="697" y="927"/>
                  <a:pt x="699" y="936"/>
                  <a:pt x="699" y="945"/>
                </a:cubicBezTo>
                <a:cubicBezTo>
                  <a:pt x="700" y="949"/>
                  <a:pt x="700" y="953"/>
                  <a:pt x="700" y="957"/>
                </a:cubicBezTo>
                <a:cubicBezTo>
                  <a:pt x="699" y="961"/>
                  <a:pt x="697" y="965"/>
                  <a:pt x="696" y="969"/>
                </a:cubicBezTo>
                <a:cubicBezTo>
                  <a:pt x="696" y="971"/>
                  <a:pt x="701" y="974"/>
                  <a:pt x="699" y="975"/>
                </a:cubicBezTo>
                <a:cubicBezTo>
                  <a:pt x="692" y="978"/>
                  <a:pt x="697" y="979"/>
                  <a:pt x="701" y="981"/>
                </a:cubicBezTo>
                <a:cubicBezTo>
                  <a:pt x="694" y="983"/>
                  <a:pt x="694" y="985"/>
                  <a:pt x="702" y="987"/>
                </a:cubicBezTo>
                <a:cubicBezTo>
                  <a:pt x="701" y="987"/>
                  <a:pt x="699" y="987"/>
                  <a:pt x="697" y="987"/>
                </a:cubicBezTo>
                <a:cubicBezTo>
                  <a:pt x="698" y="989"/>
                  <a:pt x="698" y="991"/>
                  <a:pt x="699" y="993"/>
                </a:cubicBezTo>
                <a:cubicBezTo>
                  <a:pt x="692" y="994"/>
                  <a:pt x="694" y="996"/>
                  <a:pt x="697" y="998"/>
                </a:cubicBezTo>
                <a:cubicBezTo>
                  <a:pt x="697" y="1022"/>
                  <a:pt x="697" y="1046"/>
                  <a:pt x="697" y="1070"/>
                </a:cubicBezTo>
                <a:cubicBezTo>
                  <a:pt x="696" y="1070"/>
                  <a:pt x="695" y="1070"/>
                  <a:pt x="693" y="1069"/>
                </a:cubicBezTo>
                <a:cubicBezTo>
                  <a:pt x="691" y="1072"/>
                  <a:pt x="688" y="1074"/>
                  <a:pt x="687" y="1076"/>
                </a:cubicBezTo>
                <a:cubicBezTo>
                  <a:pt x="686" y="1086"/>
                  <a:pt x="685" y="1096"/>
                  <a:pt x="684" y="1106"/>
                </a:cubicBezTo>
                <a:cubicBezTo>
                  <a:pt x="684" y="1117"/>
                  <a:pt x="684" y="1128"/>
                  <a:pt x="684" y="1140"/>
                </a:cubicBezTo>
                <a:cubicBezTo>
                  <a:pt x="682" y="1140"/>
                  <a:pt x="681" y="1140"/>
                  <a:pt x="679" y="1140"/>
                </a:cubicBezTo>
                <a:cubicBezTo>
                  <a:pt x="679" y="991"/>
                  <a:pt x="679" y="843"/>
                  <a:pt x="679" y="695"/>
                </a:cubicBezTo>
                <a:cubicBezTo>
                  <a:pt x="677" y="695"/>
                  <a:pt x="675" y="695"/>
                  <a:pt x="673" y="695"/>
                </a:cubicBezTo>
                <a:cubicBezTo>
                  <a:pt x="672" y="882"/>
                  <a:pt x="671" y="1027"/>
                  <a:pt x="670" y="1214"/>
                </a:cubicBezTo>
                <a:cubicBezTo>
                  <a:pt x="673" y="1207"/>
                  <a:pt x="674" y="1242"/>
                  <a:pt x="675" y="1235"/>
                </a:cubicBezTo>
                <a:cubicBezTo>
                  <a:pt x="677" y="1213"/>
                  <a:pt x="678" y="1190"/>
                  <a:pt x="680" y="1168"/>
                </a:cubicBezTo>
                <a:cubicBezTo>
                  <a:pt x="680" y="1162"/>
                  <a:pt x="684" y="1162"/>
                  <a:pt x="698" y="1164"/>
                </a:cubicBezTo>
                <a:cubicBezTo>
                  <a:pt x="693" y="1165"/>
                  <a:pt x="689" y="1166"/>
                  <a:pt x="683" y="1168"/>
                </a:cubicBezTo>
                <a:cubicBezTo>
                  <a:pt x="689" y="1168"/>
                  <a:pt x="693" y="1169"/>
                  <a:pt x="699" y="1169"/>
                </a:cubicBezTo>
                <a:cubicBezTo>
                  <a:pt x="694" y="1171"/>
                  <a:pt x="691" y="1172"/>
                  <a:pt x="686" y="1174"/>
                </a:cubicBezTo>
                <a:cubicBezTo>
                  <a:pt x="691" y="1174"/>
                  <a:pt x="694" y="1175"/>
                  <a:pt x="699" y="1175"/>
                </a:cubicBezTo>
                <a:cubicBezTo>
                  <a:pt x="693" y="1177"/>
                  <a:pt x="690" y="1178"/>
                  <a:pt x="685" y="1179"/>
                </a:cubicBezTo>
                <a:cubicBezTo>
                  <a:pt x="690" y="1180"/>
                  <a:pt x="693" y="1181"/>
                  <a:pt x="698" y="1181"/>
                </a:cubicBezTo>
                <a:cubicBezTo>
                  <a:pt x="694" y="1183"/>
                  <a:pt x="691" y="1184"/>
                  <a:pt x="688" y="1185"/>
                </a:cubicBezTo>
                <a:cubicBezTo>
                  <a:pt x="691" y="1186"/>
                  <a:pt x="694" y="1187"/>
                  <a:pt x="697" y="1187"/>
                </a:cubicBezTo>
                <a:cubicBezTo>
                  <a:pt x="694" y="1189"/>
                  <a:pt x="692" y="1190"/>
                  <a:pt x="689" y="1191"/>
                </a:cubicBezTo>
                <a:cubicBezTo>
                  <a:pt x="703" y="1193"/>
                  <a:pt x="693" y="1195"/>
                  <a:pt x="689" y="1197"/>
                </a:cubicBezTo>
                <a:cubicBezTo>
                  <a:pt x="706" y="1200"/>
                  <a:pt x="689" y="1201"/>
                  <a:pt x="688" y="1203"/>
                </a:cubicBezTo>
                <a:cubicBezTo>
                  <a:pt x="691" y="1204"/>
                  <a:pt x="694" y="1204"/>
                  <a:pt x="699" y="1206"/>
                </a:cubicBezTo>
                <a:cubicBezTo>
                  <a:pt x="694" y="1207"/>
                  <a:pt x="690" y="1207"/>
                  <a:pt x="685" y="1208"/>
                </a:cubicBezTo>
                <a:cubicBezTo>
                  <a:pt x="691" y="1209"/>
                  <a:pt x="694" y="1210"/>
                  <a:pt x="697" y="1211"/>
                </a:cubicBezTo>
                <a:cubicBezTo>
                  <a:pt x="693" y="1212"/>
                  <a:pt x="690" y="1213"/>
                  <a:pt x="687" y="1215"/>
                </a:cubicBezTo>
                <a:cubicBezTo>
                  <a:pt x="691" y="1215"/>
                  <a:pt x="693" y="1216"/>
                  <a:pt x="697" y="1217"/>
                </a:cubicBezTo>
                <a:cubicBezTo>
                  <a:pt x="693" y="1218"/>
                  <a:pt x="690" y="1219"/>
                  <a:pt x="687" y="1220"/>
                </a:cubicBezTo>
                <a:cubicBezTo>
                  <a:pt x="690" y="1221"/>
                  <a:pt x="693" y="1222"/>
                  <a:pt x="699" y="1223"/>
                </a:cubicBezTo>
                <a:cubicBezTo>
                  <a:pt x="692" y="1224"/>
                  <a:pt x="688" y="1225"/>
                  <a:pt x="684" y="1226"/>
                </a:cubicBezTo>
                <a:cubicBezTo>
                  <a:pt x="685" y="1226"/>
                  <a:pt x="686" y="1227"/>
                  <a:pt x="687" y="1227"/>
                </a:cubicBezTo>
                <a:cubicBezTo>
                  <a:pt x="690" y="1228"/>
                  <a:pt x="693" y="1228"/>
                  <a:pt x="696" y="1228"/>
                </a:cubicBezTo>
                <a:cubicBezTo>
                  <a:pt x="682" y="1234"/>
                  <a:pt x="682" y="1238"/>
                  <a:pt x="694" y="1240"/>
                </a:cubicBezTo>
                <a:cubicBezTo>
                  <a:pt x="691" y="1242"/>
                  <a:pt x="686" y="1201"/>
                  <a:pt x="684" y="1203"/>
                </a:cubicBezTo>
                <a:cubicBezTo>
                  <a:pt x="682" y="1207"/>
                  <a:pt x="681" y="1211"/>
                  <a:pt x="681" y="1214"/>
                </a:cubicBezTo>
                <a:cubicBezTo>
                  <a:pt x="680" y="1230"/>
                  <a:pt x="679" y="1246"/>
                  <a:pt x="677" y="1263"/>
                </a:cubicBezTo>
                <a:cubicBezTo>
                  <a:pt x="675" y="1289"/>
                  <a:pt x="673" y="1218"/>
                  <a:pt x="671" y="1245"/>
                </a:cubicBezTo>
                <a:cubicBezTo>
                  <a:pt x="669" y="1270"/>
                  <a:pt x="667" y="1294"/>
                  <a:pt x="665" y="1318"/>
                </a:cubicBezTo>
                <a:cubicBezTo>
                  <a:pt x="665" y="1319"/>
                  <a:pt x="662" y="1320"/>
                  <a:pt x="660" y="1322"/>
                </a:cubicBezTo>
                <a:cubicBezTo>
                  <a:pt x="658" y="1315"/>
                  <a:pt x="658" y="1310"/>
                  <a:pt x="658" y="1304"/>
                </a:cubicBezTo>
                <a:cubicBezTo>
                  <a:pt x="657" y="1298"/>
                  <a:pt x="657" y="1291"/>
                  <a:pt x="656" y="1284"/>
                </a:cubicBezTo>
                <a:cubicBezTo>
                  <a:pt x="656" y="1283"/>
                  <a:pt x="656" y="1281"/>
                  <a:pt x="655" y="1280"/>
                </a:cubicBezTo>
                <a:cubicBezTo>
                  <a:pt x="654" y="1281"/>
                  <a:pt x="651" y="1283"/>
                  <a:pt x="651" y="1284"/>
                </a:cubicBezTo>
                <a:cubicBezTo>
                  <a:pt x="649" y="1300"/>
                  <a:pt x="648" y="1316"/>
                  <a:pt x="647" y="1332"/>
                </a:cubicBezTo>
                <a:cubicBezTo>
                  <a:pt x="644" y="1361"/>
                  <a:pt x="641" y="1390"/>
                  <a:pt x="639" y="1419"/>
                </a:cubicBezTo>
                <a:cubicBezTo>
                  <a:pt x="637" y="1438"/>
                  <a:pt x="636" y="1456"/>
                  <a:pt x="635" y="1474"/>
                </a:cubicBezTo>
                <a:cubicBezTo>
                  <a:pt x="634" y="1483"/>
                  <a:pt x="631" y="1492"/>
                  <a:pt x="631" y="1501"/>
                </a:cubicBezTo>
                <a:cubicBezTo>
                  <a:pt x="630" y="1512"/>
                  <a:pt x="631" y="1564"/>
                  <a:pt x="630" y="1575"/>
                </a:cubicBezTo>
                <a:cubicBezTo>
                  <a:pt x="630" y="1577"/>
                  <a:pt x="629" y="1580"/>
                  <a:pt x="629" y="1582"/>
                </a:cubicBezTo>
                <a:cubicBezTo>
                  <a:pt x="628" y="1582"/>
                  <a:pt x="626" y="1582"/>
                  <a:pt x="625" y="1582"/>
                </a:cubicBezTo>
                <a:cubicBezTo>
                  <a:pt x="625" y="1577"/>
                  <a:pt x="623" y="1572"/>
                  <a:pt x="623" y="1567"/>
                </a:cubicBezTo>
                <a:cubicBezTo>
                  <a:pt x="624" y="1544"/>
                  <a:pt x="624" y="1479"/>
                  <a:pt x="624" y="1457"/>
                </a:cubicBezTo>
                <a:cubicBezTo>
                  <a:pt x="623" y="1440"/>
                  <a:pt x="619" y="1424"/>
                  <a:pt x="620" y="1407"/>
                </a:cubicBezTo>
                <a:cubicBezTo>
                  <a:pt x="623" y="1350"/>
                  <a:pt x="626" y="1292"/>
                  <a:pt x="630" y="1235"/>
                </a:cubicBezTo>
                <a:cubicBezTo>
                  <a:pt x="633" y="1178"/>
                  <a:pt x="630" y="1215"/>
                  <a:pt x="630" y="1158"/>
                </a:cubicBezTo>
                <a:cubicBezTo>
                  <a:pt x="630" y="1055"/>
                  <a:pt x="630" y="983"/>
                  <a:pt x="625" y="879"/>
                </a:cubicBezTo>
                <a:cubicBezTo>
                  <a:pt x="622" y="821"/>
                  <a:pt x="620" y="777"/>
                  <a:pt x="614" y="719"/>
                </a:cubicBezTo>
                <a:cubicBezTo>
                  <a:pt x="613" y="717"/>
                  <a:pt x="613" y="715"/>
                  <a:pt x="612" y="713"/>
                </a:cubicBezTo>
                <a:cubicBezTo>
                  <a:pt x="612" y="711"/>
                  <a:pt x="611" y="709"/>
                  <a:pt x="611" y="707"/>
                </a:cubicBezTo>
                <a:cubicBezTo>
                  <a:pt x="609" y="708"/>
                  <a:pt x="608" y="708"/>
                  <a:pt x="608" y="708"/>
                </a:cubicBezTo>
                <a:cubicBezTo>
                  <a:pt x="610" y="745"/>
                  <a:pt x="612" y="781"/>
                  <a:pt x="614" y="817"/>
                </a:cubicBezTo>
                <a:cubicBezTo>
                  <a:pt x="614" y="830"/>
                  <a:pt x="613" y="842"/>
                  <a:pt x="614" y="855"/>
                </a:cubicBezTo>
                <a:cubicBezTo>
                  <a:pt x="615" y="877"/>
                  <a:pt x="618" y="900"/>
                  <a:pt x="618" y="922"/>
                </a:cubicBezTo>
                <a:cubicBezTo>
                  <a:pt x="619" y="937"/>
                  <a:pt x="617" y="952"/>
                  <a:pt x="617" y="967"/>
                </a:cubicBezTo>
                <a:cubicBezTo>
                  <a:pt x="617" y="973"/>
                  <a:pt x="616" y="979"/>
                  <a:pt x="616" y="986"/>
                </a:cubicBezTo>
                <a:cubicBezTo>
                  <a:pt x="616" y="993"/>
                  <a:pt x="618" y="1000"/>
                  <a:pt x="618" y="1007"/>
                </a:cubicBezTo>
                <a:cubicBezTo>
                  <a:pt x="619" y="1016"/>
                  <a:pt x="618" y="1024"/>
                  <a:pt x="619" y="1033"/>
                </a:cubicBezTo>
                <a:cubicBezTo>
                  <a:pt x="619" y="1042"/>
                  <a:pt x="623" y="1050"/>
                  <a:pt x="622" y="1059"/>
                </a:cubicBezTo>
                <a:cubicBezTo>
                  <a:pt x="621" y="1061"/>
                  <a:pt x="623" y="1064"/>
                  <a:pt x="622" y="1066"/>
                </a:cubicBezTo>
                <a:cubicBezTo>
                  <a:pt x="620" y="1069"/>
                  <a:pt x="616" y="1073"/>
                  <a:pt x="619" y="1074"/>
                </a:cubicBezTo>
                <a:cubicBezTo>
                  <a:pt x="627" y="1077"/>
                  <a:pt x="620" y="1078"/>
                  <a:pt x="617" y="1080"/>
                </a:cubicBezTo>
                <a:cubicBezTo>
                  <a:pt x="630" y="1082"/>
                  <a:pt x="621" y="1084"/>
                  <a:pt x="616" y="1086"/>
                </a:cubicBezTo>
                <a:cubicBezTo>
                  <a:pt x="630" y="1088"/>
                  <a:pt x="620" y="1090"/>
                  <a:pt x="616" y="1092"/>
                </a:cubicBezTo>
                <a:cubicBezTo>
                  <a:pt x="619" y="1092"/>
                  <a:pt x="621" y="1093"/>
                  <a:pt x="626" y="1095"/>
                </a:cubicBezTo>
                <a:cubicBezTo>
                  <a:pt x="622" y="1096"/>
                  <a:pt x="618" y="1096"/>
                  <a:pt x="614" y="1097"/>
                </a:cubicBezTo>
                <a:cubicBezTo>
                  <a:pt x="619" y="1098"/>
                  <a:pt x="621" y="1099"/>
                  <a:pt x="624" y="1100"/>
                </a:cubicBezTo>
                <a:cubicBezTo>
                  <a:pt x="621" y="1101"/>
                  <a:pt x="619" y="1102"/>
                  <a:pt x="616" y="1104"/>
                </a:cubicBezTo>
                <a:cubicBezTo>
                  <a:pt x="619" y="1104"/>
                  <a:pt x="621" y="1105"/>
                  <a:pt x="624" y="1106"/>
                </a:cubicBezTo>
                <a:cubicBezTo>
                  <a:pt x="621" y="1107"/>
                  <a:pt x="618" y="1108"/>
                  <a:pt x="615" y="1110"/>
                </a:cubicBezTo>
                <a:cubicBezTo>
                  <a:pt x="630" y="1112"/>
                  <a:pt x="618" y="1113"/>
                  <a:pt x="618" y="1116"/>
                </a:cubicBezTo>
                <a:cubicBezTo>
                  <a:pt x="619" y="1117"/>
                  <a:pt x="618" y="1118"/>
                  <a:pt x="618" y="1120"/>
                </a:cubicBezTo>
                <a:cubicBezTo>
                  <a:pt x="618" y="1121"/>
                  <a:pt x="618" y="1121"/>
                  <a:pt x="618" y="1122"/>
                </a:cubicBezTo>
                <a:cubicBezTo>
                  <a:pt x="618" y="1125"/>
                  <a:pt x="619" y="1128"/>
                  <a:pt x="619" y="1131"/>
                </a:cubicBezTo>
                <a:cubicBezTo>
                  <a:pt x="619" y="1134"/>
                  <a:pt x="617" y="1137"/>
                  <a:pt x="617" y="1140"/>
                </a:cubicBezTo>
                <a:cubicBezTo>
                  <a:pt x="618" y="1145"/>
                  <a:pt x="619" y="1150"/>
                  <a:pt x="619" y="1155"/>
                </a:cubicBezTo>
                <a:cubicBezTo>
                  <a:pt x="619" y="1160"/>
                  <a:pt x="618" y="1164"/>
                  <a:pt x="618" y="1169"/>
                </a:cubicBezTo>
                <a:cubicBezTo>
                  <a:pt x="618" y="1174"/>
                  <a:pt x="620" y="1179"/>
                  <a:pt x="620" y="1184"/>
                </a:cubicBezTo>
                <a:cubicBezTo>
                  <a:pt x="620" y="1188"/>
                  <a:pt x="617" y="1193"/>
                  <a:pt x="617" y="1198"/>
                </a:cubicBezTo>
                <a:cubicBezTo>
                  <a:pt x="617" y="1203"/>
                  <a:pt x="620" y="1208"/>
                  <a:pt x="620" y="1213"/>
                </a:cubicBezTo>
                <a:cubicBezTo>
                  <a:pt x="621" y="1220"/>
                  <a:pt x="622" y="1228"/>
                  <a:pt x="620" y="1236"/>
                </a:cubicBezTo>
                <a:cubicBezTo>
                  <a:pt x="619" y="1238"/>
                  <a:pt x="619" y="1241"/>
                  <a:pt x="620" y="1243"/>
                </a:cubicBezTo>
                <a:cubicBezTo>
                  <a:pt x="620" y="1246"/>
                  <a:pt x="615" y="1207"/>
                  <a:pt x="617" y="1210"/>
                </a:cubicBezTo>
                <a:cubicBezTo>
                  <a:pt x="620" y="1213"/>
                  <a:pt x="619" y="1217"/>
                  <a:pt x="617" y="1220"/>
                </a:cubicBezTo>
                <a:cubicBezTo>
                  <a:pt x="616" y="1223"/>
                  <a:pt x="619" y="1226"/>
                  <a:pt x="619" y="1229"/>
                </a:cubicBezTo>
                <a:cubicBezTo>
                  <a:pt x="620" y="1232"/>
                  <a:pt x="619" y="1234"/>
                  <a:pt x="619" y="1237"/>
                </a:cubicBezTo>
                <a:cubicBezTo>
                  <a:pt x="618" y="1240"/>
                  <a:pt x="618" y="1243"/>
                  <a:pt x="618" y="1246"/>
                </a:cubicBezTo>
                <a:cubicBezTo>
                  <a:pt x="618" y="1250"/>
                  <a:pt x="617" y="1253"/>
                  <a:pt x="616" y="1257"/>
                </a:cubicBezTo>
                <a:cubicBezTo>
                  <a:pt x="623" y="1259"/>
                  <a:pt x="618" y="1261"/>
                  <a:pt x="613" y="1263"/>
                </a:cubicBezTo>
                <a:cubicBezTo>
                  <a:pt x="616" y="1264"/>
                  <a:pt x="617" y="1264"/>
                  <a:pt x="620" y="1265"/>
                </a:cubicBezTo>
                <a:cubicBezTo>
                  <a:pt x="617" y="1266"/>
                  <a:pt x="615" y="1267"/>
                  <a:pt x="613" y="1268"/>
                </a:cubicBezTo>
                <a:cubicBezTo>
                  <a:pt x="615" y="1269"/>
                  <a:pt x="619" y="1271"/>
                  <a:pt x="618" y="1271"/>
                </a:cubicBezTo>
                <a:cubicBezTo>
                  <a:pt x="614" y="1273"/>
                  <a:pt x="612" y="1275"/>
                  <a:pt x="618" y="1277"/>
                </a:cubicBezTo>
                <a:cubicBezTo>
                  <a:pt x="612" y="1279"/>
                  <a:pt x="616" y="1282"/>
                  <a:pt x="617" y="1284"/>
                </a:cubicBezTo>
                <a:cubicBezTo>
                  <a:pt x="617" y="1286"/>
                  <a:pt x="616" y="1287"/>
                  <a:pt x="616" y="1288"/>
                </a:cubicBezTo>
                <a:cubicBezTo>
                  <a:pt x="616" y="1291"/>
                  <a:pt x="616" y="1293"/>
                  <a:pt x="616" y="1295"/>
                </a:cubicBezTo>
                <a:cubicBezTo>
                  <a:pt x="617" y="1295"/>
                  <a:pt x="618" y="1295"/>
                  <a:pt x="619" y="1296"/>
                </a:cubicBezTo>
                <a:cubicBezTo>
                  <a:pt x="616" y="1296"/>
                  <a:pt x="613" y="1297"/>
                  <a:pt x="609" y="1298"/>
                </a:cubicBezTo>
                <a:cubicBezTo>
                  <a:pt x="614" y="1299"/>
                  <a:pt x="616" y="1300"/>
                  <a:pt x="620" y="1301"/>
                </a:cubicBezTo>
                <a:cubicBezTo>
                  <a:pt x="616" y="1302"/>
                  <a:pt x="613" y="1303"/>
                  <a:pt x="609" y="1303"/>
                </a:cubicBezTo>
                <a:cubicBezTo>
                  <a:pt x="614" y="1305"/>
                  <a:pt x="616" y="1306"/>
                  <a:pt x="619" y="1307"/>
                </a:cubicBezTo>
                <a:cubicBezTo>
                  <a:pt x="615" y="1308"/>
                  <a:pt x="613" y="1309"/>
                  <a:pt x="609" y="1310"/>
                </a:cubicBezTo>
                <a:cubicBezTo>
                  <a:pt x="613" y="1311"/>
                  <a:pt x="615" y="1312"/>
                  <a:pt x="619" y="1313"/>
                </a:cubicBezTo>
                <a:cubicBezTo>
                  <a:pt x="615" y="1314"/>
                  <a:pt x="612" y="1314"/>
                  <a:pt x="608" y="1315"/>
                </a:cubicBezTo>
                <a:cubicBezTo>
                  <a:pt x="613" y="1317"/>
                  <a:pt x="615" y="1318"/>
                  <a:pt x="618" y="1319"/>
                </a:cubicBezTo>
                <a:cubicBezTo>
                  <a:pt x="615" y="1320"/>
                  <a:pt x="612" y="1320"/>
                  <a:pt x="609" y="1321"/>
                </a:cubicBezTo>
                <a:cubicBezTo>
                  <a:pt x="612" y="1323"/>
                  <a:pt x="614" y="1324"/>
                  <a:pt x="617" y="1325"/>
                </a:cubicBezTo>
                <a:cubicBezTo>
                  <a:pt x="613" y="1326"/>
                  <a:pt x="610" y="1326"/>
                  <a:pt x="606" y="1327"/>
                </a:cubicBezTo>
                <a:cubicBezTo>
                  <a:pt x="611" y="1329"/>
                  <a:pt x="614" y="1231"/>
                  <a:pt x="617" y="1233"/>
                </a:cubicBezTo>
                <a:cubicBezTo>
                  <a:pt x="613" y="1234"/>
                  <a:pt x="610" y="1234"/>
                  <a:pt x="606" y="1235"/>
                </a:cubicBezTo>
                <a:cubicBezTo>
                  <a:pt x="611" y="1237"/>
                  <a:pt x="613" y="1237"/>
                  <a:pt x="617" y="1239"/>
                </a:cubicBezTo>
                <a:cubicBezTo>
                  <a:pt x="607" y="1240"/>
                  <a:pt x="605" y="1242"/>
                  <a:pt x="616" y="1244"/>
                </a:cubicBezTo>
                <a:cubicBezTo>
                  <a:pt x="606" y="1246"/>
                  <a:pt x="611" y="1248"/>
                  <a:pt x="611" y="1250"/>
                </a:cubicBezTo>
                <a:cubicBezTo>
                  <a:pt x="612" y="1256"/>
                  <a:pt x="607" y="1261"/>
                  <a:pt x="606" y="1266"/>
                </a:cubicBezTo>
                <a:cubicBezTo>
                  <a:pt x="605" y="1279"/>
                  <a:pt x="605" y="1291"/>
                  <a:pt x="604" y="1304"/>
                </a:cubicBezTo>
                <a:cubicBezTo>
                  <a:pt x="601" y="1333"/>
                  <a:pt x="598" y="1362"/>
                  <a:pt x="595" y="1391"/>
                </a:cubicBezTo>
                <a:cubicBezTo>
                  <a:pt x="594" y="1412"/>
                  <a:pt x="592" y="1434"/>
                  <a:pt x="590" y="1455"/>
                </a:cubicBezTo>
                <a:cubicBezTo>
                  <a:pt x="589" y="1469"/>
                  <a:pt x="587" y="1482"/>
                  <a:pt x="585" y="1496"/>
                </a:cubicBezTo>
                <a:cubicBezTo>
                  <a:pt x="585" y="1497"/>
                  <a:pt x="584" y="1498"/>
                  <a:pt x="583" y="1500"/>
                </a:cubicBezTo>
                <a:cubicBezTo>
                  <a:pt x="582" y="1498"/>
                  <a:pt x="579" y="1497"/>
                  <a:pt x="579" y="1496"/>
                </a:cubicBezTo>
                <a:cubicBezTo>
                  <a:pt x="579" y="1485"/>
                  <a:pt x="580" y="1475"/>
                  <a:pt x="581" y="1464"/>
                </a:cubicBezTo>
                <a:cubicBezTo>
                  <a:pt x="581" y="1443"/>
                  <a:pt x="582" y="1422"/>
                  <a:pt x="582" y="1401"/>
                </a:cubicBezTo>
                <a:cubicBezTo>
                  <a:pt x="583" y="1387"/>
                  <a:pt x="582" y="1374"/>
                  <a:pt x="582" y="1360"/>
                </a:cubicBezTo>
                <a:cubicBezTo>
                  <a:pt x="578" y="1394"/>
                  <a:pt x="574" y="1470"/>
                  <a:pt x="571" y="1504"/>
                </a:cubicBezTo>
                <a:cubicBezTo>
                  <a:pt x="569" y="1521"/>
                  <a:pt x="569" y="1539"/>
                  <a:pt x="568" y="1557"/>
                </a:cubicBezTo>
                <a:cubicBezTo>
                  <a:pt x="568" y="1558"/>
                  <a:pt x="566" y="1560"/>
                  <a:pt x="563" y="1562"/>
                </a:cubicBezTo>
                <a:cubicBezTo>
                  <a:pt x="561" y="1560"/>
                  <a:pt x="560" y="1559"/>
                  <a:pt x="560" y="1559"/>
                </a:cubicBezTo>
                <a:cubicBezTo>
                  <a:pt x="559" y="1553"/>
                  <a:pt x="559" y="1548"/>
                  <a:pt x="558" y="1542"/>
                </a:cubicBezTo>
                <a:cubicBezTo>
                  <a:pt x="555" y="1530"/>
                  <a:pt x="550" y="1518"/>
                  <a:pt x="550" y="1505"/>
                </a:cubicBezTo>
                <a:cubicBezTo>
                  <a:pt x="549" y="1443"/>
                  <a:pt x="528" y="1403"/>
                  <a:pt x="529" y="1397"/>
                </a:cubicBezTo>
                <a:cubicBezTo>
                  <a:pt x="534" y="1286"/>
                  <a:pt x="540" y="1280"/>
                  <a:pt x="544" y="1169"/>
                </a:cubicBezTo>
                <a:cubicBezTo>
                  <a:pt x="548" y="1013"/>
                  <a:pt x="530" y="851"/>
                  <a:pt x="536" y="689"/>
                </a:cubicBezTo>
                <a:cubicBezTo>
                  <a:pt x="536" y="685"/>
                  <a:pt x="542" y="692"/>
                  <a:pt x="540" y="688"/>
                </a:cubicBezTo>
                <a:cubicBezTo>
                  <a:pt x="539" y="688"/>
                  <a:pt x="538" y="688"/>
                  <a:pt x="536" y="688"/>
                </a:cubicBezTo>
                <a:cubicBezTo>
                  <a:pt x="536" y="703"/>
                  <a:pt x="536" y="718"/>
                  <a:pt x="536" y="733"/>
                </a:cubicBezTo>
                <a:cubicBezTo>
                  <a:pt x="537" y="747"/>
                  <a:pt x="539" y="762"/>
                  <a:pt x="540" y="776"/>
                </a:cubicBezTo>
                <a:cubicBezTo>
                  <a:pt x="541" y="823"/>
                  <a:pt x="541" y="869"/>
                  <a:pt x="542" y="916"/>
                </a:cubicBezTo>
                <a:cubicBezTo>
                  <a:pt x="543" y="940"/>
                  <a:pt x="545" y="963"/>
                  <a:pt x="545" y="987"/>
                </a:cubicBezTo>
                <a:cubicBezTo>
                  <a:pt x="545" y="1018"/>
                  <a:pt x="545" y="1049"/>
                  <a:pt x="544" y="1079"/>
                </a:cubicBezTo>
                <a:cubicBezTo>
                  <a:pt x="544" y="1095"/>
                  <a:pt x="544" y="1110"/>
                  <a:pt x="544" y="1125"/>
                </a:cubicBezTo>
                <a:cubicBezTo>
                  <a:pt x="544" y="1140"/>
                  <a:pt x="544" y="1154"/>
                  <a:pt x="544" y="1169"/>
                </a:cubicBezTo>
                <a:cubicBezTo>
                  <a:pt x="543" y="1182"/>
                  <a:pt x="543" y="1195"/>
                  <a:pt x="542" y="1208"/>
                </a:cubicBezTo>
                <a:cubicBezTo>
                  <a:pt x="542" y="1216"/>
                  <a:pt x="542" y="1224"/>
                  <a:pt x="542" y="1233"/>
                </a:cubicBezTo>
                <a:cubicBezTo>
                  <a:pt x="542" y="1240"/>
                  <a:pt x="542" y="1247"/>
                  <a:pt x="542" y="1255"/>
                </a:cubicBezTo>
                <a:cubicBezTo>
                  <a:pt x="541" y="1261"/>
                  <a:pt x="540" y="1268"/>
                  <a:pt x="540" y="1274"/>
                </a:cubicBezTo>
                <a:cubicBezTo>
                  <a:pt x="539" y="1281"/>
                  <a:pt x="539" y="1289"/>
                  <a:pt x="539" y="1296"/>
                </a:cubicBezTo>
                <a:cubicBezTo>
                  <a:pt x="539" y="1301"/>
                  <a:pt x="540" y="1306"/>
                  <a:pt x="540" y="1311"/>
                </a:cubicBezTo>
                <a:cubicBezTo>
                  <a:pt x="540" y="1315"/>
                  <a:pt x="541" y="1320"/>
                  <a:pt x="540" y="1325"/>
                </a:cubicBezTo>
                <a:cubicBezTo>
                  <a:pt x="540" y="1328"/>
                  <a:pt x="538" y="1330"/>
                  <a:pt x="537" y="1333"/>
                </a:cubicBezTo>
                <a:cubicBezTo>
                  <a:pt x="537" y="1336"/>
                  <a:pt x="539" y="1339"/>
                  <a:pt x="539" y="1342"/>
                </a:cubicBezTo>
                <a:cubicBezTo>
                  <a:pt x="540" y="1344"/>
                  <a:pt x="539" y="1347"/>
                  <a:pt x="538" y="1349"/>
                </a:cubicBezTo>
                <a:cubicBezTo>
                  <a:pt x="538" y="1352"/>
                  <a:pt x="536" y="1355"/>
                  <a:pt x="537" y="1357"/>
                </a:cubicBezTo>
                <a:cubicBezTo>
                  <a:pt x="537" y="1360"/>
                  <a:pt x="539" y="1363"/>
                  <a:pt x="539" y="1366"/>
                </a:cubicBezTo>
                <a:cubicBezTo>
                  <a:pt x="538" y="1369"/>
                  <a:pt x="535" y="1274"/>
                  <a:pt x="535" y="1276"/>
                </a:cubicBezTo>
                <a:cubicBezTo>
                  <a:pt x="535" y="1279"/>
                  <a:pt x="538" y="1282"/>
                  <a:pt x="538" y="1285"/>
                </a:cubicBezTo>
                <a:cubicBezTo>
                  <a:pt x="538" y="1290"/>
                  <a:pt x="534" y="1295"/>
                  <a:pt x="535" y="1300"/>
                </a:cubicBezTo>
                <a:cubicBezTo>
                  <a:pt x="538" y="1309"/>
                  <a:pt x="532" y="1318"/>
                  <a:pt x="534" y="1327"/>
                </a:cubicBezTo>
                <a:cubicBezTo>
                  <a:pt x="535" y="1333"/>
                  <a:pt x="532" y="1339"/>
                  <a:pt x="532" y="1345"/>
                </a:cubicBezTo>
                <a:cubicBezTo>
                  <a:pt x="530" y="1357"/>
                  <a:pt x="529" y="1369"/>
                  <a:pt x="527" y="1381"/>
                </a:cubicBezTo>
                <a:cubicBezTo>
                  <a:pt x="525" y="1391"/>
                  <a:pt x="521" y="1402"/>
                  <a:pt x="520" y="1413"/>
                </a:cubicBezTo>
                <a:cubicBezTo>
                  <a:pt x="517" y="1433"/>
                  <a:pt x="515" y="1425"/>
                  <a:pt x="514" y="1446"/>
                </a:cubicBezTo>
                <a:cubicBezTo>
                  <a:pt x="512" y="1466"/>
                  <a:pt x="510" y="1486"/>
                  <a:pt x="509" y="1507"/>
                </a:cubicBezTo>
                <a:cubicBezTo>
                  <a:pt x="507" y="1533"/>
                  <a:pt x="505" y="1560"/>
                  <a:pt x="503" y="1586"/>
                </a:cubicBezTo>
                <a:cubicBezTo>
                  <a:pt x="503" y="1587"/>
                  <a:pt x="502" y="1589"/>
                  <a:pt x="501" y="1590"/>
                </a:cubicBezTo>
                <a:cubicBezTo>
                  <a:pt x="497" y="1589"/>
                  <a:pt x="496" y="1589"/>
                  <a:pt x="496" y="1588"/>
                </a:cubicBezTo>
                <a:cubicBezTo>
                  <a:pt x="497" y="1556"/>
                  <a:pt x="496" y="1524"/>
                  <a:pt x="497" y="1493"/>
                </a:cubicBezTo>
                <a:cubicBezTo>
                  <a:pt x="498" y="1466"/>
                  <a:pt x="501" y="1467"/>
                  <a:pt x="493" y="1440"/>
                </a:cubicBezTo>
                <a:cubicBezTo>
                  <a:pt x="493" y="1439"/>
                  <a:pt x="492" y="1438"/>
                  <a:pt x="491" y="1437"/>
                </a:cubicBezTo>
                <a:cubicBezTo>
                  <a:pt x="489" y="1445"/>
                  <a:pt x="487" y="1425"/>
                  <a:pt x="487" y="1433"/>
                </a:cubicBezTo>
                <a:cubicBezTo>
                  <a:pt x="484" y="1471"/>
                  <a:pt x="482" y="1509"/>
                  <a:pt x="479" y="1546"/>
                </a:cubicBezTo>
                <a:cubicBezTo>
                  <a:pt x="479" y="1552"/>
                  <a:pt x="477" y="1557"/>
                  <a:pt x="475" y="1563"/>
                </a:cubicBezTo>
                <a:cubicBezTo>
                  <a:pt x="474" y="1563"/>
                  <a:pt x="472" y="1563"/>
                  <a:pt x="470" y="1563"/>
                </a:cubicBezTo>
                <a:cubicBezTo>
                  <a:pt x="468" y="1526"/>
                  <a:pt x="465" y="1489"/>
                  <a:pt x="465" y="1453"/>
                </a:cubicBezTo>
                <a:cubicBezTo>
                  <a:pt x="465" y="1416"/>
                  <a:pt x="468" y="1408"/>
                  <a:pt x="469" y="1371"/>
                </a:cubicBezTo>
                <a:cubicBezTo>
                  <a:pt x="468" y="1371"/>
                  <a:pt x="467" y="1371"/>
                  <a:pt x="465" y="1371"/>
                </a:cubicBezTo>
                <a:cubicBezTo>
                  <a:pt x="450" y="1451"/>
                  <a:pt x="451" y="1602"/>
                  <a:pt x="439" y="1682"/>
                </a:cubicBezTo>
                <a:cubicBezTo>
                  <a:pt x="437" y="1682"/>
                  <a:pt x="435" y="1682"/>
                  <a:pt x="433" y="1682"/>
                </a:cubicBezTo>
                <a:cubicBezTo>
                  <a:pt x="437" y="1573"/>
                  <a:pt x="442" y="1493"/>
                  <a:pt x="446" y="1384"/>
                </a:cubicBezTo>
                <a:cubicBezTo>
                  <a:pt x="445" y="1384"/>
                  <a:pt x="443" y="1384"/>
                  <a:pt x="442" y="1384"/>
                </a:cubicBezTo>
                <a:cubicBezTo>
                  <a:pt x="435" y="1459"/>
                  <a:pt x="429" y="1507"/>
                  <a:pt x="423" y="1582"/>
                </a:cubicBezTo>
                <a:cubicBezTo>
                  <a:pt x="421" y="1582"/>
                  <a:pt x="419" y="1582"/>
                  <a:pt x="417" y="1582"/>
                </a:cubicBezTo>
                <a:cubicBezTo>
                  <a:pt x="414" y="1542"/>
                  <a:pt x="412" y="1530"/>
                  <a:pt x="409" y="1490"/>
                </a:cubicBezTo>
                <a:cubicBezTo>
                  <a:pt x="408" y="1490"/>
                  <a:pt x="407" y="1490"/>
                  <a:pt x="406" y="1490"/>
                </a:cubicBezTo>
                <a:cubicBezTo>
                  <a:pt x="405" y="1492"/>
                  <a:pt x="404" y="1494"/>
                  <a:pt x="404" y="1496"/>
                </a:cubicBezTo>
                <a:cubicBezTo>
                  <a:pt x="402" y="1522"/>
                  <a:pt x="399" y="1520"/>
                  <a:pt x="397" y="1547"/>
                </a:cubicBezTo>
                <a:cubicBezTo>
                  <a:pt x="395" y="1569"/>
                  <a:pt x="393" y="1592"/>
                  <a:pt x="391" y="1615"/>
                </a:cubicBezTo>
                <a:cubicBezTo>
                  <a:pt x="391" y="1617"/>
                  <a:pt x="388" y="1619"/>
                  <a:pt x="387" y="1621"/>
                </a:cubicBezTo>
                <a:cubicBezTo>
                  <a:pt x="385" y="1621"/>
                  <a:pt x="384" y="1621"/>
                  <a:pt x="382" y="1620"/>
                </a:cubicBezTo>
                <a:cubicBezTo>
                  <a:pt x="385" y="1542"/>
                  <a:pt x="389" y="1491"/>
                  <a:pt x="392" y="1412"/>
                </a:cubicBezTo>
                <a:cubicBezTo>
                  <a:pt x="391" y="1412"/>
                  <a:pt x="389" y="1412"/>
                  <a:pt x="388" y="1412"/>
                </a:cubicBezTo>
                <a:cubicBezTo>
                  <a:pt x="387" y="1418"/>
                  <a:pt x="386" y="1425"/>
                  <a:pt x="385" y="1431"/>
                </a:cubicBezTo>
                <a:cubicBezTo>
                  <a:pt x="381" y="1464"/>
                  <a:pt x="378" y="1496"/>
                  <a:pt x="375" y="1529"/>
                </a:cubicBezTo>
                <a:cubicBezTo>
                  <a:pt x="370" y="1576"/>
                  <a:pt x="365" y="1595"/>
                  <a:pt x="360" y="1641"/>
                </a:cubicBezTo>
                <a:cubicBezTo>
                  <a:pt x="360" y="1644"/>
                  <a:pt x="359" y="1646"/>
                  <a:pt x="358" y="1648"/>
                </a:cubicBezTo>
                <a:cubicBezTo>
                  <a:pt x="354" y="1648"/>
                  <a:pt x="353" y="1647"/>
                  <a:pt x="353" y="1647"/>
                </a:cubicBezTo>
                <a:cubicBezTo>
                  <a:pt x="355" y="1611"/>
                  <a:pt x="356" y="1575"/>
                  <a:pt x="357" y="1539"/>
                </a:cubicBezTo>
                <a:cubicBezTo>
                  <a:pt x="357" y="1521"/>
                  <a:pt x="358" y="1532"/>
                  <a:pt x="358" y="1514"/>
                </a:cubicBezTo>
                <a:cubicBezTo>
                  <a:pt x="359" y="1511"/>
                  <a:pt x="356" y="1508"/>
                  <a:pt x="354" y="1505"/>
                </a:cubicBezTo>
                <a:cubicBezTo>
                  <a:pt x="353" y="1505"/>
                  <a:pt x="352" y="1505"/>
                  <a:pt x="350" y="1505"/>
                </a:cubicBezTo>
                <a:cubicBezTo>
                  <a:pt x="350" y="1506"/>
                  <a:pt x="349" y="1507"/>
                  <a:pt x="349" y="1507"/>
                </a:cubicBezTo>
                <a:cubicBezTo>
                  <a:pt x="344" y="1523"/>
                  <a:pt x="351" y="1540"/>
                  <a:pt x="337" y="1556"/>
                </a:cubicBezTo>
                <a:cubicBezTo>
                  <a:pt x="332" y="1562"/>
                  <a:pt x="334" y="1540"/>
                  <a:pt x="333" y="1546"/>
                </a:cubicBezTo>
                <a:cubicBezTo>
                  <a:pt x="333" y="1550"/>
                  <a:pt x="331" y="1554"/>
                  <a:pt x="331" y="1558"/>
                </a:cubicBezTo>
                <a:cubicBezTo>
                  <a:pt x="329" y="1558"/>
                  <a:pt x="327" y="1558"/>
                  <a:pt x="325" y="1558"/>
                </a:cubicBezTo>
                <a:cubicBezTo>
                  <a:pt x="320" y="1468"/>
                  <a:pt x="333" y="1407"/>
                  <a:pt x="333" y="1317"/>
                </a:cubicBezTo>
                <a:cubicBezTo>
                  <a:pt x="332" y="1318"/>
                  <a:pt x="332" y="1318"/>
                  <a:pt x="332" y="1319"/>
                </a:cubicBezTo>
                <a:cubicBezTo>
                  <a:pt x="329" y="1353"/>
                  <a:pt x="327" y="1387"/>
                  <a:pt x="324" y="1421"/>
                </a:cubicBezTo>
                <a:cubicBezTo>
                  <a:pt x="322" y="1439"/>
                  <a:pt x="320" y="1457"/>
                  <a:pt x="317" y="1475"/>
                </a:cubicBezTo>
                <a:cubicBezTo>
                  <a:pt x="317" y="1476"/>
                  <a:pt x="316" y="1477"/>
                  <a:pt x="315" y="1478"/>
                </a:cubicBezTo>
                <a:cubicBezTo>
                  <a:pt x="314" y="1478"/>
                  <a:pt x="312" y="1478"/>
                  <a:pt x="311" y="1478"/>
                </a:cubicBezTo>
                <a:cubicBezTo>
                  <a:pt x="311" y="1459"/>
                  <a:pt x="311" y="1441"/>
                  <a:pt x="311" y="1423"/>
                </a:cubicBezTo>
                <a:cubicBezTo>
                  <a:pt x="309" y="1423"/>
                  <a:pt x="307" y="1423"/>
                  <a:pt x="306" y="1423"/>
                </a:cubicBezTo>
                <a:cubicBezTo>
                  <a:pt x="296" y="1516"/>
                  <a:pt x="287" y="1581"/>
                  <a:pt x="278" y="1673"/>
                </a:cubicBezTo>
                <a:cubicBezTo>
                  <a:pt x="277" y="1673"/>
                  <a:pt x="276" y="1673"/>
                  <a:pt x="274" y="1673"/>
                </a:cubicBezTo>
                <a:cubicBezTo>
                  <a:pt x="267" y="1598"/>
                  <a:pt x="279" y="1551"/>
                  <a:pt x="280" y="1476"/>
                </a:cubicBezTo>
                <a:cubicBezTo>
                  <a:pt x="279" y="1484"/>
                  <a:pt x="277" y="1493"/>
                  <a:pt x="277" y="1502"/>
                </a:cubicBezTo>
                <a:cubicBezTo>
                  <a:pt x="274" y="1538"/>
                  <a:pt x="271" y="1547"/>
                  <a:pt x="269" y="1584"/>
                </a:cubicBezTo>
                <a:cubicBezTo>
                  <a:pt x="268" y="1587"/>
                  <a:pt x="267" y="1589"/>
                  <a:pt x="266" y="1592"/>
                </a:cubicBezTo>
                <a:cubicBezTo>
                  <a:pt x="264" y="1592"/>
                  <a:pt x="263" y="1592"/>
                  <a:pt x="261" y="1592"/>
                </a:cubicBezTo>
                <a:cubicBezTo>
                  <a:pt x="255" y="1541"/>
                  <a:pt x="264" y="1517"/>
                  <a:pt x="258" y="1466"/>
                </a:cubicBezTo>
                <a:cubicBezTo>
                  <a:pt x="257" y="1467"/>
                  <a:pt x="257" y="1468"/>
                  <a:pt x="257" y="1469"/>
                </a:cubicBezTo>
                <a:cubicBezTo>
                  <a:pt x="254" y="1506"/>
                  <a:pt x="251" y="1516"/>
                  <a:pt x="247" y="1554"/>
                </a:cubicBezTo>
                <a:cubicBezTo>
                  <a:pt x="245" y="1580"/>
                  <a:pt x="242" y="1606"/>
                  <a:pt x="239" y="1631"/>
                </a:cubicBezTo>
                <a:cubicBezTo>
                  <a:pt x="239" y="1633"/>
                  <a:pt x="237" y="1635"/>
                  <a:pt x="235" y="1636"/>
                </a:cubicBezTo>
                <a:cubicBezTo>
                  <a:pt x="232" y="1633"/>
                  <a:pt x="231" y="1631"/>
                  <a:pt x="231" y="1628"/>
                </a:cubicBezTo>
                <a:cubicBezTo>
                  <a:pt x="231" y="1619"/>
                  <a:pt x="232" y="1610"/>
                  <a:pt x="233" y="1601"/>
                </a:cubicBezTo>
                <a:cubicBezTo>
                  <a:pt x="233" y="1568"/>
                  <a:pt x="232" y="1563"/>
                  <a:pt x="234" y="1530"/>
                </a:cubicBezTo>
                <a:cubicBezTo>
                  <a:pt x="238" y="1441"/>
                  <a:pt x="213" y="1357"/>
                  <a:pt x="218" y="1267"/>
                </a:cubicBezTo>
                <a:cubicBezTo>
                  <a:pt x="224" y="1167"/>
                  <a:pt x="226" y="1058"/>
                  <a:pt x="220" y="958"/>
                </a:cubicBezTo>
                <a:cubicBezTo>
                  <a:pt x="217" y="911"/>
                  <a:pt x="235" y="874"/>
                  <a:pt x="231" y="827"/>
                </a:cubicBezTo>
                <a:cubicBezTo>
                  <a:pt x="230" y="818"/>
                  <a:pt x="233" y="802"/>
                  <a:pt x="232" y="795"/>
                </a:cubicBezTo>
                <a:cubicBezTo>
                  <a:pt x="232" y="808"/>
                  <a:pt x="232" y="823"/>
                  <a:pt x="232" y="837"/>
                </a:cubicBezTo>
                <a:cubicBezTo>
                  <a:pt x="232" y="970"/>
                  <a:pt x="232" y="1102"/>
                  <a:pt x="221" y="1235"/>
                </a:cubicBezTo>
                <a:cubicBezTo>
                  <a:pt x="214" y="1308"/>
                  <a:pt x="210" y="1382"/>
                  <a:pt x="204" y="1455"/>
                </a:cubicBezTo>
                <a:cubicBezTo>
                  <a:pt x="199" y="1513"/>
                  <a:pt x="194" y="1612"/>
                  <a:pt x="189" y="1669"/>
                </a:cubicBezTo>
                <a:cubicBezTo>
                  <a:pt x="188" y="1682"/>
                  <a:pt x="185" y="1694"/>
                  <a:pt x="183" y="1706"/>
                </a:cubicBezTo>
                <a:cubicBezTo>
                  <a:pt x="183" y="1707"/>
                  <a:pt x="181" y="1709"/>
                  <a:pt x="180" y="1710"/>
                </a:cubicBezTo>
                <a:cubicBezTo>
                  <a:pt x="178" y="1710"/>
                  <a:pt x="177" y="1738"/>
                  <a:pt x="175" y="1738"/>
                </a:cubicBezTo>
                <a:cubicBezTo>
                  <a:pt x="176" y="1736"/>
                  <a:pt x="177" y="1734"/>
                  <a:pt x="177" y="1733"/>
                </a:cubicBezTo>
                <a:cubicBezTo>
                  <a:pt x="176" y="1720"/>
                  <a:pt x="175" y="1707"/>
                  <a:pt x="174" y="1694"/>
                </a:cubicBezTo>
                <a:cubicBezTo>
                  <a:pt x="173" y="1637"/>
                  <a:pt x="178" y="1580"/>
                  <a:pt x="178" y="1523"/>
                </a:cubicBezTo>
                <a:cubicBezTo>
                  <a:pt x="177" y="1445"/>
                  <a:pt x="169" y="1314"/>
                  <a:pt x="175" y="1237"/>
                </a:cubicBezTo>
                <a:cubicBezTo>
                  <a:pt x="183" y="1143"/>
                  <a:pt x="170" y="1010"/>
                  <a:pt x="188" y="916"/>
                </a:cubicBezTo>
                <a:cubicBezTo>
                  <a:pt x="187" y="907"/>
                  <a:pt x="191" y="921"/>
                  <a:pt x="191" y="912"/>
                </a:cubicBezTo>
                <a:cubicBezTo>
                  <a:pt x="189" y="914"/>
                  <a:pt x="189" y="915"/>
                  <a:pt x="189" y="916"/>
                </a:cubicBezTo>
                <a:cubicBezTo>
                  <a:pt x="186" y="973"/>
                  <a:pt x="184" y="1029"/>
                  <a:pt x="182" y="1086"/>
                </a:cubicBezTo>
                <a:cubicBezTo>
                  <a:pt x="180" y="1136"/>
                  <a:pt x="180" y="1186"/>
                  <a:pt x="175" y="1237"/>
                </a:cubicBezTo>
                <a:cubicBezTo>
                  <a:pt x="169" y="1307"/>
                  <a:pt x="160" y="1448"/>
                  <a:pt x="153" y="1519"/>
                </a:cubicBezTo>
                <a:cubicBezTo>
                  <a:pt x="150" y="1547"/>
                  <a:pt x="149" y="1576"/>
                  <a:pt x="145" y="1604"/>
                </a:cubicBezTo>
                <a:cubicBezTo>
                  <a:pt x="143" y="1616"/>
                  <a:pt x="131" y="1628"/>
                  <a:pt x="132" y="1641"/>
                </a:cubicBezTo>
                <a:cubicBezTo>
                  <a:pt x="133" y="1642"/>
                  <a:pt x="132" y="1644"/>
                  <a:pt x="131" y="1645"/>
                </a:cubicBezTo>
                <a:cubicBezTo>
                  <a:pt x="130" y="1645"/>
                  <a:pt x="129" y="1645"/>
                  <a:pt x="128" y="1645"/>
                </a:cubicBezTo>
                <a:cubicBezTo>
                  <a:pt x="127" y="1634"/>
                  <a:pt x="125" y="1623"/>
                  <a:pt x="124" y="1612"/>
                </a:cubicBezTo>
                <a:cubicBezTo>
                  <a:pt x="123" y="1612"/>
                  <a:pt x="123" y="1612"/>
                  <a:pt x="122" y="1612"/>
                </a:cubicBezTo>
                <a:cubicBezTo>
                  <a:pt x="120" y="1632"/>
                  <a:pt x="117" y="1653"/>
                  <a:pt x="115" y="1673"/>
                </a:cubicBezTo>
                <a:cubicBezTo>
                  <a:pt x="113" y="1673"/>
                  <a:pt x="111" y="1673"/>
                  <a:pt x="109" y="1673"/>
                </a:cubicBezTo>
                <a:cubicBezTo>
                  <a:pt x="106" y="1589"/>
                  <a:pt x="119" y="1435"/>
                  <a:pt x="120" y="1351"/>
                </a:cubicBezTo>
                <a:cubicBezTo>
                  <a:pt x="118" y="1361"/>
                  <a:pt x="117" y="1370"/>
                  <a:pt x="116" y="1379"/>
                </a:cubicBezTo>
                <a:cubicBezTo>
                  <a:pt x="111" y="1432"/>
                  <a:pt x="106" y="1554"/>
                  <a:pt x="100" y="1606"/>
                </a:cubicBezTo>
                <a:cubicBezTo>
                  <a:pt x="98" y="1626"/>
                  <a:pt x="96" y="1645"/>
                  <a:pt x="94" y="1664"/>
                </a:cubicBezTo>
                <a:cubicBezTo>
                  <a:pt x="94" y="1666"/>
                  <a:pt x="91" y="1667"/>
                  <a:pt x="89" y="1668"/>
                </a:cubicBezTo>
                <a:cubicBezTo>
                  <a:pt x="87" y="1666"/>
                  <a:pt x="84" y="1665"/>
                  <a:pt x="84" y="1664"/>
                </a:cubicBezTo>
                <a:cubicBezTo>
                  <a:pt x="84" y="1659"/>
                  <a:pt x="85" y="1654"/>
                  <a:pt x="86" y="1650"/>
                </a:cubicBezTo>
                <a:cubicBezTo>
                  <a:pt x="87" y="1633"/>
                  <a:pt x="87" y="1616"/>
                  <a:pt x="88" y="1599"/>
                </a:cubicBezTo>
                <a:cubicBezTo>
                  <a:pt x="88" y="1586"/>
                  <a:pt x="88" y="1574"/>
                  <a:pt x="88" y="1564"/>
                </a:cubicBezTo>
                <a:cubicBezTo>
                  <a:pt x="87" y="1568"/>
                  <a:pt x="85" y="1574"/>
                  <a:pt x="84" y="1581"/>
                </a:cubicBezTo>
                <a:cubicBezTo>
                  <a:pt x="83" y="1581"/>
                  <a:pt x="81" y="1581"/>
                  <a:pt x="80" y="1581"/>
                </a:cubicBezTo>
                <a:cubicBezTo>
                  <a:pt x="75" y="1538"/>
                  <a:pt x="80" y="1426"/>
                  <a:pt x="82" y="1383"/>
                </a:cubicBezTo>
                <a:cubicBezTo>
                  <a:pt x="85" y="1341"/>
                  <a:pt x="88" y="1298"/>
                  <a:pt x="91" y="1256"/>
                </a:cubicBezTo>
                <a:cubicBezTo>
                  <a:pt x="90" y="1256"/>
                  <a:pt x="123" y="1256"/>
                  <a:pt x="122" y="1256"/>
                </a:cubicBezTo>
                <a:cubicBezTo>
                  <a:pt x="111" y="1361"/>
                  <a:pt x="66" y="1537"/>
                  <a:pt x="56" y="1642"/>
                </a:cubicBezTo>
                <a:cubicBezTo>
                  <a:pt x="54" y="1642"/>
                  <a:pt x="51" y="1642"/>
                  <a:pt x="49" y="1642"/>
                </a:cubicBezTo>
                <a:cubicBezTo>
                  <a:pt x="49" y="1629"/>
                  <a:pt x="49" y="1615"/>
                  <a:pt x="49" y="1601"/>
                </a:cubicBezTo>
                <a:cubicBezTo>
                  <a:pt x="48" y="1601"/>
                  <a:pt x="46" y="1601"/>
                  <a:pt x="44" y="1601"/>
                </a:cubicBezTo>
                <a:cubicBezTo>
                  <a:pt x="43" y="1604"/>
                  <a:pt x="41" y="1606"/>
                  <a:pt x="40" y="1608"/>
                </a:cubicBezTo>
                <a:cubicBezTo>
                  <a:pt x="38" y="1608"/>
                  <a:pt x="37" y="1608"/>
                  <a:pt x="35" y="1608"/>
                </a:cubicBezTo>
                <a:cubicBezTo>
                  <a:pt x="37" y="1459"/>
                  <a:pt x="94" y="1240"/>
                  <a:pt x="97" y="1091"/>
                </a:cubicBezTo>
                <a:cubicBezTo>
                  <a:pt x="91" y="1147"/>
                  <a:pt x="86" y="1204"/>
                  <a:pt x="80" y="1260"/>
                </a:cubicBezTo>
                <a:cubicBezTo>
                  <a:pt x="74" y="1317"/>
                  <a:pt x="33" y="1443"/>
                  <a:pt x="27" y="1500"/>
                </a:cubicBezTo>
                <a:cubicBezTo>
                  <a:pt x="20" y="1556"/>
                  <a:pt x="13" y="1611"/>
                  <a:pt x="6" y="1667"/>
                </a:cubicBezTo>
                <a:cubicBezTo>
                  <a:pt x="5" y="1667"/>
                  <a:pt x="4" y="1667"/>
                  <a:pt x="2" y="1667"/>
                </a:cubicBezTo>
                <a:cubicBezTo>
                  <a:pt x="2" y="1666"/>
                  <a:pt x="1" y="1665"/>
                  <a:pt x="1" y="1665"/>
                </a:cubicBezTo>
                <a:cubicBezTo>
                  <a:pt x="1" y="1646"/>
                  <a:pt x="0" y="1628"/>
                  <a:pt x="1" y="1610"/>
                </a:cubicBezTo>
                <a:cubicBezTo>
                  <a:pt x="6" y="1551"/>
                  <a:pt x="13" y="1421"/>
                  <a:pt x="18" y="1362"/>
                </a:cubicBezTo>
                <a:cubicBezTo>
                  <a:pt x="24" y="1297"/>
                  <a:pt x="66" y="1232"/>
                  <a:pt x="71" y="1167"/>
                </a:cubicBezTo>
                <a:cubicBezTo>
                  <a:pt x="75" y="1105"/>
                  <a:pt x="76" y="1043"/>
                  <a:pt x="78" y="981"/>
                </a:cubicBezTo>
                <a:cubicBezTo>
                  <a:pt x="80" y="928"/>
                  <a:pt x="96" y="876"/>
                  <a:pt x="97" y="823"/>
                </a:cubicBezTo>
                <a:cubicBezTo>
                  <a:pt x="98" y="748"/>
                  <a:pt x="100" y="672"/>
                  <a:pt x="101" y="597"/>
                </a:cubicBezTo>
                <a:cubicBezTo>
                  <a:pt x="101" y="591"/>
                  <a:pt x="97" y="586"/>
                  <a:pt x="95" y="580"/>
                </a:cubicBezTo>
                <a:cubicBezTo>
                  <a:pt x="95" y="579"/>
                  <a:pt x="95" y="577"/>
                  <a:pt x="96" y="575"/>
                </a:cubicBezTo>
                <a:cubicBezTo>
                  <a:pt x="97" y="573"/>
                  <a:pt x="101" y="571"/>
                  <a:pt x="101" y="569"/>
                </a:cubicBezTo>
                <a:cubicBezTo>
                  <a:pt x="102" y="564"/>
                  <a:pt x="102" y="559"/>
                  <a:pt x="101" y="554"/>
                </a:cubicBezTo>
                <a:cubicBezTo>
                  <a:pt x="98" y="505"/>
                  <a:pt x="96" y="456"/>
                  <a:pt x="91" y="407"/>
                </a:cubicBezTo>
                <a:cubicBezTo>
                  <a:pt x="87" y="368"/>
                  <a:pt x="96" y="330"/>
                  <a:pt x="89" y="291"/>
                </a:cubicBezTo>
                <a:lnTo>
                  <a:pt x="95" y="279"/>
                </a:lnTo>
                <a:close/>
                <a:moveTo>
                  <a:pt x="102" y="1062"/>
                </a:moveTo>
                <a:cubicBezTo>
                  <a:pt x="102" y="1062"/>
                  <a:pt x="101" y="1062"/>
                  <a:pt x="100" y="1062"/>
                </a:cubicBezTo>
                <a:cubicBezTo>
                  <a:pt x="98" y="1098"/>
                  <a:pt x="96" y="1135"/>
                  <a:pt x="94" y="1171"/>
                </a:cubicBezTo>
                <a:cubicBezTo>
                  <a:pt x="95" y="1171"/>
                  <a:pt x="96" y="1171"/>
                  <a:pt x="97" y="1171"/>
                </a:cubicBezTo>
                <a:cubicBezTo>
                  <a:pt x="99" y="1135"/>
                  <a:pt x="100" y="1098"/>
                  <a:pt x="102" y="1062"/>
                </a:cubicBezTo>
                <a:close/>
                <a:moveTo>
                  <a:pt x="93" y="1207"/>
                </a:moveTo>
                <a:cubicBezTo>
                  <a:pt x="94" y="1207"/>
                  <a:pt x="94" y="1207"/>
                  <a:pt x="94" y="1207"/>
                </a:cubicBezTo>
                <a:cubicBezTo>
                  <a:pt x="94" y="1197"/>
                  <a:pt x="94" y="1188"/>
                  <a:pt x="94" y="1179"/>
                </a:cubicBezTo>
                <a:cubicBezTo>
                  <a:pt x="94" y="1179"/>
                  <a:pt x="94" y="1179"/>
                  <a:pt x="93" y="1179"/>
                </a:cubicBezTo>
                <a:cubicBezTo>
                  <a:pt x="93" y="1188"/>
                  <a:pt x="93" y="1197"/>
                  <a:pt x="93" y="1207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17049751" y="1330325"/>
            <a:ext cx="4829174" cy="11356974"/>
          </a:xfrm>
          <a:custGeom>
            <a:avLst/>
            <a:gdLst/>
            <a:ahLst/>
            <a:cxnLst/>
            <a:rect l="l" t="t" r="r" b="b"/>
            <a:pathLst>
              <a:path w="703" h="1653" extrusionOk="0">
                <a:moveTo>
                  <a:pt x="695" y="1006"/>
                </a:moveTo>
                <a:cubicBezTo>
                  <a:pt x="694" y="1006"/>
                  <a:pt x="692" y="1006"/>
                  <a:pt x="691" y="1006"/>
                </a:cubicBezTo>
                <a:cubicBezTo>
                  <a:pt x="689" y="1008"/>
                  <a:pt x="685" y="1011"/>
                  <a:pt x="685" y="1013"/>
                </a:cubicBezTo>
                <a:cubicBezTo>
                  <a:pt x="684" y="1023"/>
                  <a:pt x="683" y="1033"/>
                  <a:pt x="682" y="1043"/>
                </a:cubicBezTo>
                <a:cubicBezTo>
                  <a:pt x="682" y="1054"/>
                  <a:pt x="682" y="1065"/>
                  <a:pt x="682" y="1076"/>
                </a:cubicBezTo>
                <a:cubicBezTo>
                  <a:pt x="680" y="1076"/>
                  <a:pt x="679" y="1076"/>
                  <a:pt x="677" y="1076"/>
                </a:cubicBezTo>
                <a:cubicBezTo>
                  <a:pt x="677" y="928"/>
                  <a:pt x="677" y="780"/>
                  <a:pt x="677" y="632"/>
                </a:cubicBezTo>
                <a:cubicBezTo>
                  <a:pt x="675" y="632"/>
                  <a:pt x="673" y="632"/>
                  <a:pt x="671" y="632"/>
                </a:cubicBezTo>
                <a:cubicBezTo>
                  <a:pt x="670" y="819"/>
                  <a:pt x="670" y="1006"/>
                  <a:pt x="669" y="1193"/>
                </a:cubicBezTo>
                <a:cubicBezTo>
                  <a:pt x="671" y="1186"/>
                  <a:pt x="672" y="1179"/>
                  <a:pt x="673" y="1172"/>
                </a:cubicBezTo>
                <a:cubicBezTo>
                  <a:pt x="675" y="1149"/>
                  <a:pt x="676" y="1127"/>
                  <a:pt x="678" y="1105"/>
                </a:cubicBezTo>
                <a:cubicBezTo>
                  <a:pt x="678" y="1099"/>
                  <a:pt x="681" y="1098"/>
                  <a:pt x="696" y="1100"/>
                </a:cubicBezTo>
                <a:cubicBezTo>
                  <a:pt x="691" y="1102"/>
                  <a:pt x="687" y="1103"/>
                  <a:pt x="681" y="1104"/>
                </a:cubicBezTo>
                <a:cubicBezTo>
                  <a:pt x="687" y="1105"/>
                  <a:pt x="691" y="1105"/>
                  <a:pt x="697" y="1106"/>
                </a:cubicBezTo>
                <a:cubicBezTo>
                  <a:pt x="692" y="1107"/>
                  <a:pt x="688" y="1109"/>
                  <a:pt x="684" y="1110"/>
                </a:cubicBezTo>
                <a:cubicBezTo>
                  <a:pt x="688" y="1111"/>
                  <a:pt x="691" y="1111"/>
                  <a:pt x="696" y="1112"/>
                </a:cubicBezTo>
                <a:cubicBezTo>
                  <a:pt x="691" y="1113"/>
                  <a:pt x="688" y="1114"/>
                  <a:pt x="683" y="1116"/>
                </a:cubicBezTo>
                <a:cubicBezTo>
                  <a:pt x="688" y="1117"/>
                  <a:pt x="691" y="1117"/>
                  <a:pt x="695" y="1118"/>
                </a:cubicBezTo>
                <a:cubicBezTo>
                  <a:pt x="692" y="1119"/>
                  <a:pt x="689" y="1120"/>
                  <a:pt x="686" y="1122"/>
                </a:cubicBezTo>
                <a:cubicBezTo>
                  <a:pt x="689" y="1122"/>
                  <a:pt x="691" y="1123"/>
                  <a:pt x="694" y="1124"/>
                </a:cubicBezTo>
                <a:cubicBezTo>
                  <a:pt x="692" y="1125"/>
                  <a:pt x="690" y="1126"/>
                  <a:pt x="687" y="1128"/>
                </a:cubicBezTo>
                <a:cubicBezTo>
                  <a:pt x="700" y="1129"/>
                  <a:pt x="691" y="1131"/>
                  <a:pt x="687" y="1133"/>
                </a:cubicBezTo>
                <a:cubicBezTo>
                  <a:pt x="703" y="1136"/>
                  <a:pt x="687" y="1137"/>
                  <a:pt x="686" y="1139"/>
                </a:cubicBezTo>
                <a:cubicBezTo>
                  <a:pt x="689" y="1140"/>
                  <a:pt x="691" y="1141"/>
                  <a:pt x="696" y="1142"/>
                </a:cubicBezTo>
                <a:cubicBezTo>
                  <a:pt x="691" y="1143"/>
                  <a:pt x="688" y="1144"/>
                  <a:pt x="683" y="1145"/>
                </a:cubicBezTo>
                <a:cubicBezTo>
                  <a:pt x="689" y="1146"/>
                  <a:pt x="691" y="1147"/>
                  <a:pt x="695" y="1147"/>
                </a:cubicBezTo>
                <a:cubicBezTo>
                  <a:pt x="691" y="1149"/>
                  <a:pt x="688" y="1150"/>
                  <a:pt x="685" y="1151"/>
                </a:cubicBezTo>
                <a:cubicBezTo>
                  <a:pt x="688" y="1152"/>
                  <a:pt x="691" y="1152"/>
                  <a:pt x="695" y="1153"/>
                </a:cubicBezTo>
                <a:cubicBezTo>
                  <a:pt x="691" y="1155"/>
                  <a:pt x="688" y="1156"/>
                  <a:pt x="685" y="1157"/>
                </a:cubicBezTo>
                <a:cubicBezTo>
                  <a:pt x="688" y="1158"/>
                  <a:pt x="691" y="1158"/>
                  <a:pt x="696" y="1160"/>
                </a:cubicBezTo>
                <a:cubicBezTo>
                  <a:pt x="690" y="1161"/>
                  <a:pt x="686" y="1162"/>
                  <a:pt x="682" y="1162"/>
                </a:cubicBezTo>
                <a:cubicBezTo>
                  <a:pt x="683" y="1163"/>
                  <a:pt x="684" y="1163"/>
                  <a:pt x="685" y="1164"/>
                </a:cubicBezTo>
                <a:cubicBezTo>
                  <a:pt x="688" y="1164"/>
                  <a:pt x="690" y="1164"/>
                  <a:pt x="694" y="1165"/>
                </a:cubicBezTo>
                <a:cubicBezTo>
                  <a:pt x="680" y="1170"/>
                  <a:pt x="680" y="1175"/>
                  <a:pt x="692" y="1177"/>
                </a:cubicBezTo>
                <a:cubicBezTo>
                  <a:pt x="688" y="1178"/>
                  <a:pt x="684" y="1180"/>
                  <a:pt x="682" y="1182"/>
                </a:cubicBezTo>
                <a:cubicBezTo>
                  <a:pt x="680" y="1185"/>
                  <a:pt x="679" y="1189"/>
                  <a:pt x="679" y="1193"/>
                </a:cubicBezTo>
                <a:cubicBezTo>
                  <a:pt x="678" y="1209"/>
                  <a:pt x="677" y="1225"/>
                  <a:pt x="676" y="1241"/>
                </a:cubicBezTo>
                <a:cubicBezTo>
                  <a:pt x="673" y="1268"/>
                  <a:pt x="671" y="1295"/>
                  <a:pt x="669" y="1322"/>
                </a:cubicBezTo>
                <a:cubicBezTo>
                  <a:pt x="667" y="1346"/>
                  <a:pt x="666" y="1370"/>
                  <a:pt x="664" y="1395"/>
                </a:cubicBezTo>
                <a:cubicBezTo>
                  <a:pt x="664" y="1396"/>
                  <a:pt x="660" y="1397"/>
                  <a:pt x="658" y="1398"/>
                </a:cubicBezTo>
                <a:cubicBezTo>
                  <a:pt x="656" y="1392"/>
                  <a:pt x="657" y="1386"/>
                  <a:pt x="656" y="1381"/>
                </a:cubicBezTo>
                <a:cubicBezTo>
                  <a:pt x="656" y="1374"/>
                  <a:pt x="656" y="1367"/>
                  <a:pt x="655" y="1361"/>
                </a:cubicBezTo>
                <a:cubicBezTo>
                  <a:pt x="655" y="1359"/>
                  <a:pt x="655" y="1358"/>
                  <a:pt x="654" y="1357"/>
                </a:cubicBezTo>
                <a:cubicBezTo>
                  <a:pt x="653" y="1358"/>
                  <a:pt x="650" y="1359"/>
                  <a:pt x="650" y="1361"/>
                </a:cubicBezTo>
                <a:cubicBezTo>
                  <a:pt x="648" y="1376"/>
                  <a:pt x="647" y="1392"/>
                  <a:pt x="646" y="1408"/>
                </a:cubicBezTo>
                <a:cubicBezTo>
                  <a:pt x="643" y="1438"/>
                  <a:pt x="640" y="1467"/>
                  <a:pt x="638" y="1496"/>
                </a:cubicBezTo>
                <a:cubicBezTo>
                  <a:pt x="636" y="1514"/>
                  <a:pt x="636" y="1532"/>
                  <a:pt x="634" y="1551"/>
                </a:cubicBezTo>
                <a:cubicBezTo>
                  <a:pt x="633" y="1560"/>
                  <a:pt x="631" y="1569"/>
                  <a:pt x="630" y="1578"/>
                </a:cubicBezTo>
                <a:cubicBezTo>
                  <a:pt x="630" y="1588"/>
                  <a:pt x="630" y="1599"/>
                  <a:pt x="630" y="1610"/>
                </a:cubicBezTo>
                <a:cubicBezTo>
                  <a:pt x="630" y="1612"/>
                  <a:pt x="629" y="1614"/>
                  <a:pt x="629" y="1617"/>
                </a:cubicBezTo>
                <a:cubicBezTo>
                  <a:pt x="627" y="1617"/>
                  <a:pt x="626" y="1617"/>
                  <a:pt x="625" y="1617"/>
                </a:cubicBezTo>
                <a:cubicBezTo>
                  <a:pt x="624" y="1612"/>
                  <a:pt x="623" y="1607"/>
                  <a:pt x="623" y="1601"/>
                </a:cubicBezTo>
                <a:cubicBezTo>
                  <a:pt x="623" y="1579"/>
                  <a:pt x="618" y="1572"/>
                  <a:pt x="611" y="1529"/>
                </a:cubicBezTo>
                <a:cubicBezTo>
                  <a:pt x="611" y="1512"/>
                  <a:pt x="605" y="1489"/>
                  <a:pt x="606" y="1472"/>
                </a:cubicBezTo>
                <a:cubicBezTo>
                  <a:pt x="608" y="1415"/>
                  <a:pt x="599" y="1391"/>
                  <a:pt x="603" y="1333"/>
                </a:cubicBezTo>
                <a:cubicBezTo>
                  <a:pt x="606" y="1277"/>
                  <a:pt x="617" y="1199"/>
                  <a:pt x="617" y="1143"/>
                </a:cubicBezTo>
                <a:cubicBezTo>
                  <a:pt x="617" y="1039"/>
                  <a:pt x="619" y="936"/>
                  <a:pt x="613" y="832"/>
                </a:cubicBezTo>
                <a:cubicBezTo>
                  <a:pt x="611" y="774"/>
                  <a:pt x="603" y="716"/>
                  <a:pt x="614" y="656"/>
                </a:cubicBezTo>
                <a:cubicBezTo>
                  <a:pt x="613" y="654"/>
                  <a:pt x="613" y="652"/>
                  <a:pt x="612" y="649"/>
                </a:cubicBezTo>
                <a:cubicBezTo>
                  <a:pt x="612" y="648"/>
                  <a:pt x="611" y="646"/>
                  <a:pt x="611" y="644"/>
                </a:cubicBezTo>
                <a:cubicBezTo>
                  <a:pt x="609" y="644"/>
                  <a:pt x="608" y="645"/>
                  <a:pt x="608" y="645"/>
                </a:cubicBezTo>
                <a:cubicBezTo>
                  <a:pt x="610" y="681"/>
                  <a:pt x="612" y="718"/>
                  <a:pt x="614" y="754"/>
                </a:cubicBezTo>
                <a:cubicBezTo>
                  <a:pt x="614" y="766"/>
                  <a:pt x="613" y="779"/>
                  <a:pt x="614" y="791"/>
                </a:cubicBezTo>
                <a:cubicBezTo>
                  <a:pt x="615" y="814"/>
                  <a:pt x="617" y="836"/>
                  <a:pt x="618" y="859"/>
                </a:cubicBezTo>
                <a:cubicBezTo>
                  <a:pt x="619" y="874"/>
                  <a:pt x="617" y="888"/>
                  <a:pt x="617" y="903"/>
                </a:cubicBezTo>
                <a:cubicBezTo>
                  <a:pt x="616" y="910"/>
                  <a:pt x="616" y="916"/>
                  <a:pt x="616" y="922"/>
                </a:cubicBezTo>
                <a:cubicBezTo>
                  <a:pt x="616" y="929"/>
                  <a:pt x="618" y="936"/>
                  <a:pt x="618" y="943"/>
                </a:cubicBezTo>
                <a:cubicBezTo>
                  <a:pt x="618" y="952"/>
                  <a:pt x="618" y="961"/>
                  <a:pt x="618" y="969"/>
                </a:cubicBezTo>
                <a:cubicBezTo>
                  <a:pt x="619" y="978"/>
                  <a:pt x="622" y="987"/>
                  <a:pt x="621" y="995"/>
                </a:cubicBezTo>
                <a:cubicBezTo>
                  <a:pt x="621" y="998"/>
                  <a:pt x="623" y="1000"/>
                  <a:pt x="622" y="1002"/>
                </a:cubicBezTo>
                <a:cubicBezTo>
                  <a:pt x="620" y="1005"/>
                  <a:pt x="616" y="1009"/>
                  <a:pt x="619" y="1011"/>
                </a:cubicBezTo>
                <a:cubicBezTo>
                  <a:pt x="627" y="1014"/>
                  <a:pt x="620" y="1015"/>
                  <a:pt x="616" y="1017"/>
                </a:cubicBezTo>
                <a:cubicBezTo>
                  <a:pt x="629" y="1018"/>
                  <a:pt x="621" y="1020"/>
                  <a:pt x="616" y="1022"/>
                </a:cubicBezTo>
                <a:cubicBezTo>
                  <a:pt x="630" y="1025"/>
                  <a:pt x="620" y="1026"/>
                  <a:pt x="616" y="1028"/>
                </a:cubicBezTo>
                <a:cubicBezTo>
                  <a:pt x="619" y="1029"/>
                  <a:pt x="621" y="1030"/>
                  <a:pt x="625" y="1031"/>
                </a:cubicBezTo>
                <a:cubicBezTo>
                  <a:pt x="621" y="1032"/>
                  <a:pt x="618" y="1033"/>
                  <a:pt x="614" y="1034"/>
                </a:cubicBezTo>
                <a:cubicBezTo>
                  <a:pt x="619" y="1035"/>
                  <a:pt x="621" y="1036"/>
                  <a:pt x="624" y="1036"/>
                </a:cubicBezTo>
                <a:cubicBezTo>
                  <a:pt x="621" y="1038"/>
                  <a:pt x="618" y="1039"/>
                  <a:pt x="616" y="1040"/>
                </a:cubicBezTo>
                <a:cubicBezTo>
                  <a:pt x="619" y="1041"/>
                  <a:pt x="621" y="1041"/>
                  <a:pt x="624" y="1042"/>
                </a:cubicBezTo>
                <a:cubicBezTo>
                  <a:pt x="621" y="1044"/>
                  <a:pt x="618" y="1045"/>
                  <a:pt x="615" y="1046"/>
                </a:cubicBezTo>
                <a:cubicBezTo>
                  <a:pt x="629" y="1048"/>
                  <a:pt x="617" y="1050"/>
                  <a:pt x="618" y="1052"/>
                </a:cubicBezTo>
                <a:cubicBezTo>
                  <a:pt x="619" y="1054"/>
                  <a:pt x="618" y="1055"/>
                  <a:pt x="618" y="1056"/>
                </a:cubicBezTo>
                <a:cubicBezTo>
                  <a:pt x="618" y="1057"/>
                  <a:pt x="617" y="1058"/>
                  <a:pt x="618" y="1059"/>
                </a:cubicBezTo>
                <a:cubicBezTo>
                  <a:pt x="618" y="1062"/>
                  <a:pt x="619" y="1065"/>
                  <a:pt x="619" y="1068"/>
                </a:cubicBezTo>
                <a:cubicBezTo>
                  <a:pt x="619" y="1071"/>
                  <a:pt x="617" y="1073"/>
                  <a:pt x="617" y="1076"/>
                </a:cubicBezTo>
                <a:cubicBezTo>
                  <a:pt x="618" y="1081"/>
                  <a:pt x="619" y="1086"/>
                  <a:pt x="619" y="1091"/>
                </a:cubicBezTo>
                <a:cubicBezTo>
                  <a:pt x="619" y="1096"/>
                  <a:pt x="618" y="1101"/>
                  <a:pt x="618" y="1106"/>
                </a:cubicBezTo>
                <a:cubicBezTo>
                  <a:pt x="618" y="1111"/>
                  <a:pt x="620" y="1115"/>
                  <a:pt x="620" y="1120"/>
                </a:cubicBezTo>
                <a:cubicBezTo>
                  <a:pt x="620" y="1125"/>
                  <a:pt x="617" y="1130"/>
                  <a:pt x="617" y="1135"/>
                </a:cubicBezTo>
                <a:cubicBezTo>
                  <a:pt x="617" y="1140"/>
                  <a:pt x="620" y="1144"/>
                  <a:pt x="620" y="1149"/>
                </a:cubicBezTo>
                <a:cubicBezTo>
                  <a:pt x="621" y="1157"/>
                  <a:pt x="621" y="1165"/>
                  <a:pt x="620" y="1172"/>
                </a:cubicBezTo>
                <a:cubicBezTo>
                  <a:pt x="619" y="1175"/>
                  <a:pt x="619" y="1177"/>
                  <a:pt x="620" y="1180"/>
                </a:cubicBezTo>
                <a:cubicBezTo>
                  <a:pt x="620" y="1182"/>
                  <a:pt x="615" y="1186"/>
                  <a:pt x="617" y="1188"/>
                </a:cubicBezTo>
                <a:cubicBezTo>
                  <a:pt x="619" y="1192"/>
                  <a:pt x="618" y="1195"/>
                  <a:pt x="617" y="1199"/>
                </a:cubicBezTo>
                <a:cubicBezTo>
                  <a:pt x="616" y="1202"/>
                  <a:pt x="619" y="1205"/>
                  <a:pt x="619" y="1207"/>
                </a:cubicBezTo>
                <a:cubicBezTo>
                  <a:pt x="619" y="1210"/>
                  <a:pt x="619" y="1213"/>
                  <a:pt x="618" y="1216"/>
                </a:cubicBezTo>
                <a:cubicBezTo>
                  <a:pt x="618" y="1219"/>
                  <a:pt x="618" y="1222"/>
                  <a:pt x="618" y="1225"/>
                </a:cubicBezTo>
                <a:cubicBezTo>
                  <a:pt x="617" y="1228"/>
                  <a:pt x="617" y="1232"/>
                  <a:pt x="616" y="1236"/>
                </a:cubicBezTo>
                <a:cubicBezTo>
                  <a:pt x="623" y="1237"/>
                  <a:pt x="618" y="1239"/>
                  <a:pt x="613" y="1241"/>
                </a:cubicBezTo>
                <a:cubicBezTo>
                  <a:pt x="615" y="1242"/>
                  <a:pt x="617" y="1243"/>
                  <a:pt x="620" y="1244"/>
                </a:cubicBezTo>
                <a:cubicBezTo>
                  <a:pt x="617" y="1245"/>
                  <a:pt x="615" y="1246"/>
                  <a:pt x="614" y="1247"/>
                </a:cubicBezTo>
                <a:cubicBezTo>
                  <a:pt x="615" y="1248"/>
                  <a:pt x="618" y="1250"/>
                  <a:pt x="618" y="1250"/>
                </a:cubicBezTo>
                <a:cubicBezTo>
                  <a:pt x="614" y="1252"/>
                  <a:pt x="613" y="1254"/>
                  <a:pt x="618" y="1255"/>
                </a:cubicBezTo>
                <a:cubicBezTo>
                  <a:pt x="612" y="1258"/>
                  <a:pt x="616" y="1260"/>
                  <a:pt x="617" y="1263"/>
                </a:cubicBezTo>
                <a:cubicBezTo>
                  <a:pt x="617" y="1264"/>
                  <a:pt x="616" y="1266"/>
                  <a:pt x="616" y="1266"/>
                </a:cubicBezTo>
                <a:cubicBezTo>
                  <a:pt x="616" y="1270"/>
                  <a:pt x="616" y="1272"/>
                  <a:pt x="616" y="1274"/>
                </a:cubicBezTo>
                <a:cubicBezTo>
                  <a:pt x="617" y="1274"/>
                  <a:pt x="618" y="1274"/>
                  <a:pt x="619" y="1274"/>
                </a:cubicBezTo>
                <a:cubicBezTo>
                  <a:pt x="616" y="1275"/>
                  <a:pt x="613" y="1275"/>
                  <a:pt x="609" y="1276"/>
                </a:cubicBezTo>
                <a:cubicBezTo>
                  <a:pt x="614" y="1278"/>
                  <a:pt x="616" y="1278"/>
                  <a:pt x="620" y="1280"/>
                </a:cubicBezTo>
                <a:cubicBezTo>
                  <a:pt x="616" y="1281"/>
                  <a:pt x="613" y="1281"/>
                  <a:pt x="609" y="1282"/>
                </a:cubicBezTo>
                <a:cubicBezTo>
                  <a:pt x="614" y="1284"/>
                  <a:pt x="616" y="1284"/>
                  <a:pt x="619" y="1286"/>
                </a:cubicBezTo>
                <a:cubicBezTo>
                  <a:pt x="615" y="1287"/>
                  <a:pt x="613" y="1287"/>
                  <a:pt x="609" y="1288"/>
                </a:cubicBezTo>
                <a:cubicBezTo>
                  <a:pt x="613" y="1289"/>
                  <a:pt x="615" y="1290"/>
                  <a:pt x="619" y="1291"/>
                </a:cubicBezTo>
                <a:cubicBezTo>
                  <a:pt x="615" y="1292"/>
                  <a:pt x="612" y="1293"/>
                  <a:pt x="608" y="1294"/>
                </a:cubicBezTo>
                <a:cubicBezTo>
                  <a:pt x="613" y="1295"/>
                  <a:pt x="615" y="1296"/>
                  <a:pt x="617" y="1297"/>
                </a:cubicBezTo>
                <a:cubicBezTo>
                  <a:pt x="615" y="1298"/>
                  <a:pt x="612" y="1299"/>
                  <a:pt x="610" y="1300"/>
                </a:cubicBezTo>
                <a:cubicBezTo>
                  <a:pt x="612" y="1301"/>
                  <a:pt x="614" y="1302"/>
                  <a:pt x="617" y="1303"/>
                </a:cubicBezTo>
                <a:cubicBezTo>
                  <a:pt x="613" y="1304"/>
                  <a:pt x="611" y="1305"/>
                  <a:pt x="607" y="1306"/>
                </a:cubicBezTo>
                <a:cubicBezTo>
                  <a:pt x="611" y="1307"/>
                  <a:pt x="614" y="1308"/>
                  <a:pt x="617" y="1309"/>
                </a:cubicBezTo>
                <a:cubicBezTo>
                  <a:pt x="613" y="1310"/>
                  <a:pt x="610" y="1311"/>
                  <a:pt x="606" y="1312"/>
                </a:cubicBezTo>
                <a:cubicBezTo>
                  <a:pt x="611" y="1313"/>
                  <a:pt x="613" y="1314"/>
                  <a:pt x="617" y="1315"/>
                </a:cubicBezTo>
                <a:cubicBezTo>
                  <a:pt x="607" y="1317"/>
                  <a:pt x="606" y="1319"/>
                  <a:pt x="616" y="1321"/>
                </a:cubicBezTo>
                <a:cubicBezTo>
                  <a:pt x="606" y="1322"/>
                  <a:pt x="611" y="1325"/>
                  <a:pt x="611" y="1327"/>
                </a:cubicBezTo>
                <a:cubicBezTo>
                  <a:pt x="612" y="1332"/>
                  <a:pt x="607" y="1337"/>
                  <a:pt x="607" y="1342"/>
                </a:cubicBezTo>
                <a:cubicBezTo>
                  <a:pt x="605" y="1355"/>
                  <a:pt x="605" y="1368"/>
                  <a:pt x="604" y="1381"/>
                </a:cubicBezTo>
                <a:cubicBezTo>
                  <a:pt x="601" y="1410"/>
                  <a:pt x="598" y="1439"/>
                  <a:pt x="596" y="1468"/>
                </a:cubicBezTo>
                <a:cubicBezTo>
                  <a:pt x="594" y="1489"/>
                  <a:pt x="593" y="1510"/>
                  <a:pt x="591" y="1531"/>
                </a:cubicBezTo>
                <a:cubicBezTo>
                  <a:pt x="590" y="1545"/>
                  <a:pt x="588" y="1559"/>
                  <a:pt x="586" y="1573"/>
                </a:cubicBezTo>
                <a:cubicBezTo>
                  <a:pt x="586" y="1574"/>
                  <a:pt x="585" y="1575"/>
                  <a:pt x="584" y="1576"/>
                </a:cubicBezTo>
                <a:cubicBezTo>
                  <a:pt x="583" y="1575"/>
                  <a:pt x="580" y="1574"/>
                  <a:pt x="580" y="1573"/>
                </a:cubicBezTo>
                <a:cubicBezTo>
                  <a:pt x="580" y="1562"/>
                  <a:pt x="581" y="1551"/>
                  <a:pt x="582" y="1540"/>
                </a:cubicBezTo>
                <a:cubicBezTo>
                  <a:pt x="582" y="1519"/>
                  <a:pt x="583" y="1498"/>
                  <a:pt x="583" y="1477"/>
                </a:cubicBezTo>
                <a:cubicBezTo>
                  <a:pt x="584" y="1464"/>
                  <a:pt x="583" y="1450"/>
                  <a:pt x="583" y="1437"/>
                </a:cubicBezTo>
                <a:cubicBezTo>
                  <a:pt x="579" y="1471"/>
                  <a:pt x="575" y="1504"/>
                  <a:pt x="572" y="1538"/>
                </a:cubicBezTo>
                <a:cubicBezTo>
                  <a:pt x="571" y="1556"/>
                  <a:pt x="570" y="1574"/>
                  <a:pt x="569" y="1592"/>
                </a:cubicBezTo>
                <a:cubicBezTo>
                  <a:pt x="569" y="1593"/>
                  <a:pt x="567" y="1594"/>
                  <a:pt x="565" y="1596"/>
                </a:cubicBezTo>
                <a:cubicBezTo>
                  <a:pt x="563" y="1595"/>
                  <a:pt x="561" y="1594"/>
                  <a:pt x="561" y="1593"/>
                </a:cubicBezTo>
                <a:cubicBezTo>
                  <a:pt x="561" y="1588"/>
                  <a:pt x="561" y="1582"/>
                  <a:pt x="560" y="1577"/>
                </a:cubicBezTo>
                <a:cubicBezTo>
                  <a:pt x="557" y="1564"/>
                  <a:pt x="552" y="1552"/>
                  <a:pt x="552" y="1540"/>
                </a:cubicBezTo>
                <a:cubicBezTo>
                  <a:pt x="552" y="1506"/>
                  <a:pt x="530" y="1466"/>
                  <a:pt x="531" y="1432"/>
                </a:cubicBezTo>
                <a:cubicBezTo>
                  <a:pt x="536" y="1321"/>
                  <a:pt x="543" y="1217"/>
                  <a:pt x="546" y="1105"/>
                </a:cubicBezTo>
                <a:cubicBezTo>
                  <a:pt x="550" y="949"/>
                  <a:pt x="540" y="799"/>
                  <a:pt x="546" y="637"/>
                </a:cubicBezTo>
                <a:cubicBezTo>
                  <a:pt x="545" y="633"/>
                  <a:pt x="544" y="629"/>
                  <a:pt x="543" y="625"/>
                </a:cubicBezTo>
                <a:cubicBezTo>
                  <a:pt x="541" y="625"/>
                  <a:pt x="540" y="625"/>
                  <a:pt x="538" y="625"/>
                </a:cubicBezTo>
                <a:cubicBezTo>
                  <a:pt x="538" y="640"/>
                  <a:pt x="538" y="655"/>
                  <a:pt x="539" y="670"/>
                </a:cubicBezTo>
                <a:cubicBezTo>
                  <a:pt x="539" y="684"/>
                  <a:pt x="541" y="698"/>
                  <a:pt x="542" y="713"/>
                </a:cubicBezTo>
                <a:cubicBezTo>
                  <a:pt x="543" y="759"/>
                  <a:pt x="543" y="806"/>
                  <a:pt x="544" y="853"/>
                </a:cubicBezTo>
                <a:cubicBezTo>
                  <a:pt x="545" y="876"/>
                  <a:pt x="547" y="900"/>
                  <a:pt x="547" y="924"/>
                </a:cubicBezTo>
                <a:cubicBezTo>
                  <a:pt x="547" y="954"/>
                  <a:pt x="547" y="985"/>
                  <a:pt x="546" y="1016"/>
                </a:cubicBezTo>
                <a:cubicBezTo>
                  <a:pt x="546" y="1031"/>
                  <a:pt x="546" y="1046"/>
                  <a:pt x="546" y="1062"/>
                </a:cubicBezTo>
                <a:cubicBezTo>
                  <a:pt x="546" y="1076"/>
                  <a:pt x="546" y="1091"/>
                  <a:pt x="546" y="1105"/>
                </a:cubicBezTo>
                <a:cubicBezTo>
                  <a:pt x="546" y="1118"/>
                  <a:pt x="545" y="1131"/>
                  <a:pt x="544" y="1144"/>
                </a:cubicBezTo>
                <a:cubicBezTo>
                  <a:pt x="544" y="1153"/>
                  <a:pt x="544" y="1161"/>
                  <a:pt x="544" y="1169"/>
                </a:cubicBezTo>
                <a:cubicBezTo>
                  <a:pt x="544" y="1177"/>
                  <a:pt x="544" y="1184"/>
                  <a:pt x="544" y="1191"/>
                </a:cubicBezTo>
                <a:cubicBezTo>
                  <a:pt x="543" y="1198"/>
                  <a:pt x="542" y="1204"/>
                  <a:pt x="542" y="1211"/>
                </a:cubicBezTo>
                <a:cubicBezTo>
                  <a:pt x="542" y="1218"/>
                  <a:pt x="541" y="1226"/>
                  <a:pt x="541" y="1233"/>
                </a:cubicBezTo>
                <a:cubicBezTo>
                  <a:pt x="541" y="1238"/>
                  <a:pt x="542" y="1242"/>
                  <a:pt x="542" y="1247"/>
                </a:cubicBezTo>
                <a:cubicBezTo>
                  <a:pt x="543" y="1252"/>
                  <a:pt x="543" y="1257"/>
                  <a:pt x="542" y="1261"/>
                </a:cubicBezTo>
                <a:cubicBezTo>
                  <a:pt x="542" y="1264"/>
                  <a:pt x="540" y="1267"/>
                  <a:pt x="540" y="1270"/>
                </a:cubicBezTo>
                <a:cubicBezTo>
                  <a:pt x="540" y="1272"/>
                  <a:pt x="542" y="1275"/>
                  <a:pt x="542" y="1278"/>
                </a:cubicBezTo>
                <a:cubicBezTo>
                  <a:pt x="542" y="1281"/>
                  <a:pt x="541" y="1283"/>
                  <a:pt x="540" y="1286"/>
                </a:cubicBezTo>
                <a:cubicBezTo>
                  <a:pt x="540" y="1288"/>
                  <a:pt x="539" y="1291"/>
                  <a:pt x="539" y="1294"/>
                </a:cubicBezTo>
                <a:cubicBezTo>
                  <a:pt x="539" y="1297"/>
                  <a:pt x="541" y="1300"/>
                  <a:pt x="541" y="1303"/>
                </a:cubicBezTo>
                <a:cubicBezTo>
                  <a:pt x="541" y="1305"/>
                  <a:pt x="537" y="1308"/>
                  <a:pt x="537" y="1311"/>
                </a:cubicBezTo>
                <a:cubicBezTo>
                  <a:pt x="537" y="1314"/>
                  <a:pt x="541" y="1317"/>
                  <a:pt x="540" y="1320"/>
                </a:cubicBezTo>
                <a:cubicBezTo>
                  <a:pt x="540" y="1325"/>
                  <a:pt x="536" y="1330"/>
                  <a:pt x="537" y="1334"/>
                </a:cubicBezTo>
                <a:cubicBezTo>
                  <a:pt x="540" y="1343"/>
                  <a:pt x="535" y="1352"/>
                  <a:pt x="536" y="1361"/>
                </a:cubicBezTo>
                <a:cubicBezTo>
                  <a:pt x="537" y="1367"/>
                  <a:pt x="535" y="1374"/>
                  <a:pt x="534" y="1380"/>
                </a:cubicBezTo>
                <a:cubicBezTo>
                  <a:pt x="532" y="1391"/>
                  <a:pt x="531" y="1403"/>
                  <a:pt x="529" y="1415"/>
                </a:cubicBezTo>
                <a:cubicBezTo>
                  <a:pt x="527" y="1426"/>
                  <a:pt x="524" y="1437"/>
                  <a:pt x="523" y="1448"/>
                </a:cubicBezTo>
                <a:cubicBezTo>
                  <a:pt x="520" y="1468"/>
                  <a:pt x="518" y="1488"/>
                  <a:pt x="517" y="1508"/>
                </a:cubicBezTo>
                <a:cubicBezTo>
                  <a:pt x="515" y="1529"/>
                  <a:pt x="513" y="1549"/>
                  <a:pt x="512" y="1569"/>
                </a:cubicBezTo>
                <a:cubicBezTo>
                  <a:pt x="510" y="1596"/>
                  <a:pt x="508" y="1622"/>
                  <a:pt x="506" y="1649"/>
                </a:cubicBezTo>
                <a:cubicBezTo>
                  <a:pt x="506" y="1650"/>
                  <a:pt x="505" y="1651"/>
                  <a:pt x="504" y="1653"/>
                </a:cubicBezTo>
                <a:cubicBezTo>
                  <a:pt x="501" y="1652"/>
                  <a:pt x="500" y="1651"/>
                  <a:pt x="500" y="1650"/>
                </a:cubicBezTo>
                <a:cubicBezTo>
                  <a:pt x="500" y="1619"/>
                  <a:pt x="500" y="1587"/>
                  <a:pt x="501" y="1555"/>
                </a:cubicBezTo>
                <a:cubicBezTo>
                  <a:pt x="502" y="1528"/>
                  <a:pt x="504" y="1360"/>
                  <a:pt x="497" y="1333"/>
                </a:cubicBezTo>
                <a:cubicBezTo>
                  <a:pt x="496" y="1332"/>
                  <a:pt x="496" y="1331"/>
                  <a:pt x="495" y="1330"/>
                </a:cubicBezTo>
                <a:cubicBezTo>
                  <a:pt x="493" y="1338"/>
                  <a:pt x="491" y="1346"/>
                  <a:pt x="491" y="1354"/>
                </a:cubicBezTo>
                <a:cubicBezTo>
                  <a:pt x="488" y="1392"/>
                  <a:pt x="486" y="1430"/>
                  <a:pt x="483" y="1467"/>
                </a:cubicBezTo>
                <a:cubicBezTo>
                  <a:pt x="483" y="1473"/>
                  <a:pt x="481" y="1478"/>
                  <a:pt x="479" y="1484"/>
                </a:cubicBezTo>
                <a:cubicBezTo>
                  <a:pt x="478" y="1484"/>
                  <a:pt x="476" y="1484"/>
                  <a:pt x="474" y="1484"/>
                </a:cubicBezTo>
                <a:cubicBezTo>
                  <a:pt x="473" y="1447"/>
                  <a:pt x="470" y="1411"/>
                  <a:pt x="469" y="1374"/>
                </a:cubicBezTo>
                <a:cubicBezTo>
                  <a:pt x="469" y="1338"/>
                  <a:pt x="472" y="1442"/>
                  <a:pt x="473" y="1406"/>
                </a:cubicBezTo>
                <a:cubicBezTo>
                  <a:pt x="472" y="1406"/>
                  <a:pt x="471" y="1406"/>
                  <a:pt x="470" y="1406"/>
                </a:cubicBezTo>
                <a:cubicBezTo>
                  <a:pt x="455" y="1486"/>
                  <a:pt x="456" y="1425"/>
                  <a:pt x="444" y="1505"/>
                </a:cubicBezTo>
                <a:cubicBezTo>
                  <a:pt x="442" y="1505"/>
                  <a:pt x="440" y="1505"/>
                  <a:pt x="438" y="1505"/>
                </a:cubicBezTo>
                <a:cubicBezTo>
                  <a:pt x="442" y="1397"/>
                  <a:pt x="447" y="1429"/>
                  <a:pt x="451" y="1321"/>
                </a:cubicBezTo>
                <a:cubicBezTo>
                  <a:pt x="450" y="1321"/>
                  <a:pt x="448" y="1321"/>
                  <a:pt x="447" y="1321"/>
                </a:cubicBezTo>
                <a:cubicBezTo>
                  <a:pt x="441" y="1396"/>
                  <a:pt x="434" y="1330"/>
                  <a:pt x="428" y="1405"/>
                </a:cubicBezTo>
                <a:cubicBezTo>
                  <a:pt x="426" y="1405"/>
                  <a:pt x="424" y="1405"/>
                  <a:pt x="423" y="1405"/>
                </a:cubicBezTo>
                <a:cubicBezTo>
                  <a:pt x="420" y="1365"/>
                  <a:pt x="418" y="1467"/>
                  <a:pt x="415" y="1427"/>
                </a:cubicBezTo>
                <a:cubicBezTo>
                  <a:pt x="414" y="1427"/>
                  <a:pt x="413" y="1427"/>
                  <a:pt x="412" y="1427"/>
                </a:cubicBezTo>
                <a:cubicBezTo>
                  <a:pt x="412" y="1429"/>
                  <a:pt x="410" y="1431"/>
                  <a:pt x="410" y="1433"/>
                </a:cubicBezTo>
                <a:cubicBezTo>
                  <a:pt x="408" y="1459"/>
                  <a:pt x="405" y="1344"/>
                  <a:pt x="403" y="1370"/>
                </a:cubicBezTo>
                <a:cubicBezTo>
                  <a:pt x="401" y="1393"/>
                  <a:pt x="400" y="1415"/>
                  <a:pt x="398" y="1438"/>
                </a:cubicBezTo>
                <a:cubicBezTo>
                  <a:pt x="398" y="1440"/>
                  <a:pt x="395" y="1442"/>
                  <a:pt x="394" y="1444"/>
                </a:cubicBezTo>
                <a:cubicBezTo>
                  <a:pt x="392" y="1444"/>
                  <a:pt x="390" y="1444"/>
                  <a:pt x="389" y="1444"/>
                </a:cubicBezTo>
                <a:cubicBezTo>
                  <a:pt x="392" y="1365"/>
                  <a:pt x="395" y="1427"/>
                  <a:pt x="399" y="1348"/>
                </a:cubicBezTo>
                <a:cubicBezTo>
                  <a:pt x="397" y="1348"/>
                  <a:pt x="396" y="1348"/>
                  <a:pt x="395" y="1348"/>
                </a:cubicBezTo>
                <a:cubicBezTo>
                  <a:pt x="394" y="1355"/>
                  <a:pt x="392" y="1361"/>
                  <a:pt x="392" y="1368"/>
                </a:cubicBezTo>
                <a:cubicBezTo>
                  <a:pt x="388" y="1400"/>
                  <a:pt x="385" y="1291"/>
                  <a:pt x="382" y="1324"/>
                </a:cubicBezTo>
                <a:cubicBezTo>
                  <a:pt x="377" y="1371"/>
                  <a:pt x="373" y="1418"/>
                  <a:pt x="368" y="1464"/>
                </a:cubicBezTo>
                <a:cubicBezTo>
                  <a:pt x="367" y="1467"/>
                  <a:pt x="366" y="1469"/>
                  <a:pt x="365" y="1472"/>
                </a:cubicBezTo>
                <a:cubicBezTo>
                  <a:pt x="362" y="1471"/>
                  <a:pt x="361" y="1471"/>
                  <a:pt x="361" y="1470"/>
                </a:cubicBezTo>
                <a:cubicBezTo>
                  <a:pt x="362" y="1434"/>
                  <a:pt x="363" y="1398"/>
                  <a:pt x="364" y="1362"/>
                </a:cubicBezTo>
                <a:cubicBezTo>
                  <a:pt x="365" y="1345"/>
                  <a:pt x="366" y="1468"/>
                  <a:pt x="366" y="1450"/>
                </a:cubicBezTo>
                <a:cubicBezTo>
                  <a:pt x="366" y="1447"/>
                  <a:pt x="363" y="1445"/>
                  <a:pt x="362" y="1442"/>
                </a:cubicBezTo>
                <a:cubicBezTo>
                  <a:pt x="361" y="1442"/>
                  <a:pt x="359" y="1442"/>
                  <a:pt x="358" y="1442"/>
                </a:cubicBezTo>
                <a:cubicBezTo>
                  <a:pt x="358" y="1443"/>
                  <a:pt x="357" y="1443"/>
                  <a:pt x="357" y="1444"/>
                </a:cubicBezTo>
                <a:cubicBezTo>
                  <a:pt x="352" y="1460"/>
                  <a:pt x="359" y="1335"/>
                  <a:pt x="345" y="1351"/>
                </a:cubicBezTo>
                <a:cubicBezTo>
                  <a:pt x="340" y="1357"/>
                  <a:pt x="343" y="1363"/>
                  <a:pt x="342" y="1369"/>
                </a:cubicBezTo>
                <a:cubicBezTo>
                  <a:pt x="341" y="1373"/>
                  <a:pt x="340" y="1377"/>
                  <a:pt x="339" y="1381"/>
                </a:cubicBezTo>
                <a:cubicBezTo>
                  <a:pt x="337" y="1381"/>
                  <a:pt x="335" y="1381"/>
                  <a:pt x="334" y="1381"/>
                </a:cubicBezTo>
                <a:cubicBezTo>
                  <a:pt x="329" y="1291"/>
                  <a:pt x="341" y="1343"/>
                  <a:pt x="342" y="1253"/>
                </a:cubicBezTo>
                <a:cubicBezTo>
                  <a:pt x="341" y="1254"/>
                  <a:pt x="341" y="1255"/>
                  <a:pt x="340" y="1256"/>
                </a:cubicBezTo>
                <a:cubicBezTo>
                  <a:pt x="338" y="1290"/>
                  <a:pt x="335" y="1323"/>
                  <a:pt x="332" y="1357"/>
                </a:cubicBezTo>
                <a:cubicBezTo>
                  <a:pt x="331" y="1375"/>
                  <a:pt x="328" y="1393"/>
                  <a:pt x="326" y="1412"/>
                </a:cubicBezTo>
                <a:cubicBezTo>
                  <a:pt x="326" y="1412"/>
                  <a:pt x="324" y="1413"/>
                  <a:pt x="324" y="1414"/>
                </a:cubicBezTo>
                <a:cubicBezTo>
                  <a:pt x="322" y="1414"/>
                  <a:pt x="321" y="1414"/>
                  <a:pt x="320" y="1414"/>
                </a:cubicBezTo>
                <a:cubicBezTo>
                  <a:pt x="320" y="1396"/>
                  <a:pt x="320" y="1378"/>
                  <a:pt x="320" y="1360"/>
                </a:cubicBezTo>
                <a:cubicBezTo>
                  <a:pt x="318" y="1360"/>
                  <a:pt x="317" y="1360"/>
                  <a:pt x="315" y="1360"/>
                </a:cubicBezTo>
                <a:cubicBezTo>
                  <a:pt x="306" y="1453"/>
                  <a:pt x="297" y="1404"/>
                  <a:pt x="288" y="1496"/>
                </a:cubicBezTo>
                <a:cubicBezTo>
                  <a:pt x="287" y="1496"/>
                  <a:pt x="286" y="1496"/>
                  <a:pt x="284" y="1496"/>
                </a:cubicBezTo>
                <a:cubicBezTo>
                  <a:pt x="278" y="1421"/>
                  <a:pt x="289" y="1487"/>
                  <a:pt x="290" y="1412"/>
                </a:cubicBezTo>
                <a:cubicBezTo>
                  <a:pt x="289" y="1421"/>
                  <a:pt x="287" y="1429"/>
                  <a:pt x="287" y="1438"/>
                </a:cubicBezTo>
                <a:cubicBezTo>
                  <a:pt x="284" y="1475"/>
                  <a:pt x="282" y="1370"/>
                  <a:pt x="279" y="1407"/>
                </a:cubicBezTo>
                <a:cubicBezTo>
                  <a:pt x="279" y="1410"/>
                  <a:pt x="277" y="1413"/>
                  <a:pt x="276" y="1415"/>
                </a:cubicBezTo>
                <a:cubicBezTo>
                  <a:pt x="275" y="1415"/>
                  <a:pt x="273" y="1415"/>
                  <a:pt x="272" y="1415"/>
                </a:cubicBezTo>
                <a:cubicBezTo>
                  <a:pt x="266" y="1364"/>
                  <a:pt x="275" y="1454"/>
                  <a:pt x="269" y="1402"/>
                </a:cubicBezTo>
                <a:cubicBezTo>
                  <a:pt x="268" y="1403"/>
                  <a:pt x="268" y="1404"/>
                  <a:pt x="268" y="1405"/>
                </a:cubicBezTo>
                <a:cubicBezTo>
                  <a:pt x="265" y="1443"/>
                  <a:pt x="261" y="1339"/>
                  <a:pt x="258" y="1377"/>
                </a:cubicBezTo>
                <a:cubicBezTo>
                  <a:pt x="256" y="1403"/>
                  <a:pt x="253" y="1429"/>
                  <a:pt x="250" y="1455"/>
                </a:cubicBezTo>
                <a:cubicBezTo>
                  <a:pt x="250" y="1456"/>
                  <a:pt x="248" y="1458"/>
                  <a:pt x="246" y="1459"/>
                </a:cubicBezTo>
                <a:cubicBezTo>
                  <a:pt x="243" y="1456"/>
                  <a:pt x="242" y="1454"/>
                  <a:pt x="242" y="1451"/>
                </a:cubicBezTo>
                <a:cubicBezTo>
                  <a:pt x="243" y="1442"/>
                  <a:pt x="244" y="1433"/>
                  <a:pt x="244" y="1424"/>
                </a:cubicBezTo>
                <a:cubicBezTo>
                  <a:pt x="244" y="1391"/>
                  <a:pt x="243" y="1358"/>
                  <a:pt x="245" y="1326"/>
                </a:cubicBezTo>
                <a:cubicBezTo>
                  <a:pt x="249" y="1236"/>
                  <a:pt x="225" y="1293"/>
                  <a:pt x="230" y="1204"/>
                </a:cubicBezTo>
                <a:cubicBezTo>
                  <a:pt x="235" y="1104"/>
                  <a:pt x="238" y="995"/>
                  <a:pt x="232" y="895"/>
                </a:cubicBezTo>
                <a:cubicBezTo>
                  <a:pt x="229" y="847"/>
                  <a:pt x="250" y="804"/>
                  <a:pt x="246" y="756"/>
                </a:cubicBezTo>
                <a:cubicBezTo>
                  <a:pt x="245" y="748"/>
                  <a:pt x="244" y="739"/>
                  <a:pt x="243" y="732"/>
                </a:cubicBezTo>
                <a:cubicBezTo>
                  <a:pt x="243" y="744"/>
                  <a:pt x="243" y="759"/>
                  <a:pt x="243" y="774"/>
                </a:cubicBezTo>
                <a:cubicBezTo>
                  <a:pt x="243" y="906"/>
                  <a:pt x="244" y="1039"/>
                  <a:pt x="232" y="1171"/>
                </a:cubicBezTo>
                <a:cubicBezTo>
                  <a:pt x="226" y="1245"/>
                  <a:pt x="222" y="1318"/>
                  <a:pt x="216" y="1392"/>
                </a:cubicBezTo>
                <a:cubicBezTo>
                  <a:pt x="212" y="1449"/>
                  <a:pt x="207" y="1365"/>
                  <a:pt x="202" y="1422"/>
                </a:cubicBezTo>
                <a:cubicBezTo>
                  <a:pt x="200" y="1435"/>
                  <a:pt x="198" y="1447"/>
                  <a:pt x="196" y="1459"/>
                </a:cubicBezTo>
                <a:cubicBezTo>
                  <a:pt x="195" y="1461"/>
                  <a:pt x="194" y="1603"/>
                  <a:pt x="192" y="1605"/>
                </a:cubicBezTo>
                <a:cubicBezTo>
                  <a:pt x="191" y="1604"/>
                  <a:pt x="190" y="1604"/>
                  <a:pt x="188" y="1604"/>
                </a:cubicBezTo>
                <a:cubicBezTo>
                  <a:pt x="189" y="1603"/>
                  <a:pt x="190" y="1601"/>
                  <a:pt x="190" y="1599"/>
                </a:cubicBezTo>
                <a:cubicBezTo>
                  <a:pt x="189" y="1587"/>
                  <a:pt x="188" y="1574"/>
                  <a:pt x="187" y="1561"/>
                </a:cubicBezTo>
                <a:cubicBezTo>
                  <a:pt x="186" y="1504"/>
                  <a:pt x="191" y="1446"/>
                  <a:pt x="191" y="1389"/>
                </a:cubicBezTo>
                <a:cubicBezTo>
                  <a:pt x="190" y="1311"/>
                  <a:pt x="182" y="1251"/>
                  <a:pt x="188" y="1173"/>
                </a:cubicBezTo>
                <a:cubicBezTo>
                  <a:pt x="196" y="1079"/>
                  <a:pt x="188" y="970"/>
                  <a:pt x="206" y="875"/>
                </a:cubicBezTo>
                <a:cubicBezTo>
                  <a:pt x="205" y="867"/>
                  <a:pt x="204" y="858"/>
                  <a:pt x="203" y="849"/>
                </a:cubicBezTo>
                <a:cubicBezTo>
                  <a:pt x="201" y="850"/>
                  <a:pt x="201" y="852"/>
                  <a:pt x="201" y="853"/>
                </a:cubicBezTo>
                <a:cubicBezTo>
                  <a:pt x="199" y="909"/>
                  <a:pt x="197" y="966"/>
                  <a:pt x="195" y="1022"/>
                </a:cubicBezTo>
                <a:cubicBezTo>
                  <a:pt x="193" y="1072"/>
                  <a:pt x="192" y="1123"/>
                  <a:pt x="188" y="1173"/>
                </a:cubicBezTo>
                <a:cubicBezTo>
                  <a:pt x="183" y="1244"/>
                  <a:pt x="174" y="1315"/>
                  <a:pt x="167" y="1386"/>
                </a:cubicBezTo>
                <a:cubicBezTo>
                  <a:pt x="164" y="1414"/>
                  <a:pt x="163" y="1442"/>
                  <a:pt x="159" y="1470"/>
                </a:cubicBezTo>
                <a:cubicBezTo>
                  <a:pt x="157" y="1483"/>
                  <a:pt x="145" y="1495"/>
                  <a:pt x="147" y="1507"/>
                </a:cubicBezTo>
                <a:cubicBezTo>
                  <a:pt x="147" y="1509"/>
                  <a:pt x="146" y="1510"/>
                  <a:pt x="145" y="1512"/>
                </a:cubicBezTo>
                <a:cubicBezTo>
                  <a:pt x="145" y="1512"/>
                  <a:pt x="144" y="1512"/>
                  <a:pt x="143" y="1512"/>
                </a:cubicBezTo>
                <a:cubicBezTo>
                  <a:pt x="141" y="1501"/>
                  <a:pt x="140" y="1490"/>
                  <a:pt x="139" y="1479"/>
                </a:cubicBezTo>
                <a:cubicBezTo>
                  <a:pt x="138" y="1479"/>
                  <a:pt x="137" y="1479"/>
                  <a:pt x="137" y="1479"/>
                </a:cubicBezTo>
                <a:cubicBezTo>
                  <a:pt x="134" y="1499"/>
                  <a:pt x="132" y="1519"/>
                  <a:pt x="130" y="1540"/>
                </a:cubicBezTo>
                <a:cubicBezTo>
                  <a:pt x="128" y="1540"/>
                  <a:pt x="126" y="1540"/>
                  <a:pt x="124" y="1540"/>
                </a:cubicBezTo>
                <a:cubicBezTo>
                  <a:pt x="122" y="1456"/>
                  <a:pt x="133" y="1372"/>
                  <a:pt x="135" y="1288"/>
                </a:cubicBezTo>
                <a:cubicBezTo>
                  <a:pt x="133" y="1297"/>
                  <a:pt x="132" y="1306"/>
                  <a:pt x="131" y="1316"/>
                </a:cubicBezTo>
                <a:cubicBezTo>
                  <a:pt x="126" y="1368"/>
                  <a:pt x="121" y="1421"/>
                  <a:pt x="115" y="1473"/>
                </a:cubicBezTo>
                <a:cubicBezTo>
                  <a:pt x="114" y="1492"/>
                  <a:pt x="112" y="1512"/>
                  <a:pt x="109" y="1531"/>
                </a:cubicBezTo>
                <a:cubicBezTo>
                  <a:pt x="109" y="1532"/>
                  <a:pt x="106" y="1533"/>
                  <a:pt x="105" y="1534"/>
                </a:cubicBezTo>
                <a:cubicBezTo>
                  <a:pt x="103" y="1533"/>
                  <a:pt x="100" y="1532"/>
                  <a:pt x="100" y="1531"/>
                </a:cubicBezTo>
                <a:cubicBezTo>
                  <a:pt x="100" y="1526"/>
                  <a:pt x="101" y="1521"/>
                  <a:pt x="101" y="1516"/>
                </a:cubicBezTo>
                <a:cubicBezTo>
                  <a:pt x="102" y="1499"/>
                  <a:pt x="103" y="1482"/>
                  <a:pt x="104" y="1465"/>
                </a:cubicBezTo>
                <a:cubicBezTo>
                  <a:pt x="104" y="1453"/>
                  <a:pt x="104" y="1441"/>
                  <a:pt x="104" y="1430"/>
                </a:cubicBezTo>
                <a:cubicBezTo>
                  <a:pt x="103" y="1435"/>
                  <a:pt x="101" y="1441"/>
                  <a:pt x="99" y="1447"/>
                </a:cubicBezTo>
                <a:cubicBezTo>
                  <a:pt x="98" y="1447"/>
                  <a:pt x="97" y="1447"/>
                  <a:pt x="96" y="1447"/>
                </a:cubicBezTo>
                <a:cubicBezTo>
                  <a:pt x="91" y="1405"/>
                  <a:pt x="96" y="1362"/>
                  <a:pt x="98" y="1320"/>
                </a:cubicBezTo>
                <a:cubicBezTo>
                  <a:pt x="101" y="1277"/>
                  <a:pt x="104" y="1235"/>
                  <a:pt x="106" y="1192"/>
                </a:cubicBezTo>
                <a:cubicBezTo>
                  <a:pt x="105" y="1192"/>
                  <a:pt x="104" y="1192"/>
                  <a:pt x="103" y="1192"/>
                </a:cubicBezTo>
                <a:cubicBezTo>
                  <a:pt x="93" y="1298"/>
                  <a:pt x="83" y="1403"/>
                  <a:pt x="72" y="1509"/>
                </a:cubicBezTo>
                <a:cubicBezTo>
                  <a:pt x="70" y="1509"/>
                  <a:pt x="68" y="1509"/>
                  <a:pt x="66" y="1509"/>
                </a:cubicBezTo>
                <a:cubicBezTo>
                  <a:pt x="66" y="1495"/>
                  <a:pt x="66" y="1481"/>
                  <a:pt x="66" y="1468"/>
                </a:cubicBezTo>
                <a:cubicBezTo>
                  <a:pt x="64" y="1468"/>
                  <a:pt x="63" y="1468"/>
                  <a:pt x="61" y="1468"/>
                </a:cubicBezTo>
                <a:cubicBezTo>
                  <a:pt x="60" y="1470"/>
                  <a:pt x="58" y="1472"/>
                  <a:pt x="57" y="1475"/>
                </a:cubicBezTo>
                <a:cubicBezTo>
                  <a:pt x="55" y="1475"/>
                  <a:pt x="54" y="1475"/>
                  <a:pt x="52" y="1475"/>
                </a:cubicBezTo>
                <a:cubicBezTo>
                  <a:pt x="54" y="1326"/>
                  <a:pt x="76" y="1177"/>
                  <a:pt x="79" y="1027"/>
                </a:cubicBezTo>
                <a:cubicBezTo>
                  <a:pt x="73" y="1084"/>
                  <a:pt x="68" y="1140"/>
                  <a:pt x="62" y="1197"/>
                </a:cubicBezTo>
                <a:cubicBezTo>
                  <a:pt x="57" y="1253"/>
                  <a:pt x="51" y="1310"/>
                  <a:pt x="44" y="1366"/>
                </a:cubicBezTo>
                <a:cubicBezTo>
                  <a:pt x="38" y="1422"/>
                  <a:pt x="31" y="1478"/>
                  <a:pt x="24" y="1534"/>
                </a:cubicBezTo>
                <a:cubicBezTo>
                  <a:pt x="23" y="1534"/>
                  <a:pt x="22" y="1534"/>
                  <a:pt x="20" y="1534"/>
                </a:cubicBezTo>
                <a:cubicBezTo>
                  <a:pt x="20" y="1533"/>
                  <a:pt x="19" y="1532"/>
                  <a:pt x="19" y="1531"/>
                </a:cubicBezTo>
                <a:cubicBezTo>
                  <a:pt x="19" y="1513"/>
                  <a:pt x="18" y="1495"/>
                  <a:pt x="19" y="1477"/>
                </a:cubicBezTo>
                <a:cubicBezTo>
                  <a:pt x="24" y="1417"/>
                  <a:pt x="30" y="1358"/>
                  <a:pt x="36" y="1298"/>
                </a:cubicBezTo>
                <a:cubicBezTo>
                  <a:pt x="42" y="1233"/>
                  <a:pt x="49" y="1168"/>
                  <a:pt x="53" y="1103"/>
                </a:cubicBezTo>
                <a:cubicBezTo>
                  <a:pt x="57" y="1041"/>
                  <a:pt x="59" y="979"/>
                  <a:pt x="61" y="917"/>
                </a:cubicBezTo>
                <a:cubicBezTo>
                  <a:pt x="62" y="865"/>
                  <a:pt x="62" y="812"/>
                  <a:pt x="62" y="760"/>
                </a:cubicBezTo>
                <a:cubicBezTo>
                  <a:pt x="63" y="684"/>
                  <a:pt x="65" y="609"/>
                  <a:pt x="66" y="534"/>
                </a:cubicBezTo>
                <a:cubicBezTo>
                  <a:pt x="66" y="528"/>
                  <a:pt x="62" y="522"/>
                  <a:pt x="61" y="517"/>
                </a:cubicBezTo>
                <a:cubicBezTo>
                  <a:pt x="60" y="515"/>
                  <a:pt x="60" y="513"/>
                  <a:pt x="61" y="512"/>
                </a:cubicBezTo>
                <a:cubicBezTo>
                  <a:pt x="62" y="510"/>
                  <a:pt x="66" y="508"/>
                  <a:pt x="66" y="505"/>
                </a:cubicBezTo>
                <a:cubicBezTo>
                  <a:pt x="67" y="500"/>
                  <a:pt x="67" y="495"/>
                  <a:pt x="66" y="491"/>
                </a:cubicBezTo>
                <a:cubicBezTo>
                  <a:pt x="63" y="442"/>
                  <a:pt x="61" y="393"/>
                  <a:pt x="56" y="344"/>
                </a:cubicBezTo>
                <a:cubicBezTo>
                  <a:pt x="52" y="305"/>
                  <a:pt x="44" y="266"/>
                  <a:pt x="38" y="227"/>
                </a:cubicBezTo>
                <a:cubicBezTo>
                  <a:pt x="33" y="198"/>
                  <a:pt x="27" y="214"/>
                  <a:pt x="22" y="185"/>
                </a:cubicBezTo>
                <a:cubicBezTo>
                  <a:pt x="16" y="151"/>
                  <a:pt x="11" y="136"/>
                  <a:pt x="6" y="102"/>
                </a:cubicBezTo>
                <a:cubicBezTo>
                  <a:pt x="3" y="82"/>
                  <a:pt x="2" y="61"/>
                  <a:pt x="0" y="41"/>
                </a:cubicBezTo>
                <a:cubicBezTo>
                  <a:pt x="0" y="37"/>
                  <a:pt x="3" y="5"/>
                  <a:pt x="4" y="0"/>
                </a:cubicBezTo>
                <a:cubicBezTo>
                  <a:pt x="6" y="0"/>
                  <a:pt x="7" y="0"/>
                  <a:pt x="9" y="0"/>
                </a:cubicBezTo>
                <a:cubicBezTo>
                  <a:pt x="11" y="2"/>
                  <a:pt x="14" y="3"/>
                  <a:pt x="15" y="5"/>
                </a:cubicBezTo>
                <a:cubicBezTo>
                  <a:pt x="25" y="19"/>
                  <a:pt x="36" y="61"/>
                  <a:pt x="44" y="75"/>
                </a:cubicBezTo>
                <a:cubicBezTo>
                  <a:pt x="50" y="86"/>
                  <a:pt x="52" y="98"/>
                  <a:pt x="56" y="109"/>
                </a:cubicBezTo>
                <a:cubicBezTo>
                  <a:pt x="56" y="111"/>
                  <a:pt x="59" y="113"/>
                  <a:pt x="60" y="115"/>
                </a:cubicBezTo>
                <a:cubicBezTo>
                  <a:pt x="61" y="114"/>
                  <a:pt x="63" y="114"/>
                  <a:pt x="64" y="114"/>
                </a:cubicBezTo>
                <a:cubicBezTo>
                  <a:pt x="64" y="112"/>
                  <a:pt x="64" y="110"/>
                  <a:pt x="64" y="108"/>
                </a:cubicBezTo>
                <a:cubicBezTo>
                  <a:pt x="65" y="92"/>
                  <a:pt x="66" y="75"/>
                  <a:pt x="68" y="59"/>
                </a:cubicBezTo>
                <a:cubicBezTo>
                  <a:pt x="68" y="57"/>
                  <a:pt x="70" y="55"/>
                  <a:pt x="71" y="53"/>
                </a:cubicBezTo>
                <a:cubicBezTo>
                  <a:pt x="73" y="53"/>
                  <a:pt x="74" y="53"/>
                  <a:pt x="76" y="53"/>
                </a:cubicBezTo>
                <a:cubicBezTo>
                  <a:pt x="77" y="55"/>
                  <a:pt x="79" y="57"/>
                  <a:pt x="79" y="59"/>
                </a:cubicBezTo>
                <a:cubicBezTo>
                  <a:pt x="82" y="73"/>
                  <a:pt x="84" y="87"/>
                  <a:pt x="87" y="102"/>
                </a:cubicBezTo>
                <a:cubicBezTo>
                  <a:pt x="88" y="105"/>
                  <a:pt x="84" y="109"/>
                  <a:pt x="97" y="109"/>
                </a:cubicBezTo>
                <a:cubicBezTo>
                  <a:pt x="98" y="109"/>
                  <a:pt x="100" y="111"/>
                  <a:pt x="100" y="112"/>
                </a:cubicBezTo>
                <a:cubicBezTo>
                  <a:pt x="102" y="115"/>
                  <a:pt x="104" y="118"/>
                  <a:pt x="105" y="121"/>
                </a:cubicBezTo>
                <a:cubicBezTo>
                  <a:pt x="123" y="158"/>
                  <a:pt x="129" y="177"/>
                  <a:pt x="135" y="214"/>
                </a:cubicBezTo>
                <a:cubicBezTo>
                  <a:pt x="136" y="220"/>
                  <a:pt x="144" y="224"/>
                  <a:pt x="152" y="229"/>
                </a:cubicBezTo>
                <a:cubicBezTo>
                  <a:pt x="152" y="224"/>
                  <a:pt x="151" y="219"/>
                  <a:pt x="150" y="215"/>
                </a:cubicBezTo>
                <a:cubicBezTo>
                  <a:pt x="147" y="199"/>
                  <a:pt x="144" y="184"/>
                  <a:pt x="142" y="169"/>
                </a:cubicBezTo>
                <a:cubicBezTo>
                  <a:pt x="139" y="140"/>
                  <a:pt x="137" y="130"/>
                  <a:pt x="134" y="101"/>
                </a:cubicBezTo>
                <a:cubicBezTo>
                  <a:pt x="134" y="99"/>
                  <a:pt x="136" y="97"/>
                  <a:pt x="137" y="96"/>
                </a:cubicBezTo>
                <a:cubicBezTo>
                  <a:pt x="138" y="96"/>
                  <a:pt x="140" y="96"/>
                  <a:pt x="141" y="95"/>
                </a:cubicBezTo>
                <a:cubicBezTo>
                  <a:pt x="143" y="97"/>
                  <a:pt x="145" y="99"/>
                  <a:pt x="146" y="101"/>
                </a:cubicBezTo>
                <a:cubicBezTo>
                  <a:pt x="151" y="115"/>
                  <a:pt x="158" y="111"/>
                  <a:pt x="161" y="125"/>
                </a:cubicBezTo>
                <a:cubicBezTo>
                  <a:pt x="169" y="157"/>
                  <a:pt x="177" y="190"/>
                  <a:pt x="183" y="222"/>
                </a:cubicBezTo>
                <a:cubicBezTo>
                  <a:pt x="189" y="253"/>
                  <a:pt x="195" y="239"/>
                  <a:pt x="199" y="269"/>
                </a:cubicBezTo>
                <a:cubicBezTo>
                  <a:pt x="203" y="300"/>
                  <a:pt x="208" y="331"/>
                  <a:pt x="221" y="362"/>
                </a:cubicBezTo>
                <a:cubicBezTo>
                  <a:pt x="223" y="367"/>
                  <a:pt x="225" y="372"/>
                  <a:pt x="228" y="377"/>
                </a:cubicBezTo>
                <a:cubicBezTo>
                  <a:pt x="229" y="377"/>
                  <a:pt x="230" y="377"/>
                  <a:pt x="231" y="377"/>
                </a:cubicBezTo>
                <a:cubicBezTo>
                  <a:pt x="230" y="374"/>
                  <a:pt x="230" y="370"/>
                  <a:pt x="229" y="367"/>
                </a:cubicBezTo>
                <a:cubicBezTo>
                  <a:pt x="225" y="355"/>
                  <a:pt x="222" y="343"/>
                  <a:pt x="219" y="331"/>
                </a:cubicBezTo>
                <a:cubicBezTo>
                  <a:pt x="215" y="316"/>
                  <a:pt x="211" y="301"/>
                  <a:pt x="208" y="286"/>
                </a:cubicBezTo>
                <a:cubicBezTo>
                  <a:pt x="205" y="274"/>
                  <a:pt x="202" y="261"/>
                  <a:pt x="200" y="249"/>
                </a:cubicBezTo>
                <a:cubicBezTo>
                  <a:pt x="196" y="230"/>
                  <a:pt x="192" y="256"/>
                  <a:pt x="190" y="237"/>
                </a:cubicBezTo>
                <a:cubicBezTo>
                  <a:pt x="187" y="217"/>
                  <a:pt x="186" y="196"/>
                  <a:pt x="185" y="176"/>
                </a:cubicBezTo>
                <a:cubicBezTo>
                  <a:pt x="185" y="174"/>
                  <a:pt x="187" y="173"/>
                  <a:pt x="187" y="171"/>
                </a:cubicBezTo>
                <a:cubicBezTo>
                  <a:pt x="189" y="171"/>
                  <a:pt x="190" y="171"/>
                  <a:pt x="191" y="171"/>
                </a:cubicBezTo>
                <a:cubicBezTo>
                  <a:pt x="193" y="173"/>
                  <a:pt x="196" y="175"/>
                  <a:pt x="196" y="177"/>
                </a:cubicBezTo>
                <a:cubicBezTo>
                  <a:pt x="200" y="184"/>
                  <a:pt x="203" y="163"/>
                  <a:pt x="205" y="170"/>
                </a:cubicBezTo>
                <a:cubicBezTo>
                  <a:pt x="207" y="174"/>
                  <a:pt x="210" y="176"/>
                  <a:pt x="219" y="176"/>
                </a:cubicBezTo>
                <a:cubicBezTo>
                  <a:pt x="219" y="174"/>
                  <a:pt x="219" y="172"/>
                  <a:pt x="219" y="171"/>
                </a:cubicBezTo>
                <a:cubicBezTo>
                  <a:pt x="218" y="155"/>
                  <a:pt x="216" y="140"/>
                  <a:pt x="214" y="124"/>
                </a:cubicBezTo>
                <a:cubicBezTo>
                  <a:pt x="214" y="122"/>
                  <a:pt x="213" y="120"/>
                  <a:pt x="215" y="118"/>
                </a:cubicBezTo>
                <a:cubicBezTo>
                  <a:pt x="223" y="114"/>
                  <a:pt x="220" y="110"/>
                  <a:pt x="221" y="105"/>
                </a:cubicBezTo>
                <a:cubicBezTo>
                  <a:pt x="221" y="103"/>
                  <a:pt x="222" y="101"/>
                  <a:pt x="223" y="100"/>
                </a:cubicBezTo>
                <a:cubicBezTo>
                  <a:pt x="225" y="100"/>
                  <a:pt x="227" y="100"/>
                  <a:pt x="228" y="100"/>
                </a:cubicBezTo>
                <a:cubicBezTo>
                  <a:pt x="230" y="103"/>
                  <a:pt x="233" y="91"/>
                  <a:pt x="234" y="95"/>
                </a:cubicBezTo>
                <a:cubicBezTo>
                  <a:pt x="243" y="127"/>
                  <a:pt x="253" y="110"/>
                  <a:pt x="259" y="143"/>
                </a:cubicBezTo>
                <a:cubicBezTo>
                  <a:pt x="270" y="200"/>
                  <a:pt x="280" y="256"/>
                  <a:pt x="300" y="312"/>
                </a:cubicBezTo>
                <a:cubicBezTo>
                  <a:pt x="302" y="317"/>
                  <a:pt x="305" y="322"/>
                  <a:pt x="307" y="327"/>
                </a:cubicBezTo>
                <a:cubicBezTo>
                  <a:pt x="309" y="326"/>
                  <a:pt x="309" y="325"/>
                  <a:pt x="309" y="323"/>
                </a:cubicBezTo>
                <a:cubicBezTo>
                  <a:pt x="306" y="306"/>
                  <a:pt x="303" y="288"/>
                  <a:pt x="300" y="270"/>
                </a:cubicBezTo>
                <a:cubicBezTo>
                  <a:pt x="298" y="256"/>
                  <a:pt x="298" y="241"/>
                  <a:pt x="295" y="227"/>
                </a:cubicBezTo>
                <a:cubicBezTo>
                  <a:pt x="290" y="196"/>
                  <a:pt x="284" y="165"/>
                  <a:pt x="278" y="134"/>
                </a:cubicBezTo>
                <a:cubicBezTo>
                  <a:pt x="278" y="130"/>
                  <a:pt x="281" y="125"/>
                  <a:pt x="282" y="121"/>
                </a:cubicBezTo>
                <a:cubicBezTo>
                  <a:pt x="283" y="120"/>
                  <a:pt x="283" y="119"/>
                  <a:pt x="283" y="118"/>
                </a:cubicBezTo>
                <a:cubicBezTo>
                  <a:pt x="281" y="109"/>
                  <a:pt x="279" y="101"/>
                  <a:pt x="278" y="93"/>
                </a:cubicBezTo>
                <a:cubicBezTo>
                  <a:pt x="275" y="80"/>
                  <a:pt x="272" y="117"/>
                  <a:pt x="270" y="105"/>
                </a:cubicBezTo>
                <a:cubicBezTo>
                  <a:pt x="270" y="103"/>
                  <a:pt x="271" y="100"/>
                  <a:pt x="272" y="98"/>
                </a:cubicBezTo>
                <a:cubicBezTo>
                  <a:pt x="273" y="98"/>
                  <a:pt x="275" y="98"/>
                  <a:pt x="276" y="98"/>
                </a:cubicBezTo>
                <a:cubicBezTo>
                  <a:pt x="278" y="100"/>
                  <a:pt x="280" y="102"/>
                  <a:pt x="281" y="105"/>
                </a:cubicBezTo>
                <a:cubicBezTo>
                  <a:pt x="284" y="114"/>
                  <a:pt x="286" y="73"/>
                  <a:pt x="289" y="82"/>
                </a:cubicBezTo>
                <a:cubicBezTo>
                  <a:pt x="296" y="100"/>
                  <a:pt x="304" y="118"/>
                  <a:pt x="310" y="136"/>
                </a:cubicBezTo>
                <a:cubicBezTo>
                  <a:pt x="316" y="150"/>
                  <a:pt x="319" y="164"/>
                  <a:pt x="324" y="178"/>
                </a:cubicBezTo>
                <a:cubicBezTo>
                  <a:pt x="324" y="168"/>
                  <a:pt x="322" y="159"/>
                  <a:pt x="320" y="149"/>
                </a:cubicBezTo>
                <a:cubicBezTo>
                  <a:pt x="316" y="131"/>
                  <a:pt x="312" y="113"/>
                  <a:pt x="308" y="95"/>
                </a:cubicBezTo>
                <a:cubicBezTo>
                  <a:pt x="308" y="93"/>
                  <a:pt x="309" y="91"/>
                  <a:pt x="309" y="89"/>
                </a:cubicBezTo>
                <a:cubicBezTo>
                  <a:pt x="311" y="89"/>
                  <a:pt x="313" y="88"/>
                  <a:pt x="315" y="88"/>
                </a:cubicBezTo>
                <a:cubicBezTo>
                  <a:pt x="317" y="92"/>
                  <a:pt x="320" y="96"/>
                  <a:pt x="321" y="100"/>
                </a:cubicBezTo>
                <a:cubicBezTo>
                  <a:pt x="330" y="135"/>
                  <a:pt x="339" y="170"/>
                  <a:pt x="349" y="205"/>
                </a:cubicBezTo>
                <a:cubicBezTo>
                  <a:pt x="356" y="230"/>
                  <a:pt x="363" y="256"/>
                  <a:pt x="371" y="282"/>
                </a:cubicBezTo>
                <a:cubicBezTo>
                  <a:pt x="373" y="291"/>
                  <a:pt x="377" y="300"/>
                  <a:pt x="381" y="309"/>
                </a:cubicBezTo>
                <a:cubicBezTo>
                  <a:pt x="382" y="307"/>
                  <a:pt x="382" y="304"/>
                  <a:pt x="382" y="301"/>
                </a:cubicBezTo>
                <a:cubicBezTo>
                  <a:pt x="382" y="292"/>
                  <a:pt x="376" y="283"/>
                  <a:pt x="382" y="274"/>
                </a:cubicBezTo>
                <a:cubicBezTo>
                  <a:pt x="386" y="270"/>
                  <a:pt x="382" y="264"/>
                  <a:pt x="380" y="259"/>
                </a:cubicBezTo>
                <a:cubicBezTo>
                  <a:pt x="373" y="226"/>
                  <a:pt x="365" y="192"/>
                  <a:pt x="357" y="158"/>
                </a:cubicBezTo>
                <a:cubicBezTo>
                  <a:pt x="353" y="141"/>
                  <a:pt x="348" y="124"/>
                  <a:pt x="343" y="107"/>
                </a:cubicBezTo>
                <a:cubicBezTo>
                  <a:pt x="342" y="105"/>
                  <a:pt x="339" y="101"/>
                  <a:pt x="350" y="99"/>
                </a:cubicBezTo>
                <a:cubicBezTo>
                  <a:pt x="377" y="151"/>
                  <a:pt x="390" y="205"/>
                  <a:pt x="411" y="257"/>
                </a:cubicBezTo>
                <a:cubicBezTo>
                  <a:pt x="414" y="250"/>
                  <a:pt x="407" y="243"/>
                  <a:pt x="414" y="236"/>
                </a:cubicBezTo>
                <a:cubicBezTo>
                  <a:pt x="429" y="258"/>
                  <a:pt x="433" y="164"/>
                  <a:pt x="443" y="186"/>
                </a:cubicBezTo>
                <a:cubicBezTo>
                  <a:pt x="447" y="185"/>
                  <a:pt x="450" y="183"/>
                  <a:pt x="450" y="181"/>
                </a:cubicBezTo>
                <a:cubicBezTo>
                  <a:pt x="443" y="157"/>
                  <a:pt x="437" y="250"/>
                  <a:pt x="430" y="225"/>
                </a:cubicBezTo>
                <a:cubicBezTo>
                  <a:pt x="426" y="207"/>
                  <a:pt x="421" y="189"/>
                  <a:pt x="416" y="171"/>
                </a:cubicBezTo>
                <a:cubicBezTo>
                  <a:pt x="415" y="169"/>
                  <a:pt x="416" y="166"/>
                  <a:pt x="416" y="164"/>
                </a:cubicBezTo>
                <a:cubicBezTo>
                  <a:pt x="417" y="164"/>
                  <a:pt x="419" y="164"/>
                  <a:pt x="421" y="164"/>
                </a:cubicBezTo>
                <a:cubicBezTo>
                  <a:pt x="423" y="166"/>
                  <a:pt x="425" y="168"/>
                  <a:pt x="426" y="170"/>
                </a:cubicBezTo>
                <a:cubicBezTo>
                  <a:pt x="430" y="179"/>
                  <a:pt x="434" y="188"/>
                  <a:pt x="438" y="196"/>
                </a:cubicBezTo>
                <a:cubicBezTo>
                  <a:pt x="450" y="222"/>
                  <a:pt x="462" y="130"/>
                  <a:pt x="474" y="155"/>
                </a:cubicBezTo>
                <a:cubicBezTo>
                  <a:pt x="474" y="157"/>
                  <a:pt x="476" y="159"/>
                  <a:pt x="478" y="159"/>
                </a:cubicBezTo>
                <a:cubicBezTo>
                  <a:pt x="492" y="161"/>
                  <a:pt x="490" y="166"/>
                  <a:pt x="492" y="170"/>
                </a:cubicBezTo>
                <a:cubicBezTo>
                  <a:pt x="499" y="182"/>
                  <a:pt x="506" y="176"/>
                  <a:pt x="512" y="188"/>
                </a:cubicBezTo>
                <a:cubicBezTo>
                  <a:pt x="517" y="198"/>
                  <a:pt x="522" y="208"/>
                  <a:pt x="527" y="218"/>
                </a:cubicBezTo>
                <a:cubicBezTo>
                  <a:pt x="530" y="226"/>
                  <a:pt x="532" y="234"/>
                  <a:pt x="535" y="242"/>
                </a:cubicBezTo>
                <a:cubicBezTo>
                  <a:pt x="534" y="227"/>
                  <a:pt x="530" y="213"/>
                  <a:pt x="526" y="198"/>
                </a:cubicBezTo>
                <a:cubicBezTo>
                  <a:pt x="522" y="182"/>
                  <a:pt x="516" y="166"/>
                  <a:pt x="511" y="150"/>
                </a:cubicBezTo>
                <a:cubicBezTo>
                  <a:pt x="511" y="148"/>
                  <a:pt x="511" y="145"/>
                  <a:pt x="511" y="143"/>
                </a:cubicBezTo>
                <a:cubicBezTo>
                  <a:pt x="513" y="143"/>
                  <a:pt x="515" y="143"/>
                  <a:pt x="517" y="143"/>
                </a:cubicBezTo>
                <a:cubicBezTo>
                  <a:pt x="518" y="145"/>
                  <a:pt x="521" y="147"/>
                  <a:pt x="522" y="149"/>
                </a:cubicBezTo>
                <a:cubicBezTo>
                  <a:pt x="526" y="159"/>
                  <a:pt x="530" y="169"/>
                  <a:pt x="534" y="179"/>
                </a:cubicBezTo>
                <a:cubicBezTo>
                  <a:pt x="537" y="185"/>
                  <a:pt x="539" y="190"/>
                  <a:pt x="542" y="196"/>
                </a:cubicBezTo>
                <a:cubicBezTo>
                  <a:pt x="543" y="194"/>
                  <a:pt x="543" y="192"/>
                  <a:pt x="543" y="190"/>
                </a:cubicBezTo>
                <a:cubicBezTo>
                  <a:pt x="535" y="163"/>
                  <a:pt x="527" y="135"/>
                  <a:pt x="520" y="108"/>
                </a:cubicBezTo>
                <a:cubicBezTo>
                  <a:pt x="519" y="105"/>
                  <a:pt x="520" y="102"/>
                  <a:pt x="520" y="99"/>
                </a:cubicBezTo>
                <a:cubicBezTo>
                  <a:pt x="521" y="99"/>
                  <a:pt x="523" y="99"/>
                  <a:pt x="525" y="99"/>
                </a:cubicBezTo>
                <a:cubicBezTo>
                  <a:pt x="527" y="102"/>
                  <a:pt x="530" y="105"/>
                  <a:pt x="531" y="108"/>
                </a:cubicBezTo>
                <a:cubicBezTo>
                  <a:pt x="542" y="131"/>
                  <a:pt x="551" y="155"/>
                  <a:pt x="562" y="178"/>
                </a:cubicBezTo>
                <a:cubicBezTo>
                  <a:pt x="568" y="188"/>
                  <a:pt x="574" y="199"/>
                  <a:pt x="590" y="209"/>
                </a:cubicBezTo>
                <a:cubicBezTo>
                  <a:pt x="598" y="213"/>
                  <a:pt x="604" y="219"/>
                  <a:pt x="605" y="225"/>
                </a:cubicBezTo>
                <a:cubicBezTo>
                  <a:pt x="611" y="241"/>
                  <a:pt x="618" y="154"/>
                  <a:pt x="618" y="170"/>
                </a:cubicBezTo>
                <a:cubicBezTo>
                  <a:pt x="618" y="187"/>
                  <a:pt x="634" y="203"/>
                  <a:pt x="639" y="219"/>
                </a:cubicBezTo>
                <a:cubicBezTo>
                  <a:pt x="641" y="218"/>
                  <a:pt x="642" y="217"/>
                  <a:pt x="642" y="216"/>
                </a:cubicBezTo>
                <a:cubicBezTo>
                  <a:pt x="640" y="196"/>
                  <a:pt x="639" y="176"/>
                  <a:pt x="637" y="156"/>
                </a:cubicBezTo>
                <a:cubicBezTo>
                  <a:pt x="635" y="139"/>
                  <a:pt x="630" y="122"/>
                  <a:pt x="627" y="105"/>
                </a:cubicBezTo>
                <a:cubicBezTo>
                  <a:pt x="627" y="102"/>
                  <a:pt x="628" y="100"/>
                  <a:pt x="629" y="97"/>
                </a:cubicBezTo>
                <a:cubicBezTo>
                  <a:pt x="631" y="97"/>
                  <a:pt x="632" y="97"/>
                  <a:pt x="634" y="97"/>
                </a:cubicBezTo>
                <a:cubicBezTo>
                  <a:pt x="636" y="99"/>
                  <a:pt x="639" y="102"/>
                  <a:pt x="639" y="105"/>
                </a:cubicBezTo>
                <a:cubicBezTo>
                  <a:pt x="643" y="118"/>
                  <a:pt x="646" y="131"/>
                  <a:pt x="649" y="144"/>
                </a:cubicBezTo>
                <a:cubicBezTo>
                  <a:pt x="650" y="146"/>
                  <a:pt x="651" y="149"/>
                  <a:pt x="652" y="151"/>
                </a:cubicBezTo>
                <a:cubicBezTo>
                  <a:pt x="653" y="151"/>
                  <a:pt x="655" y="151"/>
                  <a:pt x="656" y="151"/>
                </a:cubicBezTo>
                <a:cubicBezTo>
                  <a:pt x="656" y="145"/>
                  <a:pt x="656" y="140"/>
                  <a:pt x="656" y="135"/>
                </a:cubicBezTo>
                <a:cubicBezTo>
                  <a:pt x="657" y="135"/>
                  <a:pt x="659" y="135"/>
                  <a:pt x="660" y="135"/>
                </a:cubicBezTo>
                <a:cubicBezTo>
                  <a:pt x="662" y="137"/>
                  <a:pt x="665" y="139"/>
                  <a:pt x="666" y="142"/>
                </a:cubicBezTo>
                <a:cubicBezTo>
                  <a:pt x="673" y="166"/>
                  <a:pt x="682" y="190"/>
                  <a:pt x="687" y="214"/>
                </a:cubicBezTo>
                <a:cubicBezTo>
                  <a:pt x="692" y="245"/>
                  <a:pt x="695" y="276"/>
                  <a:pt x="696" y="308"/>
                </a:cubicBezTo>
                <a:cubicBezTo>
                  <a:pt x="698" y="338"/>
                  <a:pt x="695" y="658"/>
                  <a:pt x="695" y="689"/>
                </a:cubicBezTo>
                <a:cubicBezTo>
                  <a:pt x="695" y="721"/>
                  <a:pt x="694" y="754"/>
                  <a:pt x="694" y="786"/>
                </a:cubicBezTo>
                <a:cubicBezTo>
                  <a:pt x="694" y="809"/>
                  <a:pt x="694" y="832"/>
                  <a:pt x="695" y="855"/>
                </a:cubicBezTo>
                <a:cubicBezTo>
                  <a:pt x="695" y="864"/>
                  <a:pt x="696" y="873"/>
                  <a:pt x="697" y="881"/>
                </a:cubicBezTo>
                <a:cubicBezTo>
                  <a:pt x="697" y="885"/>
                  <a:pt x="698" y="889"/>
                  <a:pt x="697" y="893"/>
                </a:cubicBezTo>
                <a:cubicBezTo>
                  <a:pt x="697" y="897"/>
                  <a:pt x="694" y="901"/>
                  <a:pt x="694" y="905"/>
                </a:cubicBezTo>
                <a:cubicBezTo>
                  <a:pt x="694" y="907"/>
                  <a:pt x="699" y="911"/>
                  <a:pt x="697" y="912"/>
                </a:cubicBezTo>
                <a:cubicBezTo>
                  <a:pt x="690" y="914"/>
                  <a:pt x="694" y="915"/>
                  <a:pt x="699" y="917"/>
                </a:cubicBezTo>
                <a:cubicBezTo>
                  <a:pt x="691" y="919"/>
                  <a:pt x="692" y="921"/>
                  <a:pt x="700" y="923"/>
                </a:cubicBezTo>
                <a:cubicBezTo>
                  <a:pt x="698" y="923"/>
                  <a:pt x="696" y="923"/>
                  <a:pt x="695" y="923"/>
                </a:cubicBezTo>
                <a:cubicBezTo>
                  <a:pt x="695" y="925"/>
                  <a:pt x="696" y="927"/>
                  <a:pt x="696" y="930"/>
                </a:cubicBezTo>
                <a:cubicBezTo>
                  <a:pt x="690" y="931"/>
                  <a:pt x="692" y="933"/>
                  <a:pt x="695" y="935"/>
                </a:cubicBezTo>
                <a:cubicBezTo>
                  <a:pt x="695" y="959"/>
                  <a:pt x="695" y="982"/>
                  <a:pt x="695" y="1006"/>
                </a:cubicBezTo>
                <a:close/>
                <a:moveTo>
                  <a:pt x="334" y="486"/>
                </a:moveTo>
                <a:cubicBezTo>
                  <a:pt x="336" y="519"/>
                  <a:pt x="341" y="599"/>
                  <a:pt x="343" y="633"/>
                </a:cubicBezTo>
                <a:cubicBezTo>
                  <a:pt x="345" y="653"/>
                  <a:pt x="343" y="674"/>
                  <a:pt x="342" y="695"/>
                </a:cubicBezTo>
                <a:cubicBezTo>
                  <a:pt x="341" y="723"/>
                  <a:pt x="343" y="764"/>
                  <a:pt x="343" y="792"/>
                </a:cubicBezTo>
                <a:cubicBezTo>
                  <a:pt x="344" y="839"/>
                  <a:pt x="342" y="893"/>
                  <a:pt x="342" y="940"/>
                </a:cubicBezTo>
                <a:cubicBezTo>
                  <a:pt x="343" y="989"/>
                  <a:pt x="339" y="1017"/>
                  <a:pt x="338" y="1066"/>
                </a:cubicBezTo>
                <a:cubicBezTo>
                  <a:pt x="338" y="1086"/>
                  <a:pt x="328" y="1120"/>
                  <a:pt x="330" y="1140"/>
                </a:cubicBezTo>
                <a:cubicBezTo>
                  <a:pt x="350" y="1098"/>
                  <a:pt x="346" y="500"/>
                  <a:pt x="327" y="422"/>
                </a:cubicBezTo>
                <a:cubicBezTo>
                  <a:pt x="326" y="422"/>
                  <a:pt x="325" y="422"/>
                  <a:pt x="324" y="422"/>
                </a:cubicBezTo>
                <a:cubicBezTo>
                  <a:pt x="322" y="447"/>
                  <a:pt x="333" y="461"/>
                  <a:pt x="334" y="486"/>
                </a:cubicBezTo>
                <a:close/>
                <a:moveTo>
                  <a:pt x="479" y="783"/>
                </a:moveTo>
                <a:cubicBezTo>
                  <a:pt x="481" y="873"/>
                  <a:pt x="483" y="962"/>
                  <a:pt x="485" y="1052"/>
                </a:cubicBezTo>
                <a:cubicBezTo>
                  <a:pt x="486" y="1052"/>
                  <a:pt x="487" y="1052"/>
                  <a:pt x="488" y="1052"/>
                </a:cubicBezTo>
                <a:cubicBezTo>
                  <a:pt x="491" y="962"/>
                  <a:pt x="485" y="873"/>
                  <a:pt x="479" y="783"/>
                </a:cubicBezTo>
                <a:close/>
                <a:moveTo>
                  <a:pt x="200" y="503"/>
                </a:moveTo>
                <a:cubicBezTo>
                  <a:pt x="201" y="464"/>
                  <a:pt x="197" y="425"/>
                  <a:pt x="176" y="387"/>
                </a:cubicBezTo>
                <a:cubicBezTo>
                  <a:pt x="184" y="426"/>
                  <a:pt x="193" y="465"/>
                  <a:pt x="200" y="503"/>
                </a:cubicBezTo>
                <a:close/>
                <a:moveTo>
                  <a:pt x="290" y="1049"/>
                </a:moveTo>
                <a:cubicBezTo>
                  <a:pt x="291" y="1049"/>
                  <a:pt x="291" y="1049"/>
                  <a:pt x="292" y="1049"/>
                </a:cubicBezTo>
                <a:cubicBezTo>
                  <a:pt x="292" y="991"/>
                  <a:pt x="292" y="932"/>
                  <a:pt x="292" y="874"/>
                </a:cubicBezTo>
                <a:cubicBezTo>
                  <a:pt x="291" y="874"/>
                  <a:pt x="291" y="874"/>
                  <a:pt x="290" y="874"/>
                </a:cubicBezTo>
                <a:cubicBezTo>
                  <a:pt x="290" y="932"/>
                  <a:pt x="290" y="991"/>
                  <a:pt x="290" y="1049"/>
                </a:cubicBezTo>
                <a:close/>
                <a:moveTo>
                  <a:pt x="248" y="450"/>
                </a:moveTo>
                <a:cubicBezTo>
                  <a:pt x="247" y="450"/>
                  <a:pt x="246" y="450"/>
                  <a:pt x="245" y="450"/>
                </a:cubicBezTo>
                <a:cubicBezTo>
                  <a:pt x="234" y="478"/>
                  <a:pt x="250" y="506"/>
                  <a:pt x="254" y="534"/>
                </a:cubicBezTo>
                <a:cubicBezTo>
                  <a:pt x="252" y="506"/>
                  <a:pt x="250" y="478"/>
                  <a:pt x="248" y="450"/>
                </a:cubicBezTo>
                <a:close/>
                <a:moveTo>
                  <a:pt x="468" y="623"/>
                </a:moveTo>
                <a:cubicBezTo>
                  <a:pt x="468" y="623"/>
                  <a:pt x="467" y="623"/>
                  <a:pt x="467" y="623"/>
                </a:cubicBezTo>
                <a:cubicBezTo>
                  <a:pt x="467" y="642"/>
                  <a:pt x="467" y="661"/>
                  <a:pt x="467" y="681"/>
                </a:cubicBezTo>
                <a:cubicBezTo>
                  <a:pt x="469" y="681"/>
                  <a:pt x="471" y="681"/>
                  <a:pt x="473" y="681"/>
                </a:cubicBezTo>
                <a:cubicBezTo>
                  <a:pt x="471" y="661"/>
                  <a:pt x="470" y="642"/>
                  <a:pt x="468" y="623"/>
                </a:cubicBezTo>
                <a:close/>
                <a:moveTo>
                  <a:pt x="118" y="998"/>
                </a:moveTo>
                <a:cubicBezTo>
                  <a:pt x="117" y="998"/>
                  <a:pt x="116" y="998"/>
                  <a:pt x="115" y="998"/>
                </a:cubicBezTo>
                <a:cubicBezTo>
                  <a:pt x="113" y="1035"/>
                  <a:pt x="111" y="1071"/>
                  <a:pt x="109" y="1108"/>
                </a:cubicBezTo>
                <a:cubicBezTo>
                  <a:pt x="110" y="1108"/>
                  <a:pt x="111" y="1108"/>
                  <a:pt x="112" y="1108"/>
                </a:cubicBezTo>
                <a:cubicBezTo>
                  <a:pt x="114" y="1071"/>
                  <a:pt x="116" y="1035"/>
                  <a:pt x="118" y="998"/>
                </a:cubicBezTo>
                <a:close/>
                <a:moveTo>
                  <a:pt x="484" y="1162"/>
                </a:moveTo>
                <a:cubicBezTo>
                  <a:pt x="485" y="1162"/>
                  <a:pt x="485" y="1162"/>
                  <a:pt x="485" y="1162"/>
                </a:cubicBezTo>
                <a:cubicBezTo>
                  <a:pt x="486" y="1131"/>
                  <a:pt x="487" y="1100"/>
                  <a:pt x="488" y="1069"/>
                </a:cubicBezTo>
                <a:cubicBezTo>
                  <a:pt x="487" y="1069"/>
                  <a:pt x="486" y="1069"/>
                  <a:pt x="484" y="1069"/>
                </a:cubicBezTo>
                <a:cubicBezTo>
                  <a:pt x="484" y="1100"/>
                  <a:pt x="484" y="1131"/>
                  <a:pt x="484" y="1162"/>
                </a:cubicBezTo>
                <a:close/>
                <a:moveTo>
                  <a:pt x="289" y="768"/>
                </a:moveTo>
                <a:cubicBezTo>
                  <a:pt x="289" y="768"/>
                  <a:pt x="288" y="768"/>
                  <a:pt x="288" y="768"/>
                </a:cubicBezTo>
                <a:cubicBezTo>
                  <a:pt x="288" y="793"/>
                  <a:pt x="288" y="818"/>
                  <a:pt x="288" y="843"/>
                </a:cubicBezTo>
                <a:cubicBezTo>
                  <a:pt x="288" y="843"/>
                  <a:pt x="289" y="843"/>
                  <a:pt x="289" y="843"/>
                </a:cubicBezTo>
                <a:cubicBezTo>
                  <a:pt x="289" y="818"/>
                  <a:pt x="289" y="793"/>
                  <a:pt x="289" y="768"/>
                </a:cubicBezTo>
                <a:close/>
                <a:moveTo>
                  <a:pt x="407" y="442"/>
                </a:moveTo>
                <a:cubicBezTo>
                  <a:pt x="401" y="447"/>
                  <a:pt x="402" y="456"/>
                  <a:pt x="411" y="472"/>
                </a:cubicBezTo>
                <a:cubicBezTo>
                  <a:pt x="410" y="462"/>
                  <a:pt x="408" y="452"/>
                  <a:pt x="407" y="442"/>
                </a:cubicBezTo>
                <a:close/>
                <a:moveTo>
                  <a:pt x="109" y="1143"/>
                </a:moveTo>
                <a:cubicBezTo>
                  <a:pt x="109" y="1143"/>
                  <a:pt x="109" y="1143"/>
                  <a:pt x="109" y="1143"/>
                </a:cubicBezTo>
                <a:cubicBezTo>
                  <a:pt x="109" y="1134"/>
                  <a:pt x="109" y="1125"/>
                  <a:pt x="109" y="1115"/>
                </a:cubicBezTo>
                <a:cubicBezTo>
                  <a:pt x="109" y="1115"/>
                  <a:pt x="109" y="1115"/>
                  <a:pt x="109" y="1115"/>
                </a:cubicBezTo>
                <a:cubicBezTo>
                  <a:pt x="109" y="1125"/>
                  <a:pt x="109" y="1134"/>
                  <a:pt x="109" y="1143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83;p30">
            <a:extLst>
              <a:ext uri="{FF2B5EF4-FFF2-40B4-BE49-F238E27FC236}">
                <a16:creationId xmlns:a16="http://schemas.microsoft.com/office/drawing/2014/main" id="{54180933-BADB-4389-8D9D-D77C17AA2A7D}"/>
              </a:ext>
            </a:extLst>
          </p:cNvPr>
          <p:cNvSpPr txBox="1"/>
          <p:nvPr/>
        </p:nvSpPr>
        <p:spPr>
          <a:xfrm>
            <a:off x="3484562" y="550171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487;p30">
            <a:extLst>
              <a:ext uri="{FF2B5EF4-FFF2-40B4-BE49-F238E27FC236}">
                <a16:creationId xmlns:a16="http://schemas.microsoft.com/office/drawing/2014/main" id="{DB810359-1450-4733-AB63-7D6104462C07}"/>
              </a:ext>
            </a:extLst>
          </p:cNvPr>
          <p:cNvSpPr txBox="1"/>
          <p:nvPr/>
        </p:nvSpPr>
        <p:spPr>
          <a:xfrm>
            <a:off x="3148012" y="668599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Freeform 104">
            <a:extLst>
              <a:ext uri="{FF2B5EF4-FFF2-40B4-BE49-F238E27FC236}">
                <a16:creationId xmlns:a16="http://schemas.microsoft.com/office/drawing/2014/main" id="{EDFD3385-7CE7-425A-81FA-7BE4AFA4B648}"/>
              </a:ext>
            </a:extLst>
          </p:cNvPr>
          <p:cNvSpPr>
            <a:spLocks noEditPoints="1"/>
          </p:cNvSpPr>
          <p:nvPr/>
        </p:nvSpPr>
        <p:spPr bwMode="auto">
          <a:xfrm>
            <a:off x="4605725" y="4035426"/>
            <a:ext cx="416837" cy="129949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Google Shape;483;p30">
            <a:extLst>
              <a:ext uri="{FF2B5EF4-FFF2-40B4-BE49-F238E27FC236}">
                <a16:creationId xmlns:a16="http://schemas.microsoft.com/office/drawing/2014/main" id="{243C2A6F-17D7-4712-AD8B-A561499AE393}"/>
              </a:ext>
            </a:extLst>
          </p:cNvPr>
          <p:cNvSpPr txBox="1"/>
          <p:nvPr/>
        </p:nvSpPr>
        <p:spPr>
          <a:xfrm>
            <a:off x="11084221" y="550171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487;p30">
            <a:extLst>
              <a:ext uri="{FF2B5EF4-FFF2-40B4-BE49-F238E27FC236}">
                <a16:creationId xmlns:a16="http://schemas.microsoft.com/office/drawing/2014/main" id="{F772905D-3A6C-4CE5-8698-301C832FA806}"/>
              </a:ext>
            </a:extLst>
          </p:cNvPr>
          <p:cNvSpPr txBox="1"/>
          <p:nvPr/>
        </p:nvSpPr>
        <p:spPr>
          <a:xfrm>
            <a:off x="10747671" y="668599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483;p30">
            <a:extLst>
              <a:ext uri="{FF2B5EF4-FFF2-40B4-BE49-F238E27FC236}">
                <a16:creationId xmlns:a16="http://schemas.microsoft.com/office/drawing/2014/main" id="{E1C2116E-DC30-4A39-BF40-E18E202C9A14}"/>
              </a:ext>
            </a:extLst>
          </p:cNvPr>
          <p:cNvSpPr txBox="1"/>
          <p:nvPr/>
        </p:nvSpPr>
        <p:spPr>
          <a:xfrm>
            <a:off x="18194338" y="5501715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487;p30">
            <a:extLst>
              <a:ext uri="{FF2B5EF4-FFF2-40B4-BE49-F238E27FC236}">
                <a16:creationId xmlns:a16="http://schemas.microsoft.com/office/drawing/2014/main" id="{D953DBBA-D8A4-4C5B-AB59-C488D3AF23FC}"/>
              </a:ext>
            </a:extLst>
          </p:cNvPr>
          <p:cNvSpPr txBox="1"/>
          <p:nvPr/>
        </p:nvSpPr>
        <p:spPr>
          <a:xfrm>
            <a:off x="17857788" y="6685991"/>
            <a:ext cx="3378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consectetur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adipiscing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elit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23CF1C-FA37-4774-8C8A-F63592FF1C6A}"/>
              </a:ext>
            </a:extLst>
          </p:cNvPr>
          <p:cNvGrpSpPr/>
          <p:nvPr/>
        </p:nvGrpSpPr>
        <p:grpSpPr>
          <a:xfrm>
            <a:off x="19071790" y="4171021"/>
            <a:ext cx="950196" cy="844623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0784F60D-1591-4ED8-ACE2-A3E957409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B9F50EF9-F21C-4EF9-AA3E-382E7161E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D9121CF7-4BBA-4882-B841-8A7D0CB9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Freeform 145">
              <a:extLst>
                <a:ext uri="{FF2B5EF4-FFF2-40B4-BE49-F238E27FC236}">
                  <a16:creationId xmlns:a16="http://schemas.microsoft.com/office/drawing/2014/main" id="{7C58F114-1CFE-4A92-9BA2-2525D4D93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Freeform 146">
              <a:extLst>
                <a:ext uri="{FF2B5EF4-FFF2-40B4-BE49-F238E27FC236}">
                  <a16:creationId xmlns:a16="http://schemas.microsoft.com/office/drawing/2014/main" id="{58BF65C7-A8E6-4B7E-A138-63A4727C9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8" name="Freeform 69">
            <a:extLst>
              <a:ext uri="{FF2B5EF4-FFF2-40B4-BE49-F238E27FC236}">
                <a16:creationId xmlns:a16="http://schemas.microsoft.com/office/drawing/2014/main" id="{217E505D-EFC9-4106-B86A-8F1D562C0F73}"/>
              </a:ext>
            </a:extLst>
          </p:cNvPr>
          <p:cNvSpPr>
            <a:spLocks noEditPoints="1"/>
          </p:cNvSpPr>
          <p:nvPr/>
        </p:nvSpPr>
        <p:spPr bwMode="auto">
          <a:xfrm>
            <a:off x="12094788" y="3905252"/>
            <a:ext cx="816672" cy="111039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/>
          <p:nvPr/>
        </p:nvSpPr>
        <p:spPr>
          <a:xfrm>
            <a:off x="1546224" y="1057274"/>
            <a:ext cx="3260724" cy="11468100"/>
          </a:xfrm>
          <a:custGeom>
            <a:avLst/>
            <a:gdLst/>
            <a:ahLst/>
            <a:cxnLst/>
            <a:rect l="l" t="t" r="r" b="b"/>
            <a:pathLst>
              <a:path w="394" h="1384" extrusionOk="0">
                <a:moveTo>
                  <a:pt x="4" y="548"/>
                </a:moveTo>
                <a:cubicBezTo>
                  <a:pt x="5" y="548"/>
                  <a:pt x="6" y="548"/>
                  <a:pt x="6" y="548"/>
                </a:cubicBezTo>
                <a:cubicBezTo>
                  <a:pt x="8" y="546"/>
                  <a:pt x="10" y="544"/>
                  <a:pt x="10" y="542"/>
                </a:cubicBezTo>
                <a:cubicBezTo>
                  <a:pt x="11" y="533"/>
                  <a:pt x="11" y="524"/>
                  <a:pt x="11" y="515"/>
                </a:cubicBezTo>
                <a:cubicBezTo>
                  <a:pt x="12" y="505"/>
                  <a:pt x="12" y="495"/>
                  <a:pt x="12" y="485"/>
                </a:cubicBezTo>
                <a:cubicBezTo>
                  <a:pt x="13" y="485"/>
                  <a:pt x="14" y="485"/>
                  <a:pt x="15" y="485"/>
                </a:cubicBezTo>
                <a:cubicBezTo>
                  <a:pt x="15" y="618"/>
                  <a:pt x="15" y="751"/>
                  <a:pt x="15" y="884"/>
                </a:cubicBezTo>
                <a:cubicBezTo>
                  <a:pt x="16" y="884"/>
                  <a:pt x="17" y="884"/>
                  <a:pt x="18" y="884"/>
                </a:cubicBezTo>
                <a:cubicBezTo>
                  <a:pt x="18" y="716"/>
                  <a:pt x="19" y="548"/>
                  <a:pt x="19" y="380"/>
                </a:cubicBezTo>
                <a:cubicBezTo>
                  <a:pt x="18" y="387"/>
                  <a:pt x="17" y="393"/>
                  <a:pt x="17" y="399"/>
                </a:cubicBezTo>
                <a:cubicBezTo>
                  <a:pt x="16" y="420"/>
                  <a:pt x="15" y="440"/>
                  <a:pt x="14" y="460"/>
                </a:cubicBezTo>
                <a:cubicBezTo>
                  <a:pt x="14" y="465"/>
                  <a:pt x="12" y="465"/>
                  <a:pt x="4" y="463"/>
                </a:cubicBezTo>
                <a:cubicBezTo>
                  <a:pt x="7" y="462"/>
                  <a:pt x="9" y="461"/>
                  <a:pt x="12" y="460"/>
                </a:cubicBezTo>
                <a:cubicBezTo>
                  <a:pt x="9" y="459"/>
                  <a:pt x="7" y="459"/>
                  <a:pt x="3" y="459"/>
                </a:cubicBezTo>
                <a:cubicBezTo>
                  <a:pt x="6" y="457"/>
                  <a:pt x="8" y="456"/>
                  <a:pt x="10" y="455"/>
                </a:cubicBezTo>
                <a:cubicBezTo>
                  <a:pt x="8" y="454"/>
                  <a:pt x="6" y="454"/>
                  <a:pt x="4" y="453"/>
                </a:cubicBezTo>
                <a:cubicBezTo>
                  <a:pt x="6" y="452"/>
                  <a:pt x="8" y="451"/>
                  <a:pt x="11" y="450"/>
                </a:cubicBezTo>
                <a:cubicBezTo>
                  <a:pt x="8" y="449"/>
                  <a:pt x="7" y="448"/>
                  <a:pt x="4" y="448"/>
                </a:cubicBezTo>
                <a:cubicBezTo>
                  <a:pt x="6" y="446"/>
                  <a:pt x="8" y="446"/>
                  <a:pt x="9" y="444"/>
                </a:cubicBezTo>
                <a:cubicBezTo>
                  <a:pt x="8" y="444"/>
                  <a:pt x="6" y="443"/>
                  <a:pt x="5" y="442"/>
                </a:cubicBezTo>
                <a:cubicBezTo>
                  <a:pt x="6" y="441"/>
                  <a:pt x="7" y="440"/>
                  <a:pt x="9" y="439"/>
                </a:cubicBezTo>
                <a:cubicBezTo>
                  <a:pt x="1" y="437"/>
                  <a:pt x="7" y="436"/>
                  <a:pt x="9" y="434"/>
                </a:cubicBezTo>
                <a:cubicBezTo>
                  <a:pt x="0" y="431"/>
                  <a:pt x="9" y="430"/>
                  <a:pt x="10" y="429"/>
                </a:cubicBezTo>
                <a:cubicBezTo>
                  <a:pt x="8" y="428"/>
                  <a:pt x="6" y="427"/>
                  <a:pt x="4" y="426"/>
                </a:cubicBezTo>
                <a:cubicBezTo>
                  <a:pt x="6" y="425"/>
                  <a:pt x="8" y="424"/>
                  <a:pt x="11" y="424"/>
                </a:cubicBezTo>
                <a:cubicBezTo>
                  <a:pt x="8" y="422"/>
                  <a:pt x="6" y="422"/>
                  <a:pt x="4" y="421"/>
                </a:cubicBezTo>
                <a:cubicBezTo>
                  <a:pt x="7" y="420"/>
                  <a:pt x="8" y="419"/>
                  <a:pt x="10" y="418"/>
                </a:cubicBezTo>
                <a:cubicBezTo>
                  <a:pt x="8" y="417"/>
                  <a:pt x="7" y="417"/>
                  <a:pt x="4" y="416"/>
                </a:cubicBezTo>
                <a:cubicBezTo>
                  <a:pt x="7" y="415"/>
                  <a:pt x="8" y="414"/>
                  <a:pt x="10" y="413"/>
                </a:cubicBezTo>
                <a:cubicBezTo>
                  <a:pt x="8" y="412"/>
                  <a:pt x="7" y="411"/>
                  <a:pt x="3" y="410"/>
                </a:cubicBezTo>
                <a:cubicBezTo>
                  <a:pt x="7" y="409"/>
                  <a:pt x="9" y="409"/>
                  <a:pt x="12" y="408"/>
                </a:cubicBezTo>
                <a:cubicBezTo>
                  <a:pt x="11" y="407"/>
                  <a:pt x="11" y="407"/>
                  <a:pt x="10" y="407"/>
                </a:cubicBezTo>
                <a:cubicBezTo>
                  <a:pt x="8" y="406"/>
                  <a:pt x="7" y="406"/>
                  <a:pt x="5" y="406"/>
                </a:cubicBezTo>
                <a:cubicBezTo>
                  <a:pt x="13" y="401"/>
                  <a:pt x="13" y="397"/>
                  <a:pt x="6" y="395"/>
                </a:cubicBezTo>
                <a:cubicBezTo>
                  <a:pt x="8" y="393"/>
                  <a:pt x="11" y="392"/>
                  <a:pt x="11" y="390"/>
                </a:cubicBezTo>
                <a:cubicBezTo>
                  <a:pt x="13" y="387"/>
                  <a:pt x="13" y="384"/>
                  <a:pt x="13" y="380"/>
                </a:cubicBezTo>
                <a:cubicBezTo>
                  <a:pt x="14" y="366"/>
                  <a:pt x="15" y="352"/>
                  <a:pt x="15" y="337"/>
                </a:cubicBezTo>
                <a:cubicBezTo>
                  <a:pt x="17" y="313"/>
                  <a:pt x="18" y="289"/>
                  <a:pt x="19" y="265"/>
                </a:cubicBezTo>
                <a:cubicBezTo>
                  <a:pt x="20" y="243"/>
                  <a:pt x="21" y="221"/>
                  <a:pt x="22" y="200"/>
                </a:cubicBezTo>
                <a:cubicBezTo>
                  <a:pt x="22" y="198"/>
                  <a:pt x="24" y="197"/>
                  <a:pt x="25" y="196"/>
                </a:cubicBezTo>
                <a:cubicBezTo>
                  <a:pt x="26" y="202"/>
                  <a:pt x="26" y="207"/>
                  <a:pt x="26" y="212"/>
                </a:cubicBezTo>
                <a:cubicBezTo>
                  <a:pt x="27" y="218"/>
                  <a:pt x="27" y="224"/>
                  <a:pt x="27" y="230"/>
                </a:cubicBezTo>
                <a:cubicBezTo>
                  <a:pt x="27" y="231"/>
                  <a:pt x="28" y="232"/>
                  <a:pt x="28" y="233"/>
                </a:cubicBezTo>
                <a:cubicBezTo>
                  <a:pt x="29" y="232"/>
                  <a:pt x="30" y="231"/>
                  <a:pt x="30" y="230"/>
                </a:cubicBezTo>
                <a:cubicBezTo>
                  <a:pt x="31" y="216"/>
                  <a:pt x="32" y="202"/>
                  <a:pt x="33" y="187"/>
                </a:cubicBezTo>
                <a:cubicBezTo>
                  <a:pt x="34" y="161"/>
                  <a:pt x="36" y="135"/>
                  <a:pt x="37" y="109"/>
                </a:cubicBezTo>
                <a:cubicBezTo>
                  <a:pt x="38" y="92"/>
                  <a:pt x="38" y="76"/>
                  <a:pt x="39" y="60"/>
                </a:cubicBezTo>
                <a:cubicBezTo>
                  <a:pt x="40" y="52"/>
                  <a:pt x="41" y="44"/>
                  <a:pt x="41" y="35"/>
                </a:cubicBezTo>
                <a:cubicBezTo>
                  <a:pt x="42" y="26"/>
                  <a:pt x="42" y="16"/>
                  <a:pt x="42" y="7"/>
                </a:cubicBezTo>
                <a:cubicBezTo>
                  <a:pt x="42" y="5"/>
                  <a:pt x="42" y="3"/>
                  <a:pt x="42" y="0"/>
                </a:cubicBezTo>
                <a:cubicBezTo>
                  <a:pt x="43" y="0"/>
                  <a:pt x="44" y="0"/>
                  <a:pt x="45" y="0"/>
                </a:cubicBezTo>
                <a:cubicBezTo>
                  <a:pt x="45" y="5"/>
                  <a:pt x="46" y="10"/>
                  <a:pt x="46" y="14"/>
                </a:cubicBezTo>
                <a:cubicBezTo>
                  <a:pt x="46" y="35"/>
                  <a:pt x="52" y="34"/>
                  <a:pt x="52" y="55"/>
                </a:cubicBezTo>
                <a:cubicBezTo>
                  <a:pt x="53" y="70"/>
                  <a:pt x="55" y="94"/>
                  <a:pt x="55" y="109"/>
                </a:cubicBezTo>
                <a:cubicBezTo>
                  <a:pt x="54" y="160"/>
                  <a:pt x="54" y="182"/>
                  <a:pt x="52" y="234"/>
                </a:cubicBezTo>
                <a:cubicBezTo>
                  <a:pt x="50" y="284"/>
                  <a:pt x="47" y="380"/>
                  <a:pt x="47" y="430"/>
                </a:cubicBezTo>
                <a:cubicBezTo>
                  <a:pt x="47" y="524"/>
                  <a:pt x="40" y="609"/>
                  <a:pt x="43" y="702"/>
                </a:cubicBezTo>
                <a:cubicBezTo>
                  <a:pt x="45" y="754"/>
                  <a:pt x="47" y="810"/>
                  <a:pt x="51" y="862"/>
                </a:cubicBezTo>
                <a:cubicBezTo>
                  <a:pt x="51" y="864"/>
                  <a:pt x="52" y="866"/>
                  <a:pt x="52" y="868"/>
                </a:cubicBezTo>
                <a:cubicBezTo>
                  <a:pt x="52" y="869"/>
                  <a:pt x="52" y="871"/>
                  <a:pt x="53" y="873"/>
                </a:cubicBezTo>
                <a:cubicBezTo>
                  <a:pt x="54" y="872"/>
                  <a:pt x="54" y="872"/>
                  <a:pt x="54" y="872"/>
                </a:cubicBezTo>
                <a:cubicBezTo>
                  <a:pt x="53" y="839"/>
                  <a:pt x="52" y="807"/>
                  <a:pt x="51" y="774"/>
                </a:cubicBezTo>
                <a:cubicBezTo>
                  <a:pt x="51" y="763"/>
                  <a:pt x="51" y="752"/>
                  <a:pt x="51" y="740"/>
                </a:cubicBezTo>
                <a:cubicBezTo>
                  <a:pt x="50" y="720"/>
                  <a:pt x="49" y="700"/>
                  <a:pt x="48" y="680"/>
                </a:cubicBezTo>
                <a:cubicBezTo>
                  <a:pt x="48" y="667"/>
                  <a:pt x="49" y="653"/>
                  <a:pt x="49" y="640"/>
                </a:cubicBezTo>
                <a:cubicBezTo>
                  <a:pt x="49" y="634"/>
                  <a:pt x="50" y="629"/>
                  <a:pt x="50" y="623"/>
                </a:cubicBezTo>
                <a:cubicBezTo>
                  <a:pt x="49" y="617"/>
                  <a:pt x="49" y="610"/>
                  <a:pt x="49" y="604"/>
                </a:cubicBezTo>
                <a:cubicBezTo>
                  <a:pt x="48" y="596"/>
                  <a:pt x="49" y="589"/>
                  <a:pt x="48" y="581"/>
                </a:cubicBezTo>
                <a:cubicBezTo>
                  <a:pt x="48" y="573"/>
                  <a:pt x="46" y="565"/>
                  <a:pt x="47" y="558"/>
                </a:cubicBezTo>
                <a:cubicBezTo>
                  <a:pt x="47" y="555"/>
                  <a:pt x="46" y="553"/>
                  <a:pt x="46" y="551"/>
                </a:cubicBezTo>
                <a:cubicBezTo>
                  <a:pt x="47" y="549"/>
                  <a:pt x="50" y="545"/>
                  <a:pt x="48" y="544"/>
                </a:cubicBezTo>
                <a:cubicBezTo>
                  <a:pt x="44" y="541"/>
                  <a:pt x="47" y="540"/>
                  <a:pt x="49" y="539"/>
                </a:cubicBezTo>
                <a:cubicBezTo>
                  <a:pt x="42" y="537"/>
                  <a:pt x="47" y="535"/>
                  <a:pt x="50" y="533"/>
                </a:cubicBezTo>
                <a:cubicBezTo>
                  <a:pt x="42" y="531"/>
                  <a:pt x="47" y="530"/>
                  <a:pt x="50" y="528"/>
                </a:cubicBezTo>
                <a:cubicBezTo>
                  <a:pt x="48" y="527"/>
                  <a:pt x="47" y="527"/>
                  <a:pt x="44" y="525"/>
                </a:cubicBezTo>
                <a:cubicBezTo>
                  <a:pt x="47" y="525"/>
                  <a:pt x="48" y="524"/>
                  <a:pt x="51" y="523"/>
                </a:cubicBezTo>
                <a:cubicBezTo>
                  <a:pt x="48" y="522"/>
                  <a:pt x="47" y="522"/>
                  <a:pt x="45" y="521"/>
                </a:cubicBezTo>
                <a:cubicBezTo>
                  <a:pt x="47" y="519"/>
                  <a:pt x="48" y="518"/>
                  <a:pt x="50" y="517"/>
                </a:cubicBezTo>
                <a:cubicBezTo>
                  <a:pt x="48" y="517"/>
                  <a:pt x="47" y="516"/>
                  <a:pt x="45" y="516"/>
                </a:cubicBezTo>
                <a:cubicBezTo>
                  <a:pt x="47" y="514"/>
                  <a:pt x="48" y="513"/>
                  <a:pt x="50" y="512"/>
                </a:cubicBezTo>
                <a:cubicBezTo>
                  <a:pt x="42" y="510"/>
                  <a:pt x="49" y="509"/>
                  <a:pt x="49" y="507"/>
                </a:cubicBezTo>
                <a:cubicBezTo>
                  <a:pt x="48" y="505"/>
                  <a:pt x="48" y="504"/>
                  <a:pt x="49" y="503"/>
                </a:cubicBezTo>
                <a:cubicBezTo>
                  <a:pt x="49" y="502"/>
                  <a:pt x="49" y="501"/>
                  <a:pt x="49" y="501"/>
                </a:cubicBezTo>
                <a:cubicBezTo>
                  <a:pt x="49" y="498"/>
                  <a:pt x="48" y="495"/>
                  <a:pt x="48" y="493"/>
                </a:cubicBezTo>
                <a:cubicBezTo>
                  <a:pt x="48" y="490"/>
                  <a:pt x="49" y="488"/>
                  <a:pt x="49" y="485"/>
                </a:cubicBezTo>
                <a:cubicBezTo>
                  <a:pt x="49" y="481"/>
                  <a:pt x="48" y="476"/>
                  <a:pt x="48" y="472"/>
                </a:cubicBezTo>
                <a:cubicBezTo>
                  <a:pt x="48" y="467"/>
                  <a:pt x="49" y="463"/>
                  <a:pt x="49" y="459"/>
                </a:cubicBezTo>
                <a:cubicBezTo>
                  <a:pt x="48" y="454"/>
                  <a:pt x="47" y="450"/>
                  <a:pt x="48" y="446"/>
                </a:cubicBezTo>
                <a:cubicBezTo>
                  <a:pt x="48" y="441"/>
                  <a:pt x="49" y="437"/>
                  <a:pt x="49" y="433"/>
                </a:cubicBezTo>
                <a:cubicBezTo>
                  <a:pt x="49" y="428"/>
                  <a:pt x="47" y="424"/>
                  <a:pt x="47" y="420"/>
                </a:cubicBezTo>
                <a:cubicBezTo>
                  <a:pt x="47" y="413"/>
                  <a:pt x="47" y="406"/>
                  <a:pt x="48" y="399"/>
                </a:cubicBezTo>
                <a:cubicBezTo>
                  <a:pt x="48" y="397"/>
                  <a:pt x="48" y="395"/>
                  <a:pt x="48" y="392"/>
                </a:cubicBezTo>
                <a:cubicBezTo>
                  <a:pt x="47" y="390"/>
                  <a:pt x="50" y="387"/>
                  <a:pt x="49" y="385"/>
                </a:cubicBezTo>
                <a:cubicBezTo>
                  <a:pt x="48" y="381"/>
                  <a:pt x="48" y="378"/>
                  <a:pt x="49" y="375"/>
                </a:cubicBezTo>
                <a:cubicBezTo>
                  <a:pt x="50" y="373"/>
                  <a:pt x="48" y="370"/>
                  <a:pt x="48" y="367"/>
                </a:cubicBezTo>
                <a:cubicBezTo>
                  <a:pt x="48" y="365"/>
                  <a:pt x="48" y="363"/>
                  <a:pt x="48" y="360"/>
                </a:cubicBezTo>
                <a:cubicBezTo>
                  <a:pt x="48" y="357"/>
                  <a:pt x="48" y="354"/>
                  <a:pt x="49" y="352"/>
                </a:cubicBezTo>
                <a:cubicBezTo>
                  <a:pt x="49" y="349"/>
                  <a:pt x="49" y="346"/>
                  <a:pt x="50" y="342"/>
                </a:cubicBezTo>
                <a:cubicBezTo>
                  <a:pt x="46" y="341"/>
                  <a:pt x="49" y="339"/>
                  <a:pt x="51" y="337"/>
                </a:cubicBezTo>
                <a:cubicBezTo>
                  <a:pt x="50" y="336"/>
                  <a:pt x="49" y="336"/>
                  <a:pt x="48" y="335"/>
                </a:cubicBezTo>
                <a:cubicBezTo>
                  <a:pt x="49" y="334"/>
                  <a:pt x="50" y="333"/>
                  <a:pt x="51" y="332"/>
                </a:cubicBezTo>
                <a:cubicBezTo>
                  <a:pt x="50" y="331"/>
                  <a:pt x="48" y="330"/>
                  <a:pt x="49" y="329"/>
                </a:cubicBezTo>
                <a:cubicBezTo>
                  <a:pt x="51" y="328"/>
                  <a:pt x="52" y="326"/>
                  <a:pt x="49" y="325"/>
                </a:cubicBezTo>
                <a:cubicBezTo>
                  <a:pt x="52" y="322"/>
                  <a:pt x="50" y="320"/>
                  <a:pt x="49" y="318"/>
                </a:cubicBezTo>
                <a:cubicBezTo>
                  <a:pt x="49" y="317"/>
                  <a:pt x="50" y="315"/>
                  <a:pt x="50" y="315"/>
                </a:cubicBezTo>
                <a:cubicBezTo>
                  <a:pt x="50" y="312"/>
                  <a:pt x="50" y="310"/>
                  <a:pt x="50" y="308"/>
                </a:cubicBezTo>
                <a:cubicBezTo>
                  <a:pt x="49" y="308"/>
                  <a:pt x="49" y="308"/>
                  <a:pt x="48" y="308"/>
                </a:cubicBezTo>
                <a:cubicBezTo>
                  <a:pt x="50" y="307"/>
                  <a:pt x="51" y="306"/>
                  <a:pt x="53" y="306"/>
                </a:cubicBezTo>
                <a:cubicBezTo>
                  <a:pt x="51" y="304"/>
                  <a:pt x="50" y="304"/>
                  <a:pt x="47" y="302"/>
                </a:cubicBezTo>
                <a:cubicBezTo>
                  <a:pt x="50" y="302"/>
                  <a:pt x="52" y="301"/>
                  <a:pt x="53" y="301"/>
                </a:cubicBezTo>
                <a:cubicBezTo>
                  <a:pt x="51" y="299"/>
                  <a:pt x="50" y="298"/>
                  <a:pt x="48" y="297"/>
                </a:cubicBezTo>
                <a:cubicBezTo>
                  <a:pt x="50" y="296"/>
                  <a:pt x="52" y="296"/>
                  <a:pt x="54" y="295"/>
                </a:cubicBezTo>
                <a:cubicBezTo>
                  <a:pt x="51" y="294"/>
                  <a:pt x="50" y="293"/>
                  <a:pt x="48" y="292"/>
                </a:cubicBezTo>
                <a:cubicBezTo>
                  <a:pt x="50" y="291"/>
                  <a:pt x="52" y="291"/>
                  <a:pt x="54" y="290"/>
                </a:cubicBezTo>
                <a:cubicBezTo>
                  <a:pt x="52" y="289"/>
                  <a:pt x="50" y="288"/>
                  <a:pt x="49" y="287"/>
                </a:cubicBezTo>
                <a:cubicBezTo>
                  <a:pt x="51" y="286"/>
                  <a:pt x="52" y="285"/>
                  <a:pt x="53" y="284"/>
                </a:cubicBezTo>
                <a:cubicBezTo>
                  <a:pt x="52" y="283"/>
                  <a:pt x="51" y="283"/>
                  <a:pt x="49" y="281"/>
                </a:cubicBezTo>
                <a:cubicBezTo>
                  <a:pt x="51" y="281"/>
                  <a:pt x="53" y="280"/>
                  <a:pt x="55" y="279"/>
                </a:cubicBezTo>
                <a:cubicBezTo>
                  <a:pt x="52" y="278"/>
                  <a:pt x="51" y="277"/>
                  <a:pt x="49" y="276"/>
                </a:cubicBezTo>
                <a:cubicBezTo>
                  <a:pt x="51" y="275"/>
                  <a:pt x="53" y="275"/>
                  <a:pt x="55" y="274"/>
                </a:cubicBezTo>
                <a:cubicBezTo>
                  <a:pt x="53" y="273"/>
                  <a:pt x="51" y="272"/>
                  <a:pt x="49" y="271"/>
                </a:cubicBezTo>
                <a:cubicBezTo>
                  <a:pt x="55" y="269"/>
                  <a:pt x="56" y="268"/>
                  <a:pt x="49" y="266"/>
                </a:cubicBezTo>
                <a:cubicBezTo>
                  <a:pt x="55" y="264"/>
                  <a:pt x="52" y="262"/>
                  <a:pt x="52" y="260"/>
                </a:cubicBezTo>
                <a:cubicBezTo>
                  <a:pt x="52" y="256"/>
                  <a:pt x="55" y="251"/>
                  <a:pt x="55" y="247"/>
                </a:cubicBezTo>
                <a:cubicBezTo>
                  <a:pt x="56" y="235"/>
                  <a:pt x="56" y="223"/>
                  <a:pt x="57" y="212"/>
                </a:cubicBezTo>
                <a:cubicBezTo>
                  <a:pt x="58" y="186"/>
                  <a:pt x="60" y="160"/>
                  <a:pt x="61" y="134"/>
                </a:cubicBezTo>
                <a:cubicBezTo>
                  <a:pt x="62" y="115"/>
                  <a:pt x="63" y="96"/>
                  <a:pt x="64" y="77"/>
                </a:cubicBezTo>
                <a:cubicBezTo>
                  <a:pt x="65" y="65"/>
                  <a:pt x="66" y="52"/>
                  <a:pt x="67" y="40"/>
                </a:cubicBezTo>
                <a:cubicBezTo>
                  <a:pt x="67" y="39"/>
                  <a:pt x="68" y="38"/>
                  <a:pt x="68" y="37"/>
                </a:cubicBezTo>
                <a:cubicBezTo>
                  <a:pt x="69" y="38"/>
                  <a:pt x="70" y="39"/>
                  <a:pt x="70" y="40"/>
                </a:cubicBezTo>
                <a:cubicBezTo>
                  <a:pt x="70" y="50"/>
                  <a:pt x="70" y="59"/>
                  <a:pt x="70" y="69"/>
                </a:cubicBezTo>
                <a:cubicBezTo>
                  <a:pt x="69" y="88"/>
                  <a:pt x="69" y="107"/>
                  <a:pt x="69" y="125"/>
                </a:cubicBezTo>
                <a:cubicBezTo>
                  <a:pt x="68" y="137"/>
                  <a:pt x="69" y="150"/>
                  <a:pt x="69" y="162"/>
                </a:cubicBezTo>
                <a:cubicBezTo>
                  <a:pt x="71" y="131"/>
                  <a:pt x="73" y="101"/>
                  <a:pt x="75" y="71"/>
                </a:cubicBezTo>
                <a:cubicBezTo>
                  <a:pt x="76" y="55"/>
                  <a:pt x="76" y="39"/>
                  <a:pt x="77" y="23"/>
                </a:cubicBezTo>
                <a:cubicBezTo>
                  <a:pt x="77" y="22"/>
                  <a:pt x="78" y="21"/>
                  <a:pt x="79" y="19"/>
                </a:cubicBezTo>
                <a:cubicBezTo>
                  <a:pt x="80" y="20"/>
                  <a:pt x="81" y="21"/>
                  <a:pt x="81" y="21"/>
                </a:cubicBezTo>
                <a:cubicBezTo>
                  <a:pt x="82" y="26"/>
                  <a:pt x="82" y="31"/>
                  <a:pt x="82" y="36"/>
                </a:cubicBezTo>
                <a:cubicBezTo>
                  <a:pt x="84" y="47"/>
                  <a:pt x="87" y="58"/>
                  <a:pt x="87" y="69"/>
                </a:cubicBezTo>
                <a:cubicBezTo>
                  <a:pt x="87" y="100"/>
                  <a:pt x="99" y="136"/>
                  <a:pt x="99" y="166"/>
                </a:cubicBezTo>
                <a:cubicBezTo>
                  <a:pt x="96" y="266"/>
                  <a:pt x="92" y="359"/>
                  <a:pt x="90" y="459"/>
                </a:cubicBezTo>
                <a:cubicBezTo>
                  <a:pt x="88" y="599"/>
                  <a:pt x="94" y="734"/>
                  <a:pt x="90" y="879"/>
                </a:cubicBezTo>
                <a:cubicBezTo>
                  <a:pt x="90" y="882"/>
                  <a:pt x="91" y="886"/>
                  <a:pt x="92" y="890"/>
                </a:cubicBezTo>
                <a:cubicBezTo>
                  <a:pt x="93" y="890"/>
                  <a:pt x="94" y="890"/>
                  <a:pt x="94" y="890"/>
                </a:cubicBezTo>
                <a:cubicBezTo>
                  <a:pt x="94" y="876"/>
                  <a:pt x="95" y="863"/>
                  <a:pt x="94" y="850"/>
                </a:cubicBezTo>
                <a:cubicBezTo>
                  <a:pt x="94" y="837"/>
                  <a:pt x="93" y="824"/>
                  <a:pt x="92" y="811"/>
                </a:cubicBezTo>
                <a:cubicBezTo>
                  <a:pt x="92" y="769"/>
                  <a:pt x="92" y="727"/>
                  <a:pt x="91" y="686"/>
                </a:cubicBezTo>
                <a:cubicBezTo>
                  <a:pt x="91" y="664"/>
                  <a:pt x="90" y="643"/>
                  <a:pt x="89" y="622"/>
                </a:cubicBezTo>
                <a:cubicBezTo>
                  <a:pt x="89" y="594"/>
                  <a:pt x="90" y="567"/>
                  <a:pt x="90" y="539"/>
                </a:cubicBezTo>
                <a:cubicBezTo>
                  <a:pt x="90" y="525"/>
                  <a:pt x="90" y="512"/>
                  <a:pt x="90" y="498"/>
                </a:cubicBezTo>
                <a:cubicBezTo>
                  <a:pt x="90" y="485"/>
                  <a:pt x="90" y="472"/>
                  <a:pt x="90" y="459"/>
                </a:cubicBezTo>
                <a:cubicBezTo>
                  <a:pt x="90" y="447"/>
                  <a:pt x="91" y="436"/>
                  <a:pt x="91" y="424"/>
                </a:cubicBezTo>
                <a:cubicBezTo>
                  <a:pt x="91" y="417"/>
                  <a:pt x="91" y="409"/>
                  <a:pt x="91" y="401"/>
                </a:cubicBezTo>
                <a:cubicBezTo>
                  <a:pt x="91" y="395"/>
                  <a:pt x="91" y="389"/>
                  <a:pt x="91" y="382"/>
                </a:cubicBezTo>
                <a:cubicBezTo>
                  <a:pt x="92" y="376"/>
                  <a:pt x="92" y="370"/>
                  <a:pt x="92" y="365"/>
                </a:cubicBezTo>
                <a:cubicBezTo>
                  <a:pt x="93" y="358"/>
                  <a:pt x="93" y="351"/>
                  <a:pt x="93" y="344"/>
                </a:cubicBezTo>
                <a:cubicBezTo>
                  <a:pt x="93" y="340"/>
                  <a:pt x="92" y="336"/>
                  <a:pt x="92" y="332"/>
                </a:cubicBezTo>
                <a:cubicBezTo>
                  <a:pt x="92" y="328"/>
                  <a:pt x="92" y="323"/>
                  <a:pt x="92" y="319"/>
                </a:cubicBezTo>
                <a:cubicBezTo>
                  <a:pt x="92" y="317"/>
                  <a:pt x="94" y="314"/>
                  <a:pt x="94" y="312"/>
                </a:cubicBezTo>
                <a:cubicBezTo>
                  <a:pt x="94" y="309"/>
                  <a:pt x="93" y="307"/>
                  <a:pt x="93" y="304"/>
                </a:cubicBezTo>
                <a:cubicBezTo>
                  <a:pt x="92" y="302"/>
                  <a:pt x="93" y="300"/>
                  <a:pt x="93" y="297"/>
                </a:cubicBezTo>
                <a:cubicBezTo>
                  <a:pt x="94" y="295"/>
                  <a:pt x="94" y="292"/>
                  <a:pt x="94" y="290"/>
                </a:cubicBezTo>
                <a:cubicBezTo>
                  <a:pt x="94" y="287"/>
                  <a:pt x="93" y="285"/>
                  <a:pt x="93" y="282"/>
                </a:cubicBezTo>
                <a:cubicBezTo>
                  <a:pt x="93" y="280"/>
                  <a:pt x="95" y="277"/>
                  <a:pt x="95" y="275"/>
                </a:cubicBezTo>
                <a:cubicBezTo>
                  <a:pt x="95" y="272"/>
                  <a:pt x="93" y="269"/>
                  <a:pt x="93" y="266"/>
                </a:cubicBezTo>
                <a:cubicBezTo>
                  <a:pt x="93" y="262"/>
                  <a:pt x="96" y="258"/>
                  <a:pt x="95" y="254"/>
                </a:cubicBezTo>
                <a:cubicBezTo>
                  <a:pt x="93" y="246"/>
                  <a:pt x="97" y="237"/>
                  <a:pt x="96" y="229"/>
                </a:cubicBezTo>
                <a:cubicBezTo>
                  <a:pt x="95" y="224"/>
                  <a:pt x="96" y="218"/>
                  <a:pt x="97" y="213"/>
                </a:cubicBezTo>
                <a:cubicBezTo>
                  <a:pt x="98" y="202"/>
                  <a:pt x="99" y="192"/>
                  <a:pt x="100" y="181"/>
                </a:cubicBezTo>
                <a:cubicBezTo>
                  <a:pt x="101" y="171"/>
                  <a:pt x="103" y="162"/>
                  <a:pt x="103" y="152"/>
                </a:cubicBezTo>
                <a:cubicBezTo>
                  <a:pt x="105" y="134"/>
                  <a:pt x="106" y="116"/>
                  <a:pt x="107" y="98"/>
                </a:cubicBezTo>
                <a:cubicBezTo>
                  <a:pt x="108" y="79"/>
                  <a:pt x="109" y="149"/>
                  <a:pt x="110" y="131"/>
                </a:cubicBezTo>
                <a:cubicBezTo>
                  <a:pt x="111" y="107"/>
                  <a:pt x="112" y="83"/>
                  <a:pt x="113" y="60"/>
                </a:cubicBezTo>
                <a:cubicBezTo>
                  <a:pt x="113" y="59"/>
                  <a:pt x="114" y="57"/>
                  <a:pt x="114" y="56"/>
                </a:cubicBezTo>
                <a:cubicBezTo>
                  <a:pt x="116" y="57"/>
                  <a:pt x="117" y="57"/>
                  <a:pt x="117" y="58"/>
                </a:cubicBezTo>
                <a:cubicBezTo>
                  <a:pt x="116" y="87"/>
                  <a:pt x="117" y="115"/>
                  <a:pt x="116" y="144"/>
                </a:cubicBezTo>
                <a:cubicBezTo>
                  <a:pt x="116" y="168"/>
                  <a:pt x="114" y="192"/>
                  <a:pt x="119" y="216"/>
                </a:cubicBezTo>
                <a:cubicBezTo>
                  <a:pt x="119" y="217"/>
                  <a:pt x="119" y="218"/>
                  <a:pt x="119" y="219"/>
                </a:cubicBezTo>
                <a:cubicBezTo>
                  <a:pt x="121" y="211"/>
                  <a:pt x="122" y="204"/>
                  <a:pt x="122" y="197"/>
                </a:cubicBezTo>
                <a:cubicBezTo>
                  <a:pt x="123" y="163"/>
                  <a:pt x="125" y="129"/>
                  <a:pt x="126" y="95"/>
                </a:cubicBezTo>
                <a:cubicBezTo>
                  <a:pt x="126" y="91"/>
                  <a:pt x="128" y="86"/>
                  <a:pt x="128" y="81"/>
                </a:cubicBezTo>
                <a:cubicBezTo>
                  <a:pt x="129" y="81"/>
                  <a:pt x="130" y="81"/>
                  <a:pt x="131" y="81"/>
                </a:cubicBezTo>
                <a:cubicBezTo>
                  <a:pt x="132" y="114"/>
                  <a:pt x="134" y="146"/>
                  <a:pt x="134" y="179"/>
                </a:cubicBezTo>
                <a:cubicBezTo>
                  <a:pt x="134" y="212"/>
                  <a:pt x="133" y="157"/>
                  <a:pt x="132" y="190"/>
                </a:cubicBezTo>
                <a:cubicBezTo>
                  <a:pt x="133" y="190"/>
                  <a:pt x="133" y="190"/>
                  <a:pt x="134" y="190"/>
                </a:cubicBezTo>
                <a:cubicBezTo>
                  <a:pt x="142" y="118"/>
                  <a:pt x="142" y="133"/>
                  <a:pt x="149" y="61"/>
                </a:cubicBezTo>
                <a:cubicBezTo>
                  <a:pt x="150" y="61"/>
                  <a:pt x="151" y="62"/>
                  <a:pt x="152" y="62"/>
                </a:cubicBezTo>
                <a:cubicBezTo>
                  <a:pt x="150" y="159"/>
                  <a:pt x="147" y="168"/>
                  <a:pt x="145" y="266"/>
                </a:cubicBezTo>
                <a:cubicBezTo>
                  <a:pt x="146" y="266"/>
                  <a:pt x="146" y="266"/>
                  <a:pt x="147" y="266"/>
                </a:cubicBezTo>
                <a:cubicBezTo>
                  <a:pt x="151" y="198"/>
                  <a:pt x="154" y="219"/>
                  <a:pt x="158" y="151"/>
                </a:cubicBezTo>
                <a:cubicBezTo>
                  <a:pt x="159" y="151"/>
                  <a:pt x="160" y="151"/>
                  <a:pt x="161" y="151"/>
                </a:cubicBezTo>
                <a:cubicBezTo>
                  <a:pt x="163" y="187"/>
                  <a:pt x="164" y="185"/>
                  <a:pt x="165" y="221"/>
                </a:cubicBezTo>
                <a:cubicBezTo>
                  <a:pt x="166" y="221"/>
                  <a:pt x="166" y="221"/>
                  <a:pt x="167" y="221"/>
                </a:cubicBezTo>
                <a:cubicBezTo>
                  <a:pt x="167" y="219"/>
                  <a:pt x="168" y="305"/>
                  <a:pt x="168" y="303"/>
                </a:cubicBezTo>
                <a:cubicBezTo>
                  <a:pt x="170" y="280"/>
                  <a:pt x="171" y="257"/>
                  <a:pt x="172" y="233"/>
                </a:cubicBezTo>
                <a:cubicBezTo>
                  <a:pt x="173" y="213"/>
                  <a:pt x="174" y="192"/>
                  <a:pt x="175" y="172"/>
                </a:cubicBezTo>
                <a:cubicBezTo>
                  <a:pt x="175" y="170"/>
                  <a:pt x="177" y="168"/>
                  <a:pt x="178" y="167"/>
                </a:cubicBezTo>
                <a:cubicBezTo>
                  <a:pt x="179" y="167"/>
                  <a:pt x="180" y="167"/>
                  <a:pt x="181" y="167"/>
                </a:cubicBezTo>
                <a:cubicBezTo>
                  <a:pt x="179" y="238"/>
                  <a:pt x="177" y="221"/>
                  <a:pt x="175" y="291"/>
                </a:cubicBezTo>
                <a:cubicBezTo>
                  <a:pt x="176" y="291"/>
                  <a:pt x="176" y="291"/>
                  <a:pt x="177" y="291"/>
                </a:cubicBezTo>
                <a:cubicBezTo>
                  <a:pt x="178" y="286"/>
                  <a:pt x="179" y="280"/>
                  <a:pt x="179" y="274"/>
                </a:cubicBezTo>
                <a:cubicBezTo>
                  <a:pt x="181" y="245"/>
                  <a:pt x="183" y="303"/>
                  <a:pt x="185" y="274"/>
                </a:cubicBezTo>
                <a:cubicBezTo>
                  <a:pt x="187" y="232"/>
                  <a:pt x="190" y="190"/>
                  <a:pt x="193" y="148"/>
                </a:cubicBezTo>
                <a:cubicBezTo>
                  <a:pt x="193" y="146"/>
                  <a:pt x="194" y="144"/>
                  <a:pt x="194" y="142"/>
                </a:cubicBezTo>
                <a:cubicBezTo>
                  <a:pt x="196" y="142"/>
                  <a:pt x="197" y="143"/>
                  <a:pt x="197" y="143"/>
                </a:cubicBezTo>
                <a:cubicBezTo>
                  <a:pt x="196" y="175"/>
                  <a:pt x="195" y="208"/>
                  <a:pt x="195" y="240"/>
                </a:cubicBezTo>
                <a:cubicBezTo>
                  <a:pt x="194" y="256"/>
                  <a:pt x="194" y="272"/>
                  <a:pt x="194" y="288"/>
                </a:cubicBezTo>
                <a:cubicBezTo>
                  <a:pt x="194" y="290"/>
                  <a:pt x="195" y="293"/>
                  <a:pt x="196" y="296"/>
                </a:cubicBezTo>
                <a:cubicBezTo>
                  <a:pt x="197" y="295"/>
                  <a:pt x="198" y="295"/>
                  <a:pt x="198" y="295"/>
                </a:cubicBezTo>
                <a:cubicBezTo>
                  <a:pt x="198" y="295"/>
                  <a:pt x="199" y="294"/>
                  <a:pt x="199" y="294"/>
                </a:cubicBezTo>
                <a:cubicBezTo>
                  <a:pt x="202" y="279"/>
                  <a:pt x="198" y="264"/>
                  <a:pt x="206" y="250"/>
                </a:cubicBezTo>
                <a:cubicBezTo>
                  <a:pt x="208" y="245"/>
                  <a:pt x="207" y="239"/>
                  <a:pt x="208" y="233"/>
                </a:cubicBezTo>
                <a:cubicBezTo>
                  <a:pt x="208" y="230"/>
                  <a:pt x="209" y="226"/>
                  <a:pt x="209" y="223"/>
                </a:cubicBezTo>
                <a:cubicBezTo>
                  <a:pt x="210" y="223"/>
                  <a:pt x="211" y="223"/>
                  <a:pt x="212" y="223"/>
                </a:cubicBezTo>
                <a:cubicBezTo>
                  <a:pt x="215" y="304"/>
                  <a:pt x="208" y="246"/>
                  <a:pt x="208" y="326"/>
                </a:cubicBezTo>
                <a:cubicBezTo>
                  <a:pt x="208" y="326"/>
                  <a:pt x="208" y="325"/>
                  <a:pt x="208" y="324"/>
                </a:cubicBezTo>
                <a:cubicBezTo>
                  <a:pt x="210" y="294"/>
                  <a:pt x="211" y="314"/>
                  <a:pt x="213" y="283"/>
                </a:cubicBezTo>
                <a:cubicBezTo>
                  <a:pt x="214" y="267"/>
                  <a:pt x="215" y="251"/>
                  <a:pt x="217" y="235"/>
                </a:cubicBezTo>
                <a:cubicBezTo>
                  <a:pt x="217" y="234"/>
                  <a:pt x="218" y="233"/>
                  <a:pt x="218" y="232"/>
                </a:cubicBezTo>
                <a:cubicBezTo>
                  <a:pt x="219" y="232"/>
                  <a:pt x="219" y="232"/>
                  <a:pt x="220" y="232"/>
                </a:cubicBezTo>
                <a:cubicBezTo>
                  <a:pt x="220" y="249"/>
                  <a:pt x="220" y="265"/>
                  <a:pt x="220" y="281"/>
                </a:cubicBezTo>
                <a:cubicBezTo>
                  <a:pt x="221" y="281"/>
                  <a:pt x="222" y="281"/>
                  <a:pt x="223" y="281"/>
                </a:cubicBezTo>
                <a:cubicBezTo>
                  <a:pt x="228" y="198"/>
                  <a:pt x="234" y="203"/>
                  <a:pt x="239" y="120"/>
                </a:cubicBezTo>
                <a:cubicBezTo>
                  <a:pt x="239" y="120"/>
                  <a:pt x="240" y="120"/>
                  <a:pt x="241" y="120"/>
                </a:cubicBezTo>
                <a:cubicBezTo>
                  <a:pt x="245" y="187"/>
                  <a:pt x="238" y="167"/>
                  <a:pt x="237" y="234"/>
                </a:cubicBezTo>
                <a:cubicBezTo>
                  <a:pt x="238" y="226"/>
                  <a:pt x="239" y="306"/>
                  <a:pt x="239" y="299"/>
                </a:cubicBezTo>
                <a:cubicBezTo>
                  <a:pt x="241" y="266"/>
                  <a:pt x="242" y="233"/>
                  <a:pt x="244" y="200"/>
                </a:cubicBezTo>
                <a:cubicBezTo>
                  <a:pt x="244" y="197"/>
                  <a:pt x="245" y="195"/>
                  <a:pt x="246" y="192"/>
                </a:cubicBezTo>
                <a:cubicBezTo>
                  <a:pt x="246" y="192"/>
                  <a:pt x="247" y="192"/>
                  <a:pt x="248" y="192"/>
                </a:cubicBezTo>
                <a:cubicBezTo>
                  <a:pt x="251" y="239"/>
                  <a:pt x="246" y="197"/>
                  <a:pt x="250" y="243"/>
                </a:cubicBezTo>
                <a:cubicBezTo>
                  <a:pt x="250" y="242"/>
                  <a:pt x="250" y="241"/>
                  <a:pt x="250" y="240"/>
                </a:cubicBezTo>
                <a:cubicBezTo>
                  <a:pt x="252" y="206"/>
                  <a:pt x="254" y="260"/>
                  <a:pt x="256" y="227"/>
                </a:cubicBezTo>
                <a:cubicBezTo>
                  <a:pt x="257" y="203"/>
                  <a:pt x="259" y="180"/>
                  <a:pt x="260" y="157"/>
                </a:cubicBezTo>
                <a:cubicBezTo>
                  <a:pt x="261" y="156"/>
                  <a:pt x="262" y="154"/>
                  <a:pt x="263" y="153"/>
                </a:cubicBezTo>
                <a:cubicBezTo>
                  <a:pt x="264" y="156"/>
                  <a:pt x="265" y="158"/>
                  <a:pt x="265" y="160"/>
                </a:cubicBezTo>
                <a:cubicBezTo>
                  <a:pt x="265" y="168"/>
                  <a:pt x="264" y="177"/>
                  <a:pt x="264" y="185"/>
                </a:cubicBezTo>
                <a:cubicBezTo>
                  <a:pt x="264" y="214"/>
                  <a:pt x="264" y="243"/>
                  <a:pt x="263" y="273"/>
                </a:cubicBezTo>
                <a:cubicBezTo>
                  <a:pt x="261" y="353"/>
                  <a:pt x="275" y="291"/>
                  <a:pt x="272" y="371"/>
                </a:cubicBezTo>
                <a:cubicBezTo>
                  <a:pt x="269" y="460"/>
                  <a:pt x="268" y="558"/>
                  <a:pt x="271" y="648"/>
                </a:cubicBezTo>
                <a:cubicBezTo>
                  <a:pt x="273" y="690"/>
                  <a:pt x="261" y="729"/>
                  <a:pt x="263" y="772"/>
                </a:cubicBezTo>
                <a:cubicBezTo>
                  <a:pt x="263" y="780"/>
                  <a:pt x="264" y="788"/>
                  <a:pt x="265" y="794"/>
                </a:cubicBezTo>
                <a:cubicBezTo>
                  <a:pt x="265" y="783"/>
                  <a:pt x="265" y="769"/>
                  <a:pt x="265" y="756"/>
                </a:cubicBezTo>
                <a:cubicBezTo>
                  <a:pt x="265" y="637"/>
                  <a:pt x="264" y="519"/>
                  <a:pt x="271" y="400"/>
                </a:cubicBezTo>
                <a:cubicBezTo>
                  <a:pt x="274" y="334"/>
                  <a:pt x="277" y="318"/>
                  <a:pt x="280" y="252"/>
                </a:cubicBezTo>
                <a:cubicBezTo>
                  <a:pt x="283" y="201"/>
                  <a:pt x="286" y="187"/>
                  <a:pt x="288" y="136"/>
                </a:cubicBezTo>
                <a:cubicBezTo>
                  <a:pt x="289" y="125"/>
                  <a:pt x="291" y="114"/>
                  <a:pt x="292" y="103"/>
                </a:cubicBezTo>
                <a:cubicBezTo>
                  <a:pt x="292" y="101"/>
                  <a:pt x="293" y="100"/>
                  <a:pt x="294" y="99"/>
                </a:cubicBezTo>
                <a:cubicBezTo>
                  <a:pt x="295" y="99"/>
                  <a:pt x="295" y="100"/>
                  <a:pt x="296" y="100"/>
                </a:cubicBezTo>
                <a:cubicBezTo>
                  <a:pt x="296" y="101"/>
                  <a:pt x="295" y="102"/>
                  <a:pt x="295" y="104"/>
                </a:cubicBezTo>
                <a:cubicBezTo>
                  <a:pt x="296" y="115"/>
                  <a:pt x="297" y="127"/>
                  <a:pt x="297" y="138"/>
                </a:cubicBezTo>
                <a:cubicBezTo>
                  <a:pt x="297" y="190"/>
                  <a:pt x="294" y="153"/>
                  <a:pt x="295" y="205"/>
                </a:cubicBezTo>
                <a:cubicBezTo>
                  <a:pt x="295" y="274"/>
                  <a:pt x="300" y="329"/>
                  <a:pt x="296" y="398"/>
                </a:cubicBezTo>
                <a:cubicBezTo>
                  <a:pt x="292" y="482"/>
                  <a:pt x="296" y="580"/>
                  <a:pt x="286" y="665"/>
                </a:cubicBezTo>
                <a:cubicBezTo>
                  <a:pt x="286" y="673"/>
                  <a:pt x="287" y="681"/>
                  <a:pt x="288" y="689"/>
                </a:cubicBezTo>
                <a:cubicBezTo>
                  <a:pt x="289" y="688"/>
                  <a:pt x="289" y="687"/>
                  <a:pt x="289" y="685"/>
                </a:cubicBezTo>
                <a:cubicBezTo>
                  <a:pt x="290" y="635"/>
                  <a:pt x="291" y="584"/>
                  <a:pt x="292" y="534"/>
                </a:cubicBezTo>
                <a:cubicBezTo>
                  <a:pt x="293" y="488"/>
                  <a:pt x="294" y="443"/>
                  <a:pt x="296" y="398"/>
                </a:cubicBezTo>
                <a:cubicBezTo>
                  <a:pt x="299" y="335"/>
                  <a:pt x="304" y="271"/>
                  <a:pt x="309" y="208"/>
                </a:cubicBezTo>
                <a:cubicBezTo>
                  <a:pt x="310" y="182"/>
                  <a:pt x="311" y="245"/>
                  <a:pt x="313" y="219"/>
                </a:cubicBezTo>
                <a:cubicBezTo>
                  <a:pt x="314" y="208"/>
                  <a:pt x="321" y="198"/>
                  <a:pt x="320" y="186"/>
                </a:cubicBezTo>
                <a:cubicBezTo>
                  <a:pt x="320" y="185"/>
                  <a:pt x="321" y="184"/>
                  <a:pt x="321" y="182"/>
                </a:cubicBezTo>
                <a:cubicBezTo>
                  <a:pt x="321" y="182"/>
                  <a:pt x="322" y="182"/>
                  <a:pt x="322" y="182"/>
                </a:cubicBezTo>
                <a:cubicBezTo>
                  <a:pt x="323" y="192"/>
                  <a:pt x="324" y="202"/>
                  <a:pt x="325" y="212"/>
                </a:cubicBezTo>
                <a:cubicBezTo>
                  <a:pt x="325" y="212"/>
                  <a:pt x="325" y="212"/>
                  <a:pt x="326" y="212"/>
                </a:cubicBezTo>
                <a:cubicBezTo>
                  <a:pt x="327" y="194"/>
                  <a:pt x="329" y="176"/>
                  <a:pt x="330" y="157"/>
                </a:cubicBezTo>
                <a:cubicBezTo>
                  <a:pt x="331" y="157"/>
                  <a:pt x="332" y="157"/>
                  <a:pt x="333" y="158"/>
                </a:cubicBezTo>
                <a:cubicBezTo>
                  <a:pt x="335" y="233"/>
                  <a:pt x="328" y="220"/>
                  <a:pt x="327" y="295"/>
                </a:cubicBezTo>
                <a:cubicBezTo>
                  <a:pt x="328" y="287"/>
                  <a:pt x="329" y="279"/>
                  <a:pt x="329" y="270"/>
                </a:cubicBezTo>
                <a:cubicBezTo>
                  <a:pt x="332" y="223"/>
                  <a:pt x="335" y="264"/>
                  <a:pt x="338" y="217"/>
                </a:cubicBezTo>
                <a:cubicBezTo>
                  <a:pt x="339" y="200"/>
                  <a:pt x="340" y="95"/>
                  <a:pt x="342" y="77"/>
                </a:cubicBezTo>
                <a:cubicBezTo>
                  <a:pt x="342" y="76"/>
                  <a:pt x="343" y="75"/>
                  <a:pt x="344" y="74"/>
                </a:cubicBezTo>
                <a:cubicBezTo>
                  <a:pt x="345" y="76"/>
                  <a:pt x="347" y="77"/>
                  <a:pt x="347" y="78"/>
                </a:cubicBezTo>
                <a:cubicBezTo>
                  <a:pt x="347" y="82"/>
                  <a:pt x="346" y="86"/>
                  <a:pt x="346" y="91"/>
                </a:cubicBezTo>
                <a:cubicBezTo>
                  <a:pt x="346" y="106"/>
                  <a:pt x="345" y="121"/>
                  <a:pt x="345" y="136"/>
                </a:cubicBezTo>
                <a:cubicBezTo>
                  <a:pt x="345" y="147"/>
                  <a:pt x="345" y="158"/>
                  <a:pt x="345" y="168"/>
                </a:cubicBezTo>
                <a:cubicBezTo>
                  <a:pt x="346" y="164"/>
                  <a:pt x="346" y="158"/>
                  <a:pt x="347" y="152"/>
                </a:cubicBezTo>
                <a:cubicBezTo>
                  <a:pt x="348" y="152"/>
                  <a:pt x="349" y="152"/>
                  <a:pt x="349" y="152"/>
                </a:cubicBezTo>
                <a:cubicBezTo>
                  <a:pt x="352" y="190"/>
                  <a:pt x="349" y="229"/>
                  <a:pt x="348" y="267"/>
                </a:cubicBezTo>
                <a:cubicBezTo>
                  <a:pt x="347" y="305"/>
                  <a:pt x="345" y="343"/>
                  <a:pt x="343" y="381"/>
                </a:cubicBezTo>
                <a:cubicBezTo>
                  <a:pt x="344" y="381"/>
                  <a:pt x="345" y="381"/>
                  <a:pt x="345" y="381"/>
                </a:cubicBezTo>
                <a:cubicBezTo>
                  <a:pt x="351" y="286"/>
                  <a:pt x="357" y="192"/>
                  <a:pt x="363" y="97"/>
                </a:cubicBezTo>
                <a:cubicBezTo>
                  <a:pt x="364" y="97"/>
                  <a:pt x="365" y="97"/>
                  <a:pt x="367" y="97"/>
                </a:cubicBezTo>
                <a:cubicBezTo>
                  <a:pt x="367" y="109"/>
                  <a:pt x="367" y="122"/>
                  <a:pt x="367" y="134"/>
                </a:cubicBezTo>
                <a:cubicBezTo>
                  <a:pt x="368" y="134"/>
                  <a:pt x="368" y="134"/>
                  <a:pt x="369" y="134"/>
                </a:cubicBezTo>
                <a:cubicBezTo>
                  <a:pt x="370" y="132"/>
                  <a:pt x="371" y="130"/>
                  <a:pt x="372" y="128"/>
                </a:cubicBezTo>
                <a:cubicBezTo>
                  <a:pt x="373" y="128"/>
                  <a:pt x="374" y="128"/>
                  <a:pt x="375" y="128"/>
                </a:cubicBezTo>
                <a:cubicBezTo>
                  <a:pt x="374" y="261"/>
                  <a:pt x="361" y="395"/>
                  <a:pt x="359" y="529"/>
                </a:cubicBezTo>
                <a:cubicBezTo>
                  <a:pt x="363" y="478"/>
                  <a:pt x="365" y="428"/>
                  <a:pt x="369" y="377"/>
                </a:cubicBezTo>
                <a:cubicBezTo>
                  <a:pt x="372" y="326"/>
                  <a:pt x="375" y="276"/>
                  <a:pt x="379" y="225"/>
                </a:cubicBezTo>
                <a:cubicBezTo>
                  <a:pt x="383" y="175"/>
                  <a:pt x="387" y="125"/>
                  <a:pt x="391" y="75"/>
                </a:cubicBezTo>
                <a:cubicBezTo>
                  <a:pt x="391" y="75"/>
                  <a:pt x="392" y="75"/>
                  <a:pt x="393" y="75"/>
                </a:cubicBezTo>
                <a:cubicBezTo>
                  <a:pt x="393" y="76"/>
                  <a:pt x="393" y="76"/>
                  <a:pt x="393" y="77"/>
                </a:cubicBezTo>
                <a:cubicBezTo>
                  <a:pt x="393" y="93"/>
                  <a:pt x="394" y="110"/>
                  <a:pt x="393" y="126"/>
                </a:cubicBezTo>
                <a:cubicBezTo>
                  <a:pt x="391" y="179"/>
                  <a:pt x="387" y="233"/>
                  <a:pt x="384" y="286"/>
                </a:cubicBezTo>
                <a:cubicBezTo>
                  <a:pt x="380" y="344"/>
                  <a:pt x="376" y="403"/>
                  <a:pt x="374" y="461"/>
                </a:cubicBezTo>
                <a:cubicBezTo>
                  <a:pt x="371" y="517"/>
                  <a:pt x="371" y="572"/>
                  <a:pt x="370" y="628"/>
                </a:cubicBezTo>
                <a:cubicBezTo>
                  <a:pt x="369" y="675"/>
                  <a:pt x="369" y="722"/>
                  <a:pt x="369" y="769"/>
                </a:cubicBezTo>
                <a:cubicBezTo>
                  <a:pt x="368" y="836"/>
                  <a:pt x="367" y="904"/>
                  <a:pt x="367" y="972"/>
                </a:cubicBezTo>
                <a:cubicBezTo>
                  <a:pt x="367" y="977"/>
                  <a:pt x="369" y="982"/>
                  <a:pt x="370" y="987"/>
                </a:cubicBezTo>
                <a:cubicBezTo>
                  <a:pt x="370" y="988"/>
                  <a:pt x="370" y="990"/>
                  <a:pt x="369" y="991"/>
                </a:cubicBezTo>
                <a:cubicBezTo>
                  <a:pt x="369" y="993"/>
                  <a:pt x="367" y="995"/>
                  <a:pt x="367" y="997"/>
                </a:cubicBezTo>
                <a:cubicBezTo>
                  <a:pt x="366" y="1001"/>
                  <a:pt x="366" y="1006"/>
                  <a:pt x="366" y="1010"/>
                </a:cubicBezTo>
                <a:cubicBezTo>
                  <a:pt x="368" y="1054"/>
                  <a:pt x="369" y="1098"/>
                  <a:pt x="372" y="1142"/>
                </a:cubicBezTo>
                <a:cubicBezTo>
                  <a:pt x="375" y="1177"/>
                  <a:pt x="334" y="1103"/>
                  <a:pt x="338" y="1137"/>
                </a:cubicBezTo>
                <a:cubicBezTo>
                  <a:pt x="341" y="1163"/>
                  <a:pt x="344" y="1150"/>
                  <a:pt x="347" y="1176"/>
                </a:cubicBezTo>
                <a:cubicBezTo>
                  <a:pt x="351" y="1206"/>
                  <a:pt x="354" y="1220"/>
                  <a:pt x="356" y="1250"/>
                </a:cubicBezTo>
                <a:cubicBezTo>
                  <a:pt x="358" y="1268"/>
                  <a:pt x="359" y="1249"/>
                  <a:pt x="360" y="1267"/>
                </a:cubicBezTo>
                <a:cubicBezTo>
                  <a:pt x="360" y="1270"/>
                  <a:pt x="358" y="1300"/>
                  <a:pt x="358" y="1303"/>
                </a:cubicBezTo>
                <a:cubicBezTo>
                  <a:pt x="357" y="1303"/>
                  <a:pt x="356" y="1303"/>
                  <a:pt x="355" y="1304"/>
                </a:cubicBezTo>
                <a:cubicBezTo>
                  <a:pt x="354" y="1302"/>
                  <a:pt x="352" y="1301"/>
                  <a:pt x="351" y="1299"/>
                </a:cubicBezTo>
                <a:cubicBezTo>
                  <a:pt x="346" y="1287"/>
                  <a:pt x="339" y="1249"/>
                  <a:pt x="335" y="1236"/>
                </a:cubicBezTo>
                <a:cubicBezTo>
                  <a:pt x="331" y="1226"/>
                  <a:pt x="330" y="1254"/>
                  <a:pt x="328" y="1244"/>
                </a:cubicBezTo>
                <a:cubicBezTo>
                  <a:pt x="328" y="1242"/>
                  <a:pt x="326" y="1240"/>
                  <a:pt x="325" y="1239"/>
                </a:cubicBezTo>
                <a:cubicBezTo>
                  <a:pt x="325" y="1239"/>
                  <a:pt x="324" y="1239"/>
                  <a:pt x="323" y="1239"/>
                </a:cubicBezTo>
                <a:cubicBezTo>
                  <a:pt x="323" y="1241"/>
                  <a:pt x="323" y="1242"/>
                  <a:pt x="323" y="1244"/>
                </a:cubicBezTo>
                <a:cubicBezTo>
                  <a:pt x="322" y="1259"/>
                  <a:pt x="322" y="1236"/>
                  <a:pt x="321" y="1251"/>
                </a:cubicBezTo>
                <a:cubicBezTo>
                  <a:pt x="321" y="1253"/>
                  <a:pt x="320" y="1255"/>
                  <a:pt x="319" y="1256"/>
                </a:cubicBezTo>
                <a:cubicBezTo>
                  <a:pt x="318" y="1256"/>
                  <a:pt x="317" y="1256"/>
                  <a:pt x="316" y="1256"/>
                </a:cubicBezTo>
                <a:cubicBezTo>
                  <a:pt x="316" y="1254"/>
                  <a:pt x="314" y="1252"/>
                  <a:pt x="314" y="1251"/>
                </a:cubicBezTo>
                <a:cubicBezTo>
                  <a:pt x="313" y="1238"/>
                  <a:pt x="311" y="1263"/>
                  <a:pt x="310" y="1250"/>
                </a:cubicBezTo>
                <a:cubicBezTo>
                  <a:pt x="310" y="1248"/>
                  <a:pt x="356" y="1353"/>
                  <a:pt x="349" y="1352"/>
                </a:cubicBezTo>
                <a:cubicBezTo>
                  <a:pt x="348" y="1352"/>
                  <a:pt x="347" y="1350"/>
                  <a:pt x="347" y="1349"/>
                </a:cubicBezTo>
                <a:cubicBezTo>
                  <a:pt x="346" y="1347"/>
                  <a:pt x="345" y="1344"/>
                  <a:pt x="344" y="1342"/>
                </a:cubicBezTo>
                <a:cubicBezTo>
                  <a:pt x="334" y="1309"/>
                  <a:pt x="330" y="1291"/>
                  <a:pt x="327" y="1258"/>
                </a:cubicBezTo>
                <a:cubicBezTo>
                  <a:pt x="326" y="1252"/>
                  <a:pt x="322" y="1249"/>
                  <a:pt x="317" y="1245"/>
                </a:cubicBezTo>
                <a:cubicBezTo>
                  <a:pt x="317" y="1249"/>
                  <a:pt x="318" y="1253"/>
                  <a:pt x="318" y="1258"/>
                </a:cubicBezTo>
                <a:cubicBezTo>
                  <a:pt x="320" y="1271"/>
                  <a:pt x="322" y="1285"/>
                  <a:pt x="323" y="1298"/>
                </a:cubicBezTo>
                <a:cubicBezTo>
                  <a:pt x="324" y="1324"/>
                  <a:pt x="326" y="1334"/>
                  <a:pt x="327" y="1360"/>
                </a:cubicBezTo>
                <a:cubicBezTo>
                  <a:pt x="327" y="1361"/>
                  <a:pt x="326" y="1363"/>
                  <a:pt x="326" y="1364"/>
                </a:cubicBezTo>
                <a:cubicBezTo>
                  <a:pt x="325" y="1364"/>
                  <a:pt x="324" y="1364"/>
                  <a:pt x="323" y="1364"/>
                </a:cubicBezTo>
                <a:cubicBezTo>
                  <a:pt x="322" y="1363"/>
                  <a:pt x="321" y="1361"/>
                  <a:pt x="321" y="1359"/>
                </a:cubicBezTo>
                <a:cubicBezTo>
                  <a:pt x="317" y="1347"/>
                  <a:pt x="314" y="1351"/>
                  <a:pt x="312" y="1338"/>
                </a:cubicBezTo>
                <a:cubicBezTo>
                  <a:pt x="307" y="1309"/>
                  <a:pt x="303" y="1280"/>
                  <a:pt x="299" y="1251"/>
                </a:cubicBezTo>
                <a:cubicBezTo>
                  <a:pt x="296" y="1223"/>
                  <a:pt x="292" y="1236"/>
                  <a:pt x="290" y="1209"/>
                </a:cubicBezTo>
                <a:cubicBezTo>
                  <a:pt x="288" y="1181"/>
                  <a:pt x="285" y="1153"/>
                  <a:pt x="277" y="1126"/>
                </a:cubicBezTo>
                <a:cubicBezTo>
                  <a:pt x="276" y="1121"/>
                  <a:pt x="275" y="1116"/>
                  <a:pt x="274" y="1112"/>
                </a:cubicBezTo>
                <a:cubicBezTo>
                  <a:pt x="273" y="1112"/>
                  <a:pt x="272" y="1112"/>
                  <a:pt x="272" y="1112"/>
                </a:cubicBezTo>
                <a:cubicBezTo>
                  <a:pt x="272" y="1115"/>
                  <a:pt x="272" y="1118"/>
                  <a:pt x="273" y="1121"/>
                </a:cubicBezTo>
                <a:cubicBezTo>
                  <a:pt x="275" y="1131"/>
                  <a:pt x="277" y="1142"/>
                  <a:pt x="279" y="1153"/>
                </a:cubicBezTo>
                <a:cubicBezTo>
                  <a:pt x="281" y="1166"/>
                  <a:pt x="283" y="1180"/>
                  <a:pt x="285" y="1194"/>
                </a:cubicBezTo>
                <a:cubicBezTo>
                  <a:pt x="287" y="1205"/>
                  <a:pt x="288" y="1216"/>
                  <a:pt x="289" y="1227"/>
                </a:cubicBezTo>
                <a:cubicBezTo>
                  <a:pt x="291" y="1244"/>
                  <a:pt x="294" y="1221"/>
                  <a:pt x="295" y="1238"/>
                </a:cubicBezTo>
                <a:cubicBezTo>
                  <a:pt x="297" y="1256"/>
                  <a:pt x="297" y="1274"/>
                  <a:pt x="298" y="1292"/>
                </a:cubicBezTo>
                <a:cubicBezTo>
                  <a:pt x="298" y="1294"/>
                  <a:pt x="297" y="1295"/>
                  <a:pt x="297" y="1297"/>
                </a:cubicBezTo>
                <a:cubicBezTo>
                  <a:pt x="296" y="1297"/>
                  <a:pt x="295" y="1297"/>
                  <a:pt x="294" y="1297"/>
                </a:cubicBezTo>
                <a:cubicBezTo>
                  <a:pt x="293" y="1295"/>
                  <a:pt x="292" y="1293"/>
                  <a:pt x="291" y="1292"/>
                </a:cubicBezTo>
                <a:cubicBezTo>
                  <a:pt x="289" y="1285"/>
                  <a:pt x="288" y="1304"/>
                  <a:pt x="286" y="1298"/>
                </a:cubicBezTo>
                <a:cubicBezTo>
                  <a:pt x="286" y="1294"/>
                  <a:pt x="284" y="1293"/>
                  <a:pt x="278" y="1292"/>
                </a:cubicBezTo>
                <a:cubicBezTo>
                  <a:pt x="278" y="1294"/>
                  <a:pt x="278" y="1295"/>
                  <a:pt x="278" y="1297"/>
                </a:cubicBezTo>
                <a:cubicBezTo>
                  <a:pt x="279" y="1311"/>
                  <a:pt x="280" y="1325"/>
                  <a:pt x="281" y="1339"/>
                </a:cubicBezTo>
                <a:cubicBezTo>
                  <a:pt x="281" y="1340"/>
                  <a:pt x="282" y="1343"/>
                  <a:pt x="281" y="1344"/>
                </a:cubicBezTo>
                <a:cubicBezTo>
                  <a:pt x="276" y="1348"/>
                  <a:pt x="278" y="1352"/>
                  <a:pt x="277" y="1356"/>
                </a:cubicBezTo>
                <a:cubicBezTo>
                  <a:pt x="277" y="1357"/>
                  <a:pt x="276" y="1359"/>
                  <a:pt x="276" y="1361"/>
                </a:cubicBezTo>
                <a:cubicBezTo>
                  <a:pt x="275" y="1361"/>
                  <a:pt x="274" y="1361"/>
                  <a:pt x="273" y="1361"/>
                </a:cubicBezTo>
                <a:cubicBezTo>
                  <a:pt x="272" y="1357"/>
                  <a:pt x="270" y="1368"/>
                  <a:pt x="270" y="1365"/>
                </a:cubicBezTo>
                <a:cubicBezTo>
                  <a:pt x="265" y="1336"/>
                  <a:pt x="259" y="1351"/>
                  <a:pt x="255" y="1322"/>
                </a:cubicBezTo>
                <a:cubicBezTo>
                  <a:pt x="249" y="1271"/>
                  <a:pt x="243" y="1220"/>
                  <a:pt x="232" y="1170"/>
                </a:cubicBezTo>
                <a:cubicBezTo>
                  <a:pt x="231" y="1165"/>
                  <a:pt x="229" y="1161"/>
                  <a:pt x="228" y="1156"/>
                </a:cubicBezTo>
                <a:cubicBezTo>
                  <a:pt x="227" y="1158"/>
                  <a:pt x="226" y="1159"/>
                  <a:pt x="227" y="1160"/>
                </a:cubicBezTo>
                <a:cubicBezTo>
                  <a:pt x="228" y="1176"/>
                  <a:pt x="230" y="1192"/>
                  <a:pt x="232" y="1208"/>
                </a:cubicBezTo>
                <a:cubicBezTo>
                  <a:pt x="233" y="1221"/>
                  <a:pt x="233" y="1234"/>
                  <a:pt x="235" y="1247"/>
                </a:cubicBezTo>
                <a:cubicBezTo>
                  <a:pt x="238" y="1274"/>
                  <a:pt x="241" y="1302"/>
                  <a:pt x="244" y="1330"/>
                </a:cubicBezTo>
                <a:cubicBezTo>
                  <a:pt x="245" y="1334"/>
                  <a:pt x="243" y="1338"/>
                  <a:pt x="242" y="1341"/>
                </a:cubicBezTo>
                <a:cubicBezTo>
                  <a:pt x="242" y="1342"/>
                  <a:pt x="241" y="1344"/>
                  <a:pt x="241" y="1345"/>
                </a:cubicBezTo>
                <a:cubicBezTo>
                  <a:pt x="242" y="1352"/>
                  <a:pt x="244" y="1359"/>
                  <a:pt x="245" y="1367"/>
                </a:cubicBezTo>
                <a:cubicBezTo>
                  <a:pt x="246" y="1378"/>
                  <a:pt x="248" y="1345"/>
                  <a:pt x="249" y="1356"/>
                </a:cubicBezTo>
                <a:cubicBezTo>
                  <a:pt x="249" y="1358"/>
                  <a:pt x="248" y="1360"/>
                  <a:pt x="248" y="1362"/>
                </a:cubicBezTo>
                <a:cubicBezTo>
                  <a:pt x="247" y="1362"/>
                  <a:pt x="246" y="1362"/>
                  <a:pt x="245" y="1362"/>
                </a:cubicBezTo>
                <a:cubicBezTo>
                  <a:pt x="245" y="1360"/>
                  <a:pt x="243" y="1358"/>
                  <a:pt x="243" y="1356"/>
                </a:cubicBezTo>
                <a:cubicBezTo>
                  <a:pt x="241" y="1348"/>
                  <a:pt x="240" y="1384"/>
                  <a:pt x="238" y="1376"/>
                </a:cubicBezTo>
                <a:cubicBezTo>
                  <a:pt x="234" y="1360"/>
                  <a:pt x="229" y="1344"/>
                  <a:pt x="226" y="1328"/>
                </a:cubicBezTo>
                <a:cubicBezTo>
                  <a:pt x="223" y="1316"/>
                  <a:pt x="221" y="1303"/>
                  <a:pt x="218" y="1290"/>
                </a:cubicBezTo>
                <a:cubicBezTo>
                  <a:pt x="218" y="1299"/>
                  <a:pt x="219" y="1308"/>
                  <a:pt x="220" y="1316"/>
                </a:cubicBezTo>
                <a:cubicBezTo>
                  <a:pt x="223" y="1332"/>
                  <a:pt x="225" y="1348"/>
                  <a:pt x="227" y="1364"/>
                </a:cubicBezTo>
                <a:cubicBezTo>
                  <a:pt x="227" y="1366"/>
                  <a:pt x="227" y="1369"/>
                  <a:pt x="226" y="1371"/>
                </a:cubicBezTo>
                <a:cubicBezTo>
                  <a:pt x="225" y="1371"/>
                  <a:pt x="224" y="1371"/>
                  <a:pt x="223" y="1371"/>
                </a:cubicBezTo>
                <a:cubicBezTo>
                  <a:pt x="222" y="1367"/>
                  <a:pt x="220" y="1364"/>
                  <a:pt x="220" y="1360"/>
                </a:cubicBezTo>
                <a:cubicBezTo>
                  <a:pt x="214" y="1329"/>
                  <a:pt x="209" y="1298"/>
                  <a:pt x="204" y="1266"/>
                </a:cubicBezTo>
                <a:cubicBezTo>
                  <a:pt x="200" y="1243"/>
                  <a:pt x="195" y="1220"/>
                  <a:pt x="191" y="1198"/>
                </a:cubicBezTo>
                <a:cubicBezTo>
                  <a:pt x="190" y="1189"/>
                  <a:pt x="187" y="1181"/>
                  <a:pt x="185" y="1173"/>
                </a:cubicBezTo>
                <a:cubicBezTo>
                  <a:pt x="184" y="1175"/>
                  <a:pt x="185" y="1178"/>
                  <a:pt x="185" y="1180"/>
                </a:cubicBezTo>
                <a:cubicBezTo>
                  <a:pt x="185" y="1188"/>
                  <a:pt x="188" y="1196"/>
                  <a:pt x="184" y="1204"/>
                </a:cubicBezTo>
                <a:cubicBezTo>
                  <a:pt x="182" y="1208"/>
                  <a:pt x="185" y="1213"/>
                  <a:pt x="185" y="1218"/>
                </a:cubicBezTo>
                <a:cubicBezTo>
                  <a:pt x="190" y="1248"/>
                  <a:pt x="194" y="1278"/>
                  <a:pt x="199" y="1308"/>
                </a:cubicBezTo>
                <a:cubicBezTo>
                  <a:pt x="201" y="1323"/>
                  <a:pt x="204" y="1338"/>
                  <a:pt x="207" y="1354"/>
                </a:cubicBezTo>
                <a:cubicBezTo>
                  <a:pt x="207" y="1356"/>
                  <a:pt x="209" y="1359"/>
                  <a:pt x="203" y="1362"/>
                </a:cubicBezTo>
                <a:cubicBezTo>
                  <a:pt x="187" y="1314"/>
                  <a:pt x="180" y="1267"/>
                  <a:pt x="168" y="1219"/>
                </a:cubicBezTo>
                <a:cubicBezTo>
                  <a:pt x="166" y="1226"/>
                  <a:pt x="170" y="1232"/>
                  <a:pt x="166" y="1238"/>
                </a:cubicBezTo>
                <a:cubicBezTo>
                  <a:pt x="157" y="1219"/>
                  <a:pt x="155" y="1303"/>
                  <a:pt x="149" y="1283"/>
                </a:cubicBezTo>
                <a:cubicBezTo>
                  <a:pt x="147" y="1285"/>
                  <a:pt x="145" y="1286"/>
                  <a:pt x="146" y="1288"/>
                </a:cubicBezTo>
                <a:cubicBezTo>
                  <a:pt x="149" y="1309"/>
                  <a:pt x="153" y="1226"/>
                  <a:pt x="157" y="1248"/>
                </a:cubicBezTo>
                <a:cubicBezTo>
                  <a:pt x="159" y="1264"/>
                  <a:pt x="162" y="1280"/>
                  <a:pt x="165" y="1297"/>
                </a:cubicBezTo>
                <a:cubicBezTo>
                  <a:pt x="165" y="1299"/>
                  <a:pt x="165" y="1301"/>
                  <a:pt x="165" y="1303"/>
                </a:cubicBezTo>
                <a:cubicBezTo>
                  <a:pt x="164" y="1303"/>
                  <a:pt x="163" y="1303"/>
                  <a:pt x="162" y="1303"/>
                </a:cubicBezTo>
                <a:cubicBezTo>
                  <a:pt x="161" y="1301"/>
                  <a:pt x="159" y="1300"/>
                  <a:pt x="159" y="1298"/>
                </a:cubicBezTo>
                <a:cubicBezTo>
                  <a:pt x="157" y="1290"/>
                  <a:pt x="155" y="1282"/>
                  <a:pt x="152" y="1274"/>
                </a:cubicBezTo>
                <a:cubicBezTo>
                  <a:pt x="146" y="1251"/>
                  <a:pt x="139" y="1334"/>
                  <a:pt x="132" y="1311"/>
                </a:cubicBezTo>
                <a:cubicBezTo>
                  <a:pt x="131" y="1310"/>
                  <a:pt x="130" y="1307"/>
                  <a:pt x="129" y="1307"/>
                </a:cubicBezTo>
                <a:cubicBezTo>
                  <a:pt x="121" y="1306"/>
                  <a:pt x="122" y="1301"/>
                  <a:pt x="121" y="1298"/>
                </a:cubicBezTo>
                <a:cubicBezTo>
                  <a:pt x="117" y="1287"/>
                  <a:pt x="113" y="1293"/>
                  <a:pt x="110" y="1282"/>
                </a:cubicBezTo>
                <a:cubicBezTo>
                  <a:pt x="107" y="1273"/>
                  <a:pt x="104" y="1264"/>
                  <a:pt x="101" y="1255"/>
                </a:cubicBezTo>
                <a:cubicBezTo>
                  <a:pt x="99" y="1247"/>
                  <a:pt x="98" y="1240"/>
                  <a:pt x="97" y="1233"/>
                </a:cubicBezTo>
                <a:cubicBezTo>
                  <a:pt x="97" y="1246"/>
                  <a:pt x="99" y="1259"/>
                  <a:pt x="101" y="1272"/>
                </a:cubicBezTo>
                <a:cubicBezTo>
                  <a:pt x="104" y="1287"/>
                  <a:pt x="107" y="1301"/>
                  <a:pt x="110" y="1316"/>
                </a:cubicBezTo>
                <a:cubicBezTo>
                  <a:pt x="110" y="1318"/>
                  <a:pt x="110" y="1320"/>
                  <a:pt x="110" y="1322"/>
                </a:cubicBezTo>
                <a:cubicBezTo>
                  <a:pt x="109" y="1322"/>
                  <a:pt x="108" y="1322"/>
                  <a:pt x="107" y="1322"/>
                </a:cubicBezTo>
                <a:cubicBezTo>
                  <a:pt x="106" y="1320"/>
                  <a:pt x="104" y="1318"/>
                  <a:pt x="104" y="1316"/>
                </a:cubicBezTo>
                <a:cubicBezTo>
                  <a:pt x="101" y="1307"/>
                  <a:pt x="99" y="1298"/>
                  <a:pt x="97" y="1289"/>
                </a:cubicBezTo>
                <a:cubicBezTo>
                  <a:pt x="95" y="1284"/>
                  <a:pt x="94" y="1279"/>
                  <a:pt x="93" y="1275"/>
                </a:cubicBezTo>
                <a:cubicBezTo>
                  <a:pt x="92" y="1276"/>
                  <a:pt x="92" y="1278"/>
                  <a:pt x="92" y="1279"/>
                </a:cubicBezTo>
                <a:cubicBezTo>
                  <a:pt x="96" y="1304"/>
                  <a:pt x="101" y="1329"/>
                  <a:pt x="105" y="1353"/>
                </a:cubicBezTo>
                <a:cubicBezTo>
                  <a:pt x="106" y="1356"/>
                  <a:pt x="105" y="1358"/>
                  <a:pt x="105" y="1361"/>
                </a:cubicBezTo>
                <a:cubicBezTo>
                  <a:pt x="104" y="1361"/>
                  <a:pt x="103" y="1361"/>
                  <a:pt x="102" y="1361"/>
                </a:cubicBezTo>
                <a:cubicBezTo>
                  <a:pt x="101" y="1358"/>
                  <a:pt x="99" y="1356"/>
                  <a:pt x="99" y="1353"/>
                </a:cubicBezTo>
                <a:cubicBezTo>
                  <a:pt x="93" y="1332"/>
                  <a:pt x="87" y="1311"/>
                  <a:pt x="81" y="1291"/>
                </a:cubicBezTo>
                <a:cubicBezTo>
                  <a:pt x="77" y="1281"/>
                  <a:pt x="74" y="1271"/>
                  <a:pt x="65" y="1263"/>
                </a:cubicBezTo>
                <a:cubicBezTo>
                  <a:pt x="60" y="1259"/>
                  <a:pt x="57" y="1254"/>
                  <a:pt x="56" y="1249"/>
                </a:cubicBezTo>
                <a:cubicBezTo>
                  <a:pt x="53" y="1234"/>
                  <a:pt x="49" y="1312"/>
                  <a:pt x="49" y="1297"/>
                </a:cubicBezTo>
                <a:cubicBezTo>
                  <a:pt x="49" y="1282"/>
                  <a:pt x="39" y="1268"/>
                  <a:pt x="36" y="1254"/>
                </a:cubicBezTo>
                <a:cubicBezTo>
                  <a:pt x="35" y="1254"/>
                  <a:pt x="35" y="1255"/>
                  <a:pt x="35" y="1256"/>
                </a:cubicBezTo>
                <a:cubicBezTo>
                  <a:pt x="36" y="1274"/>
                  <a:pt x="36" y="1292"/>
                  <a:pt x="38" y="1310"/>
                </a:cubicBezTo>
                <a:cubicBezTo>
                  <a:pt x="39" y="1326"/>
                  <a:pt x="41" y="1341"/>
                  <a:pt x="43" y="1356"/>
                </a:cubicBezTo>
                <a:cubicBezTo>
                  <a:pt x="44" y="1358"/>
                  <a:pt x="43" y="1361"/>
                  <a:pt x="42" y="1363"/>
                </a:cubicBezTo>
                <a:cubicBezTo>
                  <a:pt x="41" y="1363"/>
                  <a:pt x="40" y="1363"/>
                  <a:pt x="39" y="1363"/>
                </a:cubicBezTo>
                <a:cubicBezTo>
                  <a:pt x="38" y="1361"/>
                  <a:pt x="37" y="1358"/>
                  <a:pt x="36" y="1356"/>
                </a:cubicBezTo>
                <a:cubicBezTo>
                  <a:pt x="34" y="1344"/>
                  <a:pt x="33" y="1332"/>
                  <a:pt x="31" y="1321"/>
                </a:cubicBezTo>
                <a:cubicBezTo>
                  <a:pt x="30" y="1319"/>
                  <a:pt x="30" y="1317"/>
                  <a:pt x="29" y="1315"/>
                </a:cubicBezTo>
                <a:cubicBezTo>
                  <a:pt x="28" y="1315"/>
                  <a:pt x="28" y="1315"/>
                  <a:pt x="27" y="1315"/>
                </a:cubicBezTo>
                <a:cubicBezTo>
                  <a:pt x="27" y="1320"/>
                  <a:pt x="27" y="1324"/>
                  <a:pt x="27" y="1329"/>
                </a:cubicBezTo>
                <a:cubicBezTo>
                  <a:pt x="26" y="1329"/>
                  <a:pt x="25" y="1329"/>
                  <a:pt x="24" y="1329"/>
                </a:cubicBezTo>
                <a:cubicBezTo>
                  <a:pt x="23" y="1327"/>
                  <a:pt x="22" y="1325"/>
                  <a:pt x="21" y="1323"/>
                </a:cubicBezTo>
                <a:cubicBezTo>
                  <a:pt x="17" y="1301"/>
                  <a:pt x="12" y="1280"/>
                  <a:pt x="9" y="1258"/>
                </a:cubicBezTo>
                <a:cubicBezTo>
                  <a:pt x="6" y="1230"/>
                  <a:pt x="4" y="1202"/>
                  <a:pt x="3" y="1174"/>
                </a:cubicBezTo>
                <a:cubicBezTo>
                  <a:pt x="3" y="1147"/>
                  <a:pt x="4" y="860"/>
                  <a:pt x="4" y="833"/>
                </a:cubicBezTo>
                <a:cubicBezTo>
                  <a:pt x="4" y="803"/>
                  <a:pt x="5" y="774"/>
                  <a:pt x="5" y="745"/>
                </a:cubicBezTo>
                <a:cubicBezTo>
                  <a:pt x="5" y="725"/>
                  <a:pt x="5" y="704"/>
                  <a:pt x="4" y="684"/>
                </a:cubicBezTo>
                <a:cubicBezTo>
                  <a:pt x="4" y="676"/>
                  <a:pt x="4" y="668"/>
                  <a:pt x="3" y="660"/>
                </a:cubicBezTo>
                <a:cubicBezTo>
                  <a:pt x="3" y="656"/>
                  <a:pt x="3" y="653"/>
                  <a:pt x="3" y="649"/>
                </a:cubicBezTo>
                <a:cubicBezTo>
                  <a:pt x="3" y="645"/>
                  <a:pt x="5" y="642"/>
                  <a:pt x="5" y="638"/>
                </a:cubicBezTo>
                <a:cubicBezTo>
                  <a:pt x="5" y="637"/>
                  <a:pt x="2" y="633"/>
                  <a:pt x="3" y="633"/>
                </a:cubicBezTo>
                <a:cubicBezTo>
                  <a:pt x="7" y="630"/>
                  <a:pt x="5" y="629"/>
                  <a:pt x="2" y="628"/>
                </a:cubicBezTo>
                <a:cubicBezTo>
                  <a:pt x="6" y="626"/>
                  <a:pt x="6" y="624"/>
                  <a:pt x="2" y="622"/>
                </a:cubicBezTo>
                <a:cubicBezTo>
                  <a:pt x="2" y="622"/>
                  <a:pt x="3" y="622"/>
                  <a:pt x="4" y="622"/>
                </a:cubicBezTo>
                <a:cubicBezTo>
                  <a:pt x="4" y="620"/>
                  <a:pt x="4" y="619"/>
                  <a:pt x="4" y="616"/>
                </a:cubicBezTo>
                <a:cubicBezTo>
                  <a:pt x="7" y="615"/>
                  <a:pt x="6" y="614"/>
                  <a:pt x="4" y="612"/>
                </a:cubicBezTo>
                <a:cubicBezTo>
                  <a:pt x="4" y="591"/>
                  <a:pt x="4" y="569"/>
                  <a:pt x="4" y="548"/>
                </a:cubicBezTo>
                <a:close/>
                <a:moveTo>
                  <a:pt x="212" y="1015"/>
                </a:moveTo>
                <a:cubicBezTo>
                  <a:pt x="211" y="984"/>
                  <a:pt x="208" y="913"/>
                  <a:pt x="207" y="883"/>
                </a:cubicBezTo>
                <a:cubicBezTo>
                  <a:pt x="206" y="865"/>
                  <a:pt x="207" y="845"/>
                  <a:pt x="208" y="827"/>
                </a:cubicBezTo>
                <a:cubicBezTo>
                  <a:pt x="208" y="802"/>
                  <a:pt x="207" y="765"/>
                  <a:pt x="207" y="740"/>
                </a:cubicBezTo>
                <a:cubicBezTo>
                  <a:pt x="206" y="698"/>
                  <a:pt x="208" y="649"/>
                  <a:pt x="207" y="607"/>
                </a:cubicBezTo>
                <a:cubicBezTo>
                  <a:pt x="207" y="563"/>
                  <a:pt x="210" y="538"/>
                  <a:pt x="210" y="494"/>
                </a:cubicBezTo>
                <a:cubicBezTo>
                  <a:pt x="210" y="476"/>
                  <a:pt x="215" y="445"/>
                  <a:pt x="215" y="428"/>
                </a:cubicBezTo>
                <a:cubicBezTo>
                  <a:pt x="203" y="465"/>
                  <a:pt x="205" y="1002"/>
                  <a:pt x="216" y="1072"/>
                </a:cubicBezTo>
                <a:cubicBezTo>
                  <a:pt x="217" y="1072"/>
                  <a:pt x="217" y="1071"/>
                  <a:pt x="218" y="1071"/>
                </a:cubicBezTo>
                <a:cubicBezTo>
                  <a:pt x="219" y="1050"/>
                  <a:pt x="213" y="1036"/>
                  <a:pt x="212" y="1015"/>
                </a:cubicBezTo>
                <a:close/>
                <a:moveTo>
                  <a:pt x="129" y="748"/>
                </a:moveTo>
                <a:cubicBezTo>
                  <a:pt x="127" y="668"/>
                  <a:pt x="126" y="587"/>
                  <a:pt x="125" y="507"/>
                </a:cubicBezTo>
                <a:cubicBezTo>
                  <a:pt x="124" y="507"/>
                  <a:pt x="124" y="507"/>
                  <a:pt x="123" y="507"/>
                </a:cubicBezTo>
                <a:cubicBezTo>
                  <a:pt x="121" y="587"/>
                  <a:pt x="125" y="668"/>
                  <a:pt x="129" y="748"/>
                </a:cubicBezTo>
                <a:close/>
                <a:moveTo>
                  <a:pt x="289" y="999"/>
                </a:moveTo>
                <a:cubicBezTo>
                  <a:pt x="289" y="1034"/>
                  <a:pt x="291" y="1069"/>
                  <a:pt x="303" y="1103"/>
                </a:cubicBezTo>
                <a:cubicBezTo>
                  <a:pt x="298" y="1068"/>
                  <a:pt x="294" y="1033"/>
                  <a:pt x="289" y="999"/>
                </a:cubicBezTo>
                <a:close/>
                <a:moveTo>
                  <a:pt x="237" y="509"/>
                </a:moveTo>
                <a:cubicBezTo>
                  <a:pt x="237" y="509"/>
                  <a:pt x="237" y="509"/>
                  <a:pt x="237" y="509"/>
                </a:cubicBezTo>
                <a:cubicBezTo>
                  <a:pt x="237" y="562"/>
                  <a:pt x="237" y="614"/>
                  <a:pt x="237" y="667"/>
                </a:cubicBezTo>
                <a:cubicBezTo>
                  <a:pt x="237" y="667"/>
                  <a:pt x="237" y="667"/>
                  <a:pt x="237" y="667"/>
                </a:cubicBezTo>
                <a:cubicBezTo>
                  <a:pt x="237" y="614"/>
                  <a:pt x="237" y="562"/>
                  <a:pt x="237" y="509"/>
                </a:cubicBezTo>
                <a:close/>
                <a:moveTo>
                  <a:pt x="262" y="1046"/>
                </a:moveTo>
                <a:cubicBezTo>
                  <a:pt x="262" y="1046"/>
                  <a:pt x="263" y="1046"/>
                  <a:pt x="264" y="1046"/>
                </a:cubicBezTo>
                <a:cubicBezTo>
                  <a:pt x="270" y="1021"/>
                  <a:pt x="261" y="996"/>
                  <a:pt x="258" y="971"/>
                </a:cubicBezTo>
                <a:cubicBezTo>
                  <a:pt x="259" y="996"/>
                  <a:pt x="261" y="1021"/>
                  <a:pt x="262" y="1046"/>
                </a:cubicBezTo>
                <a:close/>
                <a:moveTo>
                  <a:pt x="135" y="892"/>
                </a:moveTo>
                <a:cubicBezTo>
                  <a:pt x="135" y="892"/>
                  <a:pt x="135" y="892"/>
                  <a:pt x="136" y="892"/>
                </a:cubicBezTo>
                <a:cubicBezTo>
                  <a:pt x="136" y="874"/>
                  <a:pt x="136" y="857"/>
                  <a:pt x="136" y="840"/>
                </a:cubicBezTo>
                <a:cubicBezTo>
                  <a:pt x="134" y="840"/>
                  <a:pt x="133" y="840"/>
                  <a:pt x="132" y="840"/>
                </a:cubicBezTo>
                <a:cubicBezTo>
                  <a:pt x="133" y="857"/>
                  <a:pt x="134" y="874"/>
                  <a:pt x="135" y="892"/>
                </a:cubicBezTo>
                <a:close/>
                <a:moveTo>
                  <a:pt x="337" y="555"/>
                </a:moveTo>
                <a:cubicBezTo>
                  <a:pt x="337" y="555"/>
                  <a:pt x="338" y="555"/>
                  <a:pt x="338" y="555"/>
                </a:cubicBezTo>
                <a:cubicBezTo>
                  <a:pt x="339" y="522"/>
                  <a:pt x="340" y="489"/>
                  <a:pt x="342" y="457"/>
                </a:cubicBezTo>
                <a:cubicBezTo>
                  <a:pt x="341" y="457"/>
                  <a:pt x="341" y="457"/>
                  <a:pt x="340" y="457"/>
                </a:cubicBezTo>
                <a:cubicBezTo>
                  <a:pt x="339" y="489"/>
                  <a:pt x="338" y="522"/>
                  <a:pt x="337" y="555"/>
                </a:cubicBezTo>
                <a:close/>
                <a:moveTo>
                  <a:pt x="125" y="408"/>
                </a:moveTo>
                <a:cubicBezTo>
                  <a:pt x="125" y="408"/>
                  <a:pt x="125" y="408"/>
                  <a:pt x="125" y="408"/>
                </a:cubicBezTo>
                <a:cubicBezTo>
                  <a:pt x="125" y="436"/>
                  <a:pt x="124" y="463"/>
                  <a:pt x="123" y="491"/>
                </a:cubicBezTo>
                <a:cubicBezTo>
                  <a:pt x="124" y="491"/>
                  <a:pt x="125" y="491"/>
                  <a:pt x="125" y="491"/>
                </a:cubicBezTo>
                <a:cubicBezTo>
                  <a:pt x="125" y="464"/>
                  <a:pt x="125" y="436"/>
                  <a:pt x="125" y="408"/>
                </a:cubicBezTo>
                <a:close/>
                <a:moveTo>
                  <a:pt x="238" y="761"/>
                </a:moveTo>
                <a:cubicBezTo>
                  <a:pt x="238" y="761"/>
                  <a:pt x="238" y="761"/>
                  <a:pt x="239" y="761"/>
                </a:cubicBezTo>
                <a:cubicBezTo>
                  <a:pt x="239" y="739"/>
                  <a:pt x="239" y="716"/>
                  <a:pt x="239" y="694"/>
                </a:cubicBezTo>
                <a:cubicBezTo>
                  <a:pt x="238" y="694"/>
                  <a:pt x="238" y="694"/>
                  <a:pt x="238" y="694"/>
                </a:cubicBezTo>
                <a:cubicBezTo>
                  <a:pt x="238" y="716"/>
                  <a:pt x="238" y="739"/>
                  <a:pt x="238" y="761"/>
                </a:cubicBezTo>
                <a:close/>
                <a:moveTo>
                  <a:pt x="170" y="1054"/>
                </a:moveTo>
                <a:cubicBezTo>
                  <a:pt x="173" y="1049"/>
                  <a:pt x="173" y="1041"/>
                  <a:pt x="168" y="1027"/>
                </a:cubicBezTo>
                <a:cubicBezTo>
                  <a:pt x="169" y="1036"/>
                  <a:pt x="169" y="1044"/>
                  <a:pt x="170" y="1054"/>
                </a:cubicBezTo>
                <a:close/>
                <a:moveTo>
                  <a:pt x="342" y="425"/>
                </a:moveTo>
                <a:cubicBezTo>
                  <a:pt x="342" y="425"/>
                  <a:pt x="342" y="425"/>
                  <a:pt x="342" y="425"/>
                </a:cubicBezTo>
                <a:cubicBezTo>
                  <a:pt x="342" y="433"/>
                  <a:pt x="342" y="442"/>
                  <a:pt x="342" y="450"/>
                </a:cubicBezTo>
                <a:cubicBezTo>
                  <a:pt x="342" y="450"/>
                  <a:pt x="342" y="450"/>
                  <a:pt x="342" y="450"/>
                </a:cubicBezTo>
                <a:cubicBezTo>
                  <a:pt x="342" y="442"/>
                  <a:pt x="342" y="433"/>
                  <a:pt x="342" y="425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5949950" y="949325"/>
            <a:ext cx="3479800" cy="12249150"/>
          </a:xfrm>
          <a:custGeom>
            <a:avLst/>
            <a:gdLst/>
            <a:ahLst/>
            <a:cxnLst/>
            <a:rect l="l" t="t" r="r" b="b"/>
            <a:pathLst>
              <a:path w="420" h="1478" extrusionOk="0">
                <a:moveTo>
                  <a:pt x="57" y="237"/>
                </a:moveTo>
                <a:cubicBezTo>
                  <a:pt x="61" y="246"/>
                  <a:pt x="62" y="184"/>
                  <a:pt x="65" y="194"/>
                </a:cubicBezTo>
                <a:cubicBezTo>
                  <a:pt x="65" y="195"/>
                  <a:pt x="66" y="197"/>
                  <a:pt x="67" y="199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7"/>
                  <a:pt x="70" y="195"/>
                  <a:pt x="70" y="193"/>
                </a:cubicBezTo>
                <a:cubicBezTo>
                  <a:pt x="70" y="179"/>
                  <a:pt x="71" y="237"/>
                  <a:pt x="72" y="222"/>
                </a:cubicBezTo>
                <a:cubicBezTo>
                  <a:pt x="72" y="221"/>
                  <a:pt x="73" y="219"/>
                  <a:pt x="74" y="218"/>
                </a:cubicBezTo>
                <a:cubicBezTo>
                  <a:pt x="75" y="218"/>
                  <a:pt x="76" y="218"/>
                  <a:pt x="77" y="218"/>
                </a:cubicBezTo>
                <a:cubicBezTo>
                  <a:pt x="78" y="219"/>
                  <a:pt x="79" y="221"/>
                  <a:pt x="79" y="223"/>
                </a:cubicBezTo>
                <a:cubicBezTo>
                  <a:pt x="81" y="235"/>
                  <a:pt x="82" y="176"/>
                  <a:pt x="84" y="188"/>
                </a:cubicBezTo>
                <a:cubicBezTo>
                  <a:pt x="84" y="190"/>
                  <a:pt x="82" y="194"/>
                  <a:pt x="90" y="194"/>
                </a:cubicBezTo>
                <a:cubicBezTo>
                  <a:pt x="91" y="194"/>
                  <a:pt x="91" y="196"/>
                  <a:pt x="92" y="197"/>
                </a:cubicBezTo>
                <a:cubicBezTo>
                  <a:pt x="93" y="199"/>
                  <a:pt x="94" y="202"/>
                  <a:pt x="95" y="204"/>
                </a:cubicBezTo>
                <a:cubicBezTo>
                  <a:pt x="106" y="235"/>
                  <a:pt x="109" y="204"/>
                  <a:pt x="113" y="236"/>
                </a:cubicBezTo>
                <a:cubicBezTo>
                  <a:pt x="114" y="241"/>
                  <a:pt x="118" y="244"/>
                  <a:pt x="123" y="248"/>
                </a:cubicBezTo>
                <a:cubicBezTo>
                  <a:pt x="123" y="244"/>
                  <a:pt x="123" y="240"/>
                  <a:pt x="122" y="236"/>
                </a:cubicBezTo>
                <a:cubicBezTo>
                  <a:pt x="121" y="223"/>
                  <a:pt x="119" y="210"/>
                  <a:pt x="118" y="198"/>
                </a:cubicBezTo>
                <a:cubicBezTo>
                  <a:pt x="116" y="173"/>
                  <a:pt x="114" y="211"/>
                  <a:pt x="113" y="187"/>
                </a:cubicBezTo>
                <a:cubicBezTo>
                  <a:pt x="113" y="185"/>
                  <a:pt x="114" y="184"/>
                  <a:pt x="114" y="182"/>
                </a:cubicBezTo>
                <a:cubicBezTo>
                  <a:pt x="115" y="182"/>
                  <a:pt x="116" y="182"/>
                  <a:pt x="117" y="182"/>
                </a:cubicBezTo>
                <a:cubicBezTo>
                  <a:pt x="118" y="184"/>
                  <a:pt x="119" y="185"/>
                  <a:pt x="120" y="187"/>
                </a:cubicBezTo>
                <a:cubicBezTo>
                  <a:pt x="123" y="199"/>
                  <a:pt x="127" y="195"/>
                  <a:pt x="129" y="207"/>
                </a:cubicBezTo>
                <a:cubicBezTo>
                  <a:pt x="134" y="235"/>
                  <a:pt x="139" y="215"/>
                  <a:pt x="143" y="243"/>
                </a:cubicBezTo>
                <a:cubicBezTo>
                  <a:pt x="146" y="269"/>
                  <a:pt x="150" y="257"/>
                  <a:pt x="152" y="282"/>
                </a:cubicBezTo>
                <a:cubicBezTo>
                  <a:pt x="155" y="309"/>
                  <a:pt x="117" y="335"/>
                  <a:pt x="125" y="361"/>
                </a:cubicBezTo>
                <a:cubicBezTo>
                  <a:pt x="126" y="366"/>
                  <a:pt x="127" y="370"/>
                  <a:pt x="129" y="374"/>
                </a:cubicBezTo>
                <a:cubicBezTo>
                  <a:pt x="129" y="374"/>
                  <a:pt x="130" y="374"/>
                  <a:pt x="131" y="374"/>
                </a:cubicBezTo>
                <a:cubicBezTo>
                  <a:pt x="130" y="371"/>
                  <a:pt x="130" y="369"/>
                  <a:pt x="130" y="366"/>
                </a:cubicBezTo>
                <a:cubicBezTo>
                  <a:pt x="128" y="356"/>
                  <a:pt x="125" y="346"/>
                  <a:pt x="123" y="336"/>
                </a:cubicBezTo>
                <a:cubicBezTo>
                  <a:pt x="121" y="323"/>
                  <a:pt x="119" y="310"/>
                  <a:pt x="117" y="297"/>
                </a:cubicBezTo>
                <a:cubicBezTo>
                  <a:pt x="115" y="286"/>
                  <a:pt x="156" y="274"/>
                  <a:pt x="155" y="263"/>
                </a:cubicBezTo>
                <a:cubicBezTo>
                  <a:pt x="153" y="247"/>
                  <a:pt x="148" y="271"/>
                  <a:pt x="147" y="255"/>
                </a:cubicBezTo>
                <a:cubicBezTo>
                  <a:pt x="145" y="238"/>
                  <a:pt x="145" y="220"/>
                  <a:pt x="144" y="203"/>
                </a:cubicBezTo>
                <a:cubicBezTo>
                  <a:pt x="144" y="202"/>
                  <a:pt x="145" y="200"/>
                  <a:pt x="145" y="199"/>
                </a:cubicBezTo>
                <a:cubicBezTo>
                  <a:pt x="146" y="199"/>
                  <a:pt x="147" y="199"/>
                  <a:pt x="148" y="199"/>
                </a:cubicBezTo>
                <a:cubicBezTo>
                  <a:pt x="149" y="200"/>
                  <a:pt x="150" y="202"/>
                  <a:pt x="151" y="204"/>
                </a:cubicBezTo>
                <a:cubicBezTo>
                  <a:pt x="153" y="210"/>
                  <a:pt x="155" y="192"/>
                  <a:pt x="156" y="198"/>
                </a:cubicBezTo>
                <a:cubicBezTo>
                  <a:pt x="157" y="201"/>
                  <a:pt x="159" y="203"/>
                  <a:pt x="165" y="203"/>
                </a:cubicBezTo>
                <a:cubicBezTo>
                  <a:pt x="165" y="202"/>
                  <a:pt x="165" y="200"/>
                  <a:pt x="165" y="199"/>
                </a:cubicBezTo>
                <a:cubicBezTo>
                  <a:pt x="164" y="186"/>
                  <a:pt x="163" y="220"/>
                  <a:pt x="161" y="207"/>
                </a:cubicBezTo>
                <a:cubicBezTo>
                  <a:pt x="161" y="205"/>
                  <a:pt x="161" y="155"/>
                  <a:pt x="162" y="154"/>
                </a:cubicBezTo>
                <a:cubicBezTo>
                  <a:pt x="167" y="151"/>
                  <a:pt x="165" y="147"/>
                  <a:pt x="166" y="143"/>
                </a:cubicBezTo>
                <a:cubicBezTo>
                  <a:pt x="166" y="141"/>
                  <a:pt x="167" y="140"/>
                  <a:pt x="167" y="138"/>
                </a:cubicBezTo>
                <a:cubicBezTo>
                  <a:pt x="168" y="138"/>
                  <a:pt x="169" y="138"/>
                  <a:pt x="170" y="138"/>
                </a:cubicBezTo>
                <a:cubicBezTo>
                  <a:pt x="171" y="141"/>
                  <a:pt x="173" y="131"/>
                  <a:pt x="174" y="134"/>
                </a:cubicBezTo>
                <a:cubicBezTo>
                  <a:pt x="179" y="162"/>
                  <a:pt x="186" y="147"/>
                  <a:pt x="189" y="175"/>
                </a:cubicBezTo>
                <a:cubicBezTo>
                  <a:pt x="196" y="223"/>
                  <a:pt x="194" y="206"/>
                  <a:pt x="193" y="272"/>
                </a:cubicBezTo>
                <a:cubicBezTo>
                  <a:pt x="194" y="277"/>
                  <a:pt x="176" y="328"/>
                  <a:pt x="177" y="332"/>
                </a:cubicBezTo>
                <a:cubicBezTo>
                  <a:pt x="179" y="331"/>
                  <a:pt x="179" y="330"/>
                  <a:pt x="179" y="329"/>
                </a:cubicBezTo>
                <a:cubicBezTo>
                  <a:pt x="177" y="313"/>
                  <a:pt x="203" y="289"/>
                  <a:pt x="201" y="274"/>
                </a:cubicBezTo>
                <a:cubicBezTo>
                  <a:pt x="200" y="262"/>
                  <a:pt x="213" y="259"/>
                  <a:pt x="211" y="247"/>
                </a:cubicBezTo>
                <a:cubicBezTo>
                  <a:pt x="208" y="220"/>
                  <a:pt x="204" y="194"/>
                  <a:pt x="201" y="167"/>
                </a:cubicBezTo>
                <a:cubicBezTo>
                  <a:pt x="201" y="164"/>
                  <a:pt x="203" y="160"/>
                  <a:pt x="203" y="156"/>
                </a:cubicBezTo>
                <a:cubicBezTo>
                  <a:pt x="204" y="156"/>
                  <a:pt x="204" y="155"/>
                  <a:pt x="204" y="154"/>
                </a:cubicBezTo>
                <a:cubicBezTo>
                  <a:pt x="203" y="147"/>
                  <a:pt x="202" y="140"/>
                  <a:pt x="200" y="133"/>
                </a:cubicBezTo>
                <a:cubicBezTo>
                  <a:pt x="199" y="122"/>
                  <a:pt x="197" y="153"/>
                  <a:pt x="196" y="143"/>
                </a:cubicBezTo>
                <a:cubicBezTo>
                  <a:pt x="196" y="141"/>
                  <a:pt x="197" y="139"/>
                  <a:pt x="197" y="137"/>
                </a:cubicBezTo>
                <a:cubicBezTo>
                  <a:pt x="198" y="137"/>
                  <a:pt x="199" y="137"/>
                  <a:pt x="200" y="137"/>
                </a:cubicBezTo>
                <a:cubicBezTo>
                  <a:pt x="201" y="139"/>
                  <a:pt x="202" y="141"/>
                  <a:pt x="202" y="142"/>
                </a:cubicBezTo>
                <a:cubicBezTo>
                  <a:pt x="204" y="150"/>
                  <a:pt x="206" y="116"/>
                  <a:pt x="208" y="124"/>
                </a:cubicBezTo>
                <a:cubicBezTo>
                  <a:pt x="212" y="139"/>
                  <a:pt x="217" y="190"/>
                  <a:pt x="221" y="205"/>
                </a:cubicBezTo>
                <a:cubicBezTo>
                  <a:pt x="224" y="217"/>
                  <a:pt x="226" y="229"/>
                  <a:pt x="229" y="241"/>
                </a:cubicBezTo>
                <a:cubicBezTo>
                  <a:pt x="229" y="232"/>
                  <a:pt x="228" y="224"/>
                  <a:pt x="226" y="216"/>
                </a:cubicBezTo>
                <a:cubicBezTo>
                  <a:pt x="224" y="201"/>
                  <a:pt x="221" y="186"/>
                  <a:pt x="219" y="170"/>
                </a:cubicBezTo>
                <a:cubicBezTo>
                  <a:pt x="219" y="168"/>
                  <a:pt x="220" y="167"/>
                  <a:pt x="220" y="165"/>
                </a:cubicBezTo>
                <a:cubicBezTo>
                  <a:pt x="221" y="165"/>
                  <a:pt x="222" y="164"/>
                  <a:pt x="223" y="164"/>
                </a:cubicBezTo>
                <a:cubicBezTo>
                  <a:pt x="224" y="168"/>
                  <a:pt x="226" y="171"/>
                  <a:pt x="227" y="175"/>
                </a:cubicBezTo>
                <a:cubicBezTo>
                  <a:pt x="233" y="204"/>
                  <a:pt x="197" y="198"/>
                  <a:pt x="203" y="228"/>
                </a:cubicBezTo>
                <a:cubicBezTo>
                  <a:pt x="207" y="249"/>
                  <a:pt x="212" y="271"/>
                  <a:pt x="216" y="293"/>
                </a:cubicBezTo>
                <a:cubicBezTo>
                  <a:pt x="218" y="301"/>
                  <a:pt x="221" y="309"/>
                  <a:pt x="223" y="317"/>
                </a:cubicBezTo>
                <a:cubicBezTo>
                  <a:pt x="224" y="314"/>
                  <a:pt x="223" y="312"/>
                  <a:pt x="223" y="310"/>
                </a:cubicBezTo>
                <a:cubicBezTo>
                  <a:pt x="223" y="302"/>
                  <a:pt x="220" y="295"/>
                  <a:pt x="224" y="287"/>
                </a:cubicBezTo>
                <a:cubicBezTo>
                  <a:pt x="226" y="283"/>
                  <a:pt x="223" y="278"/>
                  <a:pt x="222" y="274"/>
                </a:cubicBezTo>
                <a:cubicBezTo>
                  <a:pt x="223" y="280"/>
                  <a:pt x="219" y="251"/>
                  <a:pt x="208" y="188"/>
                </a:cubicBezTo>
                <a:cubicBezTo>
                  <a:pt x="206" y="174"/>
                  <a:pt x="243" y="195"/>
                  <a:pt x="241" y="181"/>
                </a:cubicBezTo>
                <a:cubicBezTo>
                  <a:pt x="240" y="178"/>
                  <a:pt x="197" y="140"/>
                  <a:pt x="204" y="137"/>
                </a:cubicBezTo>
                <a:cubicBezTo>
                  <a:pt x="232" y="213"/>
                  <a:pt x="237" y="259"/>
                  <a:pt x="241" y="272"/>
                </a:cubicBezTo>
                <a:cubicBezTo>
                  <a:pt x="243" y="266"/>
                  <a:pt x="239" y="260"/>
                  <a:pt x="243" y="255"/>
                </a:cubicBezTo>
                <a:cubicBezTo>
                  <a:pt x="252" y="273"/>
                  <a:pt x="255" y="125"/>
                  <a:pt x="261" y="144"/>
                </a:cubicBezTo>
                <a:cubicBezTo>
                  <a:pt x="263" y="143"/>
                  <a:pt x="265" y="142"/>
                  <a:pt x="265" y="140"/>
                </a:cubicBezTo>
                <a:cubicBezTo>
                  <a:pt x="261" y="120"/>
                  <a:pt x="257" y="163"/>
                  <a:pt x="253" y="142"/>
                </a:cubicBezTo>
                <a:cubicBezTo>
                  <a:pt x="250" y="127"/>
                  <a:pt x="247" y="250"/>
                  <a:pt x="244" y="235"/>
                </a:cubicBezTo>
                <a:cubicBezTo>
                  <a:pt x="244" y="233"/>
                  <a:pt x="244" y="231"/>
                  <a:pt x="244" y="229"/>
                </a:cubicBezTo>
                <a:cubicBezTo>
                  <a:pt x="245" y="229"/>
                  <a:pt x="246" y="229"/>
                  <a:pt x="247" y="229"/>
                </a:cubicBezTo>
                <a:cubicBezTo>
                  <a:pt x="248" y="230"/>
                  <a:pt x="250" y="129"/>
                  <a:pt x="251" y="130"/>
                </a:cubicBezTo>
                <a:cubicBezTo>
                  <a:pt x="253" y="138"/>
                  <a:pt x="255" y="146"/>
                  <a:pt x="258" y="153"/>
                </a:cubicBezTo>
                <a:cubicBezTo>
                  <a:pt x="265" y="175"/>
                  <a:pt x="272" y="97"/>
                  <a:pt x="280" y="118"/>
                </a:cubicBezTo>
                <a:cubicBezTo>
                  <a:pt x="280" y="119"/>
                  <a:pt x="281" y="122"/>
                  <a:pt x="282" y="122"/>
                </a:cubicBezTo>
                <a:cubicBezTo>
                  <a:pt x="291" y="123"/>
                  <a:pt x="289" y="127"/>
                  <a:pt x="291" y="130"/>
                </a:cubicBezTo>
                <a:cubicBezTo>
                  <a:pt x="295" y="141"/>
                  <a:pt x="299" y="135"/>
                  <a:pt x="303" y="146"/>
                </a:cubicBezTo>
                <a:cubicBezTo>
                  <a:pt x="306" y="154"/>
                  <a:pt x="309" y="127"/>
                  <a:pt x="312" y="136"/>
                </a:cubicBezTo>
                <a:cubicBezTo>
                  <a:pt x="314" y="143"/>
                  <a:pt x="315" y="150"/>
                  <a:pt x="317" y="156"/>
                </a:cubicBezTo>
                <a:cubicBezTo>
                  <a:pt x="316" y="144"/>
                  <a:pt x="314" y="167"/>
                  <a:pt x="312" y="155"/>
                </a:cubicBezTo>
                <a:cubicBezTo>
                  <a:pt x="309" y="141"/>
                  <a:pt x="306" y="127"/>
                  <a:pt x="303" y="114"/>
                </a:cubicBezTo>
                <a:cubicBezTo>
                  <a:pt x="302" y="112"/>
                  <a:pt x="303" y="110"/>
                  <a:pt x="303" y="108"/>
                </a:cubicBezTo>
                <a:cubicBezTo>
                  <a:pt x="304" y="108"/>
                  <a:pt x="305" y="108"/>
                  <a:pt x="306" y="108"/>
                </a:cubicBezTo>
                <a:cubicBezTo>
                  <a:pt x="307" y="109"/>
                  <a:pt x="309" y="111"/>
                  <a:pt x="309" y="113"/>
                </a:cubicBezTo>
                <a:cubicBezTo>
                  <a:pt x="312" y="122"/>
                  <a:pt x="314" y="130"/>
                  <a:pt x="317" y="139"/>
                </a:cubicBezTo>
                <a:cubicBezTo>
                  <a:pt x="318" y="143"/>
                  <a:pt x="320" y="148"/>
                  <a:pt x="321" y="153"/>
                </a:cubicBezTo>
                <a:cubicBezTo>
                  <a:pt x="322" y="151"/>
                  <a:pt x="322" y="149"/>
                  <a:pt x="322" y="148"/>
                </a:cubicBezTo>
                <a:cubicBezTo>
                  <a:pt x="317" y="125"/>
                  <a:pt x="312" y="101"/>
                  <a:pt x="308" y="78"/>
                </a:cubicBezTo>
                <a:cubicBezTo>
                  <a:pt x="307" y="76"/>
                  <a:pt x="308" y="73"/>
                  <a:pt x="308" y="71"/>
                </a:cubicBezTo>
                <a:cubicBezTo>
                  <a:pt x="309" y="71"/>
                  <a:pt x="310" y="71"/>
                  <a:pt x="311" y="70"/>
                </a:cubicBezTo>
                <a:cubicBezTo>
                  <a:pt x="312" y="73"/>
                  <a:pt x="314" y="76"/>
                  <a:pt x="315" y="78"/>
                </a:cubicBezTo>
                <a:cubicBezTo>
                  <a:pt x="321" y="98"/>
                  <a:pt x="327" y="49"/>
                  <a:pt x="334" y="69"/>
                </a:cubicBezTo>
                <a:cubicBezTo>
                  <a:pt x="337" y="78"/>
                  <a:pt x="341" y="87"/>
                  <a:pt x="351" y="95"/>
                </a:cubicBezTo>
                <a:cubicBezTo>
                  <a:pt x="356" y="99"/>
                  <a:pt x="359" y="68"/>
                  <a:pt x="360" y="73"/>
                </a:cubicBezTo>
                <a:cubicBezTo>
                  <a:pt x="364" y="87"/>
                  <a:pt x="368" y="48"/>
                  <a:pt x="368" y="62"/>
                </a:cubicBezTo>
                <a:cubicBezTo>
                  <a:pt x="368" y="77"/>
                  <a:pt x="378" y="54"/>
                  <a:pt x="381" y="68"/>
                </a:cubicBezTo>
                <a:cubicBezTo>
                  <a:pt x="382" y="67"/>
                  <a:pt x="383" y="66"/>
                  <a:pt x="383" y="65"/>
                </a:cubicBezTo>
                <a:cubicBezTo>
                  <a:pt x="382" y="48"/>
                  <a:pt x="381" y="67"/>
                  <a:pt x="380" y="50"/>
                </a:cubicBezTo>
                <a:cubicBezTo>
                  <a:pt x="378" y="35"/>
                  <a:pt x="376" y="21"/>
                  <a:pt x="374" y="7"/>
                </a:cubicBezTo>
                <a:cubicBezTo>
                  <a:pt x="373" y="4"/>
                  <a:pt x="374" y="2"/>
                  <a:pt x="375" y="0"/>
                </a:cubicBezTo>
                <a:cubicBezTo>
                  <a:pt x="376" y="0"/>
                  <a:pt x="377" y="0"/>
                  <a:pt x="378" y="0"/>
                </a:cubicBezTo>
                <a:cubicBezTo>
                  <a:pt x="379" y="2"/>
                  <a:pt x="381" y="4"/>
                  <a:pt x="381" y="7"/>
                </a:cubicBezTo>
                <a:cubicBezTo>
                  <a:pt x="383" y="18"/>
                  <a:pt x="385" y="29"/>
                  <a:pt x="387" y="40"/>
                </a:cubicBezTo>
                <a:cubicBezTo>
                  <a:pt x="387" y="42"/>
                  <a:pt x="388" y="44"/>
                  <a:pt x="389" y="46"/>
                </a:cubicBezTo>
                <a:cubicBezTo>
                  <a:pt x="390" y="46"/>
                  <a:pt x="390" y="46"/>
                  <a:pt x="391" y="46"/>
                </a:cubicBezTo>
                <a:cubicBezTo>
                  <a:pt x="391" y="41"/>
                  <a:pt x="391" y="37"/>
                  <a:pt x="391" y="32"/>
                </a:cubicBezTo>
                <a:cubicBezTo>
                  <a:pt x="392" y="32"/>
                  <a:pt x="393" y="32"/>
                  <a:pt x="394" y="32"/>
                </a:cubicBezTo>
                <a:cubicBezTo>
                  <a:pt x="395" y="34"/>
                  <a:pt x="397" y="36"/>
                  <a:pt x="397" y="38"/>
                </a:cubicBezTo>
                <a:cubicBezTo>
                  <a:pt x="402" y="59"/>
                  <a:pt x="407" y="43"/>
                  <a:pt x="410" y="64"/>
                </a:cubicBezTo>
                <a:cubicBezTo>
                  <a:pt x="413" y="90"/>
                  <a:pt x="415" y="117"/>
                  <a:pt x="416" y="143"/>
                </a:cubicBezTo>
                <a:cubicBezTo>
                  <a:pt x="417" y="169"/>
                  <a:pt x="415" y="613"/>
                  <a:pt x="415" y="639"/>
                </a:cubicBezTo>
                <a:cubicBezTo>
                  <a:pt x="415" y="667"/>
                  <a:pt x="415" y="695"/>
                  <a:pt x="415" y="722"/>
                </a:cubicBezTo>
                <a:cubicBezTo>
                  <a:pt x="415" y="742"/>
                  <a:pt x="415" y="761"/>
                  <a:pt x="415" y="781"/>
                </a:cubicBezTo>
                <a:cubicBezTo>
                  <a:pt x="415" y="788"/>
                  <a:pt x="416" y="796"/>
                  <a:pt x="416" y="803"/>
                </a:cubicBezTo>
                <a:cubicBezTo>
                  <a:pt x="416" y="807"/>
                  <a:pt x="417" y="810"/>
                  <a:pt x="417" y="814"/>
                </a:cubicBezTo>
                <a:cubicBezTo>
                  <a:pt x="416" y="817"/>
                  <a:pt x="415" y="820"/>
                  <a:pt x="415" y="823"/>
                </a:cubicBezTo>
                <a:cubicBezTo>
                  <a:pt x="414" y="825"/>
                  <a:pt x="417" y="828"/>
                  <a:pt x="416" y="829"/>
                </a:cubicBezTo>
                <a:cubicBezTo>
                  <a:pt x="412" y="831"/>
                  <a:pt x="415" y="832"/>
                  <a:pt x="417" y="834"/>
                </a:cubicBezTo>
                <a:cubicBezTo>
                  <a:pt x="413" y="835"/>
                  <a:pt x="413" y="837"/>
                  <a:pt x="418" y="839"/>
                </a:cubicBezTo>
                <a:cubicBezTo>
                  <a:pt x="417" y="839"/>
                  <a:pt x="416" y="839"/>
                  <a:pt x="415" y="839"/>
                </a:cubicBezTo>
                <a:cubicBezTo>
                  <a:pt x="415" y="841"/>
                  <a:pt x="416" y="842"/>
                  <a:pt x="416" y="844"/>
                </a:cubicBezTo>
                <a:cubicBezTo>
                  <a:pt x="412" y="845"/>
                  <a:pt x="413" y="847"/>
                  <a:pt x="415" y="849"/>
                </a:cubicBezTo>
                <a:cubicBezTo>
                  <a:pt x="415" y="869"/>
                  <a:pt x="415" y="889"/>
                  <a:pt x="415" y="910"/>
                </a:cubicBezTo>
                <a:cubicBezTo>
                  <a:pt x="414" y="910"/>
                  <a:pt x="414" y="909"/>
                  <a:pt x="413" y="909"/>
                </a:cubicBezTo>
                <a:cubicBezTo>
                  <a:pt x="412" y="911"/>
                  <a:pt x="409" y="913"/>
                  <a:pt x="409" y="915"/>
                </a:cubicBezTo>
                <a:cubicBezTo>
                  <a:pt x="408" y="924"/>
                  <a:pt x="408" y="932"/>
                  <a:pt x="407" y="940"/>
                </a:cubicBezTo>
                <a:cubicBezTo>
                  <a:pt x="407" y="950"/>
                  <a:pt x="407" y="959"/>
                  <a:pt x="407" y="969"/>
                </a:cubicBezTo>
                <a:cubicBezTo>
                  <a:pt x="406" y="969"/>
                  <a:pt x="405" y="969"/>
                  <a:pt x="404" y="969"/>
                </a:cubicBezTo>
                <a:cubicBezTo>
                  <a:pt x="404" y="843"/>
                  <a:pt x="404" y="717"/>
                  <a:pt x="404" y="591"/>
                </a:cubicBezTo>
                <a:cubicBezTo>
                  <a:pt x="403" y="591"/>
                  <a:pt x="402" y="591"/>
                  <a:pt x="401" y="591"/>
                </a:cubicBezTo>
                <a:cubicBezTo>
                  <a:pt x="400" y="750"/>
                  <a:pt x="400" y="873"/>
                  <a:pt x="399" y="1033"/>
                </a:cubicBezTo>
                <a:cubicBezTo>
                  <a:pt x="400" y="1027"/>
                  <a:pt x="401" y="1056"/>
                  <a:pt x="402" y="1050"/>
                </a:cubicBezTo>
                <a:cubicBezTo>
                  <a:pt x="403" y="1031"/>
                  <a:pt x="404" y="1012"/>
                  <a:pt x="405" y="993"/>
                </a:cubicBezTo>
                <a:cubicBezTo>
                  <a:pt x="405" y="988"/>
                  <a:pt x="407" y="988"/>
                  <a:pt x="416" y="990"/>
                </a:cubicBezTo>
                <a:cubicBezTo>
                  <a:pt x="413" y="991"/>
                  <a:pt x="410" y="992"/>
                  <a:pt x="406" y="993"/>
                </a:cubicBezTo>
                <a:cubicBezTo>
                  <a:pt x="410" y="993"/>
                  <a:pt x="413" y="994"/>
                  <a:pt x="416" y="994"/>
                </a:cubicBezTo>
                <a:cubicBezTo>
                  <a:pt x="413" y="996"/>
                  <a:pt x="411" y="997"/>
                  <a:pt x="409" y="998"/>
                </a:cubicBezTo>
                <a:cubicBezTo>
                  <a:pt x="411" y="998"/>
                  <a:pt x="413" y="999"/>
                  <a:pt x="416" y="999"/>
                </a:cubicBezTo>
                <a:cubicBezTo>
                  <a:pt x="413" y="1001"/>
                  <a:pt x="411" y="1002"/>
                  <a:pt x="408" y="1003"/>
                </a:cubicBezTo>
                <a:cubicBezTo>
                  <a:pt x="411" y="1003"/>
                  <a:pt x="413" y="1004"/>
                  <a:pt x="415" y="1004"/>
                </a:cubicBezTo>
                <a:cubicBezTo>
                  <a:pt x="413" y="1006"/>
                  <a:pt x="412" y="1007"/>
                  <a:pt x="410" y="1008"/>
                </a:cubicBezTo>
                <a:cubicBezTo>
                  <a:pt x="411" y="1008"/>
                  <a:pt x="413" y="1009"/>
                  <a:pt x="415" y="1010"/>
                </a:cubicBezTo>
                <a:cubicBezTo>
                  <a:pt x="413" y="1011"/>
                  <a:pt x="412" y="1012"/>
                  <a:pt x="410" y="1013"/>
                </a:cubicBezTo>
                <a:cubicBezTo>
                  <a:pt x="419" y="1014"/>
                  <a:pt x="412" y="1016"/>
                  <a:pt x="410" y="1018"/>
                </a:cubicBezTo>
                <a:cubicBezTo>
                  <a:pt x="420" y="1020"/>
                  <a:pt x="410" y="1021"/>
                  <a:pt x="409" y="1023"/>
                </a:cubicBezTo>
                <a:cubicBezTo>
                  <a:pt x="411" y="1023"/>
                  <a:pt x="413" y="1024"/>
                  <a:pt x="416" y="1025"/>
                </a:cubicBezTo>
                <a:cubicBezTo>
                  <a:pt x="413" y="1026"/>
                  <a:pt x="411" y="1027"/>
                  <a:pt x="408" y="1027"/>
                </a:cubicBezTo>
                <a:cubicBezTo>
                  <a:pt x="411" y="1028"/>
                  <a:pt x="413" y="1029"/>
                  <a:pt x="415" y="1029"/>
                </a:cubicBezTo>
                <a:cubicBezTo>
                  <a:pt x="413" y="1031"/>
                  <a:pt x="411" y="1032"/>
                  <a:pt x="409" y="1033"/>
                </a:cubicBezTo>
                <a:cubicBezTo>
                  <a:pt x="411" y="1033"/>
                  <a:pt x="413" y="1034"/>
                  <a:pt x="415" y="1034"/>
                </a:cubicBezTo>
                <a:cubicBezTo>
                  <a:pt x="413" y="1036"/>
                  <a:pt x="411" y="1037"/>
                  <a:pt x="409" y="1038"/>
                </a:cubicBezTo>
                <a:cubicBezTo>
                  <a:pt x="411" y="1038"/>
                  <a:pt x="413" y="1039"/>
                  <a:pt x="416" y="1040"/>
                </a:cubicBezTo>
                <a:cubicBezTo>
                  <a:pt x="412" y="1041"/>
                  <a:pt x="410" y="1042"/>
                  <a:pt x="407" y="1042"/>
                </a:cubicBezTo>
                <a:cubicBezTo>
                  <a:pt x="408" y="1043"/>
                  <a:pt x="408" y="1043"/>
                  <a:pt x="409" y="1043"/>
                </a:cubicBezTo>
                <a:cubicBezTo>
                  <a:pt x="411" y="1044"/>
                  <a:pt x="412" y="1044"/>
                  <a:pt x="414" y="1044"/>
                </a:cubicBezTo>
                <a:cubicBezTo>
                  <a:pt x="406" y="1049"/>
                  <a:pt x="406" y="1053"/>
                  <a:pt x="413" y="1055"/>
                </a:cubicBezTo>
                <a:cubicBezTo>
                  <a:pt x="411" y="1056"/>
                  <a:pt x="408" y="1021"/>
                  <a:pt x="407" y="1023"/>
                </a:cubicBezTo>
                <a:cubicBezTo>
                  <a:pt x="406" y="1026"/>
                  <a:pt x="406" y="1029"/>
                  <a:pt x="405" y="1033"/>
                </a:cubicBezTo>
                <a:cubicBezTo>
                  <a:pt x="405" y="1046"/>
                  <a:pt x="404" y="1060"/>
                  <a:pt x="403" y="1074"/>
                </a:cubicBezTo>
                <a:cubicBezTo>
                  <a:pt x="402" y="1096"/>
                  <a:pt x="401" y="1036"/>
                  <a:pt x="399" y="1059"/>
                </a:cubicBezTo>
                <a:cubicBezTo>
                  <a:pt x="398" y="1080"/>
                  <a:pt x="397" y="1100"/>
                  <a:pt x="396" y="1121"/>
                </a:cubicBezTo>
                <a:cubicBezTo>
                  <a:pt x="396" y="1122"/>
                  <a:pt x="394" y="1123"/>
                  <a:pt x="393" y="1124"/>
                </a:cubicBezTo>
                <a:cubicBezTo>
                  <a:pt x="392" y="1118"/>
                  <a:pt x="392" y="1114"/>
                  <a:pt x="392" y="1109"/>
                </a:cubicBezTo>
                <a:cubicBezTo>
                  <a:pt x="391" y="1103"/>
                  <a:pt x="391" y="1098"/>
                  <a:pt x="391" y="1092"/>
                </a:cubicBezTo>
                <a:cubicBezTo>
                  <a:pt x="391" y="1091"/>
                  <a:pt x="390" y="1090"/>
                  <a:pt x="390" y="1089"/>
                </a:cubicBezTo>
                <a:cubicBezTo>
                  <a:pt x="389" y="1090"/>
                  <a:pt x="388" y="1091"/>
                  <a:pt x="388" y="1092"/>
                </a:cubicBezTo>
                <a:cubicBezTo>
                  <a:pt x="387" y="1105"/>
                  <a:pt x="386" y="1119"/>
                  <a:pt x="385" y="1132"/>
                </a:cubicBezTo>
                <a:cubicBezTo>
                  <a:pt x="383" y="1157"/>
                  <a:pt x="382" y="1182"/>
                  <a:pt x="380" y="1207"/>
                </a:cubicBezTo>
                <a:cubicBezTo>
                  <a:pt x="379" y="1222"/>
                  <a:pt x="379" y="1238"/>
                  <a:pt x="378" y="1253"/>
                </a:cubicBezTo>
                <a:cubicBezTo>
                  <a:pt x="377" y="1261"/>
                  <a:pt x="376" y="1269"/>
                  <a:pt x="376" y="1276"/>
                </a:cubicBezTo>
                <a:cubicBezTo>
                  <a:pt x="375" y="1286"/>
                  <a:pt x="375" y="1330"/>
                  <a:pt x="375" y="1339"/>
                </a:cubicBezTo>
                <a:cubicBezTo>
                  <a:pt x="375" y="1341"/>
                  <a:pt x="375" y="1343"/>
                  <a:pt x="374" y="1346"/>
                </a:cubicBezTo>
                <a:cubicBezTo>
                  <a:pt x="374" y="1346"/>
                  <a:pt x="373" y="1345"/>
                  <a:pt x="372" y="1345"/>
                </a:cubicBezTo>
                <a:cubicBezTo>
                  <a:pt x="372" y="1341"/>
                  <a:pt x="371" y="1337"/>
                  <a:pt x="371" y="1332"/>
                </a:cubicBezTo>
                <a:cubicBezTo>
                  <a:pt x="371" y="1313"/>
                  <a:pt x="372" y="1258"/>
                  <a:pt x="371" y="1239"/>
                </a:cubicBezTo>
                <a:cubicBezTo>
                  <a:pt x="371" y="1225"/>
                  <a:pt x="369" y="1210"/>
                  <a:pt x="369" y="1196"/>
                </a:cubicBezTo>
                <a:cubicBezTo>
                  <a:pt x="371" y="1148"/>
                  <a:pt x="373" y="1099"/>
                  <a:pt x="375" y="1050"/>
                </a:cubicBezTo>
                <a:cubicBezTo>
                  <a:pt x="377" y="1002"/>
                  <a:pt x="375" y="1033"/>
                  <a:pt x="375" y="985"/>
                </a:cubicBezTo>
                <a:cubicBezTo>
                  <a:pt x="375" y="897"/>
                  <a:pt x="375" y="836"/>
                  <a:pt x="372" y="748"/>
                </a:cubicBezTo>
                <a:cubicBezTo>
                  <a:pt x="370" y="698"/>
                  <a:pt x="369" y="661"/>
                  <a:pt x="365" y="611"/>
                </a:cubicBezTo>
                <a:cubicBezTo>
                  <a:pt x="365" y="610"/>
                  <a:pt x="365" y="608"/>
                  <a:pt x="364" y="606"/>
                </a:cubicBezTo>
                <a:cubicBezTo>
                  <a:pt x="364" y="604"/>
                  <a:pt x="364" y="603"/>
                  <a:pt x="364" y="601"/>
                </a:cubicBezTo>
                <a:cubicBezTo>
                  <a:pt x="362" y="602"/>
                  <a:pt x="362" y="602"/>
                  <a:pt x="362" y="602"/>
                </a:cubicBezTo>
                <a:cubicBezTo>
                  <a:pt x="363" y="633"/>
                  <a:pt x="364" y="664"/>
                  <a:pt x="365" y="695"/>
                </a:cubicBezTo>
                <a:cubicBezTo>
                  <a:pt x="366" y="705"/>
                  <a:pt x="365" y="716"/>
                  <a:pt x="366" y="727"/>
                </a:cubicBezTo>
                <a:cubicBezTo>
                  <a:pt x="366" y="746"/>
                  <a:pt x="368" y="765"/>
                  <a:pt x="368" y="784"/>
                </a:cubicBezTo>
                <a:cubicBezTo>
                  <a:pt x="368" y="797"/>
                  <a:pt x="368" y="809"/>
                  <a:pt x="367" y="822"/>
                </a:cubicBezTo>
                <a:cubicBezTo>
                  <a:pt x="367" y="827"/>
                  <a:pt x="367" y="833"/>
                  <a:pt x="367" y="838"/>
                </a:cubicBezTo>
                <a:cubicBezTo>
                  <a:pt x="367" y="844"/>
                  <a:pt x="368" y="850"/>
                  <a:pt x="368" y="856"/>
                </a:cubicBezTo>
                <a:cubicBezTo>
                  <a:pt x="368" y="863"/>
                  <a:pt x="368" y="871"/>
                  <a:pt x="368" y="878"/>
                </a:cubicBezTo>
                <a:cubicBezTo>
                  <a:pt x="369" y="886"/>
                  <a:pt x="371" y="893"/>
                  <a:pt x="370" y="900"/>
                </a:cubicBezTo>
                <a:cubicBezTo>
                  <a:pt x="370" y="902"/>
                  <a:pt x="371" y="904"/>
                  <a:pt x="370" y="906"/>
                </a:cubicBezTo>
                <a:cubicBezTo>
                  <a:pt x="369" y="909"/>
                  <a:pt x="367" y="912"/>
                  <a:pt x="369" y="913"/>
                </a:cubicBezTo>
                <a:cubicBezTo>
                  <a:pt x="373" y="916"/>
                  <a:pt x="369" y="917"/>
                  <a:pt x="367" y="918"/>
                </a:cubicBezTo>
                <a:cubicBezTo>
                  <a:pt x="375" y="920"/>
                  <a:pt x="370" y="922"/>
                  <a:pt x="367" y="923"/>
                </a:cubicBezTo>
                <a:cubicBezTo>
                  <a:pt x="375" y="925"/>
                  <a:pt x="369" y="927"/>
                  <a:pt x="367" y="928"/>
                </a:cubicBezTo>
                <a:cubicBezTo>
                  <a:pt x="369" y="929"/>
                  <a:pt x="370" y="929"/>
                  <a:pt x="373" y="931"/>
                </a:cubicBezTo>
                <a:cubicBezTo>
                  <a:pt x="370" y="931"/>
                  <a:pt x="368" y="932"/>
                  <a:pt x="366" y="933"/>
                </a:cubicBezTo>
                <a:cubicBezTo>
                  <a:pt x="368" y="934"/>
                  <a:pt x="370" y="934"/>
                  <a:pt x="372" y="935"/>
                </a:cubicBezTo>
                <a:cubicBezTo>
                  <a:pt x="370" y="936"/>
                  <a:pt x="368" y="937"/>
                  <a:pt x="367" y="938"/>
                </a:cubicBezTo>
                <a:cubicBezTo>
                  <a:pt x="368" y="939"/>
                  <a:pt x="370" y="939"/>
                  <a:pt x="372" y="940"/>
                </a:cubicBezTo>
                <a:cubicBezTo>
                  <a:pt x="370" y="941"/>
                  <a:pt x="368" y="942"/>
                  <a:pt x="366" y="944"/>
                </a:cubicBezTo>
                <a:cubicBezTo>
                  <a:pt x="375" y="945"/>
                  <a:pt x="368" y="947"/>
                  <a:pt x="368" y="948"/>
                </a:cubicBezTo>
                <a:cubicBezTo>
                  <a:pt x="368" y="950"/>
                  <a:pt x="368" y="951"/>
                  <a:pt x="368" y="952"/>
                </a:cubicBezTo>
                <a:cubicBezTo>
                  <a:pt x="368" y="953"/>
                  <a:pt x="368" y="953"/>
                  <a:pt x="368" y="954"/>
                </a:cubicBezTo>
                <a:cubicBezTo>
                  <a:pt x="368" y="957"/>
                  <a:pt x="369" y="959"/>
                  <a:pt x="369" y="962"/>
                </a:cubicBezTo>
                <a:cubicBezTo>
                  <a:pt x="369" y="964"/>
                  <a:pt x="368" y="967"/>
                  <a:pt x="368" y="969"/>
                </a:cubicBezTo>
                <a:cubicBezTo>
                  <a:pt x="368" y="973"/>
                  <a:pt x="369" y="978"/>
                  <a:pt x="369" y="982"/>
                </a:cubicBezTo>
                <a:cubicBezTo>
                  <a:pt x="369" y="986"/>
                  <a:pt x="368" y="990"/>
                  <a:pt x="368" y="994"/>
                </a:cubicBezTo>
                <a:cubicBezTo>
                  <a:pt x="368" y="998"/>
                  <a:pt x="369" y="1002"/>
                  <a:pt x="369" y="1006"/>
                </a:cubicBezTo>
                <a:cubicBezTo>
                  <a:pt x="369" y="1011"/>
                  <a:pt x="367" y="1015"/>
                  <a:pt x="367" y="1019"/>
                </a:cubicBezTo>
                <a:cubicBezTo>
                  <a:pt x="367" y="1023"/>
                  <a:pt x="369" y="1027"/>
                  <a:pt x="369" y="1031"/>
                </a:cubicBezTo>
                <a:cubicBezTo>
                  <a:pt x="370" y="1038"/>
                  <a:pt x="370" y="1044"/>
                  <a:pt x="369" y="1051"/>
                </a:cubicBezTo>
                <a:cubicBezTo>
                  <a:pt x="369" y="1053"/>
                  <a:pt x="369" y="1055"/>
                  <a:pt x="369" y="1057"/>
                </a:cubicBezTo>
                <a:cubicBezTo>
                  <a:pt x="369" y="1059"/>
                  <a:pt x="366" y="1026"/>
                  <a:pt x="367" y="1028"/>
                </a:cubicBezTo>
                <a:cubicBezTo>
                  <a:pt x="369" y="1032"/>
                  <a:pt x="368" y="1035"/>
                  <a:pt x="367" y="1038"/>
                </a:cubicBezTo>
                <a:cubicBezTo>
                  <a:pt x="367" y="1040"/>
                  <a:pt x="368" y="1043"/>
                  <a:pt x="369" y="1045"/>
                </a:cubicBezTo>
                <a:cubicBezTo>
                  <a:pt x="369" y="1047"/>
                  <a:pt x="368" y="1050"/>
                  <a:pt x="368" y="1052"/>
                </a:cubicBezTo>
                <a:cubicBezTo>
                  <a:pt x="368" y="1055"/>
                  <a:pt x="368" y="1057"/>
                  <a:pt x="368" y="1060"/>
                </a:cubicBezTo>
                <a:cubicBezTo>
                  <a:pt x="368" y="1063"/>
                  <a:pt x="367" y="1066"/>
                  <a:pt x="367" y="1069"/>
                </a:cubicBezTo>
                <a:cubicBezTo>
                  <a:pt x="371" y="1070"/>
                  <a:pt x="368" y="1072"/>
                  <a:pt x="365" y="1074"/>
                </a:cubicBezTo>
                <a:cubicBezTo>
                  <a:pt x="366" y="1074"/>
                  <a:pt x="368" y="1075"/>
                  <a:pt x="369" y="1076"/>
                </a:cubicBezTo>
                <a:cubicBezTo>
                  <a:pt x="368" y="1077"/>
                  <a:pt x="366" y="1078"/>
                  <a:pt x="365" y="1078"/>
                </a:cubicBezTo>
                <a:cubicBezTo>
                  <a:pt x="366" y="1079"/>
                  <a:pt x="368" y="1081"/>
                  <a:pt x="368" y="1081"/>
                </a:cubicBezTo>
                <a:cubicBezTo>
                  <a:pt x="366" y="1083"/>
                  <a:pt x="365" y="1084"/>
                  <a:pt x="368" y="1086"/>
                </a:cubicBezTo>
                <a:cubicBezTo>
                  <a:pt x="365" y="1088"/>
                  <a:pt x="367" y="1090"/>
                  <a:pt x="367" y="1092"/>
                </a:cubicBezTo>
                <a:cubicBezTo>
                  <a:pt x="368" y="1093"/>
                  <a:pt x="367" y="1095"/>
                  <a:pt x="367" y="1095"/>
                </a:cubicBezTo>
                <a:cubicBezTo>
                  <a:pt x="367" y="1098"/>
                  <a:pt x="367" y="1099"/>
                  <a:pt x="367" y="1101"/>
                </a:cubicBezTo>
                <a:cubicBezTo>
                  <a:pt x="367" y="1101"/>
                  <a:pt x="368" y="1101"/>
                  <a:pt x="369" y="1102"/>
                </a:cubicBezTo>
                <a:cubicBezTo>
                  <a:pt x="367" y="1102"/>
                  <a:pt x="365" y="1103"/>
                  <a:pt x="363" y="1103"/>
                </a:cubicBezTo>
                <a:cubicBezTo>
                  <a:pt x="365" y="1105"/>
                  <a:pt x="367" y="1105"/>
                  <a:pt x="369" y="1107"/>
                </a:cubicBezTo>
                <a:cubicBezTo>
                  <a:pt x="367" y="1107"/>
                  <a:pt x="365" y="1108"/>
                  <a:pt x="363" y="1108"/>
                </a:cubicBezTo>
                <a:cubicBezTo>
                  <a:pt x="365" y="1110"/>
                  <a:pt x="367" y="1110"/>
                  <a:pt x="368" y="1111"/>
                </a:cubicBezTo>
                <a:cubicBezTo>
                  <a:pt x="366" y="1112"/>
                  <a:pt x="365" y="1113"/>
                  <a:pt x="363" y="1113"/>
                </a:cubicBezTo>
                <a:cubicBezTo>
                  <a:pt x="365" y="1115"/>
                  <a:pt x="366" y="1115"/>
                  <a:pt x="368" y="1116"/>
                </a:cubicBezTo>
                <a:cubicBezTo>
                  <a:pt x="366" y="1117"/>
                  <a:pt x="364" y="1118"/>
                  <a:pt x="362" y="1118"/>
                </a:cubicBezTo>
                <a:cubicBezTo>
                  <a:pt x="365" y="1120"/>
                  <a:pt x="366" y="1120"/>
                  <a:pt x="368" y="1121"/>
                </a:cubicBezTo>
                <a:cubicBezTo>
                  <a:pt x="366" y="1122"/>
                  <a:pt x="365" y="1123"/>
                  <a:pt x="363" y="1124"/>
                </a:cubicBezTo>
                <a:cubicBezTo>
                  <a:pt x="364" y="1125"/>
                  <a:pt x="366" y="1125"/>
                  <a:pt x="367" y="1127"/>
                </a:cubicBezTo>
                <a:cubicBezTo>
                  <a:pt x="365" y="1127"/>
                  <a:pt x="363" y="1128"/>
                  <a:pt x="361" y="1129"/>
                </a:cubicBezTo>
                <a:cubicBezTo>
                  <a:pt x="364" y="1130"/>
                  <a:pt x="365" y="1047"/>
                  <a:pt x="368" y="1048"/>
                </a:cubicBezTo>
                <a:cubicBezTo>
                  <a:pt x="365" y="1049"/>
                  <a:pt x="363" y="1049"/>
                  <a:pt x="361" y="1050"/>
                </a:cubicBezTo>
                <a:cubicBezTo>
                  <a:pt x="364" y="1052"/>
                  <a:pt x="365" y="1052"/>
                  <a:pt x="367" y="1053"/>
                </a:cubicBezTo>
                <a:cubicBezTo>
                  <a:pt x="361" y="1055"/>
                  <a:pt x="360" y="1056"/>
                  <a:pt x="367" y="1058"/>
                </a:cubicBezTo>
                <a:cubicBezTo>
                  <a:pt x="361" y="1059"/>
                  <a:pt x="364" y="1061"/>
                  <a:pt x="364" y="1063"/>
                </a:cubicBezTo>
                <a:cubicBezTo>
                  <a:pt x="364" y="1068"/>
                  <a:pt x="361" y="1072"/>
                  <a:pt x="361" y="1076"/>
                </a:cubicBezTo>
                <a:cubicBezTo>
                  <a:pt x="360" y="1087"/>
                  <a:pt x="360" y="1098"/>
                  <a:pt x="359" y="1109"/>
                </a:cubicBezTo>
                <a:cubicBezTo>
                  <a:pt x="358" y="1134"/>
                  <a:pt x="356" y="1158"/>
                  <a:pt x="355" y="1183"/>
                </a:cubicBezTo>
                <a:cubicBezTo>
                  <a:pt x="353" y="1201"/>
                  <a:pt x="353" y="1219"/>
                  <a:pt x="352" y="1237"/>
                </a:cubicBezTo>
                <a:cubicBezTo>
                  <a:pt x="351" y="1249"/>
                  <a:pt x="350" y="1260"/>
                  <a:pt x="349" y="1272"/>
                </a:cubicBezTo>
                <a:cubicBezTo>
                  <a:pt x="349" y="1273"/>
                  <a:pt x="348" y="1274"/>
                  <a:pt x="347" y="1275"/>
                </a:cubicBezTo>
                <a:cubicBezTo>
                  <a:pt x="346" y="1274"/>
                  <a:pt x="345" y="1273"/>
                  <a:pt x="345" y="1272"/>
                </a:cubicBezTo>
                <a:cubicBezTo>
                  <a:pt x="345" y="1263"/>
                  <a:pt x="346" y="1254"/>
                  <a:pt x="346" y="1245"/>
                </a:cubicBezTo>
                <a:cubicBezTo>
                  <a:pt x="346" y="1227"/>
                  <a:pt x="347" y="1209"/>
                  <a:pt x="347" y="1191"/>
                </a:cubicBezTo>
                <a:cubicBezTo>
                  <a:pt x="347" y="1180"/>
                  <a:pt x="347" y="1168"/>
                  <a:pt x="347" y="1157"/>
                </a:cubicBezTo>
                <a:cubicBezTo>
                  <a:pt x="344" y="1185"/>
                  <a:pt x="342" y="1250"/>
                  <a:pt x="340" y="1279"/>
                </a:cubicBezTo>
                <a:cubicBezTo>
                  <a:pt x="339" y="1294"/>
                  <a:pt x="339" y="1309"/>
                  <a:pt x="338" y="1324"/>
                </a:cubicBezTo>
                <a:cubicBezTo>
                  <a:pt x="338" y="1325"/>
                  <a:pt x="337" y="1326"/>
                  <a:pt x="336" y="1328"/>
                </a:cubicBezTo>
                <a:cubicBezTo>
                  <a:pt x="334" y="1327"/>
                  <a:pt x="333" y="1326"/>
                  <a:pt x="333" y="1326"/>
                </a:cubicBezTo>
                <a:cubicBezTo>
                  <a:pt x="333" y="1321"/>
                  <a:pt x="333" y="1316"/>
                  <a:pt x="332" y="1311"/>
                </a:cubicBezTo>
                <a:cubicBezTo>
                  <a:pt x="331" y="1301"/>
                  <a:pt x="328" y="1291"/>
                  <a:pt x="328" y="1280"/>
                </a:cubicBezTo>
                <a:cubicBezTo>
                  <a:pt x="327" y="1227"/>
                  <a:pt x="315" y="1193"/>
                  <a:pt x="315" y="1188"/>
                </a:cubicBezTo>
                <a:cubicBezTo>
                  <a:pt x="318" y="1094"/>
                  <a:pt x="322" y="1089"/>
                  <a:pt x="324" y="994"/>
                </a:cubicBezTo>
                <a:cubicBezTo>
                  <a:pt x="326" y="861"/>
                  <a:pt x="316" y="723"/>
                  <a:pt x="319" y="585"/>
                </a:cubicBezTo>
                <a:cubicBezTo>
                  <a:pt x="319" y="582"/>
                  <a:pt x="322" y="589"/>
                  <a:pt x="322" y="585"/>
                </a:cubicBezTo>
                <a:cubicBezTo>
                  <a:pt x="321" y="585"/>
                  <a:pt x="320" y="585"/>
                  <a:pt x="319" y="585"/>
                </a:cubicBezTo>
                <a:cubicBezTo>
                  <a:pt x="319" y="598"/>
                  <a:pt x="319" y="611"/>
                  <a:pt x="319" y="623"/>
                </a:cubicBezTo>
                <a:cubicBezTo>
                  <a:pt x="320" y="635"/>
                  <a:pt x="321" y="647"/>
                  <a:pt x="321" y="660"/>
                </a:cubicBezTo>
                <a:cubicBezTo>
                  <a:pt x="322" y="699"/>
                  <a:pt x="322" y="739"/>
                  <a:pt x="323" y="779"/>
                </a:cubicBezTo>
                <a:cubicBezTo>
                  <a:pt x="323" y="799"/>
                  <a:pt x="324" y="819"/>
                  <a:pt x="325" y="839"/>
                </a:cubicBezTo>
                <a:cubicBezTo>
                  <a:pt x="325" y="865"/>
                  <a:pt x="324" y="892"/>
                  <a:pt x="324" y="918"/>
                </a:cubicBezTo>
                <a:cubicBezTo>
                  <a:pt x="324" y="931"/>
                  <a:pt x="324" y="944"/>
                  <a:pt x="324" y="957"/>
                </a:cubicBezTo>
                <a:cubicBezTo>
                  <a:pt x="324" y="969"/>
                  <a:pt x="324" y="981"/>
                  <a:pt x="324" y="994"/>
                </a:cubicBezTo>
                <a:cubicBezTo>
                  <a:pt x="324" y="1005"/>
                  <a:pt x="323" y="1016"/>
                  <a:pt x="323" y="1027"/>
                </a:cubicBezTo>
                <a:cubicBezTo>
                  <a:pt x="323" y="1034"/>
                  <a:pt x="323" y="1041"/>
                  <a:pt x="323" y="1048"/>
                </a:cubicBezTo>
                <a:cubicBezTo>
                  <a:pt x="323" y="1054"/>
                  <a:pt x="323" y="1061"/>
                  <a:pt x="323" y="1067"/>
                </a:cubicBezTo>
                <a:cubicBezTo>
                  <a:pt x="322" y="1072"/>
                  <a:pt x="322" y="1078"/>
                  <a:pt x="322" y="1083"/>
                </a:cubicBezTo>
                <a:cubicBezTo>
                  <a:pt x="321" y="1090"/>
                  <a:pt x="321" y="1096"/>
                  <a:pt x="321" y="1102"/>
                </a:cubicBezTo>
                <a:cubicBezTo>
                  <a:pt x="321" y="1106"/>
                  <a:pt x="322" y="1110"/>
                  <a:pt x="322" y="1114"/>
                </a:cubicBezTo>
                <a:cubicBezTo>
                  <a:pt x="322" y="1118"/>
                  <a:pt x="322" y="1122"/>
                  <a:pt x="322" y="1127"/>
                </a:cubicBezTo>
                <a:cubicBezTo>
                  <a:pt x="322" y="1129"/>
                  <a:pt x="320" y="1131"/>
                  <a:pt x="320" y="1134"/>
                </a:cubicBezTo>
                <a:cubicBezTo>
                  <a:pt x="320" y="1136"/>
                  <a:pt x="321" y="1138"/>
                  <a:pt x="321" y="1141"/>
                </a:cubicBezTo>
                <a:cubicBezTo>
                  <a:pt x="321" y="1143"/>
                  <a:pt x="321" y="1145"/>
                  <a:pt x="320" y="1147"/>
                </a:cubicBezTo>
                <a:cubicBezTo>
                  <a:pt x="320" y="1149"/>
                  <a:pt x="319" y="1152"/>
                  <a:pt x="320" y="1154"/>
                </a:cubicBezTo>
                <a:cubicBezTo>
                  <a:pt x="320" y="1157"/>
                  <a:pt x="321" y="1159"/>
                  <a:pt x="321" y="1162"/>
                </a:cubicBezTo>
                <a:cubicBezTo>
                  <a:pt x="321" y="1164"/>
                  <a:pt x="319" y="1083"/>
                  <a:pt x="319" y="1085"/>
                </a:cubicBezTo>
                <a:cubicBezTo>
                  <a:pt x="319" y="1088"/>
                  <a:pt x="321" y="1090"/>
                  <a:pt x="320" y="1093"/>
                </a:cubicBezTo>
                <a:cubicBezTo>
                  <a:pt x="320" y="1097"/>
                  <a:pt x="318" y="1101"/>
                  <a:pt x="319" y="1105"/>
                </a:cubicBezTo>
                <a:cubicBezTo>
                  <a:pt x="320" y="1113"/>
                  <a:pt x="317" y="1121"/>
                  <a:pt x="318" y="1128"/>
                </a:cubicBezTo>
                <a:cubicBezTo>
                  <a:pt x="319" y="1133"/>
                  <a:pt x="317" y="1139"/>
                  <a:pt x="317" y="1144"/>
                </a:cubicBezTo>
                <a:cubicBezTo>
                  <a:pt x="316" y="1154"/>
                  <a:pt x="315" y="1164"/>
                  <a:pt x="314" y="1174"/>
                </a:cubicBezTo>
                <a:cubicBezTo>
                  <a:pt x="313" y="1183"/>
                  <a:pt x="311" y="1192"/>
                  <a:pt x="310" y="1202"/>
                </a:cubicBezTo>
                <a:cubicBezTo>
                  <a:pt x="308" y="1219"/>
                  <a:pt x="307" y="1212"/>
                  <a:pt x="306" y="1229"/>
                </a:cubicBezTo>
                <a:cubicBezTo>
                  <a:pt x="305" y="1247"/>
                  <a:pt x="304" y="1264"/>
                  <a:pt x="303" y="1281"/>
                </a:cubicBezTo>
                <a:cubicBezTo>
                  <a:pt x="302" y="1304"/>
                  <a:pt x="301" y="1326"/>
                  <a:pt x="299" y="1349"/>
                </a:cubicBezTo>
                <a:cubicBezTo>
                  <a:pt x="299" y="1350"/>
                  <a:pt x="299" y="1351"/>
                  <a:pt x="298" y="1352"/>
                </a:cubicBezTo>
                <a:cubicBezTo>
                  <a:pt x="296" y="1352"/>
                  <a:pt x="296" y="1351"/>
                  <a:pt x="296" y="1350"/>
                </a:cubicBezTo>
                <a:cubicBezTo>
                  <a:pt x="296" y="1323"/>
                  <a:pt x="296" y="1296"/>
                  <a:pt x="296" y="1269"/>
                </a:cubicBezTo>
                <a:cubicBezTo>
                  <a:pt x="297" y="1246"/>
                  <a:pt x="298" y="1247"/>
                  <a:pt x="294" y="1225"/>
                </a:cubicBezTo>
                <a:cubicBezTo>
                  <a:pt x="293" y="1224"/>
                  <a:pt x="293" y="1223"/>
                  <a:pt x="293" y="1222"/>
                </a:cubicBezTo>
                <a:cubicBezTo>
                  <a:pt x="291" y="1229"/>
                  <a:pt x="290" y="1212"/>
                  <a:pt x="290" y="1219"/>
                </a:cubicBezTo>
                <a:cubicBezTo>
                  <a:pt x="288" y="1251"/>
                  <a:pt x="287" y="1283"/>
                  <a:pt x="285" y="1315"/>
                </a:cubicBezTo>
                <a:cubicBezTo>
                  <a:pt x="285" y="1320"/>
                  <a:pt x="284" y="1324"/>
                  <a:pt x="283" y="1329"/>
                </a:cubicBezTo>
                <a:cubicBezTo>
                  <a:pt x="282" y="1329"/>
                  <a:pt x="281" y="1329"/>
                  <a:pt x="280" y="1329"/>
                </a:cubicBezTo>
                <a:cubicBezTo>
                  <a:pt x="279" y="1298"/>
                  <a:pt x="277" y="1267"/>
                  <a:pt x="277" y="1235"/>
                </a:cubicBezTo>
                <a:cubicBezTo>
                  <a:pt x="277" y="1204"/>
                  <a:pt x="279" y="1197"/>
                  <a:pt x="279" y="1166"/>
                </a:cubicBezTo>
                <a:cubicBezTo>
                  <a:pt x="279" y="1166"/>
                  <a:pt x="278" y="1166"/>
                  <a:pt x="277" y="1166"/>
                </a:cubicBezTo>
                <a:cubicBezTo>
                  <a:pt x="268" y="1234"/>
                  <a:pt x="269" y="1362"/>
                  <a:pt x="262" y="1430"/>
                </a:cubicBezTo>
                <a:cubicBezTo>
                  <a:pt x="260" y="1430"/>
                  <a:pt x="259" y="1430"/>
                  <a:pt x="258" y="1430"/>
                </a:cubicBezTo>
                <a:cubicBezTo>
                  <a:pt x="260" y="1338"/>
                  <a:pt x="263" y="1269"/>
                  <a:pt x="266" y="1177"/>
                </a:cubicBezTo>
                <a:cubicBezTo>
                  <a:pt x="265" y="1177"/>
                  <a:pt x="264" y="1177"/>
                  <a:pt x="263" y="1177"/>
                </a:cubicBezTo>
                <a:cubicBezTo>
                  <a:pt x="259" y="1241"/>
                  <a:pt x="256" y="1281"/>
                  <a:pt x="252" y="1345"/>
                </a:cubicBezTo>
                <a:cubicBezTo>
                  <a:pt x="251" y="1345"/>
                  <a:pt x="249" y="1345"/>
                  <a:pt x="248" y="1345"/>
                </a:cubicBezTo>
                <a:cubicBezTo>
                  <a:pt x="247" y="1311"/>
                  <a:pt x="245" y="1301"/>
                  <a:pt x="244" y="1267"/>
                </a:cubicBezTo>
                <a:cubicBezTo>
                  <a:pt x="243" y="1267"/>
                  <a:pt x="243" y="1267"/>
                  <a:pt x="242" y="1267"/>
                </a:cubicBezTo>
                <a:cubicBezTo>
                  <a:pt x="242" y="1269"/>
                  <a:pt x="241" y="1271"/>
                  <a:pt x="241" y="1272"/>
                </a:cubicBezTo>
                <a:cubicBezTo>
                  <a:pt x="239" y="1295"/>
                  <a:pt x="238" y="1293"/>
                  <a:pt x="237" y="1315"/>
                </a:cubicBezTo>
                <a:cubicBezTo>
                  <a:pt x="235" y="1335"/>
                  <a:pt x="234" y="1354"/>
                  <a:pt x="233" y="1374"/>
                </a:cubicBezTo>
                <a:cubicBezTo>
                  <a:pt x="233" y="1375"/>
                  <a:pt x="231" y="1377"/>
                  <a:pt x="231" y="1378"/>
                </a:cubicBezTo>
                <a:cubicBezTo>
                  <a:pt x="230" y="1378"/>
                  <a:pt x="229" y="1378"/>
                  <a:pt x="228" y="1378"/>
                </a:cubicBezTo>
                <a:cubicBezTo>
                  <a:pt x="230" y="1311"/>
                  <a:pt x="232" y="1268"/>
                  <a:pt x="234" y="1200"/>
                </a:cubicBezTo>
                <a:cubicBezTo>
                  <a:pt x="233" y="1200"/>
                  <a:pt x="232" y="1200"/>
                  <a:pt x="231" y="1200"/>
                </a:cubicBezTo>
                <a:cubicBezTo>
                  <a:pt x="231" y="1206"/>
                  <a:pt x="230" y="1211"/>
                  <a:pt x="229" y="1217"/>
                </a:cubicBezTo>
                <a:cubicBezTo>
                  <a:pt x="227" y="1245"/>
                  <a:pt x="225" y="1272"/>
                  <a:pt x="223" y="1300"/>
                </a:cubicBezTo>
                <a:cubicBezTo>
                  <a:pt x="221" y="1340"/>
                  <a:pt x="218" y="1356"/>
                  <a:pt x="215" y="1396"/>
                </a:cubicBezTo>
                <a:cubicBezTo>
                  <a:pt x="215" y="1398"/>
                  <a:pt x="214" y="1400"/>
                  <a:pt x="213" y="1402"/>
                </a:cubicBezTo>
                <a:cubicBezTo>
                  <a:pt x="211" y="1401"/>
                  <a:pt x="211" y="1401"/>
                  <a:pt x="211" y="1401"/>
                </a:cubicBezTo>
                <a:cubicBezTo>
                  <a:pt x="211" y="1370"/>
                  <a:pt x="212" y="1339"/>
                  <a:pt x="213" y="1309"/>
                </a:cubicBezTo>
                <a:cubicBezTo>
                  <a:pt x="213" y="1294"/>
                  <a:pt x="214" y="1302"/>
                  <a:pt x="214" y="1287"/>
                </a:cubicBezTo>
                <a:cubicBezTo>
                  <a:pt x="214" y="1285"/>
                  <a:pt x="212" y="1282"/>
                  <a:pt x="211" y="1280"/>
                </a:cubicBezTo>
                <a:cubicBezTo>
                  <a:pt x="210" y="1280"/>
                  <a:pt x="210" y="1280"/>
                  <a:pt x="209" y="1280"/>
                </a:cubicBezTo>
                <a:cubicBezTo>
                  <a:pt x="209" y="1281"/>
                  <a:pt x="208" y="1281"/>
                  <a:pt x="208" y="1282"/>
                </a:cubicBezTo>
                <a:cubicBezTo>
                  <a:pt x="205" y="1295"/>
                  <a:pt x="209" y="1310"/>
                  <a:pt x="201" y="1323"/>
                </a:cubicBezTo>
                <a:cubicBezTo>
                  <a:pt x="198" y="1328"/>
                  <a:pt x="199" y="1310"/>
                  <a:pt x="199" y="1315"/>
                </a:cubicBezTo>
                <a:cubicBezTo>
                  <a:pt x="198" y="1318"/>
                  <a:pt x="198" y="1322"/>
                  <a:pt x="197" y="1325"/>
                </a:cubicBezTo>
                <a:cubicBezTo>
                  <a:pt x="196" y="1325"/>
                  <a:pt x="195" y="1325"/>
                  <a:pt x="194" y="1325"/>
                </a:cubicBezTo>
                <a:cubicBezTo>
                  <a:pt x="191" y="1248"/>
                  <a:pt x="199" y="1196"/>
                  <a:pt x="199" y="1120"/>
                </a:cubicBezTo>
                <a:cubicBezTo>
                  <a:pt x="198" y="1120"/>
                  <a:pt x="198" y="1121"/>
                  <a:pt x="198" y="1122"/>
                </a:cubicBezTo>
                <a:cubicBezTo>
                  <a:pt x="196" y="1151"/>
                  <a:pt x="195" y="1179"/>
                  <a:pt x="193" y="1208"/>
                </a:cubicBezTo>
                <a:cubicBezTo>
                  <a:pt x="192" y="1224"/>
                  <a:pt x="191" y="1239"/>
                  <a:pt x="189" y="1254"/>
                </a:cubicBezTo>
                <a:cubicBezTo>
                  <a:pt x="189" y="1255"/>
                  <a:pt x="188" y="1256"/>
                  <a:pt x="188" y="1257"/>
                </a:cubicBezTo>
                <a:cubicBezTo>
                  <a:pt x="187" y="1257"/>
                  <a:pt x="186" y="1256"/>
                  <a:pt x="186" y="1256"/>
                </a:cubicBezTo>
                <a:cubicBezTo>
                  <a:pt x="186" y="1241"/>
                  <a:pt x="186" y="1226"/>
                  <a:pt x="186" y="1210"/>
                </a:cubicBezTo>
                <a:cubicBezTo>
                  <a:pt x="184" y="1210"/>
                  <a:pt x="183" y="1210"/>
                  <a:pt x="182" y="1210"/>
                </a:cubicBezTo>
                <a:cubicBezTo>
                  <a:pt x="177" y="1289"/>
                  <a:pt x="171" y="1344"/>
                  <a:pt x="166" y="1423"/>
                </a:cubicBezTo>
                <a:cubicBezTo>
                  <a:pt x="165" y="1423"/>
                  <a:pt x="164" y="1423"/>
                  <a:pt x="164" y="1423"/>
                </a:cubicBezTo>
                <a:cubicBezTo>
                  <a:pt x="160" y="1359"/>
                  <a:pt x="166" y="1319"/>
                  <a:pt x="167" y="1255"/>
                </a:cubicBezTo>
                <a:cubicBezTo>
                  <a:pt x="166" y="1262"/>
                  <a:pt x="165" y="1270"/>
                  <a:pt x="165" y="1277"/>
                </a:cubicBezTo>
                <a:cubicBezTo>
                  <a:pt x="163" y="1308"/>
                  <a:pt x="162" y="1316"/>
                  <a:pt x="160" y="1347"/>
                </a:cubicBezTo>
                <a:cubicBezTo>
                  <a:pt x="160" y="1349"/>
                  <a:pt x="159" y="1352"/>
                  <a:pt x="159" y="1354"/>
                </a:cubicBezTo>
                <a:cubicBezTo>
                  <a:pt x="158" y="1354"/>
                  <a:pt x="157" y="1354"/>
                  <a:pt x="156" y="1354"/>
                </a:cubicBezTo>
                <a:cubicBezTo>
                  <a:pt x="152" y="1310"/>
                  <a:pt x="158" y="1290"/>
                  <a:pt x="154" y="1246"/>
                </a:cubicBezTo>
                <a:cubicBezTo>
                  <a:pt x="154" y="1247"/>
                  <a:pt x="154" y="1248"/>
                  <a:pt x="153" y="1249"/>
                </a:cubicBezTo>
                <a:cubicBezTo>
                  <a:pt x="151" y="1281"/>
                  <a:pt x="150" y="1289"/>
                  <a:pt x="148" y="1322"/>
                </a:cubicBezTo>
                <a:cubicBezTo>
                  <a:pt x="146" y="1343"/>
                  <a:pt x="144" y="1365"/>
                  <a:pt x="143" y="1387"/>
                </a:cubicBezTo>
                <a:cubicBezTo>
                  <a:pt x="143" y="1389"/>
                  <a:pt x="141" y="1390"/>
                  <a:pt x="140" y="1391"/>
                </a:cubicBezTo>
                <a:cubicBezTo>
                  <a:pt x="138" y="1389"/>
                  <a:pt x="138" y="1387"/>
                  <a:pt x="138" y="1385"/>
                </a:cubicBezTo>
                <a:cubicBezTo>
                  <a:pt x="138" y="1377"/>
                  <a:pt x="139" y="1369"/>
                  <a:pt x="139" y="1361"/>
                </a:cubicBezTo>
                <a:cubicBezTo>
                  <a:pt x="139" y="1333"/>
                  <a:pt x="139" y="1329"/>
                  <a:pt x="140" y="1301"/>
                </a:cubicBezTo>
                <a:cubicBezTo>
                  <a:pt x="142" y="1226"/>
                  <a:pt x="127" y="1154"/>
                  <a:pt x="130" y="1078"/>
                </a:cubicBezTo>
                <a:cubicBezTo>
                  <a:pt x="134" y="993"/>
                  <a:pt x="135" y="900"/>
                  <a:pt x="131" y="815"/>
                </a:cubicBezTo>
                <a:cubicBezTo>
                  <a:pt x="130" y="774"/>
                  <a:pt x="140" y="743"/>
                  <a:pt x="138" y="703"/>
                </a:cubicBezTo>
                <a:cubicBezTo>
                  <a:pt x="138" y="695"/>
                  <a:pt x="139" y="682"/>
                  <a:pt x="138" y="676"/>
                </a:cubicBezTo>
                <a:cubicBezTo>
                  <a:pt x="138" y="687"/>
                  <a:pt x="138" y="699"/>
                  <a:pt x="138" y="712"/>
                </a:cubicBezTo>
                <a:cubicBezTo>
                  <a:pt x="138" y="825"/>
                  <a:pt x="139" y="937"/>
                  <a:pt x="132" y="1050"/>
                </a:cubicBezTo>
                <a:cubicBezTo>
                  <a:pt x="128" y="1112"/>
                  <a:pt x="125" y="1175"/>
                  <a:pt x="122" y="1237"/>
                </a:cubicBezTo>
                <a:cubicBezTo>
                  <a:pt x="119" y="1286"/>
                  <a:pt x="116" y="1371"/>
                  <a:pt x="113" y="1420"/>
                </a:cubicBezTo>
                <a:cubicBezTo>
                  <a:pt x="112" y="1430"/>
                  <a:pt x="111" y="1440"/>
                  <a:pt x="109" y="1451"/>
                </a:cubicBezTo>
                <a:cubicBezTo>
                  <a:pt x="109" y="1452"/>
                  <a:pt x="108" y="1453"/>
                  <a:pt x="107" y="1454"/>
                </a:cubicBezTo>
                <a:cubicBezTo>
                  <a:pt x="106" y="1454"/>
                  <a:pt x="106" y="1478"/>
                  <a:pt x="105" y="1478"/>
                </a:cubicBezTo>
                <a:cubicBezTo>
                  <a:pt x="105" y="1476"/>
                  <a:pt x="106" y="1475"/>
                  <a:pt x="106" y="1474"/>
                </a:cubicBezTo>
                <a:cubicBezTo>
                  <a:pt x="105" y="1463"/>
                  <a:pt x="104" y="1452"/>
                  <a:pt x="104" y="1441"/>
                </a:cubicBezTo>
                <a:cubicBezTo>
                  <a:pt x="103" y="1392"/>
                  <a:pt x="107" y="1343"/>
                  <a:pt x="106" y="1295"/>
                </a:cubicBezTo>
                <a:cubicBezTo>
                  <a:pt x="106" y="1229"/>
                  <a:pt x="101" y="1117"/>
                  <a:pt x="105" y="1051"/>
                </a:cubicBezTo>
                <a:cubicBezTo>
                  <a:pt x="109" y="972"/>
                  <a:pt x="102" y="859"/>
                  <a:pt x="112" y="778"/>
                </a:cubicBezTo>
                <a:cubicBezTo>
                  <a:pt x="112" y="771"/>
                  <a:pt x="114" y="783"/>
                  <a:pt x="114" y="776"/>
                </a:cubicBezTo>
                <a:cubicBezTo>
                  <a:pt x="113" y="777"/>
                  <a:pt x="113" y="778"/>
                  <a:pt x="113" y="779"/>
                </a:cubicBezTo>
                <a:cubicBezTo>
                  <a:pt x="111" y="827"/>
                  <a:pt x="110" y="875"/>
                  <a:pt x="109" y="923"/>
                </a:cubicBezTo>
                <a:cubicBezTo>
                  <a:pt x="108" y="966"/>
                  <a:pt x="107" y="1009"/>
                  <a:pt x="105" y="1051"/>
                </a:cubicBezTo>
                <a:cubicBezTo>
                  <a:pt x="101" y="1112"/>
                  <a:pt x="96" y="1232"/>
                  <a:pt x="92" y="1292"/>
                </a:cubicBezTo>
                <a:cubicBezTo>
                  <a:pt x="90" y="1316"/>
                  <a:pt x="89" y="1340"/>
                  <a:pt x="87" y="1364"/>
                </a:cubicBezTo>
                <a:cubicBezTo>
                  <a:pt x="86" y="1374"/>
                  <a:pt x="78" y="1385"/>
                  <a:pt x="79" y="1395"/>
                </a:cubicBezTo>
                <a:cubicBezTo>
                  <a:pt x="79" y="1397"/>
                  <a:pt x="79" y="1398"/>
                  <a:pt x="78" y="1399"/>
                </a:cubicBezTo>
                <a:cubicBezTo>
                  <a:pt x="78" y="1399"/>
                  <a:pt x="77" y="1399"/>
                  <a:pt x="77" y="1399"/>
                </a:cubicBezTo>
                <a:cubicBezTo>
                  <a:pt x="76" y="1390"/>
                  <a:pt x="75" y="1380"/>
                  <a:pt x="74" y="1371"/>
                </a:cubicBezTo>
                <a:cubicBezTo>
                  <a:pt x="74" y="1371"/>
                  <a:pt x="74" y="1371"/>
                  <a:pt x="73" y="1371"/>
                </a:cubicBezTo>
                <a:cubicBezTo>
                  <a:pt x="72" y="1388"/>
                  <a:pt x="70" y="1405"/>
                  <a:pt x="69" y="1423"/>
                </a:cubicBezTo>
                <a:cubicBezTo>
                  <a:pt x="68" y="1423"/>
                  <a:pt x="66" y="1423"/>
                  <a:pt x="65" y="1423"/>
                </a:cubicBezTo>
                <a:cubicBezTo>
                  <a:pt x="64" y="1351"/>
                  <a:pt x="71" y="1220"/>
                  <a:pt x="72" y="1149"/>
                </a:cubicBezTo>
                <a:cubicBezTo>
                  <a:pt x="71" y="1157"/>
                  <a:pt x="70" y="1165"/>
                  <a:pt x="70" y="1173"/>
                </a:cubicBezTo>
                <a:cubicBezTo>
                  <a:pt x="66" y="1217"/>
                  <a:pt x="63" y="1321"/>
                  <a:pt x="60" y="1366"/>
                </a:cubicBezTo>
                <a:cubicBezTo>
                  <a:pt x="59" y="1383"/>
                  <a:pt x="58" y="1399"/>
                  <a:pt x="56" y="1415"/>
                </a:cubicBezTo>
                <a:cubicBezTo>
                  <a:pt x="56" y="1416"/>
                  <a:pt x="54" y="1417"/>
                  <a:pt x="53" y="1418"/>
                </a:cubicBezTo>
                <a:cubicBezTo>
                  <a:pt x="52" y="1417"/>
                  <a:pt x="51" y="1416"/>
                  <a:pt x="51" y="1415"/>
                </a:cubicBezTo>
                <a:cubicBezTo>
                  <a:pt x="51" y="1411"/>
                  <a:pt x="51" y="1407"/>
                  <a:pt x="51" y="1403"/>
                </a:cubicBezTo>
                <a:cubicBezTo>
                  <a:pt x="52" y="1388"/>
                  <a:pt x="53" y="1374"/>
                  <a:pt x="53" y="1359"/>
                </a:cubicBezTo>
                <a:cubicBezTo>
                  <a:pt x="53" y="1349"/>
                  <a:pt x="53" y="1339"/>
                  <a:pt x="53" y="1330"/>
                </a:cubicBezTo>
                <a:cubicBezTo>
                  <a:pt x="52" y="1333"/>
                  <a:pt x="51" y="1339"/>
                  <a:pt x="50" y="1344"/>
                </a:cubicBezTo>
                <a:cubicBezTo>
                  <a:pt x="50" y="1344"/>
                  <a:pt x="49" y="1344"/>
                  <a:pt x="48" y="1344"/>
                </a:cubicBezTo>
                <a:cubicBezTo>
                  <a:pt x="45" y="1308"/>
                  <a:pt x="48" y="1212"/>
                  <a:pt x="50" y="1176"/>
                </a:cubicBezTo>
                <a:cubicBezTo>
                  <a:pt x="51" y="1140"/>
                  <a:pt x="53" y="1104"/>
                  <a:pt x="55" y="1068"/>
                </a:cubicBezTo>
                <a:cubicBezTo>
                  <a:pt x="54" y="1068"/>
                  <a:pt x="74" y="1068"/>
                  <a:pt x="73" y="1068"/>
                </a:cubicBezTo>
                <a:cubicBezTo>
                  <a:pt x="67" y="1158"/>
                  <a:pt x="40" y="1307"/>
                  <a:pt x="34" y="1397"/>
                </a:cubicBezTo>
                <a:cubicBezTo>
                  <a:pt x="32" y="1397"/>
                  <a:pt x="31" y="1397"/>
                  <a:pt x="30" y="1397"/>
                </a:cubicBezTo>
                <a:cubicBezTo>
                  <a:pt x="30" y="1385"/>
                  <a:pt x="30" y="1373"/>
                  <a:pt x="30" y="1362"/>
                </a:cubicBezTo>
                <a:cubicBezTo>
                  <a:pt x="29" y="1362"/>
                  <a:pt x="28" y="1362"/>
                  <a:pt x="27" y="1362"/>
                </a:cubicBezTo>
                <a:cubicBezTo>
                  <a:pt x="26" y="1364"/>
                  <a:pt x="25" y="1366"/>
                  <a:pt x="24" y="1368"/>
                </a:cubicBezTo>
                <a:cubicBezTo>
                  <a:pt x="23" y="1368"/>
                  <a:pt x="22" y="1368"/>
                  <a:pt x="21" y="1368"/>
                </a:cubicBezTo>
                <a:cubicBezTo>
                  <a:pt x="22" y="1241"/>
                  <a:pt x="56" y="1054"/>
                  <a:pt x="58" y="928"/>
                </a:cubicBezTo>
                <a:cubicBezTo>
                  <a:pt x="54" y="976"/>
                  <a:pt x="52" y="1023"/>
                  <a:pt x="48" y="1071"/>
                </a:cubicBezTo>
                <a:cubicBezTo>
                  <a:pt x="45" y="1119"/>
                  <a:pt x="20" y="1227"/>
                  <a:pt x="17" y="1275"/>
                </a:cubicBezTo>
                <a:cubicBezTo>
                  <a:pt x="13" y="1323"/>
                  <a:pt x="8" y="1370"/>
                  <a:pt x="4" y="1418"/>
                </a:cubicBezTo>
                <a:cubicBezTo>
                  <a:pt x="4" y="1418"/>
                  <a:pt x="3" y="1418"/>
                  <a:pt x="2" y="1418"/>
                </a:cubicBezTo>
                <a:cubicBezTo>
                  <a:pt x="2" y="1417"/>
                  <a:pt x="1" y="1416"/>
                  <a:pt x="1" y="1416"/>
                </a:cubicBezTo>
                <a:cubicBezTo>
                  <a:pt x="1" y="1400"/>
                  <a:pt x="0" y="1385"/>
                  <a:pt x="1" y="1369"/>
                </a:cubicBezTo>
                <a:cubicBezTo>
                  <a:pt x="4" y="1319"/>
                  <a:pt x="8" y="1209"/>
                  <a:pt x="11" y="1158"/>
                </a:cubicBezTo>
                <a:cubicBezTo>
                  <a:pt x="15" y="1103"/>
                  <a:pt x="40" y="1047"/>
                  <a:pt x="43" y="992"/>
                </a:cubicBezTo>
                <a:cubicBezTo>
                  <a:pt x="45" y="939"/>
                  <a:pt x="46" y="886"/>
                  <a:pt x="47" y="834"/>
                </a:cubicBezTo>
                <a:cubicBezTo>
                  <a:pt x="48" y="789"/>
                  <a:pt x="58" y="744"/>
                  <a:pt x="58" y="700"/>
                </a:cubicBezTo>
                <a:cubicBezTo>
                  <a:pt x="59" y="636"/>
                  <a:pt x="60" y="572"/>
                  <a:pt x="60" y="507"/>
                </a:cubicBezTo>
                <a:cubicBezTo>
                  <a:pt x="60" y="503"/>
                  <a:pt x="58" y="498"/>
                  <a:pt x="57" y="493"/>
                </a:cubicBezTo>
                <a:cubicBezTo>
                  <a:pt x="57" y="492"/>
                  <a:pt x="57" y="490"/>
                  <a:pt x="58" y="489"/>
                </a:cubicBezTo>
                <a:cubicBezTo>
                  <a:pt x="58" y="487"/>
                  <a:pt x="60" y="485"/>
                  <a:pt x="61" y="483"/>
                </a:cubicBezTo>
                <a:cubicBezTo>
                  <a:pt x="61" y="479"/>
                  <a:pt x="61" y="475"/>
                  <a:pt x="61" y="471"/>
                </a:cubicBezTo>
                <a:cubicBezTo>
                  <a:pt x="59" y="429"/>
                  <a:pt x="58" y="387"/>
                  <a:pt x="55" y="346"/>
                </a:cubicBezTo>
                <a:cubicBezTo>
                  <a:pt x="52" y="313"/>
                  <a:pt x="58" y="280"/>
                  <a:pt x="54" y="247"/>
                </a:cubicBezTo>
                <a:lnTo>
                  <a:pt x="57" y="237"/>
                </a:lnTo>
                <a:close/>
                <a:moveTo>
                  <a:pt x="61" y="903"/>
                </a:moveTo>
                <a:cubicBezTo>
                  <a:pt x="61" y="903"/>
                  <a:pt x="61" y="903"/>
                  <a:pt x="60" y="903"/>
                </a:cubicBezTo>
                <a:cubicBezTo>
                  <a:pt x="59" y="934"/>
                  <a:pt x="58" y="965"/>
                  <a:pt x="56" y="996"/>
                </a:cubicBezTo>
                <a:cubicBezTo>
                  <a:pt x="57" y="996"/>
                  <a:pt x="57" y="996"/>
                  <a:pt x="58" y="996"/>
                </a:cubicBezTo>
                <a:cubicBezTo>
                  <a:pt x="59" y="965"/>
                  <a:pt x="60" y="934"/>
                  <a:pt x="61" y="903"/>
                </a:cubicBezTo>
                <a:close/>
                <a:moveTo>
                  <a:pt x="56" y="1026"/>
                </a:moveTo>
                <a:cubicBezTo>
                  <a:pt x="56" y="1026"/>
                  <a:pt x="56" y="1026"/>
                  <a:pt x="56" y="1026"/>
                </a:cubicBezTo>
                <a:cubicBezTo>
                  <a:pt x="56" y="1018"/>
                  <a:pt x="56" y="1010"/>
                  <a:pt x="56" y="1002"/>
                </a:cubicBezTo>
                <a:cubicBezTo>
                  <a:pt x="56" y="1002"/>
                  <a:pt x="56" y="1002"/>
                  <a:pt x="56" y="1002"/>
                </a:cubicBezTo>
                <a:cubicBezTo>
                  <a:pt x="56" y="1010"/>
                  <a:pt x="56" y="1018"/>
                  <a:pt x="56" y="1026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10655301" y="1181100"/>
            <a:ext cx="3460750" cy="11642724"/>
          </a:xfrm>
          <a:custGeom>
            <a:avLst/>
            <a:gdLst/>
            <a:ahLst/>
            <a:cxnLst/>
            <a:rect l="l" t="t" r="r" b="b"/>
            <a:pathLst>
              <a:path w="418" h="1405" extrusionOk="0">
                <a:moveTo>
                  <a:pt x="413" y="856"/>
                </a:moveTo>
                <a:cubicBezTo>
                  <a:pt x="413" y="856"/>
                  <a:pt x="412" y="855"/>
                  <a:pt x="411" y="855"/>
                </a:cubicBezTo>
                <a:cubicBezTo>
                  <a:pt x="410" y="857"/>
                  <a:pt x="408" y="859"/>
                  <a:pt x="408" y="861"/>
                </a:cubicBezTo>
                <a:cubicBezTo>
                  <a:pt x="407" y="870"/>
                  <a:pt x="406" y="878"/>
                  <a:pt x="406" y="886"/>
                </a:cubicBezTo>
                <a:cubicBezTo>
                  <a:pt x="406" y="896"/>
                  <a:pt x="406" y="905"/>
                  <a:pt x="406" y="915"/>
                </a:cubicBezTo>
                <a:cubicBezTo>
                  <a:pt x="405" y="915"/>
                  <a:pt x="404" y="915"/>
                  <a:pt x="403" y="915"/>
                </a:cubicBezTo>
                <a:cubicBezTo>
                  <a:pt x="403" y="789"/>
                  <a:pt x="403" y="663"/>
                  <a:pt x="403" y="537"/>
                </a:cubicBezTo>
                <a:cubicBezTo>
                  <a:pt x="402" y="537"/>
                  <a:pt x="401" y="537"/>
                  <a:pt x="399" y="537"/>
                </a:cubicBezTo>
                <a:cubicBezTo>
                  <a:pt x="399" y="696"/>
                  <a:pt x="398" y="855"/>
                  <a:pt x="398" y="1014"/>
                </a:cubicBezTo>
                <a:cubicBezTo>
                  <a:pt x="399" y="1008"/>
                  <a:pt x="400" y="1002"/>
                  <a:pt x="400" y="996"/>
                </a:cubicBezTo>
                <a:cubicBezTo>
                  <a:pt x="401" y="977"/>
                  <a:pt x="402" y="958"/>
                  <a:pt x="403" y="939"/>
                </a:cubicBezTo>
                <a:cubicBezTo>
                  <a:pt x="404" y="935"/>
                  <a:pt x="405" y="934"/>
                  <a:pt x="414" y="936"/>
                </a:cubicBezTo>
                <a:cubicBezTo>
                  <a:pt x="411" y="937"/>
                  <a:pt x="409" y="938"/>
                  <a:pt x="405" y="939"/>
                </a:cubicBezTo>
                <a:cubicBezTo>
                  <a:pt x="409" y="939"/>
                  <a:pt x="411" y="940"/>
                  <a:pt x="415" y="940"/>
                </a:cubicBezTo>
                <a:cubicBezTo>
                  <a:pt x="412" y="942"/>
                  <a:pt x="410" y="943"/>
                  <a:pt x="407" y="944"/>
                </a:cubicBezTo>
                <a:cubicBezTo>
                  <a:pt x="410" y="944"/>
                  <a:pt x="411" y="945"/>
                  <a:pt x="414" y="945"/>
                </a:cubicBezTo>
                <a:cubicBezTo>
                  <a:pt x="411" y="947"/>
                  <a:pt x="409" y="948"/>
                  <a:pt x="406" y="949"/>
                </a:cubicBezTo>
                <a:cubicBezTo>
                  <a:pt x="409" y="949"/>
                  <a:pt x="411" y="950"/>
                  <a:pt x="414" y="950"/>
                </a:cubicBezTo>
                <a:cubicBezTo>
                  <a:pt x="411" y="952"/>
                  <a:pt x="410" y="953"/>
                  <a:pt x="408" y="954"/>
                </a:cubicBezTo>
                <a:cubicBezTo>
                  <a:pt x="410" y="954"/>
                  <a:pt x="411" y="955"/>
                  <a:pt x="413" y="956"/>
                </a:cubicBezTo>
                <a:cubicBezTo>
                  <a:pt x="412" y="957"/>
                  <a:pt x="410" y="958"/>
                  <a:pt x="409" y="959"/>
                </a:cubicBezTo>
                <a:cubicBezTo>
                  <a:pt x="417" y="960"/>
                  <a:pt x="411" y="962"/>
                  <a:pt x="409" y="964"/>
                </a:cubicBezTo>
                <a:cubicBezTo>
                  <a:pt x="418" y="966"/>
                  <a:pt x="409" y="967"/>
                  <a:pt x="408" y="969"/>
                </a:cubicBezTo>
                <a:cubicBezTo>
                  <a:pt x="410" y="969"/>
                  <a:pt x="411" y="970"/>
                  <a:pt x="414" y="971"/>
                </a:cubicBezTo>
                <a:cubicBezTo>
                  <a:pt x="411" y="972"/>
                  <a:pt x="409" y="973"/>
                  <a:pt x="406" y="973"/>
                </a:cubicBezTo>
                <a:cubicBezTo>
                  <a:pt x="410" y="974"/>
                  <a:pt x="411" y="975"/>
                  <a:pt x="413" y="976"/>
                </a:cubicBezTo>
                <a:cubicBezTo>
                  <a:pt x="411" y="977"/>
                  <a:pt x="409" y="978"/>
                  <a:pt x="407" y="979"/>
                </a:cubicBezTo>
                <a:cubicBezTo>
                  <a:pt x="410" y="979"/>
                  <a:pt x="411" y="980"/>
                  <a:pt x="413" y="980"/>
                </a:cubicBezTo>
                <a:cubicBezTo>
                  <a:pt x="411" y="982"/>
                  <a:pt x="409" y="983"/>
                  <a:pt x="407" y="984"/>
                </a:cubicBezTo>
                <a:cubicBezTo>
                  <a:pt x="409" y="985"/>
                  <a:pt x="411" y="985"/>
                  <a:pt x="414" y="986"/>
                </a:cubicBezTo>
                <a:cubicBezTo>
                  <a:pt x="411" y="987"/>
                  <a:pt x="408" y="988"/>
                  <a:pt x="406" y="988"/>
                </a:cubicBezTo>
                <a:cubicBezTo>
                  <a:pt x="406" y="989"/>
                  <a:pt x="407" y="989"/>
                  <a:pt x="408" y="990"/>
                </a:cubicBezTo>
                <a:cubicBezTo>
                  <a:pt x="409" y="990"/>
                  <a:pt x="411" y="990"/>
                  <a:pt x="413" y="990"/>
                </a:cubicBezTo>
                <a:cubicBezTo>
                  <a:pt x="405" y="995"/>
                  <a:pt x="404" y="999"/>
                  <a:pt x="412" y="1001"/>
                </a:cubicBezTo>
                <a:cubicBezTo>
                  <a:pt x="410" y="1002"/>
                  <a:pt x="407" y="1003"/>
                  <a:pt x="406" y="1005"/>
                </a:cubicBezTo>
                <a:cubicBezTo>
                  <a:pt x="405" y="1008"/>
                  <a:pt x="404" y="1011"/>
                  <a:pt x="404" y="1014"/>
                </a:cubicBezTo>
                <a:cubicBezTo>
                  <a:pt x="403" y="1028"/>
                  <a:pt x="403" y="1042"/>
                  <a:pt x="402" y="1055"/>
                </a:cubicBezTo>
                <a:cubicBezTo>
                  <a:pt x="401" y="1078"/>
                  <a:pt x="399" y="1101"/>
                  <a:pt x="398" y="1124"/>
                </a:cubicBezTo>
                <a:cubicBezTo>
                  <a:pt x="397" y="1145"/>
                  <a:pt x="396" y="1165"/>
                  <a:pt x="395" y="1186"/>
                </a:cubicBezTo>
                <a:cubicBezTo>
                  <a:pt x="395" y="1187"/>
                  <a:pt x="393" y="1188"/>
                  <a:pt x="392" y="1189"/>
                </a:cubicBezTo>
                <a:cubicBezTo>
                  <a:pt x="391" y="1184"/>
                  <a:pt x="391" y="1179"/>
                  <a:pt x="391" y="1174"/>
                </a:cubicBezTo>
                <a:cubicBezTo>
                  <a:pt x="390" y="1169"/>
                  <a:pt x="390" y="1163"/>
                  <a:pt x="390" y="1157"/>
                </a:cubicBezTo>
                <a:cubicBezTo>
                  <a:pt x="390" y="1156"/>
                  <a:pt x="389" y="1155"/>
                  <a:pt x="389" y="1154"/>
                </a:cubicBezTo>
                <a:cubicBezTo>
                  <a:pt x="388" y="1155"/>
                  <a:pt x="387" y="1156"/>
                  <a:pt x="387" y="1157"/>
                </a:cubicBezTo>
                <a:cubicBezTo>
                  <a:pt x="386" y="1171"/>
                  <a:pt x="385" y="1184"/>
                  <a:pt x="384" y="1198"/>
                </a:cubicBezTo>
                <a:cubicBezTo>
                  <a:pt x="383" y="1222"/>
                  <a:pt x="381" y="1247"/>
                  <a:pt x="380" y="1272"/>
                </a:cubicBezTo>
                <a:cubicBezTo>
                  <a:pt x="379" y="1288"/>
                  <a:pt x="378" y="1303"/>
                  <a:pt x="377" y="1319"/>
                </a:cubicBezTo>
                <a:cubicBezTo>
                  <a:pt x="377" y="1326"/>
                  <a:pt x="375" y="1334"/>
                  <a:pt x="375" y="1342"/>
                </a:cubicBezTo>
                <a:cubicBezTo>
                  <a:pt x="375" y="1351"/>
                  <a:pt x="375" y="1360"/>
                  <a:pt x="375" y="1369"/>
                </a:cubicBezTo>
                <a:cubicBezTo>
                  <a:pt x="375" y="1371"/>
                  <a:pt x="374" y="1373"/>
                  <a:pt x="374" y="1375"/>
                </a:cubicBezTo>
                <a:cubicBezTo>
                  <a:pt x="373" y="1375"/>
                  <a:pt x="373" y="1375"/>
                  <a:pt x="372" y="1375"/>
                </a:cubicBezTo>
                <a:cubicBezTo>
                  <a:pt x="371" y="1371"/>
                  <a:pt x="371" y="1366"/>
                  <a:pt x="371" y="1362"/>
                </a:cubicBezTo>
                <a:cubicBezTo>
                  <a:pt x="371" y="1343"/>
                  <a:pt x="368" y="1337"/>
                  <a:pt x="364" y="1300"/>
                </a:cubicBezTo>
                <a:cubicBezTo>
                  <a:pt x="363" y="1286"/>
                  <a:pt x="360" y="1266"/>
                  <a:pt x="360" y="1252"/>
                </a:cubicBezTo>
                <a:cubicBezTo>
                  <a:pt x="362" y="1203"/>
                  <a:pt x="356" y="1183"/>
                  <a:pt x="359" y="1134"/>
                </a:cubicBezTo>
                <a:cubicBezTo>
                  <a:pt x="361" y="1086"/>
                  <a:pt x="367" y="1020"/>
                  <a:pt x="367" y="972"/>
                </a:cubicBezTo>
                <a:cubicBezTo>
                  <a:pt x="367" y="883"/>
                  <a:pt x="368" y="796"/>
                  <a:pt x="365" y="707"/>
                </a:cubicBezTo>
                <a:cubicBezTo>
                  <a:pt x="363" y="658"/>
                  <a:pt x="359" y="609"/>
                  <a:pt x="365" y="558"/>
                </a:cubicBezTo>
                <a:cubicBezTo>
                  <a:pt x="365" y="556"/>
                  <a:pt x="365" y="554"/>
                  <a:pt x="364" y="552"/>
                </a:cubicBezTo>
                <a:cubicBezTo>
                  <a:pt x="364" y="550"/>
                  <a:pt x="364" y="549"/>
                  <a:pt x="363" y="547"/>
                </a:cubicBezTo>
                <a:cubicBezTo>
                  <a:pt x="362" y="548"/>
                  <a:pt x="362" y="548"/>
                  <a:pt x="362" y="548"/>
                </a:cubicBezTo>
                <a:cubicBezTo>
                  <a:pt x="363" y="579"/>
                  <a:pt x="364" y="610"/>
                  <a:pt x="365" y="641"/>
                </a:cubicBezTo>
                <a:cubicBezTo>
                  <a:pt x="365" y="652"/>
                  <a:pt x="365" y="662"/>
                  <a:pt x="365" y="673"/>
                </a:cubicBezTo>
                <a:cubicBezTo>
                  <a:pt x="366" y="692"/>
                  <a:pt x="367" y="711"/>
                  <a:pt x="368" y="730"/>
                </a:cubicBezTo>
                <a:cubicBezTo>
                  <a:pt x="368" y="743"/>
                  <a:pt x="367" y="755"/>
                  <a:pt x="367" y="768"/>
                </a:cubicBezTo>
                <a:cubicBezTo>
                  <a:pt x="367" y="773"/>
                  <a:pt x="366" y="779"/>
                  <a:pt x="367" y="784"/>
                </a:cubicBezTo>
                <a:cubicBezTo>
                  <a:pt x="367" y="790"/>
                  <a:pt x="368" y="796"/>
                  <a:pt x="368" y="802"/>
                </a:cubicBezTo>
                <a:cubicBezTo>
                  <a:pt x="368" y="809"/>
                  <a:pt x="368" y="817"/>
                  <a:pt x="368" y="824"/>
                </a:cubicBezTo>
                <a:cubicBezTo>
                  <a:pt x="368" y="832"/>
                  <a:pt x="370" y="839"/>
                  <a:pt x="370" y="846"/>
                </a:cubicBezTo>
                <a:cubicBezTo>
                  <a:pt x="370" y="848"/>
                  <a:pt x="371" y="850"/>
                  <a:pt x="370" y="852"/>
                </a:cubicBezTo>
                <a:cubicBezTo>
                  <a:pt x="369" y="855"/>
                  <a:pt x="367" y="858"/>
                  <a:pt x="368" y="859"/>
                </a:cubicBezTo>
                <a:cubicBezTo>
                  <a:pt x="373" y="862"/>
                  <a:pt x="369" y="863"/>
                  <a:pt x="367" y="864"/>
                </a:cubicBezTo>
                <a:cubicBezTo>
                  <a:pt x="374" y="866"/>
                  <a:pt x="369" y="868"/>
                  <a:pt x="366" y="869"/>
                </a:cubicBezTo>
                <a:cubicBezTo>
                  <a:pt x="375" y="871"/>
                  <a:pt x="369" y="873"/>
                  <a:pt x="367" y="874"/>
                </a:cubicBezTo>
                <a:cubicBezTo>
                  <a:pt x="368" y="875"/>
                  <a:pt x="370" y="876"/>
                  <a:pt x="372" y="877"/>
                </a:cubicBezTo>
                <a:cubicBezTo>
                  <a:pt x="370" y="878"/>
                  <a:pt x="368" y="878"/>
                  <a:pt x="366" y="879"/>
                </a:cubicBezTo>
                <a:cubicBezTo>
                  <a:pt x="368" y="880"/>
                  <a:pt x="369" y="880"/>
                  <a:pt x="371" y="881"/>
                </a:cubicBezTo>
                <a:cubicBezTo>
                  <a:pt x="369" y="882"/>
                  <a:pt x="368" y="883"/>
                  <a:pt x="366" y="884"/>
                </a:cubicBezTo>
                <a:cubicBezTo>
                  <a:pt x="368" y="885"/>
                  <a:pt x="369" y="886"/>
                  <a:pt x="371" y="886"/>
                </a:cubicBezTo>
                <a:cubicBezTo>
                  <a:pt x="369" y="887"/>
                  <a:pt x="368" y="888"/>
                  <a:pt x="366" y="890"/>
                </a:cubicBezTo>
                <a:cubicBezTo>
                  <a:pt x="374" y="891"/>
                  <a:pt x="367" y="893"/>
                  <a:pt x="367" y="895"/>
                </a:cubicBezTo>
                <a:cubicBezTo>
                  <a:pt x="368" y="896"/>
                  <a:pt x="368" y="897"/>
                  <a:pt x="368" y="898"/>
                </a:cubicBezTo>
                <a:cubicBezTo>
                  <a:pt x="368" y="899"/>
                  <a:pt x="367" y="900"/>
                  <a:pt x="367" y="900"/>
                </a:cubicBezTo>
                <a:cubicBezTo>
                  <a:pt x="368" y="903"/>
                  <a:pt x="368" y="905"/>
                  <a:pt x="368" y="908"/>
                </a:cubicBezTo>
                <a:cubicBezTo>
                  <a:pt x="368" y="910"/>
                  <a:pt x="367" y="913"/>
                  <a:pt x="367" y="915"/>
                </a:cubicBezTo>
                <a:cubicBezTo>
                  <a:pt x="367" y="919"/>
                  <a:pt x="368" y="924"/>
                  <a:pt x="368" y="928"/>
                </a:cubicBezTo>
                <a:cubicBezTo>
                  <a:pt x="368" y="932"/>
                  <a:pt x="368" y="936"/>
                  <a:pt x="368" y="940"/>
                </a:cubicBezTo>
                <a:cubicBezTo>
                  <a:pt x="368" y="944"/>
                  <a:pt x="369" y="948"/>
                  <a:pt x="369" y="952"/>
                </a:cubicBezTo>
                <a:cubicBezTo>
                  <a:pt x="369" y="957"/>
                  <a:pt x="367" y="961"/>
                  <a:pt x="367" y="965"/>
                </a:cubicBezTo>
                <a:cubicBezTo>
                  <a:pt x="367" y="969"/>
                  <a:pt x="369" y="973"/>
                  <a:pt x="369" y="977"/>
                </a:cubicBezTo>
                <a:cubicBezTo>
                  <a:pt x="369" y="984"/>
                  <a:pt x="370" y="990"/>
                  <a:pt x="369" y="997"/>
                </a:cubicBezTo>
                <a:cubicBezTo>
                  <a:pt x="369" y="999"/>
                  <a:pt x="368" y="1001"/>
                  <a:pt x="369" y="1003"/>
                </a:cubicBezTo>
                <a:cubicBezTo>
                  <a:pt x="369" y="1005"/>
                  <a:pt x="366" y="1008"/>
                  <a:pt x="367" y="1010"/>
                </a:cubicBezTo>
                <a:cubicBezTo>
                  <a:pt x="369" y="1014"/>
                  <a:pt x="368" y="1016"/>
                  <a:pt x="367" y="1020"/>
                </a:cubicBezTo>
                <a:cubicBezTo>
                  <a:pt x="366" y="1022"/>
                  <a:pt x="368" y="1024"/>
                  <a:pt x="368" y="1027"/>
                </a:cubicBezTo>
                <a:cubicBezTo>
                  <a:pt x="369" y="1029"/>
                  <a:pt x="368" y="1031"/>
                  <a:pt x="368" y="1034"/>
                </a:cubicBezTo>
                <a:cubicBezTo>
                  <a:pt x="368" y="1036"/>
                  <a:pt x="368" y="1039"/>
                  <a:pt x="368" y="1042"/>
                </a:cubicBezTo>
                <a:cubicBezTo>
                  <a:pt x="367" y="1045"/>
                  <a:pt x="367" y="1047"/>
                  <a:pt x="367" y="1051"/>
                </a:cubicBezTo>
                <a:cubicBezTo>
                  <a:pt x="371" y="1052"/>
                  <a:pt x="367" y="1054"/>
                  <a:pt x="365" y="1055"/>
                </a:cubicBezTo>
                <a:cubicBezTo>
                  <a:pt x="366" y="1056"/>
                  <a:pt x="367" y="1057"/>
                  <a:pt x="369" y="1058"/>
                </a:cubicBezTo>
                <a:cubicBezTo>
                  <a:pt x="367" y="1059"/>
                  <a:pt x="366" y="1059"/>
                  <a:pt x="365" y="1060"/>
                </a:cubicBezTo>
                <a:cubicBezTo>
                  <a:pt x="366" y="1061"/>
                  <a:pt x="368" y="1063"/>
                  <a:pt x="368" y="1063"/>
                </a:cubicBezTo>
                <a:cubicBezTo>
                  <a:pt x="366" y="1065"/>
                  <a:pt x="364" y="1066"/>
                  <a:pt x="368" y="1067"/>
                </a:cubicBezTo>
                <a:cubicBezTo>
                  <a:pt x="364" y="1069"/>
                  <a:pt x="367" y="1072"/>
                  <a:pt x="367" y="1074"/>
                </a:cubicBezTo>
                <a:cubicBezTo>
                  <a:pt x="367" y="1075"/>
                  <a:pt x="366" y="1076"/>
                  <a:pt x="366" y="1077"/>
                </a:cubicBezTo>
                <a:cubicBezTo>
                  <a:pt x="366" y="1080"/>
                  <a:pt x="366" y="1081"/>
                  <a:pt x="366" y="1083"/>
                </a:cubicBezTo>
                <a:cubicBezTo>
                  <a:pt x="367" y="1083"/>
                  <a:pt x="368" y="1083"/>
                  <a:pt x="369" y="1083"/>
                </a:cubicBezTo>
                <a:cubicBezTo>
                  <a:pt x="367" y="1084"/>
                  <a:pt x="365" y="1085"/>
                  <a:pt x="363" y="1085"/>
                </a:cubicBezTo>
                <a:cubicBezTo>
                  <a:pt x="365" y="1086"/>
                  <a:pt x="366" y="1087"/>
                  <a:pt x="369" y="1088"/>
                </a:cubicBezTo>
                <a:cubicBezTo>
                  <a:pt x="367" y="1089"/>
                  <a:pt x="365" y="1090"/>
                  <a:pt x="363" y="1090"/>
                </a:cubicBezTo>
                <a:cubicBezTo>
                  <a:pt x="365" y="1092"/>
                  <a:pt x="366" y="1092"/>
                  <a:pt x="368" y="1093"/>
                </a:cubicBezTo>
                <a:cubicBezTo>
                  <a:pt x="366" y="1094"/>
                  <a:pt x="365" y="1095"/>
                  <a:pt x="363" y="1095"/>
                </a:cubicBezTo>
                <a:cubicBezTo>
                  <a:pt x="365" y="1096"/>
                  <a:pt x="366" y="1097"/>
                  <a:pt x="368" y="1098"/>
                </a:cubicBezTo>
                <a:cubicBezTo>
                  <a:pt x="366" y="1099"/>
                  <a:pt x="364" y="1100"/>
                  <a:pt x="362" y="1100"/>
                </a:cubicBezTo>
                <a:cubicBezTo>
                  <a:pt x="365" y="1102"/>
                  <a:pt x="366" y="1102"/>
                  <a:pt x="367" y="1103"/>
                </a:cubicBezTo>
                <a:cubicBezTo>
                  <a:pt x="366" y="1104"/>
                  <a:pt x="364" y="1105"/>
                  <a:pt x="363" y="1105"/>
                </a:cubicBezTo>
                <a:cubicBezTo>
                  <a:pt x="364" y="1106"/>
                  <a:pt x="365" y="1107"/>
                  <a:pt x="367" y="1108"/>
                </a:cubicBezTo>
                <a:cubicBezTo>
                  <a:pt x="365" y="1109"/>
                  <a:pt x="363" y="1110"/>
                  <a:pt x="361" y="1110"/>
                </a:cubicBezTo>
                <a:cubicBezTo>
                  <a:pt x="364" y="1112"/>
                  <a:pt x="365" y="1112"/>
                  <a:pt x="367" y="1113"/>
                </a:cubicBezTo>
                <a:cubicBezTo>
                  <a:pt x="365" y="1114"/>
                  <a:pt x="363" y="1115"/>
                  <a:pt x="361" y="1115"/>
                </a:cubicBezTo>
                <a:cubicBezTo>
                  <a:pt x="364" y="1117"/>
                  <a:pt x="365" y="1117"/>
                  <a:pt x="367" y="1118"/>
                </a:cubicBezTo>
                <a:cubicBezTo>
                  <a:pt x="361" y="1120"/>
                  <a:pt x="360" y="1121"/>
                  <a:pt x="367" y="1123"/>
                </a:cubicBezTo>
                <a:cubicBezTo>
                  <a:pt x="361" y="1125"/>
                  <a:pt x="364" y="1126"/>
                  <a:pt x="364" y="1128"/>
                </a:cubicBezTo>
                <a:cubicBezTo>
                  <a:pt x="364" y="1133"/>
                  <a:pt x="361" y="1137"/>
                  <a:pt x="361" y="1141"/>
                </a:cubicBezTo>
                <a:cubicBezTo>
                  <a:pt x="360" y="1152"/>
                  <a:pt x="360" y="1163"/>
                  <a:pt x="359" y="1174"/>
                </a:cubicBezTo>
                <a:cubicBezTo>
                  <a:pt x="358" y="1199"/>
                  <a:pt x="356" y="1224"/>
                  <a:pt x="355" y="1248"/>
                </a:cubicBezTo>
                <a:cubicBezTo>
                  <a:pt x="354" y="1266"/>
                  <a:pt x="353" y="1284"/>
                  <a:pt x="352" y="1302"/>
                </a:cubicBezTo>
                <a:cubicBezTo>
                  <a:pt x="351" y="1314"/>
                  <a:pt x="350" y="1326"/>
                  <a:pt x="349" y="1337"/>
                </a:cubicBezTo>
                <a:cubicBezTo>
                  <a:pt x="349" y="1338"/>
                  <a:pt x="348" y="1339"/>
                  <a:pt x="347" y="1340"/>
                </a:cubicBezTo>
                <a:cubicBezTo>
                  <a:pt x="347" y="1339"/>
                  <a:pt x="345" y="1338"/>
                  <a:pt x="345" y="1337"/>
                </a:cubicBezTo>
                <a:cubicBezTo>
                  <a:pt x="345" y="1328"/>
                  <a:pt x="346" y="1319"/>
                  <a:pt x="346" y="1310"/>
                </a:cubicBezTo>
                <a:cubicBezTo>
                  <a:pt x="346" y="1292"/>
                  <a:pt x="347" y="1274"/>
                  <a:pt x="347" y="1256"/>
                </a:cubicBezTo>
                <a:cubicBezTo>
                  <a:pt x="347" y="1245"/>
                  <a:pt x="347" y="1233"/>
                  <a:pt x="347" y="1222"/>
                </a:cubicBezTo>
                <a:cubicBezTo>
                  <a:pt x="345" y="1251"/>
                  <a:pt x="342" y="1279"/>
                  <a:pt x="341" y="1308"/>
                </a:cubicBezTo>
                <a:cubicBezTo>
                  <a:pt x="340" y="1323"/>
                  <a:pt x="339" y="1338"/>
                  <a:pt x="339" y="1354"/>
                </a:cubicBezTo>
                <a:cubicBezTo>
                  <a:pt x="339" y="1355"/>
                  <a:pt x="337" y="1356"/>
                  <a:pt x="336" y="1358"/>
                </a:cubicBezTo>
                <a:cubicBezTo>
                  <a:pt x="335" y="1356"/>
                  <a:pt x="334" y="1356"/>
                  <a:pt x="334" y="1355"/>
                </a:cubicBezTo>
                <a:cubicBezTo>
                  <a:pt x="334" y="1350"/>
                  <a:pt x="334" y="1346"/>
                  <a:pt x="333" y="1341"/>
                </a:cubicBezTo>
                <a:cubicBezTo>
                  <a:pt x="332" y="1330"/>
                  <a:pt x="329" y="1320"/>
                  <a:pt x="328" y="1310"/>
                </a:cubicBezTo>
                <a:cubicBezTo>
                  <a:pt x="328" y="1281"/>
                  <a:pt x="315" y="1246"/>
                  <a:pt x="316" y="1218"/>
                </a:cubicBezTo>
                <a:cubicBezTo>
                  <a:pt x="319" y="1123"/>
                  <a:pt x="323" y="1035"/>
                  <a:pt x="325" y="940"/>
                </a:cubicBezTo>
                <a:cubicBezTo>
                  <a:pt x="327" y="807"/>
                  <a:pt x="321" y="679"/>
                  <a:pt x="325" y="541"/>
                </a:cubicBezTo>
                <a:cubicBezTo>
                  <a:pt x="324" y="538"/>
                  <a:pt x="324" y="535"/>
                  <a:pt x="323" y="531"/>
                </a:cubicBezTo>
                <a:cubicBezTo>
                  <a:pt x="322" y="531"/>
                  <a:pt x="321" y="531"/>
                  <a:pt x="320" y="531"/>
                </a:cubicBezTo>
                <a:cubicBezTo>
                  <a:pt x="320" y="544"/>
                  <a:pt x="320" y="557"/>
                  <a:pt x="321" y="569"/>
                </a:cubicBezTo>
                <a:cubicBezTo>
                  <a:pt x="321" y="581"/>
                  <a:pt x="322" y="594"/>
                  <a:pt x="322" y="606"/>
                </a:cubicBezTo>
                <a:cubicBezTo>
                  <a:pt x="323" y="645"/>
                  <a:pt x="323" y="685"/>
                  <a:pt x="324" y="725"/>
                </a:cubicBezTo>
                <a:cubicBezTo>
                  <a:pt x="324" y="745"/>
                  <a:pt x="325" y="765"/>
                  <a:pt x="326" y="785"/>
                </a:cubicBezTo>
                <a:cubicBezTo>
                  <a:pt x="326" y="811"/>
                  <a:pt x="325" y="838"/>
                  <a:pt x="325" y="864"/>
                </a:cubicBezTo>
                <a:cubicBezTo>
                  <a:pt x="325" y="877"/>
                  <a:pt x="325" y="890"/>
                  <a:pt x="325" y="903"/>
                </a:cubicBezTo>
                <a:cubicBezTo>
                  <a:pt x="325" y="915"/>
                  <a:pt x="325" y="928"/>
                  <a:pt x="325" y="940"/>
                </a:cubicBezTo>
                <a:cubicBezTo>
                  <a:pt x="325" y="951"/>
                  <a:pt x="324" y="962"/>
                  <a:pt x="324" y="973"/>
                </a:cubicBezTo>
                <a:cubicBezTo>
                  <a:pt x="324" y="980"/>
                  <a:pt x="324" y="987"/>
                  <a:pt x="324" y="994"/>
                </a:cubicBezTo>
                <a:cubicBezTo>
                  <a:pt x="324" y="1001"/>
                  <a:pt x="324" y="1007"/>
                  <a:pt x="324" y="1013"/>
                </a:cubicBezTo>
                <a:cubicBezTo>
                  <a:pt x="323" y="1018"/>
                  <a:pt x="323" y="1024"/>
                  <a:pt x="323" y="1029"/>
                </a:cubicBezTo>
                <a:cubicBezTo>
                  <a:pt x="322" y="1036"/>
                  <a:pt x="322" y="1042"/>
                  <a:pt x="322" y="1048"/>
                </a:cubicBezTo>
                <a:cubicBezTo>
                  <a:pt x="322" y="1052"/>
                  <a:pt x="323" y="1056"/>
                  <a:pt x="323" y="1060"/>
                </a:cubicBezTo>
                <a:cubicBezTo>
                  <a:pt x="323" y="1064"/>
                  <a:pt x="323" y="1069"/>
                  <a:pt x="323" y="1073"/>
                </a:cubicBezTo>
                <a:cubicBezTo>
                  <a:pt x="323" y="1075"/>
                  <a:pt x="321" y="1077"/>
                  <a:pt x="321" y="1080"/>
                </a:cubicBezTo>
                <a:cubicBezTo>
                  <a:pt x="321" y="1082"/>
                  <a:pt x="322" y="1084"/>
                  <a:pt x="322" y="1087"/>
                </a:cubicBezTo>
                <a:cubicBezTo>
                  <a:pt x="322" y="1089"/>
                  <a:pt x="322" y="1091"/>
                  <a:pt x="322" y="1093"/>
                </a:cubicBezTo>
                <a:cubicBezTo>
                  <a:pt x="321" y="1096"/>
                  <a:pt x="321" y="1098"/>
                  <a:pt x="321" y="1100"/>
                </a:cubicBezTo>
                <a:cubicBezTo>
                  <a:pt x="321" y="1103"/>
                  <a:pt x="322" y="1105"/>
                  <a:pt x="322" y="1108"/>
                </a:cubicBezTo>
                <a:cubicBezTo>
                  <a:pt x="322" y="1110"/>
                  <a:pt x="320" y="1112"/>
                  <a:pt x="320" y="1115"/>
                </a:cubicBezTo>
                <a:cubicBezTo>
                  <a:pt x="320" y="1117"/>
                  <a:pt x="322" y="1120"/>
                  <a:pt x="322" y="1122"/>
                </a:cubicBezTo>
                <a:cubicBezTo>
                  <a:pt x="321" y="1127"/>
                  <a:pt x="319" y="1131"/>
                  <a:pt x="320" y="1135"/>
                </a:cubicBezTo>
                <a:cubicBezTo>
                  <a:pt x="321" y="1142"/>
                  <a:pt x="318" y="1150"/>
                  <a:pt x="319" y="1158"/>
                </a:cubicBezTo>
                <a:cubicBezTo>
                  <a:pt x="320" y="1163"/>
                  <a:pt x="318" y="1168"/>
                  <a:pt x="318" y="1173"/>
                </a:cubicBezTo>
                <a:cubicBezTo>
                  <a:pt x="317" y="1183"/>
                  <a:pt x="316" y="1193"/>
                  <a:pt x="315" y="1203"/>
                </a:cubicBezTo>
                <a:cubicBezTo>
                  <a:pt x="314" y="1213"/>
                  <a:pt x="312" y="1222"/>
                  <a:pt x="311" y="1231"/>
                </a:cubicBezTo>
                <a:cubicBezTo>
                  <a:pt x="310" y="1248"/>
                  <a:pt x="309" y="1265"/>
                  <a:pt x="307" y="1283"/>
                </a:cubicBezTo>
                <a:cubicBezTo>
                  <a:pt x="306" y="1300"/>
                  <a:pt x="305" y="1317"/>
                  <a:pt x="305" y="1335"/>
                </a:cubicBezTo>
                <a:cubicBezTo>
                  <a:pt x="303" y="1357"/>
                  <a:pt x="302" y="1380"/>
                  <a:pt x="301" y="1402"/>
                </a:cubicBezTo>
                <a:cubicBezTo>
                  <a:pt x="301" y="1403"/>
                  <a:pt x="300" y="1404"/>
                  <a:pt x="300" y="1405"/>
                </a:cubicBezTo>
                <a:cubicBezTo>
                  <a:pt x="298" y="1405"/>
                  <a:pt x="298" y="1404"/>
                  <a:pt x="298" y="1404"/>
                </a:cubicBezTo>
                <a:cubicBezTo>
                  <a:pt x="298" y="1377"/>
                  <a:pt x="298" y="1350"/>
                  <a:pt x="298" y="1322"/>
                </a:cubicBezTo>
                <a:cubicBezTo>
                  <a:pt x="299" y="1300"/>
                  <a:pt x="300" y="1157"/>
                  <a:pt x="296" y="1134"/>
                </a:cubicBezTo>
                <a:cubicBezTo>
                  <a:pt x="295" y="1133"/>
                  <a:pt x="295" y="1132"/>
                  <a:pt x="295" y="1131"/>
                </a:cubicBezTo>
                <a:cubicBezTo>
                  <a:pt x="293" y="1138"/>
                  <a:pt x="292" y="1145"/>
                  <a:pt x="292" y="1152"/>
                </a:cubicBezTo>
                <a:cubicBezTo>
                  <a:pt x="291" y="1184"/>
                  <a:pt x="289" y="1216"/>
                  <a:pt x="288" y="1248"/>
                </a:cubicBezTo>
                <a:cubicBezTo>
                  <a:pt x="287" y="1253"/>
                  <a:pt x="286" y="1257"/>
                  <a:pt x="285" y="1262"/>
                </a:cubicBezTo>
                <a:cubicBezTo>
                  <a:pt x="284" y="1262"/>
                  <a:pt x="283" y="1262"/>
                  <a:pt x="282" y="1262"/>
                </a:cubicBezTo>
                <a:cubicBezTo>
                  <a:pt x="281" y="1231"/>
                  <a:pt x="280" y="1200"/>
                  <a:pt x="279" y="1168"/>
                </a:cubicBezTo>
                <a:cubicBezTo>
                  <a:pt x="279" y="1137"/>
                  <a:pt x="281" y="1227"/>
                  <a:pt x="282" y="1195"/>
                </a:cubicBezTo>
                <a:cubicBezTo>
                  <a:pt x="281" y="1195"/>
                  <a:pt x="280" y="1195"/>
                  <a:pt x="280" y="1195"/>
                </a:cubicBezTo>
                <a:cubicBezTo>
                  <a:pt x="271" y="1264"/>
                  <a:pt x="272" y="1212"/>
                  <a:pt x="264" y="1280"/>
                </a:cubicBezTo>
                <a:cubicBezTo>
                  <a:pt x="263" y="1280"/>
                  <a:pt x="262" y="1280"/>
                  <a:pt x="261" y="1280"/>
                </a:cubicBezTo>
                <a:cubicBezTo>
                  <a:pt x="263" y="1188"/>
                  <a:pt x="266" y="1216"/>
                  <a:pt x="268" y="1123"/>
                </a:cubicBezTo>
                <a:cubicBezTo>
                  <a:pt x="268" y="1123"/>
                  <a:pt x="267" y="1123"/>
                  <a:pt x="266" y="1123"/>
                </a:cubicBezTo>
                <a:cubicBezTo>
                  <a:pt x="262" y="1187"/>
                  <a:pt x="259" y="1131"/>
                  <a:pt x="255" y="1195"/>
                </a:cubicBezTo>
                <a:cubicBezTo>
                  <a:pt x="254" y="1195"/>
                  <a:pt x="253" y="1195"/>
                  <a:pt x="252" y="1195"/>
                </a:cubicBezTo>
                <a:cubicBezTo>
                  <a:pt x="250" y="1161"/>
                  <a:pt x="249" y="1247"/>
                  <a:pt x="247" y="1213"/>
                </a:cubicBezTo>
                <a:cubicBezTo>
                  <a:pt x="247" y="1213"/>
                  <a:pt x="246" y="1213"/>
                  <a:pt x="245" y="1213"/>
                </a:cubicBezTo>
                <a:cubicBezTo>
                  <a:pt x="245" y="1215"/>
                  <a:pt x="244" y="1217"/>
                  <a:pt x="244" y="1218"/>
                </a:cubicBezTo>
                <a:cubicBezTo>
                  <a:pt x="243" y="1241"/>
                  <a:pt x="241" y="1143"/>
                  <a:pt x="240" y="1165"/>
                </a:cubicBezTo>
                <a:cubicBezTo>
                  <a:pt x="239" y="1184"/>
                  <a:pt x="238" y="1204"/>
                  <a:pt x="237" y="1223"/>
                </a:cubicBezTo>
                <a:cubicBezTo>
                  <a:pt x="237" y="1225"/>
                  <a:pt x="235" y="1226"/>
                  <a:pt x="234" y="1228"/>
                </a:cubicBezTo>
                <a:cubicBezTo>
                  <a:pt x="233" y="1228"/>
                  <a:pt x="232" y="1228"/>
                  <a:pt x="231" y="1228"/>
                </a:cubicBezTo>
                <a:cubicBezTo>
                  <a:pt x="233" y="1160"/>
                  <a:pt x="235" y="1214"/>
                  <a:pt x="237" y="1146"/>
                </a:cubicBezTo>
                <a:cubicBezTo>
                  <a:pt x="237" y="1146"/>
                  <a:pt x="236" y="1146"/>
                  <a:pt x="235" y="1146"/>
                </a:cubicBezTo>
                <a:cubicBezTo>
                  <a:pt x="234" y="1152"/>
                  <a:pt x="234" y="1157"/>
                  <a:pt x="233" y="1163"/>
                </a:cubicBezTo>
                <a:cubicBezTo>
                  <a:pt x="231" y="1191"/>
                  <a:pt x="229" y="1098"/>
                  <a:pt x="227" y="1126"/>
                </a:cubicBezTo>
                <a:cubicBezTo>
                  <a:pt x="225" y="1166"/>
                  <a:pt x="222" y="1206"/>
                  <a:pt x="219" y="1245"/>
                </a:cubicBezTo>
                <a:cubicBezTo>
                  <a:pt x="219" y="1247"/>
                  <a:pt x="218" y="1249"/>
                  <a:pt x="217" y="1251"/>
                </a:cubicBezTo>
                <a:cubicBezTo>
                  <a:pt x="215" y="1251"/>
                  <a:pt x="215" y="1251"/>
                  <a:pt x="215" y="1250"/>
                </a:cubicBezTo>
                <a:cubicBezTo>
                  <a:pt x="216" y="1220"/>
                  <a:pt x="216" y="1189"/>
                  <a:pt x="217" y="1158"/>
                </a:cubicBezTo>
                <a:cubicBezTo>
                  <a:pt x="217" y="1143"/>
                  <a:pt x="218" y="1249"/>
                  <a:pt x="218" y="1233"/>
                </a:cubicBezTo>
                <a:cubicBezTo>
                  <a:pt x="218" y="1231"/>
                  <a:pt x="216" y="1228"/>
                  <a:pt x="216" y="1226"/>
                </a:cubicBezTo>
                <a:cubicBezTo>
                  <a:pt x="215" y="1226"/>
                  <a:pt x="214" y="1226"/>
                  <a:pt x="213" y="1226"/>
                </a:cubicBezTo>
                <a:cubicBezTo>
                  <a:pt x="213" y="1227"/>
                  <a:pt x="213" y="1227"/>
                  <a:pt x="212" y="1228"/>
                </a:cubicBezTo>
                <a:cubicBezTo>
                  <a:pt x="210" y="1242"/>
                  <a:pt x="214" y="1135"/>
                  <a:pt x="206" y="1149"/>
                </a:cubicBezTo>
                <a:cubicBezTo>
                  <a:pt x="203" y="1154"/>
                  <a:pt x="204" y="1159"/>
                  <a:pt x="203" y="1165"/>
                </a:cubicBezTo>
                <a:cubicBezTo>
                  <a:pt x="203" y="1168"/>
                  <a:pt x="202" y="1171"/>
                  <a:pt x="202" y="1175"/>
                </a:cubicBezTo>
                <a:cubicBezTo>
                  <a:pt x="201" y="1174"/>
                  <a:pt x="200" y="1174"/>
                  <a:pt x="199" y="1174"/>
                </a:cubicBezTo>
                <a:cubicBezTo>
                  <a:pt x="196" y="1098"/>
                  <a:pt x="203" y="1142"/>
                  <a:pt x="203" y="1066"/>
                </a:cubicBezTo>
                <a:cubicBezTo>
                  <a:pt x="203" y="1066"/>
                  <a:pt x="203" y="1067"/>
                  <a:pt x="203" y="1068"/>
                </a:cubicBezTo>
                <a:cubicBezTo>
                  <a:pt x="201" y="1097"/>
                  <a:pt x="200" y="1125"/>
                  <a:pt x="198" y="1154"/>
                </a:cubicBezTo>
                <a:cubicBezTo>
                  <a:pt x="197" y="1170"/>
                  <a:pt x="195" y="1185"/>
                  <a:pt x="194" y="1200"/>
                </a:cubicBezTo>
                <a:cubicBezTo>
                  <a:pt x="194" y="1201"/>
                  <a:pt x="193" y="1202"/>
                  <a:pt x="193" y="1203"/>
                </a:cubicBezTo>
                <a:cubicBezTo>
                  <a:pt x="192" y="1203"/>
                  <a:pt x="191" y="1203"/>
                  <a:pt x="191" y="1202"/>
                </a:cubicBezTo>
                <a:cubicBezTo>
                  <a:pt x="191" y="1187"/>
                  <a:pt x="191" y="1172"/>
                  <a:pt x="191" y="1156"/>
                </a:cubicBezTo>
                <a:cubicBezTo>
                  <a:pt x="190" y="1156"/>
                  <a:pt x="189" y="1156"/>
                  <a:pt x="187" y="1156"/>
                </a:cubicBezTo>
                <a:cubicBezTo>
                  <a:pt x="182" y="1235"/>
                  <a:pt x="177" y="1194"/>
                  <a:pt x="171" y="1273"/>
                </a:cubicBezTo>
                <a:cubicBezTo>
                  <a:pt x="171" y="1273"/>
                  <a:pt x="170" y="1273"/>
                  <a:pt x="169" y="1273"/>
                </a:cubicBezTo>
                <a:cubicBezTo>
                  <a:pt x="165" y="1209"/>
                  <a:pt x="172" y="1265"/>
                  <a:pt x="173" y="1201"/>
                </a:cubicBezTo>
                <a:cubicBezTo>
                  <a:pt x="172" y="1208"/>
                  <a:pt x="171" y="1216"/>
                  <a:pt x="171" y="1223"/>
                </a:cubicBezTo>
                <a:cubicBezTo>
                  <a:pt x="169" y="1254"/>
                  <a:pt x="168" y="1165"/>
                  <a:pt x="166" y="1197"/>
                </a:cubicBezTo>
                <a:cubicBezTo>
                  <a:pt x="166" y="1199"/>
                  <a:pt x="165" y="1201"/>
                  <a:pt x="164" y="1204"/>
                </a:cubicBezTo>
                <a:cubicBezTo>
                  <a:pt x="164" y="1204"/>
                  <a:pt x="163" y="1203"/>
                  <a:pt x="162" y="1203"/>
                </a:cubicBezTo>
                <a:cubicBezTo>
                  <a:pt x="158" y="1160"/>
                  <a:pt x="164" y="1236"/>
                  <a:pt x="160" y="1193"/>
                </a:cubicBezTo>
                <a:cubicBezTo>
                  <a:pt x="160" y="1193"/>
                  <a:pt x="160" y="1194"/>
                  <a:pt x="160" y="1195"/>
                </a:cubicBezTo>
                <a:cubicBezTo>
                  <a:pt x="158" y="1227"/>
                  <a:pt x="156" y="1139"/>
                  <a:pt x="154" y="1171"/>
                </a:cubicBezTo>
                <a:cubicBezTo>
                  <a:pt x="152" y="1193"/>
                  <a:pt x="151" y="1215"/>
                  <a:pt x="149" y="1237"/>
                </a:cubicBezTo>
                <a:cubicBezTo>
                  <a:pt x="149" y="1238"/>
                  <a:pt x="148" y="1240"/>
                  <a:pt x="147" y="1241"/>
                </a:cubicBezTo>
                <a:cubicBezTo>
                  <a:pt x="145" y="1238"/>
                  <a:pt x="144" y="1236"/>
                  <a:pt x="144" y="1234"/>
                </a:cubicBezTo>
                <a:cubicBezTo>
                  <a:pt x="145" y="1226"/>
                  <a:pt x="145" y="1219"/>
                  <a:pt x="145" y="1211"/>
                </a:cubicBezTo>
                <a:cubicBezTo>
                  <a:pt x="146" y="1183"/>
                  <a:pt x="145" y="1155"/>
                  <a:pt x="146" y="1127"/>
                </a:cubicBezTo>
                <a:cubicBezTo>
                  <a:pt x="149" y="1051"/>
                  <a:pt x="134" y="1100"/>
                  <a:pt x="137" y="1024"/>
                </a:cubicBezTo>
                <a:cubicBezTo>
                  <a:pt x="140" y="939"/>
                  <a:pt x="142" y="846"/>
                  <a:pt x="138" y="761"/>
                </a:cubicBezTo>
                <a:cubicBezTo>
                  <a:pt x="136" y="720"/>
                  <a:pt x="149" y="684"/>
                  <a:pt x="147" y="643"/>
                </a:cubicBezTo>
                <a:cubicBezTo>
                  <a:pt x="146" y="635"/>
                  <a:pt x="145" y="628"/>
                  <a:pt x="145" y="622"/>
                </a:cubicBezTo>
                <a:cubicBezTo>
                  <a:pt x="145" y="633"/>
                  <a:pt x="145" y="645"/>
                  <a:pt x="145" y="658"/>
                </a:cubicBezTo>
                <a:cubicBezTo>
                  <a:pt x="145" y="771"/>
                  <a:pt x="145" y="883"/>
                  <a:pt x="138" y="996"/>
                </a:cubicBezTo>
                <a:cubicBezTo>
                  <a:pt x="135" y="1058"/>
                  <a:pt x="132" y="1121"/>
                  <a:pt x="129" y="1183"/>
                </a:cubicBezTo>
                <a:cubicBezTo>
                  <a:pt x="126" y="1232"/>
                  <a:pt x="123" y="1161"/>
                  <a:pt x="120" y="1210"/>
                </a:cubicBezTo>
                <a:cubicBezTo>
                  <a:pt x="119" y="1220"/>
                  <a:pt x="118" y="1231"/>
                  <a:pt x="117" y="1241"/>
                </a:cubicBezTo>
                <a:cubicBezTo>
                  <a:pt x="116" y="1242"/>
                  <a:pt x="115" y="1363"/>
                  <a:pt x="115" y="1365"/>
                </a:cubicBezTo>
                <a:cubicBezTo>
                  <a:pt x="114" y="1364"/>
                  <a:pt x="113" y="1364"/>
                  <a:pt x="112" y="1364"/>
                </a:cubicBezTo>
                <a:cubicBezTo>
                  <a:pt x="113" y="1363"/>
                  <a:pt x="113" y="1362"/>
                  <a:pt x="113" y="1360"/>
                </a:cubicBezTo>
                <a:cubicBezTo>
                  <a:pt x="113" y="1349"/>
                  <a:pt x="112" y="1338"/>
                  <a:pt x="112" y="1327"/>
                </a:cubicBezTo>
                <a:cubicBezTo>
                  <a:pt x="111" y="1279"/>
                  <a:pt x="114" y="1230"/>
                  <a:pt x="114" y="1181"/>
                </a:cubicBezTo>
                <a:cubicBezTo>
                  <a:pt x="113" y="1115"/>
                  <a:pt x="109" y="1064"/>
                  <a:pt x="112" y="998"/>
                </a:cubicBezTo>
                <a:cubicBezTo>
                  <a:pt x="117" y="918"/>
                  <a:pt x="112" y="825"/>
                  <a:pt x="123" y="744"/>
                </a:cubicBezTo>
                <a:cubicBezTo>
                  <a:pt x="122" y="737"/>
                  <a:pt x="122" y="729"/>
                  <a:pt x="121" y="722"/>
                </a:cubicBezTo>
                <a:cubicBezTo>
                  <a:pt x="120" y="723"/>
                  <a:pt x="120" y="724"/>
                  <a:pt x="120" y="725"/>
                </a:cubicBezTo>
                <a:cubicBezTo>
                  <a:pt x="119" y="773"/>
                  <a:pt x="117" y="821"/>
                  <a:pt x="116" y="869"/>
                </a:cubicBezTo>
                <a:cubicBezTo>
                  <a:pt x="115" y="912"/>
                  <a:pt x="115" y="955"/>
                  <a:pt x="112" y="998"/>
                </a:cubicBezTo>
                <a:cubicBezTo>
                  <a:pt x="109" y="1058"/>
                  <a:pt x="104" y="1118"/>
                  <a:pt x="99" y="1178"/>
                </a:cubicBezTo>
                <a:cubicBezTo>
                  <a:pt x="98" y="1202"/>
                  <a:pt x="97" y="1226"/>
                  <a:pt x="95" y="1250"/>
                </a:cubicBezTo>
                <a:cubicBezTo>
                  <a:pt x="94" y="1261"/>
                  <a:pt x="87" y="1271"/>
                  <a:pt x="88" y="1282"/>
                </a:cubicBezTo>
                <a:cubicBezTo>
                  <a:pt x="88" y="1283"/>
                  <a:pt x="87" y="1284"/>
                  <a:pt x="87" y="1286"/>
                </a:cubicBezTo>
                <a:cubicBezTo>
                  <a:pt x="86" y="1286"/>
                  <a:pt x="86" y="1286"/>
                  <a:pt x="85" y="1286"/>
                </a:cubicBezTo>
                <a:cubicBezTo>
                  <a:pt x="84" y="1276"/>
                  <a:pt x="84" y="1267"/>
                  <a:pt x="83" y="1257"/>
                </a:cubicBezTo>
                <a:cubicBezTo>
                  <a:pt x="82" y="1257"/>
                  <a:pt x="82" y="1257"/>
                  <a:pt x="82" y="1257"/>
                </a:cubicBezTo>
                <a:cubicBezTo>
                  <a:pt x="80" y="1275"/>
                  <a:pt x="79" y="1292"/>
                  <a:pt x="77" y="1309"/>
                </a:cubicBezTo>
                <a:cubicBezTo>
                  <a:pt x="76" y="1309"/>
                  <a:pt x="75" y="1309"/>
                  <a:pt x="74" y="1309"/>
                </a:cubicBezTo>
                <a:cubicBezTo>
                  <a:pt x="73" y="1238"/>
                  <a:pt x="80" y="1167"/>
                  <a:pt x="80" y="1095"/>
                </a:cubicBezTo>
                <a:cubicBezTo>
                  <a:pt x="79" y="1103"/>
                  <a:pt x="79" y="1111"/>
                  <a:pt x="78" y="1119"/>
                </a:cubicBezTo>
                <a:cubicBezTo>
                  <a:pt x="75" y="1163"/>
                  <a:pt x="72" y="1208"/>
                  <a:pt x="69" y="1253"/>
                </a:cubicBezTo>
                <a:cubicBezTo>
                  <a:pt x="68" y="1269"/>
                  <a:pt x="67" y="1286"/>
                  <a:pt x="65" y="1302"/>
                </a:cubicBezTo>
                <a:cubicBezTo>
                  <a:pt x="65" y="1303"/>
                  <a:pt x="63" y="1304"/>
                  <a:pt x="62" y="1305"/>
                </a:cubicBezTo>
                <a:cubicBezTo>
                  <a:pt x="61" y="1304"/>
                  <a:pt x="60" y="1303"/>
                  <a:pt x="60" y="1302"/>
                </a:cubicBezTo>
                <a:cubicBezTo>
                  <a:pt x="60" y="1298"/>
                  <a:pt x="60" y="1293"/>
                  <a:pt x="61" y="1289"/>
                </a:cubicBezTo>
                <a:cubicBezTo>
                  <a:pt x="61" y="1275"/>
                  <a:pt x="62" y="1260"/>
                  <a:pt x="62" y="1246"/>
                </a:cubicBezTo>
                <a:cubicBezTo>
                  <a:pt x="62" y="1236"/>
                  <a:pt x="62" y="1225"/>
                  <a:pt x="62" y="1216"/>
                </a:cubicBezTo>
                <a:cubicBezTo>
                  <a:pt x="61" y="1220"/>
                  <a:pt x="60" y="1225"/>
                  <a:pt x="59" y="1231"/>
                </a:cubicBezTo>
                <a:cubicBezTo>
                  <a:pt x="59" y="1231"/>
                  <a:pt x="58" y="1231"/>
                  <a:pt x="57" y="1231"/>
                </a:cubicBezTo>
                <a:cubicBezTo>
                  <a:pt x="54" y="1195"/>
                  <a:pt x="57" y="1159"/>
                  <a:pt x="59" y="1122"/>
                </a:cubicBezTo>
                <a:cubicBezTo>
                  <a:pt x="60" y="1086"/>
                  <a:pt x="62" y="1050"/>
                  <a:pt x="64" y="1014"/>
                </a:cubicBezTo>
                <a:cubicBezTo>
                  <a:pt x="63" y="1014"/>
                  <a:pt x="62" y="1014"/>
                  <a:pt x="62" y="1014"/>
                </a:cubicBezTo>
                <a:cubicBezTo>
                  <a:pt x="56" y="1104"/>
                  <a:pt x="49" y="1193"/>
                  <a:pt x="43" y="1283"/>
                </a:cubicBezTo>
                <a:cubicBezTo>
                  <a:pt x="42" y="1283"/>
                  <a:pt x="41" y="1283"/>
                  <a:pt x="39" y="1283"/>
                </a:cubicBezTo>
                <a:cubicBezTo>
                  <a:pt x="39" y="1272"/>
                  <a:pt x="39" y="1260"/>
                  <a:pt x="39" y="1248"/>
                </a:cubicBezTo>
                <a:cubicBezTo>
                  <a:pt x="39" y="1248"/>
                  <a:pt x="38" y="1248"/>
                  <a:pt x="37" y="1248"/>
                </a:cubicBezTo>
                <a:cubicBezTo>
                  <a:pt x="36" y="1250"/>
                  <a:pt x="35" y="1252"/>
                  <a:pt x="34" y="1254"/>
                </a:cubicBezTo>
                <a:cubicBezTo>
                  <a:pt x="33" y="1254"/>
                  <a:pt x="32" y="1254"/>
                  <a:pt x="31" y="1254"/>
                </a:cubicBezTo>
                <a:cubicBezTo>
                  <a:pt x="32" y="1127"/>
                  <a:pt x="45" y="1001"/>
                  <a:pt x="47" y="874"/>
                </a:cubicBezTo>
                <a:cubicBezTo>
                  <a:pt x="44" y="922"/>
                  <a:pt x="41" y="970"/>
                  <a:pt x="37" y="1017"/>
                </a:cubicBezTo>
                <a:cubicBezTo>
                  <a:pt x="34" y="1066"/>
                  <a:pt x="30" y="1114"/>
                  <a:pt x="27" y="1162"/>
                </a:cubicBezTo>
                <a:cubicBezTo>
                  <a:pt x="23" y="1209"/>
                  <a:pt x="19" y="1257"/>
                  <a:pt x="15" y="1304"/>
                </a:cubicBezTo>
                <a:cubicBezTo>
                  <a:pt x="14" y="1304"/>
                  <a:pt x="13" y="1304"/>
                  <a:pt x="12" y="1304"/>
                </a:cubicBezTo>
                <a:cubicBezTo>
                  <a:pt x="12" y="1304"/>
                  <a:pt x="12" y="1303"/>
                  <a:pt x="12" y="1302"/>
                </a:cubicBezTo>
                <a:cubicBezTo>
                  <a:pt x="12" y="1287"/>
                  <a:pt x="11" y="1271"/>
                  <a:pt x="12" y="1256"/>
                </a:cubicBezTo>
                <a:cubicBezTo>
                  <a:pt x="15" y="1205"/>
                  <a:pt x="18" y="1155"/>
                  <a:pt x="22" y="1104"/>
                </a:cubicBezTo>
                <a:cubicBezTo>
                  <a:pt x="25" y="1049"/>
                  <a:pt x="30" y="993"/>
                  <a:pt x="32" y="938"/>
                </a:cubicBezTo>
                <a:cubicBezTo>
                  <a:pt x="34" y="885"/>
                  <a:pt x="35" y="832"/>
                  <a:pt x="36" y="780"/>
                </a:cubicBezTo>
                <a:cubicBezTo>
                  <a:pt x="37" y="735"/>
                  <a:pt x="37" y="690"/>
                  <a:pt x="37" y="646"/>
                </a:cubicBezTo>
                <a:cubicBezTo>
                  <a:pt x="38" y="582"/>
                  <a:pt x="39" y="518"/>
                  <a:pt x="39" y="454"/>
                </a:cubicBezTo>
                <a:cubicBezTo>
                  <a:pt x="39" y="449"/>
                  <a:pt x="37" y="444"/>
                  <a:pt x="36" y="439"/>
                </a:cubicBezTo>
                <a:cubicBezTo>
                  <a:pt x="36" y="438"/>
                  <a:pt x="36" y="436"/>
                  <a:pt x="37" y="435"/>
                </a:cubicBezTo>
                <a:cubicBezTo>
                  <a:pt x="37" y="433"/>
                  <a:pt x="39" y="431"/>
                  <a:pt x="40" y="429"/>
                </a:cubicBezTo>
                <a:cubicBezTo>
                  <a:pt x="40" y="425"/>
                  <a:pt x="40" y="421"/>
                  <a:pt x="40" y="417"/>
                </a:cubicBezTo>
                <a:cubicBezTo>
                  <a:pt x="38" y="375"/>
                  <a:pt x="37" y="333"/>
                  <a:pt x="34" y="292"/>
                </a:cubicBezTo>
                <a:cubicBezTo>
                  <a:pt x="31" y="259"/>
                  <a:pt x="27" y="226"/>
                  <a:pt x="23" y="193"/>
                </a:cubicBezTo>
                <a:cubicBezTo>
                  <a:pt x="20" y="168"/>
                  <a:pt x="16" y="181"/>
                  <a:pt x="13" y="157"/>
                </a:cubicBezTo>
                <a:cubicBezTo>
                  <a:pt x="10" y="128"/>
                  <a:pt x="7" y="115"/>
                  <a:pt x="4" y="86"/>
                </a:cubicBezTo>
                <a:cubicBezTo>
                  <a:pt x="2" y="69"/>
                  <a:pt x="1" y="52"/>
                  <a:pt x="0" y="35"/>
                </a:cubicBezTo>
                <a:cubicBezTo>
                  <a:pt x="0" y="31"/>
                  <a:pt x="2" y="3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7" y="1"/>
                  <a:pt x="9" y="2"/>
                  <a:pt x="9" y="4"/>
                </a:cubicBezTo>
                <a:cubicBezTo>
                  <a:pt x="15" y="16"/>
                  <a:pt x="22" y="52"/>
                  <a:pt x="26" y="64"/>
                </a:cubicBezTo>
                <a:cubicBezTo>
                  <a:pt x="30" y="73"/>
                  <a:pt x="31" y="83"/>
                  <a:pt x="33" y="92"/>
                </a:cubicBezTo>
                <a:cubicBezTo>
                  <a:pt x="34" y="94"/>
                  <a:pt x="35" y="95"/>
                  <a:pt x="36" y="97"/>
                </a:cubicBezTo>
                <a:cubicBezTo>
                  <a:pt x="37" y="97"/>
                  <a:pt x="38" y="97"/>
                  <a:pt x="38" y="97"/>
                </a:cubicBezTo>
                <a:cubicBezTo>
                  <a:pt x="38" y="95"/>
                  <a:pt x="38" y="93"/>
                  <a:pt x="38" y="92"/>
                </a:cubicBezTo>
                <a:cubicBezTo>
                  <a:pt x="39" y="78"/>
                  <a:pt x="40" y="63"/>
                  <a:pt x="41" y="49"/>
                </a:cubicBezTo>
                <a:cubicBezTo>
                  <a:pt x="41" y="48"/>
                  <a:pt x="42" y="46"/>
                  <a:pt x="43" y="45"/>
                </a:cubicBezTo>
                <a:cubicBezTo>
                  <a:pt x="43" y="45"/>
                  <a:pt x="44" y="45"/>
                  <a:pt x="45" y="45"/>
                </a:cubicBezTo>
                <a:cubicBezTo>
                  <a:pt x="46" y="46"/>
                  <a:pt x="47" y="48"/>
                  <a:pt x="48" y="50"/>
                </a:cubicBezTo>
                <a:cubicBezTo>
                  <a:pt x="49" y="62"/>
                  <a:pt x="50" y="74"/>
                  <a:pt x="52" y="86"/>
                </a:cubicBezTo>
                <a:cubicBezTo>
                  <a:pt x="52" y="89"/>
                  <a:pt x="50" y="92"/>
                  <a:pt x="58" y="93"/>
                </a:cubicBezTo>
                <a:cubicBezTo>
                  <a:pt x="59" y="93"/>
                  <a:pt x="59" y="94"/>
                  <a:pt x="60" y="95"/>
                </a:cubicBezTo>
                <a:cubicBezTo>
                  <a:pt x="61" y="97"/>
                  <a:pt x="62" y="100"/>
                  <a:pt x="63" y="102"/>
                </a:cubicBezTo>
                <a:cubicBezTo>
                  <a:pt x="73" y="134"/>
                  <a:pt x="77" y="150"/>
                  <a:pt x="81" y="182"/>
                </a:cubicBezTo>
                <a:cubicBezTo>
                  <a:pt x="81" y="187"/>
                  <a:pt x="86" y="190"/>
                  <a:pt x="90" y="194"/>
                </a:cubicBezTo>
                <a:cubicBezTo>
                  <a:pt x="91" y="190"/>
                  <a:pt x="90" y="186"/>
                  <a:pt x="89" y="182"/>
                </a:cubicBezTo>
                <a:cubicBezTo>
                  <a:pt x="88" y="169"/>
                  <a:pt x="86" y="156"/>
                  <a:pt x="85" y="144"/>
                </a:cubicBezTo>
                <a:cubicBezTo>
                  <a:pt x="83" y="119"/>
                  <a:pt x="82" y="110"/>
                  <a:pt x="80" y="85"/>
                </a:cubicBezTo>
                <a:cubicBezTo>
                  <a:pt x="80" y="84"/>
                  <a:pt x="81" y="82"/>
                  <a:pt x="82" y="81"/>
                </a:cubicBezTo>
                <a:cubicBezTo>
                  <a:pt x="83" y="81"/>
                  <a:pt x="83" y="81"/>
                  <a:pt x="84" y="81"/>
                </a:cubicBezTo>
                <a:cubicBezTo>
                  <a:pt x="85" y="82"/>
                  <a:pt x="87" y="84"/>
                  <a:pt x="87" y="86"/>
                </a:cubicBezTo>
                <a:cubicBezTo>
                  <a:pt x="90" y="97"/>
                  <a:pt x="94" y="94"/>
                  <a:pt x="96" y="106"/>
                </a:cubicBezTo>
                <a:cubicBezTo>
                  <a:pt x="101" y="133"/>
                  <a:pt x="105" y="161"/>
                  <a:pt x="109" y="189"/>
                </a:cubicBezTo>
                <a:cubicBezTo>
                  <a:pt x="113" y="215"/>
                  <a:pt x="116" y="203"/>
                  <a:pt x="119" y="229"/>
                </a:cubicBezTo>
                <a:cubicBezTo>
                  <a:pt x="121" y="255"/>
                  <a:pt x="124" y="281"/>
                  <a:pt x="132" y="307"/>
                </a:cubicBezTo>
                <a:cubicBezTo>
                  <a:pt x="133" y="312"/>
                  <a:pt x="134" y="316"/>
                  <a:pt x="136" y="320"/>
                </a:cubicBezTo>
                <a:cubicBezTo>
                  <a:pt x="136" y="320"/>
                  <a:pt x="137" y="320"/>
                  <a:pt x="137" y="320"/>
                </a:cubicBezTo>
                <a:cubicBezTo>
                  <a:pt x="137" y="317"/>
                  <a:pt x="137" y="315"/>
                  <a:pt x="136" y="312"/>
                </a:cubicBezTo>
                <a:cubicBezTo>
                  <a:pt x="134" y="302"/>
                  <a:pt x="132" y="292"/>
                  <a:pt x="130" y="282"/>
                </a:cubicBezTo>
                <a:cubicBezTo>
                  <a:pt x="128" y="269"/>
                  <a:pt x="126" y="256"/>
                  <a:pt x="124" y="243"/>
                </a:cubicBezTo>
                <a:cubicBezTo>
                  <a:pt x="122" y="232"/>
                  <a:pt x="121" y="222"/>
                  <a:pt x="119" y="212"/>
                </a:cubicBezTo>
                <a:cubicBezTo>
                  <a:pt x="117" y="195"/>
                  <a:pt x="115" y="217"/>
                  <a:pt x="113" y="201"/>
                </a:cubicBezTo>
                <a:cubicBezTo>
                  <a:pt x="112" y="184"/>
                  <a:pt x="111" y="166"/>
                  <a:pt x="110" y="149"/>
                </a:cubicBezTo>
                <a:cubicBezTo>
                  <a:pt x="110" y="148"/>
                  <a:pt x="111" y="146"/>
                  <a:pt x="112" y="145"/>
                </a:cubicBezTo>
                <a:cubicBezTo>
                  <a:pt x="112" y="145"/>
                  <a:pt x="113" y="145"/>
                  <a:pt x="114" y="145"/>
                </a:cubicBezTo>
                <a:cubicBezTo>
                  <a:pt x="115" y="147"/>
                  <a:pt x="117" y="148"/>
                  <a:pt x="117" y="150"/>
                </a:cubicBezTo>
                <a:cubicBezTo>
                  <a:pt x="119" y="156"/>
                  <a:pt x="121" y="138"/>
                  <a:pt x="122" y="144"/>
                </a:cubicBezTo>
                <a:cubicBezTo>
                  <a:pt x="123" y="147"/>
                  <a:pt x="125" y="149"/>
                  <a:pt x="131" y="149"/>
                </a:cubicBezTo>
                <a:cubicBezTo>
                  <a:pt x="131" y="148"/>
                  <a:pt x="131" y="146"/>
                  <a:pt x="131" y="145"/>
                </a:cubicBezTo>
                <a:cubicBezTo>
                  <a:pt x="130" y="132"/>
                  <a:pt x="129" y="118"/>
                  <a:pt x="128" y="105"/>
                </a:cubicBezTo>
                <a:cubicBezTo>
                  <a:pt x="127" y="103"/>
                  <a:pt x="127" y="101"/>
                  <a:pt x="128" y="100"/>
                </a:cubicBezTo>
                <a:cubicBezTo>
                  <a:pt x="133" y="97"/>
                  <a:pt x="131" y="93"/>
                  <a:pt x="132" y="89"/>
                </a:cubicBezTo>
                <a:cubicBezTo>
                  <a:pt x="132" y="87"/>
                  <a:pt x="133" y="86"/>
                  <a:pt x="133" y="84"/>
                </a:cubicBezTo>
                <a:cubicBezTo>
                  <a:pt x="134" y="84"/>
                  <a:pt x="135" y="84"/>
                  <a:pt x="136" y="84"/>
                </a:cubicBezTo>
                <a:cubicBezTo>
                  <a:pt x="137" y="87"/>
                  <a:pt x="139" y="77"/>
                  <a:pt x="139" y="80"/>
                </a:cubicBezTo>
                <a:cubicBezTo>
                  <a:pt x="145" y="108"/>
                  <a:pt x="151" y="94"/>
                  <a:pt x="154" y="121"/>
                </a:cubicBezTo>
                <a:cubicBezTo>
                  <a:pt x="161" y="169"/>
                  <a:pt x="167" y="218"/>
                  <a:pt x="179" y="265"/>
                </a:cubicBezTo>
                <a:cubicBezTo>
                  <a:pt x="180" y="270"/>
                  <a:pt x="181" y="274"/>
                  <a:pt x="183" y="278"/>
                </a:cubicBezTo>
                <a:cubicBezTo>
                  <a:pt x="184" y="277"/>
                  <a:pt x="184" y="276"/>
                  <a:pt x="184" y="275"/>
                </a:cubicBezTo>
                <a:cubicBezTo>
                  <a:pt x="182" y="259"/>
                  <a:pt x="180" y="244"/>
                  <a:pt x="179" y="229"/>
                </a:cubicBezTo>
                <a:cubicBezTo>
                  <a:pt x="178" y="217"/>
                  <a:pt x="177" y="205"/>
                  <a:pt x="176" y="193"/>
                </a:cubicBezTo>
                <a:cubicBezTo>
                  <a:pt x="173" y="166"/>
                  <a:pt x="169" y="140"/>
                  <a:pt x="166" y="114"/>
                </a:cubicBezTo>
                <a:cubicBezTo>
                  <a:pt x="165" y="110"/>
                  <a:pt x="167" y="106"/>
                  <a:pt x="168" y="103"/>
                </a:cubicBezTo>
                <a:cubicBezTo>
                  <a:pt x="168" y="102"/>
                  <a:pt x="169" y="101"/>
                  <a:pt x="169" y="100"/>
                </a:cubicBezTo>
                <a:cubicBezTo>
                  <a:pt x="168" y="93"/>
                  <a:pt x="166" y="86"/>
                  <a:pt x="165" y="79"/>
                </a:cubicBezTo>
                <a:cubicBezTo>
                  <a:pt x="164" y="68"/>
                  <a:pt x="162" y="99"/>
                  <a:pt x="161" y="89"/>
                </a:cubicBezTo>
                <a:cubicBezTo>
                  <a:pt x="161" y="87"/>
                  <a:pt x="162" y="85"/>
                  <a:pt x="162" y="83"/>
                </a:cubicBezTo>
                <a:cubicBezTo>
                  <a:pt x="163" y="83"/>
                  <a:pt x="164" y="83"/>
                  <a:pt x="165" y="83"/>
                </a:cubicBezTo>
                <a:cubicBezTo>
                  <a:pt x="165" y="85"/>
                  <a:pt x="167" y="87"/>
                  <a:pt x="167" y="88"/>
                </a:cubicBezTo>
                <a:cubicBezTo>
                  <a:pt x="169" y="96"/>
                  <a:pt x="170" y="62"/>
                  <a:pt x="172" y="70"/>
                </a:cubicBezTo>
                <a:cubicBezTo>
                  <a:pt x="176" y="85"/>
                  <a:pt x="181" y="100"/>
                  <a:pt x="185" y="115"/>
                </a:cubicBezTo>
                <a:cubicBezTo>
                  <a:pt x="188" y="127"/>
                  <a:pt x="190" y="139"/>
                  <a:pt x="193" y="151"/>
                </a:cubicBezTo>
                <a:cubicBezTo>
                  <a:pt x="193" y="143"/>
                  <a:pt x="192" y="135"/>
                  <a:pt x="191" y="127"/>
                </a:cubicBezTo>
                <a:cubicBezTo>
                  <a:pt x="188" y="111"/>
                  <a:pt x="186" y="96"/>
                  <a:pt x="183" y="81"/>
                </a:cubicBezTo>
                <a:cubicBezTo>
                  <a:pt x="183" y="79"/>
                  <a:pt x="184" y="77"/>
                  <a:pt x="184" y="75"/>
                </a:cubicBezTo>
                <a:cubicBezTo>
                  <a:pt x="185" y="75"/>
                  <a:pt x="186" y="75"/>
                  <a:pt x="187" y="75"/>
                </a:cubicBezTo>
                <a:cubicBezTo>
                  <a:pt x="189" y="78"/>
                  <a:pt x="190" y="81"/>
                  <a:pt x="191" y="85"/>
                </a:cubicBezTo>
                <a:cubicBezTo>
                  <a:pt x="197" y="114"/>
                  <a:pt x="202" y="144"/>
                  <a:pt x="208" y="174"/>
                </a:cubicBezTo>
                <a:cubicBezTo>
                  <a:pt x="212" y="196"/>
                  <a:pt x="216" y="217"/>
                  <a:pt x="221" y="239"/>
                </a:cubicBezTo>
                <a:cubicBezTo>
                  <a:pt x="222" y="247"/>
                  <a:pt x="225" y="255"/>
                  <a:pt x="227" y="263"/>
                </a:cubicBezTo>
                <a:cubicBezTo>
                  <a:pt x="228" y="260"/>
                  <a:pt x="227" y="258"/>
                  <a:pt x="227" y="256"/>
                </a:cubicBezTo>
                <a:cubicBezTo>
                  <a:pt x="227" y="248"/>
                  <a:pt x="224" y="241"/>
                  <a:pt x="228" y="233"/>
                </a:cubicBezTo>
                <a:cubicBezTo>
                  <a:pt x="230" y="229"/>
                  <a:pt x="227" y="224"/>
                  <a:pt x="226" y="220"/>
                </a:cubicBezTo>
                <a:cubicBezTo>
                  <a:pt x="222" y="191"/>
                  <a:pt x="218" y="163"/>
                  <a:pt x="213" y="134"/>
                </a:cubicBezTo>
                <a:cubicBezTo>
                  <a:pt x="210" y="120"/>
                  <a:pt x="207" y="105"/>
                  <a:pt x="204" y="91"/>
                </a:cubicBezTo>
                <a:cubicBezTo>
                  <a:pt x="204" y="89"/>
                  <a:pt x="202" y="86"/>
                  <a:pt x="208" y="83"/>
                </a:cubicBezTo>
                <a:cubicBezTo>
                  <a:pt x="225" y="128"/>
                  <a:pt x="232" y="174"/>
                  <a:pt x="245" y="218"/>
                </a:cubicBezTo>
                <a:cubicBezTo>
                  <a:pt x="246" y="212"/>
                  <a:pt x="242" y="206"/>
                  <a:pt x="247" y="201"/>
                </a:cubicBezTo>
                <a:cubicBezTo>
                  <a:pt x="256" y="219"/>
                  <a:pt x="258" y="139"/>
                  <a:pt x="264" y="158"/>
                </a:cubicBezTo>
                <a:cubicBezTo>
                  <a:pt x="266" y="157"/>
                  <a:pt x="268" y="155"/>
                  <a:pt x="268" y="154"/>
                </a:cubicBezTo>
                <a:cubicBezTo>
                  <a:pt x="264" y="133"/>
                  <a:pt x="260" y="212"/>
                  <a:pt x="256" y="191"/>
                </a:cubicBezTo>
                <a:cubicBezTo>
                  <a:pt x="253" y="176"/>
                  <a:pt x="250" y="161"/>
                  <a:pt x="247" y="145"/>
                </a:cubicBezTo>
                <a:cubicBezTo>
                  <a:pt x="247" y="143"/>
                  <a:pt x="247" y="141"/>
                  <a:pt x="247" y="139"/>
                </a:cubicBezTo>
                <a:cubicBezTo>
                  <a:pt x="248" y="139"/>
                  <a:pt x="249" y="139"/>
                  <a:pt x="251" y="139"/>
                </a:cubicBezTo>
                <a:cubicBezTo>
                  <a:pt x="252" y="141"/>
                  <a:pt x="253" y="142"/>
                  <a:pt x="254" y="144"/>
                </a:cubicBezTo>
                <a:cubicBezTo>
                  <a:pt x="256" y="151"/>
                  <a:pt x="258" y="159"/>
                  <a:pt x="261" y="167"/>
                </a:cubicBezTo>
                <a:cubicBezTo>
                  <a:pt x="268" y="188"/>
                  <a:pt x="275" y="110"/>
                  <a:pt x="282" y="132"/>
                </a:cubicBezTo>
                <a:cubicBezTo>
                  <a:pt x="282" y="133"/>
                  <a:pt x="283" y="135"/>
                  <a:pt x="284" y="135"/>
                </a:cubicBezTo>
                <a:cubicBezTo>
                  <a:pt x="293" y="136"/>
                  <a:pt x="291" y="141"/>
                  <a:pt x="293" y="144"/>
                </a:cubicBezTo>
                <a:cubicBezTo>
                  <a:pt x="297" y="154"/>
                  <a:pt x="301" y="149"/>
                  <a:pt x="305" y="159"/>
                </a:cubicBezTo>
                <a:cubicBezTo>
                  <a:pt x="308" y="168"/>
                  <a:pt x="311" y="176"/>
                  <a:pt x="313" y="185"/>
                </a:cubicBezTo>
                <a:cubicBezTo>
                  <a:pt x="315" y="192"/>
                  <a:pt x="317" y="199"/>
                  <a:pt x="318" y="206"/>
                </a:cubicBezTo>
                <a:cubicBezTo>
                  <a:pt x="318" y="193"/>
                  <a:pt x="316" y="181"/>
                  <a:pt x="313" y="168"/>
                </a:cubicBezTo>
                <a:cubicBezTo>
                  <a:pt x="310" y="155"/>
                  <a:pt x="307" y="141"/>
                  <a:pt x="304" y="127"/>
                </a:cubicBezTo>
                <a:cubicBezTo>
                  <a:pt x="304" y="125"/>
                  <a:pt x="304" y="123"/>
                  <a:pt x="304" y="121"/>
                </a:cubicBezTo>
                <a:cubicBezTo>
                  <a:pt x="305" y="121"/>
                  <a:pt x="306" y="121"/>
                  <a:pt x="307" y="121"/>
                </a:cubicBezTo>
                <a:cubicBezTo>
                  <a:pt x="309" y="123"/>
                  <a:pt x="310" y="125"/>
                  <a:pt x="311" y="127"/>
                </a:cubicBezTo>
                <a:cubicBezTo>
                  <a:pt x="313" y="135"/>
                  <a:pt x="316" y="144"/>
                  <a:pt x="318" y="152"/>
                </a:cubicBezTo>
                <a:cubicBezTo>
                  <a:pt x="319" y="157"/>
                  <a:pt x="321" y="161"/>
                  <a:pt x="322" y="166"/>
                </a:cubicBezTo>
                <a:cubicBezTo>
                  <a:pt x="323" y="164"/>
                  <a:pt x="323" y="163"/>
                  <a:pt x="323" y="161"/>
                </a:cubicBezTo>
                <a:cubicBezTo>
                  <a:pt x="318" y="138"/>
                  <a:pt x="314" y="115"/>
                  <a:pt x="309" y="91"/>
                </a:cubicBezTo>
                <a:cubicBezTo>
                  <a:pt x="309" y="89"/>
                  <a:pt x="309" y="87"/>
                  <a:pt x="309" y="84"/>
                </a:cubicBezTo>
                <a:cubicBezTo>
                  <a:pt x="310" y="84"/>
                  <a:pt x="311" y="84"/>
                  <a:pt x="312" y="84"/>
                </a:cubicBezTo>
                <a:cubicBezTo>
                  <a:pt x="314" y="86"/>
                  <a:pt x="315" y="89"/>
                  <a:pt x="316" y="92"/>
                </a:cubicBezTo>
                <a:cubicBezTo>
                  <a:pt x="322" y="111"/>
                  <a:pt x="328" y="131"/>
                  <a:pt x="335" y="151"/>
                </a:cubicBezTo>
                <a:cubicBezTo>
                  <a:pt x="338" y="160"/>
                  <a:pt x="341" y="169"/>
                  <a:pt x="351" y="177"/>
                </a:cubicBezTo>
                <a:cubicBezTo>
                  <a:pt x="356" y="181"/>
                  <a:pt x="359" y="186"/>
                  <a:pt x="360" y="191"/>
                </a:cubicBezTo>
                <a:cubicBezTo>
                  <a:pt x="364" y="205"/>
                  <a:pt x="368" y="130"/>
                  <a:pt x="367" y="144"/>
                </a:cubicBezTo>
                <a:cubicBezTo>
                  <a:pt x="367" y="159"/>
                  <a:pt x="377" y="172"/>
                  <a:pt x="380" y="186"/>
                </a:cubicBezTo>
                <a:cubicBezTo>
                  <a:pt x="381" y="185"/>
                  <a:pt x="382" y="184"/>
                  <a:pt x="382" y="183"/>
                </a:cubicBezTo>
                <a:cubicBezTo>
                  <a:pt x="381" y="166"/>
                  <a:pt x="380" y="149"/>
                  <a:pt x="379" y="132"/>
                </a:cubicBezTo>
                <a:cubicBezTo>
                  <a:pt x="378" y="118"/>
                  <a:pt x="375" y="103"/>
                  <a:pt x="373" y="89"/>
                </a:cubicBezTo>
                <a:cubicBezTo>
                  <a:pt x="373" y="87"/>
                  <a:pt x="374" y="84"/>
                  <a:pt x="374" y="82"/>
                </a:cubicBezTo>
                <a:cubicBezTo>
                  <a:pt x="375" y="82"/>
                  <a:pt x="376" y="82"/>
                  <a:pt x="377" y="82"/>
                </a:cubicBezTo>
                <a:cubicBezTo>
                  <a:pt x="378" y="84"/>
                  <a:pt x="380" y="86"/>
                  <a:pt x="380" y="89"/>
                </a:cubicBezTo>
                <a:cubicBezTo>
                  <a:pt x="382" y="100"/>
                  <a:pt x="384" y="111"/>
                  <a:pt x="386" y="122"/>
                </a:cubicBezTo>
                <a:cubicBezTo>
                  <a:pt x="387" y="124"/>
                  <a:pt x="387" y="126"/>
                  <a:pt x="388" y="128"/>
                </a:cubicBezTo>
                <a:cubicBezTo>
                  <a:pt x="389" y="128"/>
                  <a:pt x="389" y="128"/>
                  <a:pt x="390" y="128"/>
                </a:cubicBezTo>
                <a:cubicBezTo>
                  <a:pt x="390" y="123"/>
                  <a:pt x="390" y="119"/>
                  <a:pt x="390" y="114"/>
                </a:cubicBezTo>
                <a:cubicBezTo>
                  <a:pt x="391" y="114"/>
                  <a:pt x="392" y="114"/>
                  <a:pt x="393" y="114"/>
                </a:cubicBezTo>
                <a:cubicBezTo>
                  <a:pt x="394" y="116"/>
                  <a:pt x="396" y="118"/>
                  <a:pt x="396" y="120"/>
                </a:cubicBezTo>
                <a:cubicBezTo>
                  <a:pt x="400" y="141"/>
                  <a:pt x="406" y="161"/>
                  <a:pt x="409" y="182"/>
                </a:cubicBezTo>
                <a:cubicBezTo>
                  <a:pt x="412" y="208"/>
                  <a:pt x="413" y="235"/>
                  <a:pt x="414" y="261"/>
                </a:cubicBezTo>
                <a:cubicBezTo>
                  <a:pt x="415" y="287"/>
                  <a:pt x="414" y="559"/>
                  <a:pt x="414" y="585"/>
                </a:cubicBezTo>
                <a:cubicBezTo>
                  <a:pt x="413" y="613"/>
                  <a:pt x="413" y="641"/>
                  <a:pt x="413" y="668"/>
                </a:cubicBezTo>
                <a:cubicBezTo>
                  <a:pt x="413" y="688"/>
                  <a:pt x="413" y="707"/>
                  <a:pt x="413" y="727"/>
                </a:cubicBezTo>
                <a:cubicBezTo>
                  <a:pt x="413" y="734"/>
                  <a:pt x="414" y="742"/>
                  <a:pt x="415" y="749"/>
                </a:cubicBezTo>
                <a:cubicBezTo>
                  <a:pt x="415" y="753"/>
                  <a:pt x="415" y="756"/>
                  <a:pt x="415" y="760"/>
                </a:cubicBezTo>
                <a:cubicBezTo>
                  <a:pt x="415" y="763"/>
                  <a:pt x="413" y="766"/>
                  <a:pt x="413" y="770"/>
                </a:cubicBezTo>
                <a:cubicBezTo>
                  <a:pt x="413" y="771"/>
                  <a:pt x="416" y="774"/>
                  <a:pt x="414" y="775"/>
                </a:cubicBezTo>
                <a:cubicBezTo>
                  <a:pt x="410" y="777"/>
                  <a:pt x="413" y="778"/>
                  <a:pt x="416" y="780"/>
                </a:cubicBezTo>
                <a:cubicBezTo>
                  <a:pt x="411" y="781"/>
                  <a:pt x="411" y="783"/>
                  <a:pt x="416" y="785"/>
                </a:cubicBezTo>
                <a:cubicBezTo>
                  <a:pt x="415" y="785"/>
                  <a:pt x="414" y="785"/>
                  <a:pt x="413" y="785"/>
                </a:cubicBezTo>
                <a:cubicBezTo>
                  <a:pt x="414" y="787"/>
                  <a:pt x="414" y="788"/>
                  <a:pt x="414" y="790"/>
                </a:cubicBezTo>
                <a:cubicBezTo>
                  <a:pt x="410" y="792"/>
                  <a:pt x="412" y="793"/>
                  <a:pt x="413" y="795"/>
                </a:cubicBezTo>
                <a:cubicBezTo>
                  <a:pt x="413" y="815"/>
                  <a:pt x="413" y="835"/>
                  <a:pt x="413" y="856"/>
                </a:cubicBezTo>
                <a:close/>
                <a:moveTo>
                  <a:pt x="199" y="413"/>
                </a:moveTo>
                <a:cubicBezTo>
                  <a:pt x="200" y="441"/>
                  <a:pt x="203" y="509"/>
                  <a:pt x="204" y="538"/>
                </a:cubicBezTo>
                <a:cubicBezTo>
                  <a:pt x="205" y="555"/>
                  <a:pt x="204" y="573"/>
                  <a:pt x="204" y="590"/>
                </a:cubicBezTo>
                <a:cubicBezTo>
                  <a:pt x="203" y="615"/>
                  <a:pt x="204" y="649"/>
                  <a:pt x="204" y="673"/>
                </a:cubicBezTo>
                <a:cubicBezTo>
                  <a:pt x="205" y="713"/>
                  <a:pt x="204" y="759"/>
                  <a:pt x="204" y="799"/>
                </a:cubicBezTo>
                <a:cubicBezTo>
                  <a:pt x="204" y="841"/>
                  <a:pt x="202" y="864"/>
                  <a:pt x="202" y="907"/>
                </a:cubicBezTo>
                <a:cubicBezTo>
                  <a:pt x="201" y="924"/>
                  <a:pt x="196" y="953"/>
                  <a:pt x="196" y="970"/>
                </a:cubicBezTo>
                <a:cubicBezTo>
                  <a:pt x="208" y="934"/>
                  <a:pt x="206" y="425"/>
                  <a:pt x="195" y="359"/>
                </a:cubicBezTo>
                <a:cubicBezTo>
                  <a:pt x="194" y="359"/>
                  <a:pt x="193" y="359"/>
                  <a:pt x="193" y="359"/>
                </a:cubicBezTo>
                <a:cubicBezTo>
                  <a:pt x="192" y="379"/>
                  <a:pt x="198" y="392"/>
                  <a:pt x="199" y="413"/>
                </a:cubicBezTo>
                <a:close/>
                <a:moveTo>
                  <a:pt x="285" y="666"/>
                </a:moveTo>
                <a:cubicBezTo>
                  <a:pt x="286" y="742"/>
                  <a:pt x="288" y="818"/>
                  <a:pt x="289" y="894"/>
                </a:cubicBezTo>
                <a:cubicBezTo>
                  <a:pt x="290" y="894"/>
                  <a:pt x="290" y="894"/>
                  <a:pt x="291" y="894"/>
                </a:cubicBezTo>
                <a:cubicBezTo>
                  <a:pt x="292" y="818"/>
                  <a:pt x="289" y="742"/>
                  <a:pt x="285" y="666"/>
                </a:cubicBezTo>
                <a:close/>
                <a:moveTo>
                  <a:pt x="119" y="427"/>
                </a:moveTo>
                <a:cubicBezTo>
                  <a:pt x="120" y="395"/>
                  <a:pt x="117" y="361"/>
                  <a:pt x="105" y="328"/>
                </a:cubicBezTo>
                <a:cubicBezTo>
                  <a:pt x="110" y="362"/>
                  <a:pt x="115" y="395"/>
                  <a:pt x="119" y="427"/>
                </a:cubicBezTo>
                <a:close/>
                <a:moveTo>
                  <a:pt x="173" y="892"/>
                </a:moveTo>
                <a:cubicBezTo>
                  <a:pt x="173" y="892"/>
                  <a:pt x="173" y="892"/>
                  <a:pt x="174" y="892"/>
                </a:cubicBezTo>
                <a:cubicBezTo>
                  <a:pt x="174" y="842"/>
                  <a:pt x="174" y="793"/>
                  <a:pt x="174" y="743"/>
                </a:cubicBezTo>
                <a:cubicBezTo>
                  <a:pt x="173" y="743"/>
                  <a:pt x="173" y="743"/>
                  <a:pt x="173" y="743"/>
                </a:cubicBezTo>
                <a:cubicBezTo>
                  <a:pt x="173" y="793"/>
                  <a:pt x="173" y="842"/>
                  <a:pt x="173" y="892"/>
                </a:cubicBezTo>
                <a:close/>
                <a:moveTo>
                  <a:pt x="148" y="383"/>
                </a:moveTo>
                <a:cubicBezTo>
                  <a:pt x="147" y="383"/>
                  <a:pt x="146" y="383"/>
                  <a:pt x="146" y="383"/>
                </a:cubicBezTo>
                <a:cubicBezTo>
                  <a:pt x="140" y="407"/>
                  <a:pt x="149" y="430"/>
                  <a:pt x="151" y="454"/>
                </a:cubicBezTo>
                <a:cubicBezTo>
                  <a:pt x="150" y="430"/>
                  <a:pt x="149" y="406"/>
                  <a:pt x="148" y="383"/>
                </a:cubicBezTo>
                <a:close/>
                <a:moveTo>
                  <a:pt x="279" y="529"/>
                </a:moveTo>
                <a:cubicBezTo>
                  <a:pt x="279" y="529"/>
                  <a:pt x="278" y="529"/>
                  <a:pt x="278" y="529"/>
                </a:cubicBezTo>
                <a:cubicBezTo>
                  <a:pt x="278" y="546"/>
                  <a:pt x="278" y="562"/>
                  <a:pt x="278" y="579"/>
                </a:cubicBezTo>
                <a:cubicBezTo>
                  <a:pt x="279" y="579"/>
                  <a:pt x="280" y="579"/>
                  <a:pt x="281" y="579"/>
                </a:cubicBezTo>
                <a:cubicBezTo>
                  <a:pt x="280" y="562"/>
                  <a:pt x="280" y="546"/>
                  <a:pt x="279" y="529"/>
                </a:cubicBezTo>
                <a:close/>
                <a:moveTo>
                  <a:pt x="70" y="849"/>
                </a:moveTo>
                <a:cubicBezTo>
                  <a:pt x="70" y="849"/>
                  <a:pt x="69" y="849"/>
                  <a:pt x="69" y="849"/>
                </a:cubicBezTo>
                <a:cubicBezTo>
                  <a:pt x="68" y="880"/>
                  <a:pt x="66" y="911"/>
                  <a:pt x="65" y="942"/>
                </a:cubicBezTo>
                <a:cubicBezTo>
                  <a:pt x="66" y="942"/>
                  <a:pt x="66" y="942"/>
                  <a:pt x="67" y="942"/>
                </a:cubicBezTo>
                <a:cubicBezTo>
                  <a:pt x="68" y="911"/>
                  <a:pt x="69" y="880"/>
                  <a:pt x="70" y="849"/>
                </a:cubicBezTo>
                <a:close/>
                <a:moveTo>
                  <a:pt x="288" y="988"/>
                </a:moveTo>
                <a:cubicBezTo>
                  <a:pt x="288" y="988"/>
                  <a:pt x="289" y="988"/>
                  <a:pt x="289" y="988"/>
                </a:cubicBezTo>
                <a:cubicBezTo>
                  <a:pt x="289" y="962"/>
                  <a:pt x="290" y="936"/>
                  <a:pt x="291" y="909"/>
                </a:cubicBezTo>
                <a:cubicBezTo>
                  <a:pt x="290" y="909"/>
                  <a:pt x="289" y="909"/>
                  <a:pt x="288" y="909"/>
                </a:cubicBezTo>
                <a:cubicBezTo>
                  <a:pt x="288" y="936"/>
                  <a:pt x="288" y="962"/>
                  <a:pt x="288" y="988"/>
                </a:cubicBezTo>
                <a:close/>
                <a:moveTo>
                  <a:pt x="172" y="653"/>
                </a:moveTo>
                <a:cubicBezTo>
                  <a:pt x="172" y="653"/>
                  <a:pt x="172" y="653"/>
                  <a:pt x="172" y="653"/>
                </a:cubicBezTo>
                <a:cubicBezTo>
                  <a:pt x="172" y="674"/>
                  <a:pt x="172" y="696"/>
                  <a:pt x="172" y="717"/>
                </a:cubicBezTo>
                <a:cubicBezTo>
                  <a:pt x="172" y="717"/>
                  <a:pt x="172" y="717"/>
                  <a:pt x="172" y="717"/>
                </a:cubicBezTo>
                <a:cubicBezTo>
                  <a:pt x="172" y="696"/>
                  <a:pt x="172" y="674"/>
                  <a:pt x="172" y="653"/>
                </a:cubicBezTo>
                <a:close/>
                <a:moveTo>
                  <a:pt x="242" y="375"/>
                </a:moveTo>
                <a:cubicBezTo>
                  <a:pt x="239" y="380"/>
                  <a:pt x="239" y="388"/>
                  <a:pt x="245" y="401"/>
                </a:cubicBezTo>
                <a:cubicBezTo>
                  <a:pt x="244" y="393"/>
                  <a:pt x="243" y="384"/>
                  <a:pt x="242" y="375"/>
                </a:cubicBezTo>
                <a:close/>
                <a:moveTo>
                  <a:pt x="65" y="972"/>
                </a:moveTo>
                <a:cubicBezTo>
                  <a:pt x="65" y="972"/>
                  <a:pt x="65" y="972"/>
                  <a:pt x="65" y="972"/>
                </a:cubicBezTo>
                <a:cubicBezTo>
                  <a:pt x="65" y="964"/>
                  <a:pt x="65" y="956"/>
                  <a:pt x="65" y="948"/>
                </a:cubicBezTo>
                <a:cubicBezTo>
                  <a:pt x="65" y="948"/>
                  <a:pt x="65" y="948"/>
                  <a:pt x="65" y="949"/>
                </a:cubicBezTo>
                <a:cubicBezTo>
                  <a:pt x="65" y="956"/>
                  <a:pt x="65" y="964"/>
                  <a:pt x="65" y="972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15208251" y="1187451"/>
            <a:ext cx="3486150" cy="11804650"/>
          </a:xfrm>
          <a:custGeom>
            <a:avLst/>
            <a:gdLst/>
            <a:ahLst/>
            <a:cxnLst/>
            <a:rect l="l" t="t" r="r" b="b"/>
            <a:pathLst>
              <a:path w="421" h="1424" extrusionOk="0">
                <a:moveTo>
                  <a:pt x="417" y="553"/>
                </a:moveTo>
                <a:cubicBezTo>
                  <a:pt x="415" y="555"/>
                  <a:pt x="414" y="556"/>
                  <a:pt x="417" y="557"/>
                </a:cubicBezTo>
                <a:cubicBezTo>
                  <a:pt x="417" y="559"/>
                  <a:pt x="417" y="561"/>
                  <a:pt x="416" y="563"/>
                </a:cubicBezTo>
                <a:cubicBezTo>
                  <a:pt x="417" y="563"/>
                  <a:pt x="418" y="563"/>
                  <a:pt x="419" y="563"/>
                </a:cubicBezTo>
                <a:cubicBezTo>
                  <a:pt x="415" y="564"/>
                  <a:pt x="414" y="566"/>
                  <a:pt x="419" y="568"/>
                </a:cubicBezTo>
                <a:cubicBezTo>
                  <a:pt x="416" y="569"/>
                  <a:pt x="413" y="571"/>
                  <a:pt x="418" y="573"/>
                </a:cubicBezTo>
                <a:cubicBezTo>
                  <a:pt x="419" y="573"/>
                  <a:pt x="416" y="576"/>
                  <a:pt x="416" y="578"/>
                </a:cubicBezTo>
                <a:cubicBezTo>
                  <a:pt x="416" y="581"/>
                  <a:pt x="418" y="585"/>
                  <a:pt x="418" y="588"/>
                </a:cubicBezTo>
                <a:cubicBezTo>
                  <a:pt x="418" y="591"/>
                  <a:pt x="418" y="595"/>
                  <a:pt x="418" y="598"/>
                </a:cubicBezTo>
                <a:cubicBezTo>
                  <a:pt x="417" y="606"/>
                  <a:pt x="417" y="613"/>
                  <a:pt x="416" y="621"/>
                </a:cubicBezTo>
                <a:cubicBezTo>
                  <a:pt x="416" y="640"/>
                  <a:pt x="416" y="659"/>
                  <a:pt x="416" y="679"/>
                </a:cubicBezTo>
                <a:cubicBezTo>
                  <a:pt x="416" y="706"/>
                  <a:pt x="416" y="734"/>
                  <a:pt x="417" y="761"/>
                </a:cubicBezTo>
                <a:cubicBezTo>
                  <a:pt x="417" y="787"/>
                  <a:pt x="418" y="1058"/>
                  <a:pt x="417" y="1084"/>
                </a:cubicBezTo>
                <a:cubicBezTo>
                  <a:pt x="417" y="1110"/>
                  <a:pt x="415" y="1136"/>
                  <a:pt x="412" y="1162"/>
                </a:cubicBezTo>
                <a:cubicBezTo>
                  <a:pt x="409" y="1183"/>
                  <a:pt x="403" y="1203"/>
                  <a:pt x="399" y="1224"/>
                </a:cubicBezTo>
                <a:cubicBezTo>
                  <a:pt x="399" y="1226"/>
                  <a:pt x="397" y="1228"/>
                  <a:pt x="396" y="1230"/>
                </a:cubicBezTo>
                <a:cubicBezTo>
                  <a:pt x="395" y="1230"/>
                  <a:pt x="394" y="1230"/>
                  <a:pt x="393" y="1230"/>
                </a:cubicBezTo>
                <a:cubicBezTo>
                  <a:pt x="393" y="1225"/>
                  <a:pt x="393" y="1221"/>
                  <a:pt x="393" y="1216"/>
                </a:cubicBezTo>
                <a:cubicBezTo>
                  <a:pt x="392" y="1216"/>
                  <a:pt x="392" y="1216"/>
                  <a:pt x="391" y="1216"/>
                </a:cubicBezTo>
                <a:cubicBezTo>
                  <a:pt x="390" y="1218"/>
                  <a:pt x="389" y="1220"/>
                  <a:pt x="389" y="1222"/>
                </a:cubicBezTo>
                <a:cubicBezTo>
                  <a:pt x="387" y="1233"/>
                  <a:pt x="385" y="1244"/>
                  <a:pt x="383" y="1255"/>
                </a:cubicBezTo>
                <a:cubicBezTo>
                  <a:pt x="383" y="1257"/>
                  <a:pt x="381" y="1260"/>
                  <a:pt x="380" y="1262"/>
                </a:cubicBezTo>
                <a:cubicBezTo>
                  <a:pt x="379" y="1262"/>
                  <a:pt x="378" y="1262"/>
                  <a:pt x="377" y="1262"/>
                </a:cubicBezTo>
                <a:cubicBezTo>
                  <a:pt x="377" y="1260"/>
                  <a:pt x="376" y="1257"/>
                  <a:pt x="376" y="1255"/>
                </a:cubicBezTo>
                <a:cubicBezTo>
                  <a:pt x="378" y="1241"/>
                  <a:pt x="380" y="1226"/>
                  <a:pt x="382" y="1212"/>
                </a:cubicBezTo>
                <a:cubicBezTo>
                  <a:pt x="383" y="1195"/>
                  <a:pt x="384" y="1178"/>
                  <a:pt x="385" y="1161"/>
                </a:cubicBezTo>
                <a:cubicBezTo>
                  <a:pt x="385" y="1160"/>
                  <a:pt x="384" y="1159"/>
                  <a:pt x="383" y="1158"/>
                </a:cubicBezTo>
                <a:cubicBezTo>
                  <a:pt x="380" y="1172"/>
                  <a:pt x="370" y="1185"/>
                  <a:pt x="370" y="1200"/>
                </a:cubicBezTo>
                <a:cubicBezTo>
                  <a:pt x="370" y="1214"/>
                  <a:pt x="366" y="1140"/>
                  <a:pt x="363" y="1154"/>
                </a:cubicBezTo>
                <a:cubicBezTo>
                  <a:pt x="362" y="1158"/>
                  <a:pt x="359" y="1163"/>
                  <a:pt x="354" y="1167"/>
                </a:cubicBezTo>
                <a:cubicBezTo>
                  <a:pt x="344" y="1175"/>
                  <a:pt x="341" y="1232"/>
                  <a:pt x="337" y="1241"/>
                </a:cubicBezTo>
                <a:cubicBezTo>
                  <a:pt x="330" y="1260"/>
                  <a:pt x="325" y="1339"/>
                  <a:pt x="319" y="1359"/>
                </a:cubicBezTo>
                <a:cubicBezTo>
                  <a:pt x="318" y="1361"/>
                  <a:pt x="316" y="1364"/>
                  <a:pt x="315" y="1366"/>
                </a:cubicBezTo>
                <a:cubicBezTo>
                  <a:pt x="314" y="1366"/>
                  <a:pt x="313" y="1366"/>
                  <a:pt x="312" y="1366"/>
                </a:cubicBezTo>
                <a:cubicBezTo>
                  <a:pt x="312" y="1364"/>
                  <a:pt x="311" y="1361"/>
                  <a:pt x="312" y="1359"/>
                </a:cubicBezTo>
                <a:cubicBezTo>
                  <a:pt x="316" y="1336"/>
                  <a:pt x="321" y="1313"/>
                  <a:pt x="325" y="1289"/>
                </a:cubicBezTo>
                <a:cubicBezTo>
                  <a:pt x="326" y="1288"/>
                  <a:pt x="326" y="1286"/>
                  <a:pt x="325" y="1285"/>
                </a:cubicBezTo>
                <a:cubicBezTo>
                  <a:pt x="323" y="1289"/>
                  <a:pt x="322" y="1294"/>
                  <a:pt x="320" y="1299"/>
                </a:cubicBezTo>
                <a:cubicBezTo>
                  <a:pt x="318" y="1307"/>
                  <a:pt x="316" y="1316"/>
                  <a:pt x="313" y="1324"/>
                </a:cubicBezTo>
                <a:cubicBezTo>
                  <a:pt x="312" y="1326"/>
                  <a:pt x="311" y="1328"/>
                  <a:pt x="310" y="1330"/>
                </a:cubicBezTo>
                <a:cubicBezTo>
                  <a:pt x="309" y="1329"/>
                  <a:pt x="308" y="1329"/>
                  <a:pt x="307" y="1329"/>
                </a:cubicBezTo>
                <a:cubicBezTo>
                  <a:pt x="307" y="1327"/>
                  <a:pt x="306" y="1325"/>
                  <a:pt x="307" y="1323"/>
                </a:cubicBezTo>
                <a:cubicBezTo>
                  <a:pt x="310" y="1310"/>
                  <a:pt x="313" y="1296"/>
                  <a:pt x="316" y="1283"/>
                </a:cubicBezTo>
                <a:cubicBezTo>
                  <a:pt x="318" y="1270"/>
                  <a:pt x="320" y="1258"/>
                  <a:pt x="321" y="1246"/>
                </a:cubicBezTo>
                <a:cubicBezTo>
                  <a:pt x="319" y="1252"/>
                  <a:pt x="318" y="1259"/>
                  <a:pt x="316" y="1266"/>
                </a:cubicBezTo>
                <a:cubicBezTo>
                  <a:pt x="313" y="1274"/>
                  <a:pt x="310" y="1283"/>
                  <a:pt x="307" y="1292"/>
                </a:cubicBezTo>
                <a:cubicBezTo>
                  <a:pt x="303" y="1302"/>
                  <a:pt x="299" y="1297"/>
                  <a:pt x="295" y="1307"/>
                </a:cubicBezTo>
                <a:cubicBezTo>
                  <a:pt x="294" y="1310"/>
                  <a:pt x="295" y="1314"/>
                  <a:pt x="287" y="1315"/>
                </a:cubicBezTo>
                <a:cubicBezTo>
                  <a:pt x="285" y="1316"/>
                  <a:pt x="284" y="1318"/>
                  <a:pt x="284" y="1319"/>
                </a:cubicBezTo>
                <a:cubicBezTo>
                  <a:pt x="277" y="1340"/>
                  <a:pt x="270" y="1263"/>
                  <a:pt x="263" y="1284"/>
                </a:cubicBezTo>
                <a:cubicBezTo>
                  <a:pt x="260" y="1292"/>
                  <a:pt x="258" y="1299"/>
                  <a:pt x="256" y="1307"/>
                </a:cubicBezTo>
                <a:cubicBezTo>
                  <a:pt x="255" y="1309"/>
                  <a:pt x="254" y="1310"/>
                  <a:pt x="252" y="1312"/>
                </a:cubicBezTo>
                <a:cubicBezTo>
                  <a:pt x="251" y="1312"/>
                  <a:pt x="250" y="1312"/>
                  <a:pt x="249" y="1311"/>
                </a:cubicBezTo>
                <a:cubicBezTo>
                  <a:pt x="249" y="1310"/>
                  <a:pt x="249" y="1308"/>
                  <a:pt x="249" y="1306"/>
                </a:cubicBezTo>
                <a:cubicBezTo>
                  <a:pt x="252" y="1290"/>
                  <a:pt x="255" y="1275"/>
                  <a:pt x="258" y="1260"/>
                </a:cubicBezTo>
                <a:cubicBezTo>
                  <a:pt x="262" y="1239"/>
                  <a:pt x="266" y="1318"/>
                  <a:pt x="270" y="1297"/>
                </a:cubicBezTo>
                <a:cubicBezTo>
                  <a:pt x="270" y="1296"/>
                  <a:pt x="268" y="1294"/>
                  <a:pt x="266" y="1293"/>
                </a:cubicBezTo>
                <a:cubicBezTo>
                  <a:pt x="260" y="1312"/>
                  <a:pt x="257" y="1232"/>
                  <a:pt x="248" y="1250"/>
                </a:cubicBezTo>
                <a:cubicBezTo>
                  <a:pt x="244" y="1245"/>
                  <a:pt x="248" y="1239"/>
                  <a:pt x="246" y="1233"/>
                </a:cubicBezTo>
                <a:cubicBezTo>
                  <a:pt x="234" y="1277"/>
                  <a:pt x="226" y="1358"/>
                  <a:pt x="210" y="1402"/>
                </a:cubicBezTo>
                <a:cubicBezTo>
                  <a:pt x="203" y="1400"/>
                  <a:pt x="205" y="1397"/>
                  <a:pt x="206" y="1395"/>
                </a:cubicBezTo>
                <a:cubicBezTo>
                  <a:pt x="209" y="1381"/>
                  <a:pt x="212" y="1366"/>
                  <a:pt x="214" y="1352"/>
                </a:cubicBezTo>
                <a:cubicBezTo>
                  <a:pt x="219" y="1323"/>
                  <a:pt x="224" y="1295"/>
                  <a:pt x="228" y="1267"/>
                </a:cubicBezTo>
                <a:cubicBezTo>
                  <a:pt x="229" y="1262"/>
                  <a:pt x="231" y="1258"/>
                  <a:pt x="229" y="1254"/>
                </a:cubicBezTo>
                <a:cubicBezTo>
                  <a:pt x="225" y="1246"/>
                  <a:pt x="229" y="1239"/>
                  <a:pt x="229" y="1231"/>
                </a:cubicBezTo>
                <a:cubicBezTo>
                  <a:pt x="229" y="1229"/>
                  <a:pt x="229" y="1227"/>
                  <a:pt x="228" y="1224"/>
                </a:cubicBezTo>
                <a:cubicBezTo>
                  <a:pt x="226" y="1232"/>
                  <a:pt x="224" y="1240"/>
                  <a:pt x="222" y="1248"/>
                </a:cubicBezTo>
                <a:cubicBezTo>
                  <a:pt x="218" y="1269"/>
                  <a:pt x="213" y="1291"/>
                  <a:pt x="209" y="1313"/>
                </a:cubicBezTo>
                <a:cubicBezTo>
                  <a:pt x="204" y="1342"/>
                  <a:pt x="198" y="1372"/>
                  <a:pt x="192" y="1401"/>
                </a:cubicBezTo>
                <a:cubicBezTo>
                  <a:pt x="192" y="1404"/>
                  <a:pt x="190" y="1408"/>
                  <a:pt x="189" y="1411"/>
                </a:cubicBezTo>
                <a:cubicBezTo>
                  <a:pt x="188" y="1411"/>
                  <a:pt x="187" y="1411"/>
                  <a:pt x="186" y="1411"/>
                </a:cubicBezTo>
                <a:cubicBezTo>
                  <a:pt x="185" y="1409"/>
                  <a:pt x="185" y="1407"/>
                  <a:pt x="185" y="1405"/>
                </a:cubicBezTo>
                <a:cubicBezTo>
                  <a:pt x="187" y="1390"/>
                  <a:pt x="190" y="1375"/>
                  <a:pt x="192" y="1359"/>
                </a:cubicBezTo>
                <a:cubicBezTo>
                  <a:pt x="193" y="1351"/>
                  <a:pt x="194" y="1343"/>
                  <a:pt x="194" y="1335"/>
                </a:cubicBezTo>
                <a:cubicBezTo>
                  <a:pt x="192" y="1347"/>
                  <a:pt x="189" y="1359"/>
                  <a:pt x="186" y="1371"/>
                </a:cubicBezTo>
                <a:cubicBezTo>
                  <a:pt x="182" y="1386"/>
                  <a:pt x="178" y="1401"/>
                  <a:pt x="174" y="1416"/>
                </a:cubicBezTo>
                <a:cubicBezTo>
                  <a:pt x="172" y="1424"/>
                  <a:pt x="170" y="1390"/>
                  <a:pt x="168" y="1397"/>
                </a:cubicBezTo>
                <a:cubicBezTo>
                  <a:pt x="168" y="1399"/>
                  <a:pt x="167" y="1401"/>
                  <a:pt x="166" y="1403"/>
                </a:cubicBezTo>
                <a:cubicBezTo>
                  <a:pt x="165" y="1403"/>
                  <a:pt x="164" y="1403"/>
                  <a:pt x="163" y="1403"/>
                </a:cubicBezTo>
                <a:cubicBezTo>
                  <a:pt x="163" y="1401"/>
                  <a:pt x="162" y="1399"/>
                  <a:pt x="162" y="1397"/>
                </a:cubicBezTo>
                <a:cubicBezTo>
                  <a:pt x="163" y="1387"/>
                  <a:pt x="165" y="1418"/>
                  <a:pt x="167" y="1407"/>
                </a:cubicBezTo>
                <a:cubicBezTo>
                  <a:pt x="168" y="1400"/>
                  <a:pt x="169" y="1393"/>
                  <a:pt x="170" y="1386"/>
                </a:cubicBezTo>
                <a:cubicBezTo>
                  <a:pt x="170" y="1385"/>
                  <a:pt x="170" y="1384"/>
                  <a:pt x="169" y="1383"/>
                </a:cubicBezTo>
                <a:cubicBezTo>
                  <a:pt x="169" y="1380"/>
                  <a:pt x="167" y="1376"/>
                  <a:pt x="167" y="1373"/>
                </a:cubicBezTo>
                <a:cubicBezTo>
                  <a:pt x="170" y="1346"/>
                  <a:pt x="174" y="1320"/>
                  <a:pt x="177" y="1294"/>
                </a:cubicBezTo>
                <a:cubicBezTo>
                  <a:pt x="179" y="1282"/>
                  <a:pt x="179" y="1270"/>
                  <a:pt x="180" y="1258"/>
                </a:cubicBezTo>
                <a:cubicBezTo>
                  <a:pt x="182" y="1243"/>
                  <a:pt x="184" y="1227"/>
                  <a:pt x="185" y="1212"/>
                </a:cubicBezTo>
                <a:cubicBezTo>
                  <a:pt x="185" y="1211"/>
                  <a:pt x="185" y="1210"/>
                  <a:pt x="184" y="1209"/>
                </a:cubicBezTo>
                <a:cubicBezTo>
                  <a:pt x="183" y="1213"/>
                  <a:pt x="181" y="1217"/>
                  <a:pt x="180" y="1222"/>
                </a:cubicBezTo>
                <a:cubicBezTo>
                  <a:pt x="168" y="1269"/>
                  <a:pt x="162" y="1317"/>
                  <a:pt x="156" y="1365"/>
                </a:cubicBezTo>
                <a:cubicBezTo>
                  <a:pt x="152" y="1392"/>
                  <a:pt x="146" y="1331"/>
                  <a:pt x="140" y="1358"/>
                </a:cubicBezTo>
                <a:cubicBezTo>
                  <a:pt x="140" y="1361"/>
                  <a:pt x="138" y="1351"/>
                  <a:pt x="137" y="1354"/>
                </a:cubicBezTo>
                <a:cubicBezTo>
                  <a:pt x="136" y="1354"/>
                  <a:pt x="135" y="1354"/>
                  <a:pt x="134" y="1354"/>
                </a:cubicBezTo>
                <a:cubicBezTo>
                  <a:pt x="134" y="1353"/>
                  <a:pt x="133" y="1351"/>
                  <a:pt x="133" y="1350"/>
                </a:cubicBezTo>
                <a:cubicBezTo>
                  <a:pt x="132" y="1346"/>
                  <a:pt x="134" y="1283"/>
                  <a:pt x="129" y="1279"/>
                </a:cubicBezTo>
                <a:cubicBezTo>
                  <a:pt x="128" y="1278"/>
                  <a:pt x="128" y="1276"/>
                  <a:pt x="128" y="1274"/>
                </a:cubicBezTo>
                <a:cubicBezTo>
                  <a:pt x="129" y="1261"/>
                  <a:pt x="131" y="1307"/>
                  <a:pt x="132" y="1294"/>
                </a:cubicBezTo>
                <a:cubicBezTo>
                  <a:pt x="132" y="1293"/>
                  <a:pt x="132" y="1291"/>
                  <a:pt x="132" y="1290"/>
                </a:cubicBezTo>
                <a:cubicBezTo>
                  <a:pt x="126" y="1290"/>
                  <a:pt x="124" y="1232"/>
                  <a:pt x="123" y="1235"/>
                </a:cubicBezTo>
                <a:cubicBezTo>
                  <a:pt x="122" y="1242"/>
                  <a:pt x="120" y="1224"/>
                  <a:pt x="118" y="1230"/>
                </a:cubicBezTo>
                <a:cubicBezTo>
                  <a:pt x="117" y="1232"/>
                  <a:pt x="116" y="1233"/>
                  <a:pt x="115" y="1235"/>
                </a:cubicBezTo>
                <a:cubicBezTo>
                  <a:pt x="114" y="1235"/>
                  <a:pt x="113" y="1235"/>
                  <a:pt x="113" y="1235"/>
                </a:cubicBezTo>
                <a:cubicBezTo>
                  <a:pt x="112" y="1233"/>
                  <a:pt x="111" y="1232"/>
                  <a:pt x="111" y="1231"/>
                </a:cubicBezTo>
                <a:cubicBezTo>
                  <a:pt x="112" y="1213"/>
                  <a:pt x="113" y="1196"/>
                  <a:pt x="114" y="1179"/>
                </a:cubicBezTo>
                <a:cubicBezTo>
                  <a:pt x="116" y="1163"/>
                  <a:pt x="118" y="1149"/>
                  <a:pt x="120" y="1133"/>
                </a:cubicBezTo>
                <a:cubicBezTo>
                  <a:pt x="121" y="1123"/>
                  <a:pt x="123" y="1112"/>
                  <a:pt x="125" y="1102"/>
                </a:cubicBezTo>
                <a:cubicBezTo>
                  <a:pt x="127" y="1089"/>
                  <a:pt x="129" y="1076"/>
                  <a:pt x="131" y="1063"/>
                </a:cubicBezTo>
                <a:cubicBezTo>
                  <a:pt x="133" y="1053"/>
                  <a:pt x="135" y="1102"/>
                  <a:pt x="137" y="1092"/>
                </a:cubicBezTo>
                <a:cubicBezTo>
                  <a:pt x="138" y="1090"/>
                  <a:pt x="138" y="1087"/>
                  <a:pt x="138" y="1084"/>
                </a:cubicBezTo>
                <a:cubicBezTo>
                  <a:pt x="138" y="1084"/>
                  <a:pt x="137" y="1084"/>
                  <a:pt x="137" y="1084"/>
                </a:cubicBezTo>
                <a:cubicBezTo>
                  <a:pt x="135" y="1088"/>
                  <a:pt x="134" y="1093"/>
                  <a:pt x="133" y="1097"/>
                </a:cubicBezTo>
                <a:cubicBezTo>
                  <a:pt x="125" y="1123"/>
                  <a:pt x="122" y="1090"/>
                  <a:pt x="120" y="1116"/>
                </a:cubicBezTo>
                <a:cubicBezTo>
                  <a:pt x="117" y="1142"/>
                  <a:pt x="114" y="1165"/>
                  <a:pt x="110" y="1191"/>
                </a:cubicBezTo>
                <a:cubicBezTo>
                  <a:pt x="106" y="1219"/>
                  <a:pt x="102" y="1246"/>
                  <a:pt x="97" y="1274"/>
                </a:cubicBezTo>
                <a:cubicBezTo>
                  <a:pt x="95" y="1286"/>
                  <a:pt x="91" y="1246"/>
                  <a:pt x="88" y="1258"/>
                </a:cubicBezTo>
                <a:cubicBezTo>
                  <a:pt x="87" y="1260"/>
                  <a:pt x="86" y="1261"/>
                  <a:pt x="85" y="1263"/>
                </a:cubicBezTo>
                <a:cubicBezTo>
                  <a:pt x="84" y="1263"/>
                  <a:pt x="83" y="1263"/>
                  <a:pt x="82" y="1263"/>
                </a:cubicBezTo>
                <a:cubicBezTo>
                  <a:pt x="82" y="1261"/>
                  <a:pt x="81" y="1260"/>
                  <a:pt x="81" y="1258"/>
                </a:cubicBezTo>
                <a:cubicBezTo>
                  <a:pt x="82" y="1234"/>
                  <a:pt x="84" y="1225"/>
                  <a:pt x="86" y="1200"/>
                </a:cubicBezTo>
                <a:cubicBezTo>
                  <a:pt x="87" y="1188"/>
                  <a:pt x="88" y="1211"/>
                  <a:pt x="90" y="1198"/>
                </a:cubicBezTo>
                <a:cubicBezTo>
                  <a:pt x="91" y="1194"/>
                  <a:pt x="91" y="1190"/>
                  <a:pt x="91" y="1186"/>
                </a:cubicBezTo>
                <a:cubicBezTo>
                  <a:pt x="86" y="1189"/>
                  <a:pt x="82" y="1157"/>
                  <a:pt x="81" y="1162"/>
                </a:cubicBezTo>
                <a:cubicBezTo>
                  <a:pt x="77" y="1194"/>
                  <a:pt x="74" y="1210"/>
                  <a:pt x="63" y="1241"/>
                </a:cubicBezTo>
                <a:cubicBezTo>
                  <a:pt x="63" y="1244"/>
                  <a:pt x="61" y="1246"/>
                  <a:pt x="60" y="1249"/>
                </a:cubicBezTo>
                <a:cubicBezTo>
                  <a:pt x="60" y="1250"/>
                  <a:pt x="59" y="1251"/>
                  <a:pt x="58" y="1251"/>
                </a:cubicBezTo>
                <a:cubicBezTo>
                  <a:pt x="51" y="1252"/>
                  <a:pt x="53" y="1255"/>
                  <a:pt x="52" y="1258"/>
                </a:cubicBezTo>
                <a:cubicBezTo>
                  <a:pt x="51" y="1270"/>
                  <a:pt x="50" y="1282"/>
                  <a:pt x="48" y="1294"/>
                </a:cubicBezTo>
                <a:cubicBezTo>
                  <a:pt x="48" y="1295"/>
                  <a:pt x="46" y="1297"/>
                  <a:pt x="46" y="1299"/>
                </a:cubicBezTo>
                <a:cubicBezTo>
                  <a:pt x="45" y="1299"/>
                  <a:pt x="44" y="1299"/>
                  <a:pt x="43" y="1299"/>
                </a:cubicBezTo>
                <a:cubicBezTo>
                  <a:pt x="42" y="1297"/>
                  <a:pt x="41" y="1296"/>
                  <a:pt x="41" y="1294"/>
                </a:cubicBezTo>
                <a:cubicBezTo>
                  <a:pt x="40" y="1280"/>
                  <a:pt x="39" y="1266"/>
                  <a:pt x="39" y="1252"/>
                </a:cubicBezTo>
                <a:cubicBezTo>
                  <a:pt x="39" y="1250"/>
                  <a:pt x="39" y="1249"/>
                  <a:pt x="39" y="1247"/>
                </a:cubicBezTo>
                <a:cubicBezTo>
                  <a:pt x="38" y="1247"/>
                  <a:pt x="37" y="1247"/>
                  <a:pt x="36" y="1247"/>
                </a:cubicBezTo>
                <a:cubicBezTo>
                  <a:pt x="35" y="1248"/>
                  <a:pt x="34" y="1250"/>
                  <a:pt x="34" y="1252"/>
                </a:cubicBezTo>
                <a:cubicBezTo>
                  <a:pt x="31" y="1261"/>
                  <a:pt x="30" y="1271"/>
                  <a:pt x="26" y="1280"/>
                </a:cubicBezTo>
                <a:cubicBezTo>
                  <a:pt x="22" y="1292"/>
                  <a:pt x="15" y="1328"/>
                  <a:pt x="10" y="1340"/>
                </a:cubicBezTo>
                <a:cubicBezTo>
                  <a:pt x="9" y="1341"/>
                  <a:pt x="7" y="1342"/>
                  <a:pt x="6" y="1344"/>
                </a:cubicBezTo>
                <a:cubicBezTo>
                  <a:pt x="5" y="1343"/>
                  <a:pt x="4" y="1343"/>
                  <a:pt x="3" y="1343"/>
                </a:cubicBezTo>
                <a:cubicBezTo>
                  <a:pt x="2" y="1340"/>
                  <a:pt x="0" y="1312"/>
                  <a:pt x="0" y="1309"/>
                </a:cubicBezTo>
                <a:cubicBezTo>
                  <a:pt x="1" y="1292"/>
                  <a:pt x="2" y="1275"/>
                  <a:pt x="4" y="1257"/>
                </a:cubicBezTo>
                <a:cubicBezTo>
                  <a:pt x="7" y="1229"/>
                  <a:pt x="10" y="1216"/>
                  <a:pt x="14" y="1188"/>
                </a:cubicBezTo>
                <a:cubicBezTo>
                  <a:pt x="16" y="1163"/>
                  <a:pt x="20" y="1176"/>
                  <a:pt x="23" y="1151"/>
                </a:cubicBezTo>
                <a:cubicBezTo>
                  <a:pt x="27" y="1119"/>
                  <a:pt x="32" y="1086"/>
                  <a:pt x="34" y="1053"/>
                </a:cubicBezTo>
                <a:cubicBezTo>
                  <a:pt x="37" y="1012"/>
                  <a:pt x="38" y="970"/>
                  <a:pt x="40" y="929"/>
                </a:cubicBezTo>
                <a:cubicBezTo>
                  <a:pt x="40" y="925"/>
                  <a:pt x="40" y="920"/>
                  <a:pt x="40" y="916"/>
                </a:cubicBezTo>
                <a:cubicBezTo>
                  <a:pt x="40" y="914"/>
                  <a:pt x="38" y="913"/>
                  <a:pt x="37" y="911"/>
                </a:cubicBezTo>
                <a:cubicBezTo>
                  <a:pt x="36" y="909"/>
                  <a:pt x="36" y="908"/>
                  <a:pt x="37" y="907"/>
                </a:cubicBezTo>
                <a:cubicBezTo>
                  <a:pt x="38" y="902"/>
                  <a:pt x="40" y="897"/>
                  <a:pt x="40" y="892"/>
                </a:cubicBezTo>
                <a:cubicBezTo>
                  <a:pt x="39" y="829"/>
                  <a:pt x="38" y="765"/>
                  <a:pt x="38" y="701"/>
                </a:cubicBezTo>
                <a:cubicBezTo>
                  <a:pt x="37" y="657"/>
                  <a:pt x="37" y="612"/>
                  <a:pt x="37" y="568"/>
                </a:cubicBezTo>
                <a:cubicBezTo>
                  <a:pt x="36" y="515"/>
                  <a:pt x="35" y="463"/>
                  <a:pt x="32" y="411"/>
                </a:cubicBezTo>
                <a:cubicBezTo>
                  <a:pt x="30" y="356"/>
                  <a:pt x="25" y="300"/>
                  <a:pt x="22" y="245"/>
                </a:cubicBezTo>
                <a:cubicBezTo>
                  <a:pt x="18" y="195"/>
                  <a:pt x="15" y="145"/>
                  <a:pt x="12" y="94"/>
                </a:cubicBezTo>
                <a:cubicBezTo>
                  <a:pt x="11" y="79"/>
                  <a:pt x="12" y="64"/>
                  <a:pt x="12" y="49"/>
                </a:cubicBezTo>
                <a:cubicBezTo>
                  <a:pt x="12" y="48"/>
                  <a:pt x="12" y="47"/>
                  <a:pt x="13" y="46"/>
                </a:cubicBezTo>
                <a:cubicBezTo>
                  <a:pt x="13" y="46"/>
                  <a:pt x="14" y="46"/>
                  <a:pt x="15" y="46"/>
                </a:cubicBezTo>
                <a:cubicBezTo>
                  <a:pt x="19" y="94"/>
                  <a:pt x="23" y="141"/>
                  <a:pt x="27" y="188"/>
                </a:cubicBezTo>
                <a:cubicBezTo>
                  <a:pt x="31" y="236"/>
                  <a:pt x="34" y="284"/>
                  <a:pt x="38" y="332"/>
                </a:cubicBezTo>
                <a:cubicBezTo>
                  <a:pt x="41" y="379"/>
                  <a:pt x="44" y="427"/>
                  <a:pt x="48" y="475"/>
                </a:cubicBezTo>
                <a:cubicBezTo>
                  <a:pt x="46" y="348"/>
                  <a:pt x="32" y="222"/>
                  <a:pt x="32" y="96"/>
                </a:cubicBezTo>
                <a:cubicBezTo>
                  <a:pt x="32" y="96"/>
                  <a:pt x="33" y="96"/>
                  <a:pt x="34" y="96"/>
                </a:cubicBezTo>
                <a:cubicBezTo>
                  <a:pt x="35" y="98"/>
                  <a:pt x="36" y="100"/>
                  <a:pt x="37" y="102"/>
                </a:cubicBezTo>
                <a:cubicBezTo>
                  <a:pt x="38" y="102"/>
                  <a:pt x="39" y="102"/>
                  <a:pt x="40" y="102"/>
                </a:cubicBezTo>
                <a:cubicBezTo>
                  <a:pt x="40" y="91"/>
                  <a:pt x="40" y="79"/>
                  <a:pt x="40" y="67"/>
                </a:cubicBezTo>
                <a:cubicBezTo>
                  <a:pt x="41" y="67"/>
                  <a:pt x="42" y="67"/>
                  <a:pt x="44" y="67"/>
                </a:cubicBezTo>
                <a:cubicBezTo>
                  <a:pt x="50" y="157"/>
                  <a:pt x="56" y="246"/>
                  <a:pt x="62" y="335"/>
                </a:cubicBezTo>
                <a:cubicBezTo>
                  <a:pt x="63" y="335"/>
                  <a:pt x="63" y="335"/>
                  <a:pt x="64" y="335"/>
                </a:cubicBezTo>
                <a:cubicBezTo>
                  <a:pt x="62" y="299"/>
                  <a:pt x="61" y="263"/>
                  <a:pt x="59" y="227"/>
                </a:cubicBezTo>
                <a:cubicBezTo>
                  <a:pt x="58" y="191"/>
                  <a:pt x="55" y="203"/>
                  <a:pt x="58" y="167"/>
                </a:cubicBezTo>
                <a:cubicBezTo>
                  <a:pt x="59" y="167"/>
                  <a:pt x="59" y="167"/>
                  <a:pt x="60" y="167"/>
                </a:cubicBezTo>
                <a:cubicBezTo>
                  <a:pt x="61" y="172"/>
                  <a:pt x="62" y="130"/>
                  <a:pt x="62" y="134"/>
                </a:cubicBezTo>
                <a:cubicBezTo>
                  <a:pt x="62" y="125"/>
                  <a:pt x="63" y="162"/>
                  <a:pt x="62" y="152"/>
                </a:cubicBezTo>
                <a:cubicBezTo>
                  <a:pt x="62" y="137"/>
                  <a:pt x="62" y="123"/>
                  <a:pt x="61" y="109"/>
                </a:cubicBezTo>
                <a:cubicBezTo>
                  <a:pt x="61" y="105"/>
                  <a:pt x="60" y="100"/>
                  <a:pt x="60" y="96"/>
                </a:cubicBezTo>
                <a:cubicBezTo>
                  <a:pt x="60" y="95"/>
                  <a:pt x="62" y="94"/>
                  <a:pt x="63" y="93"/>
                </a:cubicBezTo>
                <a:cubicBezTo>
                  <a:pt x="64" y="94"/>
                  <a:pt x="66" y="95"/>
                  <a:pt x="66" y="96"/>
                </a:cubicBezTo>
                <a:cubicBezTo>
                  <a:pt x="67" y="112"/>
                  <a:pt x="68" y="129"/>
                  <a:pt x="69" y="145"/>
                </a:cubicBezTo>
                <a:cubicBezTo>
                  <a:pt x="73" y="189"/>
                  <a:pt x="76" y="186"/>
                  <a:pt x="79" y="231"/>
                </a:cubicBezTo>
                <a:cubicBezTo>
                  <a:pt x="79" y="239"/>
                  <a:pt x="80" y="246"/>
                  <a:pt x="81" y="254"/>
                </a:cubicBezTo>
                <a:cubicBezTo>
                  <a:pt x="80" y="183"/>
                  <a:pt x="73" y="160"/>
                  <a:pt x="74" y="89"/>
                </a:cubicBezTo>
                <a:cubicBezTo>
                  <a:pt x="76" y="89"/>
                  <a:pt x="77" y="89"/>
                  <a:pt x="78" y="89"/>
                </a:cubicBezTo>
                <a:cubicBezTo>
                  <a:pt x="79" y="106"/>
                  <a:pt x="81" y="123"/>
                  <a:pt x="82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4" y="131"/>
                  <a:pt x="85" y="122"/>
                  <a:pt x="86" y="112"/>
                </a:cubicBezTo>
                <a:cubicBezTo>
                  <a:pt x="86" y="112"/>
                  <a:pt x="87" y="112"/>
                  <a:pt x="87" y="112"/>
                </a:cubicBezTo>
                <a:cubicBezTo>
                  <a:pt x="88" y="113"/>
                  <a:pt x="88" y="115"/>
                  <a:pt x="88" y="116"/>
                </a:cubicBezTo>
                <a:cubicBezTo>
                  <a:pt x="87" y="127"/>
                  <a:pt x="94" y="137"/>
                  <a:pt x="95" y="147"/>
                </a:cubicBezTo>
                <a:cubicBezTo>
                  <a:pt x="98" y="171"/>
                  <a:pt x="98" y="148"/>
                  <a:pt x="100" y="172"/>
                </a:cubicBezTo>
                <a:cubicBezTo>
                  <a:pt x="104" y="232"/>
                  <a:pt x="110" y="291"/>
                  <a:pt x="113" y="351"/>
                </a:cubicBezTo>
                <a:cubicBezTo>
                  <a:pt x="116" y="394"/>
                  <a:pt x="116" y="437"/>
                  <a:pt x="117" y="479"/>
                </a:cubicBezTo>
                <a:cubicBezTo>
                  <a:pt x="118" y="527"/>
                  <a:pt x="120" y="575"/>
                  <a:pt x="121" y="622"/>
                </a:cubicBezTo>
                <a:cubicBezTo>
                  <a:pt x="121" y="623"/>
                  <a:pt x="121" y="625"/>
                  <a:pt x="122" y="626"/>
                </a:cubicBezTo>
                <a:cubicBezTo>
                  <a:pt x="122" y="618"/>
                  <a:pt x="120" y="611"/>
                  <a:pt x="120" y="604"/>
                </a:cubicBezTo>
                <a:cubicBezTo>
                  <a:pt x="110" y="524"/>
                  <a:pt x="118" y="431"/>
                  <a:pt x="113" y="351"/>
                </a:cubicBezTo>
                <a:cubicBezTo>
                  <a:pt x="109" y="286"/>
                  <a:pt x="114" y="234"/>
                  <a:pt x="115" y="169"/>
                </a:cubicBezTo>
                <a:cubicBezTo>
                  <a:pt x="115" y="120"/>
                  <a:pt x="112" y="202"/>
                  <a:pt x="113" y="154"/>
                </a:cubicBezTo>
                <a:cubicBezTo>
                  <a:pt x="113" y="143"/>
                  <a:pt x="114" y="179"/>
                  <a:pt x="114" y="168"/>
                </a:cubicBezTo>
                <a:cubicBezTo>
                  <a:pt x="114" y="167"/>
                  <a:pt x="113" y="166"/>
                  <a:pt x="113" y="165"/>
                </a:cubicBezTo>
                <a:cubicBezTo>
                  <a:pt x="114" y="164"/>
                  <a:pt x="115" y="164"/>
                  <a:pt x="116" y="164"/>
                </a:cubicBezTo>
                <a:cubicBezTo>
                  <a:pt x="116" y="165"/>
                  <a:pt x="117" y="166"/>
                  <a:pt x="117" y="167"/>
                </a:cubicBezTo>
                <a:cubicBezTo>
                  <a:pt x="119" y="178"/>
                  <a:pt x="120" y="141"/>
                  <a:pt x="121" y="151"/>
                </a:cubicBezTo>
                <a:cubicBezTo>
                  <a:pt x="124" y="200"/>
                  <a:pt x="127" y="118"/>
                  <a:pt x="130" y="166"/>
                </a:cubicBezTo>
                <a:cubicBezTo>
                  <a:pt x="133" y="229"/>
                  <a:pt x="136" y="291"/>
                  <a:pt x="140" y="353"/>
                </a:cubicBezTo>
                <a:cubicBezTo>
                  <a:pt x="146" y="465"/>
                  <a:pt x="146" y="577"/>
                  <a:pt x="146" y="689"/>
                </a:cubicBezTo>
                <a:cubicBezTo>
                  <a:pt x="146" y="701"/>
                  <a:pt x="146" y="714"/>
                  <a:pt x="146" y="725"/>
                </a:cubicBezTo>
                <a:cubicBezTo>
                  <a:pt x="146" y="719"/>
                  <a:pt x="146" y="704"/>
                  <a:pt x="146" y="696"/>
                </a:cubicBezTo>
                <a:cubicBezTo>
                  <a:pt x="149" y="656"/>
                  <a:pt x="138" y="627"/>
                  <a:pt x="139" y="587"/>
                </a:cubicBezTo>
                <a:cubicBezTo>
                  <a:pt x="143" y="502"/>
                  <a:pt x="141" y="410"/>
                  <a:pt x="138" y="325"/>
                </a:cubicBezTo>
                <a:cubicBezTo>
                  <a:pt x="135" y="250"/>
                  <a:pt x="150" y="308"/>
                  <a:pt x="147" y="233"/>
                </a:cubicBezTo>
                <a:cubicBezTo>
                  <a:pt x="146" y="205"/>
                  <a:pt x="147" y="178"/>
                  <a:pt x="146" y="150"/>
                </a:cubicBezTo>
                <a:cubicBezTo>
                  <a:pt x="146" y="142"/>
                  <a:pt x="146" y="134"/>
                  <a:pt x="146" y="127"/>
                </a:cubicBezTo>
                <a:cubicBezTo>
                  <a:pt x="146" y="125"/>
                  <a:pt x="146" y="123"/>
                  <a:pt x="148" y="120"/>
                </a:cubicBezTo>
                <a:cubicBezTo>
                  <a:pt x="149" y="121"/>
                  <a:pt x="150" y="123"/>
                  <a:pt x="150" y="124"/>
                </a:cubicBezTo>
                <a:cubicBezTo>
                  <a:pt x="152" y="146"/>
                  <a:pt x="153" y="168"/>
                  <a:pt x="155" y="189"/>
                </a:cubicBezTo>
                <a:cubicBezTo>
                  <a:pt x="157" y="221"/>
                  <a:pt x="159" y="253"/>
                  <a:pt x="161" y="285"/>
                </a:cubicBezTo>
                <a:cubicBezTo>
                  <a:pt x="161" y="286"/>
                  <a:pt x="161" y="287"/>
                  <a:pt x="161" y="288"/>
                </a:cubicBezTo>
                <a:cubicBezTo>
                  <a:pt x="165" y="244"/>
                  <a:pt x="160" y="201"/>
                  <a:pt x="163" y="157"/>
                </a:cubicBezTo>
                <a:cubicBezTo>
                  <a:pt x="164" y="157"/>
                  <a:pt x="165" y="157"/>
                  <a:pt x="166" y="157"/>
                </a:cubicBezTo>
                <a:cubicBezTo>
                  <a:pt x="166" y="159"/>
                  <a:pt x="167" y="162"/>
                  <a:pt x="167" y="164"/>
                </a:cubicBezTo>
                <a:cubicBezTo>
                  <a:pt x="169" y="195"/>
                  <a:pt x="170" y="226"/>
                  <a:pt x="172" y="258"/>
                </a:cubicBezTo>
                <a:cubicBezTo>
                  <a:pt x="172" y="265"/>
                  <a:pt x="173" y="272"/>
                  <a:pt x="174" y="279"/>
                </a:cubicBezTo>
                <a:cubicBezTo>
                  <a:pt x="173" y="216"/>
                  <a:pt x="167" y="152"/>
                  <a:pt x="171" y="89"/>
                </a:cubicBezTo>
                <a:cubicBezTo>
                  <a:pt x="171" y="89"/>
                  <a:pt x="172" y="89"/>
                  <a:pt x="173" y="89"/>
                </a:cubicBezTo>
                <a:cubicBezTo>
                  <a:pt x="178" y="167"/>
                  <a:pt x="184" y="115"/>
                  <a:pt x="189" y="193"/>
                </a:cubicBezTo>
                <a:cubicBezTo>
                  <a:pt x="190" y="193"/>
                  <a:pt x="191" y="193"/>
                  <a:pt x="192" y="193"/>
                </a:cubicBezTo>
                <a:cubicBezTo>
                  <a:pt x="192" y="178"/>
                  <a:pt x="192" y="293"/>
                  <a:pt x="192" y="278"/>
                </a:cubicBezTo>
                <a:cubicBezTo>
                  <a:pt x="193" y="278"/>
                  <a:pt x="193" y="278"/>
                  <a:pt x="194" y="278"/>
                </a:cubicBezTo>
                <a:cubicBezTo>
                  <a:pt x="195" y="278"/>
                  <a:pt x="196" y="279"/>
                  <a:pt x="196" y="280"/>
                </a:cubicBezTo>
                <a:cubicBezTo>
                  <a:pt x="197" y="295"/>
                  <a:pt x="198" y="180"/>
                  <a:pt x="199" y="196"/>
                </a:cubicBezTo>
                <a:cubicBezTo>
                  <a:pt x="201" y="224"/>
                  <a:pt x="203" y="253"/>
                  <a:pt x="204" y="281"/>
                </a:cubicBezTo>
                <a:cubicBezTo>
                  <a:pt x="204" y="282"/>
                  <a:pt x="204" y="283"/>
                  <a:pt x="205" y="284"/>
                </a:cubicBezTo>
                <a:cubicBezTo>
                  <a:pt x="205" y="208"/>
                  <a:pt x="197" y="262"/>
                  <a:pt x="200" y="186"/>
                </a:cubicBezTo>
                <a:cubicBezTo>
                  <a:pt x="201" y="186"/>
                  <a:pt x="202" y="186"/>
                  <a:pt x="203" y="186"/>
                </a:cubicBezTo>
                <a:cubicBezTo>
                  <a:pt x="204" y="189"/>
                  <a:pt x="205" y="193"/>
                  <a:pt x="205" y="196"/>
                </a:cubicBezTo>
                <a:cubicBezTo>
                  <a:pt x="206" y="201"/>
                  <a:pt x="204" y="207"/>
                  <a:pt x="207" y="211"/>
                </a:cubicBezTo>
                <a:cubicBezTo>
                  <a:pt x="215" y="225"/>
                  <a:pt x="211" y="239"/>
                  <a:pt x="214" y="253"/>
                </a:cubicBezTo>
                <a:cubicBezTo>
                  <a:pt x="214" y="253"/>
                  <a:pt x="215" y="254"/>
                  <a:pt x="215" y="254"/>
                </a:cubicBezTo>
                <a:cubicBezTo>
                  <a:pt x="216" y="254"/>
                  <a:pt x="216" y="254"/>
                  <a:pt x="217" y="255"/>
                </a:cubicBezTo>
                <a:cubicBezTo>
                  <a:pt x="218" y="252"/>
                  <a:pt x="220" y="250"/>
                  <a:pt x="220" y="247"/>
                </a:cubicBezTo>
                <a:cubicBezTo>
                  <a:pt x="219" y="232"/>
                  <a:pt x="219" y="217"/>
                  <a:pt x="219" y="202"/>
                </a:cubicBezTo>
                <a:cubicBezTo>
                  <a:pt x="218" y="172"/>
                  <a:pt x="217" y="141"/>
                  <a:pt x="217" y="111"/>
                </a:cubicBezTo>
                <a:cubicBezTo>
                  <a:pt x="217" y="110"/>
                  <a:pt x="217" y="110"/>
                  <a:pt x="219" y="110"/>
                </a:cubicBezTo>
                <a:cubicBezTo>
                  <a:pt x="220" y="112"/>
                  <a:pt x="220" y="114"/>
                  <a:pt x="221" y="116"/>
                </a:cubicBezTo>
                <a:cubicBezTo>
                  <a:pt x="223" y="155"/>
                  <a:pt x="226" y="195"/>
                  <a:pt x="229" y="234"/>
                </a:cubicBezTo>
                <a:cubicBezTo>
                  <a:pt x="231" y="262"/>
                  <a:pt x="233" y="159"/>
                  <a:pt x="235" y="187"/>
                </a:cubicBezTo>
                <a:cubicBezTo>
                  <a:pt x="235" y="192"/>
                  <a:pt x="236" y="198"/>
                  <a:pt x="237" y="203"/>
                </a:cubicBezTo>
                <a:cubicBezTo>
                  <a:pt x="238" y="203"/>
                  <a:pt x="238" y="203"/>
                  <a:pt x="239" y="203"/>
                </a:cubicBezTo>
                <a:cubicBezTo>
                  <a:pt x="237" y="136"/>
                  <a:pt x="235" y="200"/>
                  <a:pt x="233" y="133"/>
                </a:cubicBezTo>
                <a:cubicBezTo>
                  <a:pt x="234" y="133"/>
                  <a:pt x="235" y="133"/>
                  <a:pt x="236" y="133"/>
                </a:cubicBezTo>
                <a:cubicBezTo>
                  <a:pt x="237" y="134"/>
                  <a:pt x="239" y="136"/>
                  <a:pt x="239" y="138"/>
                </a:cubicBezTo>
                <a:cubicBezTo>
                  <a:pt x="240" y="157"/>
                  <a:pt x="241" y="176"/>
                  <a:pt x="242" y="196"/>
                </a:cubicBezTo>
                <a:cubicBezTo>
                  <a:pt x="243" y="218"/>
                  <a:pt x="245" y="240"/>
                  <a:pt x="246" y="262"/>
                </a:cubicBezTo>
                <a:cubicBezTo>
                  <a:pt x="246" y="264"/>
                  <a:pt x="247" y="265"/>
                  <a:pt x="247" y="267"/>
                </a:cubicBezTo>
                <a:cubicBezTo>
                  <a:pt x="248" y="267"/>
                  <a:pt x="249" y="267"/>
                  <a:pt x="249" y="267"/>
                </a:cubicBezTo>
                <a:cubicBezTo>
                  <a:pt x="251" y="233"/>
                  <a:pt x="252" y="200"/>
                  <a:pt x="253" y="166"/>
                </a:cubicBezTo>
                <a:cubicBezTo>
                  <a:pt x="255" y="166"/>
                  <a:pt x="256" y="166"/>
                  <a:pt x="257" y="166"/>
                </a:cubicBezTo>
                <a:cubicBezTo>
                  <a:pt x="261" y="230"/>
                  <a:pt x="264" y="163"/>
                  <a:pt x="268" y="226"/>
                </a:cubicBezTo>
                <a:cubicBezTo>
                  <a:pt x="269" y="226"/>
                  <a:pt x="270" y="226"/>
                  <a:pt x="270" y="226"/>
                </a:cubicBezTo>
                <a:cubicBezTo>
                  <a:pt x="268" y="135"/>
                  <a:pt x="265" y="173"/>
                  <a:pt x="263" y="81"/>
                </a:cubicBezTo>
                <a:cubicBezTo>
                  <a:pt x="264" y="81"/>
                  <a:pt x="265" y="81"/>
                  <a:pt x="266" y="81"/>
                </a:cubicBezTo>
                <a:cubicBezTo>
                  <a:pt x="274" y="149"/>
                  <a:pt x="273" y="217"/>
                  <a:pt x="282" y="285"/>
                </a:cubicBezTo>
                <a:cubicBezTo>
                  <a:pt x="282" y="285"/>
                  <a:pt x="283" y="285"/>
                  <a:pt x="284" y="285"/>
                </a:cubicBezTo>
                <a:cubicBezTo>
                  <a:pt x="283" y="254"/>
                  <a:pt x="281" y="223"/>
                  <a:pt x="282" y="192"/>
                </a:cubicBezTo>
                <a:cubicBezTo>
                  <a:pt x="282" y="161"/>
                  <a:pt x="283" y="130"/>
                  <a:pt x="284" y="99"/>
                </a:cubicBezTo>
                <a:cubicBezTo>
                  <a:pt x="285" y="99"/>
                  <a:pt x="286" y="99"/>
                  <a:pt x="288" y="99"/>
                </a:cubicBezTo>
                <a:cubicBezTo>
                  <a:pt x="288" y="104"/>
                  <a:pt x="290" y="108"/>
                  <a:pt x="290" y="113"/>
                </a:cubicBezTo>
                <a:cubicBezTo>
                  <a:pt x="291" y="145"/>
                  <a:pt x="293" y="177"/>
                  <a:pt x="294" y="209"/>
                </a:cubicBezTo>
                <a:cubicBezTo>
                  <a:pt x="295" y="216"/>
                  <a:pt x="295" y="223"/>
                  <a:pt x="297" y="230"/>
                </a:cubicBezTo>
                <a:cubicBezTo>
                  <a:pt x="297" y="229"/>
                  <a:pt x="298" y="228"/>
                  <a:pt x="298" y="227"/>
                </a:cubicBezTo>
                <a:cubicBezTo>
                  <a:pt x="302" y="204"/>
                  <a:pt x="301" y="181"/>
                  <a:pt x="300" y="159"/>
                </a:cubicBezTo>
                <a:cubicBezTo>
                  <a:pt x="300" y="132"/>
                  <a:pt x="300" y="105"/>
                  <a:pt x="300" y="78"/>
                </a:cubicBezTo>
                <a:cubicBezTo>
                  <a:pt x="300" y="77"/>
                  <a:pt x="300" y="77"/>
                  <a:pt x="302" y="76"/>
                </a:cubicBezTo>
                <a:cubicBezTo>
                  <a:pt x="303" y="77"/>
                  <a:pt x="303" y="78"/>
                  <a:pt x="303" y="79"/>
                </a:cubicBezTo>
                <a:cubicBezTo>
                  <a:pt x="305" y="102"/>
                  <a:pt x="306" y="124"/>
                  <a:pt x="307" y="147"/>
                </a:cubicBezTo>
                <a:cubicBezTo>
                  <a:pt x="308" y="164"/>
                  <a:pt x="309" y="181"/>
                  <a:pt x="310" y="198"/>
                </a:cubicBezTo>
                <a:cubicBezTo>
                  <a:pt x="311" y="215"/>
                  <a:pt x="312" y="232"/>
                  <a:pt x="313" y="250"/>
                </a:cubicBezTo>
                <a:cubicBezTo>
                  <a:pt x="314" y="259"/>
                  <a:pt x="316" y="268"/>
                  <a:pt x="317" y="277"/>
                </a:cubicBezTo>
                <a:cubicBezTo>
                  <a:pt x="319" y="287"/>
                  <a:pt x="319" y="167"/>
                  <a:pt x="320" y="177"/>
                </a:cubicBezTo>
                <a:cubicBezTo>
                  <a:pt x="321" y="182"/>
                  <a:pt x="322" y="187"/>
                  <a:pt x="322" y="192"/>
                </a:cubicBezTo>
                <a:cubicBezTo>
                  <a:pt x="321" y="200"/>
                  <a:pt x="324" y="207"/>
                  <a:pt x="322" y="215"/>
                </a:cubicBezTo>
                <a:cubicBezTo>
                  <a:pt x="321" y="219"/>
                  <a:pt x="324" y="223"/>
                  <a:pt x="324" y="227"/>
                </a:cubicBezTo>
                <a:cubicBezTo>
                  <a:pt x="324" y="230"/>
                  <a:pt x="322" y="232"/>
                  <a:pt x="322" y="235"/>
                </a:cubicBezTo>
                <a:cubicBezTo>
                  <a:pt x="322" y="237"/>
                  <a:pt x="324" y="239"/>
                  <a:pt x="324" y="242"/>
                </a:cubicBezTo>
                <a:cubicBezTo>
                  <a:pt x="324" y="244"/>
                  <a:pt x="323" y="247"/>
                  <a:pt x="323" y="249"/>
                </a:cubicBezTo>
                <a:cubicBezTo>
                  <a:pt x="323" y="252"/>
                  <a:pt x="324" y="254"/>
                  <a:pt x="324" y="256"/>
                </a:cubicBezTo>
                <a:cubicBezTo>
                  <a:pt x="324" y="258"/>
                  <a:pt x="325" y="260"/>
                  <a:pt x="325" y="263"/>
                </a:cubicBezTo>
                <a:cubicBezTo>
                  <a:pt x="325" y="265"/>
                  <a:pt x="324" y="267"/>
                  <a:pt x="324" y="270"/>
                </a:cubicBezTo>
                <a:cubicBezTo>
                  <a:pt x="324" y="272"/>
                  <a:pt x="325" y="274"/>
                  <a:pt x="325" y="277"/>
                </a:cubicBezTo>
                <a:cubicBezTo>
                  <a:pt x="325" y="281"/>
                  <a:pt x="325" y="285"/>
                  <a:pt x="325" y="289"/>
                </a:cubicBezTo>
                <a:cubicBezTo>
                  <a:pt x="325" y="293"/>
                  <a:pt x="325" y="297"/>
                  <a:pt x="325" y="301"/>
                </a:cubicBezTo>
                <a:cubicBezTo>
                  <a:pt x="325" y="307"/>
                  <a:pt x="325" y="313"/>
                  <a:pt x="325" y="320"/>
                </a:cubicBezTo>
                <a:cubicBezTo>
                  <a:pt x="325" y="325"/>
                  <a:pt x="326" y="331"/>
                  <a:pt x="326" y="336"/>
                </a:cubicBezTo>
                <a:cubicBezTo>
                  <a:pt x="326" y="342"/>
                  <a:pt x="326" y="348"/>
                  <a:pt x="326" y="354"/>
                </a:cubicBezTo>
                <a:cubicBezTo>
                  <a:pt x="326" y="362"/>
                  <a:pt x="326" y="369"/>
                  <a:pt x="326" y="376"/>
                </a:cubicBezTo>
                <a:cubicBezTo>
                  <a:pt x="327" y="387"/>
                  <a:pt x="327" y="398"/>
                  <a:pt x="327" y="409"/>
                </a:cubicBezTo>
                <a:cubicBezTo>
                  <a:pt x="327" y="421"/>
                  <a:pt x="327" y="433"/>
                  <a:pt x="327" y="446"/>
                </a:cubicBezTo>
                <a:cubicBezTo>
                  <a:pt x="327" y="459"/>
                  <a:pt x="327" y="471"/>
                  <a:pt x="328" y="484"/>
                </a:cubicBezTo>
                <a:cubicBezTo>
                  <a:pt x="328" y="510"/>
                  <a:pt x="328" y="536"/>
                  <a:pt x="328" y="562"/>
                </a:cubicBezTo>
                <a:cubicBezTo>
                  <a:pt x="328" y="582"/>
                  <a:pt x="327" y="602"/>
                  <a:pt x="326" y="623"/>
                </a:cubicBezTo>
                <a:cubicBezTo>
                  <a:pt x="326" y="662"/>
                  <a:pt x="326" y="702"/>
                  <a:pt x="325" y="741"/>
                </a:cubicBezTo>
                <a:cubicBezTo>
                  <a:pt x="325" y="753"/>
                  <a:pt x="323" y="765"/>
                  <a:pt x="323" y="777"/>
                </a:cubicBezTo>
                <a:cubicBezTo>
                  <a:pt x="323" y="790"/>
                  <a:pt x="323" y="802"/>
                  <a:pt x="323" y="815"/>
                </a:cubicBezTo>
                <a:cubicBezTo>
                  <a:pt x="324" y="815"/>
                  <a:pt x="322" y="813"/>
                  <a:pt x="323" y="813"/>
                </a:cubicBezTo>
                <a:cubicBezTo>
                  <a:pt x="324" y="809"/>
                  <a:pt x="322" y="803"/>
                  <a:pt x="323" y="799"/>
                </a:cubicBezTo>
                <a:cubicBezTo>
                  <a:pt x="319" y="662"/>
                  <a:pt x="330" y="541"/>
                  <a:pt x="327" y="409"/>
                </a:cubicBezTo>
                <a:cubicBezTo>
                  <a:pt x="325" y="315"/>
                  <a:pt x="321" y="357"/>
                  <a:pt x="319" y="263"/>
                </a:cubicBezTo>
                <a:cubicBezTo>
                  <a:pt x="318" y="234"/>
                  <a:pt x="331" y="70"/>
                  <a:pt x="331" y="41"/>
                </a:cubicBezTo>
                <a:cubicBezTo>
                  <a:pt x="331" y="31"/>
                  <a:pt x="334" y="44"/>
                  <a:pt x="336" y="34"/>
                </a:cubicBezTo>
                <a:cubicBezTo>
                  <a:pt x="336" y="29"/>
                  <a:pt x="336" y="24"/>
                  <a:pt x="337" y="19"/>
                </a:cubicBezTo>
                <a:cubicBezTo>
                  <a:pt x="337" y="19"/>
                  <a:pt x="337" y="19"/>
                  <a:pt x="339" y="17"/>
                </a:cubicBezTo>
                <a:cubicBezTo>
                  <a:pt x="340" y="19"/>
                  <a:pt x="341" y="20"/>
                  <a:pt x="341" y="21"/>
                </a:cubicBezTo>
                <a:cubicBezTo>
                  <a:pt x="342" y="36"/>
                  <a:pt x="342" y="28"/>
                  <a:pt x="343" y="43"/>
                </a:cubicBezTo>
                <a:cubicBezTo>
                  <a:pt x="345" y="71"/>
                  <a:pt x="347" y="100"/>
                  <a:pt x="350" y="128"/>
                </a:cubicBezTo>
                <a:cubicBezTo>
                  <a:pt x="350" y="117"/>
                  <a:pt x="350" y="105"/>
                  <a:pt x="350" y="94"/>
                </a:cubicBezTo>
                <a:cubicBezTo>
                  <a:pt x="349" y="76"/>
                  <a:pt x="349" y="58"/>
                  <a:pt x="349" y="41"/>
                </a:cubicBezTo>
                <a:cubicBezTo>
                  <a:pt x="348" y="32"/>
                  <a:pt x="348" y="46"/>
                  <a:pt x="348" y="37"/>
                </a:cubicBezTo>
                <a:cubicBezTo>
                  <a:pt x="348" y="36"/>
                  <a:pt x="349" y="35"/>
                  <a:pt x="350" y="34"/>
                </a:cubicBezTo>
                <a:cubicBezTo>
                  <a:pt x="351" y="35"/>
                  <a:pt x="351" y="36"/>
                  <a:pt x="352" y="37"/>
                </a:cubicBezTo>
                <a:cubicBezTo>
                  <a:pt x="353" y="49"/>
                  <a:pt x="354" y="37"/>
                  <a:pt x="354" y="48"/>
                </a:cubicBezTo>
                <a:cubicBezTo>
                  <a:pt x="355" y="66"/>
                  <a:pt x="356" y="84"/>
                  <a:pt x="357" y="102"/>
                </a:cubicBezTo>
                <a:cubicBezTo>
                  <a:pt x="359" y="127"/>
                  <a:pt x="361" y="151"/>
                  <a:pt x="362" y="176"/>
                </a:cubicBezTo>
                <a:cubicBezTo>
                  <a:pt x="363" y="187"/>
                  <a:pt x="363" y="197"/>
                  <a:pt x="364" y="208"/>
                </a:cubicBezTo>
                <a:cubicBezTo>
                  <a:pt x="364" y="213"/>
                  <a:pt x="367" y="217"/>
                  <a:pt x="367" y="221"/>
                </a:cubicBezTo>
                <a:cubicBezTo>
                  <a:pt x="367" y="223"/>
                  <a:pt x="363" y="225"/>
                  <a:pt x="370" y="226"/>
                </a:cubicBezTo>
                <a:cubicBezTo>
                  <a:pt x="363" y="228"/>
                  <a:pt x="364" y="230"/>
                  <a:pt x="370" y="231"/>
                </a:cubicBezTo>
                <a:cubicBezTo>
                  <a:pt x="368" y="232"/>
                  <a:pt x="366" y="233"/>
                  <a:pt x="364" y="234"/>
                </a:cubicBezTo>
                <a:cubicBezTo>
                  <a:pt x="366" y="235"/>
                  <a:pt x="368" y="235"/>
                  <a:pt x="370" y="236"/>
                </a:cubicBezTo>
                <a:cubicBezTo>
                  <a:pt x="368" y="237"/>
                  <a:pt x="366" y="238"/>
                  <a:pt x="364" y="239"/>
                </a:cubicBezTo>
                <a:cubicBezTo>
                  <a:pt x="366" y="240"/>
                  <a:pt x="368" y="241"/>
                  <a:pt x="370" y="241"/>
                </a:cubicBezTo>
                <a:cubicBezTo>
                  <a:pt x="368" y="242"/>
                  <a:pt x="367" y="243"/>
                  <a:pt x="365" y="244"/>
                </a:cubicBezTo>
                <a:cubicBezTo>
                  <a:pt x="367" y="245"/>
                  <a:pt x="368" y="246"/>
                  <a:pt x="370" y="246"/>
                </a:cubicBezTo>
                <a:cubicBezTo>
                  <a:pt x="369" y="247"/>
                  <a:pt x="367" y="248"/>
                  <a:pt x="365" y="249"/>
                </a:cubicBezTo>
                <a:cubicBezTo>
                  <a:pt x="367" y="250"/>
                  <a:pt x="369" y="251"/>
                  <a:pt x="371" y="251"/>
                </a:cubicBezTo>
                <a:cubicBezTo>
                  <a:pt x="369" y="252"/>
                  <a:pt x="368" y="253"/>
                  <a:pt x="365" y="254"/>
                </a:cubicBezTo>
                <a:cubicBezTo>
                  <a:pt x="367" y="255"/>
                  <a:pt x="369" y="255"/>
                  <a:pt x="371" y="256"/>
                </a:cubicBezTo>
                <a:cubicBezTo>
                  <a:pt x="369" y="257"/>
                  <a:pt x="368" y="258"/>
                  <a:pt x="365" y="259"/>
                </a:cubicBezTo>
                <a:cubicBezTo>
                  <a:pt x="367" y="260"/>
                  <a:pt x="369" y="260"/>
                  <a:pt x="372" y="261"/>
                </a:cubicBezTo>
                <a:cubicBezTo>
                  <a:pt x="369" y="262"/>
                  <a:pt x="368" y="263"/>
                  <a:pt x="365" y="264"/>
                </a:cubicBezTo>
                <a:cubicBezTo>
                  <a:pt x="368" y="265"/>
                  <a:pt x="369" y="265"/>
                  <a:pt x="371" y="266"/>
                </a:cubicBezTo>
                <a:cubicBezTo>
                  <a:pt x="371" y="266"/>
                  <a:pt x="370" y="266"/>
                  <a:pt x="369" y="266"/>
                </a:cubicBezTo>
                <a:cubicBezTo>
                  <a:pt x="369" y="268"/>
                  <a:pt x="369" y="270"/>
                  <a:pt x="369" y="273"/>
                </a:cubicBezTo>
                <a:cubicBezTo>
                  <a:pt x="369" y="273"/>
                  <a:pt x="370" y="274"/>
                  <a:pt x="370" y="276"/>
                </a:cubicBezTo>
                <a:cubicBezTo>
                  <a:pt x="369" y="278"/>
                  <a:pt x="367" y="280"/>
                  <a:pt x="370" y="282"/>
                </a:cubicBezTo>
                <a:cubicBezTo>
                  <a:pt x="367" y="283"/>
                  <a:pt x="368" y="285"/>
                  <a:pt x="370" y="286"/>
                </a:cubicBezTo>
                <a:cubicBezTo>
                  <a:pt x="371" y="287"/>
                  <a:pt x="369" y="288"/>
                  <a:pt x="368" y="289"/>
                </a:cubicBezTo>
                <a:cubicBezTo>
                  <a:pt x="369" y="290"/>
                  <a:pt x="370" y="291"/>
                  <a:pt x="372" y="292"/>
                </a:cubicBezTo>
                <a:cubicBezTo>
                  <a:pt x="370" y="292"/>
                  <a:pt x="369" y="293"/>
                  <a:pt x="368" y="294"/>
                </a:cubicBezTo>
                <a:cubicBezTo>
                  <a:pt x="370" y="295"/>
                  <a:pt x="373" y="297"/>
                  <a:pt x="369" y="298"/>
                </a:cubicBezTo>
                <a:cubicBezTo>
                  <a:pt x="370" y="302"/>
                  <a:pt x="370" y="305"/>
                  <a:pt x="370" y="308"/>
                </a:cubicBezTo>
                <a:cubicBezTo>
                  <a:pt x="371" y="310"/>
                  <a:pt x="371" y="313"/>
                  <a:pt x="371" y="315"/>
                </a:cubicBezTo>
                <a:cubicBezTo>
                  <a:pt x="371" y="318"/>
                  <a:pt x="371" y="320"/>
                  <a:pt x="371" y="322"/>
                </a:cubicBezTo>
                <a:cubicBezTo>
                  <a:pt x="371" y="325"/>
                  <a:pt x="369" y="327"/>
                  <a:pt x="370" y="329"/>
                </a:cubicBezTo>
                <a:cubicBezTo>
                  <a:pt x="371" y="333"/>
                  <a:pt x="371" y="335"/>
                  <a:pt x="370" y="339"/>
                </a:cubicBezTo>
                <a:cubicBezTo>
                  <a:pt x="369" y="341"/>
                  <a:pt x="372" y="344"/>
                  <a:pt x="371" y="346"/>
                </a:cubicBezTo>
                <a:cubicBezTo>
                  <a:pt x="371" y="348"/>
                  <a:pt x="371" y="350"/>
                  <a:pt x="372" y="352"/>
                </a:cubicBezTo>
                <a:cubicBezTo>
                  <a:pt x="373" y="358"/>
                  <a:pt x="372" y="365"/>
                  <a:pt x="372" y="372"/>
                </a:cubicBezTo>
                <a:cubicBezTo>
                  <a:pt x="372" y="376"/>
                  <a:pt x="370" y="380"/>
                  <a:pt x="370" y="384"/>
                </a:cubicBezTo>
                <a:cubicBezTo>
                  <a:pt x="370" y="388"/>
                  <a:pt x="371" y="392"/>
                  <a:pt x="372" y="396"/>
                </a:cubicBezTo>
                <a:cubicBezTo>
                  <a:pt x="372" y="400"/>
                  <a:pt x="371" y="404"/>
                  <a:pt x="371" y="408"/>
                </a:cubicBezTo>
                <a:cubicBezTo>
                  <a:pt x="370" y="412"/>
                  <a:pt x="371" y="416"/>
                  <a:pt x="371" y="421"/>
                </a:cubicBezTo>
                <a:cubicBezTo>
                  <a:pt x="371" y="425"/>
                  <a:pt x="370" y="429"/>
                  <a:pt x="370" y="433"/>
                </a:cubicBezTo>
                <a:cubicBezTo>
                  <a:pt x="370" y="436"/>
                  <a:pt x="371" y="438"/>
                  <a:pt x="371" y="441"/>
                </a:cubicBezTo>
                <a:cubicBezTo>
                  <a:pt x="371" y="443"/>
                  <a:pt x="370" y="446"/>
                  <a:pt x="370" y="448"/>
                </a:cubicBezTo>
                <a:cubicBezTo>
                  <a:pt x="370" y="449"/>
                  <a:pt x="370" y="449"/>
                  <a:pt x="370" y="450"/>
                </a:cubicBezTo>
                <a:cubicBezTo>
                  <a:pt x="371" y="451"/>
                  <a:pt x="371" y="452"/>
                  <a:pt x="370" y="454"/>
                </a:cubicBezTo>
                <a:cubicBezTo>
                  <a:pt x="370" y="456"/>
                  <a:pt x="377" y="457"/>
                  <a:pt x="369" y="459"/>
                </a:cubicBezTo>
                <a:cubicBezTo>
                  <a:pt x="371" y="460"/>
                  <a:pt x="372" y="461"/>
                  <a:pt x="374" y="462"/>
                </a:cubicBezTo>
                <a:cubicBezTo>
                  <a:pt x="372" y="463"/>
                  <a:pt x="371" y="463"/>
                  <a:pt x="369" y="464"/>
                </a:cubicBezTo>
                <a:cubicBezTo>
                  <a:pt x="371" y="465"/>
                  <a:pt x="372" y="466"/>
                  <a:pt x="374" y="467"/>
                </a:cubicBezTo>
                <a:cubicBezTo>
                  <a:pt x="372" y="468"/>
                  <a:pt x="371" y="468"/>
                  <a:pt x="368" y="469"/>
                </a:cubicBezTo>
                <a:cubicBezTo>
                  <a:pt x="371" y="470"/>
                  <a:pt x="373" y="471"/>
                  <a:pt x="375" y="471"/>
                </a:cubicBezTo>
                <a:cubicBezTo>
                  <a:pt x="372" y="473"/>
                  <a:pt x="371" y="473"/>
                  <a:pt x="369" y="474"/>
                </a:cubicBezTo>
                <a:cubicBezTo>
                  <a:pt x="372" y="475"/>
                  <a:pt x="377" y="477"/>
                  <a:pt x="369" y="479"/>
                </a:cubicBezTo>
                <a:cubicBezTo>
                  <a:pt x="372" y="481"/>
                  <a:pt x="377" y="482"/>
                  <a:pt x="370" y="484"/>
                </a:cubicBezTo>
                <a:cubicBezTo>
                  <a:pt x="372" y="485"/>
                  <a:pt x="376" y="486"/>
                  <a:pt x="371" y="489"/>
                </a:cubicBezTo>
                <a:cubicBezTo>
                  <a:pt x="369" y="490"/>
                  <a:pt x="372" y="493"/>
                  <a:pt x="373" y="496"/>
                </a:cubicBezTo>
                <a:cubicBezTo>
                  <a:pt x="373" y="498"/>
                  <a:pt x="372" y="500"/>
                  <a:pt x="373" y="502"/>
                </a:cubicBezTo>
                <a:cubicBezTo>
                  <a:pt x="373" y="509"/>
                  <a:pt x="374" y="513"/>
                  <a:pt x="373" y="520"/>
                </a:cubicBezTo>
                <a:cubicBezTo>
                  <a:pt x="373" y="528"/>
                  <a:pt x="374" y="531"/>
                  <a:pt x="373" y="538"/>
                </a:cubicBezTo>
                <a:cubicBezTo>
                  <a:pt x="373" y="544"/>
                  <a:pt x="373" y="553"/>
                  <a:pt x="372" y="559"/>
                </a:cubicBezTo>
                <a:cubicBezTo>
                  <a:pt x="372" y="565"/>
                  <a:pt x="372" y="575"/>
                  <a:pt x="372" y="580"/>
                </a:cubicBezTo>
                <a:cubicBezTo>
                  <a:pt x="372" y="593"/>
                  <a:pt x="371" y="605"/>
                  <a:pt x="371" y="617"/>
                </a:cubicBezTo>
                <a:cubicBezTo>
                  <a:pt x="370" y="636"/>
                  <a:pt x="371" y="635"/>
                  <a:pt x="371" y="654"/>
                </a:cubicBezTo>
                <a:cubicBezTo>
                  <a:pt x="370" y="664"/>
                  <a:pt x="370" y="692"/>
                  <a:pt x="370" y="703"/>
                </a:cubicBezTo>
                <a:cubicBezTo>
                  <a:pt x="369" y="734"/>
                  <a:pt x="369" y="751"/>
                  <a:pt x="368" y="782"/>
                </a:cubicBezTo>
                <a:cubicBezTo>
                  <a:pt x="368" y="782"/>
                  <a:pt x="365" y="799"/>
                  <a:pt x="366" y="799"/>
                </a:cubicBezTo>
                <a:cubicBezTo>
                  <a:pt x="367" y="798"/>
                  <a:pt x="367" y="796"/>
                  <a:pt x="367" y="794"/>
                </a:cubicBezTo>
                <a:cubicBezTo>
                  <a:pt x="367" y="793"/>
                  <a:pt x="368" y="791"/>
                  <a:pt x="368" y="789"/>
                </a:cubicBezTo>
                <a:cubicBezTo>
                  <a:pt x="372" y="740"/>
                  <a:pt x="370" y="684"/>
                  <a:pt x="371" y="635"/>
                </a:cubicBezTo>
                <a:cubicBezTo>
                  <a:pt x="375" y="547"/>
                  <a:pt x="374" y="467"/>
                  <a:pt x="374" y="379"/>
                </a:cubicBezTo>
                <a:cubicBezTo>
                  <a:pt x="374" y="332"/>
                  <a:pt x="373" y="280"/>
                  <a:pt x="371" y="233"/>
                </a:cubicBezTo>
                <a:cubicBezTo>
                  <a:pt x="368" y="184"/>
                  <a:pt x="373" y="137"/>
                  <a:pt x="372" y="89"/>
                </a:cubicBezTo>
                <a:cubicBezTo>
                  <a:pt x="371" y="75"/>
                  <a:pt x="374" y="61"/>
                  <a:pt x="374" y="47"/>
                </a:cubicBezTo>
                <a:cubicBezTo>
                  <a:pt x="374" y="28"/>
                  <a:pt x="374" y="32"/>
                  <a:pt x="374" y="13"/>
                </a:cubicBezTo>
                <a:cubicBezTo>
                  <a:pt x="374" y="8"/>
                  <a:pt x="374" y="4"/>
                  <a:pt x="375" y="0"/>
                </a:cubicBezTo>
                <a:cubicBezTo>
                  <a:pt x="375" y="0"/>
                  <a:pt x="376" y="0"/>
                  <a:pt x="377" y="0"/>
                </a:cubicBezTo>
                <a:cubicBezTo>
                  <a:pt x="377" y="2"/>
                  <a:pt x="378" y="4"/>
                  <a:pt x="378" y="6"/>
                </a:cubicBezTo>
                <a:cubicBezTo>
                  <a:pt x="378" y="15"/>
                  <a:pt x="377" y="24"/>
                  <a:pt x="378" y="33"/>
                </a:cubicBezTo>
                <a:cubicBezTo>
                  <a:pt x="378" y="40"/>
                  <a:pt x="380" y="48"/>
                  <a:pt x="380" y="56"/>
                </a:cubicBezTo>
                <a:cubicBezTo>
                  <a:pt x="381" y="71"/>
                  <a:pt x="382" y="63"/>
                  <a:pt x="382" y="78"/>
                </a:cubicBezTo>
                <a:cubicBezTo>
                  <a:pt x="384" y="103"/>
                  <a:pt x="386" y="128"/>
                  <a:pt x="387" y="152"/>
                </a:cubicBezTo>
                <a:cubicBezTo>
                  <a:pt x="388" y="166"/>
                  <a:pt x="389" y="179"/>
                  <a:pt x="390" y="193"/>
                </a:cubicBezTo>
                <a:cubicBezTo>
                  <a:pt x="390" y="194"/>
                  <a:pt x="391" y="195"/>
                  <a:pt x="392" y="196"/>
                </a:cubicBezTo>
                <a:cubicBezTo>
                  <a:pt x="392" y="195"/>
                  <a:pt x="393" y="194"/>
                  <a:pt x="393" y="193"/>
                </a:cubicBezTo>
                <a:cubicBezTo>
                  <a:pt x="393" y="187"/>
                  <a:pt x="393" y="181"/>
                  <a:pt x="393" y="176"/>
                </a:cubicBezTo>
                <a:cubicBezTo>
                  <a:pt x="394" y="171"/>
                  <a:pt x="393" y="166"/>
                  <a:pt x="395" y="161"/>
                </a:cubicBezTo>
                <a:cubicBezTo>
                  <a:pt x="396" y="162"/>
                  <a:pt x="398" y="163"/>
                  <a:pt x="398" y="164"/>
                </a:cubicBezTo>
                <a:cubicBezTo>
                  <a:pt x="399" y="185"/>
                  <a:pt x="400" y="205"/>
                  <a:pt x="401" y="226"/>
                </a:cubicBezTo>
                <a:cubicBezTo>
                  <a:pt x="402" y="248"/>
                  <a:pt x="404" y="271"/>
                  <a:pt x="405" y="294"/>
                </a:cubicBezTo>
                <a:cubicBezTo>
                  <a:pt x="406" y="307"/>
                  <a:pt x="406" y="321"/>
                  <a:pt x="407" y="335"/>
                </a:cubicBezTo>
                <a:cubicBezTo>
                  <a:pt x="407" y="338"/>
                  <a:pt x="408" y="341"/>
                  <a:pt x="409" y="344"/>
                </a:cubicBezTo>
                <a:cubicBezTo>
                  <a:pt x="410" y="346"/>
                  <a:pt x="413" y="347"/>
                  <a:pt x="415" y="348"/>
                </a:cubicBezTo>
                <a:cubicBezTo>
                  <a:pt x="407" y="350"/>
                  <a:pt x="408" y="354"/>
                  <a:pt x="416" y="358"/>
                </a:cubicBezTo>
                <a:cubicBezTo>
                  <a:pt x="414" y="359"/>
                  <a:pt x="412" y="359"/>
                  <a:pt x="411" y="359"/>
                </a:cubicBezTo>
                <a:cubicBezTo>
                  <a:pt x="410" y="360"/>
                  <a:pt x="409" y="360"/>
                  <a:pt x="409" y="361"/>
                </a:cubicBezTo>
                <a:cubicBezTo>
                  <a:pt x="411" y="361"/>
                  <a:pt x="414" y="362"/>
                  <a:pt x="417" y="363"/>
                </a:cubicBezTo>
                <a:cubicBezTo>
                  <a:pt x="414" y="364"/>
                  <a:pt x="413" y="364"/>
                  <a:pt x="410" y="365"/>
                </a:cubicBezTo>
                <a:cubicBezTo>
                  <a:pt x="412" y="366"/>
                  <a:pt x="414" y="367"/>
                  <a:pt x="416" y="368"/>
                </a:cubicBezTo>
                <a:cubicBezTo>
                  <a:pt x="414" y="369"/>
                  <a:pt x="413" y="369"/>
                  <a:pt x="410" y="370"/>
                </a:cubicBezTo>
                <a:cubicBezTo>
                  <a:pt x="412" y="371"/>
                  <a:pt x="414" y="372"/>
                  <a:pt x="416" y="373"/>
                </a:cubicBezTo>
                <a:cubicBezTo>
                  <a:pt x="414" y="374"/>
                  <a:pt x="413" y="374"/>
                  <a:pt x="410" y="375"/>
                </a:cubicBezTo>
                <a:cubicBezTo>
                  <a:pt x="412" y="376"/>
                  <a:pt x="414" y="377"/>
                  <a:pt x="417" y="378"/>
                </a:cubicBezTo>
                <a:cubicBezTo>
                  <a:pt x="414" y="379"/>
                  <a:pt x="413" y="379"/>
                  <a:pt x="411" y="380"/>
                </a:cubicBezTo>
                <a:cubicBezTo>
                  <a:pt x="412" y="382"/>
                  <a:pt x="421" y="383"/>
                  <a:pt x="412" y="385"/>
                </a:cubicBezTo>
                <a:cubicBezTo>
                  <a:pt x="414" y="387"/>
                  <a:pt x="420" y="388"/>
                  <a:pt x="412" y="390"/>
                </a:cubicBezTo>
                <a:cubicBezTo>
                  <a:pt x="413" y="391"/>
                  <a:pt x="415" y="392"/>
                  <a:pt x="416" y="393"/>
                </a:cubicBezTo>
                <a:cubicBezTo>
                  <a:pt x="414" y="394"/>
                  <a:pt x="413" y="394"/>
                  <a:pt x="411" y="395"/>
                </a:cubicBezTo>
                <a:cubicBezTo>
                  <a:pt x="413" y="396"/>
                  <a:pt x="415" y="397"/>
                  <a:pt x="417" y="398"/>
                </a:cubicBezTo>
                <a:cubicBezTo>
                  <a:pt x="414" y="399"/>
                  <a:pt x="412" y="399"/>
                  <a:pt x="409" y="400"/>
                </a:cubicBezTo>
                <a:cubicBezTo>
                  <a:pt x="412" y="401"/>
                  <a:pt x="414" y="402"/>
                  <a:pt x="417" y="403"/>
                </a:cubicBezTo>
                <a:cubicBezTo>
                  <a:pt x="414" y="404"/>
                  <a:pt x="413" y="404"/>
                  <a:pt x="410" y="405"/>
                </a:cubicBezTo>
                <a:cubicBezTo>
                  <a:pt x="413" y="406"/>
                  <a:pt x="415" y="407"/>
                  <a:pt x="418" y="409"/>
                </a:cubicBezTo>
                <a:cubicBezTo>
                  <a:pt x="414" y="409"/>
                  <a:pt x="412" y="409"/>
                  <a:pt x="408" y="409"/>
                </a:cubicBezTo>
                <a:cubicBezTo>
                  <a:pt x="412" y="411"/>
                  <a:pt x="414" y="412"/>
                  <a:pt x="417" y="413"/>
                </a:cubicBezTo>
                <a:cubicBezTo>
                  <a:pt x="409" y="415"/>
                  <a:pt x="407" y="414"/>
                  <a:pt x="406" y="409"/>
                </a:cubicBezTo>
                <a:cubicBezTo>
                  <a:pt x="405" y="390"/>
                  <a:pt x="404" y="372"/>
                  <a:pt x="403" y="353"/>
                </a:cubicBezTo>
                <a:cubicBezTo>
                  <a:pt x="403" y="347"/>
                  <a:pt x="402" y="341"/>
                  <a:pt x="401" y="335"/>
                </a:cubicBezTo>
                <a:cubicBezTo>
                  <a:pt x="401" y="493"/>
                  <a:pt x="402" y="651"/>
                  <a:pt x="402" y="809"/>
                </a:cubicBezTo>
                <a:cubicBezTo>
                  <a:pt x="404" y="809"/>
                  <a:pt x="401" y="808"/>
                  <a:pt x="402" y="808"/>
                </a:cubicBezTo>
                <a:cubicBezTo>
                  <a:pt x="402" y="683"/>
                  <a:pt x="401" y="554"/>
                  <a:pt x="401" y="428"/>
                </a:cubicBezTo>
                <a:cubicBezTo>
                  <a:pt x="402" y="428"/>
                  <a:pt x="408" y="433"/>
                  <a:pt x="409" y="433"/>
                </a:cubicBezTo>
                <a:cubicBezTo>
                  <a:pt x="409" y="443"/>
                  <a:pt x="409" y="452"/>
                  <a:pt x="409" y="462"/>
                </a:cubicBezTo>
                <a:cubicBezTo>
                  <a:pt x="409" y="470"/>
                  <a:pt x="410" y="478"/>
                  <a:pt x="411" y="487"/>
                </a:cubicBezTo>
                <a:cubicBezTo>
                  <a:pt x="411" y="489"/>
                  <a:pt x="413" y="491"/>
                  <a:pt x="414" y="493"/>
                </a:cubicBezTo>
                <a:cubicBezTo>
                  <a:pt x="415" y="493"/>
                  <a:pt x="416" y="493"/>
                  <a:pt x="417" y="492"/>
                </a:cubicBezTo>
                <a:cubicBezTo>
                  <a:pt x="417" y="513"/>
                  <a:pt x="417" y="533"/>
                  <a:pt x="417" y="553"/>
                </a:cubicBezTo>
                <a:close/>
                <a:moveTo>
                  <a:pt x="172" y="608"/>
                </a:moveTo>
                <a:cubicBezTo>
                  <a:pt x="173" y="608"/>
                  <a:pt x="173" y="608"/>
                  <a:pt x="173" y="608"/>
                </a:cubicBezTo>
                <a:cubicBezTo>
                  <a:pt x="173" y="559"/>
                  <a:pt x="173" y="509"/>
                  <a:pt x="173" y="460"/>
                </a:cubicBezTo>
                <a:cubicBezTo>
                  <a:pt x="173" y="460"/>
                  <a:pt x="173" y="460"/>
                  <a:pt x="172" y="460"/>
                </a:cubicBezTo>
                <a:cubicBezTo>
                  <a:pt x="172" y="509"/>
                  <a:pt x="172" y="559"/>
                  <a:pt x="172" y="608"/>
                </a:cubicBezTo>
                <a:close/>
                <a:moveTo>
                  <a:pt x="65" y="410"/>
                </a:moveTo>
                <a:cubicBezTo>
                  <a:pt x="65" y="410"/>
                  <a:pt x="64" y="410"/>
                  <a:pt x="64" y="410"/>
                </a:cubicBezTo>
                <a:cubicBezTo>
                  <a:pt x="65" y="441"/>
                  <a:pt x="66" y="472"/>
                  <a:pt x="68" y="503"/>
                </a:cubicBezTo>
                <a:cubicBezTo>
                  <a:pt x="68" y="503"/>
                  <a:pt x="68" y="503"/>
                  <a:pt x="69" y="503"/>
                </a:cubicBezTo>
                <a:cubicBezTo>
                  <a:pt x="68" y="472"/>
                  <a:pt x="67" y="441"/>
                  <a:pt x="65" y="410"/>
                </a:cubicBezTo>
                <a:close/>
                <a:moveTo>
                  <a:pt x="171" y="634"/>
                </a:moveTo>
                <a:cubicBezTo>
                  <a:pt x="171" y="634"/>
                  <a:pt x="171" y="634"/>
                  <a:pt x="171" y="634"/>
                </a:cubicBezTo>
                <a:cubicBezTo>
                  <a:pt x="171" y="655"/>
                  <a:pt x="171" y="676"/>
                  <a:pt x="171" y="698"/>
                </a:cubicBezTo>
                <a:cubicBezTo>
                  <a:pt x="171" y="698"/>
                  <a:pt x="171" y="698"/>
                  <a:pt x="171" y="698"/>
                </a:cubicBezTo>
                <a:cubicBezTo>
                  <a:pt x="171" y="676"/>
                  <a:pt x="171" y="655"/>
                  <a:pt x="171" y="634"/>
                </a:cubicBezTo>
                <a:close/>
                <a:moveTo>
                  <a:pt x="245" y="948"/>
                </a:moveTo>
                <a:cubicBezTo>
                  <a:pt x="239" y="961"/>
                  <a:pt x="239" y="1028"/>
                  <a:pt x="242" y="1033"/>
                </a:cubicBezTo>
                <a:cubicBezTo>
                  <a:pt x="243" y="1024"/>
                  <a:pt x="244" y="956"/>
                  <a:pt x="245" y="948"/>
                </a:cubicBezTo>
                <a:close/>
                <a:moveTo>
                  <a:pt x="63" y="404"/>
                </a:moveTo>
                <a:cubicBezTo>
                  <a:pt x="64" y="404"/>
                  <a:pt x="64" y="404"/>
                  <a:pt x="64" y="404"/>
                </a:cubicBezTo>
                <a:cubicBezTo>
                  <a:pt x="64" y="396"/>
                  <a:pt x="64" y="388"/>
                  <a:pt x="64" y="380"/>
                </a:cubicBezTo>
                <a:cubicBezTo>
                  <a:pt x="64" y="380"/>
                  <a:pt x="64" y="380"/>
                  <a:pt x="63" y="380"/>
                </a:cubicBezTo>
                <a:cubicBezTo>
                  <a:pt x="63" y="388"/>
                  <a:pt x="63" y="396"/>
                  <a:pt x="63" y="404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9888200" y="923925"/>
            <a:ext cx="3467100" cy="11776074"/>
          </a:xfrm>
          <a:custGeom>
            <a:avLst/>
            <a:gdLst/>
            <a:ahLst/>
            <a:cxnLst/>
            <a:rect l="l" t="t" r="r" b="b"/>
            <a:pathLst>
              <a:path w="419" h="1421" extrusionOk="0">
                <a:moveTo>
                  <a:pt x="363" y="1193"/>
                </a:moveTo>
                <a:cubicBezTo>
                  <a:pt x="359" y="1184"/>
                  <a:pt x="358" y="1243"/>
                  <a:pt x="355" y="1234"/>
                </a:cubicBezTo>
                <a:cubicBezTo>
                  <a:pt x="355" y="1233"/>
                  <a:pt x="354" y="1231"/>
                  <a:pt x="353" y="1230"/>
                </a:cubicBezTo>
                <a:cubicBezTo>
                  <a:pt x="352" y="1230"/>
                  <a:pt x="351" y="1230"/>
                  <a:pt x="350" y="1230"/>
                </a:cubicBezTo>
                <a:cubicBezTo>
                  <a:pt x="350" y="1231"/>
                  <a:pt x="350" y="1233"/>
                  <a:pt x="350" y="1235"/>
                </a:cubicBezTo>
                <a:cubicBezTo>
                  <a:pt x="349" y="1248"/>
                  <a:pt x="349" y="1193"/>
                  <a:pt x="348" y="1207"/>
                </a:cubicBezTo>
                <a:cubicBezTo>
                  <a:pt x="348" y="1208"/>
                  <a:pt x="347" y="1210"/>
                  <a:pt x="346" y="1211"/>
                </a:cubicBezTo>
                <a:cubicBezTo>
                  <a:pt x="345" y="1211"/>
                  <a:pt x="344" y="1211"/>
                  <a:pt x="343" y="1211"/>
                </a:cubicBezTo>
                <a:cubicBezTo>
                  <a:pt x="342" y="1209"/>
                  <a:pt x="341" y="1208"/>
                  <a:pt x="341" y="1206"/>
                </a:cubicBezTo>
                <a:cubicBezTo>
                  <a:pt x="339" y="1195"/>
                  <a:pt x="338" y="1252"/>
                  <a:pt x="336" y="1240"/>
                </a:cubicBezTo>
                <a:cubicBezTo>
                  <a:pt x="336" y="1238"/>
                  <a:pt x="338" y="1234"/>
                  <a:pt x="330" y="1234"/>
                </a:cubicBezTo>
                <a:cubicBezTo>
                  <a:pt x="329" y="1234"/>
                  <a:pt x="329" y="1232"/>
                  <a:pt x="328" y="1231"/>
                </a:cubicBezTo>
                <a:cubicBezTo>
                  <a:pt x="327" y="1229"/>
                  <a:pt x="326" y="1227"/>
                  <a:pt x="325" y="1224"/>
                </a:cubicBezTo>
                <a:cubicBezTo>
                  <a:pt x="314" y="1194"/>
                  <a:pt x="311" y="1224"/>
                  <a:pt x="307" y="1194"/>
                </a:cubicBezTo>
                <a:cubicBezTo>
                  <a:pt x="306" y="1189"/>
                  <a:pt x="301" y="1185"/>
                  <a:pt x="297" y="1182"/>
                </a:cubicBezTo>
                <a:cubicBezTo>
                  <a:pt x="296" y="1186"/>
                  <a:pt x="297" y="1190"/>
                  <a:pt x="298" y="1194"/>
                </a:cubicBezTo>
                <a:cubicBezTo>
                  <a:pt x="299" y="1206"/>
                  <a:pt x="301" y="1218"/>
                  <a:pt x="302" y="1231"/>
                </a:cubicBezTo>
                <a:cubicBezTo>
                  <a:pt x="304" y="1254"/>
                  <a:pt x="306" y="1217"/>
                  <a:pt x="307" y="1241"/>
                </a:cubicBezTo>
                <a:cubicBezTo>
                  <a:pt x="307" y="1242"/>
                  <a:pt x="306" y="1244"/>
                  <a:pt x="305" y="1245"/>
                </a:cubicBezTo>
                <a:cubicBezTo>
                  <a:pt x="305" y="1245"/>
                  <a:pt x="304" y="1245"/>
                  <a:pt x="303" y="1245"/>
                </a:cubicBezTo>
                <a:cubicBezTo>
                  <a:pt x="302" y="1244"/>
                  <a:pt x="301" y="1242"/>
                  <a:pt x="300" y="1241"/>
                </a:cubicBezTo>
                <a:cubicBezTo>
                  <a:pt x="297" y="1229"/>
                  <a:pt x="293" y="1233"/>
                  <a:pt x="291" y="1221"/>
                </a:cubicBezTo>
                <a:cubicBezTo>
                  <a:pt x="286" y="1195"/>
                  <a:pt x="281" y="1214"/>
                  <a:pt x="277" y="1187"/>
                </a:cubicBezTo>
                <a:cubicBezTo>
                  <a:pt x="274" y="1162"/>
                  <a:pt x="270" y="1174"/>
                  <a:pt x="268" y="1149"/>
                </a:cubicBezTo>
                <a:cubicBezTo>
                  <a:pt x="265" y="1123"/>
                  <a:pt x="303" y="1098"/>
                  <a:pt x="295" y="1073"/>
                </a:cubicBezTo>
                <a:cubicBezTo>
                  <a:pt x="294" y="1069"/>
                  <a:pt x="292" y="1065"/>
                  <a:pt x="291" y="1061"/>
                </a:cubicBezTo>
                <a:cubicBezTo>
                  <a:pt x="290" y="1061"/>
                  <a:pt x="290" y="1061"/>
                  <a:pt x="289" y="1061"/>
                </a:cubicBezTo>
                <a:cubicBezTo>
                  <a:pt x="290" y="1063"/>
                  <a:pt x="290" y="1066"/>
                  <a:pt x="290" y="1069"/>
                </a:cubicBezTo>
                <a:cubicBezTo>
                  <a:pt x="292" y="1078"/>
                  <a:pt x="295" y="1088"/>
                  <a:pt x="297" y="1098"/>
                </a:cubicBezTo>
                <a:cubicBezTo>
                  <a:pt x="299" y="1110"/>
                  <a:pt x="301" y="1123"/>
                  <a:pt x="303" y="1135"/>
                </a:cubicBezTo>
                <a:cubicBezTo>
                  <a:pt x="305" y="1145"/>
                  <a:pt x="263" y="1157"/>
                  <a:pt x="265" y="1167"/>
                </a:cubicBezTo>
                <a:cubicBezTo>
                  <a:pt x="267" y="1183"/>
                  <a:pt x="272" y="1160"/>
                  <a:pt x="273" y="1175"/>
                </a:cubicBezTo>
                <a:cubicBezTo>
                  <a:pt x="275" y="1192"/>
                  <a:pt x="275" y="1209"/>
                  <a:pt x="276" y="1225"/>
                </a:cubicBezTo>
                <a:cubicBezTo>
                  <a:pt x="276" y="1227"/>
                  <a:pt x="275" y="1228"/>
                  <a:pt x="275" y="1229"/>
                </a:cubicBezTo>
                <a:cubicBezTo>
                  <a:pt x="274" y="1229"/>
                  <a:pt x="273" y="1229"/>
                  <a:pt x="272" y="1229"/>
                </a:cubicBezTo>
                <a:cubicBezTo>
                  <a:pt x="271" y="1228"/>
                  <a:pt x="270" y="1226"/>
                  <a:pt x="269" y="1224"/>
                </a:cubicBezTo>
                <a:cubicBezTo>
                  <a:pt x="267" y="1219"/>
                  <a:pt x="265" y="1236"/>
                  <a:pt x="264" y="1230"/>
                </a:cubicBezTo>
                <a:cubicBezTo>
                  <a:pt x="263" y="1227"/>
                  <a:pt x="261" y="1225"/>
                  <a:pt x="255" y="1225"/>
                </a:cubicBezTo>
                <a:cubicBezTo>
                  <a:pt x="255" y="1227"/>
                  <a:pt x="255" y="1228"/>
                  <a:pt x="255" y="1229"/>
                </a:cubicBezTo>
                <a:cubicBezTo>
                  <a:pt x="256" y="1242"/>
                  <a:pt x="257" y="1209"/>
                  <a:pt x="258" y="1222"/>
                </a:cubicBezTo>
                <a:cubicBezTo>
                  <a:pt x="259" y="1223"/>
                  <a:pt x="259" y="1271"/>
                  <a:pt x="258" y="1272"/>
                </a:cubicBezTo>
                <a:cubicBezTo>
                  <a:pt x="253" y="1276"/>
                  <a:pt x="255" y="1279"/>
                  <a:pt x="254" y="1283"/>
                </a:cubicBezTo>
                <a:cubicBezTo>
                  <a:pt x="254" y="1285"/>
                  <a:pt x="253" y="1286"/>
                  <a:pt x="253" y="1288"/>
                </a:cubicBezTo>
                <a:cubicBezTo>
                  <a:pt x="252" y="1287"/>
                  <a:pt x="251" y="1287"/>
                  <a:pt x="250" y="1287"/>
                </a:cubicBezTo>
                <a:cubicBezTo>
                  <a:pt x="249" y="1285"/>
                  <a:pt x="247" y="1294"/>
                  <a:pt x="246" y="1291"/>
                </a:cubicBezTo>
                <a:cubicBezTo>
                  <a:pt x="241" y="1265"/>
                  <a:pt x="234" y="1279"/>
                  <a:pt x="231" y="1252"/>
                </a:cubicBezTo>
                <a:cubicBezTo>
                  <a:pt x="224" y="1206"/>
                  <a:pt x="226" y="1223"/>
                  <a:pt x="227" y="1159"/>
                </a:cubicBezTo>
                <a:cubicBezTo>
                  <a:pt x="226" y="1155"/>
                  <a:pt x="244" y="1105"/>
                  <a:pt x="243" y="1101"/>
                </a:cubicBezTo>
                <a:cubicBezTo>
                  <a:pt x="241" y="1102"/>
                  <a:pt x="241" y="1103"/>
                  <a:pt x="241" y="1105"/>
                </a:cubicBezTo>
                <a:cubicBezTo>
                  <a:pt x="243" y="1119"/>
                  <a:pt x="217" y="1142"/>
                  <a:pt x="219" y="1157"/>
                </a:cubicBezTo>
                <a:cubicBezTo>
                  <a:pt x="220" y="1169"/>
                  <a:pt x="207" y="1172"/>
                  <a:pt x="209" y="1183"/>
                </a:cubicBezTo>
                <a:cubicBezTo>
                  <a:pt x="212" y="1209"/>
                  <a:pt x="216" y="1234"/>
                  <a:pt x="219" y="1259"/>
                </a:cubicBezTo>
                <a:cubicBezTo>
                  <a:pt x="219" y="1263"/>
                  <a:pt x="217" y="1267"/>
                  <a:pt x="216" y="1270"/>
                </a:cubicBezTo>
                <a:cubicBezTo>
                  <a:pt x="216" y="1271"/>
                  <a:pt x="216" y="1272"/>
                  <a:pt x="216" y="1273"/>
                </a:cubicBezTo>
                <a:cubicBezTo>
                  <a:pt x="217" y="1279"/>
                  <a:pt x="218" y="1286"/>
                  <a:pt x="219" y="1293"/>
                </a:cubicBezTo>
                <a:cubicBezTo>
                  <a:pt x="221" y="1303"/>
                  <a:pt x="223" y="1273"/>
                  <a:pt x="224" y="1283"/>
                </a:cubicBezTo>
                <a:cubicBezTo>
                  <a:pt x="224" y="1285"/>
                  <a:pt x="223" y="1287"/>
                  <a:pt x="223" y="1289"/>
                </a:cubicBezTo>
                <a:cubicBezTo>
                  <a:pt x="222" y="1289"/>
                  <a:pt x="221" y="1289"/>
                  <a:pt x="220" y="1289"/>
                </a:cubicBezTo>
                <a:cubicBezTo>
                  <a:pt x="219" y="1287"/>
                  <a:pt x="218" y="1285"/>
                  <a:pt x="218" y="1284"/>
                </a:cubicBezTo>
                <a:cubicBezTo>
                  <a:pt x="216" y="1276"/>
                  <a:pt x="214" y="1309"/>
                  <a:pt x="212" y="1302"/>
                </a:cubicBezTo>
                <a:cubicBezTo>
                  <a:pt x="208" y="1287"/>
                  <a:pt x="203" y="1238"/>
                  <a:pt x="199" y="1224"/>
                </a:cubicBezTo>
                <a:cubicBezTo>
                  <a:pt x="196" y="1212"/>
                  <a:pt x="194" y="1201"/>
                  <a:pt x="191" y="1189"/>
                </a:cubicBezTo>
                <a:cubicBezTo>
                  <a:pt x="191" y="1197"/>
                  <a:pt x="192" y="1205"/>
                  <a:pt x="193" y="1212"/>
                </a:cubicBezTo>
                <a:cubicBezTo>
                  <a:pt x="196" y="1227"/>
                  <a:pt x="198" y="1242"/>
                  <a:pt x="201" y="1257"/>
                </a:cubicBezTo>
                <a:cubicBezTo>
                  <a:pt x="201" y="1258"/>
                  <a:pt x="200" y="1260"/>
                  <a:pt x="200" y="1262"/>
                </a:cubicBezTo>
                <a:cubicBezTo>
                  <a:pt x="199" y="1262"/>
                  <a:pt x="198" y="1262"/>
                  <a:pt x="197" y="1262"/>
                </a:cubicBezTo>
                <a:cubicBezTo>
                  <a:pt x="195" y="1259"/>
                  <a:pt x="194" y="1256"/>
                  <a:pt x="193" y="1253"/>
                </a:cubicBezTo>
                <a:cubicBezTo>
                  <a:pt x="187" y="1224"/>
                  <a:pt x="223" y="1230"/>
                  <a:pt x="217" y="1202"/>
                </a:cubicBezTo>
                <a:cubicBezTo>
                  <a:pt x="212" y="1181"/>
                  <a:pt x="208" y="1160"/>
                  <a:pt x="203" y="1139"/>
                </a:cubicBezTo>
                <a:cubicBezTo>
                  <a:pt x="202" y="1131"/>
                  <a:pt x="199" y="1124"/>
                  <a:pt x="197" y="1116"/>
                </a:cubicBezTo>
                <a:cubicBezTo>
                  <a:pt x="196" y="1118"/>
                  <a:pt x="197" y="1121"/>
                  <a:pt x="197" y="1123"/>
                </a:cubicBezTo>
                <a:cubicBezTo>
                  <a:pt x="197" y="1130"/>
                  <a:pt x="200" y="1137"/>
                  <a:pt x="196" y="1145"/>
                </a:cubicBezTo>
                <a:cubicBezTo>
                  <a:pt x="194" y="1148"/>
                  <a:pt x="197" y="1153"/>
                  <a:pt x="197" y="1157"/>
                </a:cubicBezTo>
                <a:cubicBezTo>
                  <a:pt x="196" y="1151"/>
                  <a:pt x="201" y="1179"/>
                  <a:pt x="212" y="1239"/>
                </a:cubicBezTo>
                <a:cubicBezTo>
                  <a:pt x="214" y="1253"/>
                  <a:pt x="177" y="1233"/>
                  <a:pt x="179" y="1247"/>
                </a:cubicBezTo>
                <a:cubicBezTo>
                  <a:pt x="180" y="1249"/>
                  <a:pt x="223" y="1286"/>
                  <a:pt x="216" y="1288"/>
                </a:cubicBezTo>
                <a:cubicBezTo>
                  <a:pt x="188" y="1216"/>
                  <a:pt x="183" y="1172"/>
                  <a:pt x="179" y="1159"/>
                </a:cubicBezTo>
                <a:cubicBezTo>
                  <a:pt x="177" y="1164"/>
                  <a:pt x="181" y="1170"/>
                  <a:pt x="177" y="1176"/>
                </a:cubicBezTo>
                <a:cubicBezTo>
                  <a:pt x="167" y="1158"/>
                  <a:pt x="165" y="1300"/>
                  <a:pt x="159" y="1282"/>
                </a:cubicBezTo>
                <a:cubicBezTo>
                  <a:pt x="157" y="1283"/>
                  <a:pt x="155" y="1284"/>
                  <a:pt x="155" y="1286"/>
                </a:cubicBezTo>
                <a:cubicBezTo>
                  <a:pt x="159" y="1306"/>
                  <a:pt x="163" y="1264"/>
                  <a:pt x="167" y="1284"/>
                </a:cubicBezTo>
                <a:cubicBezTo>
                  <a:pt x="170" y="1299"/>
                  <a:pt x="173" y="1180"/>
                  <a:pt x="176" y="1195"/>
                </a:cubicBezTo>
                <a:cubicBezTo>
                  <a:pt x="176" y="1197"/>
                  <a:pt x="176" y="1199"/>
                  <a:pt x="176" y="1200"/>
                </a:cubicBezTo>
                <a:cubicBezTo>
                  <a:pt x="175" y="1201"/>
                  <a:pt x="174" y="1201"/>
                  <a:pt x="173" y="1201"/>
                </a:cubicBezTo>
                <a:cubicBezTo>
                  <a:pt x="171" y="1199"/>
                  <a:pt x="170" y="1297"/>
                  <a:pt x="169" y="1295"/>
                </a:cubicBezTo>
                <a:cubicBezTo>
                  <a:pt x="167" y="1288"/>
                  <a:pt x="165" y="1280"/>
                  <a:pt x="162" y="1273"/>
                </a:cubicBezTo>
                <a:cubicBezTo>
                  <a:pt x="155" y="1252"/>
                  <a:pt x="148" y="1328"/>
                  <a:pt x="140" y="1307"/>
                </a:cubicBezTo>
                <a:cubicBezTo>
                  <a:pt x="140" y="1306"/>
                  <a:pt x="139" y="1304"/>
                  <a:pt x="138" y="1303"/>
                </a:cubicBezTo>
                <a:cubicBezTo>
                  <a:pt x="129" y="1302"/>
                  <a:pt x="130" y="1298"/>
                  <a:pt x="129" y="1295"/>
                </a:cubicBezTo>
                <a:cubicBezTo>
                  <a:pt x="125" y="1285"/>
                  <a:pt x="121" y="1290"/>
                  <a:pt x="117" y="1280"/>
                </a:cubicBezTo>
                <a:cubicBezTo>
                  <a:pt x="114" y="1272"/>
                  <a:pt x="111" y="1298"/>
                  <a:pt x="108" y="1290"/>
                </a:cubicBezTo>
                <a:cubicBezTo>
                  <a:pt x="106" y="1283"/>
                  <a:pt x="105" y="1277"/>
                  <a:pt x="103" y="1270"/>
                </a:cubicBezTo>
                <a:cubicBezTo>
                  <a:pt x="104" y="1282"/>
                  <a:pt x="106" y="1260"/>
                  <a:pt x="108" y="1272"/>
                </a:cubicBezTo>
                <a:cubicBezTo>
                  <a:pt x="111" y="1285"/>
                  <a:pt x="114" y="1298"/>
                  <a:pt x="117" y="1311"/>
                </a:cubicBezTo>
                <a:cubicBezTo>
                  <a:pt x="118" y="1313"/>
                  <a:pt x="117" y="1315"/>
                  <a:pt x="117" y="1317"/>
                </a:cubicBezTo>
                <a:cubicBezTo>
                  <a:pt x="116" y="1317"/>
                  <a:pt x="115" y="1317"/>
                  <a:pt x="114" y="1317"/>
                </a:cubicBezTo>
                <a:cubicBezTo>
                  <a:pt x="113" y="1315"/>
                  <a:pt x="111" y="1314"/>
                  <a:pt x="111" y="1312"/>
                </a:cubicBezTo>
                <a:cubicBezTo>
                  <a:pt x="108" y="1304"/>
                  <a:pt x="106" y="1295"/>
                  <a:pt x="103" y="1287"/>
                </a:cubicBezTo>
                <a:cubicBezTo>
                  <a:pt x="102" y="1283"/>
                  <a:pt x="100" y="1278"/>
                  <a:pt x="99" y="1274"/>
                </a:cubicBezTo>
                <a:cubicBezTo>
                  <a:pt x="98" y="1275"/>
                  <a:pt x="98" y="1277"/>
                  <a:pt x="98" y="1278"/>
                </a:cubicBezTo>
                <a:cubicBezTo>
                  <a:pt x="103" y="1301"/>
                  <a:pt x="107" y="1323"/>
                  <a:pt x="112" y="1346"/>
                </a:cubicBezTo>
                <a:cubicBezTo>
                  <a:pt x="113" y="1348"/>
                  <a:pt x="112" y="1350"/>
                  <a:pt x="112" y="1352"/>
                </a:cubicBezTo>
                <a:cubicBezTo>
                  <a:pt x="111" y="1353"/>
                  <a:pt x="110" y="1353"/>
                  <a:pt x="109" y="1353"/>
                </a:cubicBezTo>
                <a:cubicBezTo>
                  <a:pt x="108" y="1350"/>
                  <a:pt x="106" y="1348"/>
                  <a:pt x="105" y="1345"/>
                </a:cubicBezTo>
                <a:cubicBezTo>
                  <a:pt x="99" y="1326"/>
                  <a:pt x="93" y="1373"/>
                  <a:pt x="86" y="1355"/>
                </a:cubicBezTo>
                <a:cubicBezTo>
                  <a:pt x="83" y="1346"/>
                  <a:pt x="79" y="1337"/>
                  <a:pt x="69" y="1329"/>
                </a:cubicBezTo>
                <a:cubicBezTo>
                  <a:pt x="64" y="1326"/>
                  <a:pt x="61" y="1355"/>
                  <a:pt x="60" y="1351"/>
                </a:cubicBezTo>
                <a:cubicBezTo>
                  <a:pt x="56" y="1337"/>
                  <a:pt x="52" y="1374"/>
                  <a:pt x="52" y="1361"/>
                </a:cubicBezTo>
                <a:cubicBezTo>
                  <a:pt x="52" y="1347"/>
                  <a:pt x="42" y="1369"/>
                  <a:pt x="39" y="1355"/>
                </a:cubicBezTo>
                <a:cubicBezTo>
                  <a:pt x="38" y="1356"/>
                  <a:pt x="37" y="1357"/>
                  <a:pt x="37" y="1358"/>
                </a:cubicBezTo>
                <a:cubicBezTo>
                  <a:pt x="38" y="1374"/>
                  <a:pt x="39" y="1356"/>
                  <a:pt x="40" y="1373"/>
                </a:cubicBezTo>
                <a:cubicBezTo>
                  <a:pt x="42" y="1386"/>
                  <a:pt x="44" y="1400"/>
                  <a:pt x="46" y="1414"/>
                </a:cubicBezTo>
                <a:cubicBezTo>
                  <a:pt x="46" y="1416"/>
                  <a:pt x="46" y="1418"/>
                  <a:pt x="45" y="1421"/>
                </a:cubicBezTo>
                <a:cubicBezTo>
                  <a:pt x="44" y="1421"/>
                  <a:pt x="43" y="1421"/>
                  <a:pt x="42" y="1421"/>
                </a:cubicBezTo>
                <a:cubicBezTo>
                  <a:pt x="41" y="1419"/>
                  <a:pt x="39" y="1416"/>
                  <a:pt x="39" y="1414"/>
                </a:cubicBezTo>
                <a:cubicBezTo>
                  <a:pt x="37" y="1403"/>
                  <a:pt x="35" y="1393"/>
                  <a:pt x="33" y="1382"/>
                </a:cubicBezTo>
                <a:cubicBezTo>
                  <a:pt x="32" y="1380"/>
                  <a:pt x="32" y="1378"/>
                  <a:pt x="31" y="1377"/>
                </a:cubicBezTo>
                <a:cubicBezTo>
                  <a:pt x="30" y="1377"/>
                  <a:pt x="29" y="1377"/>
                  <a:pt x="29" y="1377"/>
                </a:cubicBezTo>
                <a:cubicBezTo>
                  <a:pt x="29" y="1381"/>
                  <a:pt x="29" y="1385"/>
                  <a:pt x="29" y="1390"/>
                </a:cubicBezTo>
                <a:cubicBezTo>
                  <a:pt x="28" y="1390"/>
                  <a:pt x="27" y="1390"/>
                  <a:pt x="26" y="1390"/>
                </a:cubicBezTo>
                <a:cubicBezTo>
                  <a:pt x="25" y="1388"/>
                  <a:pt x="23" y="1386"/>
                  <a:pt x="23" y="1384"/>
                </a:cubicBezTo>
                <a:cubicBezTo>
                  <a:pt x="18" y="1364"/>
                  <a:pt x="12" y="1379"/>
                  <a:pt x="10" y="1359"/>
                </a:cubicBezTo>
                <a:cubicBezTo>
                  <a:pt x="6" y="1334"/>
                  <a:pt x="5" y="1308"/>
                  <a:pt x="4" y="1283"/>
                </a:cubicBezTo>
                <a:cubicBezTo>
                  <a:pt x="3" y="1258"/>
                  <a:pt x="4" y="831"/>
                  <a:pt x="5" y="806"/>
                </a:cubicBezTo>
                <a:cubicBezTo>
                  <a:pt x="5" y="779"/>
                  <a:pt x="5" y="753"/>
                  <a:pt x="5" y="726"/>
                </a:cubicBezTo>
                <a:cubicBezTo>
                  <a:pt x="5" y="707"/>
                  <a:pt x="5" y="688"/>
                  <a:pt x="5" y="670"/>
                </a:cubicBezTo>
                <a:cubicBezTo>
                  <a:pt x="5" y="663"/>
                  <a:pt x="4" y="655"/>
                  <a:pt x="4" y="648"/>
                </a:cubicBezTo>
                <a:cubicBezTo>
                  <a:pt x="3" y="645"/>
                  <a:pt x="3" y="641"/>
                  <a:pt x="3" y="638"/>
                </a:cubicBezTo>
                <a:cubicBezTo>
                  <a:pt x="4" y="635"/>
                  <a:pt x="5" y="632"/>
                  <a:pt x="5" y="629"/>
                </a:cubicBezTo>
                <a:cubicBezTo>
                  <a:pt x="5" y="627"/>
                  <a:pt x="2" y="624"/>
                  <a:pt x="4" y="623"/>
                </a:cubicBezTo>
                <a:cubicBezTo>
                  <a:pt x="8" y="621"/>
                  <a:pt x="5" y="620"/>
                  <a:pt x="2" y="619"/>
                </a:cubicBezTo>
                <a:cubicBezTo>
                  <a:pt x="7" y="617"/>
                  <a:pt x="7" y="616"/>
                  <a:pt x="2" y="614"/>
                </a:cubicBezTo>
                <a:cubicBezTo>
                  <a:pt x="3" y="614"/>
                  <a:pt x="4" y="614"/>
                  <a:pt x="5" y="614"/>
                </a:cubicBezTo>
                <a:cubicBezTo>
                  <a:pt x="5" y="612"/>
                  <a:pt x="4" y="611"/>
                  <a:pt x="4" y="609"/>
                </a:cubicBezTo>
                <a:cubicBezTo>
                  <a:pt x="8" y="608"/>
                  <a:pt x="7" y="606"/>
                  <a:pt x="5" y="605"/>
                </a:cubicBezTo>
                <a:cubicBezTo>
                  <a:pt x="5" y="585"/>
                  <a:pt x="5" y="565"/>
                  <a:pt x="5" y="546"/>
                </a:cubicBezTo>
                <a:cubicBezTo>
                  <a:pt x="6" y="546"/>
                  <a:pt x="6" y="546"/>
                  <a:pt x="7" y="546"/>
                </a:cubicBezTo>
                <a:cubicBezTo>
                  <a:pt x="8" y="544"/>
                  <a:pt x="11" y="542"/>
                  <a:pt x="11" y="540"/>
                </a:cubicBezTo>
                <a:cubicBezTo>
                  <a:pt x="12" y="532"/>
                  <a:pt x="12" y="524"/>
                  <a:pt x="12" y="516"/>
                </a:cubicBezTo>
                <a:cubicBezTo>
                  <a:pt x="13" y="507"/>
                  <a:pt x="13" y="498"/>
                  <a:pt x="13" y="489"/>
                </a:cubicBezTo>
                <a:cubicBezTo>
                  <a:pt x="14" y="489"/>
                  <a:pt x="15" y="489"/>
                  <a:pt x="16" y="489"/>
                </a:cubicBezTo>
                <a:cubicBezTo>
                  <a:pt x="16" y="610"/>
                  <a:pt x="16" y="731"/>
                  <a:pt x="16" y="852"/>
                </a:cubicBezTo>
                <a:cubicBezTo>
                  <a:pt x="17" y="852"/>
                  <a:pt x="18" y="852"/>
                  <a:pt x="19" y="852"/>
                </a:cubicBezTo>
                <a:cubicBezTo>
                  <a:pt x="20" y="699"/>
                  <a:pt x="20" y="581"/>
                  <a:pt x="21" y="428"/>
                </a:cubicBezTo>
                <a:cubicBezTo>
                  <a:pt x="20" y="433"/>
                  <a:pt x="19" y="405"/>
                  <a:pt x="18" y="411"/>
                </a:cubicBezTo>
                <a:cubicBezTo>
                  <a:pt x="17" y="429"/>
                  <a:pt x="16" y="447"/>
                  <a:pt x="15" y="465"/>
                </a:cubicBezTo>
                <a:cubicBezTo>
                  <a:pt x="15" y="470"/>
                  <a:pt x="13" y="471"/>
                  <a:pt x="4" y="469"/>
                </a:cubicBezTo>
                <a:cubicBezTo>
                  <a:pt x="7" y="468"/>
                  <a:pt x="10" y="467"/>
                  <a:pt x="14" y="466"/>
                </a:cubicBezTo>
                <a:cubicBezTo>
                  <a:pt x="10" y="465"/>
                  <a:pt x="7" y="465"/>
                  <a:pt x="3" y="465"/>
                </a:cubicBezTo>
                <a:cubicBezTo>
                  <a:pt x="7" y="463"/>
                  <a:pt x="9" y="462"/>
                  <a:pt x="11" y="461"/>
                </a:cubicBezTo>
                <a:cubicBezTo>
                  <a:pt x="9" y="460"/>
                  <a:pt x="7" y="460"/>
                  <a:pt x="4" y="460"/>
                </a:cubicBezTo>
                <a:cubicBezTo>
                  <a:pt x="7" y="458"/>
                  <a:pt x="9" y="457"/>
                  <a:pt x="12" y="456"/>
                </a:cubicBezTo>
                <a:cubicBezTo>
                  <a:pt x="9" y="456"/>
                  <a:pt x="7" y="455"/>
                  <a:pt x="4" y="455"/>
                </a:cubicBezTo>
                <a:cubicBezTo>
                  <a:pt x="7" y="454"/>
                  <a:pt x="8" y="453"/>
                  <a:pt x="10" y="452"/>
                </a:cubicBezTo>
                <a:cubicBezTo>
                  <a:pt x="8" y="451"/>
                  <a:pt x="7" y="450"/>
                  <a:pt x="5" y="450"/>
                </a:cubicBezTo>
                <a:cubicBezTo>
                  <a:pt x="7" y="449"/>
                  <a:pt x="8" y="448"/>
                  <a:pt x="10" y="447"/>
                </a:cubicBezTo>
                <a:cubicBezTo>
                  <a:pt x="1" y="445"/>
                  <a:pt x="7" y="444"/>
                  <a:pt x="10" y="442"/>
                </a:cubicBezTo>
                <a:cubicBezTo>
                  <a:pt x="0" y="440"/>
                  <a:pt x="10" y="439"/>
                  <a:pt x="10" y="437"/>
                </a:cubicBezTo>
                <a:cubicBezTo>
                  <a:pt x="9" y="437"/>
                  <a:pt x="7" y="436"/>
                  <a:pt x="4" y="435"/>
                </a:cubicBezTo>
                <a:cubicBezTo>
                  <a:pt x="7" y="434"/>
                  <a:pt x="9" y="433"/>
                  <a:pt x="12" y="433"/>
                </a:cubicBezTo>
                <a:cubicBezTo>
                  <a:pt x="9" y="432"/>
                  <a:pt x="7" y="431"/>
                  <a:pt x="5" y="431"/>
                </a:cubicBezTo>
                <a:cubicBezTo>
                  <a:pt x="7" y="429"/>
                  <a:pt x="9" y="428"/>
                  <a:pt x="11" y="427"/>
                </a:cubicBezTo>
                <a:cubicBezTo>
                  <a:pt x="9" y="427"/>
                  <a:pt x="7" y="426"/>
                  <a:pt x="5" y="426"/>
                </a:cubicBezTo>
                <a:cubicBezTo>
                  <a:pt x="7" y="425"/>
                  <a:pt x="9" y="424"/>
                  <a:pt x="11" y="423"/>
                </a:cubicBezTo>
                <a:cubicBezTo>
                  <a:pt x="9" y="422"/>
                  <a:pt x="7" y="421"/>
                  <a:pt x="4" y="420"/>
                </a:cubicBezTo>
                <a:cubicBezTo>
                  <a:pt x="8" y="419"/>
                  <a:pt x="10" y="419"/>
                  <a:pt x="13" y="418"/>
                </a:cubicBezTo>
                <a:cubicBezTo>
                  <a:pt x="12" y="418"/>
                  <a:pt x="11" y="418"/>
                  <a:pt x="11" y="417"/>
                </a:cubicBezTo>
                <a:cubicBezTo>
                  <a:pt x="9" y="417"/>
                  <a:pt x="8" y="417"/>
                  <a:pt x="6" y="416"/>
                </a:cubicBezTo>
                <a:cubicBezTo>
                  <a:pt x="14" y="412"/>
                  <a:pt x="14" y="408"/>
                  <a:pt x="7" y="406"/>
                </a:cubicBezTo>
                <a:cubicBezTo>
                  <a:pt x="9" y="405"/>
                  <a:pt x="12" y="438"/>
                  <a:pt x="12" y="437"/>
                </a:cubicBezTo>
                <a:cubicBezTo>
                  <a:pt x="14" y="434"/>
                  <a:pt x="14" y="431"/>
                  <a:pt x="14" y="428"/>
                </a:cubicBezTo>
                <a:cubicBezTo>
                  <a:pt x="15" y="415"/>
                  <a:pt x="16" y="401"/>
                  <a:pt x="17" y="388"/>
                </a:cubicBezTo>
                <a:cubicBezTo>
                  <a:pt x="18" y="366"/>
                  <a:pt x="19" y="424"/>
                  <a:pt x="21" y="402"/>
                </a:cubicBezTo>
                <a:cubicBezTo>
                  <a:pt x="22" y="382"/>
                  <a:pt x="23" y="363"/>
                  <a:pt x="24" y="343"/>
                </a:cubicBezTo>
                <a:cubicBezTo>
                  <a:pt x="24" y="342"/>
                  <a:pt x="26" y="341"/>
                  <a:pt x="27" y="340"/>
                </a:cubicBezTo>
                <a:cubicBezTo>
                  <a:pt x="28" y="345"/>
                  <a:pt x="28" y="350"/>
                  <a:pt x="28" y="354"/>
                </a:cubicBezTo>
                <a:cubicBezTo>
                  <a:pt x="29" y="360"/>
                  <a:pt x="29" y="365"/>
                  <a:pt x="29" y="371"/>
                </a:cubicBezTo>
                <a:cubicBezTo>
                  <a:pt x="29" y="372"/>
                  <a:pt x="29" y="373"/>
                  <a:pt x="30" y="374"/>
                </a:cubicBezTo>
                <a:cubicBezTo>
                  <a:pt x="31" y="373"/>
                  <a:pt x="32" y="372"/>
                  <a:pt x="32" y="371"/>
                </a:cubicBezTo>
                <a:cubicBezTo>
                  <a:pt x="33" y="358"/>
                  <a:pt x="34" y="345"/>
                  <a:pt x="35" y="332"/>
                </a:cubicBezTo>
                <a:cubicBezTo>
                  <a:pt x="37" y="308"/>
                  <a:pt x="38" y="284"/>
                  <a:pt x="40" y="260"/>
                </a:cubicBezTo>
                <a:cubicBezTo>
                  <a:pt x="41" y="245"/>
                  <a:pt x="41" y="230"/>
                  <a:pt x="42" y="215"/>
                </a:cubicBezTo>
                <a:cubicBezTo>
                  <a:pt x="43" y="208"/>
                  <a:pt x="44" y="200"/>
                  <a:pt x="44" y="193"/>
                </a:cubicBezTo>
                <a:cubicBezTo>
                  <a:pt x="45" y="184"/>
                  <a:pt x="44" y="141"/>
                  <a:pt x="45" y="133"/>
                </a:cubicBezTo>
                <a:cubicBezTo>
                  <a:pt x="45" y="131"/>
                  <a:pt x="45" y="129"/>
                  <a:pt x="45" y="127"/>
                </a:cubicBezTo>
                <a:cubicBezTo>
                  <a:pt x="46" y="127"/>
                  <a:pt x="47" y="127"/>
                  <a:pt x="48" y="127"/>
                </a:cubicBezTo>
                <a:cubicBezTo>
                  <a:pt x="48" y="131"/>
                  <a:pt x="49" y="135"/>
                  <a:pt x="49" y="139"/>
                </a:cubicBezTo>
                <a:cubicBezTo>
                  <a:pt x="49" y="158"/>
                  <a:pt x="48" y="211"/>
                  <a:pt x="48" y="229"/>
                </a:cubicBezTo>
                <a:cubicBezTo>
                  <a:pt x="49" y="243"/>
                  <a:pt x="51" y="257"/>
                  <a:pt x="51" y="270"/>
                </a:cubicBezTo>
                <a:cubicBezTo>
                  <a:pt x="49" y="317"/>
                  <a:pt x="47" y="364"/>
                  <a:pt x="45" y="411"/>
                </a:cubicBezTo>
                <a:cubicBezTo>
                  <a:pt x="43" y="457"/>
                  <a:pt x="45" y="427"/>
                  <a:pt x="45" y="473"/>
                </a:cubicBezTo>
                <a:cubicBezTo>
                  <a:pt x="45" y="558"/>
                  <a:pt x="45" y="617"/>
                  <a:pt x="48" y="702"/>
                </a:cubicBezTo>
                <a:cubicBezTo>
                  <a:pt x="50" y="749"/>
                  <a:pt x="51" y="785"/>
                  <a:pt x="55" y="833"/>
                </a:cubicBezTo>
                <a:cubicBezTo>
                  <a:pt x="55" y="834"/>
                  <a:pt x="55" y="836"/>
                  <a:pt x="55" y="838"/>
                </a:cubicBezTo>
                <a:cubicBezTo>
                  <a:pt x="56" y="839"/>
                  <a:pt x="56" y="841"/>
                  <a:pt x="56" y="842"/>
                </a:cubicBezTo>
                <a:cubicBezTo>
                  <a:pt x="57" y="842"/>
                  <a:pt x="58" y="842"/>
                  <a:pt x="58" y="842"/>
                </a:cubicBezTo>
                <a:cubicBezTo>
                  <a:pt x="57" y="812"/>
                  <a:pt x="56" y="782"/>
                  <a:pt x="55" y="752"/>
                </a:cubicBezTo>
                <a:cubicBezTo>
                  <a:pt x="54" y="742"/>
                  <a:pt x="55" y="732"/>
                  <a:pt x="54" y="722"/>
                </a:cubicBezTo>
                <a:cubicBezTo>
                  <a:pt x="54" y="703"/>
                  <a:pt x="52" y="685"/>
                  <a:pt x="52" y="667"/>
                </a:cubicBezTo>
                <a:cubicBezTo>
                  <a:pt x="51" y="654"/>
                  <a:pt x="52" y="642"/>
                  <a:pt x="53" y="630"/>
                </a:cubicBezTo>
                <a:cubicBezTo>
                  <a:pt x="53" y="625"/>
                  <a:pt x="53" y="620"/>
                  <a:pt x="53" y="615"/>
                </a:cubicBezTo>
                <a:cubicBezTo>
                  <a:pt x="53" y="609"/>
                  <a:pt x="52" y="603"/>
                  <a:pt x="52" y="597"/>
                </a:cubicBezTo>
                <a:cubicBezTo>
                  <a:pt x="52" y="590"/>
                  <a:pt x="52" y="583"/>
                  <a:pt x="52" y="576"/>
                </a:cubicBezTo>
                <a:cubicBezTo>
                  <a:pt x="51" y="569"/>
                  <a:pt x="49" y="562"/>
                  <a:pt x="50" y="555"/>
                </a:cubicBezTo>
                <a:cubicBezTo>
                  <a:pt x="50" y="553"/>
                  <a:pt x="49" y="551"/>
                  <a:pt x="50" y="549"/>
                </a:cubicBezTo>
                <a:cubicBezTo>
                  <a:pt x="51" y="547"/>
                  <a:pt x="53" y="543"/>
                  <a:pt x="51" y="542"/>
                </a:cubicBezTo>
                <a:cubicBezTo>
                  <a:pt x="47" y="540"/>
                  <a:pt x="51" y="539"/>
                  <a:pt x="53" y="537"/>
                </a:cubicBezTo>
                <a:cubicBezTo>
                  <a:pt x="45" y="536"/>
                  <a:pt x="50" y="534"/>
                  <a:pt x="53" y="533"/>
                </a:cubicBezTo>
                <a:cubicBezTo>
                  <a:pt x="45" y="531"/>
                  <a:pt x="51" y="529"/>
                  <a:pt x="53" y="528"/>
                </a:cubicBezTo>
                <a:cubicBezTo>
                  <a:pt x="51" y="527"/>
                  <a:pt x="50" y="527"/>
                  <a:pt x="47" y="526"/>
                </a:cubicBezTo>
                <a:cubicBezTo>
                  <a:pt x="50" y="525"/>
                  <a:pt x="52" y="524"/>
                  <a:pt x="54" y="524"/>
                </a:cubicBezTo>
                <a:cubicBezTo>
                  <a:pt x="51" y="523"/>
                  <a:pt x="50" y="522"/>
                  <a:pt x="48" y="521"/>
                </a:cubicBezTo>
                <a:cubicBezTo>
                  <a:pt x="50" y="520"/>
                  <a:pt x="52" y="519"/>
                  <a:pt x="53" y="518"/>
                </a:cubicBezTo>
                <a:cubicBezTo>
                  <a:pt x="51" y="518"/>
                  <a:pt x="50" y="517"/>
                  <a:pt x="48" y="517"/>
                </a:cubicBezTo>
                <a:cubicBezTo>
                  <a:pt x="50" y="515"/>
                  <a:pt x="52" y="514"/>
                  <a:pt x="53" y="513"/>
                </a:cubicBezTo>
                <a:cubicBezTo>
                  <a:pt x="45" y="512"/>
                  <a:pt x="52" y="510"/>
                  <a:pt x="52" y="508"/>
                </a:cubicBezTo>
                <a:cubicBezTo>
                  <a:pt x="51" y="507"/>
                  <a:pt x="52" y="506"/>
                  <a:pt x="52" y="505"/>
                </a:cubicBezTo>
                <a:cubicBezTo>
                  <a:pt x="52" y="504"/>
                  <a:pt x="52" y="504"/>
                  <a:pt x="52" y="503"/>
                </a:cubicBezTo>
                <a:cubicBezTo>
                  <a:pt x="52" y="501"/>
                  <a:pt x="51" y="498"/>
                  <a:pt x="51" y="496"/>
                </a:cubicBezTo>
                <a:cubicBezTo>
                  <a:pt x="51" y="493"/>
                  <a:pt x="52" y="491"/>
                  <a:pt x="52" y="489"/>
                </a:cubicBezTo>
                <a:cubicBezTo>
                  <a:pt x="52" y="485"/>
                  <a:pt x="51" y="480"/>
                  <a:pt x="51" y="476"/>
                </a:cubicBezTo>
                <a:cubicBezTo>
                  <a:pt x="51" y="472"/>
                  <a:pt x="52" y="468"/>
                  <a:pt x="52" y="465"/>
                </a:cubicBezTo>
                <a:cubicBezTo>
                  <a:pt x="52" y="461"/>
                  <a:pt x="51" y="457"/>
                  <a:pt x="51" y="453"/>
                </a:cubicBezTo>
                <a:cubicBezTo>
                  <a:pt x="51" y="449"/>
                  <a:pt x="53" y="445"/>
                  <a:pt x="53" y="441"/>
                </a:cubicBezTo>
                <a:cubicBezTo>
                  <a:pt x="53" y="437"/>
                  <a:pt x="51" y="433"/>
                  <a:pt x="50" y="429"/>
                </a:cubicBezTo>
                <a:cubicBezTo>
                  <a:pt x="50" y="423"/>
                  <a:pt x="50" y="416"/>
                  <a:pt x="51" y="410"/>
                </a:cubicBezTo>
                <a:cubicBezTo>
                  <a:pt x="51" y="408"/>
                  <a:pt x="51" y="406"/>
                  <a:pt x="51" y="404"/>
                </a:cubicBezTo>
                <a:cubicBezTo>
                  <a:pt x="51" y="402"/>
                  <a:pt x="54" y="434"/>
                  <a:pt x="53" y="432"/>
                </a:cubicBezTo>
                <a:cubicBezTo>
                  <a:pt x="51" y="428"/>
                  <a:pt x="52" y="426"/>
                  <a:pt x="53" y="423"/>
                </a:cubicBezTo>
                <a:cubicBezTo>
                  <a:pt x="53" y="420"/>
                  <a:pt x="51" y="418"/>
                  <a:pt x="51" y="416"/>
                </a:cubicBezTo>
                <a:cubicBezTo>
                  <a:pt x="51" y="414"/>
                  <a:pt x="52" y="411"/>
                  <a:pt x="52" y="409"/>
                </a:cubicBezTo>
                <a:cubicBezTo>
                  <a:pt x="52" y="407"/>
                  <a:pt x="52" y="404"/>
                  <a:pt x="52" y="401"/>
                </a:cubicBezTo>
                <a:cubicBezTo>
                  <a:pt x="52" y="399"/>
                  <a:pt x="53" y="396"/>
                  <a:pt x="53" y="392"/>
                </a:cubicBezTo>
                <a:cubicBezTo>
                  <a:pt x="49" y="391"/>
                  <a:pt x="52" y="390"/>
                  <a:pt x="55" y="388"/>
                </a:cubicBezTo>
                <a:cubicBezTo>
                  <a:pt x="53" y="387"/>
                  <a:pt x="52" y="387"/>
                  <a:pt x="51" y="386"/>
                </a:cubicBezTo>
                <a:cubicBezTo>
                  <a:pt x="52" y="385"/>
                  <a:pt x="53" y="384"/>
                  <a:pt x="55" y="384"/>
                </a:cubicBezTo>
                <a:cubicBezTo>
                  <a:pt x="54" y="383"/>
                  <a:pt x="52" y="381"/>
                  <a:pt x="52" y="381"/>
                </a:cubicBezTo>
                <a:cubicBezTo>
                  <a:pt x="54" y="379"/>
                  <a:pt x="55" y="378"/>
                  <a:pt x="52" y="377"/>
                </a:cubicBezTo>
                <a:cubicBezTo>
                  <a:pt x="55" y="375"/>
                  <a:pt x="53" y="373"/>
                  <a:pt x="53" y="371"/>
                </a:cubicBezTo>
                <a:cubicBezTo>
                  <a:pt x="52" y="369"/>
                  <a:pt x="53" y="368"/>
                  <a:pt x="53" y="368"/>
                </a:cubicBezTo>
                <a:cubicBezTo>
                  <a:pt x="53" y="365"/>
                  <a:pt x="53" y="363"/>
                  <a:pt x="53" y="362"/>
                </a:cubicBezTo>
                <a:cubicBezTo>
                  <a:pt x="53" y="362"/>
                  <a:pt x="52" y="361"/>
                  <a:pt x="51" y="361"/>
                </a:cubicBezTo>
                <a:cubicBezTo>
                  <a:pt x="53" y="361"/>
                  <a:pt x="55" y="360"/>
                  <a:pt x="57" y="360"/>
                </a:cubicBezTo>
                <a:cubicBezTo>
                  <a:pt x="54" y="358"/>
                  <a:pt x="53" y="358"/>
                  <a:pt x="51" y="356"/>
                </a:cubicBezTo>
                <a:cubicBezTo>
                  <a:pt x="53" y="356"/>
                  <a:pt x="55" y="355"/>
                  <a:pt x="57" y="355"/>
                </a:cubicBezTo>
                <a:cubicBezTo>
                  <a:pt x="55" y="353"/>
                  <a:pt x="53" y="353"/>
                  <a:pt x="51" y="352"/>
                </a:cubicBezTo>
                <a:cubicBezTo>
                  <a:pt x="54" y="351"/>
                  <a:pt x="55" y="350"/>
                  <a:pt x="57" y="350"/>
                </a:cubicBezTo>
                <a:cubicBezTo>
                  <a:pt x="55" y="349"/>
                  <a:pt x="54" y="348"/>
                  <a:pt x="51" y="347"/>
                </a:cubicBezTo>
                <a:cubicBezTo>
                  <a:pt x="54" y="346"/>
                  <a:pt x="56" y="346"/>
                  <a:pt x="58" y="345"/>
                </a:cubicBezTo>
                <a:cubicBezTo>
                  <a:pt x="55" y="344"/>
                  <a:pt x="54" y="343"/>
                  <a:pt x="52" y="342"/>
                </a:cubicBezTo>
                <a:cubicBezTo>
                  <a:pt x="54" y="342"/>
                  <a:pt x="55" y="341"/>
                  <a:pt x="57" y="340"/>
                </a:cubicBezTo>
                <a:cubicBezTo>
                  <a:pt x="56" y="339"/>
                  <a:pt x="54" y="338"/>
                  <a:pt x="53" y="337"/>
                </a:cubicBezTo>
                <a:cubicBezTo>
                  <a:pt x="55" y="337"/>
                  <a:pt x="56" y="336"/>
                  <a:pt x="59" y="335"/>
                </a:cubicBezTo>
                <a:cubicBezTo>
                  <a:pt x="56" y="334"/>
                  <a:pt x="55" y="414"/>
                  <a:pt x="52" y="413"/>
                </a:cubicBezTo>
                <a:cubicBezTo>
                  <a:pt x="55" y="412"/>
                  <a:pt x="57" y="411"/>
                  <a:pt x="59" y="411"/>
                </a:cubicBezTo>
                <a:cubicBezTo>
                  <a:pt x="56" y="409"/>
                  <a:pt x="55" y="409"/>
                  <a:pt x="53" y="408"/>
                </a:cubicBezTo>
                <a:cubicBezTo>
                  <a:pt x="59" y="406"/>
                  <a:pt x="59" y="405"/>
                  <a:pt x="53" y="403"/>
                </a:cubicBezTo>
                <a:cubicBezTo>
                  <a:pt x="59" y="402"/>
                  <a:pt x="56" y="400"/>
                  <a:pt x="56" y="398"/>
                </a:cubicBezTo>
                <a:cubicBezTo>
                  <a:pt x="56" y="394"/>
                  <a:pt x="58" y="390"/>
                  <a:pt x="59" y="386"/>
                </a:cubicBezTo>
                <a:cubicBezTo>
                  <a:pt x="60" y="375"/>
                  <a:pt x="60" y="365"/>
                  <a:pt x="61" y="354"/>
                </a:cubicBezTo>
                <a:cubicBezTo>
                  <a:pt x="62" y="330"/>
                  <a:pt x="64" y="307"/>
                  <a:pt x="65" y="283"/>
                </a:cubicBezTo>
                <a:cubicBezTo>
                  <a:pt x="66" y="266"/>
                  <a:pt x="67" y="248"/>
                  <a:pt x="68" y="231"/>
                </a:cubicBezTo>
                <a:cubicBezTo>
                  <a:pt x="69" y="220"/>
                  <a:pt x="70" y="208"/>
                  <a:pt x="71" y="197"/>
                </a:cubicBezTo>
                <a:cubicBezTo>
                  <a:pt x="71" y="196"/>
                  <a:pt x="72" y="195"/>
                  <a:pt x="73" y="194"/>
                </a:cubicBezTo>
                <a:cubicBezTo>
                  <a:pt x="74" y="195"/>
                  <a:pt x="75" y="196"/>
                  <a:pt x="75" y="197"/>
                </a:cubicBezTo>
                <a:cubicBezTo>
                  <a:pt x="75" y="206"/>
                  <a:pt x="74" y="215"/>
                  <a:pt x="74" y="224"/>
                </a:cubicBezTo>
                <a:cubicBezTo>
                  <a:pt x="74" y="241"/>
                  <a:pt x="73" y="258"/>
                  <a:pt x="73" y="275"/>
                </a:cubicBezTo>
                <a:cubicBezTo>
                  <a:pt x="73" y="286"/>
                  <a:pt x="73" y="297"/>
                  <a:pt x="73" y="308"/>
                </a:cubicBezTo>
                <a:cubicBezTo>
                  <a:pt x="76" y="281"/>
                  <a:pt x="78" y="219"/>
                  <a:pt x="80" y="191"/>
                </a:cubicBezTo>
                <a:cubicBezTo>
                  <a:pt x="81" y="176"/>
                  <a:pt x="81" y="162"/>
                  <a:pt x="82" y="147"/>
                </a:cubicBezTo>
                <a:cubicBezTo>
                  <a:pt x="82" y="146"/>
                  <a:pt x="83" y="145"/>
                  <a:pt x="84" y="143"/>
                </a:cubicBezTo>
                <a:cubicBezTo>
                  <a:pt x="86" y="145"/>
                  <a:pt x="86" y="145"/>
                  <a:pt x="87" y="146"/>
                </a:cubicBezTo>
                <a:cubicBezTo>
                  <a:pt x="87" y="150"/>
                  <a:pt x="87" y="155"/>
                  <a:pt x="88" y="159"/>
                </a:cubicBezTo>
                <a:cubicBezTo>
                  <a:pt x="89" y="170"/>
                  <a:pt x="92" y="180"/>
                  <a:pt x="92" y="190"/>
                </a:cubicBezTo>
                <a:cubicBezTo>
                  <a:pt x="93" y="240"/>
                  <a:pt x="105" y="273"/>
                  <a:pt x="105" y="278"/>
                </a:cubicBezTo>
                <a:cubicBezTo>
                  <a:pt x="102" y="369"/>
                  <a:pt x="98" y="374"/>
                  <a:pt x="96" y="465"/>
                </a:cubicBezTo>
                <a:cubicBezTo>
                  <a:pt x="93" y="592"/>
                  <a:pt x="104" y="725"/>
                  <a:pt x="100" y="858"/>
                </a:cubicBezTo>
                <a:cubicBezTo>
                  <a:pt x="101" y="861"/>
                  <a:pt x="97" y="855"/>
                  <a:pt x="98" y="858"/>
                </a:cubicBezTo>
                <a:cubicBezTo>
                  <a:pt x="99" y="858"/>
                  <a:pt x="100" y="858"/>
                  <a:pt x="101" y="858"/>
                </a:cubicBezTo>
                <a:cubicBezTo>
                  <a:pt x="101" y="846"/>
                  <a:pt x="101" y="833"/>
                  <a:pt x="101" y="821"/>
                </a:cubicBezTo>
                <a:cubicBezTo>
                  <a:pt x="100" y="810"/>
                  <a:pt x="99" y="798"/>
                  <a:pt x="99" y="786"/>
                </a:cubicBezTo>
                <a:cubicBezTo>
                  <a:pt x="98" y="748"/>
                  <a:pt x="98" y="710"/>
                  <a:pt x="97" y="672"/>
                </a:cubicBezTo>
                <a:cubicBezTo>
                  <a:pt x="97" y="652"/>
                  <a:pt x="95" y="633"/>
                  <a:pt x="95" y="614"/>
                </a:cubicBezTo>
                <a:cubicBezTo>
                  <a:pt x="95" y="588"/>
                  <a:pt x="96" y="563"/>
                  <a:pt x="96" y="538"/>
                </a:cubicBezTo>
                <a:cubicBezTo>
                  <a:pt x="96" y="526"/>
                  <a:pt x="96" y="513"/>
                  <a:pt x="96" y="501"/>
                </a:cubicBezTo>
                <a:cubicBezTo>
                  <a:pt x="96" y="489"/>
                  <a:pt x="96" y="477"/>
                  <a:pt x="96" y="465"/>
                </a:cubicBezTo>
                <a:cubicBezTo>
                  <a:pt x="96" y="454"/>
                  <a:pt x="97" y="444"/>
                  <a:pt x="97" y="433"/>
                </a:cubicBezTo>
                <a:cubicBezTo>
                  <a:pt x="97" y="426"/>
                  <a:pt x="97" y="419"/>
                  <a:pt x="97" y="412"/>
                </a:cubicBezTo>
                <a:cubicBezTo>
                  <a:pt x="97" y="407"/>
                  <a:pt x="97" y="401"/>
                  <a:pt x="97" y="395"/>
                </a:cubicBezTo>
                <a:cubicBezTo>
                  <a:pt x="98" y="389"/>
                  <a:pt x="98" y="384"/>
                  <a:pt x="98" y="379"/>
                </a:cubicBezTo>
                <a:cubicBezTo>
                  <a:pt x="99" y="373"/>
                  <a:pt x="99" y="367"/>
                  <a:pt x="99" y="360"/>
                </a:cubicBezTo>
                <a:cubicBezTo>
                  <a:pt x="99" y="357"/>
                  <a:pt x="98" y="353"/>
                  <a:pt x="98" y="349"/>
                </a:cubicBezTo>
                <a:cubicBezTo>
                  <a:pt x="98" y="345"/>
                  <a:pt x="98" y="341"/>
                  <a:pt x="98" y="337"/>
                </a:cubicBezTo>
                <a:cubicBezTo>
                  <a:pt x="98" y="335"/>
                  <a:pt x="100" y="333"/>
                  <a:pt x="100" y="330"/>
                </a:cubicBezTo>
                <a:cubicBezTo>
                  <a:pt x="100" y="328"/>
                  <a:pt x="99" y="326"/>
                  <a:pt x="99" y="324"/>
                </a:cubicBezTo>
                <a:cubicBezTo>
                  <a:pt x="99" y="322"/>
                  <a:pt x="99" y="319"/>
                  <a:pt x="99" y="317"/>
                </a:cubicBezTo>
                <a:cubicBezTo>
                  <a:pt x="100" y="315"/>
                  <a:pt x="100" y="313"/>
                  <a:pt x="100" y="311"/>
                </a:cubicBezTo>
                <a:cubicBezTo>
                  <a:pt x="100" y="308"/>
                  <a:pt x="99" y="306"/>
                  <a:pt x="99" y="303"/>
                </a:cubicBezTo>
                <a:cubicBezTo>
                  <a:pt x="99" y="301"/>
                  <a:pt x="101" y="379"/>
                  <a:pt x="101" y="377"/>
                </a:cubicBezTo>
                <a:cubicBezTo>
                  <a:pt x="101" y="374"/>
                  <a:pt x="99" y="372"/>
                  <a:pt x="99" y="369"/>
                </a:cubicBezTo>
                <a:cubicBezTo>
                  <a:pt x="100" y="366"/>
                  <a:pt x="102" y="362"/>
                  <a:pt x="101" y="358"/>
                </a:cubicBezTo>
                <a:cubicBezTo>
                  <a:pt x="100" y="350"/>
                  <a:pt x="103" y="343"/>
                  <a:pt x="102" y="336"/>
                </a:cubicBezTo>
                <a:cubicBezTo>
                  <a:pt x="101" y="331"/>
                  <a:pt x="103" y="326"/>
                  <a:pt x="103" y="321"/>
                </a:cubicBezTo>
                <a:cubicBezTo>
                  <a:pt x="104" y="311"/>
                  <a:pt x="105" y="301"/>
                  <a:pt x="106" y="292"/>
                </a:cubicBezTo>
                <a:cubicBezTo>
                  <a:pt x="107" y="283"/>
                  <a:pt x="109" y="274"/>
                  <a:pt x="110" y="265"/>
                </a:cubicBezTo>
                <a:cubicBezTo>
                  <a:pt x="112" y="249"/>
                  <a:pt x="113" y="255"/>
                  <a:pt x="114" y="238"/>
                </a:cubicBezTo>
                <a:cubicBezTo>
                  <a:pt x="115" y="222"/>
                  <a:pt x="116" y="205"/>
                  <a:pt x="117" y="188"/>
                </a:cubicBezTo>
                <a:cubicBezTo>
                  <a:pt x="118" y="167"/>
                  <a:pt x="119" y="145"/>
                  <a:pt x="120" y="124"/>
                </a:cubicBezTo>
                <a:cubicBezTo>
                  <a:pt x="121" y="122"/>
                  <a:pt x="121" y="121"/>
                  <a:pt x="122" y="120"/>
                </a:cubicBezTo>
                <a:cubicBezTo>
                  <a:pt x="124" y="121"/>
                  <a:pt x="124" y="121"/>
                  <a:pt x="124" y="122"/>
                </a:cubicBezTo>
                <a:cubicBezTo>
                  <a:pt x="124" y="148"/>
                  <a:pt x="124" y="174"/>
                  <a:pt x="124" y="200"/>
                </a:cubicBezTo>
                <a:cubicBezTo>
                  <a:pt x="123" y="222"/>
                  <a:pt x="122" y="221"/>
                  <a:pt x="126" y="243"/>
                </a:cubicBezTo>
                <a:cubicBezTo>
                  <a:pt x="126" y="244"/>
                  <a:pt x="127" y="245"/>
                  <a:pt x="127" y="246"/>
                </a:cubicBezTo>
                <a:cubicBezTo>
                  <a:pt x="129" y="239"/>
                  <a:pt x="130" y="255"/>
                  <a:pt x="130" y="249"/>
                </a:cubicBezTo>
                <a:cubicBezTo>
                  <a:pt x="131" y="218"/>
                  <a:pt x="133" y="187"/>
                  <a:pt x="134" y="156"/>
                </a:cubicBezTo>
                <a:cubicBezTo>
                  <a:pt x="135" y="152"/>
                  <a:pt x="136" y="147"/>
                  <a:pt x="137" y="143"/>
                </a:cubicBezTo>
                <a:cubicBezTo>
                  <a:pt x="138" y="143"/>
                  <a:pt x="139" y="143"/>
                  <a:pt x="140" y="143"/>
                </a:cubicBezTo>
                <a:cubicBezTo>
                  <a:pt x="141" y="173"/>
                  <a:pt x="143" y="203"/>
                  <a:pt x="143" y="233"/>
                </a:cubicBezTo>
                <a:cubicBezTo>
                  <a:pt x="143" y="262"/>
                  <a:pt x="141" y="269"/>
                  <a:pt x="140" y="299"/>
                </a:cubicBezTo>
                <a:cubicBezTo>
                  <a:pt x="141" y="299"/>
                  <a:pt x="142" y="299"/>
                  <a:pt x="143" y="299"/>
                </a:cubicBezTo>
                <a:cubicBezTo>
                  <a:pt x="152" y="234"/>
                  <a:pt x="151" y="111"/>
                  <a:pt x="158" y="45"/>
                </a:cubicBezTo>
                <a:cubicBezTo>
                  <a:pt x="160" y="45"/>
                  <a:pt x="161" y="45"/>
                  <a:pt x="162" y="45"/>
                </a:cubicBezTo>
                <a:cubicBezTo>
                  <a:pt x="159" y="134"/>
                  <a:pt x="157" y="200"/>
                  <a:pt x="154" y="289"/>
                </a:cubicBezTo>
                <a:cubicBezTo>
                  <a:pt x="155" y="289"/>
                  <a:pt x="156" y="289"/>
                  <a:pt x="157" y="289"/>
                </a:cubicBezTo>
                <a:cubicBezTo>
                  <a:pt x="160" y="227"/>
                  <a:pt x="164" y="189"/>
                  <a:pt x="168" y="127"/>
                </a:cubicBezTo>
                <a:cubicBezTo>
                  <a:pt x="169" y="127"/>
                  <a:pt x="170" y="127"/>
                  <a:pt x="172" y="127"/>
                </a:cubicBezTo>
                <a:cubicBezTo>
                  <a:pt x="173" y="160"/>
                  <a:pt x="175" y="169"/>
                  <a:pt x="176" y="202"/>
                </a:cubicBezTo>
                <a:cubicBezTo>
                  <a:pt x="177" y="202"/>
                  <a:pt x="177" y="202"/>
                  <a:pt x="178" y="202"/>
                </a:cubicBezTo>
                <a:cubicBezTo>
                  <a:pt x="178" y="200"/>
                  <a:pt x="179" y="199"/>
                  <a:pt x="179" y="197"/>
                </a:cubicBezTo>
                <a:cubicBezTo>
                  <a:pt x="181" y="176"/>
                  <a:pt x="182" y="177"/>
                  <a:pt x="183" y="156"/>
                </a:cubicBezTo>
                <a:cubicBezTo>
                  <a:pt x="185" y="137"/>
                  <a:pt x="185" y="118"/>
                  <a:pt x="187" y="100"/>
                </a:cubicBezTo>
                <a:cubicBezTo>
                  <a:pt x="187" y="98"/>
                  <a:pt x="188" y="97"/>
                  <a:pt x="189" y="95"/>
                </a:cubicBezTo>
                <a:cubicBezTo>
                  <a:pt x="190" y="95"/>
                  <a:pt x="191" y="95"/>
                  <a:pt x="192" y="95"/>
                </a:cubicBezTo>
                <a:cubicBezTo>
                  <a:pt x="190" y="160"/>
                  <a:pt x="188" y="202"/>
                  <a:pt x="186" y="266"/>
                </a:cubicBezTo>
                <a:cubicBezTo>
                  <a:pt x="187" y="266"/>
                  <a:pt x="188" y="266"/>
                  <a:pt x="189" y="266"/>
                </a:cubicBezTo>
                <a:cubicBezTo>
                  <a:pt x="189" y="261"/>
                  <a:pt x="190" y="256"/>
                  <a:pt x="190" y="250"/>
                </a:cubicBezTo>
                <a:cubicBezTo>
                  <a:pt x="193" y="224"/>
                  <a:pt x="194" y="197"/>
                  <a:pt x="196" y="170"/>
                </a:cubicBezTo>
                <a:cubicBezTo>
                  <a:pt x="199" y="132"/>
                  <a:pt x="202" y="117"/>
                  <a:pt x="205" y="78"/>
                </a:cubicBezTo>
                <a:cubicBezTo>
                  <a:pt x="205" y="76"/>
                  <a:pt x="206" y="74"/>
                  <a:pt x="207" y="73"/>
                </a:cubicBezTo>
                <a:cubicBezTo>
                  <a:pt x="209" y="73"/>
                  <a:pt x="209" y="73"/>
                  <a:pt x="209" y="74"/>
                </a:cubicBezTo>
                <a:cubicBezTo>
                  <a:pt x="209" y="103"/>
                  <a:pt x="208" y="133"/>
                  <a:pt x="207" y="162"/>
                </a:cubicBezTo>
                <a:cubicBezTo>
                  <a:pt x="207" y="176"/>
                  <a:pt x="206" y="168"/>
                  <a:pt x="206" y="183"/>
                </a:cubicBezTo>
                <a:cubicBezTo>
                  <a:pt x="206" y="185"/>
                  <a:pt x="208" y="187"/>
                  <a:pt x="209" y="190"/>
                </a:cubicBezTo>
                <a:cubicBezTo>
                  <a:pt x="209" y="190"/>
                  <a:pt x="210" y="190"/>
                  <a:pt x="211" y="190"/>
                </a:cubicBezTo>
                <a:cubicBezTo>
                  <a:pt x="211" y="189"/>
                  <a:pt x="212" y="189"/>
                  <a:pt x="212" y="188"/>
                </a:cubicBezTo>
                <a:cubicBezTo>
                  <a:pt x="215" y="175"/>
                  <a:pt x="210" y="161"/>
                  <a:pt x="219" y="148"/>
                </a:cubicBezTo>
                <a:cubicBezTo>
                  <a:pt x="222" y="143"/>
                  <a:pt x="221" y="161"/>
                  <a:pt x="221" y="156"/>
                </a:cubicBezTo>
                <a:cubicBezTo>
                  <a:pt x="222" y="153"/>
                  <a:pt x="222" y="150"/>
                  <a:pt x="223" y="147"/>
                </a:cubicBezTo>
                <a:cubicBezTo>
                  <a:pt x="224" y="147"/>
                  <a:pt x="225" y="147"/>
                  <a:pt x="226" y="147"/>
                </a:cubicBezTo>
                <a:cubicBezTo>
                  <a:pt x="229" y="220"/>
                  <a:pt x="221" y="270"/>
                  <a:pt x="221" y="344"/>
                </a:cubicBezTo>
                <a:cubicBezTo>
                  <a:pt x="222" y="343"/>
                  <a:pt x="222" y="343"/>
                  <a:pt x="222" y="342"/>
                </a:cubicBezTo>
                <a:cubicBezTo>
                  <a:pt x="224" y="314"/>
                  <a:pt x="225" y="286"/>
                  <a:pt x="227" y="259"/>
                </a:cubicBezTo>
                <a:cubicBezTo>
                  <a:pt x="228" y="244"/>
                  <a:pt x="229" y="229"/>
                  <a:pt x="231" y="214"/>
                </a:cubicBezTo>
                <a:cubicBezTo>
                  <a:pt x="231" y="214"/>
                  <a:pt x="232" y="213"/>
                  <a:pt x="232" y="212"/>
                </a:cubicBezTo>
                <a:cubicBezTo>
                  <a:pt x="233" y="212"/>
                  <a:pt x="234" y="212"/>
                  <a:pt x="234" y="212"/>
                </a:cubicBezTo>
                <a:cubicBezTo>
                  <a:pt x="234" y="227"/>
                  <a:pt x="234" y="242"/>
                  <a:pt x="234" y="257"/>
                </a:cubicBezTo>
                <a:cubicBezTo>
                  <a:pt x="235" y="257"/>
                  <a:pt x="237" y="257"/>
                  <a:pt x="238" y="257"/>
                </a:cubicBezTo>
                <a:cubicBezTo>
                  <a:pt x="243" y="181"/>
                  <a:pt x="249" y="128"/>
                  <a:pt x="254" y="52"/>
                </a:cubicBezTo>
                <a:cubicBezTo>
                  <a:pt x="255" y="52"/>
                  <a:pt x="256" y="52"/>
                  <a:pt x="256" y="52"/>
                </a:cubicBezTo>
                <a:cubicBezTo>
                  <a:pt x="260" y="114"/>
                  <a:pt x="254" y="152"/>
                  <a:pt x="253" y="214"/>
                </a:cubicBezTo>
                <a:cubicBezTo>
                  <a:pt x="254" y="207"/>
                  <a:pt x="254" y="200"/>
                  <a:pt x="255" y="193"/>
                </a:cubicBezTo>
                <a:cubicBezTo>
                  <a:pt x="257" y="163"/>
                  <a:pt x="258" y="155"/>
                  <a:pt x="260" y="125"/>
                </a:cubicBezTo>
                <a:cubicBezTo>
                  <a:pt x="260" y="123"/>
                  <a:pt x="261" y="121"/>
                  <a:pt x="261" y="119"/>
                </a:cubicBezTo>
                <a:cubicBezTo>
                  <a:pt x="262" y="119"/>
                  <a:pt x="263" y="119"/>
                  <a:pt x="264" y="119"/>
                </a:cubicBezTo>
                <a:cubicBezTo>
                  <a:pt x="268" y="161"/>
                  <a:pt x="262" y="180"/>
                  <a:pt x="266" y="222"/>
                </a:cubicBezTo>
                <a:cubicBezTo>
                  <a:pt x="266" y="221"/>
                  <a:pt x="266" y="220"/>
                  <a:pt x="266" y="220"/>
                </a:cubicBezTo>
                <a:cubicBezTo>
                  <a:pt x="268" y="189"/>
                  <a:pt x="270" y="181"/>
                  <a:pt x="272" y="150"/>
                </a:cubicBezTo>
                <a:cubicBezTo>
                  <a:pt x="274" y="129"/>
                  <a:pt x="275" y="108"/>
                  <a:pt x="277" y="86"/>
                </a:cubicBezTo>
                <a:cubicBezTo>
                  <a:pt x="277" y="85"/>
                  <a:pt x="279" y="84"/>
                  <a:pt x="280" y="83"/>
                </a:cubicBezTo>
                <a:cubicBezTo>
                  <a:pt x="281" y="85"/>
                  <a:pt x="282" y="87"/>
                  <a:pt x="282" y="89"/>
                </a:cubicBezTo>
                <a:cubicBezTo>
                  <a:pt x="282" y="97"/>
                  <a:pt x="281" y="104"/>
                  <a:pt x="281" y="112"/>
                </a:cubicBezTo>
                <a:cubicBezTo>
                  <a:pt x="281" y="138"/>
                  <a:pt x="281" y="142"/>
                  <a:pt x="280" y="169"/>
                </a:cubicBezTo>
                <a:cubicBezTo>
                  <a:pt x="278" y="242"/>
                  <a:pt x="293" y="311"/>
                  <a:pt x="290" y="384"/>
                </a:cubicBezTo>
                <a:cubicBezTo>
                  <a:pt x="286" y="466"/>
                  <a:pt x="285" y="555"/>
                  <a:pt x="288" y="637"/>
                </a:cubicBezTo>
                <a:cubicBezTo>
                  <a:pt x="290" y="676"/>
                  <a:pt x="280" y="706"/>
                  <a:pt x="282" y="745"/>
                </a:cubicBezTo>
                <a:cubicBezTo>
                  <a:pt x="282" y="752"/>
                  <a:pt x="281" y="765"/>
                  <a:pt x="282" y="770"/>
                </a:cubicBezTo>
                <a:cubicBezTo>
                  <a:pt x="282" y="760"/>
                  <a:pt x="282" y="748"/>
                  <a:pt x="282" y="736"/>
                </a:cubicBezTo>
                <a:cubicBezTo>
                  <a:pt x="282" y="628"/>
                  <a:pt x="281" y="519"/>
                  <a:pt x="288" y="411"/>
                </a:cubicBezTo>
                <a:cubicBezTo>
                  <a:pt x="292" y="351"/>
                  <a:pt x="295" y="291"/>
                  <a:pt x="298" y="231"/>
                </a:cubicBezTo>
                <a:cubicBezTo>
                  <a:pt x="301" y="184"/>
                  <a:pt x="304" y="102"/>
                  <a:pt x="307" y="56"/>
                </a:cubicBezTo>
                <a:cubicBezTo>
                  <a:pt x="308" y="45"/>
                  <a:pt x="309" y="35"/>
                  <a:pt x="311" y="25"/>
                </a:cubicBezTo>
                <a:cubicBezTo>
                  <a:pt x="311" y="24"/>
                  <a:pt x="312" y="23"/>
                  <a:pt x="313" y="22"/>
                </a:cubicBezTo>
                <a:cubicBezTo>
                  <a:pt x="313" y="22"/>
                  <a:pt x="314" y="0"/>
                  <a:pt x="315" y="0"/>
                </a:cubicBezTo>
                <a:cubicBezTo>
                  <a:pt x="315" y="1"/>
                  <a:pt x="314" y="2"/>
                  <a:pt x="314" y="3"/>
                </a:cubicBezTo>
                <a:cubicBezTo>
                  <a:pt x="315" y="14"/>
                  <a:pt x="316" y="25"/>
                  <a:pt x="316" y="35"/>
                </a:cubicBezTo>
                <a:cubicBezTo>
                  <a:pt x="317" y="82"/>
                  <a:pt x="313" y="129"/>
                  <a:pt x="314" y="176"/>
                </a:cubicBezTo>
                <a:cubicBezTo>
                  <a:pt x="314" y="239"/>
                  <a:pt x="319" y="346"/>
                  <a:pt x="315" y="409"/>
                </a:cubicBezTo>
                <a:cubicBezTo>
                  <a:pt x="311" y="486"/>
                  <a:pt x="318" y="595"/>
                  <a:pt x="308" y="672"/>
                </a:cubicBezTo>
                <a:cubicBezTo>
                  <a:pt x="308" y="679"/>
                  <a:pt x="306" y="667"/>
                  <a:pt x="306" y="675"/>
                </a:cubicBezTo>
                <a:cubicBezTo>
                  <a:pt x="307" y="674"/>
                  <a:pt x="307" y="673"/>
                  <a:pt x="307" y="671"/>
                </a:cubicBezTo>
                <a:cubicBezTo>
                  <a:pt x="308" y="625"/>
                  <a:pt x="310" y="579"/>
                  <a:pt x="311" y="533"/>
                </a:cubicBezTo>
                <a:cubicBezTo>
                  <a:pt x="312" y="492"/>
                  <a:pt x="313" y="451"/>
                  <a:pt x="315" y="409"/>
                </a:cubicBezTo>
                <a:cubicBezTo>
                  <a:pt x="319" y="352"/>
                  <a:pt x="324" y="236"/>
                  <a:pt x="328" y="178"/>
                </a:cubicBezTo>
                <a:cubicBezTo>
                  <a:pt x="330" y="155"/>
                  <a:pt x="331" y="132"/>
                  <a:pt x="333" y="109"/>
                </a:cubicBezTo>
                <a:cubicBezTo>
                  <a:pt x="334" y="99"/>
                  <a:pt x="341" y="89"/>
                  <a:pt x="341" y="79"/>
                </a:cubicBezTo>
                <a:cubicBezTo>
                  <a:pt x="340" y="78"/>
                  <a:pt x="341" y="76"/>
                  <a:pt x="341" y="75"/>
                </a:cubicBezTo>
                <a:cubicBezTo>
                  <a:pt x="342" y="75"/>
                  <a:pt x="342" y="75"/>
                  <a:pt x="343" y="75"/>
                </a:cubicBezTo>
                <a:cubicBezTo>
                  <a:pt x="344" y="84"/>
                  <a:pt x="345" y="93"/>
                  <a:pt x="346" y="102"/>
                </a:cubicBezTo>
                <a:cubicBezTo>
                  <a:pt x="346" y="102"/>
                  <a:pt x="346" y="102"/>
                  <a:pt x="347" y="102"/>
                </a:cubicBezTo>
                <a:cubicBezTo>
                  <a:pt x="348" y="86"/>
                  <a:pt x="350" y="69"/>
                  <a:pt x="351" y="52"/>
                </a:cubicBezTo>
                <a:cubicBezTo>
                  <a:pt x="352" y="52"/>
                  <a:pt x="354" y="52"/>
                  <a:pt x="355" y="52"/>
                </a:cubicBezTo>
                <a:cubicBezTo>
                  <a:pt x="356" y="121"/>
                  <a:pt x="349" y="247"/>
                  <a:pt x="348" y="316"/>
                </a:cubicBezTo>
                <a:cubicBezTo>
                  <a:pt x="349" y="308"/>
                  <a:pt x="350" y="300"/>
                  <a:pt x="350" y="293"/>
                </a:cubicBezTo>
                <a:cubicBezTo>
                  <a:pt x="353" y="250"/>
                  <a:pt x="357" y="150"/>
                  <a:pt x="360" y="107"/>
                </a:cubicBezTo>
                <a:cubicBezTo>
                  <a:pt x="361" y="91"/>
                  <a:pt x="362" y="75"/>
                  <a:pt x="364" y="59"/>
                </a:cubicBezTo>
                <a:cubicBezTo>
                  <a:pt x="364" y="59"/>
                  <a:pt x="365" y="58"/>
                  <a:pt x="366" y="57"/>
                </a:cubicBezTo>
                <a:cubicBezTo>
                  <a:pt x="367" y="58"/>
                  <a:pt x="369" y="59"/>
                  <a:pt x="369" y="60"/>
                </a:cubicBezTo>
                <a:cubicBezTo>
                  <a:pt x="369" y="64"/>
                  <a:pt x="369" y="68"/>
                  <a:pt x="368" y="72"/>
                </a:cubicBezTo>
                <a:cubicBezTo>
                  <a:pt x="368" y="85"/>
                  <a:pt x="367" y="99"/>
                  <a:pt x="367" y="113"/>
                </a:cubicBezTo>
                <a:cubicBezTo>
                  <a:pt x="367" y="123"/>
                  <a:pt x="367" y="133"/>
                  <a:pt x="367" y="142"/>
                </a:cubicBezTo>
                <a:cubicBezTo>
                  <a:pt x="368" y="138"/>
                  <a:pt x="369" y="133"/>
                  <a:pt x="370" y="128"/>
                </a:cubicBezTo>
                <a:cubicBezTo>
                  <a:pt x="370" y="128"/>
                  <a:pt x="371" y="128"/>
                  <a:pt x="372" y="128"/>
                </a:cubicBezTo>
                <a:cubicBezTo>
                  <a:pt x="375" y="163"/>
                  <a:pt x="372" y="255"/>
                  <a:pt x="370" y="289"/>
                </a:cubicBezTo>
                <a:cubicBezTo>
                  <a:pt x="369" y="324"/>
                  <a:pt x="367" y="359"/>
                  <a:pt x="365" y="394"/>
                </a:cubicBezTo>
                <a:cubicBezTo>
                  <a:pt x="366" y="394"/>
                  <a:pt x="346" y="394"/>
                  <a:pt x="347" y="394"/>
                </a:cubicBezTo>
                <a:cubicBezTo>
                  <a:pt x="353" y="307"/>
                  <a:pt x="380" y="164"/>
                  <a:pt x="386" y="77"/>
                </a:cubicBezTo>
                <a:cubicBezTo>
                  <a:pt x="387" y="77"/>
                  <a:pt x="389" y="77"/>
                  <a:pt x="390" y="77"/>
                </a:cubicBezTo>
                <a:cubicBezTo>
                  <a:pt x="390" y="89"/>
                  <a:pt x="390" y="100"/>
                  <a:pt x="390" y="111"/>
                </a:cubicBezTo>
                <a:cubicBezTo>
                  <a:pt x="391" y="111"/>
                  <a:pt x="392" y="111"/>
                  <a:pt x="393" y="111"/>
                </a:cubicBezTo>
                <a:cubicBezTo>
                  <a:pt x="394" y="109"/>
                  <a:pt x="395" y="107"/>
                  <a:pt x="396" y="105"/>
                </a:cubicBezTo>
                <a:cubicBezTo>
                  <a:pt x="397" y="105"/>
                  <a:pt x="398" y="105"/>
                  <a:pt x="399" y="105"/>
                </a:cubicBezTo>
                <a:cubicBezTo>
                  <a:pt x="398" y="227"/>
                  <a:pt x="364" y="407"/>
                  <a:pt x="362" y="529"/>
                </a:cubicBezTo>
                <a:cubicBezTo>
                  <a:pt x="365" y="482"/>
                  <a:pt x="368" y="436"/>
                  <a:pt x="372" y="390"/>
                </a:cubicBezTo>
                <a:cubicBezTo>
                  <a:pt x="375" y="344"/>
                  <a:pt x="399" y="241"/>
                  <a:pt x="403" y="194"/>
                </a:cubicBezTo>
                <a:cubicBezTo>
                  <a:pt x="407" y="149"/>
                  <a:pt x="411" y="103"/>
                  <a:pt x="416" y="57"/>
                </a:cubicBezTo>
                <a:cubicBezTo>
                  <a:pt x="416" y="57"/>
                  <a:pt x="417" y="57"/>
                  <a:pt x="418" y="57"/>
                </a:cubicBezTo>
                <a:cubicBezTo>
                  <a:pt x="418" y="58"/>
                  <a:pt x="419" y="59"/>
                  <a:pt x="419" y="59"/>
                </a:cubicBezTo>
                <a:cubicBezTo>
                  <a:pt x="419" y="74"/>
                  <a:pt x="419" y="89"/>
                  <a:pt x="419" y="104"/>
                </a:cubicBezTo>
                <a:cubicBezTo>
                  <a:pt x="416" y="152"/>
                  <a:pt x="412" y="258"/>
                  <a:pt x="409" y="307"/>
                </a:cubicBezTo>
                <a:cubicBezTo>
                  <a:pt x="405" y="360"/>
                  <a:pt x="380" y="413"/>
                  <a:pt x="377" y="467"/>
                </a:cubicBezTo>
                <a:cubicBezTo>
                  <a:pt x="375" y="517"/>
                  <a:pt x="374" y="568"/>
                  <a:pt x="373" y="619"/>
                </a:cubicBezTo>
                <a:cubicBezTo>
                  <a:pt x="372" y="662"/>
                  <a:pt x="362" y="705"/>
                  <a:pt x="362" y="748"/>
                </a:cubicBezTo>
                <a:cubicBezTo>
                  <a:pt x="361" y="809"/>
                  <a:pt x="360" y="871"/>
                  <a:pt x="360" y="933"/>
                </a:cubicBezTo>
                <a:cubicBezTo>
                  <a:pt x="359" y="937"/>
                  <a:pt x="362" y="942"/>
                  <a:pt x="363" y="946"/>
                </a:cubicBezTo>
                <a:cubicBezTo>
                  <a:pt x="363" y="948"/>
                  <a:pt x="363" y="949"/>
                  <a:pt x="362" y="950"/>
                </a:cubicBezTo>
                <a:cubicBezTo>
                  <a:pt x="362" y="952"/>
                  <a:pt x="360" y="954"/>
                  <a:pt x="359" y="956"/>
                </a:cubicBezTo>
                <a:cubicBezTo>
                  <a:pt x="359" y="960"/>
                  <a:pt x="359" y="964"/>
                  <a:pt x="359" y="968"/>
                </a:cubicBezTo>
                <a:cubicBezTo>
                  <a:pt x="361" y="1008"/>
                  <a:pt x="362" y="1048"/>
                  <a:pt x="365" y="1088"/>
                </a:cubicBezTo>
                <a:cubicBezTo>
                  <a:pt x="368" y="1120"/>
                  <a:pt x="362" y="1151"/>
                  <a:pt x="366" y="1183"/>
                </a:cubicBezTo>
                <a:lnTo>
                  <a:pt x="363" y="1193"/>
                </a:lnTo>
                <a:close/>
                <a:moveTo>
                  <a:pt x="358" y="553"/>
                </a:moveTo>
                <a:cubicBezTo>
                  <a:pt x="359" y="553"/>
                  <a:pt x="359" y="553"/>
                  <a:pt x="360" y="553"/>
                </a:cubicBezTo>
                <a:cubicBezTo>
                  <a:pt x="361" y="523"/>
                  <a:pt x="362" y="493"/>
                  <a:pt x="364" y="463"/>
                </a:cubicBezTo>
                <a:cubicBezTo>
                  <a:pt x="363" y="463"/>
                  <a:pt x="362" y="463"/>
                  <a:pt x="362" y="463"/>
                </a:cubicBezTo>
                <a:cubicBezTo>
                  <a:pt x="361" y="493"/>
                  <a:pt x="360" y="523"/>
                  <a:pt x="358" y="553"/>
                </a:cubicBezTo>
                <a:close/>
                <a:moveTo>
                  <a:pt x="364" y="434"/>
                </a:moveTo>
                <a:cubicBezTo>
                  <a:pt x="364" y="434"/>
                  <a:pt x="364" y="434"/>
                  <a:pt x="363" y="434"/>
                </a:cubicBezTo>
                <a:cubicBezTo>
                  <a:pt x="363" y="441"/>
                  <a:pt x="363" y="449"/>
                  <a:pt x="363" y="457"/>
                </a:cubicBezTo>
                <a:cubicBezTo>
                  <a:pt x="364" y="457"/>
                  <a:pt x="364" y="457"/>
                  <a:pt x="364" y="457"/>
                </a:cubicBezTo>
                <a:cubicBezTo>
                  <a:pt x="364" y="449"/>
                  <a:pt x="364" y="441"/>
                  <a:pt x="364" y="434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83;p30">
            <a:extLst>
              <a:ext uri="{FF2B5EF4-FFF2-40B4-BE49-F238E27FC236}">
                <a16:creationId xmlns:a16="http://schemas.microsoft.com/office/drawing/2014/main" id="{87021DAB-7A2E-4B94-BC22-AD1BC9AC7FF3}"/>
              </a:ext>
            </a:extLst>
          </p:cNvPr>
          <p:cNvSpPr txBox="1"/>
          <p:nvPr/>
        </p:nvSpPr>
        <p:spPr>
          <a:xfrm>
            <a:off x="1718335" y="5086350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487;p30">
            <a:extLst>
              <a:ext uri="{FF2B5EF4-FFF2-40B4-BE49-F238E27FC236}">
                <a16:creationId xmlns:a16="http://schemas.microsoft.com/office/drawing/2014/main" id="{82AF8004-DAEB-460C-ADFD-5F40565F4496}"/>
              </a:ext>
            </a:extLst>
          </p:cNvPr>
          <p:cNvSpPr txBox="1"/>
          <p:nvPr/>
        </p:nvSpPr>
        <p:spPr>
          <a:xfrm>
            <a:off x="1718335" y="6148284"/>
            <a:ext cx="2834615" cy="459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Freeform 104">
            <a:extLst>
              <a:ext uri="{FF2B5EF4-FFF2-40B4-BE49-F238E27FC236}">
                <a16:creationId xmlns:a16="http://schemas.microsoft.com/office/drawing/2014/main" id="{E02C8436-8719-4B92-9034-6E3DC67ACC96}"/>
              </a:ext>
            </a:extLst>
          </p:cNvPr>
          <p:cNvSpPr>
            <a:spLocks noEditPoints="1"/>
          </p:cNvSpPr>
          <p:nvPr/>
        </p:nvSpPr>
        <p:spPr bwMode="auto">
          <a:xfrm>
            <a:off x="2839498" y="3620061"/>
            <a:ext cx="416837" cy="129949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Google Shape;483;p30">
            <a:extLst>
              <a:ext uri="{FF2B5EF4-FFF2-40B4-BE49-F238E27FC236}">
                <a16:creationId xmlns:a16="http://schemas.microsoft.com/office/drawing/2014/main" id="{7C1EEE01-1546-446A-9784-3C4EF68DE43B}"/>
              </a:ext>
            </a:extLst>
          </p:cNvPr>
          <p:cNvSpPr txBox="1"/>
          <p:nvPr/>
        </p:nvSpPr>
        <p:spPr>
          <a:xfrm>
            <a:off x="6464301" y="5086350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487;p30">
            <a:extLst>
              <a:ext uri="{FF2B5EF4-FFF2-40B4-BE49-F238E27FC236}">
                <a16:creationId xmlns:a16="http://schemas.microsoft.com/office/drawing/2014/main" id="{A05C6874-164F-4797-8DD8-569FE46769DC}"/>
              </a:ext>
            </a:extLst>
          </p:cNvPr>
          <p:cNvSpPr txBox="1"/>
          <p:nvPr/>
        </p:nvSpPr>
        <p:spPr>
          <a:xfrm>
            <a:off x="6464301" y="6148284"/>
            <a:ext cx="2834615" cy="459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483;p30">
            <a:extLst>
              <a:ext uri="{FF2B5EF4-FFF2-40B4-BE49-F238E27FC236}">
                <a16:creationId xmlns:a16="http://schemas.microsoft.com/office/drawing/2014/main" id="{885E16F7-84E9-4154-9DD4-0D4F4A93030D}"/>
              </a:ext>
            </a:extLst>
          </p:cNvPr>
          <p:cNvSpPr txBox="1"/>
          <p:nvPr/>
        </p:nvSpPr>
        <p:spPr>
          <a:xfrm>
            <a:off x="11051269" y="5086350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487;p30">
            <a:extLst>
              <a:ext uri="{FF2B5EF4-FFF2-40B4-BE49-F238E27FC236}">
                <a16:creationId xmlns:a16="http://schemas.microsoft.com/office/drawing/2014/main" id="{C4859B9B-CD66-42F3-A8A4-C8C3117F4E29}"/>
              </a:ext>
            </a:extLst>
          </p:cNvPr>
          <p:cNvSpPr txBox="1"/>
          <p:nvPr/>
        </p:nvSpPr>
        <p:spPr>
          <a:xfrm>
            <a:off x="11051269" y="6148284"/>
            <a:ext cx="2834615" cy="459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483;p30">
            <a:extLst>
              <a:ext uri="{FF2B5EF4-FFF2-40B4-BE49-F238E27FC236}">
                <a16:creationId xmlns:a16="http://schemas.microsoft.com/office/drawing/2014/main" id="{9786D33C-7897-4076-9CFC-4C461DE57E53}"/>
              </a:ext>
            </a:extLst>
          </p:cNvPr>
          <p:cNvSpPr txBox="1"/>
          <p:nvPr/>
        </p:nvSpPr>
        <p:spPr>
          <a:xfrm>
            <a:off x="15667200" y="5086350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87;p30">
            <a:extLst>
              <a:ext uri="{FF2B5EF4-FFF2-40B4-BE49-F238E27FC236}">
                <a16:creationId xmlns:a16="http://schemas.microsoft.com/office/drawing/2014/main" id="{40C97ACA-F46A-4E13-8856-BE25B3590B81}"/>
              </a:ext>
            </a:extLst>
          </p:cNvPr>
          <p:cNvSpPr txBox="1"/>
          <p:nvPr/>
        </p:nvSpPr>
        <p:spPr>
          <a:xfrm>
            <a:off x="15667200" y="6148284"/>
            <a:ext cx="2834615" cy="459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83;p30">
            <a:extLst>
              <a:ext uri="{FF2B5EF4-FFF2-40B4-BE49-F238E27FC236}">
                <a16:creationId xmlns:a16="http://schemas.microsoft.com/office/drawing/2014/main" id="{0D64829B-3E43-47C3-A1AE-7A2720CCC942}"/>
              </a:ext>
            </a:extLst>
          </p:cNvPr>
          <p:cNvSpPr txBox="1"/>
          <p:nvPr/>
        </p:nvSpPr>
        <p:spPr>
          <a:xfrm>
            <a:off x="20081927" y="5086350"/>
            <a:ext cx="3098800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800"/>
            </a:pPr>
            <a:r>
              <a:rPr lang="en-US" sz="5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487;p30">
            <a:extLst>
              <a:ext uri="{FF2B5EF4-FFF2-40B4-BE49-F238E27FC236}">
                <a16:creationId xmlns:a16="http://schemas.microsoft.com/office/drawing/2014/main" id="{3603ECCD-42DB-4F20-AC6E-6316164F17F0}"/>
              </a:ext>
            </a:extLst>
          </p:cNvPr>
          <p:cNvSpPr txBox="1"/>
          <p:nvPr/>
        </p:nvSpPr>
        <p:spPr>
          <a:xfrm>
            <a:off x="20081927" y="6148284"/>
            <a:ext cx="2834615" cy="459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700"/>
            </a:pP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Lorem ipsum dolor sit </a:t>
            </a:r>
            <a:r>
              <a:rPr lang="en-US" sz="3400" kern="0" dirty="0" err="1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amet</a:t>
            </a:r>
            <a:r>
              <a:rPr lang="en-US" sz="3400" kern="0" dirty="0">
                <a:solidFill>
                  <a:srgbClr val="FFFFFF"/>
                </a:solidFill>
                <a:ea typeface="Open Sans SemiBold"/>
                <a:cs typeface="Open Sans SemiBold"/>
                <a:sym typeface="Open Sans SemiBold"/>
              </a:rPr>
              <a:t>, 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8F573B4E-3B4E-4E61-997F-AB8C21FCDB98}"/>
              </a:ext>
            </a:extLst>
          </p:cNvPr>
          <p:cNvSpPr>
            <a:spLocks noEditPoints="1"/>
          </p:cNvSpPr>
          <p:nvPr/>
        </p:nvSpPr>
        <p:spPr bwMode="auto">
          <a:xfrm>
            <a:off x="21012163" y="3517110"/>
            <a:ext cx="974142" cy="109714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E222C7-0F0A-4E0A-B968-F645593DE424}"/>
              </a:ext>
            </a:extLst>
          </p:cNvPr>
          <p:cNvGrpSpPr/>
          <p:nvPr/>
        </p:nvGrpSpPr>
        <p:grpSpPr>
          <a:xfrm>
            <a:off x="11993478" y="3604980"/>
            <a:ext cx="950196" cy="844623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7" name="Freeform 142">
              <a:extLst>
                <a:ext uri="{FF2B5EF4-FFF2-40B4-BE49-F238E27FC236}">
                  <a16:creationId xmlns:a16="http://schemas.microsoft.com/office/drawing/2014/main" id="{F7FD039C-128B-4E06-8C58-0873C577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Freeform 143">
              <a:extLst>
                <a:ext uri="{FF2B5EF4-FFF2-40B4-BE49-F238E27FC236}">
                  <a16:creationId xmlns:a16="http://schemas.microsoft.com/office/drawing/2014/main" id="{6F095C7B-5C69-4A6F-AF3B-338B4E74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AC57CE5F-9CFB-4915-B616-8C02149E9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70AFC93F-D88E-44FD-A95E-A61DD56B2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" name="Freeform 146">
              <a:extLst>
                <a:ext uri="{FF2B5EF4-FFF2-40B4-BE49-F238E27FC236}">
                  <a16:creationId xmlns:a16="http://schemas.microsoft.com/office/drawing/2014/main" id="{75B0AA75-0625-47BD-B64E-95BC85C4D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2" name="Freeform 69">
            <a:extLst>
              <a:ext uri="{FF2B5EF4-FFF2-40B4-BE49-F238E27FC236}">
                <a16:creationId xmlns:a16="http://schemas.microsoft.com/office/drawing/2014/main" id="{D175B168-90E8-41B6-AE26-3A041F1EA7D5}"/>
              </a:ext>
            </a:extLst>
          </p:cNvPr>
          <p:cNvSpPr>
            <a:spLocks noEditPoints="1"/>
          </p:cNvSpPr>
          <p:nvPr/>
        </p:nvSpPr>
        <p:spPr bwMode="auto">
          <a:xfrm>
            <a:off x="7545700" y="3547981"/>
            <a:ext cx="816672" cy="111039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691DDA-39B5-40EC-950D-C478D8A0F50B}"/>
              </a:ext>
            </a:extLst>
          </p:cNvPr>
          <p:cNvGrpSpPr/>
          <p:nvPr/>
        </p:nvGrpSpPr>
        <p:grpSpPr>
          <a:xfrm>
            <a:off x="16809743" y="3383022"/>
            <a:ext cx="947012" cy="1365318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EEE14FFC-EDBC-4C89-9D60-2C1250C36F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8F49004E-0927-4270-AE93-0E1135BB45A0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6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80A800"/>
      </a:accent1>
      <a:accent2>
        <a:srgbClr val="31ACB5"/>
      </a:accent2>
      <a:accent3>
        <a:srgbClr val="8FBE00"/>
      </a:accent3>
      <a:accent4>
        <a:srgbClr val="2FA2AB"/>
      </a:accent4>
      <a:accent5>
        <a:srgbClr val="93E238"/>
      </a:accent5>
      <a:accent6>
        <a:srgbClr val="40C0CB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3487</TotalTime>
  <Words>249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Aller Bold</vt:lpstr>
      <vt:lpstr>Arial</vt:lpstr>
      <vt:lpstr>Calibri</vt:lpstr>
      <vt:lpstr>Lato Light</vt:lpstr>
      <vt:lpstr>Montserrat</vt:lpstr>
      <vt:lpstr>Montserrat Light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 biswas</dc:creator>
  <cp:lastModifiedBy>reza kabir</cp:lastModifiedBy>
  <cp:revision>165</cp:revision>
  <dcterms:created xsi:type="dcterms:W3CDTF">2020-03-29T10:33:05Z</dcterms:created>
  <dcterms:modified xsi:type="dcterms:W3CDTF">2020-06-12T05:16:22Z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5A7C3E75-874A-46A1-92E2-5E0E153E7201</vt:lpwstr>
  </property>
  <property fmtid="{D5CDD505-2E9C-101B-9397-08002B2CF9AE}" pid="3" name="ArticulatePath">
    <vt:lpwstr>https://d.docs.live.net/bfdbf960b5fc32c3/02. aPresentation/01. Current Clients/12. Graphicriver/03. Purnendu Biswas/01. ARROWS^</vt:lpwstr>
  </property>
</Properties>
</file>